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  <p:sldMasterId id="2147483663" r:id="rId2"/>
  </p:sldMasterIdLst>
  <p:notesMasterIdLst>
    <p:notesMasterId r:id="rId27"/>
  </p:notesMasterIdLst>
  <p:sldIdLst>
    <p:sldId id="256" r:id="rId3"/>
    <p:sldId id="293" r:id="rId4"/>
    <p:sldId id="261" r:id="rId5"/>
    <p:sldId id="1271" r:id="rId6"/>
    <p:sldId id="1272" r:id="rId7"/>
    <p:sldId id="1267" r:id="rId8"/>
    <p:sldId id="259" r:id="rId9"/>
    <p:sldId id="268" r:id="rId10"/>
    <p:sldId id="1265" r:id="rId11"/>
    <p:sldId id="1264" r:id="rId12"/>
    <p:sldId id="1273" r:id="rId13"/>
    <p:sldId id="1263" r:id="rId14"/>
    <p:sldId id="1269" r:id="rId15"/>
    <p:sldId id="270" r:id="rId16"/>
    <p:sldId id="258" r:id="rId17"/>
    <p:sldId id="265" r:id="rId18"/>
    <p:sldId id="1268" r:id="rId19"/>
    <p:sldId id="260" r:id="rId20"/>
    <p:sldId id="284" r:id="rId21"/>
    <p:sldId id="285" r:id="rId22"/>
    <p:sldId id="286" r:id="rId23"/>
    <p:sldId id="287" r:id="rId24"/>
    <p:sldId id="288" r:id="rId25"/>
    <p:sldId id="289" r:id="rId26"/>
  </p:sldIdLst>
  <p:sldSz cx="12192000" cy="6858000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Century Gothic" panose="020B0502020202020204" pitchFamily="34" charset="0"/>
      <p:regular r:id="rId32"/>
      <p:bold r:id="rId33"/>
      <p:italic r:id="rId34"/>
      <p:boldItalic r:id="rId35"/>
    </p:embeddedFont>
    <p:embeddedFont>
      <p:font typeface="Montserrat" panose="00000500000000000000" pitchFamily="2" charset="-52"/>
      <p:regular r:id="rId36"/>
      <p:bold r:id="rId37"/>
      <p:italic r:id="rId38"/>
      <p:boldItalic r:id="rId39"/>
    </p:embeddedFont>
    <p:embeddedFont>
      <p:font typeface="Verdana" panose="020B0604030504040204" pitchFamily="34" charset="0"/>
      <p:regular r:id="rId40"/>
      <p:bold r:id="rId41"/>
      <p:italic r:id="rId42"/>
      <p:boldItalic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092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64" roundtripDataSignature="AMtx7mjLqvX0y8Kiig+teQTqTRAteJW4X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1F1C"/>
    <a:srgbClr val="434B53"/>
    <a:srgbClr val="519ED7"/>
    <a:srgbClr val="E0E0E0"/>
    <a:srgbClr val="424A52"/>
    <a:srgbClr val="424B52"/>
    <a:srgbClr val="1E1066"/>
    <a:srgbClr val="36449C"/>
    <a:srgbClr val="3C388D"/>
    <a:srgbClr val="323C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382" autoAdjust="0"/>
  </p:normalViewPr>
  <p:slideViewPr>
    <p:cSldViewPr snapToGrid="0">
      <p:cViewPr varScale="1">
        <p:scale>
          <a:sx n="81" d="100"/>
          <a:sy n="81" d="100"/>
        </p:scale>
        <p:origin x="725" y="67"/>
      </p:cViewPr>
      <p:guideLst>
        <p:guide orient="horz" pos="209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12.fntdata"/><Relationship Id="rId21" Type="http://schemas.openxmlformats.org/officeDocument/2006/relationships/slide" Target="slides/slide19.xml"/><Relationship Id="rId34" Type="http://schemas.openxmlformats.org/officeDocument/2006/relationships/font" Target="fonts/font7.fntdata"/><Relationship Id="rId42" Type="http://schemas.openxmlformats.org/officeDocument/2006/relationships/font" Target="fonts/font15.fntdata"/><Relationship Id="rId68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font" Target="fonts/font2.fntdata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66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4.fntdata"/><Relationship Id="rId65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font" Target="fonts/font16.fntdata"/><Relationship Id="rId64" Type="http://customschemas.google.com/relationships/presentationmetadata" Target="metadata"/><Relationship Id="rId69" Type="http://schemas.microsoft.com/office/2016/11/relationships/changesInfo" Target="changesInfos/changesInfo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67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Полина Давыдченко" userId="c034636023882e3d" providerId="LiveId" clId="{78BEC806-E2DB-4D27-A075-C7FC31B0B561}"/>
    <pc:docChg chg="custSel addSld delSld modSld sldOrd">
      <pc:chgData name="Полина Давыдченко" userId="c034636023882e3d" providerId="LiveId" clId="{78BEC806-E2DB-4D27-A075-C7FC31B0B561}" dt="2023-05-12T02:13:19.593" v="12" actId="47"/>
      <pc:docMkLst>
        <pc:docMk/>
      </pc:docMkLst>
      <pc:sldChg chg="del">
        <pc:chgData name="Полина Давыдченко" userId="c034636023882e3d" providerId="LiveId" clId="{78BEC806-E2DB-4D27-A075-C7FC31B0B561}" dt="2023-05-12T02:12:47.385" v="9" actId="47"/>
        <pc:sldMkLst>
          <pc:docMk/>
          <pc:sldMk cId="2207398427" sldId="292"/>
        </pc:sldMkLst>
      </pc:sldChg>
      <pc:sldChg chg="add del">
        <pc:chgData name="Полина Давыдченко" userId="c034636023882e3d" providerId="LiveId" clId="{78BEC806-E2DB-4D27-A075-C7FC31B0B561}" dt="2023-05-12T02:13:19.593" v="12" actId="47"/>
        <pc:sldMkLst>
          <pc:docMk/>
          <pc:sldMk cId="3095406325" sldId="1270"/>
        </pc:sldMkLst>
      </pc:sldChg>
      <pc:sldChg chg="addSp delSp modSp add mod ord">
        <pc:chgData name="Полина Давыдченко" userId="c034636023882e3d" providerId="LiveId" clId="{78BEC806-E2DB-4D27-A075-C7FC31B0B561}" dt="2023-05-12T02:12:37.834" v="7" actId="22"/>
        <pc:sldMkLst>
          <pc:docMk/>
          <pc:sldMk cId="2578535246" sldId="1271"/>
        </pc:sldMkLst>
        <pc:spChg chg="add del mod">
          <ac:chgData name="Полина Давыдченко" userId="c034636023882e3d" providerId="LiveId" clId="{78BEC806-E2DB-4D27-A075-C7FC31B0B561}" dt="2023-05-12T02:12:35.643" v="6" actId="478"/>
          <ac:spMkLst>
            <pc:docMk/>
            <pc:sldMk cId="2578535246" sldId="1271"/>
            <ac:spMk id="3" creationId="{6E497C7A-AC20-425C-884E-975C82158FE9}"/>
          </ac:spMkLst>
        </pc:spChg>
        <pc:spChg chg="del">
          <ac:chgData name="Полина Давыдченко" userId="c034636023882e3d" providerId="LiveId" clId="{78BEC806-E2DB-4D27-A075-C7FC31B0B561}" dt="2023-05-12T02:12:33.827" v="5" actId="478"/>
          <ac:spMkLst>
            <pc:docMk/>
            <pc:sldMk cId="2578535246" sldId="1271"/>
            <ac:spMk id="585" creationId="{00000000-0000-0000-0000-000000000000}"/>
          </ac:spMkLst>
        </pc:spChg>
        <pc:picChg chg="add">
          <ac:chgData name="Полина Давыдченко" userId="c034636023882e3d" providerId="LiveId" clId="{78BEC806-E2DB-4D27-A075-C7FC31B0B561}" dt="2023-05-12T02:12:37.834" v="7" actId="22"/>
          <ac:picMkLst>
            <pc:docMk/>
            <pc:sldMk cId="2578535246" sldId="1271"/>
            <ac:picMk id="5" creationId="{45800EB6-CD18-AA5A-6651-D8A0C5465334}"/>
          </ac:picMkLst>
        </pc:picChg>
        <pc:picChg chg="del">
          <ac:chgData name="Полина Давыдченко" userId="c034636023882e3d" providerId="LiveId" clId="{78BEC806-E2DB-4D27-A075-C7FC31B0B561}" dt="2023-05-12T02:12:30.524" v="4" actId="478"/>
          <ac:picMkLst>
            <pc:docMk/>
            <pc:sldMk cId="2578535246" sldId="1271"/>
            <ac:picMk id="586" creationId="{00000000-0000-0000-0000-000000000000}"/>
          </ac:picMkLst>
        </pc:picChg>
      </pc:sldChg>
      <pc:sldChg chg="addSp delSp add mod">
        <pc:chgData name="Полина Давыдченко" userId="c034636023882e3d" providerId="LiveId" clId="{78BEC806-E2DB-4D27-A075-C7FC31B0B561}" dt="2023-05-12T02:13:13.537" v="11" actId="22"/>
        <pc:sldMkLst>
          <pc:docMk/>
          <pc:sldMk cId="2036720279" sldId="1272"/>
        </pc:sldMkLst>
        <pc:picChg chg="add">
          <ac:chgData name="Полина Давыдченко" userId="c034636023882e3d" providerId="LiveId" clId="{78BEC806-E2DB-4D27-A075-C7FC31B0B561}" dt="2023-05-12T02:13:13.537" v="11" actId="22"/>
          <ac:picMkLst>
            <pc:docMk/>
            <pc:sldMk cId="2036720279" sldId="1272"/>
            <ac:picMk id="3" creationId="{BC81EBA3-6108-10BF-6541-AC4F2C6D2726}"/>
          </ac:picMkLst>
        </pc:picChg>
        <pc:picChg chg="del">
          <ac:chgData name="Полина Давыдченко" userId="c034636023882e3d" providerId="LiveId" clId="{78BEC806-E2DB-4D27-A075-C7FC31B0B561}" dt="2023-05-12T02:12:49.884" v="10" actId="478"/>
          <ac:picMkLst>
            <pc:docMk/>
            <pc:sldMk cId="2036720279" sldId="1272"/>
            <ac:picMk id="5" creationId="{45800EB6-CD18-AA5A-6651-D8A0C5465334}"/>
          </ac:picMkLst>
        </pc:picChg>
      </pc:sldChg>
    </pc:docChg>
  </pc:docChgLst>
  <pc:docChgLst>
    <pc:chgData name="Полина Давыдченко" userId="c034636023882e3d" providerId="LiveId" clId="{B555DB3A-8838-42AA-925E-40D5E6A491CB}"/>
    <pc:docChg chg="undo custSel addSld delSld modSld sldOrd">
      <pc:chgData name="Полина Давыдченко" userId="c034636023882e3d" providerId="LiveId" clId="{B555DB3A-8838-42AA-925E-40D5E6A491CB}" dt="2023-02-15T04:06:23.503" v="1425" actId="1036"/>
      <pc:docMkLst>
        <pc:docMk/>
      </pc:docMkLst>
      <pc:sldChg chg="modSp del mod">
        <pc:chgData name="Полина Давыдченко" userId="c034636023882e3d" providerId="LiveId" clId="{B555DB3A-8838-42AA-925E-40D5E6A491CB}" dt="2023-02-14T20:14:58.333" v="170" actId="47"/>
        <pc:sldMkLst>
          <pc:docMk/>
          <pc:sldMk cId="0" sldId="257"/>
        </pc:sldMkLst>
        <pc:picChg chg="mod">
          <ac:chgData name="Полина Давыдченко" userId="c034636023882e3d" providerId="LiveId" clId="{B555DB3A-8838-42AA-925E-40D5E6A491CB}" dt="2023-02-14T20:01:04.156" v="5" actId="1076"/>
          <ac:picMkLst>
            <pc:docMk/>
            <pc:sldMk cId="0" sldId="257"/>
            <ac:picMk id="95" creationId="{00000000-0000-0000-0000-000000000000}"/>
          </ac:picMkLst>
        </pc:picChg>
        <pc:picChg chg="mod">
          <ac:chgData name="Полина Давыдченко" userId="c034636023882e3d" providerId="LiveId" clId="{B555DB3A-8838-42AA-925E-40D5E6A491CB}" dt="2023-02-14T20:01:02.011" v="4" actId="1076"/>
          <ac:picMkLst>
            <pc:docMk/>
            <pc:sldMk cId="0" sldId="257"/>
            <ac:picMk id="96" creationId="{00000000-0000-0000-0000-000000000000}"/>
          </ac:picMkLst>
        </pc:picChg>
        <pc:picChg chg="mod">
          <ac:chgData name="Полина Давыдченко" userId="c034636023882e3d" providerId="LiveId" clId="{B555DB3A-8838-42AA-925E-40D5E6A491CB}" dt="2023-02-14T20:14:45.187" v="169" actId="1076"/>
          <ac:picMkLst>
            <pc:docMk/>
            <pc:sldMk cId="0" sldId="257"/>
            <ac:picMk id="99" creationId="{00000000-0000-0000-0000-000000000000}"/>
          </ac:picMkLst>
        </pc:picChg>
      </pc:sldChg>
      <pc:sldChg chg="addSp delSp modSp mod">
        <pc:chgData name="Полина Давыдченко" userId="c034636023882e3d" providerId="LiveId" clId="{B555DB3A-8838-42AA-925E-40D5E6A491CB}" dt="2023-02-15T03:50:29.857" v="1037" actId="21"/>
        <pc:sldMkLst>
          <pc:docMk/>
          <pc:sldMk cId="0" sldId="258"/>
        </pc:sldMkLst>
        <pc:spChg chg="add mod">
          <ac:chgData name="Полина Давыдченко" userId="c034636023882e3d" providerId="LiveId" clId="{B555DB3A-8838-42AA-925E-40D5E6A491CB}" dt="2023-02-14T20:18:05.421" v="219" actId="208"/>
          <ac:spMkLst>
            <pc:docMk/>
            <pc:sldMk cId="0" sldId="258"/>
            <ac:spMk id="2" creationId="{37B4EA46-1249-68C7-806D-D0483907A951}"/>
          </ac:spMkLst>
        </pc:spChg>
        <pc:spChg chg="add mod">
          <ac:chgData name="Полина Давыдченко" userId="c034636023882e3d" providerId="LiveId" clId="{B555DB3A-8838-42AA-925E-40D5E6A491CB}" dt="2023-02-14T20:19:23.221" v="246" actId="20577"/>
          <ac:spMkLst>
            <pc:docMk/>
            <pc:sldMk cId="0" sldId="258"/>
            <ac:spMk id="6" creationId="{BAD93215-95CC-C9DF-0D74-92D8A6C4577C}"/>
          </ac:spMkLst>
        </pc:spChg>
        <pc:spChg chg="add mod">
          <ac:chgData name="Полина Давыдченко" userId="c034636023882e3d" providerId="LiveId" clId="{B555DB3A-8838-42AA-925E-40D5E6A491CB}" dt="2023-02-14T20:20:08.710" v="254" actId="20577"/>
          <ac:spMkLst>
            <pc:docMk/>
            <pc:sldMk cId="0" sldId="258"/>
            <ac:spMk id="7" creationId="{A9B68FAF-1FDC-2936-A857-2A102E8D4141}"/>
          </ac:spMkLst>
        </pc:spChg>
        <pc:spChg chg="del">
          <ac:chgData name="Полина Давыдченко" userId="c034636023882e3d" providerId="LiveId" clId="{B555DB3A-8838-42AA-925E-40D5E6A491CB}" dt="2023-02-14T20:19:10.149" v="224" actId="478"/>
          <ac:spMkLst>
            <pc:docMk/>
            <pc:sldMk cId="0" sldId="258"/>
            <ac:spMk id="32" creationId="{44A498EA-A88A-CA31-4693-CDEF2C2B794F}"/>
          </ac:spMkLst>
        </pc:spChg>
        <pc:spChg chg="del">
          <ac:chgData name="Полина Давыдченко" userId="c034636023882e3d" providerId="LiveId" clId="{B555DB3A-8838-42AA-925E-40D5E6A491CB}" dt="2023-02-14T20:20:01.130" v="251" actId="478"/>
          <ac:spMkLst>
            <pc:docMk/>
            <pc:sldMk cId="0" sldId="258"/>
            <ac:spMk id="110" creationId="{00000000-0000-0000-0000-000000000000}"/>
          </ac:spMkLst>
        </pc:spChg>
        <pc:spChg chg="mod">
          <ac:chgData name="Полина Давыдченко" userId="c034636023882e3d" providerId="LiveId" clId="{B555DB3A-8838-42AA-925E-40D5E6A491CB}" dt="2023-02-14T20:20:57.346" v="255" actId="2711"/>
          <ac:spMkLst>
            <pc:docMk/>
            <pc:sldMk cId="0" sldId="258"/>
            <ac:spMk id="113" creationId="{00000000-0000-0000-0000-000000000000}"/>
          </ac:spMkLst>
        </pc:spChg>
        <pc:spChg chg="mod">
          <ac:chgData name="Полина Давыдченко" userId="c034636023882e3d" providerId="LiveId" clId="{B555DB3A-8838-42AA-925E-40D5E6A491CB}" dt="2023-02-14T20:51:15.870" v="871" actId="1076"/>
          <ac:spMkLst>
            <pc:docMk/>
            <pc:sldMk cId="0" sldId="258"/>
            <ac:spMk id="130" creationId="{00000000-0000-0000-0000-000000000000}"/>
          </ac:spMkLst>
        </pc:spChg>
        <pc:spChg chg="mod">
          <ac:chgData name="Полина Давыдченко" userId="c034636023882e3d" providerId="LiveId" clId="{B555DB3A-8838-42AA-925E-40D5E6A491CB}" dt="2023-02-14T20:50:26.916" v="864" actId="1076"/>
          <ac:spMkLst>
            <pc:docMk/>
            <pc:sldMk cId="0" sldId="258"/>
            <ac:spMk id="131" creationId="{00000000-0000-0000-0000-000000000000}"/>
          </ac:spMkLst>
        </pc:spChg>
        <pc:spChg chg="mod">
          <ac:chgData name="Полина Давыдченко" userId="c034636023882e3d" providerId="LiveId" clId="{B555DB3A-8838-42AA-925E-40D5E6A491CB}" dt="2023-02-14T20:50:40.065" v="867" actId="1035"/>
          <ac:spMkLst>
            <pc:docMk/>
            <pc:sldMk cId="0" sldId="258"/>
            <ac:spMk id="132" creationId="{00000000-0000-0000-0000-000000000000}"/>
          </ac:spMkLst>
        </pc:spChg>
        <pc:spChg chg="mod">
          <ac:chgData name="Полина Давыдченко" userId="c034636023882e3d" providerId="LiveId" clId="{B555DB3A-8838-42AA-925E-40D5E6A491CB}" dt="2023-02-14T20:50:45.013" v="869" actId="1035"/>
          <ac:spMkLst>
            <pc:docMk/>
            <pc:sldMk cId="0" sldId="258"/>
            <ac:spMk id="133" creationId="{00000000-0000-0000-0000-000000000000}"/>
          </ac:spMkLst>
        </pc:spChg>
        <pc:spChg chg="mod">
          <ac:chgData name="Полина Давыдченко" userId="c034636023882e3d" providerId="LiveId" clId="{B555DB3A-8838-42AA-925E-40D5E6A491CB}" dt="2023-02-14T20:51:05.023" v="870" actId="1076"/>
          <ac:spMkLst>
            <pc:docMk/>
            <pc:sldMk cId="0" sldId="258"/>
            <ac:spMk id="134" creationId="{00000000-0000-0000-0000-000000000000}"/>
          </ac:spMkLst>
        </pc:spChg>
        <pc:picChg chg="add del mod">
          <ac:chgData name="Полина Давыдченко" userId="c034636023882e3d" providerId="LiveId" clId="{B555DB3A-8838-42AA-925E-40D5E6A491CB}" dt="2023-02-14T20:18:11.332" v="221"/>
          <ac:picMkLst>
            <pc:docMk/>
            <pc:sldMk cId="0" sldId="258"/>
            <ac:picMk id="3" creationId="{782A5A9F-E4BF-CC04-B54E-F92E1779310C}"/>
          </ac:picMkLst>
        </pc:picChg>
        <pc:picChg chg="add mod">
          <ac:chgData name="Полина Давыдченко" userId="c034636023882e3d" providerId="LiveId" clId="{B555DB3A-8838-42AA-925E-40D5E6A491CB}" dt="2023-02-15T03:49:56.467" v="1035"/>
          <ac:picMkLst>
            <pc:docMk/>
            <pc:sldMk cId="0" sldId="258"/>
            <ac:picMk id="3" creationId="{83E73669-90D2-55DC-AA55-B77272D38C89}"/>
          </ac:picMkLst>
        </pc:picChg>
        <pc:picChg chg="add mod">
          <ac:chgData name="Полина Давыдченко" userId="c034636023882e3d" providerId="LiveId" clId="{B555DB3A-8838-42AA-925E-40D5E6A491CB}" dt="2023-02-14T20:18:39.359" v="223"/>
          <ac:picMkLst>
            <pc:docMk/>
            <pc:sldMk cId="0" sldId="258"/>
            <ac:picMk id="4" creationId="{54B1B5DD-4229-4B0E-4BED-79DB0842DD64}"/>
          </ac:picMkLst>
        </pc:picChg>
        <pc:picChg chg="add mod">
          <ac:chgData name="Полина Давыдченко" userId="c034636023882e3d" providerId="LiveId" clId="{B555DB3A-8838-42AA-925E-40D5E6A491CB}" dt="2023-02-14T20:18:39.359" v="223"/>
          <ac:picMkLst>
            <pc:docMk/>
            <pc:sldMk cId="0" sldId="258"/>
            <ac:picMk id="5" creationId="{9286DA51-D17F-49A7-27CA-1C3A9699DEED}"/>
          </ac:picMkLst>
        </pc:picChg>
        <pc:picChg chg="add del mod">
          <ac:chgData name="Полина Давыдченко" userId="c034636023882e3d" providerId="LiveId" clId="{B555DB3A-8838-42AA-925E-40D5E6A491CB}" dt="2023-02-15T03:50:29.857" v="1037" actId="21"/>
          <ac:picMkLst>
            <pc:docMk/>
            <pc:sldMk cId="0" sldId="258"/>
            <ac:picMk id="9" creationId="{09037507-19CA-2A93-0516-CC67C885139F}"/>
          </ac:picMkLst>
        </pc:picChg>
        <pc:picChg chg="del">
          <ac:chgData name="Полина Давыдченко" userId="c034636023882e3d" providerId="LiveId" clId="{B555DB3A-8838-42AA-925E-40D5E6A491CB}" dt="2023-02-14T20:17:51.201" v="215" actId="478"/>
          <ac:picMkLst>
            <pc:docMk/>
            <pc:sldMk cId="0" sldId="258"/>
            <ac:picMk id="136" creationId="{00000000-0000-0000-0000-000000000000}"/>
          </ac:picMkLst>
        </pc:picChg>
        <pc:picChg chg="del">
          <ac:chgData name="Полина Давыдченко" userId="c034636023882e3d" providerId="LiveId" clId="{B555DB3A-8838-42AA-925E-40D5E6A491CB}" dt="2023-02-14T20:17:49.616" v="214" actId="478"/>
          <ac:picMkLst>
            <pc:docMk/>
            <pc:sldMk cId="0" sldId="258"/>
            <ac:picMk id="137" creationId="{00000000-0000-0000-0000-000000000000}"/>
          </ac:picMkLst>
        </pc:picChg>
        <pc:picChg chg="del">
          <ac:chgData name="Полина Давыдченко" userId="c034636023882e3d" providerId="LiveId" clId="{B555DB3A-8838-42AA-925E-40D5E6A491CB}" dt="2023-02-14T20:17:53.537" v="216" actId="478"/>
          <ac:picMkLst>
            <pc:docMk/>
            <pc:sldMk cId="0" sldId="258"/>
            <ac:picMk id="139" creationId="{00000000-0000-0000-0000-000000000000}"/>
          </ac:picMkLst>
        </pc:picChg>
        <pc:cxnChg chg="mod">
          <ac:chgData name="Полина Давыдченко" userId="c034636023882e3d" providerId="LiveId" clId="{B555DB3A-8838-42AA-925E-40D5E6A491CB}" dt="2023-02-14T20:50:20.771" v="863" actId="14100"/>
          <ac:cxnSpMkLst>
            <pc:docMk/>
            <pc:sldMk cId="0" sldId="258"/>
            <ac:cxnSpMk id="123" creationId="{00000000-0000-0000-0000-000000000000}"/>
          </ac:cxnSpMkLst>
        </pc:cxnChg>
      </pc:sldChg>
      <pc:sldChg chg="addSp delSp modSp mod">
        <pc:chgData name="Полина Давыдченко" userId="c034636023882e3d" providerId="LiveId" clId="{B555DB3A-8838-42AA-925E-40D5E6A491CB}" dt="2023-02-15T03:54:53.560" v="1120"/>
        <pc:sldMkLst>
          <pc:docMk/>
          <pc:sldMk cId="0" sldId="259"/>
        </pc:sldMkLst>
        <pc:spChg chg="add del mod">
          <ac:chgData name="Полина Давыдченко" userId="c034636023882e3d" providerId="LiveId" clId="{B555DB3A-8838-42AA-925E-40D5E6A491CB}" dt="2023-02-14T20:34:49.738" v="562" actId="14100"/>
          <ac:spMkLst>
            <pc:docMk/>
            <pc:sldMk cId="0" sldId="259"/>
            <ac:spMk id="2" creationId="{EDD81336-B074-829F-3049-B5BA85223DC6}"/>
          </ac:spMkLst>
        </pc:spChg>
        <pc:spChg chg="add del mod">
          <ac:chgData name="Полина Давыдченко" userId="c034636023882e3d" providerId="LiveId" clId="{B555DB3A-8838-42AA-925E-40D5E6A491CB}" dt="2023-02-14T20:23:58.342" v="378"/>
          <ac:spMkLst>
            <pc:docMk/>
            <pc:sldMk cId="0" sldId="259"/>
            <ac:spMk id="3" creationId="{553F7CCE-8EC6-130E-2475-4B587F5A47DF}"/>
          </ac:spMkLst>
        </pc:spChg>
        <pc:spChg chg="del mod">
          <ac:chgData name="Полина Давыдченко" userId="c034636023882e3d" providerId="LiveId" clId="{B555DB3A-8838-42AA-925E-40D5E6A491CB}" dt="2023-02-14T20:24:00.402" v="379" actId="478"/>
          <ac:spMkLst>
            <pc:docMk/>
            <pc:sldMk cId="0" sldId="259"/>
            <ac:spMk id="4" creationId="{082479AA-581E-A7B6-28AE-1D38A796C888}"/>
          </ac:spMkLst>
        </pc:spChg>
        <pc:spChg chg="add mod">
          <ac:chgData name="Полина Давыдченко" userId="c034636023882e3d" providerId="LiveId" clId="{B555DB3A-8838-42AA-925E-40D5E6A491CB}" dt="2023-02-14T20:24:32.309" v="384" actId="20577"/>
          <ac:spMkLst>
            <pc:docMk/>
            <pc:sldMk cId="0" sldId="259"/>
            <ac:spMk id="8" creationId="{29917D28-3FCC-DF53-E05A-6B2C191810CC}"/>
          </ac:spMkLst>
        </pc:spChg>
        <pc:spChg chg="del">
          <ac:chgData name="Полина Давыдченко" userId="c034636023882e3d" providerId="LiveId" clId="{B555DB3A-8838-42AA-925E-40D5E6A491CB}" dt="2023-02-14T20:24:29.703" v="382" actId="478"/>
          <ac:spMkLst>
            <pc:docMk/>
            <pc:sldMk cId="0" sldId="259"/>
            <ac:spMk id="145" creationId="{00000000-0000-0000-0000-000000000000}"/>
          </ac:spMkLst>
        </pc:spChg>
        <pc:picChg chg="add mod">
          <ac:chgData name="Полина Давыдченко" userId="c034636023882e3d" providerId="LiveId" clId="{B555DB3A-8838-42AA-925E-40D5E6A491CB}" dt="2023-02-15T03:54:53.560" v="1120"/>
          <ac:picMkLst>
            <pc:docMk/>
            <pc:sldMk cId="0" sldId="259"/>
            <ac:picMk id="3" creationId="{376BE322-DCC7-A6E3-50C7-5E35E0754F6A}"/>
          </ac:picMkLst>
        </pc:picChg>
        <pc:picChg chg="add mod">
          <ac:chgData name="Полина Давыдченко" userId="c034636023882e3d" providerId="LiveId" clId="{B555DB3A-8838-42AA-925E-40D5E6A491CB}" dt="2023-02-14T20:24:07.776" v="380"/>
          <ac:picMkLst>
            <pc:docMk/>
            <pc:sldMk cId="0" sldId="259"/>
            <ac:picMk id="6" creationId="{5C60050E-F330-3A43-DE44-B3BFFD96E2AE}"/>
          </ac:picMkLst>
        </pc:picChg>
        <pc:picChg chg="add mod">
          <ac:chgData name="Полина Давыдченко" userId="c034636023882e3d" providerId="LiveId" clId="{B555DB3A-8838-42AA-925E-40D5E6A491CB}" dt="2023-02-14T20:24:07.776" v="380"/>
          <ac:picMkLst>
            <pc:docMk/>
            <pc:sldMk cId="0" sldId="259"/>
            <ac:picMk id="7" creationId="{3482466F-59E1-A401-D629-D2833FBB8465}"/>
          </ac:picMkLst>
        </pc:picChg>
        <pc:picChg chg="del">
          <ac:chgData name="Полина Давыдченко" userId="c034636023882e3d" providerId="LiveId" clId="{B555DB3A-8838-42AA-925E-40D5E6A491CB}" dt="2023-02-14T20:22:26.929" v="258" actId="478"/>
          <ac:picMkLst>
            <pc:docMk/>
            <pc:sldMk cId="0" sldId="259"/>
            <ac:picMk id="156" creationId="{00000000-0000-0000-0000-000000000000}"/>
          </ac:picMkLst>
        </pc:picChg>
        <pc:picChg chg="del">
          <ac:chgData name="Полина Давыдченко" userId="c034636023882e3d" providerId="LiveId" clId="{B555DB3A-8838-42AA-925E-40D5E6A491CB}" dt="2023-02-14T20:22:24.239" v="257" actId="478"/>
          <ac:picMkLst>
            <pc:docMk/>
            <pc:sldMk cId="0" sldId="259"/>
            <ac:picMk id="157" creationId="{00000000-0000-0000-0000-000000000000}"/>
          </ac:picMkLst>
        </pc:picChg>
      </pc:sldChg>
      <pc:sldChg chg="addSp delSp modSp mod">
        <pc:chgData name="Полина Давыдченко" userId="c034636023882e3d" providerId="LiveId" clId="{B555DB3A-8838-42AA-925E-40D5E6A491CB}" dt="2023-02-15T04:03:19.062" v="1341" actId="1076"/>
        <pc:sldMkLst>
          <pc:docMk/>
          <pc:sldMk cId="0" sldId="261"/>
        </pc:sldMkLst>
        <pc:spChg chg="add mod">
          <ac:chgData name="Полина Давыдченко" userId="c034636023882e3d" providerId="LiveId" clId="{B555DB3A-8838-42AA-925E-40D5E6A491CB}" dt="2023-02-14T20:37:02.155" v="605" actId="207"/>
          <ac:spMkLst>
            <pc:docMk/>
            <pc:sldMk cId="0" sldId="261"/>
            <ac:spMk id="2" creationId="{DE14EDA9-FB1D-69A1-5826-4C5AE278C1E1}"/>
          </ac:spMkLst>
        </pc:spChg>
        <pc:spChg chg="add mod">
          <ac:chgData name="Полина Давыдченко" userId="c034636023882e3d" providerId="LiveId" clId="{B555DB3A-8838-42AA-925E-40D5E6A491CB}" dt="2023-02-14T20:37:49.589" v="691" actId="20577"/>
          <ac:spMkLst>
            <pc:docMk/>
            <pc:sldMk cId="0" sldId="261"/>
            <ac:spMk id="13" creationId="{8F2CBF77-2082-8A2B-2E63-88331ECDE34C}"/>
          </ac:spMkLst>
        </pc:spChg>
        <pc:spChg chg="add del mod">
          <ac:chgData name="Полина Давыдченко" userId="c034636023882e3d" providerId="LiveId" clId="{B555DB3A-8838-42AA-925E-40D5E6A491CB}" dt="2023-02-14T20:38:04.193" v="693" actId="478"/>
          <ac:spMkLst>
            <pc:docMk/>
            <pc:sldMk cId="0" sldId="261"/>
            <ac:spMk id="15" creationId="{98AA4C74-1733-81FB-C7B7-4D4FA7B5C0C1}"/>
          </ac:spMkLst>
        </pc:spChg>
        <pc:spChg chg="add mod">
          <ac:chgData name="Полина Давыдченко" userId="c034636023882e3d" providerId="LiveId" clId="{B555DB3A-8838-42AA-925E-40D5E6A491CB}" dt="2023-02-14T20:38:19.320" v="698" actId="20577"/>
          <ac:spMkLst>
            <pc:docMk/>
            <pc:sldMk cId="0" sldId="261"/>
            <ac:spMk id="16" creationId="{3DF3B700-5536-78CD-93E7-74CE85F1E242}"/>
          </ac:spMkLst>
        </pc:spChg>
        <pc:spChg chg="del mod">
          <ac:chgData name="Полина Давыдченко" userId="c034636023882e3d" providerId="LiveId" clId="{B555DB3A-8838-42AA-925E-40D5E6A491CB}" dt="2023-02-14T20:37:55.812" v="692" actId="478"/>
          <ac:spMkLst>
            <pc:docMk/>
            <pc:sldMk cId="0" sldId="261"/>
            <ac:spMk id="189" creationId="{00000000-0000-0000-0000-000000000000}"/>
          </ac:spMkLst>
        </pc:spChg>
        <pc:spChg chg="mod">
          <ac:chgData name="Полина Давыдченко" userId="c034636023882e3d" providerId="LiveId" clId="{B555DB3A-8838-42AA-925E-40D5E6A491CB}" dt="2023-02-15T04:02:32.194" v="1297" actId="14100"/>
          <ac:spMkLst>
            <pc:docMk/>
            <pc:sldMk cId="0" sldId="261"/>
            <ac:spMk id="200" creationId="{00000000-0000-0000-0000-000000000000}"/>
          </ac:spMkLst>
        </pc:spChg>
        <pc:spChg chg="mod">
          <ac:chgData name="Полина Давыдченко" userId="c034636023882e3d" providerId="LiveId" clId="{B555DB3A-8838-42AA-925E-40D5E6A491CB}" dt="2023-02-15T04:02:41.043" v="1299" actId="14100"/>
          <ac:spMkLst>
            <pc:docMk/>
            <pc:sldMk cId="0" sldId="261"/>
            <ac:spMk id="201" creationId="{00000000-0000-0000-0000-000000000000}"/>
          </ac:spMkLst>
        </pc:spChg>
        <pc:spChg chg="mod">
          <ac:chgData name="Полина Давыдченко" userId="c034636023882e3d" providerId="LiveId" clId="{B555DB3A-8838-42AA-925E-40D5E6A491CB}" dt="2023-02-15T04:03:19.062" v="1341" actId="1076"/>
          <ac:spMkLst>
            <pc:docMk/>
            <pc:sldMk cId="0" sldId="261"/>
            <ac:spMk id="202" creationId="{00000000-0000-0000-0000-000000000000}"/>
          </ac:spMkLst>
        </pc:spChg>
        <pc:spChg chg="mod">
          <ac:chgData name="Полина Давыдченко" userId="c034636023882e3d" providerId="LiveId" clId="{B555DB3A-8838-42AA-925E-40D5E6A491CB}" dt="2023-02-15T04:02:51.789" v="1300" actId="1076"/>
          <ac:spMkLst>
            <pc:docMk/>
            <pc:sldMk cId="0" sldId="261"/>
            <ac:spMk id="203" creationId="{00000000-0000-0000-0000-000000000000}"/>
          </ac:spMkLst>
        </pc:spChg>
        <pc:spChg chg="mod">
          <ac:chgData name="Полина Давыдченко" userId="c034636023882e3d" providerId="LiveId" clId="{B555DB3A-8838-42AA-925E-40D5E6A491CB}" dt="2023-02-15T04:03:07.402" v="1338" actId="1037"/>
          <ac:spMkLst>
            <pc:docMk/>
            <pc:sldMk cId="0" sldId="261"/>
            <ac:spMk id="204" creationId="{00000000-0000-0000-0000-000000000000}"/>
          </ac:spMkLst>
        </pc:spChg>
        <pc:spChg chg="del">
          <ac:chgData name="Полина Давыдченко" userId="c034636023882e3d" providerId="LiveId" clId="{B555DB3A-8838-42AA-925E-40D5E6A491CB}" dt="2023-02-14T20:38:16.186" v="694" actId="478"/>
          <ac:spMkLst>
            <pc:docMk/>
            <pc:sldMk cId="0" sldId="261"/>
            <ac:spMk id="212" creationId="{00000000-0000-0000-0000-000000000000}"/>
          </ac:spMkLst>
        </pc:spChg>
        <pc:picChg chg="add mod">
          <ac:chgData name="Полина Давыдченко" userId="c034636023882e3d" providerId="LiveId" clId="{B555DB3A-8838-42AA-925E-40D5E6A491CB}" dt="2023-02-14T20:37:08.072" v="606"/>
          <ac:picMkLst>
            <pc:docMk/>
            <pc:sldMk cId="0" sldId="261"/>
            <ac:picMk id="11" creationId="{50B81132-71C8-6D09-089F-6A170E2885FF}"/>
          </ac:picMkLst>
        </pc:picChg>
        <pc:picChg chg="add mod">
          <ac:chgData name="Полина Давыдченко" userId="c034636023882e3d" providerId="LiveId" clId="{B555DB3A-8838-42AA-925E-40D5E6A491CB}" dt="2023-02-14T20:37:08.072" v="606"/>
          <ac:picMkLst>
            <pc:docMk/>
            <pc:sldMk cId="0" sldId="261"/>
            <ac:picMk id="12" creationId="{F174FD47-89BD-3ECD-6529-7923FC634616}"/>
          </ac:picMkLst>
        </pc:picChg>
        <pc:picChg chg="del">
          <ac:chgData name="Полина Давыдченко" userId="c034636023882e3d" providerId="LiveId" clId="{B555DB3A-8838-42AA-925E-40D5E6A491CB}" dt="2023-02-14T20:36:42.829" v="602" actId="478"/>
          <ac:picMkLst>
            <pc:docMk/>
            <pc:sldMk cId="0" sldId="261"/>
            <ac:picMk id="190" creationId="{00000000-0000-0000-0000-000000000000}"/>
          </ac:picMkLst>
        </pc:picChg>
        <pc:picChg chg="del">
          <ac:chgData name="Полина Давыдченко" userId="c034636023882e3d" providerId="LiveId" clId="{B555DB3A-8838-42AA-925E-40D5E6A491CB}" dt="2023-02-14T20:36:40.865" v="601" actId="478"/>
          <ac:picMkLst>
            <pc:docMk/>
            <pc:sldMk cId="0" sldId="261"/>
            <ac:picMk id="191" creationId="{00000000-0000-0000-0000-000000000000}"/>
          </ac:picMkLst>
        </pc:picChg>
        <pc:picChg chg="del">
          <ac:chgData name="Полина Давыдченко" userId="c034636023882e3d" providerId="LiveId" clId="{B555DB3A-8838-42AA-925E-40D5E6A491CB}" dt="2023-02-14T20:37:13.715" v="607" actId="478"/>
          <ac:picMkLst>
            <pc:docMk/>
            <pc:sldMk cId="0" sldId="261"/>
            <ac:picMk id="192" creationId="{00000000-0000-0000-0000-000000000000}"/>
          </ac:picMkLst>
        </pc:picChg>
        <pc:picChg chg="del mod">
          <ac:chgData name="Полина Давыдченко" userId="c034636023882e3d" providerId="LiveId" clId="{B555DB3A-8838-42AA-925E-40D5E6A491CB}" dt="2023-02-14T20:39:39.584" v="741" actId="478"/>
          <ac:picMkLst>
            <pc:docMk/>
            <pc:sldMk cId="0" sldId="261"/>
            <ac:picMk id="193" creationId="{00000000-0000-0000-0000-000000000000}"/>
          </ac:picMkLst>
        </pc:picChg>
      </pc:sldChg>
      <pc:sldChg chg="addSp delSp modSp mod">
        <pc:chgData name="Полина Давыдченко" userId="c034636023882e3d" providerId="LiveId" clId="{B555DB3A-8838-42AA-925E-40D5E6A491CB}" dt="2023-02-15T03:58:00.976" v="1142" actId="1036"/>
        <pc:sldMkLst>
          <pc:docMk/>
          <pc:sldMk cId="0" sldId="262"/>
        </pc:sldMkLst>
        <pc:spChg chg="add mod">
          <ac:chgData name="Полина Давыдченко" userId="c034636023882e3d" providerId="LiveId" clId="{B555DB3A-8838-42AA-925E-40D5E6A491CB}" dt="2023-02-14T20:38:50.173" v="713" actId="20577"/>
          <ac:spMkLst>
            <pc:docMk/>
            <pc:sldMk cId="0" sldId="262"/>
            <ac:spMk id="4" creationId="{965E5E90-57C9-F998-7087-BDFCF0C97E68}"/>
          </ac:spMkLst>
        </pc:spChg>
        <pc:spChg chg="add mod">
          <ac:chgData name="Полина Давыдченко" userId="c034636023882e3d" providerId="LiveId" clId="{B555DB3A-8838-42AA-925E-40D5E6A491CB}" dt="2023-02-14T20:39:23.342" v="737" actId="403"/>
          <ac:spMkLst>
            <pc:docMk/>
            <pc:sldMk cId="0" sldId="262"/>
            <ac:spMk id="5" creationId="{E4778DBF-1285-31B1-052E-BA79D6E077F3}"/>
          </ac:spMkLst>
        </pc:spChg>
        <pc:spChg chg="add del mod">
          <ac:chgData name="Полина Давыдченко" userId="c034636023882e3d" providerId="LiveId" clId="{B555DB3A-8838-42AA-925E-40D5E6A491CB}" dt="2023-02-14T20:39:09.408" v="735" actId="478"/>
          <ac:spMkLst>
            <pc:docMk/>
            <pc:sldMk cId="0" sldId="262"/>
            <ac:spMk id="7" creationId="{76F79D38-FF1D-2171-8D2F-30E389909A66}"/>
          </ac:spMkLst>
        </pc:spChg>
        <pc:spChg chg="add mod">
          <ac:chgData name="Полина Давыдченко" userId="c034636023882e3d" providerId="LiveId" clId="{B555DB3A-8838-42AA-925E-40D5E6A491CB}" dt="2023-02-14T20:40:15.683" v="742"/>
          <ac:spMkLst>
            <pc:docMk/>
            <pc:sldMk cId="0" sldId="262"/>
            <ac:spMk id="8" creationId="{216675EF-500A-3DA0-C61A-0A8C829E0728}"/>
          </ac:spMkLst>
        </pc:spChg>
        <pc:spChg chg="del">
          <ac:chgData name="Полина Давыдченко" userId="c034636023882e3d" providerId="LiveId" clId="{B555DB3A-8838-42AA-925E-40D5E6A491CB}" dt="2023-02-14T20:38:45.727" v="706" actId="478"/>
          <ac:spMkLst>
            <pc:docMk/>
            <pc:sldMk cId="0" sldId="262"/>
            <ac:spMk id="217" creationId="{00000000-0000-0000-0000-000000000000}"/>
          </ac:spMkLst>
        </pc:spChg>
        <pc:spChg chg="del mod">
          <ac:chgData name="Полина Давыдченко" userId="c034636023882e3d" providerId="LiveId" clId="{B555DB3A-8838-42AA-925E-40D5E6A491CB}" dt="2023-02-14T20:39:06.754" v="734" actId="478"/>
          <ac:spMkLst>
            <pc:docMk/>
            <pc:sldMk cId="0" sldId="262"/>
            <ac:spMk id="218" creationId="{00000000-0000-0000-0000-000000000000}"/>
          </ac:spMkLst>
        </pc:spChg>
        <pc:spChg chg="mod">
          <ac:chgData name="Полина Давыдченко" userId="c034636023882e3d" providerId="LiveId" clId="{B555DB3A-8838-42AA-925E-40D5E6A491CB}" dt="2023-02-14T20:42:46.440" v="765" actId="14100"/>
          <ac:spMkLst>
            <pc:docMk/>
            <pc:sldMk cId="0" sldId="262"/>
            <ac:spMk id="222" creationId="{00000000-0000-0000-0000-000000000000}"/>
          </ac:spMkLst>
        </pc:spChg>
        <pc:spChg chg="mod">
          <ac:chgData name="Полина Давыдченко" userId="c034636023882e3d" providerId="LiveId" clId="{B555DB3A-8838-42AA-925E-40D5E6A491CB}" dt="2023-02-14T20:42:37.838" v="764" actId="2711"/>
          <ac:spMkLst>
            <pc:docMk/>
            <pc:sldMk cId="0" sldId="262"/>
            <ac:spMk id="223" creationId="{00000000-0000-0000-0000-000000000000}"/>
          </ac:spMkLst>
        </pc:spChg>
        <pc:spChg chg="mod">
          <ac:chgData name="Полина Давыдченко" userId="c034636023882e3d" providerId="LiveId" clId="{B555DB3A-8838-42AA-925E-40D5E6A491CB}" dt="2023-02-14T20:43:02.958" v="768" actId="1076"/>
          <ac:spMkLst>
            <pc:docMk/>
            <pc:sldMk cId="0" sldId="262"/>
            <ac:spMk id="224" creationId="{00000000-0000-0000-0000-000000000000}"/>
          </ac:spMkLst>
        </pc:spChg>
        <pc:spChg chg="mod">
          <ac:chgData name="Полина Давыдченко" userId="c034636023882e3d" providerId="LiveId" clId="{B555DB3A-8838-42AA-925E-40D5E6A491CB}" dt="2023-02-14T20:42:53.269" v="767" actId="14100"/>
          <ac:spMkLst>
            <pc:docMk/>
            <pc:sldMk cId="0" sldId="262"/>
            <ac:spMk id="227" creationId="{00000000-0000-0000-0000-000000000000}"/>
          </ac:spMkLst>
        </pc:spChg>
        <pc:picChg chg="del">
          <ac:chgData name="Полина Давыдченко" userId="c034636023882e3d" providerId="LiveId" clId="{B555DB3A-8838-42AA-925E-40D5E6A491CB}" dt="2023-02-15T03:57:15.312" v="1134" actId="478"/>
          <ac:picMkLst>
            <pc:docMk/>
            <pc:sldMk cId="0" sldId="262"/>
            <ac:picMk id="2" creationId="{BD3CCDEC-990B-A4E6-E5FD-6FBC0AC5C090}"/>
          </ac:picMkLst>
        </pc:picChg>
        <pc:picChg chg="del mod">
          <ac:chgData name="Полина Давыдченко" userId="c034636023882e3d" providerId="LiveId" clId="{B555DB3A-8838-42AA-925E-40D5E6A491CB}" dt="2023-02-15T03:57:17.465" v="1135" actId="478"/>
          <ac:picMkLst>
            <pc:docMk/>
            <pc:sldMk cId="0" sldId="262"/>
            <ac:picMk id="3" creationId="{914F14FE-A11A-BA30-F51F-427AE1D43DB4}"/>
          </ac:picMkLst>
        </pc:picChg>
        <pc:picChg chg="add del mod">
          <ac:chgData name="Полина Давыдченко" userId="c034636023882e3d" providerId="LiveId" clId="{B555DB3A-8838-42AA-925E-40D5E6A491CB}" dt="2023-02-15T03:57:12.691" v="1133" actId="478"/>
          <ac:picMkLst>
            <pc:docMk/>
            <pc:sldMk cId="0" sldId="262"/>
            <ac:picMk id="6" creationId="{93F069EB-BC3C-09E4-4ABE-1A7C0242882B}"/>
          </ac:picMkLst>
        </pc:picChg>
        <pc:picChg chg="add mod">
          <ac:chgData name="Полина Давыдченко" userId="c034636023882e3d" providerId="LiveId" clId="{B555DB3A-8838-42AA-925E-40D5E6A491CB}" dt="2023-02-15T03:56:35.618" v="1129" actId="1076"/>
          <ac:picMkLst>
            <pc:docMk/>
            <pc:sldMk cId="0" sldId="262"/>
            <ac:picMk id="7" creationId="{9801B755-DFDB-843F-02CD-40F40D8643AE}"/>
          </ac:picMkLst>
        </pc:picChg>
        <pc:picChg chg="add mod">
          <ac:chgData name="Полина Давыдченко" userId="c034636023882e3d" providerId="LiveId" clId="{B555DB3A-8838-42AA-925E-40D5E6A491CB}" dt="2023-02-14T20:40:15.683" v="742"/>
          <ac:picMkLst>
            <pc:docMk/>
            <pc:sldMk cId="0" sldId="262"/>
            <ac:picMk id="9" creationId="{A133D942-0DA0-E709-6A27-5549E530A474}"/>
          </ac:picMkLst>
        </pc:picChg>
        <pc:picChg chg="add mod">
          <ac:chgData name="Полина Давыдченко" userId="c034636023882e3d" providerId="LiveId" clId="{B555DB3A-8838-42AA-925E-40D5E6A491CB}" dt="2023-02-14T20:40:15.683" v="742"/>
          <ac:picMkLst>
            <pc:docMk/>
            <pc:sldMk cId="0" sldId="262"/>
            <ac:picMk id="10" creationId="{280D83D5-7D1F-306C-16F8-9C1B22346FC4}"/>
          </ac:picMkLst>
        </pc:picChg>
        <pc:picChg chg="add mod">
          <ac:chgData name="Полина Давыдченко" userId="c034636023882e3d" providerId="LiveId" clId="{B555DB3A-8838-42AA-925E-40D5E6A491CB}" dt="2023-02-15T03:58:00.976" v="1142" actId="1036"/>
          <ac:picMkLst>
            <pc:docMk/>
            <pc:sldMk cId="0" sldId="262"/>
            <ac:picMk id="11" creationId="{CEFECCF3-5A9F-FD91-C912-311E9AF66468}"/>
          </ac:picMkLst>
        </pc:picChg>
        <pc:picChg chg="add mod">
          <ac:chgData name="Полина Давыдченко" userId="c034636023882e3d" providerId="LiveId" clId="{B555DB3A-8838-42AA-925E-40D5E6A491CB}" dt="2023-02-15T03:57:34.933" v="1139" actId="1076"/>
          <ac:picMkLst>
            <pc:docMk/>
            <pc:sldMk cId="0" sldId="262"/>
            <ac:picMk id="12" creationId="{045ECF07-7FEA-2F98-BDC2-B786493B18E1}"/>
          </ac:picMkLst>
        </pc:picChg>
        <pc:picChg chg="add mod">
          <ac:chgData name="Полина Давыдченко" userId="c034636023882e3d" providerId="LiveId" clId="{B555DB3A-8838-42AA-925E-40D5E6A491CB}" dt="2023-02-15T03:57:41.559" v="1141" actId="1076"/>
          <ac:picMkLst>
            <pc:docMk/>
            <pc:sldMk cId="0" sldId="262"/>
            <ac:picMk id="13" creationId="{BEF20DF4-889B-4131-D9CB-09FF07E0545A}"/>
          </ac:picMkLst>
        </pc:picChg>
        <pc:picChg chg="del">
          <ac:chgData name="Полина Давыдченко" userId="c034636023882e3d" providerId="LiveId" clId="{B555DB3A-8838-42AA-925E-40D5E6A491CB}" dt="2023-02-14T20:38:39.069" v="703" actId="478"/>
          <ac:picMkLst>
            <pc:docMk/>
            <pc:sldMk cId="0" sldId="262"/>
            <ac:picMk id="225" creationId="{00000000-0000-0000-0000-000000000000}"/>
          </ac:picMkLst>
        </pc:picChg>
        <pc:picChg chg="del">
          <ac:chgData name="Полина Давыдченко" userId="c034636023882e3d" providerId="LiveId" clId="{B555DB3A-8838-42AA-925E-40D5E6A491CB}" dt="2023-02-14T20:38:37.719" v="702" actId="478"/>
          <ac:picMkLst>
            <pc:docMk/>
            <pc:sldMk cId="0" sldId="262"/>
            <ac:picMk id="226" creationId="{00000000-0000-0000-0000-000000000000}"/>
          </ac:picMkLst>
        </pc:picChg>
        <pc:picChg chg="del">
          <ac:chgData name="Полина Давыдченко" userId="c034636023882e3d" providerId="LiveId" clId="{B555DB3A-8838-42AA-925E-40D5E6A491CB}" dt="2023-02-15T03:56:31.636" v="1128" actId="478"/>
          <ac:picMkLst>
            <pc:docMk/>
            <pc:sldMk cId="0" sldId="262"/>
            <ac:picMk id="228" creationId="{00000000-0000-0000-0000-000000000000}"/>
          </ac:picMkLst>
        </pc:picChg>
        <pc:picChg chg="del">
          <ac:chgData name="Полина Давыдченко" userId="c034636023882e3d" providerId="LiveId" clId="{B555DB3A-8838-42AA-925E-40D5E6A491CB}" dt="2023-02-14T20:38:35.571" v="701" actId="478"/>
          <ac:picMkLst>
            <pc:docMk/>
            <pc:sldMk cId="0" sldId="262"/>
            <ac:picMk id="229" creationId="{00000000-0000-0000-0000-000000000000}"/>
          </ac:picMkLst>
        </pc:picChg>
        <pc:picChg chg="del">
          <ac:chgData name="Полина Давыдченко" userId="c034636023882e3d" providerId="LiveId" clId="{B555DB3A-8838-42AA-925E-40D5E6A491CB}" dt="2023-02-14T20:38:33.489" v="700" actId="478"/>
          <ac:picMkLst>
            <pc:docMk/>
            <pc:sldMk cId="0" sldId="262"/>
            <ac:picMk id="230" creationId="{00000000-0000-0000-0000-000000000000}"/>
          </ac:picMkLst>
        </pc:picChg>
        <pc:picChg chg="del">
          <ac:chgData name="Полина Давыдченко" userId="c034636023882e3d" providerId="LiveId" clId="{B555DB3A-8838-42AA-925E-40D5E6A491CB}" dt="2023-02-15T03:56:29.668" v="1127" actId="478"/>
          <ac:picMkLst>
            <pc:docMk/>
            <pc:sldMk cId="0" sldId="262"/>
            <ac:picMk id="231" creationId="{00000000-0000-0000-0000-000000000000}"/>
          </ac:picMkLst>
        </pc:picChg>
        <pc:picChg chg="del">
          <ac:chgData name="Полина Давыдченко" userId="c034636023882e3d" providerId="LiveId" clId="{B555DB3A-8838-42AA-925E-40D5E6A491CB}" dt="2023-02-14T20:38:31.451" v="699" actId="478"/>
          <ac:picMkLst>
            <pc:docMk/>
            <pc:sldMk cId="0" sldId="262"/>
            <ac:picMk id="234" creationId="{00000000-0000-0000-0000-000000000000}"/>
          </ac:picMkLst>
        </pc:picChg>
      </pc:sldChg>
      <pc:sldChg chg="addSp delSp modSp mod">
        <pc:chgData name="Полина Давыдченко" userId="c034636023882e3d" providerId="LiveId" clId="{B555DB3A-8838-42AA-925E-40D5E6A491CB}" dt="2023-02-15T03:55:08.842" v="1121"/>
        <pc:sldMkLst>
          <pc:docMk/>
          <pc:sldMk cId="0" sldId="265"/>
        </pc:sldMkLst>
        <pc:spChg chg="add mod">
          <ac:chgData name="Полина Давыдченко" userId="c034636023882e3d" providerId="LiveId" clId="{B555DB3A-8838-42AA-925E-40D5E6A491CB}" dt="2023-02-14T20:30:12.607" v="505" actId="1036"/>
          <ac:spMkLst>
            <pc:docMk/>
            <pc:sldMk cId="0" sldId="265"/>
            <ac:spMk id="2" creationId="{D9EB6421-AF96-E802-50D5-48D0CB5CE332}"/>
          </ac:spMkLst>
        </pc:spChg>
        <pc:spChg chg="del">
          <ac:chgData name="Полина Давыдченко" userId="c034636023882e3d" providerId="LiveId" clId="{B555DB3A-8838-42AA-925E-40D5E6A491CB}" dt="2023-02-14T20:28:12.716" v="432" actId="478"/>
          <ac:spMkLst>
            <pc:docMk/>
            <pc:sldMk cId="0" sldId="265"/>
            <ac:spMk id="3" creationId="{52F72718-87DD-E2DC-A1BB-45FA3DCE9D3A}"/>
          </ac:spMkLst>
        </pc:spChg>
        <pc:spChg chg="add mod">
          <ac:chgData name="Полина Давыдченко" userId="c034636023882e3d" providerId="LiveId" clId="{B555DB3A-8838-42AA-925E-40D5E6A491CB}" dt="2023-02-14T20:33:10.574" v="509" actId="20577"/>
          <ac:spMkLst>
            <pc:docMk/>
            <pc:sldMk cId="0" sldId="265"/>
            <ac:spMk id="9" creationId="{E2C3E357-C7DB-10C3-B959-846B418B831A}"/>
          </ac:spMkLst>
        </pc:spChg>
        <pc:spChg chg="del">
          <ac:chgData name="Полина Давыдченко" userId="c034636023882e3d" providerId="LiveId" clId="{B555DB3A-8838-42AA-925E-40D5E6A491CB}" dt="2023-02-14T20:33:07.336" v="506" actId="478"/>
          <ac:spMkLst>
            <pc:docMk/>
            <pc:sldMk cId="0" sldId="265"/>
            <ac:spMk id="310" creationId="{00000000-0000-0000-0000-000000000000}"/>
          </ac:spMkLst>
        </pc:spChg>
        <pc:spChg chg="mod">
          <ac:chgData name="Полина Давыдченко" userId="c034636023882e3d" providerId="LiveId" clId="{B555DB3A-8838-42AA-925E-40D5E6A491CB}" dt="2023-02-14T20:46:15.159" v="787" actId="2711"/>
          <ac:spMkLst>
            <pc:docMk/>
            <pc:sldMk cId="0" sldId="265"/>
            <ac:spMk id="311" creationId="{00000000-0000-0000-0000-000000000000}"/>
          </ac:spMkLst>
        </pc:spChg>
        <pc:spChg chg="mod">
          <ac:chgData name="Полина Давыдченко" userId="c034636023882e3d" providerId="LiveId" clId="{B555DB3A-8838-42AA-925E-40D5E6A491CB}" dt="2023-02-14T20:46:15.159" v="787" actId="2711"/>
          <ac:spMkLst>
            <pc:docMk/>
            <pc:sldMk cId="0" sldId="265"/>
            <ac:spMk id="312" creationId="{00000000-0000-0000-0000-000000000000}"/>
          </ac:spMkLst>
        </pc:spChg>
        <pc:spChg chg="mod">
          <ac:chgData name="Полина Давыдченко" userId="c034636023882e3d" providerId="LiveId" clId="{B555DB3A-8838-42AA-925E-40D5E6A491CB}" dt="2023-02-14T20:46:15.159" v="787" actId="2711"/>
          <ac:spMkLst>
            <pc:docMk/>
            <pc:sldMk cId="0" sldId="265"/>
            <ac:spMk id="314" creationId="{00000000-0000-0000-0000-000000000000}"/>
          </ac:spMkLst>
        </pc:spChg>
        <pc:spChg chg="mod">
          <ac:chgData name="Полина Давыдченко" userId="c034636023882e3d" providerId="LiveId" clId="{B555DB3A-8838-42AA-925E-40D5E6A491CB}" dt="2023-02-14T20:46:15.159" v="787" actId="2711"/>
          <ac:spMkLst>
            <pc:docMk/>
            <pc:sldMk cId="0" sldId="265"/>
            <ac:spMk id="315" creationId="{00000000-0000-0000-0000-000000000000}"/>
          </ac:spMkLst>
        </pc:spChg>
        <pc:spChg chg="mod">
          <ac:chgData name="Полина Давыдченко" userId="c034636023882e3d" providerId="LiveId" clId="{B555DB3A-8838-42AA-925E-40D5E6A491CB}" dt="2023-02-14T20:46:31.420" v="802" actId="1036"/>
          <ac:spMkLst>
            <pc:docMk/>
            <pc:sldMk cId="0" sldId="265"/>
            <ac:spMk id="320" creationId="{00000000-0000-0000-0000-000000000000}"/>
          </ac:spMkLst>
        </pc:spChg>
        <pc:spChg chg="mod">
          <ac:chgData name="Полина Давыдченко" userId="c034636023882e3d" providerId="LiveId" clId="{B555DB3A-8838-42AA-925E-40D5E6A491CB}" dt="2023-02-14T20:46:36.936" v="807" actId="1038"/>
          <ac:spMkLst>
            <pc:docMk/>
            <pc:sldMk cId="0" sldId="265"/>
            <ac:spMk id="321" creationId="{00000000-0000-0000-0000-000000000000}"/>
          </ac:spMkLst>
        </pc:spChg>
        <pc:spChg chg="mod">
          <ac:chgData name="Полина Давыдченко" userId="c034636023882e3d" providerId="LiveId" clId="{B555DB3A-8838-42AA-925E-40D5E6A491CB}" dt="2023-02-14T20:46:15.159" v="787" actId="2711"/>
          <ac:spMkLst>
            <pc:docMk/>
            <pc:sldMk cId="0" sldId="265"/>
            <ac:spMk id="322" creationId="{00000000-0000-0000-0000-000000000000}"/>
          </ac:spMkLst>
        </pc:spChg>
        <pc:spChg chg="mod">
          <ac:chgData name="Полина Давыдченко" userId="c034636023882e3d" providerId="LiveId" clId="{B555DB3A-8838-42AA-925E-40D5E6A491CB}" dt="2023-02-14T20:46:43.619" v="810" actId="1037"/>
          <ac:spMkLst>
            <pc:docMk/>
            <pc:sldMk cId="0" sldId="265"/>
            <ac:spMk id="323" creationId="{00000000-0000-0000-0000-000000000000}"/>
          </ac:spMkLst>
        </pc:spChg>
        <pc:picChg chg="add mod">
          <ac:chgData name="Полина Давыдченко" userId="c034636023882e3d" providerId="LiveId" clId="{B555DB3A-8838-42AA-925E-40D5E6A491CB}" dt="2023-02-15T03:55:08.842" v="1121"/>
          <ac:picMkLst>
            <pc:docMk/>
            <pc:sldMk cId="0" sldId="265"/>
            <ac:picMk id="3" creationId="{17780B36-09B9-3079-2D81-383ADBC69408}"/>
          </ac:picMkLst>
        </pc:picChg>
        <pc:picChg chg="del">
          <ac:chgData name="Полина Давыдченко" userId="c034636023882e3d" providerId="LiveId" clId="{B555DB3A-8838-42AA-925E-40D5E6A491CB}" dt="2023-02-14T20:28:09.282" v="431" actId="478"/>
          <ac:picMkLst>
            <pc:docMk/>
            <pc:sldMk cId="0" sldId="265"/>
            <ac:picMk id="5" creationId="{B93A9FA0-E076-FAC0-98C7-19025997BCC0}"/>
          </ac:picMkLst>
        </pc:picChg>
        <pc:picChg chg="del">
          <ac:chgData name="Полина Давыдченко" userId="c034636023882e3d" providerId="LiveId" clId="{B555DB3A-8838-42AA-925E-40D5E6A491CB}" dt="2023-02-14T20:28:02.107" v="428" actId="478"/>
          <ac:picMkLst>
            <pc:docMk/>
            <pc:sldMk cId="0" sldId="265"/>
            <ac:picMk id="6" creationId="{6D2FB5AC-71AD-EE30-AFE9-62D965DD0758}"/>
          </ac:picMkLst>
        </pc:picChg>
        <pc:picChg chg="add mod">
          <ac:chgData name="Полина Давыдченко" userId="c034636023882e3d" providerId="LiveId" clId="{B555DB3A-8838-42AA-925E-40D5E6A491CB}" dt="2023-02-14T20:29:10.803" v="492"/>
          <ac:picMkLst>
            <pc:docMk/>
            <pc:sldMk cId="0" sldId="265"/>
            <ac:picMk id="7" creationId="{461603FF-ECFD-39EA-2FDA-F743172F9768}"/>
          </ac:picMkLst>
        </pc:picChg>
        <pc:picChg chg="add mod">
          <ac:chgData name="Полина Давыдченко" userId="c034636023882e3d" providerId="LiveId" clId="{B555DB3A-8838-42AA-925E-40D5E6A491CB}" dt="2023-02-14T20:29:10.803" v="492"/>
          <ac:picMkLst>
            <pc:docMk/>
            <pc:sldMk cId="0" sldId="265"/>
            <ac:picMk id="8" creationId="{F6A694B6-1166-DECA-5E31-2846E45C951A}"/>
          </ac:picMkLst>
        </pc:picChg>
        <pc:picChg chg="del">
          <ac:chgData name="Полина Давыдченко" userId="c034636023882e3d" providerId="LiveId" clId="{B555DB3A-8838-42AA-925E-40D5E6A491CB}" dt="2023-02-14T20:28:06.609" v="430" actId="478"/>
          <ac:picMkLst>
            <pc:docMk/>
            <pc:sldMk cId="0" sldId="265"/>
            <ac:picMk id="332" creationId="{00000000-0000-0000-0000-000000000000}"/>
          </ac:picMkLst>
        </pc:picChg>
        <pc:picChg chg="del">
          <ac:chgData name="Полина Давыдченко" userId="c034636023882e3d" providerId="LiveId" clId="{B555DB3A-8838-42AA-925E-40D5E6A491CB}" dt="2023-02-14T20:28:04.333" v="429" actId="478"/>
          <ac:picMkLst>
            <pc:docMk/>
            <pc:sldMk cId="0" sldId="265"/>
            <ac:picMk id="333" creationId="{00000000-0000-0000-0000-000000000000}"/>
          </ac:picMkLst>
        </pc:picChg>
      </pc:sldChg>
      <pc:sldChg chg="addSp delSp modSp mod">
        <pc:chgData name="Полина Давыдченко" userId="c034636023882e3d" providerId="LiveId" clId="{B555DB3A-8838-42AA-925E-40D5E6A491CB}" dt="2023-02-14T20:45:42.680" v="786" actId="2711"/>
        <pc:sldMkLst>
          <pc:docMk/>
          <pc:sldMk cId="0" sldId="266"/>
        </pc:sldMkLst>
        <pc:spChg chg="del">
          <ac:chgData name="Полина Давыдченко" userId="c034636023882e3d" providerId="LiveId" clId="{B555DB3A-8838-42AA-925E-40D5E6A491CB}" dt="2023-02-14T20:34:05.608" v="516" actId="478"/>
          <ac:spMkLst>
            <pc:docMk/>
            <pc:sldMk cId="0" sldId="266"/>
            <ac:spMk id="3" creationId="{7F83B200-9026-1552-253B-4207C8EE9057}"/>
          </ac:spMkLst>
        </pc:spChg>
        <pc:spChg chg="add mod">
          <ac:chgData name="Полина Давыдченко" userId="c034636023882e3d" providerId="LiveId" clId="{B555DB3A-8838-42AA-925E-40D5E6A491CB}" dt="2023-02-14T20:33:41.378" v="513" actId="20577"/>
          <ac:spMkLst>
            <pc:docMk/>
            <pc:sldMk cId="0" sldId="266"/>
            <ac:spMk id="4" creationId="{4E312690-4FFC-6DA9-E1E3-45EEEE80CDBE}"/>
          </ac:spMkLst>
        </pc:spChg>
        <pc:spChg chg="add mod">
          <ac:chgData name="Полина Давыдченко" userId="c034636023882e3d" providerId="LiveId" clId="{B555DB3A-8838-42AA-925E-40D5E6A491CB}" dt="2023-02-14T20:34:38.095" v="560" actId="14100"/>
          <ac:spMkLst>
            <pc:docMk/>
            <pc:sldMk cId="0" sldId="266"/>
            <ac:spMk id="7" creationId="{C1D3A903-7A7D-32B5-4FAF-82FED4BA1505}"/>
          </ac:spMkLst>
        </pc:spChg>
        <pc:spChg chg="del">
          <ac:chgData name="Полина Давыдченко" userId="c034636023882e3d" providerId="LiveId" clId="{B555DB3A-8838-42AA-925E-40D5E6A491CB}" dt="2023-02-14T20:33:37.915" v="510" actId="478"/>
          <ac:spMkLst>
            <pc:docMk/>
            <pc:sldMk cId="0" sldId="266"/>
            <ac:spMk id="340" creationId="{00000000-0000-0000-0000-000000000000}"/>
          </ac:spMkLst>
        </pc:spChg>
        <pc:spChg chg="mod">
          <ac:chgData name="Полина Давыдченко" userId="c034636023882e3d" providerId="LiveId" clId="{B555DB3A-8838-42AA-925E-40D5E6A491CB}" dt="2023-02-14T20:44:55.009" v="785" actId="2711"/>
          <ac:spMkLst>
            <pc:docMk/>
            <pc:sldMk cId="0" sldId="266"/>
            <ac:spMk id="342" creationId="{00000000-0000-0000-0000-000000000000}"/>
          </ac:spMkLst>
        </pc:spChg>
        <pc:spChg chg="mod">
          <ac:chgData name="Полина Давыдченко" userId="c034636023882e3d" providerId="LiveId" clId="{B555DB3A-8838-42AA-925E-40D5E6A491CB}" dt="2023-02-14T20:45:42.680" v="786" actId="2711"/>
          <ac:spMkLst>
            <pc:docMk/>
            <pc:sldMk cId="0" sldId="266"/>
            <ac:spMk id="343" creationId="{00000000-0000-0000-0000-000000000000}"/>
          </ac:spMkLst>
        </pc:spChg>
        <pc:spChg chg="mod">
          <ac:chgData name="Полина Давыдченко" userId="c034636023882e3d" providerId="LiveId" clId="{B555DB3A-8838-42AA-925E-40D5E6A491CB}" dt="2023-02-14T20:45:42.680" v="786" actId="2711"/>
          <ac:spMkLst>
            <pc:docMk/>
            <pc:sldMk cId="0" sldId="266"/>
            <ac:spMk id="344" creationId="{00000000-0000-0000-0000-000000000000}"/>
          </ac:spMkLst>
        </pc:spChg>
        <pc:spChg chg="mod">
          <ac:chgData name="Полина Давыдченко" userId="c034636023882e3d" providerId="LiveId" clId="{B555DB3A-8838-42AA-925E-40D5E6A491CB}" dt="2023-02-14T20:45:42.680" v="786" actId="2711"/>
          <ac:spMkLst>
            <pc:docMk/>
            <pc:sldMk cId="0" sldId="266"/>
            <ac:spMk id="345" creationId="{00000000-0000-0000-0000-000000000000}"/>
          </ac:spMkLst>
        </pc:spChg>
        <pc:spChg chg="mod">
          <ac:chgData name="Полина Давыдченко" userId="c034636023882e3d" providerId="LiveId" clId="{B555DB3A-8838-42AA-925E-40D5E6A491CB}" dt="2023-02-14T20:45:42.680" v="786" actId="2711"/>
          <ac:spMkLst>
            <pc:docMk/>
            <pc:sldMk cId="0" sldId="266"/>
            <ac:spMk id="346" creationId="{00000000-0000-0000-0000-000000000000}"/>
          </ac:spMkLst>
        </pc:spChg>
        <pc:spChg chg="mod">
          <ac:chgData name="Полина Давыдченко" userId="c034636023882e3d" providerId="LiveId" clId="{B555DB3A-8838-42AA-925E-40D5E6A491CB}" dt="2023-02-14T20:44:55.009" v="785" actId="2711"/>
          <ac:spMkLst>
            <pc:docMk/>
            <pc:sldMk cId="0" sldId="266"/>
            <ac:spMk id="347" creationId="{00000000-0000-0000-0000-000000000000}"/>
          </ac:spMkLst>
        </pc:spChg>
        <pc:spChg chg="mod">
          <ac:chgData name="Полина Давыдченко" userId="c034636023882e3d" providerId="LiveId" clId="{B555DB3A-8838-42AA-925E-40D5E6A491CB}" dt="2023-02-14T20:44:55.009" v="785" actId="2711"/>
          <ac:spMkLst>
            <pc:docMk/>
            <pc:sldMk cId="0" sldId="266"/>
            <ac:spMk id="348" creationId="{00000000-0000-0000-0000-000000000000}"/>
          </ac:spMkLst>
        </pc:spChg>
        <pc:spChg chg="mod">
          <ac:chgData name="Полина Давыдченко" userId="c034636023882e3d" providerId="LiveId" clId="{B555DB3A-8838-42AA-925E-40D5E6A491CB}" dt="2023-02-14T20:44:55.009" v="785" actId="2711"/>
          <ac:spMkLst>
            <pc:docMk/>
            <pc:sldMk cId="0" sldId="266"/>
            <ac:spMk id="349" creationId="{00000000-0000-0000-0000-000000000000}"/>
          </ac:spMkLst>
        </pc:spChg>
        <pc:spChg chg="mod">
          <ac:chgData name="Полина Давыдченко" userId="c034636023882e3d" providerId="LiveId" clId="{B555DB3A-8838-42AA-925E-40D5E6A491CB}" dt="2023-02-14T20:44:55.009" v="785" actId="2711"/>
          <ac:spMkLst>
            <pc:docMk/>
            <pc:sldMk cId="0" sldId="266"/>
            <ac:spMk id="350" creationId="{00000000-0000-0000-0000-000000000000}"/>
          </ac:spMkLst>
        </pc:spChg>
        <pc:spChg chg="mod">
          <ac:chgData name="Полина Давыдченко" userId="c034636023882e3d" providerId="LiveId" clId="{B555DB3A-8838-42AA-925E-40D5E6A491CB}" dt="2023-02-14T20:44:55.009" v="785" actId="2711"/>
          <ac:spMkLst>
            <pc:docMk/>
            <pc:sldMk cId="0" sldId="266"/>
            <ac:spMk id="351" creationId="{00000000-0000-0000-0000-000000000000}"/>
          </ac:spMkLst>
        </pc:spChg>
        <pc:spChg chg="mod">
          <ac:chgData name="Полина Давыдченко" userId="c034636023882e3d" providerId="LiveId" clId="{B555DB3A-8838-42AA-925E-40D5E6A491CB}" dt="2023-02-14T20:44:55.009" v="785" actId="2711"/>
          <ac:spMkLst>
            <pc:docMk/>
            <pc:sldMk cId="0" sldId="266"/>
            <ac:spMk id="352" creationId="{00000000-0000-0000-0000-000000000000}"/>
          </ac:spMkLst>
        </pc:spChg>
        <pc:spChg chg="mod">
          <ac:chgData name="Полина Давыдченко" userId="c034636023882e3d" providerId="LiveId" clId="{B555DB3A-8838-42AA-925E-40D5E6A491CB}" dt="2023-02-14T20:44:55.009" v="785" actId="2711"/>
          <ac:spMkLst>
            <pc:docMk/>
            <pc:sldMk cId="0" sldId="266"/>
            <ac:spMk id="353" creationId="{00000000-0000-0000-0000-000000000000}"/>
          </ac:spMkLst>
        </pc:spChg>
        <pc:spChg chg="mod">
          <ac:chgData name="Полина Давыдченко" userId="c034636023882e3d" providerId="LiveId" clId="{B555DB3A-8838-42AA-925E-40D5E6A491CB}" dt="2023-02-14T20:44:55.009" v="785" actId="2711"/>
          <ac:spMkLst>
            <pc:docMk/>
            <pc:sldMk cId="0" sldId="266"/>
            <ac:spMk id="354" creationId="{00000000-0000-0000-0000-000000000000}"/>
          </ac:spMkLst>
        </pc:spChg>
        <pc:picChg chg="add mod">
          <ac:chgData name="Полина Давыдченко" userId="c034636023882e3d" providerId="LiveId" clId="{B555DB3A-8838-42AA-925E-40D5E6A491CB}" dt="2023-02-14T20:33:51.420" v="514"/>
          <ac:picMkLst>
            <pc:docMk/>
            <pc:sldMk cId="0" sldId="266"/>
            <ac:picMk id="5" creationId="{EF6CCE3A-97A7-CD44-4205-62B733B5B329}"/>
          </ac:picMkLst>
        </pc:picChg>
        <pc:picChg chg="add mod">
          <ac:chgData name="Полина Давыдченко" userId="c034636023882e3d" providerId="LiveId" clId="{B555DB3A-8838-42AA-925E-40D5E6A491CB}" dt="2023-02-14T20:33:51.420" v="514"/>
          <ac:picMkLst>
            <pc:docMk/>
            <pc:sldMk cId="0" sldId="266"/>
            <ac:picMk id="6" creationId="{1C4479D3-A6AA-9277-59CE-BE3F6C0A4204}"/>
          </ac:picMkLst>
        </pc:picChg>
        <pc:picChg chg="del">
          <ac:chgData name="Полина Давыдченко" userId="c034636023882e3d" providerId="LiveId" clId="{B555DB3A-8838-42AA-925E-40D5E6A491CB}" dt="2023-02-14T20:33:53.846" v="515" actId="478"/>
          <ac:picMkLst>
            <pc:docMk/>
            <pc:sldMk cId="0" sldId="266"/>
            <ac:picMk id="371" creationId="{00000000-0000-0000-0000-000000000000}"/>
          </ac:picMkLst>
        </pc:picChg>
      </pc:sldChg>
      <pc:sldChg chg="addSp delSp modSp mod modAnim">
        <pc:chgData name="Полина Давыдченко" userId="c034636023882e3d" providerId="LiveId" clId="{B555DB3A-8838-42AA-925E-40D5E6A491CB}" dt="2023-02-15T04:04:47.749" v="1401" actId="1076"/>
        <pc:sldMkLst>
          <pc:docMk/>
          <pc:sldMk cId="0" sldId="267"/>
        </pc:sldMkLst>
        <pc:spChg chg="del">
          <ac:chgData name="Полина Давыдченко" userId="c034636023882e3d" providerId="LiveId" clId="{B555DB3A-8838-42AA-925E-40D5E6A491CB}" dt="2023-02-14T20:36:14.675" v="597" actId="478"/>
          <ac:spMkLst>
            <pc:docMk/>
            <pc:sldMk cId="0" sldId="267"/>
            <ac:spMk id="2" creationId="{A2121A1E-35AB-8D24-74B2-BD8743EA0004}"/>
          </ac:spMkLst>
        </pc:spChg>
        <pc:spChg chg="del mod">
          <ac:chgData name="Полина Давыдченко" userId="c034636023882e3d" providerId="LiveId" clId="{B555DB3A-8838-42AA-925E-40D5E6A491CB}" dt="2023-02-14T20:35:59.482" v="596" actId="478"/>
          <ac:spMkLst>
            <pc:docMk/>
            <pc:sldMk cId="0" sldId="267"/>
            <ac:spMk id="6" creationId="{C53A10E7-2C3A-C1C6-B6C8-61F3B17F2B9E}"/>
          </ac:spMkLst>
        </pc:spChg>
        <pc:spChg chg="add mod">
          <ac:chgData name="Полина Давыдченко" userId="c034636023882e3d" providerId="LiveId" clId="{B555DB3A-8838-42AA-925E-40D5E6A491CB}" dt="2023-02-15T04:04:35.377" v="1399" actId="1076"/>
          <ac:spMkLst>
            <pc:docMk/>
            <pc:sldMk cId="0" sldId="267"/>
            <ac:spMk id="7" creationId="{96304C79-F19A-F096-FC66-82D6C5DF9FAA}"/>
          </ac:spMkLst>
        </pc:spChg>
        <pc:spChg chg="add mod">
          <ac:chgData name="Полина Давыдченко" userId="c034636023882e3d" providerId="LiveId" clId="{B555DB3A-8838-42AA-925E-40D5E6A491CB}" dt="2023-02-14T20:36:17.606" v="600" actId="20577"/>
          <ac:spMkLst>
            <pc:docMk/>
            <pc:sldMk cId="0" sldId="267"/>
            <ac:spMk id="8" creationId="{D1D1921A-5483-4164-DCF1-BECD4109D5FC}"/>
          </ac:spMkLst>
        </pc:spChg>
        <pc:spChg chg="mod">
          <ac:chgData name="Полина Давыдченко" userId="c034636023882e3d" providerId="LiveId" clId="{B555DB3A-8838-42AA-925E-40D5E6A491CB}" dt="2023-02-15T04:04:47.749" v="1401" actId="1076"/>
          <ac:spMkLst>
            <pc:docMk/>
            <pc:sldMk cId="0" sldId="267"/>
            <ac:spMk id="383" creationId="{00000000-0000-0000-0000-000000000000}"/>
          </ac:spMkLst>
        </pc:spChg>
        <pc:spChg chg="mod">
          <ac:chgData name="Полина Давыдченко" userId="c034636023882e3d" providerId="LiveId" clId="{B555DB3A-8838-42AA-925E-40D5E6A491CB}" dt="2023-02-15T04:04:40.309" v="1400" actId="1076"/>
          <ac:spMkLst>
            <pc:docMk/>
            <pc:sldMk cId="0" sldId="267"/>
            <ac:spMk id="384" creationId="{00000000-0000-0000-0000-000000000000}"/>
          </ac:spMkLst>
        </pc:spChg>
        <pc:spChg chg="mod">
          <ac:chgData name="Полина Давыдченко" userId="c034636023882e3d" providerId="LiveId" clId="{B555DB3A-8838-42AA-925E-40D5E6A491CB}" dt="2023-02-14T20:44:18.584" v="780" actId="1037"/>
          <ac:spMkLst>
            <pc:docMk/>
            <pc:sldMk cId="0" sldId="267"/>
            <ac:spMk id="386" creationId="{00000000-0000-0000-0000-000000000000}"/>
          </ac:spMkLst>
        </pc:spChg>
        <pc:picChg chg="add mod">
          <ac:chgData name="Полина Давыдченко" userId="c034636023882e3d" providerId="LiveId" clId="{B555DB3A-8838-42AA-925E-40D5E6A491CB}" dt="2023-02-14T20:35:08.797" v="563"/>
          <ac:picMkLst>
            <pc:docMk/>
            <pc:sldMk cId="0" sldId="267"/>
            <ac:picMk id="4" creationId="{8CF2604B-D402-7BB6-3D71-11C432C0C9AA}"/>
          </ac:picMkLst>
        </pc:picChg>
        <pc:picChg chg="add mod">
          <ac:chgData name="Полина Давыдченко" userId="c034636023882e3d" providerId="LiveId" clId="{B555DB3A-8838-42AA-925E-40D5E6A491CB}" dt="2023-02-14T20:35:08.797" v="563"/>
          <ac:picMkLst>
            <pc:docMk/>
            <pc:sldMk cId="0" sldId="267"/>
            <ac:picMk id="5" creationId="{6C250EAC-592F-4699-4D71-B685BAB16060}"/>
          </ac:picMkLst>
        </pc:picChg>
        <pc:picChg chg="del">
          <ac:chgData name="Полина Давыдченко" userId="c034636023882e3d" providerId="LiveId" clId="{B555DB3A-8838-42AA-925E-40D5E6A491CB}" dt="2023-02-14T20:35:11.623" v="564" actId="478"/>
          <ac:picMkLst>
            <pc:docMk/>
            <pc:sldMk cId="0" sldId="267"/>
            <ac:picMk id="391" creationId="{00000000-0000-0000-0000-000000000000}"/>
          </ac:picMkLst>
        </pc:picChg>
        <pc:picChg chg="del">
          <ac:chgData name="Полина Давыдченко" userId="c034636023882e3d" providerId="LiveId" clId="{B555DB3A-8838-42AA-925E-40D5E6A491CB}" dt="2023-02-14T20:35:23.286" v="567" actId="478"/>
          <ac:picMkLst>
            <pc:docMk/>
            <pc:sldMk cId="0" sldId="267"/>
            <ac:picMk id="392" creationId="{00000000-0000-0000-0000-000000000000}"/>
          </ac:picMkLst>
        </pc:picChg>
        <pc:picChg chg="del">
          <ac:chgData name="Полина Давыдченко" userId="c034636023882e3d" providerId="LiveId" clId="{B555DB3A-8838-42AA-925E-40D5E6A491CB}" dt="2023-02-14T20:35:21.589" v="566" actId="478"/>
          <ac:picMkLst>
            <pc:docMk/>
            <pc:sldMk cId="0" sldId="267"/>
            <ac:picMk id="393" creationId="{00000000-0000-0000-0000-000000000000}"/>
          </ac:picMkLst>
        </pc:picChg>
        <pc:picChg chg="del">
          <ac:chgData name="Полина Давыдченко" userId="c034636023882e3d" providerId="LiveId" clId="{B555DB3A-8838-42AA-925E-40D5E6A491CB}" dt="2023-02-14T20:35:14.552" v="565" actId="478"/>
          <ac:picMkLst>
            <pc:docMk/>
            <pc:sldMk cId="0" sldId="267"/>
            <ac:picMk id="394" creationId="{00000000-0000-0000-0000-000000000000}"/>
          </ac:picMkLst>
        </pc:picChg>
      </pc:sldChg>
      <pc:sldChg chg="addSp delSp modSp mod">
        <pc:chgData name="Полина Давыдченко" userId="c034636023882e3d" providerId="LiveId" clId="{B555DB3A-8838-42AA-925E-40D5E6A491CB}" dt="2023-02-15T04:02:13.249" v="1295" actId="1037"/>
        <pc:sldMkLst>
          <pc:docMk/>
          <pc:sldMk cId="0" sldId="268"/>
        </pc:sldMkLst>
        <pc:spChg chg="add mod">
          <ac:chgData name="Полина Давыдченко" userId="c034636023882e3d" providerId="LiveId" clId="{B555DB3A-8838-42AA-925E-40D5E6A491CB}" dt="2023-02-14T20:41:17.426" v="750"/>
          <ac:spMkLst>
            <pc:docMk/>
            <pc:sldMk cId="0" sldId="268"/>
            <ac:spMk id="2" creationId="{86C30002-C48B-880F-B709-1497BC950230}"/>
          </ac:spMkLst>
        </pc:spChg>
        <pc:spChg chg="add mod">
          <ac:chgData name="Полина Давыдченко" userId="c034636023882e3d" providerId="LiveId" clId="{B555DB3A-8838-42AA-925E-40D5E6A491CB}" dt="2023-02-14T20:41:57.513" v="759" actId="20577"/>
          <ac:spMkLst>
            <pc:docMk/>
            <pc:sldMk cId="0" sldId="268"/>
            <ac:spMk id="5" creationId="{93CDB708-17CA-3DD9-51F0-2637B18576EA}"/>
          </ac:spMkLst>
        </pc:spChg>
        <pc:spChg chg="del">
          <ac:chgData name="Полина Давыдченко" userId="c034636023882e3d" providerId="LiveId" clId="{B555DB3A-8838-42AA-925E-40D5E6A491CB}" dt="2023-02-14T20:41:54.425" v="756" actId="478"/>
          <ac:spMkLst>
            <pc:docMk/>
            <pc:sldMk cId="0" sldId="268"/>
            <ac:spMk id="402" creationId="{00000000-0000-0000-0000-000000000000}"/>
          </ac:spMkLst>
        </pc:spChg>
        <pc:spChg chg="mod">
          <ac:chgData name="Полина Давыдченко" userId="c034636023882e3d" providerId="LiveId" clId="{B555DB3A-8838-42AA-925E-40D5E6A491CB}" dt="2023-02-14T20:41:39.908" v="755" actId="404"/>
          <ac:spMkLst>
            <pc:docMk/>
            <pc:sldMk cId="0" sldId="268"/>
            <ac:spMk id="403" creationId="{00000000-0000-0000-0000-000000000000}"/>
          </ac:spMkLst>
        </pc:spChg>
        <pc:spChg chg="mod">
          <ac:chgData name="Полина Давыдченко" userId="c034636023882e3d" providerId="LiveId" clId="{B555DB3A-8838-42AA-925E-40D5E6A491CB}" dt="2023-02-15T03:58:43.131" v="1156" actId="1076"/>
          <ac:spMkLst>
            <pc:docMk/>
            <pc:sldMk cId="0" sldId="268"/>
            <ac:spMk id="404" creationId="{00000000-0000-0000-0000-000000000000}"/>
          </ac:spMkLst>
        </pc:spChg>
        <pc:spChg chg="mod">
          <ac:chgData name="Полина Давыдченко" userId="c034636023882e3d" providerId="LiveId" clId="{B555DB3A-8838-42AA-925E-40D5E6A491CB}" dt="2023-02-15T04:01:14.627" v="1272" actId="14100"/>
          <ac:spMkLst>
            <pc:docMk/>
            <pc:sldMk cId="0" sldId="268"/>
            <ac:spMk id="405" creationId="{00000000-0000-0000-0000-000000000000}"/>
          </ac:spMkLst>
        </pc:spChg>
        <pc:spChg chg="mod">
          <ac:chgData name="Полина Давыдченко" userId="c034636023882e3d" providerId="LiveId" clId="{B555DB3A-8838-42AA-925E-40D5E6A491CB}" dt="2023-02-15T04:01:08.530" v="1270" actId="14100"/>
          <ac:spMkLst>
            <pc:docMk/>
            <pc:sldMk cId="0" sldId="268"/>
            <ac:spMk id="406" creationId="{00000000-0000-0000-0000-000000000000}"/>
          </ac:spMkLst>
        </pc:spChg>
        <pc:spChg chg="mod">
          <ac:chgData name="Полина Давыдченко" userId="c034636023882e3d" providerId="LiveId" clId="{B555DB3A-8838-42AA-925E-40D5E6A491CB}" dt="2023-02-15T04:01:22.400" v="1274" actId="1076"/>
          <ac:spMkLst>
            <pc:docMk/>
            <pc:sldMk cId="0" sldId="268"/>
            <ac:spMk id="407" creationId="{00000000-0000-0000-0000-000000000000}"/>
          </ac:spMkLst>
        </pc:spChg>
        <pc:spChg chg="mod">
          <ac:chgData name="Полина Давыдченко" userId="c034636023882e3d" providerId="LiveId" clId="{B555DB3A-8838-42AA-925E-40D5E6A491CB}" dt="2023-02-15T04:01:28.469" v="1276" actId="14100"/>
          <ac:spMkLst>
            <pc:docMk/>
            <pc:sldMk cId="0" sldId="268"/>
            <ac:spMk id="408" creationId="{00000000-0000-0000-0000-000000000000}"/>
          </ac:spMkLst>
        </pc:spChg>
        <pc:spChg chg="mod">
          <ac:chgData name="Полина Давыдченко" userId="c034636023882e3d" providerId="LiveId" clId="{B555DB3A-8838-42AA-925E-40D5E6A491CB}" dt="2023-02-15T04:02:10.313" v="1287" actId="403"/>
          <ac:spMkLst>
            <pc:docMk/>
            <pc:sldMk cId="0" sldId="268"/>
            <ac:spMk id="409" creationId="{00000000-0000-0000-0000-000000000000}"/>
          </ac:spMkLst>
        </pc:spChg>
        <pc:spChg chg="mod">
          <ac:chgData name="Полина Давыдченко" userId="c034636023882e3d" providerId="LiveId" clId="{B555DB3A-8838-42AA-925E-40D5E6A491CB}" dt="2023-02-15T04:01:47.208" v="1281" actId="1076"/>
          <ac:spMkLst>
            <pc:docMk/>
            <pc:sldMk cId="0" sldId="268"/>
            <ac:spMk id="410" creationId="{00000000-0000-0000-0000-000000000000}"/>
          </ac:spMkLst>
        </pc:spChg>
        <pc:spChg chg="mod">
          <ac:chgData name="Полина Давыдченко" userId="c034636023882e3d" providerId="LiveId" clId="{B555DB3A-8838-42AA-925E-40D5E6A491CB}" dt="2023-02-15T04:01:38.426" v="1278" actId="1076"/>
          <ac:spMkLst>
            <pc:docMk/>
            <pc:sldMk cId="0" sldId="268"/>
            <ac:spMk id="411" creationId="{00000000-0000-0000-0000-000000000000}"/>
          </ac:spMkLst>
        </pc:spChg>
        <pc:spChg chg="mod">
          <ac:chgData name="Полина Давыдченко" userId="c034636023882e3d" providerId="LiveId" clId="{B555DB3A-8838-42AA-925E-40D5E6A491CB}" dt="2023-02-15T04:02:02.613" v="1286" actId="1076"/>
          <ac:spMkLst>
            <pc:docMk/>
            <pc:sldMk cId="0" sldId="268"/>
            <ac:spMk id="412" creationId="{00000000-0000-0000-0000-000000000000}"/>
          </ac:spMkLst>
        </pc:spChg>
        <pc:picChg chg="add mod">
          <ac:chgData name="Полина Давыдченко" userId="c034636023882e3d" providerId="LiveId" clId="{B555DB3A-8838-42AA-925E-40D5E6A491CB}" dt="2023-02-14T20:41:17.426" v="750"/>
          <ac:picMkLst>
            <pc:docMk/>
            <pc:sldMk cId="0" sldId="268"/>
            <ac:picMk id="3" creationId="{61264C1A-4FEF-1624-7A0A-38F4575B2B19}"/>
          </ac:picMkLst>
        </pc:picChg>
        <pc:picChg chg="add mod">
          <ac:chgData name="Полина Давыдченко" userId="c034636023882e3d" providerId="LiveId" clId="{B555DB3A-8838-42AA-925E-40D5E6A491CB}" dt="2023-02-14T20:41:17.426" v="750"/>
          <ac:picMkLst>
            <pc:docMk/>
            <pc:sldMk cId="0" sldId="268"/>
            <ac:picMk id="4" creationId="{486AA50F-AB6F-EDAD-46A9-1DE7DF0067AD}"/>
          </ac:picMkLst>
        </pc:picChg>
        <pc:picChg chg="mod">
          <ac:chgData name="Полина Давыдченко" userId="c034636023882e3d" providerId="LiveId" clId="{B555DB3A-8838-42AA-925E-40D5E6A491CB}" dt="2023-02-15T03:59:25.969" v="1226" actId="1037"/>
          <ac:picMkLst>
            <pc:docMk/>
            <pc:sldMk cId="0" sldId="268"/>
            <ac:picMk id="401" creationId="{00000000-0000-0000-0000-000000000000}"/>
          </ac:picMkLst>
        </pc:picChg>
        <pc:picChg chg="mod">
          <ac:chgData name="Полина Давыдченко" userId="c034636023882e3d" providerId="LiveId" clId="{B555DB3A-8838-42AA-925E-40D5E6A491CB}" dt="2023-02-15T04:02:13.249" v="1295" actId="1037"/>
          <ac:picMkLst>
            <pc:docMk/>
            <pc:sldMk cId="0" sldId="268"/>
            <ac:picMk id="413" creationId="{00000000-0000-0000-0000-000000000000}"/>
          </ac:picMkLst>
        </pc:picChg>
        <pc:picChg chg="mod">
          <ac:chgData name="Полина Давыдченко" userId="c034636023882e3d" providerId="LiveId" clId="{B555DB3A-8838-42AA-925E-40D5E6A491CB}" dt="2023-02-15T03:59:01.844" v="1166" actId="1037"/>
          <ac:picMkLst>
            <pc:docMk/>
            <pc:sldMk cId="0" sldId="268"/>
            <ac:picMk id="417" creationId="{00000000-0000-0000-0000-000000000000}"/>
          </ac:picMkLst>
        </pc:picChg>
        <pc:picChg chg="mod">
          <ac:chgData name="Полина Давыдченко" userId="c034636023882e3d" providerId="LiveId" clId="{B555DB3A-8838-42AA-925E-40D5E6A491CB}" dt="2023-02-15T03:59:07.005" v="1189" actId="1037"/>
          <ac:picMkLst>
            <pc:docMk/>
            <pc:sldMk cId="0" sldId="268"/>
            <ac:picMk id="418" creationId="{00000000-0000-0000-0000-000000000000}"/>
          </ac:picMkLst>
        </pc:picChg>
        <pc:picChg chg="mod">
          <ac:chgData name="Полина Давыдченко" userId="c034636023882e3d" providerId="LiveId" clId="{B555DB3A-8838-42AA-925E-40D5E6A491CB}" dt="2023-02-15T03:59:12.896" v="1216" actId="1037"/>
          <ac:picMkLst>
            <pc:docMk/>
            <pc:sldMk cId="0" sldId="268"/>
            <ac:picMk id="419" creationId="{00000000-0000-0000-0000-000000000000}"/>
          </ac:picMkLst>
        </pc:picChg>
        <pc:picChg chg="mod">
          <ac:chgData name="Полина Давыдченко" userId="c034636023882e3d" providerId="LiveId" clId="{B555DB3A-8838-42AA-925E-40D5E6A491CB}" dt="2023-02-15T04:01:56.643" v="1284" actId="1037"/>
          <ac:picMkLst>
            <pc:docMk/>
            <pc:sldMk cId="0" sldId="268"/>
            <ac:picMk id="420" creationId="{00000000-0000-0000-0000-000000000000}"/>
          </ac:picMkLst>
        </pc:picChg>
        <pc:picChg chg="del">
          <ac:chgData name="Полина Давыдченко" userId="c034636023882e3d" providerId="LiveId" clId="{B555DB3A-8838-42AA-925E-40D5E6A491CB}" dt="2023-02-14T20:41:02.240" v="747" actId="478"/>
          <ac:picMkLst>
            <pc:docMk/>
            <pc:sldMk cId="0" sldId="268"/>
            <ac:picMk id="421" creationId="{00000000-0000-0000-0000-000000000000}"/>
          </ac:picMkLst>
        </pc:picChg>
        <pc:picChg chg="del">
          <ac:chgData name="Полина Давыдченко" userId="c034636023882e3d" providerId="LiveId" clId="{B555DB3A-8838-42AA-925E-40D5E6A491CB}" dt="2023-02-14T20:41:03.749" v="748" actId="478"/>
          <ac:picMkLst>
            <pc:docMk/>
            <pc:sldMk cId="0" sldId="268"/>
            <ac:picMk id="422" creationId="{00000000-0000-0000-0000-000000000000}"/>
          </ac:picMkLst>
        </pc:picChg>
        <pc:picChg chg="del">
          <ac:chgData name="Полина Давыдченко" userId="c034636023882e3d" providerId="LiveId" clId="{B555DB3A-8838-42AA-925E-40D5E6A491CB}" dt="2023-02-14T20:42:05.789" v="761" actId="478"/>
          <ac:picMkLst>
            <pc:docMk/>
            <pc:sldMk cId="0" sldId="268"/>
            <ac:picMk id="423" creationId="{00000000-0000-0000-0000-000000000000}"/>
          </ac:picMkLst>
        </pc:picChg>
        <pc:picChg chg="del">
          <ac:chgData name="Полина Давыдченко" userId="c034636023882e3d" providerId="LiveId" clId="{B555DB3A-8838-42AA-925E-40D5E6A491CB}" dt="2023-02-14T20:42:09.129" v="763" actId="478"/>
          <ac:picMkLst>
            <pc:docMk/>
            <pc:sldMk cId="0" sldId="268"/>
            <ac:picMk id="424" creationId="{00000000-0000-0000-0000-000000000000}"/>
          </ac:picMkLst>
        </pc:picChg>
        <pc:picChg chg="del">
          <ac:chgData name="Полина Давыдченко" userId="c034636023882e3d" providerId="LiveId" clId="{B555DB3A-8838-42AA-925E-40D5E6A491CB}" dt="2023-02-14T20:42:04.003" v="760" actId="478"/>
          <ac:picMkLst>
            <pc:docMk/>
            <pc:sldMk cId="0" sldId="268"/>
            <ac:picMk id="425" creationId="{00000000-0000-0000-0000-000000000000}"/>
          </ac:picMkLst>
        </pc:picChg>
        <pc:picChg chg="del">
          <ac:chgData name="Полина Давыдченко" userId="c034636023882e3d" providerId="LiveId" clId="{B555DB3A-8838-42AA-925E-40D5E6A491CB}" dt="2023-02-14T20:42:07.419" v="762" actId="478"/>
          <ac:picMkLst>
            <pc:docMk/>
            <pc:sldMk cId="0" sldId="268"/>
            <ac:picMk id="426" creationId="{00000000-0000-0000-0000-000000000000}"/>
          </ac:picMkLst>
        </pc:picChg>
      </pc:sldChg>
      <pc:sldChg chg="addSp delSp modSp mod">
        <pc:chgData name="Полина Давыдченко" userId="c034636023882e3d" providerId="LiveId" clId="{B555DB3A-8838-42AA-925E-40D5E6A491CB}" dt="2023-02-14T20:49:13.274" v="854" actId="20577"/>
        <pc:sldMkLst>
          <pc:docMk/>
          <pc:sldMk cId="2207398427" sldId="292"/>
        </pc:sldMkLst>
        <pc:spChg chg="add del mod">
          <ac:chgData name="Полина Давыдченко" userId="c034636023882e3d" providerId="LiveId" clId="{B555DB3A-8838-42AA-925E-40D5E6A491CB}" dt="2023-02-14T20:27:14.984" v="387" actId="478"/>
          <ac:spMkLst>
            <pc:docMk/>
            <pc:sldMk cId="2207398427" sldId="292"/>
            <ac:spMk id="4" creationId="{69453974-3A45-3862-FF2E-782201BF92FA}"/>
          </ac:spMkLst>
        </pc:spChg>
        <pc:spChg chg="add mod">
          <ac:chgData name="Полина Давыдченко" userId="c034636023882e3d" providerId="LiveId" clId="{B555DB3A-8838-42AA-925E-40D5E6A491CB}" dt="2023-02-14T20:29:56.060" v="497" actId="403"/>
          <ac:spMkLst>
            <pc:docMk/>
            <pc:sldMk cId="2207398427" sldId="292"/>
            <ac:spMk id="5" creationId="{9CDA90C6-07B5-3B74-52E6-8F8CD63CB2F8}"/>
          </ac:spMkLst>
        </pc:spChg>
        <pc:spChg chg="add mod">
          <ac:chgData name="Полина Давыдченко" userId="c034636023882e3d" providerId="LiveId" clId="{B555DB3A-8838-42AA-925E-40D5E6A491CB}" dt="2023-02-14T20:27:43.445" v="427" actId="20577"/>
          <ac:spMkLst>
            <pc:docMk/>
            <pc:sldMk cId="2207398427" sldId="292"/>
            <ac:spMk id="13" creationId="{200720AC-5B6F-D7AA-ECA7-47A2C8ECFA9F}"/>
          </ac:spMkLst>
        </pc:spChg>
        <pc:spChg chg="add del mod">
          <ac:chgData name="Полина Давыдченко" userId="c034636023882e3d" providerId="LiveId" clId="{B555DB3A-8838-42AA-925E-40D5E6A491CB}" dt="2023-02-14T20:28:45.473" v="490"/>
          <ac:spMkLst>
            <pc:docMk/>
            <pc:sldMk cId="2207398427" sldId="292"/>
            <ac:spMk id="14" creationId="{D392D27D-A23B-D7CE-636C-0296584A0F50}"/>
          </ac:spMkLst>
        </pc:spChg>
        <pc:spChg chg="mod">
          <ac:chgData name="Полина Давыдченко" userId="c034636023882e3d" providerId="LiveId" clId="{B555DB3A-8838-42AA-925E-40D5E6A491CB}" dt="2023-02-14T20:47:41.833" v="815" actId="2711"/>
          <ac:spMkLst>
            <pc:docMk/>
            <pc:sldMk cId="2207398427" sldId="292"/>
            <ac:spMk id="31" creationId="{61E0B836-1245-6777-90B6-1E661B499B6F}"/>
          </ac:spMkLst>
        </pc:spChg>
        <pc:spChg chg="mod">
          <ac:chgData name="Полина Давыдченко" userId="c034636023882e3d" providerId="LiveId" clId="{B555DB3A-8838-42AA-925E-40D5E6A491CB}" dt="2023-02-14T20:47:41.833" v="815" actId="2711"/>
          <ac:spMkLst>
            <pc:docMk/>
            <pc:sldMk cId="2207398427" sldId="292"/>
            <ac:spMk id="32" creationId="{9F6BCCA5-0561-A5D5-F743-84AC17C3ADFA}"/>
          </ac:spMkLst>
        </pc:spChg>
        <pc:spChg chg="mod">
          <ac:chgData name="Полина Давыдченко" userId="c034636023882e3d" providerId="LiveId" clId="{B555DB3A-8838-42AA-925E-40D5E6A491CB}" dt="2023-02-14T20:47:31.945" v="813" actId="2711"/>
          <ac:spMkLst>
            <pc:docMk/>
            <pc:sldMk cId="2207398427" sldId="292"/>
            <ac:spMk id="42" creationId="{6206B0E5-99C4-3926-9626-2A1A4F76F403}"/>
          </ac:spMkLst>
        </pc:spChg>
        <pc:spChg chg="mod">
          <ac:chgData name="Полина Давыдченко" userId="c034636023882e3d" providerId="LiveId" clId="{B555DB3A-8838-42AA-925E-40D5E6A491CB}" dt="2023-02-14T20:47:41.833" v="815" actId="2711"/>
          <ac:spMkLst>
            <pc:docMk/>
            <pc:sldMk cId="2207398427" sldId="292"/>
            <ac:spMk id="43" creationId="{54E4E243-AA7B-EB4E-A727-78557628B1A9}"/>
          </ac:spMkLst>
        </pc:spChg>
        <pc:spChg chg="mod">
          <ac:chgData name="Полина Давыдченко" userId="c034636023882e3d" providerId="LiveId" clId="{B555DB3A-8838-42AA-925E-40D5E6A491CB}" dt="2023-02-14T20:47:41.833" v="815" actId="2711"/>
          <ac:spMkLst>
            <pc:docMk/>
            <pc:sldMk cId="2207398427" sldId="292"/>
            <ac:spMk id="44" creationId="{7EE10091-B9F3-CAFB-ED9F-6CF6F6C40F45}"/>
          </ac:spMkLst>
        </pc:spChg>
        <pc:spChg chg="del">
          <ac:chgData name="Полина Давыдченко" userId="c034636023882e3d" providerId="LiveId" clId="{B555DB3A-8838-42AA-925E-40D5E6A491CB}" dt="2023-02-14T20:27:40.320" v="424" actId="478"/>
          <ac:spMkLst>
            <pc:docMk/>
            <pc:sldMk cId="2207398427" sldId="292"/>
            <ac:spMk id="45" creationId="{9C7BF884-CD87-CBB6-6CC3-01CE05FB9685}"/>
          </ac:spMkLst>
        </pc:spChg>
        <pc:spChg chg="mod">
          <ac:chgData name="Полина Давыдченко" userId="c034636023882e3d" providerId="LiveId" clId="{B555DB3A-8838-42AA-925E-40D5E6A491CB}" dt="2023-02-14T20:47:31.945" v="813" actId="2711"/>
          <ac:spMkLst>
            <pc:docMk/>
            <pc:sldMk cId="2207398427" sldId="292"/>
            <ac:spMk id="49" creationId="{7D48B116-BF02-3895-3A29-6D71BE4EC946}"/>
          </ac:spMkLst>
        </pc:spChg>
        <pc:spChg chg="mod">
          <ac:chgData name="Полина Давыдченко" userId="c034636023882e3d" providerId="LiveId" clId="{B555DB3A-8838-42AA-925E-40D5E6A491CB}" dt="2023-02-14T20:47:49.346" v="816" actId="2711"/>
          <ac:spMkLst>
            <pc:docMk/>
            <pc:sldMk cId="2207398427" sldId="292"/>
            <ac:spMk id="51" creationId="{6E6A992F-324E-4A9E-CFEB-7D2CEE16E00A}"/>
          </ac:spMkLst>
        </pc:spChg>
        <pc:spChg chg="mod">
          <ac:chgData name="Полина Давыдченко" userId="c034636023882e3d" providerId="LiveId" clId="{B555DB3A-8838-42AA-925E-40D5E6A491CB}" dt="2023-02-14T20:47:49.346" v="816" actId="2711"/>
          <ac:spMkLst>
            <pc:docMk/>
            <pc:sldMk cId="2207398427" sldId="292"/>
            <ac:spMk id="55" creationId="{104ABBFB-14DB-3C92-3157-0E0B5B36A965}"/>
          </ac:spMkLst>
        </pc:spChg>
        <pc:spChg chg="mod">
          <ac:chgData name="Полина Давыдченко" userId="c034636023882e3d" providerId="LiveId" clId="{B555DB3A-8838-42AA-925E-40D5E6A491CB}" dt="2023-02-14T20:48:30.805" v="849" actId="2711"/>
          <ac:spMkLst>
            <pc:docMk/>
            <pc:sldMk cId="2207398427" sldId="292"/>
            <ac:spMk id="57" creationId="{0A611D25-3618-925B-AF2B-49A97A06E36D}"/>
          </ac:spMkLst>
        </pc:spChg>
        <pc:spChg chg="mod">
          <ac:chgData name="Полина Давыдченко" userId="c034636023882e3d" providerId="LiveId" clId="{B555DB3A-8838-42AA-925E-40D5E6A491CB}" dt="2023-02-14T20:48:30.805" v="849" actId="2711"/>
          <ac:spMkLst>
            <pc:docMk/>
            <pc:sldMk cId="2207398427" sldId="292"/>
            <ac:spMk id="58" creationId="{1239A614-BC6C-1BA4-E056-2E667740986B}"/>
          </ac:spMkLst>
        </pc:spChg>
        <pc:spChg chg="mod">
          <ac:chgData name="Полина Давыдченко" userId="c034636023882e3d" providerId="LiveId" clId="{B555DB3A-8838-42AA-925E-40D5E6A491CB}" dt="2023-02-14T20:48:37.317" v="850" actId="2711"/>
          <ac:spMkLst>
            <pc:docMk/>
            <pc:sldMk cId="2207398427" sldId="292"/>
            <ac:spMk id="60" creationId="{417B13B7-4141-F2DD-2F8F-F370F9DCEF10}"/>
          </ac:spMkLst>
        </pc:spChg>
        <pc:spChg chg="mod">
          <ac:chgData name="Полина Давыдченко" userId="c034636023882e3d" providerId="LiveId" clId="{B555DB3A-8838-42AA-925E-40D5E6A491CB}" dt="2023-02-14T20:48:37.317" v="850" actId="2711"/>
          <ac:spMkLst>
            <pc:docMk/>
            <pc:sldMk cId="2207398427" sldId="292"/>
            <ac:spMk id="61" creationId="{0403081A-6195-D2E9-4504-CDB1110625CF}"/>
          </ac:spMkLst>
        </pc:spChg>
        <pc:spChg chg="mod">
          <ac:chgData name="Полина Давыдченко" userId="c034636023882e3d" providerId="LiveId" clId="{B555DB3A-8838-42AA-925E-40D5E6A491CB}" dt="2023-02-14T20:47:31.945" v="813" actId="2711"/>
          <ac:spMkLst>
            <pc:docMk/>
            <pc:sldMk cId="2207398427" sldId="292"/>
            <ac:spMk id="62" creationId="{84C5A393-4AEB-E8DD-DBFB-464AA022E54D}"/>
          </ac:spMkLst>
        </pc:spChg>
        <pc:spChg chg="mod">
          <ac:chgData name="Полина Давыдченко" userId="c034636023882e3d" providerId="LiveId" clId="{B555DB3A-8838-42AA-925E-40D5E6A491CB}" dt="2023-02-14T20:47:31.945" v="813" actId="2711"/>
          <ac:spMkLst>
            <pc:docMk/>
            <pc:sldMk cId="2207398427" sldId="292"/>
            <ac:spMk id="63" creationId="{387CE030-9B37-6EE4-5BBC-14A997980728}"/>
          </ac:spMkLst>
        </pc:spChg>
        <pc:spChg chg="mod">
          <ac:chgData name="Полина Давыдченко" userId="c034636023882e3d" providerId="LiveId" clId="{B555DB3A-8838-42AA-925E-40D5E6A491CB}" dt="2023-02-14T20:47:25.386" v="812" actId="2711"/>
          <ac:spMkLst>
            <pc:docMk/>
            <pc:sldMk cId="2207398427" sldId="292"/>
            <ac:spMk id="205" creationId="{9A5B83A8-EFDD-D4CE-D72F-FF523CEC7FC0}"/>
          </ac:spMkLst>
        </pc:spChg>
        <pc:spChg chg="mod">
          <ac:chgData name="Полина Давыдченко" userId="c034636023882e3d" providerId="LiveId" clId="{B555DB3A-8838-42AA-925E-40D5E6A491CB}" dt="2023-02-14T20:47:25.386" v="812" actId="2711"/>
          <ac:spMkLst>
            <pc:docMk/>
            <pc:sldMk cId="2207398427" sldId="292"/>
            <ac:spMk id="206" creationId="{5557766E-99C3-AABF-AFAF-9A1E75E21516}"/>
          </ac:spMkLst>
        </pc:spChg>
        <pc:spChg chg="mod">
          <ac:chgData name="Полина Давыдченко" userId="c034636023882e3d" providerId="LiveId" clId="{B555DB3A-8838-42AA-925E-40D5E6A491CB}" dt="2023-02-14T20:47:49.346" v="816" actId="2711"/>
          <ac:spMkLst>
            <pc:docMk/>
            <pc:sldMk cId="2207398427" sldId="292"/>
            <ac:spMk id="1029" creationId="{084A850F-C387-AD8C-BBE0-9FAC49ED8CD7}"/>
          </ac:spMkLst>
        </pc:spChg>
        <pc:spChg chg="mod">
          <ac:chgData name="Полина Давыдченко" userId="c034636023882e3d" providerId="LiveId" clId="{B555DB3A-8838-42AA-925E-40D5E6A491CB}" dt="2023-02-14T20:47:49.346" v="816" actId="2711"/>
          <ac:spMkLst>
            <pc:docMk/>
            <pc:sldMk cId="2207398427" sldId="292"/>
            <ac:spMk id="1030" creationId="{CE26518F-896C-2303-4C36-070EB3A3E67B}"/>
          </ac:spMkLst>
        </pc:spChg>
        <pc:spChg chg="mod">
          <ac:chgData name="Полина Давыдченко" userId="c034636023882e3d" providerId="LiveId" clId="{B555DB3A-8838-42AA-925E-40D5E6A491CB}" dt="2023-02-14T20:48:30.805" v="849" actId="2711"/>
          <ac:spMkLst>
            <pc:docMk/>
            <pc:sldMk cId="2207398427" sldId="292"/>
            <ac:spMk id="1031" creationId="{87945B7B-1903-1539-0A79-83A7B91FF471}"/>
          </ac:spMkLst>
        </pc:spChg>
        <pc:spChg chg="mod">
          <ac:chgData name="Полина Давыдченко" userId="c034636023882e3d" providerId="LiveId" clId="{B555DB3A-8838-42AA-925E-40D5E6A491CB}" dt="2023-02-14T20:48:30.805" v="849" actId="2711"/>
          <ac:spMkLst>
            <pc:docMk/>
            <pc:sldMk cId="2207398427" sldId="292"/>
            <ac:spMk id="1032" creationId="{0370CC28-FEE7-588E-36C2-617D221C4EF7}"/>
          </ac:spMkLst>
        </pc:spChg>
        <pc:spChg chg="mod">
          <ac:chgData name="Полина Давыдченко" userId="c034636023882e3d" providerId="LiveId" clId="{B555DB3A-8838-42AA-925E-40D5E6A491CB}" dt="2023-02-14T20:49:13.274" v="854" actId="20577"/>
          <ac:spMkLst>
            <pc:docMk/>
            <pc:sldMk cId="2207398427" sldId="292"/>
            <ac:spMk id="1045" creationId="{D9AB55B6-E6D9-5225-E212-D1D41A70B45B}"/>
          </ac:spMkLst>
        </pc:spChg>
        <pc:spChg chg="del">
          <ac:chgData name="Полина Давыдченко" userId="c034636023882e3d" providerId="LiveId" clId="{B555DB3A-8838-42AA-925E-40D5E6A491CB}" dt="2023-02-14T20:27:11.263" v="386" actId="478"/>
          <ac:spMkLst>
            <pc:docMk/>
            <pc:sldMk cId="2207398427" sldId="292"/>
            <ac:spMk id="1060" creationId="{5CDADAC2-4881-7BD0-FEC0-04411092C296}"/>
          </ac:spMkLst>
        </pc:spChg>
        <pc:grpChg chg="mod">
          <ac:chgData name="Полина Давыдченко" userId="c034636023882e3d" providerId="LiveId" clId="{B555DB3A-8838-42AA-925E-40D5E6A491CB}" dt="2023-02-14T20:48:24.133" v="848" actId="1037"/>
          <ac:grpSpMkLst>
            <pc:docMk/>
            <pc:sldMk cId="2207398427" sldId="292"/>
            <ac:grpSpMk id="26" creationId="{2B5FE6F9-8DB6-C7B1-36CF-7B1ED6F2398D}"/>
          </ac:grpSpMkLst>
        </pc:grpChg>
        <pc:picChg chg="add mod">
          <ac:chgData name="Полина Давыдченко" userId="c034636023882e3d" providerId="LiveId" clId="{B555DB3A-8838-42AA-925E-40D5E6A491CB}" dt="2023-02-14T20:28:59.004" v="491"/>
          <ac:picMkLst>
            <pc:docMk/>
            <pc:sldMk cId="2207398427" sldId="292"/>
            <ac:picMk id="15" creationId="{6BFAB1B9-93E5-1094-77CF-C6BCF0FE1E2B}"/>
          </ac:picMkLst>
        </pc:picChg>
        <pc:picChg chg="add mod">
          <ac:chgData name="Полина Давыдченко" userId="c034636023882e3d" providerId="LiveId" clId="{B555DB3A-8838-42AA-925E-40D5E6A491CB}" dt="2023-02-14T20:28:59.004" v="491"/>
          <ac:picMkLst>
            <pc:docMk/>
            <pc:sldMk cId="2207398427" sldId="292"/>
            <ac:picMk id="16" creationId="{850245CC-C662-80D7-9998-0F8E3ED7DCA5}"/>
          </ac:picMkLst>
        </pc:picChg>
        <pc:picChg chg="del">
          <ac:chgData name="Полина Давыдченко" userId="c034636023882e3d" providerId="LiveId" clId="{B555DB3A-8838-42AA-925E-40D5E6A491CB}" dt="2023-02-14T20:27:07.882" v="385" actId="478"/>
          <ac:picMkLst>
            <pc:docMk/>
            <pc:sldMk cId="2207398427" sldId="292"/>
            <ac:picMk id="1061" creationId="{E6609BAE-9317-760A-2DC5-0A9DE20DE707}"/>
          </ac:picMkLst>
        </pc:picChg>
      </pc:sldChg>
      <pc:sldChg chg="addSp delSp modSp mod">
        <pc:chgData name="Полина Давыдченко" userId="c034636023882e3d" providerId="LiveId" clId="{B555DB3A-8838-42AA-925E-40D5E6A491CB}" dt="2023-02-15T04:06:23.503" v="1425" actId="1036"/>
        <pc:sldMkLst>
          <pc:docMk/>
          <pc:sldMk cId="3344719250" sldId="293"/>
        </pc:sldMkLst>
        <pc:spChg chg="del mod">
          <ac:chgData name="Полина Давыдченко" userId="c034636023882e3d" providerId="LiveId" clId="{B555DB3A-8838-42AA-925E-40D5E6A491CB}" dt="2023-02-14T20:19:45.627" v="247" actId="478"/>
          <ac:spMkLst>
            <pc:docMk/>
            <pc:sldMk cId="3344719250" sldId="293"/>
            <ac:spMk id="2" creationId="{284AEA6A-A788-D642-F612-359757CB3EB0}"/>
          </ac:spMkLst>
        </pc:spChg>
        <pc:spChg chg="add mod">
          <ac:chgData name="Полина Давыдченко" userId="c034636023882e3d" providerId="LiveId" clId="{B555DB3A-8838-42AA-925E-40D5E6A491CB}" dt="2023-02-14T20:16:09.889" v="175" actId="208"/>
          <ac:spMkLst>
            <pc:docMk/>
            <pc:sldMk cId="3344719250" sldId="293"/>
            <ac:spMk id="3" creationId="{325D63D5-A956-DA9E-50E8-E955DC552029}"/>
          </ac:spMkLst>
        </pc:spChg>
        <pc:spChg chg="add del mod">
          <ac:chgData name="Полина Давыдченко" userId="c034636023882e3d" providerId="LiveId" clId="{B555DB3A-8838-42AA-925E-40D5E6A491CB}" dt="2023-02-14T20:16:57.030" v="185" actId="478"/>
          <ac:spMkLst>
            <pc:docMk/>
            <pc:sldMk cId="3344719250" sldId="293"/>
            <ac:spMk id="7" creationId="{20EDE4BC-64A1-B818-8941-184CC0F400DB}"/>
          </ac:spMkLst>
        </pc:spChg>
        <pc:spChg chg="add mod">
          <ac:chgData name="Полина Давыдченко" userId="c034636023882e3d" providerId="LiveId" clId="{B555DB3A-8838-42AA-925E-40D5E6A491CB}" dt="2023-02-14T20:18:23.997" v="222" actId="14100"/>
          <ac:spMkLst>
            <pc:docMk/>
            <pc:sldMk cId="3344719250" sldId="293"/>
            <ac:spMk id="8" creationId="{3158AF80-53C8-E7E1-840A-EEF23D5D37D5}"/>
          </ac:spMkLst>
        </pc:spChg>
        <pc:spChg chg="add mod">
          <ac:chgData name="Полина Давыдченко" userId="c034636023882e3d" providerId="LiveId" clId="{B555DB3A-8838-42AA-925E-40D5E6A491CB}" dt="2023-02-14T20:19:49.851" v="250" actId="20577"/>
          <ac:spMkLst>
            <pc:docMk/>
            <pc:sldMk cId="3344719250" sldId="293"/>
            <ac:spMk id="10" creationId="{75830E69-517A-C48D-7C72-6C214E2E05C0}"/>
          </ac:spMkLst>
        </pc:spChg>
        <pc:spChg chg="mod">
          <ac:chgData name="Полина Давыдченко" userId="c034636023882e3d" providerId="LiveId" clId="{B555DB3A-8838-42AA-925E-40D5E6A491CB}" dt="2023-02-15T04:06:23.503" v="1425" actId="1036"/>
          <ac:spMkLst>
            <pc:docMk/>
            <pc:sldMk cId="3344719250" sldId="293"/>
            <ac:spMk id="192" creationId="{40816E57-FE71-7116-C03D-B7A7ADCC68D4}"/>
          </ac:spMkLst>
        </pc:spChg>
        <pc:spChg chg="mod">
          <ac:chgData name="Полина Давыдченко" userId="c034636023882e3d" providerId="LiveId" clId="{B555DB3A-8838-42AA-925E-40D5E6A491CB}" dt="2023-02-15T04:06:23.503" v="1425" actId="1036"/>
          <ac:spMkLst>
            <pc:docMk/>
            <pc:sldMk cId="3344719250" sldId="293"/>
            <ac:spMk id="193" creationId="{9099F432-DD9B-3923-498E-F26B5E1A744C}"/>
          </ac:spMkLst>
        </pc:spChg>
        <pc:spChg chg="mod">
          <ac:chgData name="Полина Давыдченко" userId="c034636023882e3d" providerId="LiveId" clId="{B555DB3A-8838-42AA-925E-40D5E6A491CB}" dt="2023-02-15T04:06:23.503" v="1425" actId="1036"/>
          <ac:spMkLst>
            <pc:docMk/>
            <pc:sldMk cId="3344719250" sldId="293"/>
            <ac:spMk id="194" creationId="{BF95CEBD-C8A5-648B-24A0-ECDB4A4A1082}"/>
          </ac:spMkLst>
        </pc:spChg>
        <pc:spChg chg="mod">
          <ac:chgData name="Полина Давыдченко" userId="c034636023882e3d" providerId="LiveId" clId="{B555DB3A-8838-42AA-925E-40D5E6A491CB}" dt="2023-02-15T04:06:23.503" v="1425" actId="1036"/>
          <ac:spMkLst>
            <pc:docMk/>
            <pc:sldMk cId="3344719250" sldId="293"/>
            <ac:spMk id="195" creationId="{4B547A5A-03B5-6869-8512-204701B20650}"/>
          </ac:spMkLst>
        </pc:spChg>
        <pc:spChg chg="mod">
          <ac:chgData name="Полина Давыдченко" userId="c034636023882e3d" providerId="LiveId" clId="{B555DB3A-8838-42AA-925E-40D5E6A491CB}" dt="2023-02-15T04:06:23.503" v="1425" actId="1036"/>
          <ac:spMkLst>
            <pc:docMk/>
            <pc:sldMk cId="3344719250" sldId="293"/>
            <ac:spMk id="196" creationId="{F262B4BD-9D25-E7C8-CBED-A19020BA7985}"/>
          </ac:spMkLst>
        </pc:spChg>
        <pc:spChg chg="mod">
          <ac:chgData name="Полина Давыдченко" userId="c034636023882e3d" providerId="LiveId" clId="{B555DB3A-8838-42AA-925E-40D5E6A491CB}" dt="2023-02-15T04:06:23.503" v="1425" actId="1036"/>
          <ac:spMkLst>
            <pc:docMk/>
            <pc:sldMk cId="3344719250" sldId="293"/>
            <ac:spMk id="197" creationId="{4176C976-802C-E892-2CEE-A7A5B2C80580}"/>
          </ac:spMkLst>
        </pc:spChg>
        <pc:spChg chg="mod">
          <ac:chgData name="Полина Давыдченко" userId="c034636023882e3d" providerId="LiveId" clId="{B555DB3A-8838-42AA-925E-40D5E6A491CB}" dt="2023-02-15T04:06:23.503" v="1425" actId="1036"/>
          <ac:spMkLst>
            <pc:docMk/>
            <pc:sldMk cId="3344719250" sldId="293"/>
            <ac:spMk id="198" creationId="{6C9801AD-4D62-9AD5-B2F6-2F8FC84B5CDD}"/>
          </ac:spMkLst>
        </pc:spChg>
        <pc:spChg chg="mod">
          <ac:chgData name="Полина Давыдченко" userId="c034636023882e3d" providerId="LiveId" clId="{B555DB3A-8838-42AA-925E-40D5E6A491CB}" dt="2023-02-15T04:06:23.503" v="1425" actId="1036"/>
          <ac:spMkLst>
            <pc:docMk/>
            <pc:sldMk cId="3344719250" sldId="293"/>
            <ac:spMk id="199" creationId="{F317A4CC-065A-22BC-C99A-4BEF91D1C488}"/>
          </ac:spMkLst>
        </pc:spChg>
        <pc:spChg chg="mod">
          <ac:chgData name="Полина Давыдченко" userId="c034636023882e3d" providerId="LiveId" clId="{B555DB3A-8838-42AA-925E-40D5E6A491CB}" dt="2023-02-15T04:06:23.503" v="1425" actId="1036"/>
          <ac:spMkLst>
            <pc:docMk/>
            <pc:sldMk cId="3344719250" sldId="293"/>
            <ac:spMk id="200" creationId="{064BFBF6-7765-195E-CB1F-EA68497A6FB0}"/>
          </ac:spMkLst>
        </pc:spChg>
        <pc:spChg chg="mod">
          <ac:chgData name="Полина Давыдченко" userId="c034636023882e3d" providerId="LiveId" clId="{B555DB3A-8838-42AA-925E-40D5E6A491CB}" dt="2023-02-15T04:06:23.503" v="1425" actId="1036"/>
          <ac:spMkLst>
            <pc:docMk/>
            <pc:sldMk cId="3344719250" sldId="293"/>
            <ac:spMk id="201" creationId="{45EEE2D1-783E-5226-D463-1E86ECD9CD7D}"/>
          </ac:spMkLst>
        </pc:spChg>
        <pc:spChg chg="mod">
          <ac:chgData name="Полина Давыдченко" userId="c034636023882e3d" providerId="LiveId" clId="{B555DB3A-8838-42AA-925E-40D5E6A491CB}" dt="2023-02-15T04:06:23.503" v="1425" actId="1036"/>
          <ac:spMkLst>
            <pc:docMk/>
            <pc:sldMk cId="3344719250" sldId="293"/>
            <ac:spMk id="202" creationId="{14BF3E38-EE0C-1818-E4BA-225A7A0B4179}"/>
          </ac:spMkLst>
        </pc:spChg>
        <pc:spChg chg="mod">
          <ac:chgData name="Полина Давыдченко" userId="c034636023882e3d" providerId="LiveId" clId="{B555DB3A-8838-42AA-925E-40D5E6A491CB}" dt="2023-02-15T04:06:23.503" v="1425" actId="1036"/>
          <ac:spMkLst>
            <pc:docMk/>
            <pc:sldMk cId="3344719250" sldId="293"/>
            <ac:spMk id="203" creationId="{0B79619C-A0F6-AC34-6D37-A54B39EBFFAB}"/>
          </ac:spMkLst>
        </pc:spChg>
        <pc:spChg chg="mod">
          <ac:chgData name="Полина Давыдченко" userId="c034636023882e3d" providerId="LiveId" clId="{B555DB3A-8838-42AA-925E-40D5E6A491CB}" dt="2023-02-15T04:06:23.503" v="1425" actId="1036"/>
          <ac:spMkLst>
            <pc:docMk/>
            <pc:sldMk cId="3344719250" sldId="293"/>
            <ac:spMk id="204" creationId="{4B94BF62-0B6B-85DC-4123-34E38A6BA6B5}"/>
          </ac:spMkLst>
        </pc:spChg>
        <pc:spChg chg="mod">
          <ac:chgData name="Полина Давыдченко" userId="c034636023882e3d" providerId="LiveId" clId="{B555DB3A-8838-42AA-925E-40D5E6A491CB}" dt="2023-02-15T04:06:23.503" v="1425" actId="1036"/>
          <ac:spMkLst>
            <pc:docMk/>
            <pc:sldMk cId="3344719250" sldId="293"/>
            <ac:spMk id="205" creationId="{9C2BD40D-DA35-B68F-B4D6-84D55F40361A}"/>
          </ac:spMkLst>
        </pc:spChg>
        <pc:spChg chg="mod">
          <ac:chgData name="Полина Давыдченко" userId="c034636023882e3d" providerId="LiveId" clId="{B555DB3A-8838-42AA-925E-40D5E6A491CB}" dt="2023-02-15T04:06:23.503" v="1425" actId="1036"/>
          <ac:spMkLst>
            <pc:docMk/>
            <pc:sldMk cId="3344719250" sldId="293"/>
            <ac:spMk id="206" creationId="{7549C90B-5B46-2DED-A3F9-1559BE3CDF47}"/>
          </ac:spMkLst>
        </pc:spChg>
        <pc:spChg chg="mod">
          <ac:chgData name="Полина Давыдченко" userId="c034636023882e3d" providerId="LiveId" clId="{B555DB3A-8838-42AA-925E-40D5E6A491CB}" dt="2023-02-15T04:06:23.503" v="1425" actId="1036"/>
          <ac:spMkLst>
            <pc:docMk/>
            <pc:sldMk cId="3344719250" sldId="293"/>
            <ac:spMk id="207" creationId="{258ADDF3-6354-FF2D-5CF3-B18E0C9BE849}"/>
          </ac:spMkLst>
        </pc:spChg>
        <pc:spChg chg="mod">
          <ac:chgData name="Полина Давыдченко" userId="c034636023882e3d" providerId="LiveId" clId="{B555DB3A-8838-42AA-925E-40D5E6A491CB}" dt="2023-02-15T04:06:23.503" v="1425" actId="1036"/>
          <ac:spMkLst>
            <pc:docMk/>
            <pc:sldMk cId="3344719250" sldId="293"/>
            <ac:spMk id="208" creationId="{FBD1C399-5183-8824-AFF7-DAB7D9869C75}"/>
          </ac:spMkLst>
        </pc:spChg>
        <pc:spChg chg="mod">
          <ac:chgData name="Полина Давыдченко" userId="c034636023882e3d" providerId="LiveId" clId="{B555DB3A-8838-42AA-925E-40D5E6A491CB}" dt="2023-02-15T04:06:23.503" v="1425" actId="1036"/>
          <ac:spMkLst>
            <pc:docMk/>
            <pc:sldMk cId="3344719250" sldId="293"/>
            <ac:spMk id="209" creationId="{6BD67081-97CB-73D0-6A95-D561C8955526}"/>
          </ac:spMkLst>
        </pc:spChg>
        <pc:spChg chg="mod">
          <ac:chgData name="Полина Давыдченко" userId="c034636023882e3d" providerId="LiveId" clId="{B555DB3A-8838-42AA-925E-40D5E6A491CB}" dt="2023-02-15T04:06:23.503" v="1425" actId="1036"/>
          <ac:spMkLst>
            <pc:docMk/>
            <pc:sldMk cId="3344719250" sldId="293"/>
            <ac:spMk id="210" creationId="{DD54081B-F6A4-5E92-94E7-9698302B28C5}"/>
          </ac:spMkLst>
        </pc:spChg>
        <pc:spChg chg="mod">
          <ac:chgData name="Полина Давыдченко" userId="c034636023882e3d" providerId="LiveId" clId="{B555DB3A-8838-42AA-925E-40D5E6A491CB}" dt="2023-02-15T04:06:23.503" v="1425" actId="1036"/>
          <ac:spMkLst>
            <pc:docMk/>
            <pc:sldMk cId="3344719250" sldId="293"/>
            <ac:spMk id="212" creationId="{AA89876A-56DD-A494-FD76-043BB14F45AC}"/>
          </ac:spMkLst>
        </pc:spChg>
        <pc:spChg chg="mod">
          <ac:chgData name="Полина Давыдченко" userId="c034636023882e3d" providerId="LiveId" clId="{B555DB3A-8838-42AA-925E-40D5E6A491CB}" dt="2023-02-15T04:06:23.503" v="1425" actId="1036"/>
          <ac:spMkLst>
            <pc:docMk/>
            <pc:sldMk cId="3344719250" sldId="293"/>
            <ac:spMk id="213" creationId="{CE5D0E5E-DB9C-98E6-D927-DF4CAC076FE3}"/>
          </ac:spMkLst>
        </pc:spChg>
        <pc:spChg chg="mod">
          <ac:chgData name="Полина Давыдченко" userId="c034636023882e3d" providerId="LiveId" clId="{B555DB3A-8838-42AA-925E-40D5E6A491CB}" dt="2023-02-15T04:06:23.503" v="1425" actId="1036"/>
          <ac:spMkLst>
            <pc:docMk/>
            <pc:sldMk cId="3344719250" sldId="293"/>
            <ac:spMk id="215" creationId="{D7D5AA53-C7CA-C225-FAF2-15ED4CAAB097}"/>
          </ac:spMkLst>
        </pc:spChg>
        <pc:spChg chg="mod">
          <ac:chgData name="Полина Давыдченко" userId="c034636023882e3d" providerId="LiveId" clId="{B555DB3A-8838-42AA-925E-40D5E6A491CB}" dt="2023-02-15T04:06:23.503" v="1425" actId="1036"/>
          <ac:spMkLst>
            <pc:docMk/>
            <pc:sldMk cId="3344719250" sldId="293"/>
            <ac:spMk id="216" creationId="{722D0746-9585-ED56-46B3-9B726686BC1C}"/>
          </ac:spMkLst>
        </pc:spChg>
        <pc:spChg chg="mod">
          <ac:chgData name="Полина Давыдченко" userId="c034636023882e3d" providerId="LiveId" clId="{B555DB3A-8838-42AA-925E-40D5E6A491CB}" dt="2023-02-15T04:06:23.503" v="1425" actId="1036"/>
          <ac:spMkLst>
            <pc:docMk/>
            <pc:sldMk cId="3344719250" sldId="293"/>
            <ac:spMk id="218" creationId="{B1B8484E-8595-E7E9-347E-6AA72A500E9B}"/>
          </ac:spMkLst>
        </pc:spChg>
        <pc:spChg chg="mod">
          <ac:chgData name="Полина Давыдченко" userId="c034636023882e3d" providerId="LiveId" clId="{B555DB3A-8838-42AA-925E-40D5E6A491CB}" dt="2023-02-15T04:06:23.503" v="1425" actId="1036"/>
          <ac:spMkLst>
            <pc:docMk/>
            <pc:sldMk cId="3344719250" sldId="293"/>
            <ac:spMk id="219" creationId="{323CC395-A2B1-AAE5-B578-CBC5CB8D10D3}"/>
          </ac:spMkLst>
        </pc:spChg>
        <pc:spChg chg="del">
          <ac:chgData name="Полина Давыдченко" userId="c034636023882e3d" providerId="LiveId" clId="{B555DB3A-8838-42AA-925E-40D5E6A491CB}" dt="2023-02-14T20:16:54.165" v="183" actId="478"/>
          <ac:spMkLst>
            <pc:docMk/>
            <pc:sldMk cId="3344719250" sldId="293"/>
            <ac:spMk id="1060" creationId="{5CDADAC2-4881-7BD0-FEC0-04411092C296}"/>
          </ac:spMkLst>
        </pc:spChg>
        <pc:spChg chg="mod">
          <ac:chgData name="Полина Давыдченко" userId="c034636023882e3d" providerId="LiveId" clId="{B555DB3A-8838-42AA-925E-40D5E6A491CB}" dt="2023-02-15T04:06:23.503" v="1425" actId="1036"/>
          <ac:spMkLst>
            <pc:docMk/>
            <pc:sldMk cId="3344719250" sldId="293"/>
            <ac:spMk id="1080" creationId="{C524C9CA-3C29-D939-6B9C-DFA5F89D9B25}"/>
          </ac:spMkLst>
        </pc:spChg>
        <pc:spChg chg="mod">
          <ac:chgData name="Полина Давыдченко" userId="c034636023882e3d" providerId="LiveId" clId="{B555DB3A-8838-42AA-925E-40D5E6A491CB}" dt="2023-02-15T04:06:23.503" v="1425" actId="1036"/>
          <ac:spMkLst>
            <pc:docMk/>
            <pc:sldMk cId="3344719250" sldId="293"/>
            <ac:spMk id="1081" creationId="{65CEA785-6DDD-DE8D-3D05-754FFED61A1D}"/>
          </ac:spMkLst>
        </pc:spChg>
        <pc:spChg chg="mod">
          <ac:chgData name="Полина Давыдченко" userId="c034636023882e3d" providerId="LiveId" clId="{B555DB3A-8838-42AA-925E-40D5E6A491CB}" dt="2023-02-15T04:06:23.503" v="1425" actId="1036"/>
          <ac:spMkLst>
            <pc:docMk/>
            <pc:sldMk cId="3344719250" sldId="293"/>
            <ac:spMk id="1082" creationId="{C567D234-C0F8-5A3A-85CD-3AF683CCC0ED}"/>
          </ac:spMkLst>
        </pc:spChg>
        <pc:spChg chg="mod">
          <ac:chgData name="Полина Давыдченко" userId="c034636023882e3d" providerId="LiveId" clId="{B555DB3A-8838-42AA-925E-40D5E6A491CB}" dt="2023-02-15T04:06:23.503" v="1425" actId="1036"/>
          <ac:spMkLst>
            <pc:docMk/>
            <pc:sldMk cId="3344719250" sldId="293"/>
            <ac:spMk id="1083" creationId="{40DD7A9B-58F9-E294-CFDD-0EC6129BD00F}"/>
          </ac:spMkLst>
        </pc:spChg>
        <pc:spChg chg="mod">
          <ac:chgData name="Полина Давыдченко" userId="c034636023882e3d" providerId="LiveId" clId="{B555DB3A-8838-42AA-925E-40D5E6A491CB}" dt="2023-02-15T04:06:23.503" v="1425" actId="1036"/>
          <ac:spMkLst>
            <pc:docMk/>
            <pc:sldMk cId="3344719250" sldId="293"/>
            <ac:spMk id="1084" creationId="{19CB8918-2D88-73E3-7CD9-20158785840D}"/>
          </ac:spMkLst>
        </pc:spChg>
        <pc:spChg chg="mod">
          <ac:chgData name="Полина Давыдченко" userId="c034636023882e3d" providerId="LiveId" clId="{B555DB3A-8838-42AA-925E-40D5E6A491CB}" dt="2023-02-15T04:06:23.503" v="1425" actId="1036"/>
          <ac:spMkLst>
            <pc:docMk/>
            <pc:sldMk cId="3344719250" sldId="293"/>
            <ac:spMk id="1085" creationId="{05142B04-DC07-8CC5-5E5D-E3830ACEEACB}"/>
          </ac:spMkLst>
        </pc:spChg>
        <pc:spChg chg="mod">
          <ac:chgData name="Полина Давыдченко" userId="c034636023882e3d" providerId="LiveId" clId="{B555DB3A-8838-42AA-925E-40D5E6A491CB}" dt="2023-02-15T04:06:23.503" v="1425" actId="1036"/>
          <ac:spMkLst>
            <pc:docMk/>
            <pc:sldMk cId="3344719250" sldId="293"/>
            <ac:spMk id="1086" creationId="{53E57214-568F-6A83-1E13-5415E9DE93EB}"/>
          </ac:spMkLst>
        </pc:spChg>
        <pc:spChg chg="mod">
          <ac:chgData name="Полина Давыдченко" userId="c034636023882e3d" providerId="LiveId" clId="{B555DB3A-8838-42AA-925E-40D5E6A491CB}" dt="2023-02-15T04:06:23.503" v="1425" actId="1036"/>
          <ac:spMkLst>
            <pc:docMk/>
            <pc:sldMk cId="3344719250" sldId="293"/>
            <ac:spMk id="1087" creationId="{CB40D6A0-EDA3-24B5-DD85-1E7CE31EAFCC}"/>
          </ac:spMkLst>
        </pc:spChg>
        <pc:grpChg chg="mod">
          <ac:chgData name="Полина Давыдченко" userId="c034636023882e3d" providerId="LiveId" clId="{B555DB3A-8838-42AA-925E-40D5E6A491CB}" dt="2023-02-15T04:06:23.503" v="1425" actId="1036"/>
          <ac:grpSpMkLst>
            <pc:docMk/>
            <pc:sldMk cId="3344719250" sldId="293"/>
            <ac:grpSpMk id="211" creationId="{FB8ABE56-6776-182B-447E-7E518DA293D4}"/>
          </ac:grpSpMkLst>
        </pc:grpChg>
        <pc:grpChg chg="mod">
          <ac:chgData name="Полина Давыдченко" userId="c034636023882e3d" providerId="LiveId" clId="{B555DB3A-8838-42AA-925E-40D5E6A491CB}" dt="2023-02-15T04:06:23.503" v="1425" actId="1036"/>
          <ac:grpSpMkLst>
            <pc:docMk/>
            <pc:sldMk cId="3344719250" sldId="293"/>
            <ac:grpSpMk id="214" creationId="{AA14F172-F046-C642-5896-BBD8BE8626CE}"/>
          </ac:grpSpMkLst>
        </pc:grpChg>
        <pc:grpChg chg="mod">
          <ac:chgData name="Полина Давыдченко" userId="c034636023882e3d" providerId="LiveId" clId="{B555DB3A-8838-42AA-925E-40D5E6A491CB}" dt="2023-02-15T04:06:23.503" v="1425" actId="1036"/>
          <ac:grpSpMkLst>
            <pc:docMk/>
            <pc:sldMk cId="3344719250" sldId="293"/>
            <ac:grpSpMk id="217" creationId="{02D5EB52-A863-6993-5F0E-A9D29E8AB90F}"/>
          </ac:grpSpMkLst>
        </pc:grpChg>
        <pc:grpChg chg="mod">
          <ac:chgData name="Полина Давыдченко" userId="c034636023882e3d" providerId="LiveId" clId="{B555DB3A-8838-42AA-925E-40D5E6A491CB}" dt="2023-02-15T04:06:23.503" v="1425" actId="1036"/>
          <ac:grpSpMkLst>
            <pc:docMk/>
            <pc:sldMk cId="3344719250" sldId="293"/>
            <ac:grpSpMk id="1079" creationId="{43907364-245A-10F4-310D-4D0A77229668}"/>
          </ac:grpSpMkLst>
        </pc:grpChg>
        <pc:picChg chg="add mod">
          <ac:chgData name="Полина Давыдченко" userId="c034636023882e3d" providerId="LiveId" clId="{B555DB3A-8838-42AA-925E-40D5E6A491CB}" dt="2023-02-14T20:16:18.636" v="176"/>
          <ac:picMkLst>
            <pc:docMk/>
            <pc:sldMk cId="3344719250" sldId="293"/>
            <ac:picMk id="4" creationId="{3FCAC718-73F7-445A-F526-A40A89F07358}"/>
          </ac:picMkLst>
        </pc:picChg>
        <pc:picChg chg="add mod">
          <ac:chgData name="Полина Давыдченко" userId="c034636023882e3d" providerId="LiveId" clId="{B555DB3A-8838-42AA-925E-40D5E6A491CB}" dt="2023-02-14T20:16:18.636" v="176"/>
          <ac:picMkLst>
            <pc:docMk/>
            <pc:sldMk cId="3344719250" sldId="293"/>
            <ac:picMk id="5" creationId="{EE52C7F2-CDA5-EBF9-B73D-5A65D58FD847}"/>
          </ac:picMkLst>
        </pc:picChg>
        <pc:picChg chg="add mod">
          <ac:chgData name="Полина Давыдченко" userId="c034636023882e3d" providerId="LiveId" clId="{B555DB3A-8838-42AA-925E-40D5E6A491CB}" dt="2023-02-14T20:17:44.298" v="213" actId="1076"/>
          <ac:picMkLst>
            <pc:docMk/>
            <pc:sldMk cId="3344719250" sldId="293"/>
            <ac:picMk id="9" creationId="{2B9A6050-E717-B98E-9438-6ED38F33CFF7}"/>
          </ac:picMkLst>
        </pc:picChg>
        <pc:picChg chg="mod">
          <ac:chgData name="Полина Давыдченко" userId="c034636023882e3d" providerId="LiveId" clId="{B555DB3A-8838-42AA-925E-40D5E6A491CB}" dt="2023-02-15T04:06:23.503" v="1425" actId="1036"/>
          <ac:picMkLst>
            <pc:docMk/>
            <pc:sldMk cId="3344719250" sldId="293"/>
            <ac:picMk id="220" creationId="{C999B0D9-2808-8D01-A480-B27E1F6EB3D4}"/>
          </ac:picMkLst>
        </pc:picChg>
        <pc:picChg chg="mod">
          <ac:chgData name="Полина Давыдченко" userId="c034636023882e3d" providerId="LiveId" clId="{B555DB3A-8838-42AA-925E-40D5E6A491CB}" dt="2023-02-15T04:06:23.503" v="1425" actId="1036"/>
          <ac:picMkLst>
            <pc:docMk/>
            <pc:sldMk cId="3344719250" sldId="293"/>
            <ac:picMk id="221" creationId="{96B4DEB6-3E7A-FE3B-3B19-8A6702E634B9}"/>
          </ac:picMkLst>
        </pc:picChg>
        <pc:picChg chg="mod">
          <ac:chgData name="Полина Давыдченко" userId="c034636023882e3d" providerId="LiveId" clId="{B555DB3A-8838-42AA-925E-40D5E6A491CB}" dt="2023-02-15T04:06:23.503" v="1425" actId="1036"/>
          <ac:picMkLst>
            <pc:docMk/>
            <pc:sldMk cId="3344719250" sldId="293"/>
            <ac:picMk id="222" creationId="{4EA4A40D-7A23-C438-7E00-94D807692041}"/>
          </ac:picMkLst>
        </pc:picChg>
        <pc:picChg chg="del">
          <ac:chgData name="Полина Давыдченко" userId="c034636023882e3d" providerId="LiveId" clId="{B555DB3A-8838-42AA-925E-40D5E6A491CB}" dt="2023-02-14T20:15:53.383" v="171" actId="478"/>
          <ac:picMkLst>
            <pc:docMk/>
            <pc:sldMk cId="3344719250" sldId="293"/>
            <ac:picMk id="224" creationId="{DCD32675-1AD6-DDDC-A643-4D5562E59EF8}"/>
          </ac:picMkLst>
        </pc:picChg>
        <pc:picChg chg="del">
          <ac:chgData name="Полина Давыдченко" userId="c034636023882e3d" providerId="LiveId" clId="{B555DB3A-8838-42AA-925E-40D5E6A491CB}" dt="2023-02-14T20:15:55.855" v="172" actId="478"/>
          <ac:picMkLst>
            <pc:docMk/>
            <pc:sldMk cId="3344719250" sldId="293"/>
            <ac:picMk id="1061" creationId="{E6609BAE-9317-760A-2DC5-0A9DE20DE707}"/>
          </ac:picMkLst>
        </pc:picChg>
      </pc:sldChg>
      <pc:sldChg chg="modSp del mod">
        <pc:chgData name="Полина Давыдченко" userId="c034636023882e3d" providerId="LiveId" clId="{B555DB3A-8838-42AA-925E-40D5E6A491CB}" dt="2023-02-14T20:17:17.331" v="211" actId="47"/>
        <pc:sldMkLst>
          <pc:docMk/>
          <pc:sldMk cId="0" sldId="294"/>
        </pc:sldMkLst>
        <pc:picChg chg="mod">
          <ac:chgData name="Полина Давыдченко" userId="c034636023882e3d" providerId="LiveId" clId="{B555DB3A-8838-42AA-925E-40D5E6A491CB}" dt="2023-02-14T20:08:50.390" v="58" actId="1035"/>
          <ac:picMkLst>
            <pc:docMk/>
            <pc:sldMk cId="0" sldId="294"/>
            <ac:picMk id="66" creationId="{00000000-0000-0000-0000-000000000000}"/>
          </ac:picMkLst>
        </pc:picChg>
      </pc:sldChg>
      <pc:sldChg chg="del">
        <pc:chgData name="Полина Давыдченко" userId="c034636023882e3d" providerId="LiveId" clId="{B555DB3A-8838-42AA-925E-40D5E6A491CB}" dt="2023-02-14T21:53:20.882" v="977" actId="47"/>
        <pc:sldMkLst>
          <pc:docMk/>
          <pc:sldMk cId="0" sldId="295"/>
        </pc:sldMkLst>
      </pc:sldChg>
      <pc:sldChg chg="addSp delSp modSp mod ord">
        <pc:chgData name="Полина Давыдченко" userId="c034636023882e3d" providerId="LiveId" clId="{B555DB3A-8838-42AA-925E-40D5E6A491CB}" dt="2023-02-15T03:52:24.838" v="1053" actId="1076"/>
        <pc:sldMkLst>
          <pc:docMk/>
          <pc:sldMk cId="0" sldId="296"/>
        </pc:sldMkLst>
        <pc:spChg chg="add mod">
          <ac:chgData name="Полина Давыдченко" userId="c034636023882e3d" providerId="LiveId" clId="{B555DB3A-8838-42AA-925E-40D5E6A491CB}" dt="2023-02-14T20:08:32.857" v="50" actId="1076"/>
          <ac:spMkLst>
            <pc:docMk/>
            <pc:sldMk cId="0" sldId="296"/>
            <ac:spMk id="5" creationId="{34826D43-A296-5A27-7F51-16FDEEF2C5B9}"/>
          </ac:spMkLst>
        </pc:spChg>
        <pc:spChg chg="add del mod">
          <ac:chgData name="Полина Давыдченко" userId="c034636023882e3d" providerId="LiveId" clId="{B555DB3A-8838-42AA-925E-40D5E6A491CB}" dt="2023-02-14T20:52:42.806" v="875" actId="2711"/>
          <ac:spMkLst>
            <pc:docMk/>
            <pc:sldMk cId="0" sldId="296"/>
            <ac:spMk id="114" creationId="{00000000-0000-0000-0000-000000000000}"/>
          </ac:spMkLst>
        </pc:spChg>
        <pc:spChg chg="add del">
          <ac:chgData name="Полина Давыдченко" userId="c034636023882e3d" providerId="LiveId" clId="{B555DB3A-8838-42AA-925E-40D5E6A491CB}" dt="2023-02-14T20:04:55.349" v="20" actId="478"/>
          <ac:spMkLst>
            <pc:docMk/>
            <pc:sldMk cId="0" sldId="296"/>
            <ac:spMk id="115" creationId="{00000000-0000-0000-0000-000000000000}"/>
          </ac:spMkLst>
        </pc:spChg>
        <pc:spChg chg="del">
          <ac:chgData name="Полина Давыдченко" userId="c034636023882e3d" providerId="LiveId" clId="{B555DB3A-8838-42AA-925E-40D5E6A491CB}" dt="2023-02-14T20:09:31.138" v="61" actId="478"/>
          <ac:spMkLst>
            <pc:docMk/>
            <pc:sldMk cId="0" sldId="296"/>
            <ac:spMk id="119" creationId="{00000000-0000-0000-0000-000000000000}"/>
          </ac:spMkLst>
        </pc:spChg>
        <pc:picChg chg="add mod">
          <ac:chgData name="Полина Давыдченко" userId="c034636023882e3d" providerId="LiveId" clId="{B555DB3A-8838-42AA-925E-40D5E6A491CB}" dt="2023-02-15T03:50:50.946" v="1042" actId="1076"/>
          <ac:picMkLst>
            <pc:docMk/>
            <pc:sldMk cId="0" sldId="296"/>
            <ac:picMk id="3" creationId="{984590E2-3DA6-B8C2-7A21-AB4C6DCD9266}"/>
          </ac:picMkLst>
        </pc:picChg>
        <pc:picChg chg="add del mod">
          <ac:chgData name="Полина Давыдченко" userId="c034636023882e3d" providerId="LiveId" clId="{B555DB3A-8838-42AA-925E-40D5E6A491CB}" dt="2023-02-14T20:00:45.482" v="3" actId="478"/>
          <ac:picMkLst>
            <pc:docMk/>
            <pc:sldMk cId="0" sldId="296"/>
            <ac:picMk id="4" creationId="{A2A124C7-51A1-7DDC-6537-C00B2DC5AEDA}"/>
          </ac:picMkLst>
        </pc:picChg>
        <pc:picChg chg="add mod ord">
          <ac:chgData name="Полина Давыдченко" userId="c034636023882e3d" providerId="LiveId" clId="{B555DB3A-8838-42AA-925E-40D5E6A491CB}" dt="2023-02-15T03:52:20.110" v="1051" actId="167"/>
          <ac:picMkLst>
            <pc:docMk/>
            <pc:sldMk cId="0" sldId="296"/>
            <ac:picMk id="6" creationId="{5CDF232E-2AEF-8DD4-471E-4703A44A315B}"/>
          </ac:picMkLst>
        </pc:picChg>
        <pc:picChg chg="add mod ord">
          <ac:chgData name="Полина Давыдченко" userId="c034636023882e3d" providerId="LiveId" clId="{B555DB3A-8838-42AA-925E-40D5E6A491CB}" dt="2023-02-15T03:52:24.838" v="1053" actId="1076"/>
          <ac:picMkLst>
            <pc:docMk/>
            <pc:sldMk cId="0" sldId="296"/>
            <ac:picMk id="7" creationId="{DACDCF82-D9E7-06E1-1549-358826D2953F}"/>
          </ac:picMkLst>
        </pc:picChg>
        <pc:picChg chg="del">
          <ac:chgData name="Полина Давыдченко" userId="c034636023882e3d" providerId="LiveId" clId="{B555DB3A-8838-42AA-925E-40D5E6A491CB}" dt="2023-02-14T20:02:14.744" v="6" actId="478"/>
          <ac:picMkLst>
            <pc:docMk/>
            <pc:sldMk cId="0" sldId="296"/>
            <ac:picMk id="113" creationId="{00000000-0000-0000-0000-000000000000}"/>
          </ac:picMkLst>
        </pc:picChg>
      </pc:sldChg>
      <pc:sldChg chg="addSp delSp modSp add del mod">
        <pc:chgData name="Полина Давыдченко" userId="c034636023882e3d" providerId="LiveId" clId="{B555DB3A-8838-42AA-925E-40D5E6A491CB}" dt="2023-02-14T21:00:17.091" v="967" actId="1037"/>
        <pc:sldMkLst>
          <pc:docMk/>
          <pc:sldMk cId="32764654" sldId="1259"/>
        </pc:sldMkLst>
        <pc:spChg chg="mod">
          <ac:chgData name="Полина Давыдченко" userId="c034636023882e3d" providerId="LiveId" clId="{B555DB3A-8838-42AA-925E-40D5E6A491CB}" dt="2023-02-14T20:16:49.228" v="182" actId="14100"/>
          <ac:spMkLst>
            <pc:docMk/>
            <pc:sldMk cId="32764654" sldId="1259"/>
            <ac:spMk id="2" creationId="{C15A714D-6AAF-E64B-A2B3-0AC3F7C33F5B}"/>
          </ac:spMkLst>
        </pc:spChg>
        <pc:spChg chg="del">
          <ac:chgData name="Полина Давыдченко" userId="c034636023882e3d" providerId="LiveId" clId="{B555DB3A-8838-42AA-925E-40D5E6A491CB}" dt="2023-02-14T20:11:03.823" v="65" actId="478"/>
          <ac:spMkLst>
            <pc:docMk/>
            <pc:sldMk cId="32764654" sldId="1259"/>
            <ac:spMk id="3" creationId="{51445FE7-C452-D540-BDDB-BE45A0BB8C03}"/>
          </ac:spMkLst>
        </pc:spChg>
        <pc:spChg chg="del">
          <ac:chgData name="Полина Давыдченко" userId="c034636023882e3d" providerId="LiveId" clId="{B555DB3A-8838-42AA-925E-40D5E6A491CB}" dt="2023-02-14T20:11:03.823" v="65" actId="478"/>
          <ac:spMkLst>
            <pc:docMk/>
            <pc:sldMk cId="32764654" sldId="1259"/>
            <ac:spMk id="4" creationId="{80880CDD-C839-1B47-8BC3-67C077B6E95A}"/>
          </ac:spMkLst>
        </pc:spChg>
        <pc:spChg chg="add del mod">
          <ac:chgData name="Полина Давыдченко" userId="c034636023882e3d" providerId="LiveId" clId="{B555DB3A-8838-42AA-925E-40D5E6A491CB}" dt="2023-02-14T20:11:08.449" v="66" actId="478"/>
          <ac:spMkLst>
            <pc:docMk/>
            <pc:sldMk cId="32764654" sldId="1259"/>
            <ac:spMk id="5" creationId="{956022E1-6A8A-DBA6-D9A9-4B9EB2B800A6}"/>
          </ac:spMkLst>
        </pc:spChg>
        <pc:spChg chg="add del mod">
          <ac:chgData name="Полина Давыдченко" userId="c034636023882e3d" providerId="LiveId" clId="{B555DB3A-8838-42AA-925E-40D5E6A491CB}" dt="2023-02-14T20:11:08.449" v="66" actId="478"/>
          <ac:spMkLst>
            <pc:docMk/>
            <pc:sldMk cId="32764654" sldId="1259"/>
            <ac:spMk id="6" creationId="{4ABC1121-F9E4-A7EB-91D7-833D1749E908}"/>
          </ac:spMkLst>
        </pc:spChg>
        <pc:spChg chg="add del mod">
          <ac:chgData name="Полина Давыдченко" userId="c034636023882e3d" providerId="LiveId" clId="{B555DB3A-8838-42AA-925E-40D5E6A491CB}" dt="2023-02-14T20:11:08.449" v="66" actId="478"/>
          <ac:spMkLst>
            <pc:docMk/>
            <pc:sldMk cId="32764654" sldId="1259"/>
            <ac:spMk id="7" creationId="{DA447B9E-11C8-0806-C848-1764FBACADE0}"/>
          </ac:spMkLst>
        </pc:spChg>
        <pc:spChg chg="add mod">
          <ac:chgData name="Полина Давыдченко" userId="c034636023882e3d" providerId="LiveId" clId="{B555DB3A-8838-42AA-925E-40D5E6A491CB}" dt="2023-02-14T20:52:28.635" v="874" actId="2711"/>
          <ac:spMkLst>
            <pc:docMk/>
            <pc:sldMk cId="32764654" sldId="1259"/>
            <ac:spMk id="13" creationId="{4B720177-6D0C-E173-8CBA-4F41A8699DF1}"/>
          </ac:spMkLst>
        </pc:spChg>
        <pc:spChg chg="add mod">
          <ac:chgData name="Полина Давыдченко" userId="c034636023882e3d" providerId="LiveId" clId="{B555DB3A-8838-42AA-925E-40D5E6A491CB}" dt="2023-02-14T20:52:28.635" v="874" actId="2711"/>
          <ac:spMkLst>
            <pc:docMk/>
            <pc:sldMk cId="32764654" sldId="1259"/>
            <ac:spMk id="14" creationId="{A2D4E586-AACA-FD61-11A2-9E7F4AA7C832}"/>
          </ac:spMkLst>
        </pc:spChg>
        <pc:spChg chg="add mod ord">
          <ac:chgData name="Полина Давыдченко" userId="c034636023882e3d" providerId="LiveId" clId="{B555DB3A-8838-42AA-925E-40D5E6A491CB}" dt="2023-02-14T20:52:28.635" v="874" actId="2711"/>
          <ac:spMkLst>
            <pc:docMk/>
            <pc:sldMk cId="32764654" sldId="1259"/>
            <ac:spMk id="16" creationId="{58D48F67-27C9-4E5C-0990-E4B7FDCA10CF}"/>
          </ac:spMkLst>
        </pc:spChg>
        <pc:spChg chg="add mod">
          <ac:chgData name="Полина Давыдченко" userId="c034636023882e3d" providerId="LiveId" clId="{B555DB3A-8838-42AA-925E-40D5E6A491CB}" dt="2023-02-14T20:52:28.635" v="874" actId="2711"/>
          <ac:spMkLst>
            <pc:docMk/>
            <pc:sldMk cId="32764654" sldId="1259"/>
            <ac:spMk id="19" creationId="{0A8CAF4F-BAE8-41D6-41E8-9E496B7BAB2A}"/>
          </ac:spMkLst>
        </pc:spChg>
        <pc:spChg chg="add mod">
          <ac:chgData name="Полина Давыдченко" userId="c034636023882e3d" providerId="LiveId" clId="{B555DB3A-8838-42AA-925E-40D5E6A491CB}" dt="2023-02-14T20:52:28.635" v="874" actId="2711"/>
          <ac:spMkLst>
            <pc:docMk/>
            <pc:sldMk cId="32764654" sldId="1259"/>
            <ac:spMk id="23" creationId="{FF7901B1-5327-7A1B-671B-36B5FA715F58}"/>
          </ac:spMkLst>
        </pc:spChg>
        <pc:spChg chg="add mod">
          <ac:chgData name="Полина Давыдченко" userId="c034636023882e3d" providerId="LiveId" clId="{B555DB3A-8838-42AA-925E-40D5E6A491CB}" dt="2023-02-14T20:52:28.635" v="874" actId="2711"/>
          <ac:spMkLst>
            <pc:docMk/>
            <pc:sldMk cId="32764654" sldId="1259"/>
            <ac:spMk id="25" creationId="{FB7FD039-313C-8142-154E-5600E595E25D}"/>
          </ac:spMkLst>
        </pc:spChg>
        <pc:spChg chg="del">
          <ac:chgData name="Полина Давыдченко" userId="c034636023882e3d" providerId="LiveId" clId="{B555DB3A-8838-42AA-925E-40D5E6A491CB}" dt="2023-02-14T20:11:03.823" v="65" actId="478"/>
          <ac:spMkLst>
            <pc:docMk/>
            <pc:sldMk cId="32764654" sldId="1259"/>
            <ac:spMk id="27" creationId="{F0E1D1B9-287B-664B-A263-A55C8BC09200}"/>
          </ac:spMkLst>
        </pc:spChg>
        <pc:spChg chg="del">
          <ac:chgData name="Полина Давыдченко" userId="c034636023882e3d" providerId="LiveId" clId="{B555DB3A-8838-42AA-925E-40D5E6A491CB}" dt="2023-02-14T20:11:03.823" v="65" actId="478"/>
          <ac:spMkLst>
            <pc:docMk/>
            <pc:sldMk cId="32764654" sldId="1259"/>
            <ac:spMk id="30" creationId="{EC3D7A7F-7290-AE45-B3CB-B7A33B1075D1}"/>
          </ac:spMkLst>
        </pc:spChg>
        <pc:spChg chg="add del mod">
          <ac:chgData name="Полина Давыдченко" userId="c034636023882e3d" providerId="LiveId" clId="{B555DB3A-8838-42AA-925E-40D5E6A491CB}" dt="2023-02-14T20:52:53.100" v="876" actId="478"/>
          <ac:spMkLst>
            <pc:docMk/>
            <pc:sldMk cId="32764654" sldId="1259"/>
            <ac:spMk id="38" creationId="{DBF37F83-57F9-3039-7704-F69C66312B6B}"/>
          </ac:spMkLst>
        </pc:spChg>
        <pc:picChg chg="add mod">
          <ac:chgData name="Полина Давыдченко" userId="c034636023882e3d" providerId="LiveId" clId="{B555DB3A-8838-42AA-925E-40D5E6A491CB}" dt="2023-02-14T20:12:00.306" v="118"/>
          <ac:picMkLst>
            <pc:docMk/>
            <pc:sldMk cId="32764654" sldId="1259"/>
            <ac:picMk id="8" creationId="{905C599B-8E3C-9E9C-BABB-003F76F6ADBD}"/>
          </ac:picMkLst>
        </pc:picChg>
        <pc:picChg chg="add mod">
          <ac:chgData name="Полина Давыдченко" userId="c034636023882e3d" providerId="LiveId" clId="{B555DB3A-8838-42AA-925E-40D5E6A491CB}" dt="2023-02-14T20:12:00.306" v="118"/>
          <ac:picMkLst>
            <pc:docMk/>
            <pc:sldMk cId="32764654" sldId="1259"/>
            <ac:picMk id="9" creationId="{81CB048F-D930-062A-1540-4F1E95187AE4}"/>
          </ac:picMkLst>
        </pc:picChg>
        <pc:picChg chg="add mod">
          <ac:chgData name="Полина Давыдченко" userId="c034636023882e3d" providerId="LiveId" clId="{B555DB3A-8838-42AA-925E-40D5E6A491CB}" dt="2023-02-14T20:12:00.306" v="118"/>
          <ac:picMkLst>
            <pc:docMk/>
            <pc:sldMk cId="32764654" sldId="1259"/>
            <ac:picMk id="10" creationId="{A276D305-F676-21F2-F847-561C7AB8C0E0}"/>
          </ac:picMkLst>
        </pc:picChg>
        <pc:picChg chg="add del mod ord">
          <ac:chgData name="Полина Давыдченко" userId="c034636023882e3d" providerId="LiveId" clId="{B555DB3A-8838-42AA-925E-40D5E6A491CB}" dt="2023-02-14T20:54:48.208" v="885" actId="167"/>
          <ac:picMkLst>
            <pc:docMk/>
            <pc:sldMk cId="32764654" sldId="1259"/>
            <ac:picMk id="11" creationId="{5157D187-B9BE-B28F-925A-0B45538C70DD}"/>
          </ac:picMkLst>
        </pc:picChg>
        <pc:picChg chg="add mod">
          <ac:chgData name="Полина Давыдченко" userId="c034636023882e3d" providerId="LiveId" clId="{B555DB3A-8838-42AA-925E-40D5E6A491CB}" dt="2023-02-14T20:12:00.306" v="118"/>
          <ac:picMkLst>
            <pc:docMk/>
            <pc:sldMk cId="32764654" sldId="1259"/>
            <ac:picMk id="12" creationId="{06884367-F800-C642-1929-58EE1F64DDA7}"/>
          </ac:picMkLst>
        </pc:picChg>
        <pc:picChg chg="mod">
          <ac:chgData name="Полина Давыдченко" userId="c034636023882e3d" providerId="LiveId" clId="{B555DB3A-8838-42AA-925E-40D5E6A491CB}" dt="2023-02-14T20:13:40.192" v="160" actId="1037"/>
          <ac:picMkLst>
            <pc:docMk/>
            <pc:sldMk cId="32764654" sldId="1259"/>
            <ac:picMk id="15" creationId="{00000000-0000-0000-0000-000000000000}"/>
          </ac:picMkLst>
        </pc:picChg>
        <pc:picChg chg="del">
          <ac:chgData name="Полина Давыдченко" userId="c034636023882e3d" providerId="LiveId" clId="{B555DB3A-8838-42AA-925E-40D5E6A491CB}" dt="2023-02-14T20:11:03.823" v="65" actId="478"/>
          <ac:picMkLst>
            <pc:docMk/>
            <pc:sldMk cId="32764654" sldId="1259"/>
            <ac:picMk id="17" creationId="{00000000-0000-0000-0000-000000000000}"/>
          </ac:picMkLst>
        </pc:picChg>
        <pc:picChg chg="del">
          <ac:chgData name="Полина Давыдченко" userId="c034636023882e3d" providerId="LiveId" clId="{B555DB3A-8838-42AA-925E-40D5E6A491CB}" dt="2023-02-14T20:10:53.524" v="64" actId="478"/>
          <ac:picMkLst>
            <pc:docMk/>
            <pc:sldMk cId="32764654" sldId="1259"/>
            <ac:picMk id="18" creationId="{00000000-0000-0000-0000-000000000000}"/>
          </ac:picMkLst>
        </pc:picChg>
        <pc:picChg chg="add mod">
          <ac:chgData name="Полина Давыдченко" userId="c034636023882e3d" providerId="LiveId" clId="{B555DB3A-8838-42AA-925E-40D5E6A491CB}" dt="2023-02-14T20:59:16.785" v="941" actId="1036"/>
          <ac:picMkLst>
            <pc:docMk/>
            <pc:sldMk cId="32764654" sldId="1259"/>
            <ac:picMk id="20" creationId="{59F1D7A8-5652-CD0C-F486-5A5A7CDCDB13}"/>
          </ac:picMkLst>
        </pc:picChg>
        <pc:picChg chg="add del mod">
          <ac:chgData name="Полина Давыдченко" userId="c034636023882e3d" providerId="LiveId" clId="{B555DB3A-8838-42AA-925E-40D5E6A491CB}" dt="2023-02-14T20:12:19.935" v="121" actId="478"/>
          <ac:picMkLst>
            <pc:docMk/>
            <pc:sldMk cId="32764654" sldId="1259"/>
            <ac:picMk id="26" creationId="{97E2B3EB-748B-34BF-5E08-F079C4295BE6}"/>
          </ac:picMkLst>
        </pc:picChg>
        <pc:picChg chg="add del mod ord">
          <ac:chgData name="Полина Давыдченко" userId="c034636023882e3d" providerId="LiveId" clId="{B555DB3A-8838-42AA-925E-40D5E6A491CB}" dt="2023-02-14T20:54:32.728" v="880" actId="167"/>
          <ac:picMkLst>
            <pc:docMk/>
            <pc:sldMk cId="32764654" sldId="1259"/>
            <ac:picMk id="28" creationId="{4F11D64F-087A-48F0-BC6F-91C60B651371}"/>
          </ac:picMkLst>
        </pc:picChg>
        <pc:picChg chg="add del mod">
          <ac:chgData name="Полина Давыдченко" userId="c034636023882e3d" providerId="LiveId" clId="{B555DB3A-8838-42AA-925E-40D5E6A491CB}" dt="2023-02-14T20:59:26.768" v="943" actId="478"/>
          <ac:picMkLst>
            <pc:docMk/>
            <pc:sldMk cId="32764654" sldId="1259"/>
            <ac:picMk id="31" creationId="{7828F141-D705-1792-7987-B6F03A342A69}"/>
          </ac:picMkLst>
        </pc:picChg>
        <pc:picChg chg="add del mod">
          <ac:chgData name="Полина Давыдченко" userId="c034636023882e3d" providerId="LiveId" clId="{B555DB3A-8838-42AA-925E-40D5E6A491CB}" dt="2023-02-14T20:55:27.132" v="897" actId="478"/>
          <ac:picMkLst>
            <pc:docMk/>
            <pc:sldMk cId="32764654" sldId="1259"/>
            <ac:picMk id="33" creationId="{04110761-4B2B-20ED-43CB-3EB8E87DCB96}"/>
          </ac:picMkLst>
        </pc:picChg>
        <pc:picChg chg="add del mod ord">
          <ac:chgData name="Полина Давыдченко" userId="c034636023882e3d" providerId="LiveId" clId="{B555DB3A-8838-42AA-925E-40D5E6A491CB}" dt="2023-02-14T20:54:50.033" v="886" actId="478"/>
          <ac:picMkLst>
            <pc:docMk/>
            <pc:sldMk cId="32764654" sldId="1259"/>
            <ac:picMk id="34" creationId="{51C82570-F696-05DF-D320-BB927036919A}"/>
          </ac:picMkLst>
        </pc:picChg>
        <pc:picChg chg="add del mod ord">
          <ac:chgData name="Полина Давыдченко" userId="c034636023882e3d" providerId="LiveId" clId="{B555DB3A-8838-42AA-925E-40D5E6A491CB}" dt="2023-02-14T20:54:34.645" v="881" actId="478"/>
          <ac:picMkLst>
            <pc:docMk/>
            <pc:sldMk cId="32764654" sldId="1259"/>
            <ac:picMk id="35" creationId="{76E97D59-1DEA-DCD8-0CCC-E48C276FCACC}"/>
          </ac:picMkLst>
        </pc:picChg>
        <pc:picChg chg="add mod">
          <ac:chgData name="Полина Давыдченко" userId="c034636023882e3d" providerId="LiveId" clId="{B555DB3A-8838-42AA-925E-40D5E6A491CB}" dt="2023-02-14T21:00:17.091" v="967" actId="1037"/>
          <ac:picMkLst>
            <pc:docMk/>
            <pc:sldMk cId="32764654" sldId="1259"/>
            <ac:picMk id="36" creationId="{519193FB-8CC5-7C38-2A98-4007B3B0CCB5}"/>
          </ac:picMkLst>
        </pc:picChg>
        <pc:picChg chg="del">
          <ac:chgData name="Полина Давыдченко" userId="c034636023882e3d" providerId="LiveId" clId="{B555DB3A-8838-42AA-925E-40D5E6A491CB}" dt="2023-02-14T20:11:03.823" v="65" actId="478"/>
          <ac:picMkLst>
            <pc:docMk/>
            <pc:sldMk cId="32764654" sldId="1259"/>
            <ac:picMk id="37" creationId="{7DC8BA6D-2D54-3E41-B8BA-6463D3C663D5}"/>
          </ac:picMkLst>
        </pc:picChg>
        <pc:picChg chg="del">
          <ac:chgData name="Полина Давыдченко" userId="c034636023882e3d" providerId="LiveId" clId="{B555DB3A-8838-42AA-925E-40D5E6A491CB}" dt="2023-02-14T20:11:03.823" v="65" actId="478"/>
          <ac:picMkLst>
            <pc:docMk/>
            <pc:sldMk cId="32764654" sldId="1259"/>
            <ac:picMk id="39" creationId="{1CBFFA82-2734-2842-926A-94D97241B834}"/>
          </ac:picMkLst>
        </pc:picChg>
        <pc:picChg chg="del">
          <ac:chgData name="Полина Давыдченко" userId="c034636023882e3d" providerId="LiveId" clId="{B555DB3A-8838-42AA-925E-40D5E6A491CB}" dt="2023-02-14T20:11:03.823" v="65" actId="478"/>
          <ac:picMkLst>
            <pc:docMk/>
            <pc:sldMk cId="32764654" sldId="1259"/>
            <ac:picMk id="41" creationId="{D646945E-EE1C-264B-AB5F-E285DA0BA950}"/>
          </ac:picMkLst>
        </pc:picChg>
        <pc:picChg chg="add mod">
          <ac:chgData name="Полина Давыдченко" userId="c034636023882e3d" providerId="LiveId" clId="{B555DB3A-8838-42AA-925E-40D5E6A491CB}" dt="2023-02-14T20:56:28.436" v="909" actId="1076"/>
          <ac:picMkLst>
            <pc:docMk/>
            <pc:sldMk cId="32764654" sldId="1259"/>
            <ac:picMk id="42" creationId="{C0D72746-CADE-2A6A-0777-9E24FA972732}"/>
          </ac:picMkLst>
        </pc:picChg>
        <pc:picChg chg="add mod">
          <ac:chgData name="Полина Давыдченко" userId="c034636023882e3d" providerId="LiveId" clId="{B555DB3A-8838-42AA-925E-40D5E6A491CB}" dt="2023-02-14T20:59:02.715" v="935" actId="1037"/>
          <ac:picMkLst>
            <pc:docMk/>
            <pc:sldMk cId="32764654" sldId="1259"/>
            <ac:picMk id="44" creationId="{AB1F8ACF-CFD8-AF72-AAE7-EEAA50E705EC}"/>
          </ac:picMkLst>
        </pc:picChg>
        <pc:picChg chg="add mod">
          <ac:chgData name="Полина Давыдченко" userId="c034636023882e3d" providerId="LiveId" clId="{B555DB3A-8838-42AA-925E-40D5E6A491CB}" dt="2023-02-14T20:56:22.249" v="908" actId="1076"/>
          <ac:picMkLst>
            <pc:docMk/>
            <pc:sldMk cId="32764654" sldId="1259"/>
            <ac:picMk id="46" creationId="{2ABFC446-3AF9-1834-03C8-2D3107F322EA}"/>
          </ac:picMkLst>
        </pc:picChg>
        <pc:picChg chg="add mod">
          <ac:chgData name="Полина Давыдченко" userId="c034636023882e3d" providerId="LiveId" clId="{B555DB3A-8838-42AA-925E-40D5E6A491CB}" dt="2023-02-14T20:59:55.340" v="947" actId="1035"/>
          <ac:picMkLst>
            <pc:docMk/>
            <pc:sldMk cId="32764654" sldId="1259"/>
            <ac:picMk id="48" creationId="{7908C157-42F5-04C0-52EA-2A05570ABE16}"/>
          </ac:picMkLst>
        </pc:picChg>
        <pc:picChg chg="del">
          <ac:chgData name="Полина Давыдченко" userId="c034636023882e3d" providerId="LiveId" clId="{B555DB3A-8838-42AA-925E-40D5E6A491CB}" dt="2023-02-14T20:11:03.823" v="65" actId="478"/>
          <ac:picMkLst>
            <pc:docMk/>
            <pc:sldMk cId="32764654" sldId="1259"/>
            <ac:picMk id="3074" creationId="{00000000-0000-0000-0000-000000000000}"/>
          </ac:picMkLst>
        </pc:picChg>
        <pc:cxnChg chg="del">
          <ac:chgData name="Полина Давыдченко" userId="c034636023882e3d" providerId="LiveId" clId="{B555DB3A-8838-42AA-925E-40D5E6A491CB}" dt="2023-02-14T20:11:03.823" v="65" actId="478"/>
          <ac:cxnSpMkLst>
            <pc:docMk/>
            <pc:sldMk cId="32764654" sldId="1259"/>
            <ac:cxnSpMk id="24" creationId="{6C81042D-5F6A-8843-A7E5-9BD0B16805CB}"/>
          </ac:cxnSpMkLst>
        </pc:cxnChg>
        <pc:cxnChg chg="del">
          <ac:chgData name="Полина Давыдченко" userId="c034636023882e3d" providerId="LiveId" clId="{B555DB3A-8838-42AA-925E-40D5E6A491CB}" dt="2023-02-14T20:11:03.823" v="65" actId="478"/>
          <ac:cxnSpMkLst>
            <pc:docMk/>
            <pc:sldMk cId="32764654" sldId="1259"/>
            <ac:cxnSpMk id="29" creationId="{44D3B0C8-11EB-204B-A169-50FC654B2F27}"/>
          </ac:cxnSpMkLst>
        </pc:cxnChg>
        <pc:cxnChg chg="del">
          <ac:chgData name="Полина Давыдченко" userId="c034636023882e3d" providerId="LiveId" clId="{B555DB3A-8838-42AA-925E-40D5E6A491CB}" dt="2023-02-14T20:11:03.823" v="65" actId="478"/>
          <ac:cxnSpMkLst>
            <pc:docMk/>
            <pc:sldMk cId="32764654" sldId="1259"/>
            <ac:cxnSpMk id="32" creationId="{6F477C63-0E66-A340-8838-0F1B4B189394}"/>
          </ac:cxnSpMkLst>
        </pc:cxnChg>
      </pc:sldChg>
      <pc:sldChg chg="addSp delSp modSp mod">
        <pc:chgData name="Полина Давыдченко" userId="c034636023882e3d" providerId="LiveId" clId="{B555DB3A-8838-42AA-925E-40D5E6A491CB}" dt="2023-02-15T03:52:59.313" v="1109" actId="1038"/>
        <pc:sldMkLst>
          <pc:docMk/>
          <pc:sldMk cId="0" sldId="1260"/>
        </pc:sldMkLst>
        <pc:spChg chg="add mod">
          <ac:chgData name="Полина Давыдченко" userId="c034636023882e3d" providerId="LiveId" clId="{B555DB3A-8838-42AA-925E-40D5E6A491CB}" dt="2023-02-14T21:03:02.219" v="972" actId="2711"/>
          <ac:spMkLst>
            <pc:docMk/>
            <pc:sldMk cId="0" sldId="1260"/>
            <ac:spMk id="2" creationId="{6B72A0B1-625E-0CD6-2C44-5C65F3871152}"/>
          </ac:spMkLst>
        </pc:spChg>
        <pc:spChg chg="add mod">
          <ac:chgData name="Полина Давыдченко" userId="c034636023882e3d" providerId="LiveId" clId="{B555DB3A-8838-42AA-925E-40D5E6A491CB}" dt="2023-02-14T21:03:13.126" v="974" actId="2711"/>
          <ac:spMkLst>
            <pc:docMk/>
            <pc:sldMk cId="0" sldId="1260"/>
            <ac:spMk id="3" creationId="{56ECF3FB-9E55-E715-5B8F-BBC2B54228BB}"/>
          </ac:spMkLst>
        </pc:spChg>
        <pc:spChg chg="add mod">
          <ac:chgData name="Полина Давыдченко" userId="c034636023882e3d" providerId="LiveId" clId="{B555DB3A-8838-42AA-925E-40D5E6A491CB}" dt="2023-02-14T21:03:19.778" v="975" actId="2711"/>
          <ac:spMkLst>
            <pc:docMk/>
            <pc:sldMk cId="0" sldId="1260"/>
            <ac:spMk id="4" creationId="{FD4C120D-D671-DAE3-0E0F-E49275E57CB1}"/>
          </ac:spMkLst>
        </pc:spChg>
        <pc:spChg chg="add mod">
          <ac:chgData name="Полина Давыдченко" userId="c034636023882e3d" providerId="LiveId" clId="{B555DB3A-8838-42AA-925E-40D5E6A491CB}" dt="2023-02-14T21:03:07.340" v="973" actId="2711"/>
          <ac:spMkLst>
            <pc:docMk/>
            <pc:sldMk cId="0" sldId="1260"/>
            <ac:spMk id="5" creationId="{8F045DE2-9B19-14A7-8153-155F2600D9F9}"/>
          </ac:spMkLst>
        </pc:spChg>
        <pc:spChg chg="del">
          <ac:chgData name="Полина Давыдченко" userId="c034636023882e3d" providerId="LiveId" clId="{B555DB3A-8838-42AA-925E-40D5E6A491CB}" dt="2023-02-14T21:02:42.590" v="968" actId="478"/>
          <ac:spMkLst>
            <pc:docMk/>
            <pc:sldMk cId="0" sldId="1260"/>
            <ac:spMk id="397" creationId="{00000000-0000-0000-0000-000000000000}"/>
          </ac:spMkLst>
        </pc:spChg>
        <pc:spChg chg="del">
          <ac:chgData name="Полина Давыдченко" userId="c034636023882e3d" providerId="LiveId" clId="{B555DB3A-8838-42AA-925E-40D5E6A491CB}" dt="2023-02-14T21:02:42.590" v="968" actId="478"/>
          <ac:spMkLst>
            <pc:docMk/>
            <pc:sldMk cId="0" sldId="1260"/>
            <ac:spMk id="401" creationId="{00000000-0000-0000-0000-000000000000}"/>
          </ac:spMkLst>
        </pc:spChg>
        <pc:spChg chg="del">
          <ac:chgData name="Полина Давыдченко" userId="c034636023882e3d" providerId="LiveId" clId="{B555DB3A-8838-42AA-925E-40D5E6A491CB}" dt="2023-02-14T21:02:42.590" v="968" actId="478"/>
          <ac:spMkLst>
            <pc:docMk/>
            <pc:sldMk cId="0" sldId="1260"/>
            <ac:spMk id="402" creationId="{00000000-0000-0000-0000-000000000000}"/>
          </ac:spMkLst>
        </pc:spChg>
        <pc:spChg chg="del">
          <ac:chgData name="Полина Давыдченко" userId="c034636023882e3d" providerId="LiveId" clId="{B555DB3A-8838-42AA-925E-40D5E6A491CB}" dt="2023-02-14T21:02:42.590" v="968" actId="478"/>
          <ac:spMkLst>
            <pc:docMk/>
            <pc:sldMk cId="0" sldId="1260"/>
            <ac:spMk id="403" creationId="{00000000-0000-0000-0000-000000000000}"/>
          </ac:spMkLst>
        </pc:spChg>
        <pc:spChg chg="del">
          <ac:chgData name="Полина Давыдченко" userId="c034636023882e3d" providerId="LiveId" clId="{B555DB3A-8838-42AA-925E-40D5E6A491CB}" dt="2023-02-14T21:02:42.590" v="968" actId="478"/>
          <ac:spMkLst>
            <pc:docMk/>
            <pc:sldMk cId="0" sldId="1260"/>
            <ac:spMk id="404" creationId="{00000000-0000-0000-0000-000000000000}"/>
          </ac:spMkLst>
        </pc:spChg>
        <pc:grpChg chg="del">
          <ac:chgData name="Полина Давыдченко" userId="c034636023882e3d" providerId="LiveId" clId="{B555DB3A-8838-42AA-925E-40D5E6A491CB}" dt="2023-02-14T21:02:42.590" v="968" actId="478"/>
          <ac:grpSpMkLst>
            <pc:docMk/>
            <pc:sldMk cId="0" sldId="1260"/>
            <ac:grpSpMk id="398" creationId="{00000000-0000-0000-0000-000000000000}"/>
          </ac:grpSpMkLst>
        </pc:grpChg>
        <pc:grpChg chg="del">
          <ac:chgData name="Полина Давыдченко" userId="c034636023882e3d" providerId="LiveId" clId="{B555DB3A-8838-42AA-925E-40D5E6A491CB}" dt="2023-02-14T21:02:42.590" v="968" actId="478"/>
          <ac:grpSpMkLst>
            <pc:docMk/>
            <pc:sldMk cId="0" sldId="1260"/>
            <ac:grpSpMk id="405" creationId="{00000000-0000-0000-0000-000000000000}"/>
          </ac:grpSpMkLst>
        </pc:grpChg>
        <pc:grpChg chg="del">
          <ac:chgData name="Полина Давыдченко" userId="c034636023882e3d" providerId="LiveId" clId="{B555DB3A-8838-42AA-925E-40D5E6A491CB}" dt="2023-02-14T21:02:42.590" v="968" actId="478"/>
          <ac:grpSpMkLst>
            <pc:docMk/>
            <pc:sldMk cId="0" sldId="1260"/>
            <ac:grpSpMk id="408" creationId="{00000000-0000-0000-0000-000000000000}"/>
          </ac:grpSpMkLst>
        </pc:grpChg>
        <pc:grpChg chg="del">
          <ac:chgData name="Полина Давыдченко" userId="c034636023882e3d" providerId="LiveId" clId="{B555DB3A-8838-42AA-925E-40D5E6A491CB}" dt="2023-02-14T21:02:45.215" v="969" actId="478"/>
          <ac:grpSpMkLst>
            <pc:docMk/>
            <pc:sldMk cId="0" sldId="1260"/>
            <ac:grpSpMk id="411" creationId="{00000000-0000-0000-0000-000000000000}"/>
          </ac:grpSpMkLst>
        </pc:grpChg>
        <pc:picChg chg="add mod">
          <ac:chgData name="Полина Давыдченко" userId="c034636023882e3d" providerId="LiveId" clId="{B555DB3A-8838-42AA-925E-40D5E6A491CB}" dt="2023-02-15T03:51:29.491" v="1046" actId="1076"/>
          <ac:picMkLst>
            <pc:docMk/>
            <pc:sldMk cId="0" sldId="1260"/>
            <ac:picMk id="6" creationId="{FEAC83D8-998B-F8A7-8C90-31B8C96C0508}"/>
          </ac:picMkLst>
        </pc:picChg>
        <pc:picChg chg="add mod">
          <ac:chgData name="Полина Давыдченко" userId="c034636023882e3d" providerId="LiveId" clId="{B555DB3A-8838-42AA-925E-40D5E6A491CB}" dt="2023-02-15T03:52:59.313" v="1109" actId="1038"/>
          <ac:picMkLst>
            <pc:docMk/>
            <pc:sldMk cId="0" sldId="1260"/>
            <ac:picMk id="7" creationId="{B2C52DCD-B073-8A69-F4C9-FAA7EE87808E}"/>
          </ac:picMkLst>
        </pc:picChg>
        <pc:picChg chg="add mod ord">
          <ac:chgData name="Полина Давыдченко" userId="c034636023882e3d" providerId="LiveId" clId="{B555DB3A-8838-42AA-925E-40D5E6A491CB}" dt="2023-02-15T03:52:54.382" v="1097" actId="167"/>
          <ac:picMkLst>
            <pc:docMk/>
            <pc:sldMk cId="0" sldId="1260"/>
            <ac:picMk id="8" creationId="{249776A2-AF79-58D2-97B7-D8132B4E6461}"/>
          </ac:picMkLst>
        </pc:picChg>
        <pc:picChg chg="mod">
          <ac:chgData name="Полина Давыдченко" userId="c034636023882e3d" providerId="LiveId" clId="{B555DB3A-8838-42AA-925E-40D5E6A491CB}" dt="2023-02-14T21:08:35.406" v="976" actId="1076"/>
          <ac:picMkLst>
            <pc:docMk/>
            <pc:sldMk cId="0" sldId="1260"/>
            <ac:picMk id="6148" creationId="{00000000-0000-0000-0000-000000000000}"/>
          </ac:picMkLst>
        </pc:picChg>
        <pc:cxnChg chg="del">
          <ac:chgData name="Полина Давыдченко" userId="c034636023882e3d" providerId="LiveId" clId="{B555DB3A-8838-42AA-925E-40D5E6A491CB}" dt="2023-02-14T21:02:42.590" v="968" actId="478"/>
          <ac:cxnSpMkLst>
            <pc:docMk/>
            <pc:sldMk cId="0" sldId="1260"/>
            <ac:cxnSpMk id="396" creationId="{00000000-0000-0000-0000-000000000000}"/>
          </ac:cxnSpMkLst>
        </pc:cxnChg>
      </pc:sldChg>
      <pc:sldMasterChg chg="delSldLayout">
        <pc:chgData name="Полина Давыдченко" userId="c034636023882e3d" providerId="LiveId" clId="{B555DB3A-8838-42AA-925E-40D5E6A491CB}" dt="2023-02-14T21:53:20.882" v="977" actId="47"/>
        <pc:sldMasterMkLst>
          <pc:docMk/>
          <pc:sldMasterMk cId="0" sldId="2147483648"/>
        </pc:sldMasterMkLst>
        <pc:sldLayoutChg chg="del">
          <pc:chgData name="Полина Давыдченко" userId="c034636023882e3d" providerId="LiveId" clId="{B555DB3A-8838-42AA-925E-40D5E6A491CB}" dt="2023-02-14T20:17:17.331" v="211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Полина Давыдченко" userId="c034636023882e3d" providerId="LiveId" clId="{B555DB3A-8838-42AA-925E-40D5E6A491CB}" dt="2023-02-14T21:53:20.882" v="977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Полина Давыдченко" userId="c034636023882e3d" providerId="LiveId" clId="{B555DB3A-8838-42AA-925E-40D5E6A491CB}" dt="2023-02-14T20:10:44.850" v="63" actId="47"/>
          <pc:sldLayoutMkLst>
            <pc:docMk/>
            <pc:sldMasterMk cId="0" sldId="2147483648"/>
            <pc:sldLayoutMk cId="36903570" sldId="2147483663"/>
          </pc:sldLayoutMkLst>
        </pc:sldLayoutChg>
      </pc:sldMasterChg>
    </pc:docChg>
  </pc:docChgLst>
  <pc:docChgLst>
    <pc:chgData name="Полина Давыдченко" userId="c034636023882e3d" providerId="LiveId" clId="{E8479946-5123-4983-81BF-5607AA7B8B10}"/>
    <pc:docChg chg="undo redo custSel addSld delSld modSld sldOrd delMainMaster">
      <pc:chgData name="Полина Давыдченко" userId="c034636023882e3d" providerId="LiveId" clId="{E8479946-5123-4983-81BF-5607AA7B8B10}" dt="2023-02-18T13:16:39.171" v="4274" actId="14100"/>
      <pc:docMkLst>
        <pc:docMk/>
      </pc:docMkLst>
      <pc:sldChg chg="addSp delSp modSp mod">
        <pc:chgData name="Полина Давыдченко" userId="c034636023882e3d" providerId="LiveId" clId="{E8479946-5123-4983-81BF-5607AA7B8B10}" dt="2023-02-15T11:56:45.154" v="1787" actId="1036"/>
        <pc:sldMkLst>
          <pc:docMk/>
          <pc:sldMk cId="998918430" sldId="256"/>
        </pc:sldMkLst>
        <pc:spChg chg="add del mod">
          <ac:chgData name="Полина Давыдченко" userId="c034636023882e3d" providerId="LiveId" clId="{E8479946-5123-4983-81BF-5607AA7B8B10}" dt="2023-02-15T09:56:27.526" v="1" actId="478"/>
          <ac:spMkLst>
            <pc:docMk/>
            <pc:sldMk cId="998918430" sldId="256"/>
            <ac:spMk id="4" creationId="{7A1B0570-4FC2-A1C7-6084-CF971AF75782}"/>
          </ac:spMkLst>
        </pc:spChg>
        <pc:spChg chg="add mod">
          <ac:chgData name="Полина Давыдченко" userId="c034636023882e3d" providerId="LiveId" clId="{E8479946-5123-4983-81BF-5607AA7B8B10}" dt="2023-02-15T11:56:45.154" v="1787" actId="1036"/>
          <ac:spMkLst>
            <pc:docMk/>
            <pc:sldMk cId="998918430" sldId="256"/>
            <ac:spMk id="5" creationId="{98181039-9E87-9682-99F2-D9639AFED1EB}"/>
          </ac:spMkLst>
        </pc:spChg>
        <pc:spChg chg="add mod">
          <ac:chgData name="Полина Давыдченко" userId="c034636023882e3d" providerId="LiveId" clId="{E8479946-5123-4983-81BF-5607AA7B8B10}" dt="2023-02-15T11:56:45.154" v="1787" actId="1036"/>
          <ac:spMkLst>
            <pc:docMk/>
            <pc:sldMk cId="998918430" sldId="256"/>
            <ac:spMk id="6" creationId="{37E790BF-CDD4-6DDD-1DC8-CD7BE9F58EB4}"/>
          </ac:spMkLst>
        </pc:spChg>
        <pc:spChg chg="add del mod">
          <ac:chgData name="Полина Давыдченко" userId="c034636023882e3d" providerId="LiveId" clId="{E8479946-5123-4983-81BF-5607AA7B8B10}" dt="2023-02-15T09:57:54.159" v="12" actId="478"/>
          <ac:spMkLst>
            <pc:docMk/>
            <pc:sldMk cId="998918430" sldId="256"/>
            <ac:spMk id="7" creationId="{7445B550-C872-FD3E-D601-6A49BEBAAEE4}"/>
          </ac:spMkLst>
        </pc:spChg>
        <pc:spChg chg="del mod">
          <ac:chgData name="Полина Давыдченко" userId="c034636023882e3d" providerId="LiveId" clId="{E8479946-5123-4983-81BF-5607AA7B8B10}" dt="2023-02-15T09:56:46.781" v="5" actId="478"/>
          <ac:spMkLst>
            <pc:docMk/>
            <pc:sldMk cId="998918430" sldId="256"/>
            <ac:spMk id="11" creationId="{E94E1046-126A-C14D-ADCF-5D6E02715BFE}"/>
          </ac:spMkLst>
        </pc:spChg>
        <pc:spChg chg="del">
          <ac:chgData name="Полина Давыдченко" userId="c034636023882e3d" providerId="LiveId" clId="{E8479946-5123-4983-81BF-5607AA7B8B10}" dt="2023-02-15T09:56:48.818" v="6" actId="478"/>
          <ac:spMkLst>
            <pc:docMk/>
            <pc:sldMk cId="998918430" sldId="256"/>
            <ac:spMk id="12" creationId="{494FBF20-5942-554E-A0E2-E732234528A2}"/>
          </ac:spMkLst>
        </pc:spChg>
        <pc:spChg chg="del">
          <ac:chgData name="Полина Давыдченко" userId="c034636023882e3d" providerId="LiveId" clId="{E8479946-5123-4983-81BF-5607AA7B8B10}" dt="2023-02-15T09:56:31.038" v="2" actId="478"/>
          <ac:spMkLst>
            <pc:docMk/>
            <pc:sldMk cId="998918430" sldId="256"/>
            <ac:spMk id="16" creationId="{6FA38222-18D0-D54F-BC7A-8D61EE943023}"/>
          </ac:spMkLst>
        </pc:spChg>
        <pc:spChg chg="del">
          <ac:chgData name="Полина Давыдченко" userId="c034636023882e3d" providerId="LiveId" clId="{E8479946-5123-4983-81BF-5607AA7B8B10}" dt="2023-02-15T09:56:43.552" v="3" actId="478"/>
          <ac:spMkLst>
            <pc:docMk/>
            <pc:sldMk cId="998918430" sldId="256"/>
            <ac:spMk id="19" creationId="{EEA761F4-A7AD-9B43-8149-AE7634784A67}"/>
          </ac:spMkLst>
        </pc:spChg>
        <pc:picChg chg="add mod">
          <ac:chgData name="Полина Давыдченко" userId="c034636023882e3d" providerId="LiveId" clId="{E8479946-5123-4983-81BF-5607AA7B8B10}" dt="2023-02-15T10:00:14.916" v="22" actId="1076"/>
          <ac:picMkLst>
            <pc:docMk/>
            <pc:sldMk cId="998918430" sldId="256"/>
            <ac:picMk id="9" creationId="{837CB01D-C131-3948-EEF1-60D6C0EAFAB8}"/>
          </ac:picMkLst>
        </pc:picChg>
        <pc:picChg chg="add del mod ord">
          <ac:chgData name="Полина Давыдченко" userId="c034636023882e3d" providerId="LiveId" clId="{E8479946-5123-4983-81BF-5607AA7B8B10}" dt="2023-02-15T10:02:48.101" v="31" actId="478"/>
          <ac:picMkLst>
            <pc:docMk/>
            <pc:sldMk cId="998918430" sldId="256"/>
            <ac:picMk id="10" creationId="{7B47379E-8739-596A-736E-4D677E008996}"/>
          </ac:picMkLst>
        </pc:picChg>
        <pc:picChg chg="add del mod">
          <ac:chgData name="Полина Давыдченко" userId="c034636023882e3d" providerId="LiveId" clId="{E8479946-5123-4983-81BF-5607AA7B8B10}" dt="2023-02-15T11:21:54.974" v="1234" actId="478"/>
          <ac:picMkLst>
            <pc:docMk/>
            <pc:sldMk cId="998918430" sldId="256"/>
            <ac:picMk id="13" creationId="{E444789C-4BC6-3E94-AC9C-632347D55595}"/>
          </ac:picMkLst>
        </pc:picChg>
        <pc:picChg chg="del">
          <ac:chgData name="Полина Давыдченко" userId="c034636023882e3d" providerId="LiveId" clId="{E8479946-5123-4983-81BF-5607AA7B8B10}" dt="2023-02-15T09:56:25.466" v="0" actId="478"/>
          <ac:picMkLst>
            <pc:docMk/>
            <pc:sldMk cId="998918430" sldId="256"/>
            <ac:picMk id="23" creationId="{43B9A665-CE22-D848-8E60-9CD1A37B74D4}"/>
          </ac:picMkLst>
        </pc:picChg>
      </pc:sldChg>
      <pc:sldChg chg="addSp delSp modSp mod">
        <pc:chgData name="Полина Давыдченко" userId="c034636023882e3d" providerId="LiveId" clId="{E8479946-5123-4983-81BF-5607AA7B8B10}" dt="2023-02-15T11:56:24.516" v="1762"/>
        <pc:sldMkLst>
          <pc:docMk/>
          <pc:sldMk cId="0" sldId="258"/>
        </pc:sldMkLst>
        <pc:spChg chg="del">
          <ac:chgData name="Полина Давыдченко" userId="c034636023882e3d" providerId="LiveId" clId="{E8479946-5123-4983-81BF-5607AA7B8B10}" dt="2023-02-15T10:32:03.189" v="368" actId="478"/>
          <ac:spMkLst>
            <pc:docMk/>
            <pc:sldMk cId="0" sldId="258"/>
            <ac:spMk id="7" creationId="{A9B68FAF-1FDC-2936-A857-2A102E8D4141}"/>
          </ac:spMkLst>
        </pc:spChg>
        <pc:spChg chg="add mod">
          <ac:chgData name="Полина Давыдченко" userId="c034636023882e3d" providerId="LiveId" clId="{E8479946-5123-4983-81BF-5607AA7B8B10}" dt="2023-02-15T10:32:07.860" v="372" actId="20577"/>
          <ac:spMkLst>
            <pc:docMk/>
            <pc:sldMk cId="0" sldId="258"/>
            <ac:spMk id="10" creationId="{98A42AFA-F3A5-F4D4-0B38-EFEBCD085A95}"/>
          </ac:spMkLst>
        </pc:spChg>
        <pc:spChg chg="mod">
          <ac:chgData name="Полина Давыдченко" userId="c034636023882e3d" providerId="LiveId" clId="{E8479946-5123-4983-81BF-5607AA7B8B10}" dt="2023-02-15T10:27:47.668" v="200" actId="207"/>
          <ac:spMkLst>
            <pc:docMk/>
            <pc:sldMk cId="0" sldId="258"/>
            <ac:spMk id="113" creationId="{00000000-0000-0000-0000-000000000000}"/>
          </ac:spMkLst>
        </pc:spChg>
        <pc:picChg chg="mod">
          <ac:chgData name="Полина Давыдченко" userId="c034636023882e3d" providerId="LiveId" clId="{E8479946-5123-4983-81BF-5607AA7B8B10}" dt="2023-02-15T10:27:54.924" v="201" actId="1076"/>
          <ac:picMkLst>
            <pc:docMk/>
            <pc:sldMk cId="0" sldId="258"/>
            <ac:picMk id="3" creationId="{83E73669-90D2-55DC-AA55-B77272D38C89}"/>
          </ac:picMkLst>
        </pc:picChg>
        <pc:picChg chg="del">
          <ac:chgData name="Полина Давыдченко" userId="c034636023882e3d" providerId="LiveId" clId="{E8479946-5123-4983-81BF-5607AA7B8B10}" dt="2023-02-15T10:31:43.540" v="365" actId="478"/>
          <ac:picMkLst>
            <pc:docMk/>
            <pc:sldMk cId="0" sldId="258"/>
            <ac:picMk id="4" creationId="{54B1B5DD-4229-4B0E-4BED-79DB0842DD64}"/>
          </ac:picMkLst>
        </pc:picChg>
        <pc:picChg chg="del">
          <ac:chgData name="Полина Давыдченко" userId="c034636023882e3d" providerId="LiveId" clId="{E8479946-5123-4983-81BF-5607AA7B8B10}" dt="2023-02-15T10:31:45.498" v="366" actId="478"/>
          <ac:picMkLst>
            <pc:docMk/>
            <pc:sldMk cId="0" sldId="258"/>
            <ac:picMk id="5" creationId="{9286DA51-D17F-49A7-27CA-1C3A9699DEED}"/>
          </ac:picMkLst>
        </pc:picChg>
        <pc:picChg chg="add del mod">
          <ac:chgData name="Полина Давыдченко" userId="c034636023882e3d" providerId="LiveId" clId="{E8479946-5123-4983-81BF-5607AA7B8B10}" dt="2023-02-15T11:56:24.026" v="1761" actId="478"/>
          <ac:picMkLst>
            <pc:docMk/>
            <pc:sldMk cId="0" sldId="258"/>
            <ac:picMk id="8" creationId="{D40F0FC6-7104-5A12-22DA-CCABC383FB05}"/>
          </ac:picMkLst>
        </pc:picChg>
        <pc:picChg chg="add del mod">
          <ac:chgData name="Полина Давыдченко" userId="c034636023882e3d" providerId="LiveId" clId="{E8479946-5123-4983-81BF-5607AA7B8B10}" dt="2023-02-15T11:56:22.201" v="1760" actId="478"/>
          <ac:picMkLst>
            <pc:docMk/>
            <pc:sldMk cId="0" sldId="258"/>
            <ac:picMk id="9" creationId="{25992BB5-AFD7-4BA5-2625-5D8B174F9035}"/>
          </ac:picMkLst>
        </pc:picChg>
        <pc:picChg chg="add mod modCrop">
          <ac:chgData name="Полина Давыдченко" userId="c034636023882e3d" providerId="LiveId" clId="{E8479946-5123-4983-81BF-5607AA7B8B10}" dt="2023-02-15T11:02:24.027" v="796" actId="1076"/>
          <ac:picMkLst>
            <pc:docMk/>
            <pc:sldMk cId="0" sldId="258"/>
            <ac:picMk id="12" creationId="{E7C840FD-365E-5B5E-CB8A-B04B71B0A9BA}"/>
          </ac:picMkLst>
        </pc:picChg>
        <pc:picChg chg="add mod modCrop">
          <ac:chgData name="Полина Давыдченко" userId="c034636023882e3d" providerId="LiveId" clId="{E8479946-5123-4983-81BF-5607AA7B8B10}" dt="2023-02-15T11:03:12.365" v="809" actId="1076"/>
          <ac:picMkLst>
            <pc:docMk/>
            <pc:sldMk cId="0" sldId="258"/>
            <ac:picMk id="14" creationId="{46CA2EB8-EC14-4B28-ACD1-7CECAE05D604}"/>
          </ac:picMkLst>
        </pc:picChg>
        <pc:picChg chg="add mod">
          <ac:chgData name="Полина Давыдченко" userId="c034636023882e3d" providerId="LiveId" clId="{E8479946-5123-4983-81BF-5607AA7B8B10}" dt="2023-02-15T11:56:24.516" v="1762"/>
          <ac:picMkLst>
            <pc:docMk/>
            <pc:sldMk cId="0" sldId="258"/>
            <ac:picMk id="15" creationId="{9CBD1B7D-D5B5-E3BE-979E-0B21F0D79C17}"/>
          </ac:picMkLst>
        </pc:picChg>
        <pc:picChg chg="add mod">
          <ac:chgData name="Полина Давыдченко" userId="c034636023882e3d" providerId="LiveId" clId="{E8479946-5123-4983-81BF-5607AA7B8B10}" dt="2023-02-15T11:56:24.516" v="1762"/>
          <ac:picMkLst>
            <pc:docMk/>
            <pc:sldMk cId="0" sldId="258"/>
            <ac:picMk id="16" creationId="{E990D5E8-BBD2-C902-8D39-DD50D424BC4F}"/>
          </ac:picMkLst>
        </pc:picChg>
        <pc:picChg chg="del">
          <ac:chgData name="Полина Давыдченко" userId="c034636023882e3d" providerId="LiveId" clId="{E8479946-5123-4983-81BF-5607AA7B8B10}" dt="2023-02-15T11:01:46.608" v="790" actId="478"/>
          <ac:picMkLst>
            <pc:docMk/>
            <pc:sldMk cId="0" sldId="258"/>
            <ac:picMk id="111" creationId="{00000000-0000-0000-0000-000000000000}"/>
          </ac:picMkLst>
        </pc:picChg>
        <pc:picChg chg="del">
          <ac:chgData name="Полина Давыдченко" userId="c034636023882e3d" providerId="LiveId" clId="{E8479946-5123-4983-81BF-5607AA7B8B10}" dt="2023-02-15T11:02:26.836" v="797" actId="478"/>
          <ac:picMkLst>
            <pc:docMk/>
            <pc:sldMk cId="0" sldId="258"/>
            <ac:picMk id="112" creationId="{00000000-0000-0000-0000-000000000000}"/>
          </ac:picMkLst>
        </pc:picChg>
        <pc:picChg chg="del">
          <ac:chgData name="Полина Давыдченко" userId="c034636023882e3d" providerId="LiveId" clId="{E8479946-5123-4983-81BF-5607AA7B8B10}" dt="2023-02-15T11:02:30.716" v="798" actId="478"/>
          <ac:picMkLst>
            <pc:docMk/>
            <pc:sldMk cId="0" sldId="258"/>
            <ac:picMk id="114" creationId="{00000000-0000-0000-0000-000000000000}"/>
          </ac:picMkLst>
        </pc:picChg>
        <pc:picChg chg="del">
          <ac:chgData name="Полина Давыдченко" userId="c034636023882e3d" providerId="LiveId" clId="{E8479946-5123-4983-81BF-5607AA7B8B10}" dt="2023-02-15T11:02:30.716" v="798" actId="478"/>
          <ac:picMkLst>
            <pc:docMk/>
            <pc:sldMk cId="0" sldId="258"/>
            <ac:picMk id="115" creationId="{00000000-0000-0000-0000-000000000000}"/>
          </ac:picMkLst>
        </pc:picChg>
        <pc:picChg chg="del">
          <ac:chgData name="Полина Давыдченко" userId="c034636023882e3d" providerId="LiveId" clId="{E8479946-5123-4983-81BF-5607AA7B8B10}" dt="2023-02-15T11:02:30.716" v="798" actId="478"/>
          <ac:picMkLst>
            <pc:docMk/>
            <pc:sldMk cId="0" sldId="258"/>
            <ac:picMk id="116" creationId="{00000000-0000-0000-0000-000000000000}"/>
          </ac:picMkLst>
        </pc:picChg>
        <pc:picChg chg="del">
          <ac:chgData name="Полина Давыдченко" userId="c034636023882e3d" providerId="LiveId" clId="{E8479946-5123-4983-81BF-5607AA7B8B10}" dt="2023-02-15T11:02:30.716" v="798" actId="478"/>
          <ac:picMkLst>
            <pc:docMk/>
            <pc:sldMk cId="0" sldId="258"/>
            <ac:picMk id="120" creationId="{00000000-0000-0000-0000-000000000000}"/>
          </ac:picMkLst>
        </pc:picChg>
      </pc:sldChg>
      <pc:sldChg chg="addSp delSp modSp mod">
        <pc:chgData name="Полина Давыдченко" userId="c034636023882e3d" providerId="LiveId" clId="{E8479946-5123-4983-81BF-5607AA7B8B10}" dt="2023-02-15T11:56:18.171" v="1759"/>
        <pc:sldMkLst>
          <pc:docMk/>
          <pc:sldMk cId="0" sldId="259"/>
        </pc:sldMkLst>
        <pc:spChg chg="mod">
          <ac:chgData name="Полина Давыдченко" userId="c034636023882e3d" providerId="LiveId" clId="{E8479946-5123-4983-81BF-5607AA7B8B10}" dt="2023-02-15T10:30:56.936" v="361" actId="1037"/>
          <ac:spMkLst>
            <pc:docMk/>
            <pc:sldMk cId="0" sldId="259"/>
            <ac:spMk id="5" creationId="{C5C30257-AFE8-8786-9BD3-DE83ED816094}"/>
          </ac:spMkLst>
        </pc:spChg>
        <pc:spChg chg="del">
          <ac:chgData name="Полина Давыдченко" userId="c034636023882e3d" providerId="LiveId" clId="{E8479946-5123-4983-81BF-5607AA7B8B10}" dt="2023-02-15T10:32:30.864" v="376" actId="478"/>
          <ac:spMkLst>
            <pc:docMk/>
            <pc:sldMk cId="0" sldId="259"/>
            <ac:spMk id="8" creationId="{29917D28-3FCC-DF53-E05A-6B2C191810CC}"/>
          </ac:spMkLst>
        </pc:spChg>
        <pc:spChg chg="add mod">
          <ac:chgData name="Полина Давыдченко" userId="c034636023882e3d" providerId="LiveId" clId="{E8479946-5123-4983-81BF-5607AA7B8B10}" dt="2023-02-15T10:32:26.529" v="375" actId="20577"/>
          <ac:spMkLst>
            <pc:docMk/>
            <pc:sldMk cId="0" sldId="259"/>
            <ac:spMk id="10" creationId="{3347778B-488B-4D5B-78C3-E534744E112B}"/>
          </ac:spMkLst>
        </pc:spChg>
        <pc:picChg chg="del mod">
          <ac:chgData name="Полина Давыдченко" userId="c034636023882e3d" providerId="LiveId" clId="{E8479946-5123-4983-81BF-5607AA7B8B10}" dt="2023-02-15T10:33:10.429" v="381" actId="478"/>
          <ac:picMkLst>
            <pc:docMk/>
            <pc:sldMk cId="0" sldId="259"/>
            <ac:picMk id="3" creationId="{376BE322-DCC7-A6E3-50C7-5E35E0754F6A}"/>
          </ac:picMkLst>
        </pc:picChg>
        <pc:picChg chg="add del mod">
          <ac:chgData name="Полина Давыдченко" userId="c034636023882e3d" providerId="LiveId" clId="{E8479946-5123-4983-81BF-5607AA7B8B10}" dt="2023-02-15T11:56:17.612" v="1758" actId="478"/>
          <ac:picMkLst>
            <pc:docMk/>
            <pc:sldMk cId="0" sldId="259"/>
            <ac:picMk id="4" creationId="{50DED898-7D87-2389-ACC8-D0C82971D8F9}"/>
          </ac:picMkLst>
        </pc:picChg>
        <pc:picChg chg="del mod">
          <ac:chgData name="Полина Давыдченко" userId="c034636023882e3d" providerId="LiveId" clId="{E8479946-5123-4983-81BF-5607AA7B8B10}" dt="2023-02-15T10:31:16.994" v="363" actId="478"/>
          <ac:picMkLst>
            <pc:docMk/>
            <pc:sldMk cId="0" sldId="259"/>
            <ac:picMk id="6" creationId="{5C60050E-F330-3A43-DE44-B3BFFD96E2AE}"/>
          </ac:picMkLst>
        </pc:picChg>
        <pc:picChg chg="del mod">
          <ac:chgData name="Полина Давыдченко" userId="c034636023882e3d" providerId="LiveId" clId="{E8479946-5123-4983-81BF-5607AA7B8B10}" dt="2023-02-15T10:31:19.282" v="364" actId="478"/>
          <ac:picMkLst>
            <pc:docMk/>
            <pc:sldMk cId="0" sldId="259"/>
            <ac:picMk id="7" creationId="{3482466F-59E1-A401-D629-D2833FBB8465}"/>
          </ac:picMkLst>
        </pc:picChg>
        <pc:picChg chg="add del mod">
          <ac:chgData name="Полина Давыдченко" userId="c034636023882e3d" providerId="LiveId" clId="{E8479946-5123-4983-81BF-5607AA7B8B10}" dt="2023-02-15T11:56:15.778" v="1757" actId="478"/>
          <ac:picMkLst>
            <pc:docMk/>
            <pc:sldMk cId="0" sldId="259"/>
            <ac:picMk id="9" creationId="{372BC0C0-6173-F364-CD40-9D0399614720}"/>
          </ac:picMkLst>
        </pc:picChg>
        <pc:picChg chg="add del mod">
          <ac:chgData name="Полина Давыдченко" userId="c034636023882e3d" providerId="LiveId" clId="{E8479946-5123-4983-81BF-5607AA7B8B10}" dt="2023-02-15T10:32:54.498" v="379" actId="478"/>
          <ac:picMkLst>
            <pc:docMk/>
            <pc:sldMk cId="0" sldId="259"/>
            <ac:picMk id="11" creationId="{DE8ACC7F-C14E-4C6A-DFE4-F09EA77E01C1}"/>
          </ac:picMkLst>
        </pc:picChg>
        <pc:picChg chg="add del mod">
          <ac:chgData name="Полина Давыдченко" userId="c034636023882e3d" providerId="LiveId" clId="{E8479946-5123-4983-81BF-5607AA7B8B10}" dt="2023-02-15T10:33:26.101" v="385" actId="478"/>
          <ac:picMkLst>
            <pc:docMk/>
            <pc:sldMk cId="0" sldId="259"/>
            <ac:picMk id="12" creationId="{376145C0-EE53-96CE-9B13-C7CEC4A00B04}"/>
          </ac:picMkLst>
        </pc:picChg>
        <pc:picChg chg="add mod">
          <ac:chgData name="Полина Давыдченко" userId="c034636023882e3d" providerId="LiveId" clId="{E8479946-5123-4983-81BF-5607AA7B8B10}" dt="2023-02-15T10:33:35.856" v="386"/>
          <ac:picMkLst>
            <pc:docMk/>
            <pc:sldMk cId="0" sldId="259"/>
            <ac:picMk id="13" creationId="{98959442-E31B-01F7-9B5C-BCB0B784F384}"/>
          </ac:picMkLst>
        </pc:picChg>
        <pc:picChg chg="add mod">
          <ac:chgData name="Полина Давыдченко" userId="c034636023882e3d" providerId="LiveId" clId="{E8479946-5123-4983-81BF-5607AA7B8B10}" dt="2023-02-15T11:56:18.171" v="1759"/>
          <ac:picMkLst>
            <pc:docMk/>
            <pc:sldMk cId="0" sldId="259"/>
            <ac:picMk id="14" creationId="{999B151C-8861-BA47-0CF8-867FE04B4A42}"/>
          </ac:picMkLst>
        </pc:picChg>
        <pc:picChg chg="add mod">
          <ac:chgData name="Полина Давыдченко" userId="c034636023882e3d" providerId="LiveId" clId="{E8479946-5123-4983-81BF-5607AA7B8B10}" dt="2023-02-15T11:56:18.171" v="1759"/>
          <ac:picMkLst>
            <pc:docMk/>
            <pc:sldMk cId="0" sldId="259"/>
            <ac:picMk id="15" creationId="{B4847DAC-B35A-C241-3195-E809C4FEFDBE}"/>
          </ac:picMkLst>
        </pc:picChg>
      </pc:sldChg>
      <pc:sldChg chg="addSp delSp modSp mod">
        <pc:chgData name="Полина Давыдченко" userId="c034636023882e3d" providerId="LiveId" clId="{E8479946-5123-4983-81BF-5607AA7B8B10}" dt="2023-02-15T11:55:27.232" v="1737"/>
        <pc:sldMkLst>
          <pc:docMk/>
          <pc:sldMk cId="0" sldId="261"/>
        </pc:sldMkLst>
        <pc:spChg chg="del mod">
          <ac:chgData name="Полина Давыдченко" userId="c034636023882e3d" providerId="LiveId" clId="{E8479946-5123-4983-81BF-5607AA7B8B10}" dt="2023-02-15T10:37:32.624" v="550" actId="478"/>
          <ac:spMkLst>
            <pc:docMk/>
            <pc:sldMk cId="0" sldId="261"/>
            <ac:spMk id="13" creationId="{8F2CBF77-2082-8A2B-2E63-88331ECDE34C}"/>
          </ac:spMkLst>
        </pc:spChg>
        <pc:spChg chg="del">
          <ac:chgData name="Полина Давыдченко" userId="c034636023882e3d" providerId="LiveId" clId="{E8479946-5123-4983-81BF-5607AA7B8B10}" dt="2023-02-15T10:35:53.290" v="426" actId="478"/>
          <ac:spMkLst>
            <pc:docMk/>
            <pc:sldMk cId="0" sldId="261"/>
            <ac:spMk id="16" creationId="{3DF3B700-5536-78CD-93E7-74CE85F1E242}"/>
          </ac:spMkLst>
        </pc:spChg>
        <pc:spChg chg="add mod">
          <ac:chgData name="Полина Давыдченко" userId="c034636023882e3d" providerId="LiveId" clId="{E8479946-5123-4983-81BF-5607AA7B8B10}" dt="2023-02-15T11:20:34.932" v="1226" actId="1076"/>
          <ac:spMkLst>
            <pc:docMk/>
            <pc:sldMk cId="0" sldId="261"/>
            <ac:spMk id="17" creationId="{6E3AECA8-C62B-1B67-16BF-B49A649E4931}"/>
          </ac:spMkLst>
        </pc:spChg>
        <pc:spChg chg="add mod">
          <ac:chgData name="Полина Давыдченко" userId="c034636023882e3d" providerId="LiveId" clId="{E8479946-5123-4983-81BF-5607AA7B8B10}" dt="2023-02-15T10:37:26.924" v="549" actId="14100"/>
          <ac:spMkLst>
            <pc:docMk/>
            <pc:sldMk cId="0" sldId="261"/>
            <ac:spMk id="18" creationId="{805DBAB9-7FA9-D3F2-AB49-43EDD348AB82}"/>
          </ac:spMkLst>
        </pc:spChg>
        <pc:spChg chg="mod topLvl">
          <ac:chgData name="Полина Давыдченко" userId="c034636023882e3d" providerId="LiveId" clId="{E8479946-5123-4983-81BF-5607AA7B8B10}" dt="2023-02-15T11:08:10.135" v="862" actId="1076"/>
          <ac:spMkLst>
            <pc:docMk/>
            <pc:sldMk cId="0" sldId="261"/>
            <ac:spMk id="200" creationId="{00000000-0000-0000-0000-000000000000}"/>
          </ac:spMkLst>
        </pc:spChg>
        <pc:spChg chg="mod topLvl">
          <ac:chgData name="Полина Давыдченко" userId="c034636023882e3d" providerId="LiveId" clId="{E8479946-5123-4983-81BF-5607AA7B8B10}" dt="2023-02-15T11:08:05.229" v="861" actId="1076"/>
          <ac:spMkLst>
            <pc:docMk/>
            <pc:sldMk cId="0" sldId="261"/>
            <ac:spMk id="201" creationId="{00000000-0000-0000-0000-000000000000}"/>
          </ac:spMkLst>
        </pc:spChg>
        <pc:spChg chg="mod topLvl">
          <ac:chgData name="Полина Давыдченко" userId="c034636023882e3d" providerId="LiveId" clId="{E8479946-5123-4983-81BF-5607AA7B8B10}" dt="2023-02-15T11:07:59.963" v="860" actId="1076"/>
          <ac:spMkLst>
            <pc:docMk/>
            <pc:sldMk cId="0" sldId="261"/>
            <ac:spMk id="202" creationId="{00000000-0000-0000-0000-000000000000}"/>
          </ac:spMkLst>
        </pc:spChg>
        <pc:spChg chg="mod topLvl">
          <ac:chgData name="Полина Давыдченко" userId="c034636023882e3d" providerId="LiveId" clId="{E8479946-5123-4983-81BF-5607AA7B8B10}" dt="2023-02-15T11:08:33.990" v="865" actId="1076"/>
          <ac:spMkLst>
            <pc:docMk/>
            <pc:sldMk cId="0" sldId="261"/>
            <ac:spMk id="203" creationId="{00000000-0000-0000-0000-000000000000}"/>
          </ac:spMkLst>
        </pc:spChg>
        <pc:spChg chg="mod">
          <ac:chgData name="Полина Давыдченко" userId="c034636023882e3d" providerId="LiveId" clId="{E8479946-5123-4983-81BF-5607AA7B8B10}" dt="2023-02-15T11:08:22.283" v="864" actId="1076"/>
          <ac:spMkLst>
            <pc:docMk/>
            <pc:sldMk cId="0" sldId="261"/>
            <ac:spMk id="204" creationId="{00000000-0000-0000-0000-000000000000}"/>
          </ac:spMkLst>
        </pc:spChg>
        <pc:grpChg chg="del mod">
          <ac:chgData name="Полина Давыдченко" userId="c034636023882e3d" providerId="LiveId" clId="{E8479946-5123-4983-81BF-5607AA7B8B10}" dt="2023-02-15T10:42:00.206" v="578" actId="165"/>
          <ac:grpSpMkLst>
            <pc:docMk/>
            <pc:sldMk cId="0" sldId="261"/>
            <ac:grpSpMk id="3" creationId="{22A7C381-EE86-A6FB-E44F-42B0A46EB341}"/>
          </ac:grpSpMkLst>
        </pc:grpChg>
        <pc:grpChg chg="del mod">
          <ac:chgData name="Полина Давыдченко" userId="c034636023882e3d" providerId="LiveId" clId="{E8479946-5123-4983-81BF-5607AA7B8B10}" dt="2023-02-15T11:04:31.612" v="813" actId="478"/>
          <ac:grpSpMkLst>
            <pc:docMk/>
            <pc:sldMk cId="0" sldId="261"/>
            <ac:grpSpMk id="4" creationId="{13FCF292-AC1C-2C46-C67D-ED4C0A54D1F9}"/>
          </ac:grpSpMkLst>
        </pc:grpChg>
        <pc:grpChg chg="del">
          <ac:chgData name="Полина Давыдченко" userId="c034636023882e3d" providerId="LiveId" clId="{E8479946-5123-4983-81BF-5607AA7B8B10}" dt="2023-02-15T11:04:34.521" v="814" actId="478"/>
          <ac:grpSpMkLst>
            <pc:docMk/>
            <pc:sldMk cId="0" sldId="261"/>
            <ac:grpSpMk id="5" creationId="{351B8C1A-CDF4-080B-D3CE-FECD6AFD34D1}"/>
          </ac:grpSpMkLst>
        </pc:grpChg>
        <pc:grpChg chg="del mod">
          <ac:chgData name="Полина Давыдченко" userId="c034636023882e3d" providerId="LiveId" clId="{E8479946-5123-4983-81BF-5607AA7B8B10}" dt="2023-02-15T10:39:11.809" v="569" actId="165"/>
          <ac:grpSpMkLst>
            <pc:docMk/>
            <pc:sldMk cId="0" sldId="261"/>
            <ac:grpSpMk id="6" creationId="{4F80B67F-69EF-0AA0-F2D8-EEC98A6167D1}"/>
          </ac:grpSpMkLst>
        </pc:grpChg>
        <pc:grpChg chg="del mod">
          <ac:chgData name="Полина Давыдченко" userId="c034636023882e3d" providerId="LiveId" clId="{E8479946-5123-4983-81BF-5607AA7B8B10}" dt="2023-02-15T11:07:41.885" v="857" actId="165"/>
          <ac:grpSpMkLst>
            <pc:docMk/>
            <pc:sldMk cId="0" sldId="261"/>
            <ac:grpSpMk id="7" creationId="{01F623DD-ADA6-6385-C760-5550D13B3FCF}"/>
          </ac:grpSpMkLst>
        </pc:grpChg>
        <pc:grpChg chg="del mod">
          <ac:chgData name="Полина Давыдченко" userId="c034636023882e3d" providerId="LiveId" clId="{E8479946-5123-4983-81BF-5607AA7B8B10}" dt="2023-02-15T10:39:44.286" v="572" actId="165"/>
          <ac:grpSpMkLst>
            <pc:docMk/>
            <pc:sldMk cId="0" sldId="261"/>
            <ac:grpSpMk id="8" creationId="{F0C9C1EA-E4EC-5039-8EF4-220D54297D03}"/>
          </ac:grpSpMkLst>
        </pc:grpChg>
        <pc:grpChg chg="del mod">
          <ac:chgData name="Полина Давыдченко" userId="c034636023882e3d" providerId="LiveId" clId="{E8479946-5123-4983-81BF-5607AA7B8B10}" dt="2023-02-15T10:38:11.167" v="558" actId="165"/>
          <ac:grpSpMkLst>
            <pc:docMk/>
            <pc:sldMk cId="0" sldId="261"/>
            <ac:grpSpMk id="10" creationId="{39EE4AB6-A1C4-7199-C8A9-228A079E0002}"/>
          </ac:grpSpMkLst>
        </pc:grpChg>
        <pc:grpChg chg="add del mod">
          <ac:chgData name="Полина Давыдченко" userId="c034636023882e3d" providerId="LiveId" clId="{E8479946-5123-4983-81BF-5607AA7B8B10}" dt="2023-02-15T11:04:29.324" v="812" actId="478"/>
          <ac:grpSpMkLst>
            <pc:docMk/>
            <pc:sldMk cId="0" sldId="261"/>
            <ac:grpSpMk id="20" creationId="{6A7A8CD6-772D-D81C-76C3-F6B58B6EB2D3}"/>
          </ac:grpSpMkLst>
        </pc:grpChg>
        <pc:picChg chg="del">
          <ac:chgData name="Полина Давыдченко" userId="c034636023882e3d" providerId="LiveId" clId="{E8479946-5123-4983-81BF-5607AA7B8B10}" dt="2023-02-15T10:35:46.160" v="420" actId="478"/>
          <ac:picMkLst>
            <pc:docMk/>
            <pc:sldMk cId="0" sldId="261"/>
            <ac:picMk id="11" creationId="{50B81132-71C8-6D09-089F-6A170E2885FF}"/>
          </ac:picMkLst>
        </pc:picChg>
        <pc:picChg chg="del">
          <ac:chgData name="Полина Давыдченко" userId="c034636023882e3d" providerId="LiveId" clId="{E8479946-5123-4983-81BF-5607AA7B8B10}" dt="2023-02-15T10:35:47.995" v="421" actId="478"/>
          <ac:picMkLst>
            <pc:docMk/>
            <pc:sldMk cId="0" sldId="261"/>
            <ac:picMk id="12" creationId="{F174FD47-89BD-3ECD-6529-7923FC634616}"/>
          </ac:picMkLst>
        </pc:picChg>
        <pc:picChg chg="add del mod">
          <ac:chgData name="Полина Давыдченко" userId="c034636023882e3d" providerId="LiveId" clId="{E8479946-5123-4983-81BF-5607AA7B8B10}" dt="2023-02-15T11:55:26.599" v="1736" actId="478"/>
          <ac:picMkLst>
            <pc:docMk/>
            <pc:sldMk cId="0" sldId="261"/>
            <ac:picMk id="14" creationId="{95186E70-5F49-FBB3-166A-C28313C1DEBE}"/>
          </ac:picMkLst>
        </pc:picChg>
        <pc:picChg chg="add del mod">
          <ac:chgData name="Полина Давыдченко" userId="c034636023882e3d" providerId="LiveId" clId="{E8479946-5123-4983-81BF-5607AA7B8B10}" dt="2023-02-15T11:55:24.669" v="1735" actId="478"/>
          <ac:picMkLst>
            <pc:docMk/>
            <pc:sldMk cId="0" sldId="261"/>
            <ac:picMk id="15" creationId="{04C6C49A-C487-47B0-4FEA-F99A24D0DC56}"/>
          </ac:picMkLst>
        </pc:picChg>
        <pc:picChg chg="add mod">
          <ac:chgData name="Полина Давыдченко" userId="c034636023882e3d" providerId="LiveId" clId="{E8479946-5123-4983-81BF-5607AA7B8B10}" dt="2023-02-15T10:41:01.927" v="575"/>
          <ac:picMkLst>
            <pc:docMk/>
            <pc:sldMk cId="0" sldId="261"/>
            <ac:picMk id="19" creationId="{87E4C796-86E6-1B15-FC50-6374D03BDF35}"/>
          </ac:picMkLst>
        </pc:picChg>
        <pc:picChg chg="add mod">
          <ac:chgData name="Полина Давыдченко" userId="c034636023882e3d" providerId="LiveId" clId="{E8479946-5123-4983-81BF-5607AA7B8B10}" dt="2023-02-15T11:07:05.481" v="843" actId="1036"/>
          <ac:picMkLst>
            <pc:docMk/>
            <pc:sldMk cId="0" sldId="261"/>
            <ac:picMk id="22" creationId="{92BA622C-6B10-EF16-882A-35E261D574A9}"/>
          </ac:picMkLst>
        </pc:picChg>
        <pc:picChg chg="add mod ord">
          <ac:chgData name="Полина Давыдченко" userId="c034636023882e3d" providerId="LiveId" clId="{E8479946-5123-4983-81BF-5607AA7B8B10}" dt="2023-02-15T11:08:15.383" v="863" actId="167"/>
          <ac:picMkLst>
            <pc:docMk/>
            <pc:sldMk cId="0" sldId="261"/>
            <ac:picMk id="24" creationId="{A180B8F2-50D6-C19A-E6AA-741E54973B58}"/>
          </ac:picMkLst>
        </pc:picChg>
        <pc:picChg chg="add mod ord">
          <ac:chgData name="Полина Давыдченко" userId="c034636023882e3d" providerId="LiveId" clId="{E8479946-5123-4983-81BF-5607AA7B8B10}" dt="2023-02-15T11:07:03.237" v="842" actId="167"/>
          <ac:picMkLst>
            <pc:docMk/>
            <pc:sldMk cId="0" sldId="261"/>
            <ac:picMk id="26" creationId="{9DFE1289-513F-4159-2005-46487D53DEF1}"/>
          </ac:picMkLst>
        </pc:picChg>
        <pc:picChg chg="add mod ord">
          <ac:chgData name="Полина Давыдченко" userId="c034636023882e3d" providerId="LiveId" clId="{E8479946-5123-4983-81BF-5607AA7B8B10}" dt="2023-02-15T11:06:58.922" v="841" actId="167"/>
          <ac:picMkLst>
            <pc:docMk/>
            <pc:sldMk cId="0" sldId="261"/>
            <ac:picMk id="28" creationId="{A92949BD-EDEC-5EF8-6639-7018D551CAB6}"/>
          </ac:picMkLst>
        </pc:picChg>
        <pc:picChg chg="add mod">
          <ac:chgData name="Полина Давыдченко" userId="c034636023882e3d" providerId="LiveId" clId="{E8479946-5123-4983-81BF-5607AA7B8B10}" dt="2023-02-15T11:04:44.153" v="816" actId="1076"/>
          <ac:picMkLst>
            <pc:docMk/>
            <pc:sldMk cId="0" sldId="261"/>
            <ac:picMk id="30" creationId="{875A7073-D82A-3233-66D0-DCE690D4E41F}"/>
          </ac:picMkLst>
        </pc:picChg>
        <pc:picChg chg="add mod">
          <ac:chgData name="Полина Давыдченко" userId="c034636023882e3d" providerId="LiveId" clId="{E8479946-5123-4983-81BF-5607AA7B8B10}" dt="2023-02-15T11:55:27.232" v="1737"/>
          <ac:picMkLst>
            <pc:docMk/>
            <pc:sldMk cId="0" sldId="261"/>
            <ac:picMk id="31" creationId="{9EDE167F-2CDC-9667-DC19-F685EA7849EB}"/>
          </ac:picMkLst>
        </pc:picChg>
        <pc:picChg chg="add mod">
          <ac:chgData name="Полина Давыдченко" userId="c034636023882e3d" providerId="LiveId" clId="{E8479946-5123-4983-81BF-5607AA7B8B10}" dt="2023-02-15T11:55:27.232" v="1737"/>
          <ac:picMkLst>
            <pc:docMk/>
            <pc:sldMk cId="0" sldId="261"/>
            <ac:picMk id="32" creationId="{FDDF12C8-A3E8-7FF1-2612-D8213022E73B}"/>
          </ac:picMkLst>
        </pc:picChg>
        <pc:picChg chg="mod topLvl">
          <ac:chgData name="Полина Давыдченко" userId="c034636023882e3d" providerId="LiveId" clId="{E8479946-5123-4983-81BF-5607AA7B8B10}" dt="2023-02-15T10:42:03.161" v="579" actId="164"/>
          <ac:picMkLst>
            <pc:docMk/>
            <pc:sldMk cId="0" sldId="261"/>
            <ac:picMk id="188" creationId="{00000000-0000-0000-0000-000000000000}"/>
          </ac:picMkLst>
        </pc:picChg>
        <pc:picChg chg="mod topLvl">
          <ac:chgData name="Полина Давыдченко" userId="c034636023882e3d" providerId="LiveId" clId="{E8479946-5123-4983-81BF-5607AA7B8B10}" dt="2023-02-15T10:42:03.161" v="579" actId="164"/>
          <ac:picMkLst>
            <pc:docMk/>
            <pc:sldMk cId="0" sldId="261"/>
            <ac:picMk id="194" creationId="{00000000-0000-0000-0000-000000000000}"/>
          </ac:picMkLst>
        </pc:picChg>
        <pc:picChg chg="del mod">
          <ac:chgData name="Полина Давыдченко" userId="c034636023882e3d" providerId="LiveId" clId="{E8479946-5123-4983-81BF-5607AA7B8B10}" dt="2023-02-15T11:04:27.056" v="811" actId="478"/>
          <ac:picMkLst>
            <pc:docMk/>
            <pc:sldMk cId="0" sldId="261"/>
            <ac:picMk id="195" creationId="{00000000-0000-0000-0000-000000000000}"/>
          </ac:picMkLst>
        </pc:picChg>
        <pc:picChg chg="del mod">
          <ac:chgData name="Полина Давыдченко" userId="c034636023882e3d" providerId="LiveId" clId="{E8479946-5123-4983-81BF-5607AA7B8B10}" dt="2023-02-15T11:04:36.293" v="815" actId="478"/>
          <ac:picMkLst>
            <pc:docMk/>
            <pc:sldMk cId="0" sldId="261"/>
            <ac:picMk id="197" creationId="{00000000-0000-0000-0000-000000000000}"/>
          </ac:picMkLst>
        </pc:picChg>
        <pc:picChg chg="mod topLvl">
          <ac:chgData name="Полина Давыдченко" userId="c034636023882e3d" providerId="LiveId" clId="{E8479946-5123-4983-81BF-5607AA7B8B10}" dt="2023-02-15T10:42:03.161" v="579" actId="164"/>
          <ac:picMkLst>
            <pc:docMk/>
            <pc:sldMk cId="0" sldId="261"/>
            <ac:picMk id="199" creationId="{00000000-0000-0000-0000-000000000000}"/>
          </ac:picMkLst>
        </pc:picChg>
        <pc:picChg chg="mod topLvl">
          <ac:chgData name="Полина Давыдченко" userId="c034636023882e3d" providerId="LiveId" clId="{E8479946-5123-4983-81BF-5607AA7B8B10}" dt="2023-02-15T11:07:49.567" v="858" actId="1076"/>
          <ac:picMkLst>
            <pc:docMk/>
            <pc:sldMk cId="0" sldId="261"/>
            <ac:picMk id="205" creationId="{00000000-0000-0000-0000-000000000000}"/>
          </ac:picMkLst>
        </pc:picChg>
        <pc:picChg chg="mod topLvl">
          <ac:chgData name="Полина Давыдченко" userId="c034636023882e3d" providerId="LiveId" clId="{E8479946-5123-4983-81BF-5607AA7B8B10}" dt="2023-02-15T11:07:56.190" v="859" actId="1076"/>
          <ac:picMkLst>
            <pc:docMk/>
            <pc:sldMk cId="0" sldId="261"/>
            <ac:picMk id="206" creationId="{00000000-0000-0000-0000-000000000000}"/>
          </ac:picMkLst>
        </pc:picChg>
        <pc:picChg chg="mod topLvl">
          <ac:chgData name="Полина Давыдченко" userId="c034636023882e3d" providerId="LiveId" clId="{E8479946-5123-4983-81BF-5607AA7B8B10}" dt="2023-02-15T11:07:36.612" v="855" actId="1076"/>
          <ac:picMkLst>
            <pc:docMk/>
            <pc:sldMk cId="0" sldId="261"/>
            <ac:picMk id="207" creationId="{00000000-0000-0000-0000-000000000000}"/>
          </ac:picMkLst>
        </pc:picChg>
        <pc:picChg chg="mod topLvl">
          <ac:chgData name="Полина Давыдченко" userId="c034636023882e3d" providerId="LiveId" clId="{E8479946-5123-4983-81BF-5607AA7B8B10}" dt="2023-02-15T11:08:37.641" v="866" actId="1076"/>
          <ac:picMkLst>
            <pc:docMk/>
            <pc:sldMk cId="0" sldId="261"/>
            <ac:picMk id="209" creationId="{00000000-0000-0000-0000-000000000000}"/>
          </ac:picMkLst>
        </pc:picChg>
      </pc:sldChg>
      <pc:sldChg chg="addSp delSp modSp mod">
        <pc:chgData name="Полина Давыдченко" userId="c034636023882e3d" providerId="LiveId" clId="{E8479946-5123-4983-81BF-5607AA7B8B10}" dt="2023-02-15T11:55:18.356" v="1734"/>
        <pc:sldMkLst>
          <pc:docMk/>
          <pc:sldMk cId="0" sldId="262"/>
        </pc:sldMkLst>
        <pc:spChg chg="del">
          <ac:chgData name="Полина Давыдченко" userId="c034636023882e3d" providerId="LiveId" clId="{E8479946-5123-4983-81BF-5607AA7B8B10}" dt="2023-02-15T11:24:25.799" v="1255" actId="478"/>
          <ac:spMkLst>
            <pc:docMk/>
            <pc:sldMk cId="0" sldId="262"/>
            <ac:spMk id="4" creationId="{965E5E90-57C9-F998-7087-BDFCF0C97E68}"/>
          </ac:spMkLst>
        </pc:spChg>
        <pc:spChg chg="add mod">
          <ac:chgData name="Полина Давыдченко" userId="c034636023882e3d" providerId="LiveId" clId="{E8479946-5123-4983-81BF-5607AA7B8B10}" dt="2023-02-15T11:24:22.178" v="1254" actId="20577"/>
          <ac:spMkLst>
            <pc:docMk/>
            <pc:sldMk cId="0" sldId="262"/>
            <ac:spMk id="17" creationId="{35549559-DFB5-4F59-EEBB-7409A88D2DE2}"/>
          </ac:spMkLst>
        </pc:spChg>
        <pc:spChg chg="mod">
          <ac:chgData name="Полина Давыдченко" userId="c034636023882e3d" providerId="LiveId" clId="{E8479946-5123-4983-81BF-5607AA7B8B10}" dt="2023-02-15T11:39:30.194" v="1642" actId="113"/>
          <ac:spMkLst>
            <pc:docMk/>
            <pc:sldMk cId="0" sldId="262"/>
            <ac:spMk id="222" creationId="{00000000-0000-0000-0000-000000000000}"/>
          </ac:spMkLst>
        </pc:spChg>
        <pc:spChg chg="mod">
          <ac:chgData name="Полина Давыдченко" userId="c034636023882e3d" providerId="LiveId" clId="{E8479946-5123-4983-81BF-5607AA7B8B10}" dt="2023-02-15T11:39:57.083" v="1645" actId="113"/>
          <ac:spMkLst>
            <pc:docMk/>
            <pc:sldMk cId="0" sldId="262"/>
            <ac:spMk id="223" creationId="{00000000-0000-0000-0000-000000000000}"/>
          </ac:spMkLst>
        </pc:spChg>
        <pc:spChg chg="mod">
          <ac:chgData name="Полина Давыдченко" userId="c034636023882e3d" providerId="LiveId" clId="{E8479946-5123-4983-81BF-5607AA7B8B10}" dt="2023-02-15T11:40:07.753" v="1647" actId="14100"/>
          <ac:spMkLst>
            <pc:docMk/>
            <pc:sldMk cId="0" sldId="262"/>
            <ac:spMk id="224" creationId="{00000000-0000-0000-0000-000000000000}"/>
          </ac:spMkLst>
        </pc:spChg>
        <pc:spChg chg="mod">
          <ac:chgData name="Полина Давыдченко" userId="c034636023882e3d" providerId="LiveId" clId="{E8479946-5123-4983-81BF-5607AA7B8B10}" dt="2023-02-15T11:39:35.297" v="1643" actId="113"/>
          <ac:spMkLst>
            <pc:docMk/>
            <pc:sldMk cId="0" sldId="262"/>
            <ac:spMk id="227" creationId="{00000000-0000-0000-0000-000000000000}"/>
          </ac:spMkLst>
        </pc:spChg>
        <pc:picChg chg="add mod">
          <ac:chgData name="Полина Давыдченко" userId="c034636023882e3d" providerId="LiveId" clId="{E8479946-5123-4983-81BF-5607AA7B8B10}" dt="2023-02-15T11:23:44.987" v="1247" actId="1076"/>
          <ac:picMkLst>
            <pc:docMk/>
            <pc:sldMk cId="0" sldId="262"/>
            <ac:picMk id="2" creationId="{8EE17DEF-A252-54DC-C2C8-677BC6FE1F3A}"/>
          </ac:picMkLst>
        </pc:picChg>
        <pc:picChg chg="add del mod">
          <ac:chgData name="Полина Давыдченко" userId="c034636023882e3d" providerId="LiveId" clId="{E8479946-5123-4983-81BF-5607AA7B8B10}" dt="2023-02-15T11:22:02.907" v="1236" actId="478"/>
          <ac:picMkLst>
            <pc:docMk/>
            <pc:sldMk cId="0" sldId="262"/>
            <ac:picMk id="3" creationId="{F33EDA8F-6D4A-57B8-DA82-9FE5E5478105}"/>
          </ac:picMkLst>
        </pc:picChg>
        <pc:picChg chg="add mod">
          <ac:chgData name="Полина Давыдченко" userId="c034636023882e3d" providerId="LiveId" clId="{E8479946-5123-4983-81BF-5607AA7B8B10}" dt="2023-02-15T11:24:05.709" v="1249" actId="1076"/>
          <ac:picMkLst>
            <pc:docMk/>
            <pc:sldMk cId="0" sldId="262"/>
            <ac:picMk id="6" creationId="{72318729-4115-C695-AE1E-8BAEC8C7BA97}"/>
          </ac:picMkLst>
        </pc:picChg>
        <pc:picChg chg="mod">
          <ac:chgData name="Полина Давыдченко" userId="c034636023882e3d" providerId="LiveId" clId="{E8479946-5123-4983-81BF-5607AA7B8B10}" dt="2023-02-15T11:24:47.995" v="1271" actId="1035"/>
          <ac:picMkLst>
            <pc:docMk/>
            <pc:sldMk cId="0" sldId="262"/>
            <ac:picMk id="7" creationId="{9801B755-DFDB-843F-02CD-40F40D8643AE}"/>
          </ac:picMkLst>
        </pc:picChg>
        <pc:picChg chg="del">
          <ac:chgData name="Полина Давыдченко" userId="c034636023882e3d" providerId="LiveId" clId="{E8479946-5123-4983-81BF-5607AA7B8B10}" dt="2023-02-15T11:24:17.055" v="1250" actId="478"/>
          <ac:picMkLst>
            <pc:docMk/>
            <pc:sldMk cId="0" sldId="262"/>
            <ac:picMk id="9" creationId="{A133D942-0DA0-E709-6A27-5549E530A474}"/>
          </ac:picMkLst>
        </pc:picChg>
        <pc:picChg chg="del">
          <ac:chgData name="Полина Давыдченко" userId="c034636023882e3d" providerId="LiveId" clId="{E8479946-5123-4983-81BF-5607AA7B8B10}" dt="2023-02-15T11:24:19.046" v="1251" actId="478"/>
          <ac:picMkLst>
            <pc:docMk/>
            <pc:sldMk cId="0" sldId="262"/>
            <ac:picMk id="10" creationId="{280D83D5-7D1F-306C-16F8-9C1B22346FC4}"/>
          </ac:picMkLst>
        </pc:picChg>
        <pc:picChg chg="mod">
          <ac:chgData name="Полина Давыдченко" userId="c034636023882e3d" providerId="LiveId" clId="{E8479946-5123-4983-81BF-5607AA7B8B10}" dt="2023-02-15T11:24:47.995" v="1271" actId="1035"/>
          <ac:picMkLst>
            <pc:docMk/>
            <pc:sldMk cId="0" sldId="262"/>
            <ac:picMk id="11" creationId="{CEFECCF3-5A9F-FD91-C912-311E9AF66468}"/>
          </ac:picMkLst>
        </pc:picChg>
        <pc:picChg chg="mod">
          <ac:chgData name="Полина Давыдченко" userId="c034636023882e3d" providerId="LiveId" clId="{E8479946-5123-4983-81BF-5607AA7B8B10}" dt="2023-02-15T11:24:47.995" v="1271" actId="1035"/>
          <ac:picMkLst>
            <pc:docMk/>
            <pc:sldMk cId="0" sldId="262"/>
            <ac:picMk id="12" creationId="{045ECF07-7FEA-2F98-BDC2-B786493B18E1}"/>
          </ac:picMkLst>
        </pc:picChg>
        <pc:picChg chg="mod">
          <ac:chgData name="Полина Давыдченко" userId="c034636023882e3d" providerId="LiveId" clId="{E8479946-5123-4983-81BF-5607AA7B8B10}" dt="2023-02-15T11:24:47.995" v="1271" actId="1035"/>
          <ac:picMkLst>
            <pc:docMk/>
            <pc:sldMk cId="0" sldId="262"/>
            <ac:picMk id="13" creationId="{BEF20DF4-889B-4131-D9CB-09FF07E0545A}"/>
          </ac:picMkLst>
        </pc:picChg>
        <pc:picChg chg="add mod">
          <ac:chgData name="Полина Давыдченко" userId="c034636023882e3d" providerId="LiveId" clId="{E8479946-5123-4983-81BF-5607AA7B8B10}" dt="2023-02-15T11:24:01.045" v="1248" actId="1076"/>
          <ac:picMkLst>
            <pc:docMk/>
            <pc:sldMk cId="0" sldId="262"/>
            <ac:picMk id="14" creationId="{15353D24-312E-5D78-AD3F-31D054BE5C4A}"/>
          </ac:picMkLst>
        </pc:picChg>
        <pc:picChg chg="add del mod">
          <ac:chgData name="Полина Давыдченко" userId="c034636023882e3d" providerId="LiveId" clId="{E8479946-5123-4983-81BF-5607AA7B8B10}" dt="2023-02-15T11:55:16.366" v="1732" actId="478"/>
          <ac:picMkLst>
            <pc:docMk/>
            <pc:sldMk cId="0" sldId="262"/>
            <ac:picMk id="15" creationId="{C4D07DF5-EAFD-959E-3A37-F93DC3C6A593}"/>
          </ac:picMkLst>
        </pc:picChg>
        <pc:picChg chg="add del mod">
          <ac:chgData name="Полина Давыдченко" userId="c034636023882e3d" providerId="LiveId" clId="{E8479946-5123-4983-81BF-5607AA7B8B10}" dt="2023-02-15T11:55:17.936" v="1733" actId="478"/>
          <ac:picMkLst>
            <pc:docMk/>
            <pc:sldMk cId="0" sldId="262"/>
            <ac:picMk id="16" creationId="{7AE58853-8CFA-3E6E-9320-4FC9B8D8645F}"/>
          </ac:picMkLst>
        </pc:picChg>
        <pc:picChg chg="add mod">
          <ac:chgData name="Полина Давыдченко" userId="c034636023882e3d" providerId="LiveId" clId="{E8479946-5123-4983-81BF-5607AA7B8B10}" dt="2023-02-15T11:55:18.356" v="1734"/>
          <ac:picMkLst>
            <pc:docMk/>
            <pc:sldMk cId="0" sldId="262"/>
            <ac:picMk id="18" creationId="{693D53DC-3D74-90DA-51B7-63DD75316786}"/>
          </ac:picMkLst>
        </pc:picChg>
        <pc:picChg chg="add mod">
          <ac:chgData name="Полина Давыдченко" userId="c034636023882e3d" providerId="LiveId" clId="{E8479946-5123-4983-81BF-5607AA7B8B10}" dt="2023-02-15T11:55:18.356" v="1734"/>
          <ac:picMkLst>
            <pc:docMk/>
            <pc:sldMk cId="0" sldId="262"/>
            <ac:picMk id="19" creationId="{548DC72D-8B95-F468-5A73-E7C6F0C8F741}"/>
          </ac:picMkLst>
        </pc:picChg>
      </pc:sldChg>
      <pc:sldChg chg="del">
        <pc:chgData name="Полина Давыдченко" userId="c034636023882e3d" providerId="LiveId" clId="{E8479946-5123-4983-81BF-5607AA7B8B10}" dt="2023-02-18T13:09:32.684" v="4158" actId="47"/>
        <pc:sldMkLst>
          <pc:docMk/>
          <pc:sldMk cId="0" sldId="263"/>
        </pc:sldMkLst>
      </pc:sldChg>
      <pc:sldChg chg="addSp delSp modSp mod">
        <pc:chgData name="Полина Давыдченко" userId="c034636023882e3d" providerId="LiveId" clId="{E8479946-5123-4983-81BF-5607AA7B8B10}" dt="2023-02-15T11:56:03.356" v="1753" actId="14100"/>
        <pc:sldMkLst>
          <pc:docMk/>
          <pc:sldMk cId="0" sldId="265"/>
        </pc:sldMkLst>
        <pc:spChg chg="mod">
          <ac:chgData name="Полина Давыдченко" userId="c034636023882e3d" providerId="LiveId" clId="{E8479946-5123-4983-81BF-5607AA7B8B10}" dt="2023-02-15T11:56:03.356" v="1753" actId="14100"/>
          <ac:spMkLst>
            <pc:docMk/>
            <pc:sldMk cId="0" sldId="265"/>
            <ac:spMk id="2" creationId="{D9EB6421-AF96-E802-50D5-48D0CB5CE332}"/>
          </ac:spMkLst>
        </pc:spChg>
        <pc:spChg chg="del">
          <ac:chgData name="Полина Давыдченко" userId="c034636023882e3d" providerId="LiveId" clId="{E8479946-5123-4983-81BF-5607AA7B8B10}" dt="2023-02-15T10:34:19.947" v="395" actId="478"/>
          <ac:spMkLst>
            <pc:docMk/>
            <pc:sldMk cId="0" sldId="265"/>
            <ac:spMk id="9" creationId="{E2C3E357-C7DB-10C3-B959-846B418B831A}"/>
          </ac:spMkLst>
        </pc:spChg>
        <pc:spChg chg="add mod">
          <ac:chgData name="Полина Давыдченко" userId="c034636023882e3d" providerId="LiveId" clId="{E8479946-5123-4983-81BF-5607AA7B8B10}" dt="2023-02-15T10:34:15.655" v="394" actId="20577"/>
          <ac:spMkLst>
            <pc:docMk/>
            <pc:sldMk cId="0" sldId="265"/>
            <ac:spMk id="10" creationId="{F701CF92-AF91-AA7D-4B5E-D396E50CC2DB}"/>
          </ac:spMkLst>
        </pc:spChg>
        <pc:spChg chg="mod">
          <ac:chgData name="Полина Давыдченко" userId="c034636023882e3d" providerId="LiveId" clId="{E8479946-5123-4983-81BF-5607AA7B8B10}" dt="2023-02-15T11:16:24.556" v="1221" actId="207"/>
          <ac:spMkLst>
            <pc:docMk/>
            <pc:sldMk cId="0" sldId="265"/>
            <ac:spMk id="311" creationId="{00000000-0000-0000-0000-000000000000}"/>
          </ac:spMkLst>
        </pc:spChg>
        <pc:spChg chg="mod">
          <ac:chgData name="Полина Давыдченко" userId="c034636023882e3d" providerId="LiveId" clId="{E8479946-5123-4983-81BF-5607AA7B8B10}" dt="2023-02-15T11:16:24.556" v="1221" actId="207"/>
          <ac:spMkLst>
            <pc:docMk/>
            <pc:sldMk cId="0" sldId="265"/>
            <ac:spMk id="312" creationId="{00000000-0000-0000-0000-000000000000}"/>
          </ac:spMkLst>
        </pc:spChg>
        <pc:spChg chg="mod">
          <ac:chgData name="Полина Давыдченко" userId="c034636023882e3d" providerId="LiveId" clId="{E8479946-5123-4983-81BF-5607AA7B8B10}" dt="2023-02-15T11:16:24.556" v="1221" actId="207"/>
          <ac:spMkLst>
            <pc:docMk/>
            <pc:sldMk cId="0" sldId="265"/>
            <ac:spMk id="314" creationId="{00000000-0000-0000-0000-000000000000}"/>
          </ac:spMkLst>
        </pc:spChg>
        <pc:spChg chg="mod">
          <ac:chgData name="Полина Давыдченко" userId="c034636023882e3d" providerId="LiveId" clId="{E8479946-5123-4983-81BF-5607AA7B8B10}" dt="2023-02-15T11:16:24.556" v="1221" actId="207"/>
          <ac:spMkLst>
            <pc:docMk/>
            <pc:sldMk cId="0" sldId="265"/>
            <ac:spMk id="315" creationId="{00000000-0000-0000-0000-000000000000}"/>
          </ac:spMkLst>
        </pc:spChg>
        <pc:spChg chg="mod">
          <ac:chgData name="Полина Давыдченко" userId="c034636023882e3d" providerId="LiveId" clId="{E8479946-5123-4983-81BF-5607AA7B8B10}" dt="2023-02-15T11:12:44.118" v="1155" actId="1038"/>
          <ac:spMkLst>
            <pc:docMk/>
            <pc:sldMk cId="0" sldId="265"/>
            <ac:spMk id="320" creationId="{00000000-0000-0000-0000-000000000000}"/>
          </ac:spMkLst>
        </pc:spChg>
        <pc:spChg chg="mod">
          <ac:chgData name="Полина Давыдченко" userId="c034636023882e3d" providerId="LiveId" clId="{E8479946-5123-4983-81BF-5607AA7B8B10}" dt="2023-02-15T11:13:10.391" v="1215" actId="1037"/>
          <ac:spMkLst>
            <pc:docMk/>
            <pc:sldMk cId="0" sldId="265"/>
            <ac:spMk id="321" creationId="{00000000-0000-0000-0000-000000000000}"/>
          </ac:spMkLst>
        </pc:spChg>
        <pc:spChg chg="mod">
          <ac:chgData name="Полина Давыдченко" userId="c034636023882e3d" providerId="LiveId" clId="{E8479946-5123-4983-81BF-5607AA7B8B10}" dt="2023-02-15T11:13:01.327" v="1202" actId="1037"/>
          <ac:spMkLst>
            <pc:docMk/>
            <pc:sldMk cId="0" sldId="265"/>
            <ac:spMk id="322" creationId="{00000000-0000-0000-0000-000000000000}"/>
          </ac:spMkLst>
        </pc:spChg>
        <pc:spChg chg="mod">
          <ac:chgData name="Полина Давыдченко" userId="c034636023882e3d" providerId="LiveId" clId="{E8479946-5123-4983-81BF-5607AA7B8B10}" dt="2023-02-15T11:12:51.463" v="1161" actId="1036"/>
          <ac:spMkLst>
            <pc:docMk/>
            <pc:sldMk cId="0" sldId="265"/>
            <ac:spMk id="323" creationId="{00000000-0000-0000-0000-000000000000}"/>
          </ac:spMkLst>
        </pc:spChg>
        <pc:grpChg chg="add mod">
          <ac:chgData name="Полина Давыдченко" userId="c034636023882e3d" providerId="LiveId" clId="{E8479946-5123-4983-81BF-5607AA7B8B10}" dt="2023-02-15T11:12:25.173" v="1111" actId="1076"/>
          <ac:grpSpMkLst>
            <pc:docMk/>
            <pc:sldMk cId="0" sldId="265"/>
            <ac:grpSpMk id="13" creationId="{E93F6C91-5FB1-570E-F931-53BFB5A67BFB}"/>
          </ac:grpSpMkLst>
        </pc:grpChg>
        <pc:picChg chg="mod">
          <ac:chgData name="Полина Давыдченко" userId="c034636023882e3d" providerId="LiveId" clId="{E8479946-5123-4983-81BF-5607AA7B8B10}" dt="2023-02-15T11:20:41.386" v="1228" actId="732"/>
          <ac:picMkLst>
            <pc:docMk/>
            <pc:sldMk cId="0" sldId="265"/>
            <ac:picMk id="3" creationId="{17780B36-09B9-3079-2D81-383ADBC69408}"/>
          </ac:picMkLst>
        </pc:picChg>
        <pc:picChg chg="add del mod">
          <ac:chgData name="Полина Давыдченко" userId="c034636023882e3d" providerId="LiveId" clId="{E8479946-5123-4983-81BF-5607AA7B8B10}" dt="2023-02-15T11:55:48.757" v="1745" actId="478"/>
          <ac:picMkLst>
            <pc:docMk/>
            <pc:sldMk cId="0" sldId="265"/>
            <ac:picMk id="5" creationId="{7AA95A64-F4D5-4D6F-3F8F-FCA826F30F54}"/>
          </ac:picMkLst>
        </pc:picChg>
        <pc:picChg chg="add del mod">
          <ac:chgData name="Полина Давыдченко" userId="c034636023882e3d" providerId="LiveId" clId="{E8479946-5123-4983-81BF-5607AA7B8B10}" dt="2023-02-15T11:55:46.947" v="1744" actId="478"/>
          <ac:picMkLst>
            <pc:docMk/>
            <pc:sldMk cId="0" sldId="265"/>
            <ac:picMk id="6" creationId="{04FB50FB-331B-7DC0-9B29-C10398DE2E5F}"/>
          </ac:picMkLst>
        </pc:picChg>
        <pc:picChg chg="del">
          <ac:chgData name="Полина Давыдченко" userId="c034636023882e3d" providerId="LiveId" clId="{E8479946-5123-4983-81BF-5607AA7B8B10}" dt="2023-02-15T10:33:57.836" v="387" actId="478"/>
          <ac:picMkLst>
            <pc:docMk/>
            <pc:sldMk cId="0" sldId="265"/>
            <ac:picMk id="7" creationId="{461603FF-ECFD-39EA-2FDA-F743172F9768}"/>
          </ac:picMkLst>
        </pc:picChg>
        <pc:picChg chg="del">
          <ac:chgData name="Полина Давыдченко" userId="c034636023882e3d" providerId="LiveId" clId="{E8479946-5123-4983-81BF-5607AA7B8B10}" dt="2023-02-15T10:33:59.749" v="388" actId="478"/>
          <ac:picMkLst>
            <pc:docMk/>
            <pc:sldMk cId="0" sldId="265"/>
            <ac:picMk id="8" creationId="{F6A694B6-1166-DECA-5E31-2846E45C951A}"/>
          </ac:picMkLst>
        </pc:picChg>
        <pc:picChg chg="add mod ord modCrop">
          <ac:chgData name="Полина Давыдченко" userId="c034636023882e3d" providerId="LiveId" clId="{E8479946-5123-4983-81BF-5607AA7B8B10}" dt="2023-02-15T11:11:00.606" v="931" actId="1076"/>
          <ac:picMkLst>
            <pc:docMk/>
            <pc:sldMk cId="0" sldId="265"/>
            <ac:picMk id="12" creationId="{AA63A93B-5E81-3B14-C71A-F7EC2E2D8D62}"/>
          </ac:picMkLst>
        </pc:picChg>
        <pc:picChg chg="add mod">
          <ac:chgData name="Полина Давыдченко" userId="c034636023882e3d" providerId="LiveId" clId="{E8479946-5123-4983-81BF-5607AA7B8B10}" dt="2023-02-15T11:55:49.380" v="1746"/>
          <ac:picMkLst>
            <pc:docMk/>
            <pc:sldMk cId="0" sldId="265"/>
            <ac:picMk id="19" creationId="{8C974586-53F7-BB57-7276-EE1E4E3101EB}"/>
          </ac:picMkLst>
        </pc:picChg>
        <pc:picChg chg="add mod">
          <ac:chgData name="Полина Давыдченко" userId="c034636023882e3d" providerId="LiveId" clId="{E8479946-5123-4983-81BF-5607AA7B8B10}" dt="2023-02-15T11:55:49.380" v="1746"/>
          <ac:picMkLst>
            <pc:docMk/>
            <pc:sldMk cId="0" sldId="265"/>
            <ac:picMk id="20" creationId="{81E72765-D490-FDBF-6B20-B20EA9B50D81}"/>
          </ac:picMkLst>
        </pc:picChg>
        <pc:picChg chg="del">
          <ac:chgData name="Полина Давыдченко" userId="c034636023882e3d" providerId="LiveId" clId="{E8479946-5123-4983-81BF-5607AA7B8B10}" dt="2023-02-15T11:09:00.890" v="867" actId="478"/>
          <ac:picMkLst>
            <pc:docMk/>
            <pc:sldMk cId="0" sldId="265"/>
            <ac:picMk id="319" creationId="{00000000-0000-0000-0000-000000000000}"/>
          </ac:picMkLst>
        </pc:picChg>
        <pc:cxnChg chg="add mod">
          <ac:chgData name="Полина Давыдченко" userId="c034636023882e3d" providerId="LiveId" clId="{E8479946-5123-4983-81BF-5607AA7B8B10}" dt="2023-02-15T11:15:40.072" v="1217" actId="571"/>
          <ac:cxnSpMkLst>
            <pc:docMk/>
            <pc:sldMk cId="0" sldId="265"/>
            <ac:cxnSpMk id="14" creationId="{C566E807-87AF-AE25-83FA-21B5CBB5540A}"/>
          </ac:cxnSpMkLst>
        </pc:cxnChg>
        <pc:cxnChg chg="add mod">
          <ac:chgData name="Полина Давыдченко" userId="c034636023882e3d" providerId="LiveId" clId="{E8479946-5123-4983-81BF-5607AA7B8B10}" dt="2023-02-15T11:15:40.072" v="1217" actId="571"/>
          <ac:cxnSpMkLst>
            <pc:docMk/>
            <pc:sldMk cId="0" sldId="265"/>
            <ac:cxnSpMk id="15" creationId="{0EF0F1D0-A4D5-8D4D-35D3-BA9F67ED2102}"/>
          </ac:cxnSpMkLst>
        </pc:cxnChg>
        <pc:cxnChg chg="add mod">
          <ac:chgData name="Полина Давыдченко" userId="c034636023882e3d" providerId="LiveId" clId="{E8479946-5123-4983-81BF-5607AA7B8B10}" dt="2023-02-15T11:15:40.072" v="1217" actId="571"/>
          <ac:cxnSpMkLst>
            <pc:docMk/>
            <pc:sldMk cId="0" sldId="265"/>
            <ac:cxnSpMk id="16" creationId="{BA7395C2-3B86-1542-9950-63D26E42C22A}"/>
          </ac:cxnSpMkLst>
        </pc:cxnChg>
        <pc:cxnChg chg="add mod">
          <ac:chgData name="Полина Давыдченко" userId="c034636023882e3d" providerId="LiveId" clId="{E8479946-5123-4983-81BF-5607AA7B8B10}" dt="2023-02-15T11:15:40.072" v="1217" actId="571"/>
          <ac:cxnSpMkLst>
            <pc:docMk/>
            <pc:sldMk cId="0" sldId="265"/>
            <ac:cxnSpMk id="17" creationId="{DFE8C2EF-B50A-0896-C9E7-2C064441075B}"/>
          </ac:cxnSpMkLst>
        </pc:cxnChg>
        <pc:cxnChg chg="add mod">
          <ac:chgData name="Полина Давыдченко" userId="c034636023882e3d" providerId="LiveId" clId="{E8479946-5123-4983-81BF-5607AA7B8B10}" dt="2023-02-15T11:15:40.072" v="1217" actId="571"/>
          <ac:cxnSpMkLst>
            <pc:docMk/>
            <pc:sldMk cId="0" sldId="265"/>
            <ac:cxnSpMk id="18" creationId="{18955AC6-DB24-2274-FCBE-DE1FBFC6811E}"/>
          </ac:cxnSpMkLst>
        </pc:cxnChg>
        <pc:cxnChg chg="mod">
          <ac:chgData name="Полина Давыдченко" userId="c034636023882e3d" providerId="LiveId" clId="{E8479946-5123-4983-81BF-5607AA7B8B10}" dt="2023-02-15T11:15:52.316" v="1218" actId="208"/>
          <ac:cxnSpMkLst>
            <pc:docMk/>
            <pc:sldMk cId="0" sldId="265"/>
            <ac:cxnSpMk id="324" creationId="{00000000-0000-0000-0000-000000000000}"/>
          </ac:cxnSpMkLst>
        </pc:cxnChg>
        <pc:cxnChg chg="mod">
          <ac:chgData name="Полина Давыдченко" userId="c034636023882e3d" providerId="LiveId" clId="{E8479946-5123-4983-81BF-5607AA7B8B10}" dt="2023-02-15T11:15:52.316" v="1218" actId="208"/>
          <ac:cxnSpMkLst>
            <pc:docMk/>
            <pc:sldMk cId="0" sldId="265"/>
            <ac:cxnSpMk id="325" creationId="{00000000-0000-0000-0000-000000000000}"/>
          </ac:cxnSpMkLst>
        </pc:cxnChg>
        <pc:cxnChg chg="mod">
          <ac:chgData name="Полина Давыдченко" userId="c034636023882e3d" providerId="LiveId" clId="{E8479946-5123-4983-81BF-5607AA7B8B10}" dt="2023-02-15T11:15:52.316" v="1218" actId="208"/>
          <ac:cxnSpMkLst>
            <pc:docMk/>
            <pc:sldMk cId="0" sldId="265"/>
            <ac:cxnSpMk id="326" creationId="{00000000-0000-0000-0000-000000000000}"/>
          </ac:cxnSpMkLst>
        </pc:cxnChg>
        <pc:cxnChg chg="mod">
          <ac:chgData name="Полина Давыдченко" userId="c034636023882e3d" providerId="LiveId" clId="{E8479946-5123-4983-81BF-5607AA7B8B10}" dt="2023-02-15T11:15:52.316" v="1218" actId="208"/>
          <ac:cxnSpMkLst>
            <pc:docMk/>
            <pc:sldMk cId="0" sldId="265"/>
            <ac:cxnSpMk id="327" creationId="{00000000-0000-0000-0000-000000000000}"/>
          </ac:cxnSpMkLst>
        </pc:cxnChg>
        <pc:cxnChg chg="mod">
          <ac:chgData name="Полина Давыдченко" userId="c034636023882e3d" providerId="LiveId" clId="{E8479946-5123-4983-81BF-5607AA7B8B10}" dt="2023-02-15T11:15:52.316" v="1218" actId="208"/>
          <ac:cxnSpMkLst>
            <pc:docMk/>
            <pc:sldMk cId="0" sldId="265"/>
            <ac:cxnSpMk id="328" creationId="{00000000-0000-0000-0000-000000000000}"/>
          </ac:cxnSpMkLst>
        </pc:cxnChg>
        <pc:cxnChg chg="mod">
          <ac:chgData name="Полина Давыдченко" userId="c034636023882e3d" providerId="LiveId" clId="{E8479946-5123-4983-81BF-5607AA7B8B10}" dt="2023-02-15T11:15:52.316" v="1218" actId="208"/>
          <ac:cxnSpMkLst>
            <pc:docMk/>
            <pc:sldMk cId="0" sldId="265"/>
            <ac:cxnSpMk id="329" creationId="{00000000-0000-0000-0000-000000000000}"/>
          </ac:cxnSpMkLst>
        </pc:cxnChg>
        <pc:cxnChg chg="mod">
          <ac:chgData name="Полина Давыдченко" userId="c034636023882e3d" providerId="LiveId" clId="{E8479946-5123-4983-81BF-5607AA7B8B10}" dt="2023-02-15T11:15:52.316" v="1218" actId="208"/>
          <ac:cxnSpMkLst>
            <pc:docMk/>
            <pc:sldMk cId="0" sldId="265"/>
            <ac:cxnSpMk id="330" creationId="{00000000-0000-0000-0000-000000000000}"/>
          </ac:cxnSpMkLst>
        </pc:cxnChg>
        <pc:cxnChg chg="mod">
          <ac:chgData name="Полина Давыдченко" userId="c034636023882e3d" providerId="LiveId" clId="{E8479946-5123-4983-81BF-5607AA7B8B10}" dt="2023-02-15T11:15:52.316" v="1218" actId="208"/>
          <ac:cxnSpMkLst>
            <pc:docMk/>
            <pc:sldMk cId="0" sldId="265"/>
            <ac:cxnSpMk id="331" creationId="{00000000-0000-0000-0000-000000000000}"/>
          </ac:cxnSpMkLst>
        </pc:cxnChg>
      </pc:sldChg>
      <pc:sldChg chg="addSp delSp modSp mod modAnim">
        <pc:chgData name="Полина Давыдченко" userId="c034636023882e3d" providerId="LiveId" clId="{E8479946-5123-4983-81BF-5607AA7B8B10}" dt="2023-02-15T11:55:42.681" v="1743"/>
        <pc:sldMkLst>
          <pc:docMk/>
          <pc:sldMk cId="0" sldId="266"/>
        </pc:sldMkLst>
        <pc:spChg chg="del">
          <ac:chgData name="Полина Давыдченко" userId="c034636023882e3d" providerId="LiveId" clId="{E8479946-5123-4983-81BF-5607AA7B8B10}" dt="2023-02-15T10:35:08.642" v="411" actId="478"/>
          <ac:spMkLst>
            <pc:docMk/>
            <pc:sldMk cId="0" sldId="266"/>
            <ac:spMk id="4" creationId="{4E312690-4FFC-6DA9-E1E3-45EEEE80CDBE}"/>
          </ac:spMkLst>
        </pc:spChg>
        <pc:spChg chg="add del mod">
          <ac:chgData name="Полина Давыдченко" userId="c034636023882e3d" providerId="LiveId" clId="{E8479946-5123-4983-81BF-5607AA7B8B10}" dt="2023-02-15T11:50:06.613" v="1652" actId="1076"/>
          <ac:spMkLst>
            <pc:docMk/>
            <pc:sldMk cId="0" sldId="266"/>
            <ac:spMk id="7" creationId="{C1D3A903-7A7D-32B5-4FAF-82FED4BA1505}"/>
          </ac:spMkLst>
        </pc:spChg>
        <pc:spChg chg="add del mod">
          <ac:chgData name="Полина Давыдченко" userId="c034636023882e3d" providerId="LiveId" clId="{E8479946-5123-4983-81BF-5607AA7B8B10}" dt="2023-02-15T10:34:55.798" v="403"/>
          <ac:spMkLst>
            <pc:docMk/>
            <pc:sldMk cId="0" sldId="266"/>
            <ac:spMk id="9" creationId="{785067C0-2FD0-97E7-3CC8-1489F8EC0A5A}"/>
          </ac:spMkLst>
        </pc:spChg>
        <pc:spChg chg="add mod">
          <ac:chgData name="Полина Давыдченко" userId="c034636023882e3d" providerId="LiveId" clId="{E8479946-5123-4983-81BF-5607AA7B8B10}" dt="2023-02-15T10:35:05.957" v="410" actId="20577"/>
          <ac:spMkLst>
            <pc:docMk/>
            <pc:sldMk cId="0" sldId="266"/>
            <ac:spMk id="12" creationId="{DE252CC6-57CF-7F0D-1224-83593DD7D0FA}"/>
          </ac:spMkLst>
        </pc:spChg>
        <pc:spChg chg="add mod">
          <ac:chgData name="Полина Давыдченко" userId="c034636023882e3d" providerId="LiveId" clId="{E8479946-5123-4983-81BF-5607AA7B8B10}" dt="2023-02-15T11:52:06.554" v="1695" actId="571"/>
          <ac:spMkLst>
            <pc:docMk/>
            <pc:sldMk cId="0" sldId="266"/>
            <ac:spMk id="16" creationId="{4BDC663D-BC91-667F-BB6A-1DF2889E574B}"/>
          </ac:spMkLst>
        </pc:spChg>
        <pc:spChg chg="add mod">
          <ac:chgData name="Полина Давыдченко" userId="c034636023882e3d" providerId="LiveId" clId="{E8479946-5123-4983-81BF-5607AA7B8B10}" dt="2023-02-15T11:52:06.554" v="1695" actId="571"/>
          <ac:spMkLst>
            <pc:docMk/>
            <pc:sldMk cId="0" sldId="266"/>
            <ac:spMk id="17" creationId="{C6FFDB33-56BA-3676-47CD-062753F2058A}"/>
          </ac:spMkLst>
        </pc:spChg>
        <pc:spChg chg="mod">
          <ac:chgData name="Полина Давыдченко" userId="c034636023882e3d" providerId="LiveId" clId="{E8479946-5123-4983-81BF-5607AA7B8B10}" dt="2023-02-15T11:53:34.134" v="1705" actId="113"/>
          <ac:spMkLst>
            <pc:docMk/>
            <pc:sldMk cId="0" sldId="266"/>
            <ac:spMk id="342" creationId="{00000000-0000-0000-0000-000000000000}"/>
          </ac:spMkLst>
        </pc:spChg>
        <pc:spChg chg="mod">
          <ac:chgData name="Полина Давыдченко" userId="c034636023882e3d" providerId="LiveId" clId="{E8479946-5123-4983-81BF-5607AA7B8B10}" dt="2023-02-15T11:51:44.026" v="1691" actId="164"/>
          <ac:spMkLst>
            <pc:docMk/>
            <pc:sldMk cId="0" sldId="266"/>
            <ac:spMk id="343" creationId="{00000000-0000-0000-0000-000000000000}"/>
          </ac:spMkLst>
        </pc:spChg>
        <pc:spChg chg="mod">
          <ac:chgData name="Полина Давыдченко" userId="c034636023882e3d" providerId="LiveId" clId="{E8479946-5123-4983-81BF-5607AA7B8B10}" dt="2023-02-15T11:52:14.717" v="1696" actId="164"/>
          <ac:spMkLst>
            <pc:docMk/>
            <pc:sldMk cId="0" sldId="266"/>
            <ac:spMk id="344" creationId="{00000000-0000-0000-0000-000000000000}"/>
          </ac:spMkLst>
        </pc:spChg>
        <pc:spChg chg="mod">
          <ac:chgData name="Полина Давыдченко" userId="c034636023882e3d" providerId="LiveId" clId="{E8479946-5123-4983-81BF-5607AA7B8B10}" dt="2023-02-15T11:52:40.105" v="1699" actId="164"/>
          <ac:spMkLst>
            <pc:docMk/>
            <pc:sldMk cId="0" sldId="266"/>
            <ac:spMk id="345" creationId="{00000000-0000-0000-0000-000000000000}"/>
          </ac:spMkLst>
        </pc:spChg>
        <pc:spChg chg="mod">
          <ac:chgData name="Полина Давыдченко" userId="c034636023882e3d" providerId="LiveId" clId="{E8479946-5123-4983-81BF-5607AA7B8B10}" dt="2023-02-15T11:53:48.642" v="1708" actId="113"/>
          <ac:spMkLst>
            <pc:docMk/>
            <pc:sldMk cId="0" sldId="266"/>
            <ac:spMk id="346" creationId="{00000000-0000-0000-0000-000000000000}"/>
          </ac:spMkLst>
        </pc:spChg>
        <pc:spChg chg="mod">
          <ac:chgData name="Полина Давыдченко" userId="c034636023882e3d" providerId="LiveId" clId="{E8479946-5123-4983-81BF-5607AA7B8B10}" dt="2023-02-15T11:53:38.201" v="1706" actId="113"/>
          <ac:spMkLst>
            <pc:docMk/>
            <pc:sldMk cId="0" sldId="266"/>
            <ac:spMk id="347" creationId="{00000000-0000-0000-0000-000000000000}"/>
          </ac:spMkLst>
        </pc:spChg>
        <pc:spChg chg="mod">
          <ac:chgData name="Полина Давыдченко" userId="c034636023882e3d" providerId="LiveId" clId="{E8479946-5123-4983-81BF-5607AA7B8B10}" dt="2023-02-15T11:53:43.991" v="1707" actId="113"/>
          <ac:spMkLst>
            <pc:docMk/>
            <pc:sldMk cId="0" sldId="266"/>
            <ac:spMk id="348" creationId="{00000000-0000-0000-0000-000000000000}"/>
          </ac:spMkLst>
        </pc:spChg>
        <pc:spChg chg="mod">
          <ac:chgData name="Полина Давыдченко" userId="c034636023882e3d" providerId="LiveId" clId="{E8479946-5123-4983-81BF-5607AA7B8B10}" dt="2023-02-15T11:54:02.357" v="1728" actId="1035"/>
          <ac:spMkLst>
            <pc:docMk/>
            <pc:sldMk cId="0" sldId="266"/>
            <ac:spMk id="349" creationId="{00000000-0000-0000-0000-000000000000}"/>
          </ac:spMkLst>
        </pc:spChg>
        <pc:spChg chg="mod">
          <ac:chgData name="Полина Давыдченко" userId="c034636023882e3d" providerId="LiveId" clId="{E8479946-5123-4983-81BF-5607AA7B8B10}" dt="2023-02-15T11:54:20.279" v="1729" actId="207"/>
          <ac:spMkLst>
            <pc:docMk/>
            <pc:sldMk cId="0" sldId="266"/>
            <ac:spMk id="350" creationId="{00000000-0000-0000-0000-000000000000}"/>
          </ac:spMkLst>
        </pc:spChg>
        <pc:spChg chg="mod">
          <ac:chgData name="Полина Давыдченко" userId="c034636023882e3d" providerId="LiveId" clId="{E8479946-5123-4983-81BF-5607AA7B8B10}" dt="2023-02-15T11:52:14.717" v="1696" actId="164"/>
          <ac:spMkLst>
            <pc:docMk/>
            <pc:sldMk cId="0" sldId="266"/>
            <ac:spMk id="351" creationId="{00000000-0000-0000-0000-000000000000}"/>
          </ac:spMkLst>
        </pc:spChg>
        <pc:spChg chg="mod">
          <ac:chgData name="Полина Давыдченко" userId="c034636023882e3d" providerId="LiveId" clId="{E8479946-5123-4983-81BF-5607AA7B8B10}" dt="2023-02-15T11:52:40.105" v="1699" actId="164"/>
          <ac:spMkLst>
            <pc:docMk/>
            <pc:sldMk cId="0" sldId="266"/>
            <ac:spMk id="352" creationId="{00000000-0000-0000-0000-000000000000}"/>
          </ac:spMkLst>
        </pc:spChg>
        <pc:spChg chg="mod">
          <ac:chgData name="Полина Давыдченко" userId="c034636023882e3d" providerId="LiveId" clId="{E8479946-5123-4983-81BF-5607AA7B8B10}" dt="2023-02-15T11:53:48.642" v="1708" actId="113"/>
          <ac:spMkLst>
            <pc:docMk/>
            <pc:sldMk cId="0" sldId="266"/>
            <ac:spMk id="353" creationId="{00000000-0000-0000-0000-000000000000}"/>
          </ac:spMkLst>
        </pc:spChg>
        <pc:spChg chg="mod">
          <ac:chgData name="Полина Давыдченко" userId="c034636023882e3d" providerId="LiveId" clId="{E8479946-5123-4983-81BF-5607AA7B8B10}" dt="2023-02-15T11:53:48.642" v="1708" actId="113"/>
          <ac:spMkLst>
            <pc:docMk/>
            <pc:sldMk cId="0" sldId="266"/>
            <ac:spMk id="354" creationId="{00000000-0000-0000-0000-000000000000}"/>
          </ac:spMkLst>
        </pc:spChg>
        <pc:grpChg chg="add mod">
          <ac:chgData name="Полина Давыдченко" userId="c034636023882e3d" providerId="LiveId" clId="{E8479946-5123-4983-81BF-5607AA7B8B10}" dt="2023-02-15T11:51:44.026" v="1691" actId="164"/>
          <ac:grpSpMkLst>
            <pc:docMk/>
            <pc:sldMk cId="0" sldId="266"/>
            <ac:grpSpMk id="15" creationId="{DAAC00AE-0B47-D088-A1C7-1EECE76AF111}"/>
          </ac:grpSpMkLst>
        </pc:grpChg>
        <pc:grpChg chg="add mod">
          <ac:chgData name="Полина Давыдченко" userId="c034636023882e3d" providerId="LiveId" clId="{E8479946-5123-4983-81BF-5607AA7B8B10}" dt="2023-02-15T11:52:14.717" v="1696" actId="164"/>
          <ac:grpSpMkLst>
            <pc:docMk/>
            <pc:sldMk cId="0" sldId="266"/>
            <ac:grpSpMk id="19" creationId="{723AD63E-DB29-912D-84A6-4B28E10E0076}"/>
          </ac:grpSpMkLst>
        </pc:grpChg>
        <pc:grpChg chg="add mod">
          <ac:chgData name="Полина Давыдченко" userId="c034636023882e3d" providerId="LiveId" clId="{E8479946-5123-4983-81BF-5607AA7B8B10}" dt="2023-02-15T11:52:40.105" v="1699" actId="164"/>
          <ac:grpSpMkLst>
            <pc:docMk/>
            <pc:sldMk cId="0" sldId="266"/>
            <ac:grpSpMk id="20" creationId="{F69FC832-1238-6CEE-89CF-82484C1A9E7C}"/>
          </ac:grpSpMkLst>
        </pc:grpChg>
        <pc:grpChg chg="add mod">
          <ac:chgData name="Полина Давыдченко" userId="c034636023882e3d" providerId="LiveId" clId="{E8479946-5123-4983-81BF-5607AA7B8B10}" dt="2023-02-15T11:53:48.642" v="1708" actId="113"/>
          <ac:grpSpMkLst>
            <pc:docMk/>
            <pc:sldMk cId="0" sldId="266"/>
            <ac:grpSpMk id="21" creationId="{8711EDAC-2F14-513A-2E53-94277790DAFF}"/>
          </ac:grpSpMkLst>
        </pc:grpChg>
        <pc:picChg chg="add del mod">
          <ac:chgData name="Полина Давыдченко" userId="c034636023882e3d" providerId="LiveId" clId="{E8479946-5123-4983-81BF-5607AA7B8B10}" dt="2023-02-15T10:34:55.798" v="403"/>
          <ac:picMkLst>
            <pc:docMk/>
            <pc:sldMk cId="0" sldId="266"/>
            <ac:picMk id="3" creationId="{D09E3FE5-1FF6-A904-F343-C1A0CC6E6FDA}"/>
          </ac:picMkLst>
        </pc:picChg>
        <pc:picChg chg="del">
          <ac:chgData name="Полина Давыдченко" userId="c034636023882e3d" providerId="LiveId" clId="{E8479946-5123-4983-81BF-5607AA7B8B10}" dt="2023-02-15T10:35:00.990" v="406" actId="478"/>
          <ac:picMkLst>
            <pc:docMk/>
            <pc:sldMk cId="0" sldId="266"/>
            <ac:picMk id="5" creationId="{EF6CCE3A-97A7-CD44-4205-62B733B5B329}"/>
          </ac:picMkLst>
        </pc:picChg>
        <pc:picChg chg="del">
          <ac:chgData name="Полина Давыдченко" userId="c034636023882e3d" providerId="LiveId" clId="{E8479946-5123-4983-81BF-5607AA7B8B10}" dt="2023-02-15T10:35:02.786" v="407" actId="478"/>
          <ac:picMkLst>
            <pc:docMk/>
            <pc:sldMk cId="0" sldId="266"/>
            <ac:picMk id="6" creationId="{1C4479D3-A6AA-9277-59CE-BE3F6C0A4204}"/>
          </ac:picMkLst>
        </pc:picChg>
        <pc:picChg chg="add del mod">
          <ac:chgData name="Полина Давыдченко" userId="c034636023882e3d" providerId="LiveId" clId="{E8479946-5123-4983-81BF-5607AA7B8B10}" dt="2023-02-15T10:34:55.798" v="403"/>
          <ac:picMkLst>
            <pc:docMk/>
            <pc:sldMk cId="0" sldId="266"/>
            <ac:picMk id="8" creationId="{2FBB0D1C-D6C0-F1F2-EC1B-DD8EF267A150}"/>
          </ac:picMkLst>
        </pc:picChg>
        <pc:picChg chg="add del mod">
          <ac:chgData name="Полина Давыдченко" userId="c034636023882e3d" providerId="LiveId" clId="{E8479946-5123-4983-81BF-5607AA7B8B10}" dt="2023-02-15T11:55:41.993" v="1742" actId="478"/>
          <ac:picMkLst>
            <pc:docMk/>
            <pc:sldMk cId="0" sldId="266"/>
            <ac:picMk id="10" creationId="{5A63290A-700E-31D7-0E84-6D14203B44A5}"/>
          </ac:picMkLst>
        </pc:picChg>
        <pc:picChg chg="add del mod">
          <ac:chgData name="Полина Давыдченко" userId="c034636023882e3d" providerId="LiveId" clId="{E8479946-5123-4983-81BF-5607AA7B8B10}" dt="2023-02-15T11:55:40.169" v="1741" actId="478"/>
          <ac:picMkLst>
            <pc:docMk/>
            <pc:sldMk cId="0" sldId="266"/>
            <ac:picMk id="11" creationId="{3E69D0A4-54B6-5C1E-2B5E-210A536EBB13}"/>
          </ac:picMkLst>
        </pc:picChg>
        <pc:picChg chg="add mod ord">
          <ac:chgData name="Полина Давыдченко" userId="c034636023882e3d" providerId="LiveId" clId="{E8479946-5123-4983-81BF-5607AA7B8B10}" dt="2023-02-15T11:50:48.798" v="1676" actId="1038"/>
          <ac:picMkLst>
            <pc:docMk/>
            <pc:sldMk cId="0" sldId="266"/>
            <ac:picMk id="14" creationId="{025A9991-8CD7-6170-5410-C0179A84F018}"/>
          </ac:picMkLst>
        </pc:picChg>
        <pc:picChg chg="add mod">
          <ac:chgData name="Полина Давыдченко" userId="c034636023882e3d" providerId="LiveId" clId="{E8479946-5123-4983-81BF-5607AA7B8B10}" dt="2023-02-15T11:55:42.681" v="1743"/>
          <ac:picMkLst>
            <pc:docMk/>
            <pc:sldMk cId="0" sldId="266"/>
            <ac:picMk id="22" creationId="{B94A6EE7-459E-A478-1FA1-B303416A4D78}"/>
          </ac:picMkLst>
        </pc:picChg>
        <pc:picChg chg="add mod">
          <ac:chgData name="Полина Давыдченко" userId="c034636023882e3d" providerId="LiveId" clId="{E8479946-5123-4983-81BF-5607AA7B8B10}" dt="2023-02-15T11:55:42.681" v="1743"/>
          <ac:picMkLst>
            <pc:docMk/>
            <pc:sldMk cId="0" sldId="266"/>
            <ac:picMk id="23" creationId="{76C0960D-9273-C6D3-0CDA-CB6C84ECC305}"/>
          </ac:picMkLst>
        </pc:picChg>
        <pc:picChg chg="del">
          <ac:chgData name="Полина Давыдченко" userId="c034636023882e3d" providerId="LiveId" clId="{E8479946-5123-4983-81BF-5607AA7B8B10}" dt="2023-02-15T11:40:42.881" v="1648" actId="478"/>
          <ac:picMkLst>
            <pc:docMk/>
            <pc:sldMk cId="0" sldId="266"/>
            <ac:picMk id="339" creationId="{00000000-0000-0000-0000-000000000000}"/>
          </ac:picMkLst>
        </pc:picChg>
        <pc:cxnChg chg="add mod">
          <ac:chgData name="Полина Давыдченко" userId="c034636023882e3d" providerId="LiveId" clId="{E8479946-5123-4983-81BF-5607AA7B8B10}" dt="2023-02-15T11:52:06.554" v="1695" actId="571"/>
          <ac:cxnSpMkLst>
            <pc:docMk/>
            <pc:sldMk cId="0" sldId="266"/>
            <ac:cxnSpMk id="18" creationId="{625388D2-59F6-1388-069E-10AC4FD5E1F4}"/>
          </ac:cxnSpMkLst>
        </pc:cxnChg>
        <pc:cxnChg chg="mod">
          <ac:chgData name="Полина Давыдченко" userId="c034636023882e3d" providerId="LiveId" clId="{E8479946-5123-4983-81BF-5607AA7B8B10}" dt="2023-02-15T11:51:44.026" v="1691" actId="164"/>
          <ac:cxnSpMkLst>
            <pc:docMk/>
            <pc:sldMk cId="0" sldId="266"/>
            <ac:cxnSpMk id="355" creationId="{00000000-0000-0000-0000-000000000000}"/>
          </ac:cxnSpMkLst>
        </pc:cxnChg>
        <pc:cxnChg chg="mod">
          <ac:chgData name="Полина Давыдченко" userId="c034636023882e3d" providerId="LiveId" clId="{E8479946-5123-4983-81BF-5607AA7B8B10}" dt="2023-02-15T11:51:44.026" v="1691" actId="164"/>
          <ac:cxnSpMkLst>
            <pc:docMk/>
            <pc:sldMk cId="0" sldId="266"/>
            <ac:cxnSpMk id="356" creationId="{00000000-0000-0000-0000-000000000000}"/>
          </ac:cxnSpMkLst>
        </pc:cxnChg>
        <pc:cxnChg chg="mod">
          <ac:chgData name="Полина Давыдченко" userId="c034636023882e3d" providerId="LiveId" clId="{E8479946-5123-4983-81BF-5607AA7B8B10}" dt="2023-02-15T11:52:14.717" v="1696" actId="164"/>
          <ac:cxnSpMkLst>
            <pc:docMk/>
            <pc:sldMk cId="0" sldId="266"/>
            <ac:cxnSpMk id="357" creationId="{00000000-0000-0000-0000-000000000000}"/>
          </ac:cxnSpMkLst>
        </pc:cxnChg>
        <pc:cxnChg chg="mod">
          <ac:chgData name="Полина Давыдченко" userId="c034636023882e3d" providerId="LiveId" clId="{E8479946-5123-4983-81BF-5607AA7B8B10}" dt="2023-02-15T11:52:14.717" v="1696" actId="164"/>
          <ac:cxnSpMkLst>
            <pc:docMk/>
            <pc:sldMk cId="0" sldId="266"/>
            <ac:cxnSpMk id="358" creationId="{00000000-0000-0000-0000-000000000000}"/>
          </ac:cxnSpMkLst>
        </pc:cxnChg>
        <pc:cxnChg chg="mod">
          <ac:chgData name="Полина Давыдченко" userId="c034636023882e3d" providerId="LiveId" clId="{E8479946-5123-4983-81BF-5607AA7B8B10}" dt="2023-02-15T11:52:40.105" v="1699" actId="164"/>
          <ac:cxnSpMkLst>
            <pc:docMk/>
            <pc:sldMk cId="0" sldId="266"/>
            <ac:cxnSpMk id="359" creationId="{00000000-0000-0000-0000-000000000000}"/>
          </ac:cxnSpMkLst>
        </pc:cxnChg>
        <pc:cxnChg chg="mod">
          <ac:chgData name="Полина Давыдченко" userId="c034636023882e3d" providerId="LiveId" clId="{E8479946-5123-4983-81BF-5607AA7B8B10}" dt="2023-02-15T11:53:48.642" v="1708" actId="113"/>
          <ac:cxnSpMkLst>
            <pc:docMk/>
            <pc:sldMk cId="0" sldId="266"/>
            <ac:cxnSpMk id="360" creationId="{00000000-0000-0000-0000-000000000000}"/>
          </ac:cxnSpMkLst>
        </pc:cxnChg>
        <pc:cxnChg chg="mod">
          <ac:chgData name="Полина Давыдченко" userId="c034636023882e3d" providerId="LiveId" clId="{E8479946-5123-4983-81BF-5607AA7B8B10}" dt="2023-02-15T11:53:48.642" v="1708" actId="113"/>
          <ac:cxnSpMkLst>
            <pc:docMk/>
            <pc:sldMk cId="0" sldId="266"/>
            <ac:cxnSpMk id="361" creationId="{00000000-0000-0000-0000-000000000000}"/>
          </ac:cxnSpMkLst>
        </pc:cxnChg>
        <pc:cxnChg chg="mod">
          <ac:chgData name="Полина Давыдченко" userId="c034636023882e3d" providerId="LiveId" clId="{E8479946-5123-4983-81BF-5607AA7B8B10}" dt="2023-02-15T11:53:48.642" v="1708" actId="113"/>
          <ac:cxnSpMkLst>
            <pc:docMk/>
            <pc:sldMk cId="0" sldId="266"/>
            <ac:cxnSpMk id="362" creationId="{00000000-0000-0000-0000-000000000000}"/>
          </ac:cxnSpMkLst>
        </pc:cxnChg>
        <pc:cxnChg chg="mod">
          <ac:chgData name="Полина Давыдченко" userId="c034636023882e3d" providerId="LiveId" clId="{E8479946-5123-4983-81BF-5607AA7B8B10}" dt="2023-02-15T11:52:40.105" v="1699" actId="164"/>
          <ac:cxnSpMkLst>
            <pc:docMk/>
            <pc:sldMk cId="0" sldId="266"/>
            <ac:cxnSpMk id="363" creationId="{00000000-0000-0000-0000-000000000000}"/>
          </ac:cxnSpMkLst>
        </pc:cxnChg>
        <pc:cxnChg chg="mod">
          <ac:chgData name="Полина Давыдченко" userId="c034636023882e3d" providerId="LiveId" clId="{E8479946-5123-4983-81BF-5607AA7B8B10}" dt="2023-02-15T11:52:40.105" v="1699" actId="164"/>
          <ac:cxnSpMkLst>
            <pc:docMk/>
            <pc:sldMk cId="0" sldId="266"/>
            <ac:cxnSpMk id="364" creationId="{00000000-0000-0000-0000-000000000000}"/>
          </ac:cxnSpMkLst>
        </pc:cxnChg>
        <pc:cxnChg chg="mod">
          <ac:chgData name="Полина Давыдченко" userId="c034636023882e3d" providerId="LiveId" clId="{E8479946-5123-4983-81BF-5607AA7B8B10}" dt="2023-02-15T11:51:44.026" v="1691" actId="164"/>
          <ac:cxnSpMkLst>
            <pc:docMk/>
            <pc:sldMk cId="0" sldId="266"/>
            <ac:cxnSpMk id="365" creationId="{00000000-0000-0000-0000-000000000000}"/>
          </ac:cxnSpMkLst>
        </pc:cxnChg>
        <pc:cxnChg chg="mod">
          <ac:chgData name="Полина Давыдченко" userId="c034636023882e3d" providerId="LiveId" clId="{E8479946-5123-4983-81BF-5607AA7B8B10}" dt="2023-02-15T11:52:14.717" v="1696" actId="164"/>
          <ac:cxnSpMkLst>
            <pc:docMk/>
            <pc:sldMk cId="0" sldId="266"/>
            <ac:cxnSpMk id="366" creationId="{00000000-0000-0000-0000-000000000000}"/>
          </ac:cxnSpMkLst>
        </pc:cxnChg>
        <pc:cxnChg chg="mod">
          <ac:chgData name="Полина Давыдченко" userId="c034636023882e3d" providerId="LiveId" clId="{E8479946-5123-4983-81BF-5607AA7B8B10}" dt="2023-02-15T11:52:40.105" v="1699" actId="164"/>
          <ac:cxnSpMkLst>
            <pc:docMk/>
            <pc:sldMk cId="0" sldId="266"/>
            <ac:cxnSpMk id="367" creationId="{00000000-0000-0000-0000-000000000000}"/>
          </ac:cxnSpMkLst>
        </pc:cxnChg>
        <pc:cxnChg chg="mod">
          <ac:chgData name="Полина Давыдченко" userId="c034636023882e3d" providerId="LiveId" clId="{E8479946-5123-4983-81BF-5607AA7B8B10}" dt="2023-02-15T11:53:48.642" v="1708" actId="113"/>
          <ac:cxnSpMkLst>
            <pc:docMk/>
            <pc:sldMk cId="0" sldId="266"/>
            <ac:cxnSpMk id="368" creationId="{00000000-0000-0000-0000-000000000000}"/>
          </ac:cxnSpMkLst>
        </pc:cxnChg>
        <pc:cxnChg chg="mod">
          <ac:chgData name="Полина Давыдченко" userId="c034636023882e3d" providerId="LiveId" clId="{E8479946-5123-4983-81BF-5607AA7B8B10}" dt="2023-02-15T11:53:48.642" v="1708" actId="113"/>
          <ac:cxnSpMkLst>
            <pc:docMk/>
            <pc:sldMk cId="0" sldId="266"/>
            <ac:cxnSpMk id="369" creationId="{00000000-0000-0000-0000-000000000000}"/>
          </ac:cxnSpMkLst>
        </pc:cxnChg>
      </pc:sldChg>
      <pc:sldChg chg="addSp delSp modSp mod">
        <pc:chgData name="Полина Давыдченко" userId="c034636023882e3d" providerId="LiveId" clId="{E8479946-5123-4983-81BF-5607AA7B8B10}" dt="2023-02-18T13:16:39.171" v="4274" actId="14100"/>
        <pc:sldMkLst>
          <pc:docMk/>
          <pc:sldMk cId="0" sldId="267"/>
        </pc:sldMkLst>
        <pc:spChg chg="mod">
          <ac:chgData name="Полина Давыдченко" userId="c034636023882e3d" providerId="LiveId" clId="{E8479946-5123-4983-81BF-5607AA7B8B10}" dt="2023-02-18T13:16:39.171" v="4274" actId="14100"/>
          <ac:spMkLst>
            <pc:docMk/>
            <pc:sldMk cId="0" sldId="267"/>
            <ac:spMk id="7" creationId="{96304C79-F19A-F096-FC66-82D6C5DF9FAA}"/>
          </ac:spMkLst>
        </pc:spChg>
        <pc:spChg chg="del">
          <ac:chgData name="Полина Давыдченко" userId="c034636023882e3d" providerId="LiveId" clId="{E8479946-5123-4983-81BF-5607AA7B8B10}" dt="2023-02-15T10:35:26.201" v="417" actId="478"/>
          <ac:spMkLst>
            <pc:docMk/>
            <pc:sldMk cId="0" sldId="267"/>
            <ac:spMk id="8" creationId="{D1D1921A-5483-4164-DCF1-BECD4109D5FC}"/>
          </ac:spMkLst>
        </pc:spChg>
        <pc:spChg chg="add mod">
          <ac:chgData name="Полина Давыдченко" userId="c034636023882e3d" providerId="LiveId" clId="{E8479946-5123-4983-81BF-5607AA7B8B10}" dt="2023-02-15T10:35:23.911" v="416" actId="20577"/>
          <ac:spMkLst>
            <pc:docMk/>
            <pc:sldMk cId="0" sldId="267"/>
            <ac:spMk id="9" creationId="{F42F6051-E101-CBA6-863F-CFCE02DB2F40}"/>
          </ac:spMkLst>
        </pc:spChg>
        <pc:picChg chg="add del mod">
          <ac:chgData name="Полина Давыдченко" userId="c034636023882e3d" providerId="LiveId" clId="{E8479946-5123-4983-81BF-5607AA7B8B10}" dt="2023-02-15T11:55:33.234" v="1739" actId="478"/>
          <ac:picMkLst>
            <pc:docMk/>
            <pc:sldMk cId="0" sldId="267"/>
            <ac:picMk id="2" creationId="{8BCE2A10-91D8-7041-1D39-00D1638D168C}"/>
          </ac:picMkLst>
        </pc:picChg>
        <pc:picChg chg="del">
          <ac:chgData name="Полина Давыдченко" userId="c034636023882e3d" providerId="LiveId" clId="{E8479946-5123-4983-81BF-5607AA7B8B10}" dt="2023-02-15T10:35:18.031" v="412" actId="478"/>
          <ac:picMkLst>
            <pc:docMk/>
            <pc:sldMk cId="0" sldId="267"/>
            <ac:picMk id="4" creationId="{8CF2604B-D402-7BB6-3D71-11C432C0C9AA}"/>
          </ac:picMkLst>
        </pc:picChg>
        <pc:picChg chg="del">
          <ac:chgData name="Полина Давыдченко" userId="c034636023882e3d" providerId="LiveId" clId="{E8479946-5123-4983-81BF-5607AA7B8B10}" dt="2023-02-15T10:35:19.866" v="413" actId="478"/>
          <ac:picMkLst>
            <pc:docMk/>
            <pc:sldMk cId="0" sldId="267"/>
            <ac:picMk id="5" creationId="{6C250EAC-592F-4699-4D71-B685BAB16060}"/>
          </ac:picMkLst>
        </pc:picChg>
        <pc:picChg chg="add del mod">
          <ac:chgData name="Полина Давыдченко" userId="c034636023882e3d" providerId="LiveId" clId="{E8479946-5123-4983-81BF-5607AA7B8B10}" dt="2023-02-15T11:55:31.428" v="1738" actId="478"/>
          <ac:picMkLst>
            <pc:docMk/>
            <pc:sldMk cId="0" sldId="267"/>
            <ac:picMk id="6" creationId="{0FB4794F-3F62-A810-87B6-D30608D62B60}"/>
          </ac:picMkLst>
        </pc:picChg>
        <pc:picChg chg="add mod">
          <ac:chgData name="Полина Давыдченко" userId="c034636023882e3d" providerId="LiveId" clId="{E8479946-5123-4983-81BF-5607AA7B8B10}" dt="2023-02-15T11:55:33.725" v="1740"/>
          <ac:picMkLst>
            <pc:docMk/>
            <pc:sldMk cId="0" sldId="267"/>
            <ac:picMk id="10" creationId="{E36DC955-F77D-A214-AE66-49C1BC60DEFE}"/>
          </ac:picMkLst>
        </pc:picChg>
        <pc:picChg chg="add mod">
          <ac:chgData name="Полина Давыдченко" userId="c034636023882e3d" providerId="LiveId" clId="{E8479946-5123-4983-81BF-5607AA7B8B10}" dt="2023-02-15T11:55:33.725" v="1740"/>
          <ac:picMkLst>
            <pc:docMk/>
            <pc:sldMk cId="0" sldId="267"/>
            <ac:picMk id="11" creationId="{8A8B234D-8BED-BB46-13EC-956589C61A23}"/>
          </ac:picMkLst>
        </pc:picChg>
      </pc:sldChg>
      <pc:sldChg chg="addSp delSp modSp mod">
        <pc:chgData name="Полина Давыдченко" userId="c034636023882e3d" providerId="LiveId" clId="{E8479946-5123-4983-81BF-5607AA7B8B10}" dt="2023-02-15T11:55:08.705" v="1731" actId="20577"/>
        <pc:sldMkLst>
          <pc:docMk/>
          <pc:sldMk cId="0" sldId="268"/>
        </pc:sldMkLst>
        <pc:spChg chg="del mod">
          <ac:chgData name="Полина Давыдченко" userId="c034636023882e3d" providerId="LiveId" clId="{E8479946-5123-4983-81BF-5607AA7B8B10}" dt="2023-02-15T11:26:27.379" v="1320" actId="478"/>
          <ac:spMkLst>
            <pc:docMk/>
            <pc:sldMk cId="0" sldId="268"/>
            <ac:spMk id="5" creationId="{93CDB708-17CA-3DD9-51F0-2637B18576EA}"/>
          </ac:spMkLst>
        </pc:spChg>
        <pc:spChg chg="add mod">
          <ac:chgData name="Полина Давыдченко" userId="c034636023882e3d" providerId="LiveId" clId="{E8479946-5123-4983-81BF-5607AA7B8B10}" dt="2023-02-15T11:55:08.705" v="1731" actId="20577"/>
          <ac:spMkLst>
            <pc:docMk/>
            <pc:sldMk cId="0" sldId="268"/>
            <ac:spMk id="8" creationId="{F7E8BB7C-1040-1577-B03C-F3D458B3B770}"/>
          </ac:spMkLst>
        </pc:spChg>
        <pc:spChg chg="mod">
          <ac:chgData name="Полина Давыдченко" userId="c034636023882e3d" providerId="LiveId" clId="{E8479946-5123-4983-81BF-5607AA7B8B10}" dt="2023-02-15T11:29:25.620" v="1463" actId="1076"/>
          <ac:spMkLst>
            <pc:docMk/>
            <pc:sldMk cId="0" sldId="268"/>
            <ac:spMk id="403" creationId="{00000000-0000-0000-0000-000000000000}"/>
          </ac:spMkLst>
        </pc:spChg>
        <pc:spChg chg="mod">
          <ac:chgData name="Полина Давыдченко" userId="c034636023882e3d" providerId="LiveId" clId="{E8479946-5123-4983-81BF-5607AA7B8B10}" dt="2023-02-15T11:30:27.153" v="1475" actId="207"/>
          <ac:spMkLst>
            <pc:docMk/>
            <pc:sldMk cId="0" sldId="268"/>
            <ac:spMk id="404" creationId="{00000000-0000-0000-0000-000000000000}"/>
          </ac:spMkLst>
        </pc:spChg>
        <pc:spChg chg="mod">
          <ac:chgData name="Полина Давыдченко" userId="c034636023882e3d" providerId="LiveId" clId="{E8479946-5123-4983-81BF-5607AA7B8B10}" dt="2023-02-15T11:26:14.429" v="1316" actId="1036"/>
          <ac:spMkLst>
            <pc:docMk/>
            <pc:sldMk cId="0" sldId="268"/>
            <ac:spMk id="405" creationId="{00000000-0000-0000-0000-000000000000}"/>
          </ac:spMkLst>
        </pc:spChg>
        <pc:spChg chg="mod">
          <ac:chgData name="Полина Давыдченко" userId="c034636023882e3d" providerId="LiveId" clId="{E8479946-5123-4983-81BF-5607AA7B8B10}" dt="2023-02-15T11:26:14.429" v="1316" actId="1036"/>
          <ac:spMkLst>
            <pc:docMk/>
            <pc:sldMk cId="0" sldId="268"/>
            <ac:spMk id="406" creationId="{00000000-0000-0000-0000-000000000000}"/>
          </ac:spMkLst>
        </pc:spChg>
        <pc:spChg chg="mod">
          <ac:chgData name="Полина Давыдченко" userId="c034636023882e3d" providerId="LiveId" clId="{E8479946-5123-4983-81BF-5607AA7B8B10}" dt="2023-02-15T11:26:14.429" v="1316" actId="1036"/>
          <ac:spMkLst>
            <pc:docMk/>
            <pc:sldMk cId="0" sldId="268"/>
            <ac:spMk id="407" creationId="{00000000-0000-0000-0000-000000000000}"/>
          </ac:spMkLst>
        </pc:spChg>
        <pc:spChg chg="mod">
          <ac:chgData name="Полина Давыдченко" userId="c034636023882e3d" providerId="LiveId" clId="{E8479946-5123-4983-81BF-5607AA7B8B10}" dt="2023-02-15T11:26:14.429" v="1316" actId="1036"/>
          <ac:spMkLst>
            <pc:docMk/>
            <pc:sldMk cId="0" sldId="268"/>
            <ac:spMk id="408" creationId="{00000000-0000-0000-0000-000000000000}"/>
          </ac:spMkLst>
        </pc:spChg>
        <pc:spChg chg="mod">
          <ac:chgData name="Полина Давыдченко" userId="c034636023882e3d" providerId="LiveId" clId="{E8479946-5123-4983-81BF-5607AA7B8B10}" dt="2023-02-15T11:26:14.429" v="1316" actId="1036"/>
          <ac:spMkLst>
            <pc:docMk/>
            <pc:sldMk cId="0" sldId="268"/>
            <ac:spMk id="409" creationId="{00000000-0000-0000-0000-000000000000}"/>
          </ac:spMkLst>
        </pc:spChg>
        <pc:spChg chg="mod">
          <ac:chgData name="Полина Давыдченко" userId="c034636023882e3d" providerId="LiveId" clId="{E8479946-5123-4983-81BF-5607AA7B8B10}" dt="2023-02-15T11:26:14.429" v="1316" actId="1036"/>
          <ac:spMkLst>
            <pc:docMk/>
            <pc:sldMk cId="0" sldId="268"/>
            <ac:spMk id="410" creationId="{00000000-0000-0000-0000-000000000000}"/>
          </ac:spMkLst>
        </pc:spChg>
        <pc:spChg chg="mod">
          <ac:chgData name="Полина Давыдченко" userId="c034636023882e3d" providerId="LiveId" clId="{E8479946-5123-4983-81BF-5607AA7B8B10}" dt="2023-02-15T11:26:14.429" v="1316" actId="1036"/>
          <ac:spMkLst>
            <pc:docMk/>
            <pc:sldMk cId="0" sldId="268"/>
            <ac:spMk id="411" creationId="{00000000-0000-0000-0000-000000000000}"/>
          </ac:spMkLst>
        </pc:spChg>
        <pc:spChg chg="mod">
          <ac:chgData name="Полина Давыдченко" userId="c034636023882e3d" providerId="LiveId" clId="{E8479946-5123-4983-81BF-5607AA7B8B10}" dt="2023-02-15T11:26:14.429" v="1316" actId="1036"/>
          <ac:spMkLst>
            <pc:docMk/>
            <pc:sldMk cId="0" sldId="268"/>
            <ac:spMk id="412" creationId="{00000000-0000-0000-0000-000000000000}"/>
          </ac:spMkLst>
        </pc:spChg>
        <pc:picChg chg="del">
          <ac:chgData name="Полина Давыдченко" userId="c034636023882e3d" providerId="LiveId" clId="{E8479946-5123-4983-81BF-5607AA7B8B10}" dt="2023-02-15T11:28:16.049" v="1326" actId="478"/>
          <ac:picMkLst>
            <pc:docMk/>
            <pc:sldMk cId="0" sldId="268"/>
            <ac:picMk id="3" creationId="{61264C1A-4FEF-1624-7A0A-38F4575B2B19}"/>
          </ac:picMkLst>
        </pc:picChg>
        <pc:picChg chg="del">
          <ac:chgData name="Полина Давыдченко" userId="c034636023882e3d" providerId="LiveId" clId="{E8479946-5123-4983-81BF-5607AA7B8B10}" dt="2023-02-15T11:28:16.049" v="1326" actId="478"/>
          <ac:picMkLst>
            <pc:docMk/>
            <pc:sldMk cId="0" sldId="268"/>
            <ac:picMk id="4" creationId="{486AA50F-AB6F-EDAD-46A9-1DE7DF0067AD}"/>
          </ac:picMkLst>
        </pc:picChg>
        <pc:picChg chg="add mod">
          <ac:chgData name="Полина Давыдченко" userId="c034636023882e3d" providerId="LiveId" clId="{E8479946-5123-4983-81BF-5607AA7B8B10}" dt="2023-02-15T11:29:09.740" v="1419" actId="1038"/>
          <ac:picMkLst>
            <pc:docMk/>
            <pc:sldMk cId="0" sldId="268"/>
            <ac:picMk id="6" creationId="{DEAF34AF-C1E5-C414-6FB3-DFF1A1289BA2}"/>
          </ac:picMkLst>
        </pc:picChg>
        <pc:picChg chg="add mod">
          <ac:chgData name="Полина Давыдченко" userId="c034636023882e3d" providerId="LiveId" clId="{E8479946-5123-4983-81BF-5607AA7B8B10}" dt="2023-02-15T11:29:07.949" v="1415" actId="1038"/>
          <ac:picMkLst>
            <pc:docMk/>
            <pc:sldMk cId="0" sldId="268"/>
            <ac:picMk id="7" creationId="{7BCD439B-30E4-AC19-C8C4-2D7FEDF2BE02}"/>
          </ac:picMkLst>
        </pc:picChg>
        <pc:picChg chg="add mod ord">
          <ac:chgData name="Полина Давыдченко" userId="c034636023882e3d" providerId="LiveId" clId="{E8479946-5123-4983-81BF-5607AA7B8B10}" dt="2023-02-15T11:30:16.583" v="1473" actId="14100"/>
          <ac:picMkLst>
            <pc:docMk/>
            <pc:sldMk cId="0" sldId="268"/>
            <ac:picMk id="10" creationId="{4C9BD2CA-B857-9421-C408-D95EEF28ED95}"/>
          </ac:picMkLst>
        </pc:picChg>
        <pc:picChg chg="add del">
          <ac:chgData name="Полина Давыдченко" userId="c034636023882e3d" providerId="LiveId" clId="{E8479946-5123-4983-81BF-5607AA7B8B10}" dt="2023-02-15T11:29:33.793" v="1464" actId="478"/>
          <ac:picMkLst>
            <pc:docMk/>
            <pc:sldMk cId="0" sldId="268"/>
            <ac:picMk id="401" creationId="{00000000-0000-0000-0000-000000000000}"/>
          </ac:picMkLst>
        </pc:picChg>
        <pc:picChg chg="mod">
          <ac:chgData name="Полина Давыдченко" userId="c034636023882e3d" providerId="LiveId" clId="{E8479946-5123-4983-81BF-5607AA7B8B10}" dt="2023-02-15T11:26:14.429" v="1316" actId="1036"/>
          <ac:picMkLst>
            <pc:docMk/>
            <pc:sldMk cId="0" sldId="268"/>
            <ac:picMk id="413" creationId="{00000000-0000-0000-0000-000000000000}"/>
          </ac:picMkLst>
        </pc:picChg>
        <pc:picChg chg="mod">
          <ac:chgData name="Полина Давыдченко" userId="c034636023882e3d" providerId="LiveId" clId="{E8479946-5123-4983-81BF-5607AA7B8B10}" dt="2023-02-15T11:26:14.429" v="1316" actId="1036"/>
          <ac:picMkLst>
            <pc:docMk/>
            <pc:sldMk cId="0" sldId="268"/>
            <ac:picMk id="414" creationId="{00000000-0000-0000-0000-000000000000}"/>
          </ac:picMkLst>
        </pc:picChg>
        <pc:picChg chg="mod">
          <ac:chgData name="Полина Давыдченко" userId="c034636023882e3d" providerId="LiveId" clId="{E8479946-5123-4983-81BF-5607AA7B8B10}" dt="2023-02-15T11:26:14.429" v="1316" actId="1036"/>
          <ac:picMkLst>
            <pc:docMk/>
            <pc:sldMk cId="0" sldId="268"/>
            <ac:picMk id="415" creationId="{00000000-0000-0000-0000-000000000000}"/>
          </ac:picMkLst>
        </pc:picChg>
        <pc:picChg chg="mod">
          <ac:chgData name="Полина Давыдченко" userId="c034636023882e3d" providerId="LiveId" clId="{E8479946-5123-4983-81BF-5607AA7B8B10}" dt="2023-02-15T11:26:14.429" v="1316" actId="1036"/>
          <ac:picMkLst>
            <pc:docMk/>
            <pc:sldMk cId="0" sldId="268"/>
            <ac:picMk id="416" creationId="{00000000-0000-0000-0000-000000000000}"/>
          </ac:picMkLst>
        </pc:picChg>
        <pc:picChg chg="mod">
          <ac:chgData name="Полина Давыдченко" userId="c034636023882e3d" providerId="LiveId" clId="{E8479946-5123-4983-81BF-5607AA7B8B10}" dt="2023-02-15T11:26:14.429" v="1316" actId="1036"/>
          <ac:picMkLst>
            <pc:docMk/>
            <pc:sldMk cId="0" sldId="268"/>
            <ac:picMk id="417" creationId="{00000000-0000-0000-0000-000000000000}"/>
          </ac:picMkLst>
        </pc:picChg>
        <pc:picChg chg="mod">
          <ac:chgData name="Полина Давыдченко" userId="c034636023882e3d" providerId="LiveId" clId="{E8479946-5123-4983-81BF-5607AA7B8B10}" dt="2023-02-15T11:26:14.429" v="1316" actId="1036"/>
          <ac:picMkLst>
            <pc:docMk/>
            <pc:sldMk cId="0" sldId="268"/>
            <ac:picMk id="418" creationId="{00000000-0000-0000-0000-000000000000}"/>
          </ac:picMkLst>
        </pc:picChg>
        <pc:picChg chg="mod">
          <ac:chgData name="Полина Давыдченко" userId="c034636023882e3d" providerId="LiveId" clId="{E8479946-5123-4983-81BF-5607AA7B8B10}" dt="2023-02-15T11:26:14.429" v="1316" actId="1036"/>
          <ac:picMkLst>
            <pc:docMk/>
            <pc:sldMk cId="0" sldId="268"/>
            <ac:picMk id="419" creationId="{00000000-0000-0000-0000-000000000000}"/>
          </ac:picMkLst>
        </pc:picChg>
        <pc:picChg chg="mod">
          <ac:chgData name="Полина Давыдченко" userId="c034636023882e3d" providerId="LiveId" clId="{E8479946-5123-4983-81BF-5607AA7B8B10}" dt="2023-02-15T11:26:14.429" v="1316" actId="1036"/>
          <ac:picMkLst>
            <pc:docMk/>
            <pc:sldMk cId="0" sldId="268"/>
            <ac:picMk id="420" creationId="{00000000-0000-0000-0000-000000000000}"/>
          </ac:picMkLst>
        </pc:picChg>
      </pc:sldChg>
      <pc:sldChg chg="del">
        <pc:chgData name="Полина Давыдченко" userId="c034636023882e3d" providerId="LiveId" clId="{E8479946-5123-4983-81BF-5607AA7B8B10}" dt="2023-02-18T13:09:31.977" v="4157" actId="47"/>
        <pc:sldMkLst>
          <pc:docMk/>
          <pc:sldMk cId="3578006071" sldId="290"/>
        </pc:sldMkLst>
      </pc:sldChg>
      <pc:sldChg chg="del">
        <pc:chgData name="Полина Давыдченко" userId="c034636023882e3d" providerId="LiveId" clId="{E8479946-5123-4983-81BF-5607AA7B8B10}" dt="2023-02-18T13:09:30.906" v="4156" actId="47"/>
        <pc:sldMkLst>
          <pc:docMk/>
          <pc:sldMk cId="2894782465" sldId="291"/>
        </pc:sldMkLst>
      </pc:sldChg>
      <pc:sldChg chg="addSp delSp modSp mod modAnim">
        <pc:chgData name="Полина Давыдченко" userId="c034636023882e3d" providerId="LiveId" clId="{E8479946-5123-4983-81BF-5607AA7B8B10}" dt="2023-02-15T11:57:15.242" v="1789" actId="207"/>
        <pc:sldMkLst>
          <pc:docMk/>
          <pc:sldMk cId="2207398427" sldId="292"/>
        </pc:sldMkLst>
        <pc:spChg chg="mod">
          <ac:chgData name="Полина Давыдченко" userId="c034636023882e3d" providerId="LiveId" clId="{E8479946-5123-4983-81BF-5607AA7B8B10}" dt="2023-02-15T10:49:34.247" v="713" actId="207"/>
          <ac:spMkLst>
            <pc:docMk/>
            <pc:sldMk cId="2207398427" sldId="292"/>
            <ac:spMk id="7" creationId="{8F3038BC-48FA-72DD-C586-7E54B8E5D301}"/>
          </ac:spMkLst>
        </pc:spChg>
        <pc:spChg chg="mod">
          <ac:chgData name="Полина Давыдченко" userId="c034636023882e3d" providerId="LiveId" clId="{E8479946-5123-4983-81BF-5607AA7B8B10}" dt="2023-02-15T10:49:34.247" v="713" actId="207"/>
          <ac:spMkLst>
            <pc:docMk/>
            <pc:sldMk cId="2207398427" sldId="292"/>
            <ac:spMk id="8" creationId="{F10E7580-CC1A-65A3-2534-79824B47339F}"/>
          </ac:spMkLst>
        </pc:spChg>
        <pc:spChg chg="mod">
          <ac:chgData name="Полина Давыдченко" userId="c034636023882e3d" providerId="LiveId" clId="{E8479946-5123-4983-81BF-5607AA7B8B10}" dt="2023-02-15T10:46:25.452" v="590" actId="207"/>
          <ac:spMkLst>
            <pc:docMk/>
            <pc:sldMk cId="2207398427" sldId="292"/>
            <ac:spMk id="9" creationId="{EAB7996F-D8B3-FBA7-1990-70F946843A6A}"/>
          </ac:spMkLst>
        </pc:spChg>
        <pc:spChg chg="mod">
          <ac:chgData name="Полина Давыдченко" userId="c034636023882e3d" providerId="LiveId" clId="{E8479946-5123-4983-81BF-5607AA7B8B10}" dt="2023-02-15T10:46:33.657" v="591" actId="207"/>
          <ac:spMkLst>
            <pc:docMk/>
            <pc:sldMk cId="2207398427" sldId="292"/>
            <ac:spMk id="10" creationId="{FF01C872-609A-AEE6-509C-E01DCEE18117}"/>
          </ac:spMkLst>
        </pc:spChg>
        <pc:spChg chg="mod">
          <ac:chgData name="Полина Давыдченко" userId="c034636023882e3d" providerId="LiveId" clId="{E8479946-5123-4983-81BF-5607AA7B8B10}" dt="2023-02-15T10:46:57.499" v="594" actId="207"/>
          <ac:spMkLst>
            <pc:docMk/>
            <pc:sldMk cId="2207398427" sldId="292"/>
            <ac:spMk id="11" creationId="{7D8E7609-F339-A506-DE02-2FF874D84E61}"/>
          </ac:spMkLst>
        </pc:spChg>
        <pc:spChg chg="mod">
          <ac:chgData name="Полина Давыдченко" userId="c034636023882e3d" providerId="LiveId" clId="{E8479946-5123-4983-81BF-5607AA7B8B10}" dt="2023-02-15T10:49:34.247" v="713" actId="207"/>
          <ac:spMkLst>
            <pc:docMk/>
            <pc:sldMk cId="2207398427" sldId="292"/>
            <ac:spMk id="12" creationId="{C7DD0DCC-C3BF-0D90-1282-1900BF5A182F}"/>
          </ac:spMkLst>
        </pc:spChg>
        <pc:spChg chg="del">
          <ac:chgData name="Полина Давыдченко" userId="c034636023882e3d" providerId="LiveId" clId="{E8479946-5123-4983-81BF-5607AA7B8B10}" dt="2023-02-15T10:34:46.241" v="401" actId="478"/>
          <ac:spMkLst>
            <pc:docMk/>
            <pc:sldMk cId="2207398427" sldId="292"/>
            <ac:spMk id="13" creationId="{200720AC-5B6F-D7AA-ECA7-47A2C8ECFA9F}"/>
          </ac:spMkLst>
        </pc:spChg>
        <pc:spChg chg="add mod">
          <ac:chgData name="Полина Давыдченко" userId="c034636023882e3d" providerId="LiveId" clId="{E8479946-5123-4983-81BF-5607AA7B8B10}" dt="2023-02-15T10:34:41.717" v="400" actId="20577"/>
          <ac:spMkLst>
            <pc:docMk/>
            <pc:sldMk cId="2207398427" sldId="292"/>
            <ac:spMk id="14" creationId="{9C9C3C26-8784-8793-60C3-CFBBFA895B18}"/>
          </ac:spMkLst>
        </pc:spChg>
        <pc:spChg chg="add mod">
          <ac:chgData name="Полина Давыдченко" userId="c034636023882e3d" providerId="LiveId" clId="{E8479946-5123-4983-81BF-5607AA7B8B10}" dt="2023-02-15T11:00:14.805" v="776" actId="164"/>
          <ac:spMkLst>
            <pc:docMk/>
            <pc:sldMk cId="2207398427" sldId="292"/>
            <ac:spMk id="19" creationId="{805760C2-81DE-C341-D924-75A43EE703F3}"/>
          </ac:spMkLst>
        </pc:spChg>
        <pc:spChg chg="add mod">
          <ac:chgData name="Полина Давыдченко" userId="c034636023882e3d" providerId="LiveId" clId="{E8479946-5123-4983-81BF-5607AA7B8B10}" dt="2023-02-15T11:00:14.805" v="776" actId="164"/>
          <ac:spMkLst>
            <pc:docMk/>
            <pc:sldMk cId="2207398427" sldId="292"/>
            <ac:spMk id="20" creationId="{B9960893-D533-E257-425F-D614661378EF}"/>
          </ac:spMkLst>
        </pc:spChg>
        <pc:spChg chg="mod">
          <ac:chgData name="Полина Давыдченко" userId="c034636023882e3d" providerId="LiveId" clId="{E8479946-5123-4983-81BF-5607AA7B8B10}" dt="2023-02-15T10:49:54.901" v="716" actId="207"/>
          <ac:spMkLst>
            <pc:docMk/>
            <pc:sldMk cId="2207398427" sldId="292"/>
            <ac:spMk id="30" creationId="{E10045E5-995E-6C31-E85F-8602E5F30A14}"/>
          </ac:spMkLst>
        </pc:spChg>
        <pc:spChg chg="mod">
          <ac:chgData name="Полина Давыдченко" userId="c034636023882e3d" providerId="LiveId" clId="{E8479946-5123-4983-81BF-5607AA7B8B10}" dt="2023-02-15T10:52:16.944" v="736" actId="207"/>
          <ac:spMkLst>
            <pc:docMk/>
            <pc:sldMk cId="2207398427" sldId="292"/>
            <ac:spMk id="31" creationId="{61E0B836-1245-6777-90B6-1E661B499B6F}"/>
          </ac:spMkLst>
        </pc:spChg>
        <pc:spChg chg="mod">
          <ac:chgData name="Полина Давыдченко" userId="c034636023882e3d" providerId="LiveId" clId="{E8479946-5123-4983-81BF-5607AA7B8B10}" dt="2023-02-15T10:52:16.944" v="736" actId="207"/>
          <ac:spMkLst>
            <pc:docMk/>
            <pc:sldMk cId="2207398427" sldId="292"/>
            <ac:spMk id="32" creationId="{9F6BCCA5-0561-A5D5-F743-84AC17C3ADFA}"/>
          </ac:spMkLst>
        </pc:spChg>
        <pc:spChg chg="mod">
          <ac:chgData name="Полина Давыдченко" userId="c034636023882e3d" providerId="LiveId" clId="{E8479946-5123-4983-81BF-5607AA7B8B10}" dt="2023-02-15T10:49:54.901" v="716" actId="207"/>
          <ac:spMkLst>
            <pc:docMk/>
            <pc:sldMk cId="2207398427" sldId="292"/>
            <ac:spMk id="33" creationId="{9760E21E-6C91-F602-693D-FC5871520DB4}"/>
          </ac:spMkLst>
        </pc:spChg>
        <pc:spChg chg="mod">
          <ac:chgData name="Полина Давыдченко" userId="c034636023882e3d" providerId="LiveId" clId="{E8479946-5123-4983-81BF-5607AA7B8B10}" dt="2023-02-15T10:47:47.939" v="599" actId="207"/>
          <ac:spMkLst>
            <pc:docMk/>
            <pc:sldMk cId="2207398427" sldId="292"/>
            <ac:spMk id="34" creationId="{11CA86D2-5528-B299-4237-A2F073EE4241}"/>
          </ac:spMkLst>
        </pc:spChg>
        <pc:spChg chg="mod">
          <ac:chgData name="Полина Давыдченко" userId="c034636023882e3d" providerId="LiveId" clId="{E8479946-5123-4983-81BF-5607AA7B8B10}" dt="2023-02-15T10:47:47.939" v="599" actId="207"/>
          <ac:spMkLst>
            <pc:docMk/>
            <pc:sldMk cId="2207398427" sldId="292"/>
            <ac:spMk id="35" creationId="{93EB7666-C599-9171-2FA3-BB94D18A2F98}"/>
          </ac:spMkLst>
        </pc:spChg>
        <pc:spChg chg="mod">
          <ac:chgData name="Полина Давыдченко" userId="c034636023882e3d" providerId="LiveId" clId="{E8479946-5123-4983-81BF-5607AA7B8B10}" dt="2023-02-15T10:47:47.939" v="599" actId="207"/>
          <ac:spMkLst>
            <pc:docMk/>
            <pc:sldMk cId="2207398427" sldId="292"/>
            <ac:spMk id="36" creationId="{6422D4C3-93B2-CD48-7E10-8BB98E9DD5B2}"/>
          </ac:spMkLst>
        </pc:spChg>
        <pc:spChg chg="mod">
          <ac:chgData name="Полина Давыдченко" userId="c034636023882e3d" providerId="LiveId" clId="{E8479946-5123-4983-81BF-5607AA7B8B10}" dt="2023-02-15T10:49:54.901" v="716" actId="207"/>
          <ac:spMkLst>
            <pc:docMk/>
            <pc:sldMk cId="2207398427" sldId="292"/>
            <ac:spMk id="37" creationId="{487CB4B1-CADC-37EC-5F6F-3D14EFD6DB2C}"/>
          </ac:spMkLst>
        </pc:spChg>
        <pc:spChg chg="mod">
          <ac:chgData name="Полина Давыдченко" userId="c034636023882e3d" providerId="LiveId" clId="{E8479946-5123-4983-81BF-5607AA7B8B10}" dt="2023-02-15T10:51:41.161" v="734" actId="207"/>
          <ac:spMkLst>
            <pc:docMk/>
            <pc:sldMk cId="2207398427" sldId="292"/>
            <ac:spMk id="42" creationId="{6206B0E5-99C4-3926-9626-2A1A4F76F403}"/>
          </ac:spMkLst>
        </pc:spChg>
        <pc:spChg chg="mod">
          <ac:chgData name="Полина Давыдченко" userId="c034636023882e3d" providerId="LiveId" clId="{E8479946-5123-4983-81BF-5607AA7B8B10}" dt="2023-02-15T10:59:59.045" v="772" actId="1076"/>
          <ac:spMkLst>
            <pc:docMk/>
            <pc:sldMk cId="2207398427" sldId="292"/>
            <ac:spMk id="43" creationId="{54E4E243-AA7B-EB4E-A727-78557628B1A9}"/>
          </ac:spMkLst>
        </pc:spChg>
        <pc:spChg chg="mod">
          <ac:chgData name="Полина Давыдченко" userId="c034636023882e3d" providerId="LiveId" clId="{E8479946-5123-4983-81BF-5607AA7B8B10}" dt="2023-02-15T10:59:17.153" v="763" actId="207"/>
          <ac:spMkLst>
            <pc:docMk/>
            <pc:sldMk cId="2207398427" sldId="292"/>
            <ac:spMk id="51" creationId="{6E6A992F-324E-4A9E-CFEB-7D2CEE16E00A}"/>
          </ac:spMkLst>
        </pc:spChg>
        <pc:spChg chg="mod">
          <ac:chgData name="Полина Давыдченко" userId="c034636023882e3d" providerId="LiveId" clId="{E8479946-5123-4983-81BF-5607AA7B8B10}" dt="2023-02-15T10:59:58.559" v="771" actId="1076"/>
          <ac:spMkLst>
            <pc:docMk/>
            <pc:sldMk cId="2207398427" sldId="292"/>
            <ac:spMk id="55" creationId="{104ABBFB-14DB-3C92-3157-0E0B5B36A965}"/>
          </ac:spMkLst>
        </pc:spChg>
        <pc:spChg chg="mod">
          <ac:chgData name="Полина Давыдченко" userId="c034636023882e3d" providerId="LiveId" clId="{E8479946-5123-4983-81BF-5607AA7B8B10}" dt="2023-02-15T10:56:54.978" v="748" actId="207"/>
          <ac:spMkLst>
            <pc:docMk/>
            <pc:sldMk cId="2207398427" sldId="292"/>
            <ac:spMk id="57" creationId="{0A611D25-3618-925B-AF2B-49A97A06E36D}"/>
          </ac:spMkLst>
        </pc:spChg>
        <pc:spChg chg="mod">
          <ac:chgData name="Полина Давыдченко" userId="c034636023882e3d" providerId="LiveId" clId="{E8479946-5123-4983-81BF-5607AA7B8B10}" dt="2023-02-15T10:51:52.210" v="735" actId="207"/>
          <ac:spMkLst>
            <pc:docMk/>
            <pc:sldMk cId="2207398427" sldId="292"/>
            <ac:spMk id="62" creationId="{84C5A393-4AEB-E8DD-DBFB-464AA022E54D}"/>
          </ac:spMkLst>
        </pc:spChg>
        <pc:spChg chg="mod">
          <ac:chgData name="Полина Давыдченко" userId="c034636023882e3d" providerId="LiveId" clId="{E8479946-5123-4983-81BF-5607AA7B8B10}" dt="2023-02-15T10:51:52.210" v="735" actId="207"/>
          <ac:spMkLst>
            <pc:docMk/>
            <pc:sldMk cId="2207398427" sldId="292"/>
            <ac:spMk id="63" creationId="{387CE030-9B37-6EE4-5BBC-14A997980728}"/>
          </ac:spMkLst>
        </pc:spChg>
        <pc:spChg chg="del mod topLvl">
          <ac:chgData name="Полина Давыдченко" userId="c034636023882e3d" providerId="LiveId" clId="{E8479946-5123-4983-81BF-5607AA7B8B10}" dt="2023-02-15T10:57:50.979" v="754" actId="478"/>
          <ac:spMkLst>
            <pc:docMk/>
            <pc:sldMk cId="2207398427" sldId="292"/>
            <ac:spMk id="1029" creationId="{084A850F-C387-AD8C-BBE0-9FAC49ED8CD7}"/>
          </ac:spMkLst>
        </pc:spChg>
        <pc:spChg chg="del mod topLvl">
          <ac:chgData name="Полина Давыдченко" userId="c034636023882e3d" providerId="LiveId" clId="{E8479946-5123-4983-81BF-5607AA7B8B10}" dt="2023-02-15T10:57:50.979" v="754" actId="478"/>
          <ac:spMkLst>
            <pc:docMk/>
            <pc:sldMk cId="2207398427" sldId="292"/>
            <ac:spMk id="1030" creationId="{CE26518F-896C-2303-4C36-070EB3A3E67B}"/>
          </ac:spMkLst>
        </pc:spChg>
        <pc:spChg chg="mod">
          <ac:chgData name="Полина Давыдченко" userId="c034636023882e3d" providerId="LiveId" clId="{E8479946-5123-4983-81BF-5607AA7B8B10}" dt="2023-02-15T10:56:39.345" v="745" actId="207"/>
          <ac:spMkLst>
            <pc:docMk/>
            <pc:sldMk cId="2207398427" sldId="292"/>
            <ac:spMk id="1031" creationId="{87945B7B-1903-1539-0A79-83A7B91FF471}"/>
          </ac:spMkLst>
        </pc:spChg>
        <pc:spChg chg="mod">
          <ac:chgData name="Полина Давыдченко" userId="c034636023882e3d" providerId="LiveId" clId="{E8479946-5123-4983-81BF-5607AA7B8B10}" dt="2023-02-15T10:56:39.345" v="745" actId="207"/>
          <ac:spMkLst>
            <pc:docMk/>
            <pc:sldMk cId="2207398427" sldId="292"/>
            <ac:spMk id="1032" creationId="{0370CC28-FEE7-588E-36C2-617D221C4EF7}"/>
          </ac:spMkLst>
        </pc:spChg>
        <pc:spChg chg="mod">
          <ac:chgData name="Полина Давыдченко" userId="c034636023882e3d" providerId="LiveId" clId="{E8479946-5123-4983-81BF-5607AA7B8B10}" dt="2023-02-15T11:57:15.242" v="1789" actId="207"/>
          <ac:spMkLst>
            <pc:docMk/>
            <pc:sldMk cId="2207398427" sldId="292"/>
            <ac:spMk id="1045" creationId="{D9AB55B6-E6D9-5225-E212-D1D41A70B45B}"/>
          </ac:spMkLst>
        </pc:spChg>
        <pc:spChg chg="mod">
          <ac:chgData name="Полина Давыдченко" userId="c034636023882e3d" providerId="LiveId" clId="{E8479946-5123-4983-81BF-5607AA7B8B10}" dt="2023-02-15T10:55:50.660" v="744" actId="207"/>
          <ac:spMkLst>
            <pc:docMk/>
            <pc:sldMk cId="2207398427" sldId="292"/>
            <ac:spMk id="1049" creationId="{2B27BE70-909D-1EB1-120B-2918E71B3ADD}"/>
          </ac:spMkLst>
        </pc:spChg>
        <pc:spChg chg="mod">
          <ac:chgData name="Полина Давыдченко" userId="c034636023882e3d" providerId="LiveId" clId="{E8479946-5123-4983-81BF-5607AA7B8B10}" dt="2023-02-15T10:55:50.660" v="744" actId="207"/>
          <ac:spMkLst>
            <pc:docMk/>
            <pc:sldMk cId="2207398427" sldId="292"/>
            <ac:spMk id="1070" creationId="{0FF6A80B-9C8B-FB09-C66C-506B0BA4BE68}"/>
          </ac:spMkLst>
        </pc:spChg>
        <pc:grpChg chg="mod ord">
          <ac:chgData name="Полина Давыдченко" userId="c034636023882e3d" providerId="LiveId" clId="{E8479946-5123-4983-81BF-5607AA7B8B10}" dt="2023-02-15T10:51:16.980" v="731" actId="167"/>
          <ac:grpSpMkLst>
            <pc:docMk/>
            <pc:sldMk cId="2207398427" sldId="292"/>
            <ac:grpSpMk id="6" creationId="{B9F1D98E-4B7C-5B03-AA29-1B1FC02072E3}"/>
          </ac:grpSpMkLst>
        </pc:grpChg>
        <pc:grpChg chg="add mod">
          <ac:chgData name="Полина Давыдченко" userId="c034636023882e3d" providerId="LiveId" clId="{E8479946-5123-4983-81BF-5607AA7B8B10}" dt="2023-02-15T11:01:29.410" v="786" actId="1038"/>
          <ac:grpSpMkLst>
            <pc:docMk/>
            <pc:sldMk cId="2207398427" sldId="292"/>
            <ac:grpSpMk id="21" creationId="{6E928499-8737-C112-A450-79409EFEE995}"/>
          </ac:grpSpMkLst>
        </pc:grpChg>
        <pc:grpChg chg="del">
          <ac:chgData name="Полина Давыдченко" userId="c034636023882e3d" providerId="LiveId" clId="{E8479946-5123-4983-81BF-5607AA7B8B10}" dt="2023-02-15T10:57:32.056" v="752" actId="165"/>
          <ac:grpSpMkLst>
            <pc:docMk/>
            <pc:sldMk cId="2207398427" sldId="292"/>
            <ac:grpSpMk id="23" creationId="{5FA79332-2B11-32D7-DDF3-E7EF4A37F834}"/>
          </ac:grpSpMkLst>
        </pc:grpChg>
        <pc:grpChg chg="mod">
          <ac:chgData name="Полина Давыдченко" userId="c034636023882e3d" providerId="LiveId" clId="{E8479946-5123-4983-81BF-5607AA7B8B10}" dt="2023-02-15T10:59:44.833" v="768" actId="1076"/>
          <ac:grpSpMkLst>
            <pc:docMk/>
            <pc:sldMk cId="2207398427" sldId="292"/>
            <ac:grpSpMk id="24" creationId="{B036040D-6452-A6E0-5AEB-661EB49A1B49}"/>
          </ac:grpSpMkLst>
        </pc:grpChg>
        <pc:grpChg chg="mod">
          <ac:chgData name="Полина Давыдченко" userId="c034636023882e3d" providerId="LiveId" clId="{E8479946-5123-4983-81BF-5607AA7B8B10}" dt="2023-02-15T11:01:35.105" v="789" actId="1038"/>
          <ac:grpSpMkLst>
            <pc:docMk/>
            <pc:sldMk cId="2207398427" sldId="292"/>
            <ac:grpSpMk id="26" creationId="{2B5FE6F9-8DB6-C7B1-36CF-7B1ED6F2398D}"/>
          </ac:grpSpMkLst>
        </pc:grpChg>
        <pc:grpChg chg="mod topLvl">
          <ac:chgData name="Полина Давыдченко" userId="c034636023882e3d" providerId="LiveId" clId="{E8479946-5123-4983-81BF-5607AA7B8B10}" dt="2023-02-15T11:00:14.805" v="776" actId="164"/>
          <ac:grpSpMkLst>
            <pc:docMk/>
            <pc:sldMk cId="2207398427" sldId="292"/>
            <ac:grpSpMk id="50" creationId="{72F3A804-C705-EA35-37BB-5C93C1C5C07E}"/>
          </ac:grpSpMkLst>
        </pc:grpChg>
        <pc:picChg chg="add del mod">
          <ac:chgData name="Полина Давыдченко" userId="c034636023882e3d" providerId="LiveId" clId="{E8479946-5123-4983-81BF-5607AA7B8B10}" dt="2023-02-15T11:56:09.865" v="1755" actId="478"/>
          <ac:picMkLst>
            <pc:docMk/>
            <pc:sldMk cId="2207398427" sldId="292"/>
            <ac:picMk id="3" creationId="{4DACD2F0-DB91-F061-331F-6C12662008B4}"/>
          </ac:picMkLst>
        </pc:picChg>
        <pc:picChg chg="add del mod">
          <ac:chgData name="Полина Давыдченко" userId="c034636023882e3d" providerId="LiveId" clId="{E8479946-5123-4983-81BF-5607AA7B8B10}" dt="2023-02-15T11:56:07.928" v="1754" actId="478"/>
          <ac:picMkLst>
            <pc:docMk/>
            <pc:sldMk cId="2207398427" sldId="292"/>
            <ac:picMk id="4" creationId="{F3880049-704E-B0C5-C792-65F60430E840}"/>
          </ac:picMkLst>
        </pc:picChg>
        <pc:picChg chg="del">
          <ac:chgData name="Полина Давыдченко" userId="c034636023882e3d" providerId="LiveId" clId="{E8479946-5123-4983-81BF-5607AA7B8B10}" dt="2023-02-15T10:34:32.966" v="396" actId="478"/>
          <ac:picMkLst>
            <pc:docMk/>
            <pc:sldMk cId="2207398427" sldId="292"/>
            <ac:picMk id="15" creationId="{6BFAB1B9-93E5-1094-77CF-C6BCF0FE1E2B}"/>
          </ac:picMkLst>
        </pc:picChg>
        <pc:picChg chg="del">
          <ac:chgData name="Полина Давыдченко" userId="c034636023882e3d" providerId="LiveId" clId="{E8479946-5123-4983-81BF-5607AA7B8B10}" dt="2023-02-15T10:34:34.688" v="397" actId="478"/>
          <ac:picMkLst>
            <pc:docMk/>
            <pc:sldMk cId="2207398427" sldId="292"/>
            <ac:picMk id="16" creationId="{850245CC-C662-80D7-9998-0F8E3ED7DCA5}"/>
          </ac:picMkLst>
        </pc:picChg>
        <pc:picChg chg="add del mod">
          <ac:chgData name="Полина Давыдченко" userId="c034636023882e3d" providerId="LiveId" clId="{E8479946-5123-4983-81BF-5607AA7B8B10}" dt="2023-02-15T10:47:06.748" v="595" actId="478"/>
          <ac:picMkLst>
            <pc:docMk/>
            <pc:sldMk cId="2207398427" sldId="292"/>
            <ac:picMk id="17" creationId="{B64D8C90-2E06-E2B5-AE40-B9117F62A4E4}"/>
          </ac:picMkLst>
        </pc:picChg>
        <pc:picChg chg="add del mod">
          <ac:chgData name="Полина Давыдченко" userId="c034636023882e3d" providerId="LiveId" clId="{E8479946-5123-4983-81BF-5607AA7B8B10}" dt="2023-02-15T10:50:00.110" v="717" actId="478"/>
          <ac:picMkLst>
            <pc:docMk/>
            <pc:sldMk cId="2207398427" sldId="292"/>
            <ac:picMk id="18" creationId="{224B6095-0108-5875-E9A2-A2B081844896}"/>
          </ac:picMkLst>
        </pc:picChg>
        <pc:picChg chg="add mod">
          <ac:chgData name="Полина Давыдченко" userId="c034636023882e3d" providerId="LiveId" clId="{E8479946-5123-4983-81BF-5607AA7B8B10}" dt="2023-02-15T11:56:10.429" v="1756"/>
          <ac:picMkLst>
            <pc:docMk/>
            <pc:sldMk cId="2207398427" sldId="292"/>
            <ac:picMk id="38" creationId="{7E93187C-5E65-1EA1-FBE0-15F3345FF927}"/>
          </ac:picMkLst>
        </pc:picChg>
        <pc:picChg chg="add mod">
          <ac:chgData name="Полина Давыдченко" userId="c034636023882e3d" providerId="LiveId" clId="{E8479946-5123-4983-81BF-5607AA7B8B10}" dt="2023-02-15T11:56:10.429" v="1756"/>
          <ac:picMkLst>
            <pc:docMk/>
            <pc:sldMk cId="2207398427" sldId="292"/>
            <ac:picMk id="39" creationId="{6E7D1418-06A6-6227-1EBC-AAADE41BD243}"/>
          </ac:picMkLst>
        </pc:picChg>
      </pc:sldChg>
      <pc:sldChg chg="addSp delSp modSp mod">
        <pc:chgData name="Полина Давыдченко" userId="c034636023882e3d" providerId="LiveId" clId="{E8479946-5123-4983-81BF-5607AA7B8B10}" dt="2023-02-15T11:56:31.050" v="1765"/>
        <pc:sldMkLst>
          <pc:docMk/>
          <pc:sldMk cId="3344719250" sldId="293"/>
        </pc:sldMkLst>
        <pc:spChg chg="mod">
          <ac:chgData name="Полина Давыдченко" userId="c034636023882e3d" providerId="LiveId" clId="{E8479946-5123-4983-81BF-5607AA7B8B10}" dt="2023-02-15T10:03:39.575" v="150" actId="1035"/>
          <ac:spMkLst>
            <pc:docMk/>
            <pc:sldMk cId="3344719250" sldId="293"/>
            <ac:spMk id="10" creationId="{75830E69-517A-C48D-7C72-6C214E2E05C0}"/>
          </ac:spMkLst>
        </pc:spChg>
        <pc:spChg chg="mod">
          <ac:chgData name="Полина Давыдченко" userId="c034636023882e3d" providerId="LiveId" clId="{E8479946-5123-4983-81BF-5607AA7B8B10}" dt="2023-02-15T10:10:28.219" v="199" actId="207"/>
          <ac:spMkLst>
            <pc:docMk/>
            <pc:sldMk cId="3344719250" sldId="293"/>
            <ac:spMk id="50" creationId="{8CBFB547-4407-9C83-C7D1-050842F2ADCC}"/>
          </ac:spMkLst>
        </pc:spChg>
        <pc:spChg chg="mod">
          <ac:chgData name="Полина Давыдченко" userId="c034636023882e3d" providerId="LiveId" clId="{E8479946-5123-4983-81BF-5607AA7B8B10}" dt="2023-02-15T10:06:55.535" v="181" actId="207"/>
          <ac:spMkLst>
            <pc:docMk/>
            <pc:sldMk cId="3344719250" sldId="293"/>
            <ac:spMk id="193" creationId="{9099F432-DD9B-3923-498E-F26B5E1A744C}"/>
          </ac:spMkLst>
        </pc:spChg>
        <pc:spChg chg="mod">
          <ac:chgData name="Полина Давыдченко" userId="c034636023882e3d" providerId="LiveId" clId="{E8479946-5123-4983-81BF-5607AA7B8B10}" dt="2023-02-15T10:06:19.387" v="161" actId="207"/>
          <ac:spMkLst>
            <pc:docMk/>
            <pc:sldMk cId="3344719250" sldId="293"/>
            <ac:spMk id="194" creationId="{BF95CEBD-C8A5-648B-24A0-ECDB4A4A1082}"/>
          </ac:spMkLst>
        </pc:spChg>
        <pc:spChg chg="mod">
          <ac:chgData name="Полина Давыдченко" userId="c034636023882e3d" providerId="LiveId" clId="{E8479946-5123-4983-81BF-5607AA7B8B10}" dt="2023-02-15T10:05:25.876" v="157" actId="207"/>
          <ac:spMkLst>
            <pc:docMk/>
            <pc:sldMk cId="3344719250" sldId="293"/>
            <ac:spMk id="195" creationId="{4B547A5A-03B5-6869-8512-204701B20650}"/>
          </ac:spMkLst>
        </pc:spChg>
        <pc:spChg chg="mod">
          <ac:chgData name="Полина Давыдченко" userId="c034636023882e3d" providerId="LiveId" clId="{E8479946-5123-4983-81BF-5607AA7B8B10}" dt="2023-02-15T10:06:01.490" v="159" actId="207"/>
          <ac:spMkLst>
            <pc:docMk/>
            <pc:sldMk cId="3344719250" sldId="293"/>
            <ac:spMk id="196" creationId="{F262B4BD-9D25-E7C8-CBED-A19020BA7985}"/>
          </ac:spMkLst>
        </pc:spChg>
        <pc:spChg chg="mod">
          <ac:chgData name="Полина Давыдченко" userId="c034636023882e3d" providerId="LiveId" clId="{E8479946-5123-4983-81BF-5607AA7B8B10}" dt="2023-02-15T10:09:44.388" v="195" actId="207"/>
          <ac:spMkLst>
            <pc:docMk/>
            <pc:sldMk cId="3344719250" sldId="293"/>
            <ac:spMk id="197" creationId="{4176C976-802C-E892-2CEE-A7A5B2C80580}"/>
          </ac:spMkLst>
        </pc:spChg>
        <pc:spChg chg="mod">
          <ac:chgData name="Полина Давыдченко" userId="c034636023882e3d" providerId="LiveId" clId="{E8479946-5123-4983-81BF-5607AA7B8B10}" dt="2023-02-15T10:06:55.535" v="181" actId="207"/>
          <ac:spMkLst>
            <pc:docMk/>
            <pc:sldMk cId="3344719250" sldId="293"/>
            <ac:spMk id="198" creationId="{6C9801AD-4D62-9AD5-B2F6-2F8FC84B5CDD}"/>
          </ac:spMkLst>
        </pc:spChg>
        <pc:spChg chg="mod">
          <ac:chgData name="Полина Давыдченко" userId="c034636023882e3d" providerId="LiveId" clId="{E8479946-5123-4983-81BF-5607AA7B8B10}" dt="2023-02-15T10:07:39.652" v="185" actId="207"/>
          <ac:spMkLst>
            <pc:docMk/>
            <pc:sldMk cId="3344719250" sldId="293"/>
            <ac:spMk id="199" creationId="{F317A4CC-065A-22BC-C99A-4BEF91D1C488}"/>
          </ac:spMkLst>
        </pc:spChg>
        <pc:spChg chg="mod">
          <ac:chgData name="Полина Давыдченко" userId="c034636023882e3d" providerId="LiveId" clId="{E8479946-5123-4983-81BF-5607AA7B8B10}" dt="2023-02-15T10:06:32.790" v="170" actId="207"/>
          <ac:spMkLst>
            <pc:docMk/>
            <pc:sldMk cId="3344719250" sldId="293"/>
            <ac:spMk id="200" creationId="{064BFBF6-7765-195E-CB1F-EA68497A6FB0}"/>
          </ac:spMkLst>
        </pc:spChg>
        <pc:spChg chg="mod">
          <ac:chgData name="Полина Давыдченко" userId="c034636023882e3d" providerId="LiveId" clId="{E8479946-5123-4983-81BF-5607AA7B8B10}" dt="2023-02-15T10:06:01.490" v="159" actId="207"/>
          <ac:spMkLst>
            <pc:docMk/>
            <pc:sldMk cId="3344719250" sldId="293"/>
            <ac:spMk id="201" creationId="{45EEE2D1-783E-5226-D463-1E86ECD9CD7D}"/>
          </ac:spMkLst>
        </pc:spChg>
        <pc:spChg chg="mod">
          <ac:chgData name="Полина Давыдченко" userId="c034636023882e3d" providerId="LiveId" clId="{E8479946-5123-4983-81BF-5607AA7B8B10}" dt="2023-02-15T10:05:25.876" v="157" actId="207"/>
          <ac:spMkLst>
            <pc:docMk/>
            <pc:sldMk cId="3344719250" sldId="293"/>
            <ac:spMk id="202" creationId="{14BF3E38-EE0C-1818-E4BA-225A7A0B4179}"/>
          </ac:spMkLst>
        </pc:spChg>
        <pc:spChg chg="mod">
          <ac:chgData name="Полина Давыдченко" userId="c034636023882e3d" providerId="LiveId" clId="{E8479946-5123-4983-81BF-5607AA7B8B10}" dt="2023-02-15T10:06:42.138" v="180" actId="1037"/>
          <ac:spMkLst>
            <pc:docMk/>
            <pc:sldMk cId="3344719250" sldId="293"/>
            <ac:spMk id="203" creationId="{0B79619C-A0F6-AC34-6D37-A54B39EBFFAB}"/>
          </ac:spMkLst>
        </pc:spChg>
        <pc:spChg chg="mod">
          <ac:chgData name="Полина Давыдченко" userId="c034636023882e3d" providerId="LiveId" clId="{E8479946-5123-4983-81BF-5607AA7B8B10}" dt="2023-02-15T10:10:13.034" v="197" actId="1037"/>
          <ac:spMkLst>
            <pc:docMk/>
            <pc:sldMk cId="3344719250" sldId="293"/>
            <ac:spMk id="204" creationId="{4B94BF62-0B6B-85DC-4123-34E38A6BA6B5}"/>
          </ac:spMkLst>
        </pc:spChg>
        <pc:spChg chg="mod">
          <ac:chgData name="Полина Давыдченко" userId="c034636023882e3d" providerId="LiveId" clId="{E8479946-5123-4983-81BF-5607AA7B8B10}" dt="2023-02-15T10:04:24.279" v="152" actId="207"/>
          <ac:spMkLst>
            <pc:docMk/>
            <pc:sldMk cId="3344719250" sldId="293"/>
            <ac:spMk id="205" creationId="{9C2BD40D-DA35-B68F-B4D6-84D55F40361A}"/>
          </ac:spMkLst>
        </pc:spChg>
        <pc:spChg chg="mod">
          <ac:chgData name="Полина Давыдченко" userId="c034636023882e3d" providerId="LiveId" clId="{E8479946-5123-4983-81BF-5607AA7B8B10}" dt="2023-02-15T10:05:03.846" v="156" actId="207"/>
          <ac:spMkLst>
            <pc:docMk/>
            <pc:sldMk cId="3344719250" sldId="293"/>
            <ac:spMk id="206" creationId="{7549C90B-5B46-2DED-A3F9-1559BE3CDF47}"/>
          </ac:spMkLst>
        </pc:spChg>
        <pc:spChg chg="mod">
          <ac:chgData name="Полина Давыдченко" userId="c034636023882e3d" providerId="LiveId" clId="{E8479946-5123-4983-81BF-5607AA7B8B10}" dt="2023-02-15T10:04:24.279" v="152" actId="207"/>
          <ac:spMkLst>
            <pc:docMk/>
            <pc:sldMk cId="3344719250" sldId="293"/>
            <ac:spMk id="207" creationId="{258ADDF3-6354-FF2D-5CF3-B18E0C9BE849}"/>
          </ac:spMkLst>
        </pc:spChg>
        <pc:spChg chg="mod">
          <ac:chgData name="Полина Давыдченко" userId="c034636023882e3d" providerId="LiveId" clId="{E8479946-5123-4983-81BF-5607AA7B8B10}" dt="2023-02-15T10:04:44.184" v="154" actId="207"/>
          <ac:spMkLst>
            <pc:docMk/>
            <pc:sldMk cId="3344719250" sldId="293"/>
            <ac:spMk id="208" creationId="{FBD1C399-5183-8824-AFF7-DAB7D9869C75}"/>
          </ac:spMkLst>
        </pc:spChg>
        <pc:spChg chg="mod">
          <ac:chgData name="Полина Давыдченко" userId="c034636023882e3d" providerId="LiveId" clId="{E8479946-5123-4983-81BF-5607AA7B8B10}" dt="2023-02-15T10:09:19.339" v="193" actId="207"/>
          <ac:spMkLst>
            <pc:docMk/>
            <pc:sldMk cId="3344719250" sldId="293"/>
            <ac:spMk id="212" creationId="{AA89876A-56DD-A494-FD76-043BB14F45AC}"/>
          </ac:spMkLst>
        </pc:spChg>
        <pc:spChg chg="mod">
          <ac:chgData name="Полина Давыдченко" userId="c034636023882e3d" providerId="LiveId" clId="{E8479946-5123-4983-81BF-5607AA7B8B10}" dt="2023-02-15T10:08:05.200" v="187" actId="207"/>
          <ac:spMkLst>
            <pc:docMk/>
            <pc:sldMk cId="3344719250" sldId="293"/>
            <ac:spMk id="215" creationId="{D7D5AA53-C7CA-C225-FAF2-15ED4CAAB097}"/>
          </ac:spMkLst>
        </pc:spChg>
        <pc:spChg chg="mod">
          <ac:chgData name="Полина Давыдченко" userId="c034636023882e3d" providerId="LiveId" clId="{E8479946-5123-4983-81BF-5607AA7B8B10}" dt="2023-02-15T10:08:50.272" v="188" actId="207"/>
          <ac:spMkLst>
            <pc:docMk/>
            <pc:sldMk cId="3344719250" sldId="293"/>
            <ac:spMk id="1080" creationId="{C524C9CA-3C29-D939-6B9C-DFA5F89D9B25}"/>
          </ac:spMkLst>
        </pc:spChg>
        <pc:spChg chg="mod">
          <ac:chgData name="Полина Давыдченко" userId="c034636023882e3d" providerId="LiveId" clId="{E8479946-5123-4983-81BF-5607AA7B8B10}" dt="2023-02-15T10:08:50.272" v="188" actId="207"/>
          <ac:spMkLst>
            <pc:docMk/>
            <pc:sldMk cId="3344719250" sldId="293"/>
            <ac:spMk id="1081" creationId="{65CEA785-6DDD-DE8D-3D05-754FFED61A1D}"/>
          </ac:spMkLst>
        </pc:spChg>
        <pc:spChg chg="mod">
          <ac:chgData name="Полина Давыдченко" userId="c034636023882e3d" providerId="LiveId" clId="{E8479946-5123-4983-81BF-5607AA7B8B10}" dt="2023-02-15T10:07:54.848" v="186" actId="207"/>
          <ac:spMkLst>
            <pc:docMk/>
            <pc:sldMk cId="3344719250" sldId="293"/>
            <ac:spMk id="1082" creationId="{C567D234-C0F8-5A3A-85CD-3AF683CCC0ED}"/>
          </ac:spMkLst>
        </pc:spChg>
        <pc:spChg chg="mod">
          <ac:chgData name="Полина Давыдченко" userId="c034636023882e3d" providerId="LiveId" clId="{E8479946-5123-4983-81BF-5607AA7B8B10}" dt="2023-02-15T10:07:54.848" v="186" actId="207"/>
          <ac:spMkLst>
            <pc:docMk/>
            <pc:sldMk cId="3344719250" sldId="293"/>
            <ac:spMk id="1083" creationId="{40DD7A9B-58F9-E294-CFDD-0EC6129BD00F}"/>
          </ac:spMkLst>
        </pc:spChg>
        <pc:spChg chg="mod">
          <ac:chgData name="Полина Давыдченко" userId="c034636023882e3d" providerId="LiveId" clId="{E8479946-5123-4983-81BF-5607AA7B8B10}" dt="2023-02-15T10:07:39.652" v="185" actId="207"/>
          <ac:spMkLst>
            <pc:docMk/>
            <pc:sldMk cId="3344719250" sldId="293"/>
            <ac:spMk id="1086" creationId="{53E57214-568F-6A83-1E13-5415E9DE93EB}"/>
          </ac:spMkLst>
        </pc:spChg>
        <pc:spChg chg="mod">
          <ac:chgData name="Полина Давыдченко" userId="c034636023882e3d" providerId="LiveId" clId="{E8479946-5123-4983-81BF-5607AA7B8B10}" dt="2023-02-15T10:09:44.388" v="195" actId="207"/>
          <ac:spMkLst>
            <pc:docMk/>
            <pc:sldMk cId="3344719250" sldId="293"/>
            <ac:spMk id="1087" creationId="{CB40D6A0-EDA3-24B5-DD85-1E7CE31EAFCC}"/>
          </ac:spMkLst>
        </pc:spChg>
        <pc:picChg chg="add mod">
          <ac:chgData name="Полина Давыдченко" userId="c034636023882e3d" providerId="LiveId" clId="{E8479946-5123-4983-81BF-5607AA7B8B10}" dt="2023-02-15T11:56:31.050" v="1765"/>
          <ac:picMkLst>
            <pc:docMk/>
            <pc:sldMk cId="3344719250" sldId="293"/>
            <ac:picMk id="2" creationId="{463D4114-1C56-524B-A729-59A63FD308C6}"/>
          </ac:picMkLst>
        </pc:picChg>
        <pc:picChg chg="del mod">
          <ac:chgData name="Полина Давыдченко" userId="c034636023882e3d" providerId="LiveId" clId="{E8479946-5123-4983-81BF-5607AA7B8B10}" dt="2023-02-15T11:56:30.597" v="1764" actId="478"/>
          <ac:picMkLst>
            <pc:docMk/>
            <pc:sldMk cId="3344719250" sldId="293"/>
            <ac:picMk id="4" creationId="{3FCAC718-73F7-445A-F526-A40A89F07358}"/>
          </ac:picMkLst>
        </pc:picChg>
        <pc:picChg chg="del mod">
          <ac:chgData name="Полина Давыдченко" userId="c034636023882e3d" providerId="LiveId" clId="{E8479946-5123-4983-81BF-5607AA7B8B10}" dt="2023-02-15T11:56:28.674" v="1763" actId="478"/>
          <ac:picMkLst>
            <pc:docMk/>
            <pc:sldMk cId="3344719250" sldId="293"/>
            <ac:picMk id="5" creationId="{EE52C7F2-CDA5-EBF9-B73D-5A65D58FD847}"/>
          </ac:picMkLst>
        </pc:picChg>
        <pc:picChg chg="add mod">
          <ac:chgData name="Полина Давыдченко" userId="c034636023882e3d" providerId="LiveId" clId="{E8479946-5123-4983-81BF-5607AA7B8B10}" dt="2023-02-15T11:56:31.050" v="1765"/>
          <ac:picMkLst>
            <pc:docMk/>
            <pc:sldMk cId="3344719250" sldId="293"/>
            <ac:picMk id="6" creationId="{27EB0409-1CEF-FA93-68FE-192E369A17C0}"/>
          </ac:picMkLst>
        </pc:picChg>
        <pc:picChg chg="mod">
          <ac:chgData name="Полина Давыдченко" userId="c034636023882e3d" providerId="LiveId" clId="{E8479946-5123-4983-81BF-5607AA7B8B10}" dt="2023-02-15T10:03:48.600" v="151" actId="1076"/>
          <ac:picMkLst>
            <pc:docMk/>
            <pc:sldMk cId="3344719250" sldId="293"/>
            <ac:picMk id="9" creationId="{2B9A6050-E717-B98E-9438-6ED38F33CFF7}"/>
          </ac:picMkLst>
        </pc:picChg>
      </pc:sldChg>
      <pc:sldChg chg="del">
        <pc:chgData name="Полина Давыдченко" userId="c034636023882e3d" providerId="LiveId" clId="{E8479946-5123-4983-81BF-5607AA7B8B10}" dt="2023-02-15T10:01:02.666" v="23" actId="47"/>
        <pc:sldMkLst>
          <pc:docMk/>
          <pc:sldMk cId="0" sldId="296"/>
        </pc:sldMkLst>
      </pc:sldChg>
      <pc:sldChg chg="addSp delSp modSp del mod ord">
        <pc:chgData name="Полина Давыдченко" userId="c034636023882e3d" providerId="LiveId" clId="{E8479946-5123-4983-81BF-5607AA7B8B10}" dt="2023-02-15T18:09:49.235" v="4154" actId="47"/>
        <pc:sldMkLst>
          <pc:docMk/>
          <pc:sldMk cId="32764654" sldId="1259"/>
        </pc:sldMkLst>
        <pc:spChg chg="del mod">
          <ac:chgData name="Полина Давыдченко" userId="c034636023882e3d" providerId="LiveId" clId="{E8479946-5123-4983-81BF-5607AA7B8B10}" dt="2023-02-15T17:32:26.025" v="3075" actId="478"/>
          <ac:spMkLst>
            <pc:docMk/>
            <pc:sldMk cId="32764654" sldId="1259"/>
            <ac:spMk id="2" creationId="{C15A714D-6AAF-E64B-A2B3-0AC3F7C33F5B}"/>
          </ac:spMkLst>
        </pc:spChg>
        <pc:spChg chg="add del">
          <ac:chgData name="Полина Давыдченко" userId="c034636023882e3d" providerId="LiveId" clId="{E8479946-5123-4983-81BF-5607AA7B8B10}" dt="2023-02-15T16:51:50.396" v="2302" actId="22"/>
          <ac:spMkLst>
            <pc:docMk/>
            <pc:sldMk cId="32764654" sldId="1259"/>
            <ac:spMk id="9" creationId="{97EC0F63-4BD1-5B8B-52FB-7AD0E36C7EED}"/>
          </ac:spMkLst>
        </pc:spChg>
        <pc:spChg chg="add mod">
          <ac:chgData name="Полина Давыдченко" userId="c034636023882e3d" providerId="LiveId" clId="{E8479946-5123-4983-81BF-5607AA7B8B10}" dt="2023-02-15T17:24:10.549" v="3016" actId="1035"/>
          <ac:spMkLst>
            <pc:docMk/>
            <pc:sldMk cId="32764654" sldId="1259"/>
            <ac:spMk id="11" creationId="{E45EDCC3-EA22-3AAB-8DF6-9BF3EAFC285A}"/>
          </ac:spMkLst>
        </pc:spChg>
        <pc:spChg chg="mod">
          <ac:chgData name="Полина Давыдченко" userId="c034636023882e3d" providerId="LiveId" clId="{E8479946-5123-4983-81BF-5607AA7B8B10}" dt="2023-02-15T17:23:45.764" v="2987" actId="1038"/>
          <ac:spMkLst>
            <pc:docMk/>
            <pc:sldMk cId="32764654" sldId="1259"/>
            <ac:spMk id="13" creationId="{4B720177-6D0C-E173-8CBA-4F41A8699DF1}"/>
          </ac:spMkLst>
        </pc:spChg>
        <pc:spChg chg="mod">
          <ac:chgData name="Полина Давыдченко" userId="c034636023882e3d" providerId="LiveId" clId="{E8479946-5123-4983-81BF-5607AA7B8B10}" dt="2023-02-15T17:23:45.764" v="2987" actId="1038"/>
          <ac:spMkLst>
            <pc:docMk/>
            <pc:sldMk cId="32764654" sldId="1259"/>
            <ac:spMk id="14" creationId="{A2D4E586-AACA-FD61-11A2-9E7F4AA7C832}"/>
          </ac:spMkLst>
        </pc:spChg>
        <pc:spChg chg="mod">
          <ac:chgData name="Полина Давыдченко" userId="c034636023882e3d" providerId="LiveId" clId="{E8479946-5123-4983-81BF-5607AA7B8B10}" dt="2023-02-15T17:23:23.422" v="2973" actId="1037"/>
          <ac:spMkLst>
            <pc:docMk/>
            <pc:sldMk cId="32764654" sldId="1259"/>
            <ac:spMk id="16" creationId="{58D48F67-27C9-4E5C-0990-E4B7FDCA10CF}"/>
          </ac:spMkLst>
        </pc:spChg>
        <pc:spChg chg="mod">
          <ac:chgData name="Полина Давыдченко" userId="c034636023882e3d" providerId="LiveId" clId="{E8479946-5123-4983-81BF-5607AA7B8B10}" dt="2023-02-15T17:23:23.422" v="2973" actId="1037"/>
          <ac:spMkLst>
            <pc:docMk/>
            <pc:sldMk cId="32764654" sldId="1259"/>
            <ac:spMk id="19" creationId="{0A8CAF4F-BAE8-41D6-41E8-9E496B7BAB2A}"/>
          </ac:spMkLst>
        </pc:spChg>
        <pc:spChg chg="mod">
          <ac:chgData name="Полина Давыдченко" userId="c034636023882e3d" providerId="LiveId" clId="{E8479946-5123-4983-81BF-5607AA7B8B10}" dt="2023-02-15T17:26:36.697" v="3069" actId="1036"/>
          <ac:spMkLst>
            <pc:docMk/>
            <pc:sldMk cId="32764654" sldId="1259"/>
            <ac:spMk id="23" creationId="{FF7901B1-5327-7A1B-671B-36B5FA715F58}"/>
          </ac:spMkLst>
        </pc:spChg>
        <pc:spChg chg="mod">
          <ac:chgData name="Полина Давыдченко" userId="c034636023882e3d" providerId="LiveId" clId="{E8479946-5123-4983-81BF-5607AA7B8B10}" dt="2023-02-15T17:26:25.398" v="3064" actId="1036"/>
          <ac:spMkLst>
            <pc:docMk/>
            <pc:sldMk cId="32764654" sldId="1259"/>
            <ac:spMk id="25" creationId="{FB7FD039-313C-8142-154E-5600E595E25D}"/>
          </ac:spMkLst>
        </pc:spChg>
        <pc:spChg chg="add mod">
          <ac:chgData name="Полина Давыдченко" userId="c034636023882e3d" providerId="LiveId" clId="{E8479946-5123-4983-81BF-5607AA7B8B10}" dt="2023-02-15T17:24:10.549" v="3016" actId="1035"/>
          <ac:spMkLst>
            <pc:docMk/>
            <pc:sldMk cId="32764654" sldId="1259"/>
            <ac:spMk id="28" creationId="{7551D2A3-8E27-A069-145F-1406117439D1}"/>
          </ac:spMkLst>
        </pc:spChg>
        <pc:spChg chg="add del mod">
          <ac:chgData name="Полина Давыдченко" userId="c034636023882e3d" providerId="LiveId" clId="{E8479946-5123-4983-81BF-5607AA7B8B10}" dt="2023-02-15T17:32:30.115" v="3076" actId="478"/>
          <ac:spMkLst>
            <pc:docMk/>
            <pc:sldMk cId="32764654" sldId="1259"/>
            <ac:spMk id="39" creationId="{AF588524-1C28-C12E-5659-FB7D9485CE3F}"/>
          </ac:spMkLst>
        </pc:spChg>
        <pc:grpChg chg="add mod">
          <ac:chgData name="Полина Давыдченко" userId="c034636023882e3d" providerId="LiveId" clId="{E8479946-5123-4983-81BF-5607AA7B8B10}" dt="2023-02-15T17:26:53.503" v="3072" actId="1036"/>
          <ac:grpSpMkLst>
            <pc:docMk/>
            <pc:sldMk cId="32764654" sldId="1259"/>
            <ac:grpSpMk id="4" creationId="{8CF883F2-7FB2-17F3-DB8F-9EEAE2C22DD3}"/>
          </ac:grpSpMkLst>
        </pc:grpChg>
        <pc:grpChg chg="add mod">
          <ac:chgData name="Полина Давыдченко" userId="c034636023882e3d" providerId="LiveId" clId="{E8479946-5123-4983-81BF-5607AA7B8B10}" dt="2023-02-15T17:26:12.061" v="3041" actId="1076"/>
          <ac:grpSpMkLst>
            <pc:docMk/>
            <pc:sldMk cId="32764654" sldId="1259"/>
            <ac:grpSpMk id="6" creationId="{95D9CFBE-CB95-A50E-2CB4-0E464DF258BE}"/>
          </ac:grpSpMkLst>
        </pc:grpChg>
        <pc:grpChg chg="add mod">
          <ac:chgData name="Полина Давыдченко" userId="c034636023882e3d" providerId="LiveId" clId="{E8479946-5123-4983-81BF-5607AA7B8B10}" dt="2023-02-15T17:26:20.208" v="3052" actId="1036"/>
          <ac:grpSpMkLst>
            <pc:docMk/>
            <pc:sldMk cId="32764654" sldId="1259"/>
            <ac:grpSpMk id="17" creationId="{0D35A8E9-6578-45DB-DB26-BADD4BD1930C}"/>
          </ac:grpSpMkLst>
        </pc:grpChg>
        <pc:grpChg chg="add mod">
          <ac:chgData name="Полина Давыдченко" userId="c034636023882e3d" providerId="LiveId" clId="{E8479946-5123-4983-81BF-5607AA7B8B10}" dt="2023-02-15T17:26:01.972" v="3039" actId="1076"/>
          <ac:grpSpMkLst>
            <pc:docMk/>
            <pc:sldMk cId="32764654" sldId="1259"/>
            <ac:grpSpMk id="24" creationId="{56866CC2-AD46-557D-BC6C-2745B77FC80A}"/>
          </ac:grpSpMkLst>
        </pc:grpChg>
        <pc:grpChg chg="add mod">
          <ac:chgData name="Полина Давыдченко" userId="c034636023882e3d" providerId="LiveId" clId="{E8479946-5123-4983-81BF-5607AA7B8B10}" dt="2023-02-15T17:26:15.458" v="3042" actId="1076"/>
          <ac:grpSpMkLst>
            <pc:docMk/>
            <pc:sldMk cId="32764654" sldId="1259"/>
            <ac:grpSpMk id="27" creationId="{30374730-B7C9-6995-E8E8-2EC55BF0914F}"/>
          </ac:grpSpMkLst>
        </pc:grpChg>
        <pc:grpChg chg="add del mod">
          <ac:chgData name="Полина Давыдченко" userId="c034636023882e3d" providerId="LiveId" clId="{E8479946-5123-4983-81BF-5607AA7B8B10}" dt="2023-02-15T12:50:36.992" v="1791"/>
          <ac:grpSpMkLst>
            <pc:docMk/>
            <pc:sldMk cId="32764654" sldId="1259"/>
            <ac:grpSpMk id="30" creationId="{6718F773-FE1C-7220-FD5B-41343ED99331}"/>
          </ac:grpSpMkLst>
        </pc:grpChg>
        <pc:picChg chg="add mod">
          <ac:chgData name="Полина Давыдченко" userId="c034636023882e3d" providerId="LiveId" clId="{E8479946-5123-4983-81BF-5607AA7B8B10}" dt="2023-02-15T17:26:53.503" v="3072" actId="1036"/>
          <ac:picMkLst>
            <pc:docMk/>
            <pc:sldMk cId="32764654" sldId="1259"/>
            <ac:picMk id="3" creationId="{3EA7E826-7B82-D370-E276-5A533BB33E43}"/>
          </ac:picMkLst>
        </pc:picChg>
        <pc:picChg chg="add mod">
          <ac:chgData name="Полина Давыдченко" userId="c034636023882e3d" providerId="LiveId" clId="{E8479946-5123-4983-81BF-5607AA7B8B10}" dt="2023-02-15T17:26:12.061" v="3041" actId="1076"/>
          <ac:picMkLst>
            <pc:docMk/>
            <pc:sldMk cId="32764654" sldId="1259"/>
            <ac:picMk id="5" creationId="{FE56D9E4-C9B4-F5CC-A1E2-227F2E471CC8}"/>
          </ac:picMkLst>
        </pc:picChg>
        <pc:picChg chg="add mod">
          <ac:chgData name="Полина Давыдченко" userId="c034636023882e3d" providerId="LiveId" clId="{E8479946-5123-4983-81BF-5607AA7B8B10}" dt="2023-02-15T17:26:20.208" v="3052" actId="1036"/>
          <ac:picMkLst>
            <pc:docMk/>
            <pc:sldMk cId="32764654" sldId="1259"/>
            <ac:picMk id="7" creationId="{F8EAFEE8-CC8F-400F-1D31-F3DD1B85E066}"/>
          </ac:picMkLst>
        </pc:picChg>
        <pc:picChg chg="del">
          <ac:chgData name="Полина Давыдченко" userId="c034636023882e3d" providerId="LiveId" clId="{E8479946-5123-4983-81BF-5607AA7B8B10}" dt="2023-02-15T11:32:06.776" v="1498" actId="478"/>
          <ac:picMkLst>
            <pc:docMk/>
            <pc:sldMk cId="32764654" sldId="1259"/>
            <ac:picMk id="8" creationId="{905C599B-8E3C-9E9C-BABB-003F76F6ADBD}"/>
          </ac:picMkLst>
        </pc:picChg>
        <pc:picChg chg="del">
          <ac:chgData name="Полина Давыдченко" userId="c034636023882e3d" providerId="LiveId" clId="{E8479946-5123-4983-81BF-5607AA7B8B10}" dt="2023-02-15T11:31:56.929" v="1492" actId="478"/>
          <ac:picMkLst>
            <pc:docMk/>
            <pc:sldMk cId="32764654" sldId="1259"/>
            <ac:picMk id="9" creationId="{81CB048F-D930-062A-1540-4F1E95187AE4}"/>
          </ac:picMkLst>
        </pc:picChg>
        <pc:picChg chg="del">
          <ac:chgData name="Полина Давыдченко" userId="c034636023882e3d" providerId="LiveId" clId="{E8479946-5123-4983-81BF-5607AA7B8B10}" dt="2023-02-15T11:32:03.743" v="1496" actId="478"/>
          <ac:picMkLst>
            <pc:docMk/>
            <pc:sldMk cId="32764654" sldId="1259"/>
            <ac:picMk id="10" creationId="{A276D305-F676-21F2-F847-561C7AB8C0E0}"/>
          </ac:picMkLst>
        </pc:picChg>
        <pc:picChg chg="del">
          <ac:chgData name="Полина Давыдченко" userId="c034636023882e3d" providerId="LiveId" clId="{E8479946-5123-4983-81BF-5607AA7B8B10}" dt="2023-02-15T11:31:53.670" v="1490" actId="478"/>
          <ac:picMkLst>
            <pc:docMk/>
            <pc:sldMk cId="32764654" sldId="1259"/>
            <ac:picMk id="11" creationId="{5157D187-B9BE-B28F-925A-0B45538C70DD}"/>
          </ac:picMkLst>
        </pc:picChg>
        <pc:picChg chg="del">
          <ac:chgData name="Полина Давыдченко" userId="c034636023882e3d" providerId="LiveId" clId="{E8479946-5123-4983-81BF-5607AA7B8B10}" dt="2023-02-15T11:31:59.874" v="1494" actId="478"/>
          <ac:picMkLst>
            <pc:docMk/>
            <pc:sldMk cId="32764654" sldId="1259"/>
            <ac:picMk id="12" creationId="{06884367-F800-C642-1929-58EE1F64DDA7}"/>
          </ac:picMkLst>
        </pc:picChg>
        <pc:picChg chg="del mod">
          <ac:chgData name="Полина Давыдченко" userId="c034636023882e3d" providerId="LiveId" clId="{E8479946-5123-4983-81BF-5607AA7B8B10}" dt="2023-02-15T17:09:52.730" v="2569" actId="478"/>
          <ac:picMkLst>
            <pc:docMk/>
            <pc:sldMk cId="32764654" sldId="1259"/>
            <ac:picMk id="15" creationId="{00000000-0000-0000-0000-000000000000}"/>
          </ac:picMkLst>
        </pc:picChg>
        <pc:picChg chg="add mod">
          <ac:chgData name="Полина Давыдченко" userId="c034636023882e3d" providerId="LiveId" clId="{E8479946-5123-4983-81BF-5607AA7B8B10}" dt="2023-02-15T17:26:01.972" v="3039" actId="1076"/>
          <ac:picMkLst>
            <pc:docMk/>
            <pc:sldMk cId="32764654" sldId="1259"/>
            <ac:picMk id="18" creationId="{CA9CDC52-6114-9608-9C03-05A6D8F4E2A6}"/>
          </ac:picMkLst>
        </pc:picChg>
        <pc:picChg chg="del mod">
          <ac:chgData name="Полина Давыдченко" userId="c034636023882e3d" providerId="LiveId" clId="{E8479946-5123-4983-81BF-5607AA7B8B10}" dt="2023-02-15T17:22:43.893" v="2951" actId="478"/>
          <ac:picMkLst>
            <pc:docMk/>
            <pc:sldMk cId="32764654" sldId="1259"/>
            <ac:picMk id="20" creationId="{59F1D7A8-5652-CD0C-F486-5A5A7CDCDB13}"/>
          </ac:picMkLst>
        </pc:picChg>
        <pc:picChg chg="add mod">
          <ac:chgData name="Полина Давыдченко" userId="c034636023882e3d" providerId="LiveId" clId="{E8479946-5123-4983-81BF-5607AA7B8B10}" dt="2023-02-15T17:26:15.458" v="3042" actId="1076"/>
          <ac:picMkLst>
            <pc:docMk/>
            <pc:sldMk cId="32764654" sldId="1259"/>
            <ac:picMk id="26" creationId="{98E09F37-D0D2-6DFC-031E-01ABF9669520}"/>
          </ac:picMkLst>
        </pc:picChg>
        <pc:picChg chg="del">
          <ac:chgData name="Полина Давыдченко" userId="c034636023882e3d" providerId="LiveId" clId="{E8479946-5123-4983-81BF-5607AA7B8B10}" dt="2023-02-15T11:31:32.247" v="1487" actId="478"/>
          <ac:picMkLst>
            <pc:docMk/>
            <pc:sldMk cId="32764654" sldId="1259"/>
            <ac:picMk id="28" creationId="{4F11D64F-087A-48F0-BC6F-91C60B651371}"/>
          </ac:picMkLst>
        </pc:picChg>
        <pc:picChg chg="add mod">
          <ac:chgData name="Полина Давыдченко" userId="c034636023882e3d" providerId="LiveId" clId="{E8479946-5123-4983-81BF-5607AA7B8B10}" dt="2023-02-15T17:16:51.675" v="2680" actId="1076"/>
          <ac:picMkLst>
            <pc:docMk/>
            <pc:sldMk cId="32764654" sldId="1259"/>
            <ac:picMk id="29" creationId="{1C6892EF-596E-746A-0318-00EFA42A4012}"/>
          </ac:picMkLst>
        </pc:picChg>
        <pc:picChg chg="add del mod">
          <ac:chgData name="Полина Давыдченко" userId="c034636023882e3d" providerId="LiveId" clId="{E8479946-5123-4983-81BF-5607AA7B8B10}" dt="2023-02-15T11:38:03.704" v="1637" actId="478"/>
          <ac:picMkLst>
            <pc:docMk/>
            <pc:sldMk cId="32764654" sldId="1259"/>
            <ac:picMk id="29" creationId="{1CA7D1DA-04B3-4698-DA58-32078363F9A9}"/>
          </ac:picMkLst>
        </pc:picChg>
        <pc:picChg chg="add del mod">
          <ac:chgData name="Полина Давыдченко" userId="c034636023882e3d" providerId="LiveId" clId="{E8479946-5123-4983-81BF-5607AA7B8B10}" dt="2023-02-15T17:09:51.929" v="2568" actId="478"/>
          <ac:picMkLst>
            <pc:docMk/>
            <pc:sldMk cId="32764654" sldId="1259"/>
            <ac:picMk id="30" creationId="{4401D816-3B61-E140-794A-BEB45AFC0DAE}"/>
          </ac:picMkLst>
        </pc:picChg>
        <pc:picChg chg="add del mod">
          <ac:chgData name="Полина Давыдченко" userId="c034636023882e3d" providerId="LiveId" clId="{E8479946-5123-4983-81BF-5607AA7B8B10}" dt="2023-02-15T17:12:37.136" v="2638" actId="478"/>
          <ac:picMkLst>
            <pc:docMk/>
            <pc:sldMk cId="32764654" sldId="1259"/>
            <ac:picMk id="31" creationId="{2CE6B111-A368-9ECA-8757-6B3BACA00BF0}"/>
          </ac:picMkLst>
        </pc:picChg>
        <pc:picChg chg="mod">
          <ac:chgData name="Полина Давыдченко" userId="c034636023882e3d" providerId="LiveId" clId="{E8479946-5123-4983-81BF-5607AA7B8B10}" dt="2023-02-15T12:50:35.242" v="1790"/>
          <ac:picMkLst>
            <pc:docMk/>
            <pc:sldMk cId="32764654" sldId="1259"/>
            <ac:picMk id="31" creationId="{75F6A526-86B0-446D-D883-450D8040D35F}"/>
          </ac:picMkLst>
        </pc:picChg>
        <pc:picChg chg="add del mod">
          <ac:chgData name="Полина Давыдченко" userId="c034636023882e3d" providerId="LiveId" clId="{E8479946-5123-4983-81BF-5607AA7B8B10}" dt="2023-02-15T17:10:24.501" v="2577" actId="478"/>
          <ac:picMkLst>
            <pc:docMk/>
            <pc:sldMk cId="32764654" sldId="1259"/>
            <ac:picMk id="32" creationId="{26CDC541-44D9-8816-72AE-831229D416A5}"/>
          </ac:picMkLst>
        </pc:picChg>
        <pc:picChg chg="mod">
          <ac:chgData name="Полина Давыдченко" userId="c034636023882e3d" providerId="LiveId" clId="{E8479946-5123-4983-81BF-5607AA7B8B10}" dt="2023-02-15T12:50:35.242" v="1790"/>
          <ac:picMkLst>
            <pc:docMk/>
            <pc:sldMk cId="32764654" sldId="1259"/>
            <ac:picMk id="32" creationId="{C73BAFB1-5F27-09D9-37A6-75B4634898C8}"/>
          </ac:picMkLst>
        </pc:picChg>
        <pc:picChg chg="add del mod">
          <ac:chgData name="Полина Давыдченко" userId="c034636023882e3d" providerId="LiveId" clId="{E8479946-5123-4983-81BF-5607AA7B8B10}" dt="2023-02-15T17:14:21.782" v="2664" actId="478"/>
          <ac:picMkLst>
            <pc:docMk/>
            <pc:sldMk cId="32764654" sldId="1259"/>
            <ac:picMk id="33" creationId="{4A20FB2B-2C12-83F8-7350-C40221CB196E}"/>
          </ac:picMkLst>
        </pc:picChg>
        <pc:picChg chg="add del mod">
          <ac:chgData name="Полина Давыдченко" userId="c034636023882e3d" providerId="LiveId" clId="{E8479946-5123-4983-81BF-5607AA7B8B10}" dt="2023-02-15T12:51:47.027" v="1861" actId="478"/>
          <ac:picMkLst>
            <pc:docMk/>
            <pc:sldMk cId="32764654" sldId="1259"/>
            <ac:picMk id="33" creationId="{F6578312-4794-8167-DCE3-53338C44F7B6}"/>
          </ac:picMkLst>
        </pc:picChg>
        <pc:picChg chg="add mod">
          <ac:chgData name="Полина Давыдченко" userId="c034636023882e3d" providerId="LiveId" clId="{E8479946-5123-4983-81BF-5607AA7B8B10}" dt="2023-02-15T17:24:06.985" v="3008" actId="1035"/>
          <ac:picMkLst>
            <pc:docMk/>
            <pc:sldMk cId="32764654" sldId="1259"/>
            <ac:picMk id="34" creationId="{B6505540-EAEE-6855-5EBE-39D609BF6874}"/>
          </ac:picMkLst>
        </pc:picChg>
        <pc:picChg chg="mod">
          <ac:chgData name="Полина Давыдченко" userId="c034636023882e3d" providerId="LiveId" clId="{E8479946-5123-4983-81BF-5607AA7B8B10}" dt="2023-02-15T17:26:15.458" v="3042" actId="1076"/>
          <ac:picMkLst>
            <pc:docMk/>
            <pc:sldMk cId="32764654" sldId="1259"/>
            <ac:picMk id="36" creationId="{519193FB-8CC5-7C38-2A98-4007B3B0CCB5}"/>
          </ac:picMkLst>
        </pc:picChg>
        <pc:picChg chg="add mod">
          <ac:chgData name="Полина Давыдченко" userId="c034636023882e3d" providerId="LiveId" clId="{E8479946-5123-4983-81BF-5607AA7B8B10}" dt="2023-02-15T17:27:28.783" v="3073" actId="1076"/>
          <ac:picMkLst>
            <pc:docMk/>
            <pc:sldMk cId="32764654" sldId="1259"/>
            <ac:picMk id="37" creationId="{53CD1A44-34A7-A3E9-011B-FDA2CD11FC13}"/>
          </ac:picMkLst>
        </pc:picChg>
        <pc:picChg chg="mod">
          <ac:chgData name="Полина Давыдченко" userId="c034636023882e3d" providerId="LiveId" clId="{E8479946-5123-4983-81BF-5607AA7B8B10}" dt="2023-02-15T17:26:12.061" v="3041" actId="1076"/>
          <ac:picMkLst>
            <pc:docMk/>
            <pc:sldMk cId="32764654" sldId="1259"/>
            <ac:picMk id="42" creationId="{C0D72746-CADE-2A6A-0777-9E24FA972732}"/>
          </ac:picMkLst>
        </pc:picChg>
        <pc:picChg chg="mod">
          <ac:chgData name="Полина Давыдченко" userId="c034636023882e3d" providerId="LiveId" clId="{E8479946-5123-4983-81BF-5607AA7B8B10}" dt="2023-02-15T17:26:20.208" v="3052" actId="1036"/>
          <ac:picMkLst>
            <pc:docMk/>
            <pc:sldMk cId="32764654" sldId="1259"/>
            <ac:picMk id="44" creationId="{AB1F8ACF-CFD8-AF72-AAE7-EEAA50E705EC}"/>
          </ac:picMkLst>
        </pc:picChg>
        <pc:picChg chg="add del mod">
          <ac:chgData name="Полина Давыдченко" userId="c034636023882e3d" providerId="LiveId" clId="{E8479946-5123-4983-81BF-5607AA7B8B10}" dt="2023-02-15T17:26:53.503" v="3072" actId="1036"/>
          <ac:picMkLst>
            <pc:docMk/>
            <pc:sldMk cId="32764654" sldId="1259"/>
            <ac:picMk id="46" creationId="{2ABFC446-3AF9-1834-03C8-2D3107F322EA}"/>
          </ac:picMkLst>
        </pc:picChg>
        <pc:picChg chg="mod">
          <ac:chgData name="Полина Давыдченко" userId="c034636023882e3d" providerId="LiveId" clId="{E8479946-5123-4983-81BF-5607AA7B8B10}" dt="2023-02-15T17:26:01.972" v="3039" actId="1076"/>
          <ac:picMkLst>
            <pc:docMk/>
            <pc:sldMk cId="32764654" sldId="1259"/>
            <ac:picMk id="48" creationId="{7908C157-42F5-04C0-52EA-2A05570ABE16}"/>
          </ac:picMkLst>
        </pc:picChg>
      </pc:sldChg>
      <pc:sldChg chg="del">
        <pc:chgData name="Полина Давыдченко" userId="c034636023882e3d" providerId="LiveId" clId="{E8479946-5123-4983-81BF-5607AA7B8B10}" dt="2023-02-15T17:32:19.527" v="3074" actId="47"/>
        <pc:sldMkLst>
          <pc:docMk/>
          <pc:sldMk cId="0" sldId="1260"/>
        </pc:sldMkLst>
      </pc:sldChg>
      <pc:sldChg chg="addSp delSp modSp add del">
        <pc:chgData name="Полина Давыдченко" userId="c034636023882e3d" providerId="LiveId" clId="{E8479946-5123-4983-81BF-5607AA7B8B10}" dt="2023-02-15T17:33:11.935" v="3078" actId="47"/>
        <pc:sldMkLst>
          <pc:docMk/>
          <pc:sldMk cId="359029892" sldId="1261"/>
        </pc:sldMkLst>
        <pc:picChg chg="add del mod">
          <ac:chgData name="Полина Давыдченко" userId="c034636023882e3d" providerId="LiveId" clId="{E8479946-5123-4983-81BF-5607AA7B8B10}" dt="2023-02-15T17:18:44.572" v="2691" actId="478"/>
          <ac:picMkLst>
            <pc:docMk/>
            <pc:sldMk cId="359029892" sldId="1261"/>
            <ac:picMk id="8" creationId="{4EDB423D-308B-2A56-2F12-EF73105CDA1A}"/>
          </ac:picMkLst>
        </pc:picChg>
      </pc:sldChg>
      <pc:sldChg chg="add del">
        <pc:chgData name="Полина Давыдченко" userId="c034636023882e3d" providerId="LiveId" clId="{E8479946-5123-4983-81BF-5607AA7B8B10}" dt="2023-02-15T18:09:53.717" v="4155" actId="47"/>
        <pc:sldMkLst>
          <pc:docMk/>
          <pc:sldMk cId="3738618037" sldId="1262"/>
        </pc:sldMkLst>
      </pc:sldChg>
      <pc:sldChg chg="delSp modSp add mod">
        <pc:chgData name="Полина Давыдченко" userId="c034636023882e3d" providerId="LiveId" clId="{E8479946-5123-4983-81BF-5607AA7B8B10}" dt="2023-02-18T13:15:19.191" v="4269" actId="1076"/>
        <pc:sldMkLst>
          <pc:docMk/>
          <pc:sldMk cId="3038368542" sldId="1263"/>
        </pc:sldMkLst>
        <pc:spChg chg="del">
          <ac:chgData name="Полина Давыдченко" userId="c034636023882e3d" providerId="LiveId" clId="{E8479946-5123-4983-81BF-5607AA7B8B10}" dt="2023-02-15T17:33:36.105" v="3079" actId="478"/>
          <ac:spMkLst>
            <pc:docMk/>
            <pc:sldMk cId="3038368542" sldId="1263"/>
            <ac:spMk id="11" creationId="{E45EDCC3-EA22-3AAB-8DF6-9BF3EAFC285A}"/>
          </ac:spMkLst>
        </pc:spChg>
        <pc:spChg chg="mod">
          <ac:chgData name="Полина Давыдченко" userId="c034636023882e3d" providerId="LiveId" clId="{E8479946-5123-4983-81BF-5607AA7B8B10}" dt="2023-02-18T13:15:19.191" v="4269" actId="1076"/>
          <ac:spMkLst>
            <pc:docMk/>
            <pc:sldMk cId="3038368542" sldId="1263"/>
            <ac:spMk id="13" creationId="{4B720177-6D0C-E173-8CBA-4F41A8699DF1}"/>
          </ac:spMkLst>
        </pc:spChg>
        <pc:spChg chg="mod">
          <ac:chgData name="Полина Давыдченко" userId="c034636023882e3d" providerId="LiveId" clId="{E8479946-5123-4983-81BF-5607AA7B8B10}" dt="2023-02-18T13:14:10.027" v="4250" actId="1076"/>
          <ac:spMkLst>
            <pc:docMk/>
            <pc:sldMk cId="3038368542" sldId="1263"/>
            <ac:spMk id="14" creationId="{A2D4E586-AACA-FD61-11A2-9E7F4AA7C832}"/>
          </ac:spMkLst>
        </pc:spChg>
        <pc:spChg chg="mod">
          <ac:chgData name="Полина Давыдченко" userId="c034636023882e3d" providerId="LiveId" clId="{E8479946-5123-4983-81BF-5607AA7B8B10}" dt="2023-02-18T13:13:34.052" v="4236" actId="404"/>
          <ac:spMkLst>
            <pc:docMk/>
            <pc:sldMk cId="3038368542" sldId="1263"/>
            <ac:spMk id="16" creationId="{58D48F67-27C9-4E5C-0990-E4B7FDCA10CF}"/>
          </ac:spMkLst>
        </pc:spChg>
        <pc:spChg chg="mod">
          <ac:chgData name="Полина Давыдченко" userId="c034636023882e3d" providerId="LiveId" clId="{E8479946-5123-4983-81BF-5607AA7B8B10}" dt="2023-02-18T13:14:35.270" v="4257" actId="1076"/>
          <ac:spMkLst>
            <pc:docMk/>
            <pc:sldMk cId="3038368542" sldId="1263"/>
            <ac:spMk id="19" creationId="{0A8CAF4F-BAE8-41D6-41E8-9E496B7BAB2A}"/>
          </ac:spMkLst>
        </pc:spChg>
        <pc:spChg chg="mod">
          <ac:chgData name="Полина Давыдченко" userId="c034636023882e3d" providerId="LiveId" clId="{E8479946-5123-4983-81BF-5607AA7B8B10}" dt="2023-02-18T13:12:36.327" v="4189" actId="1035"/>
          <ac:spMkLst>
            <pc:docMk/>
            <pc:sldMk cId="3038368542" sldId="1263"/>
            <ac:spMk id="23" creationId="{FF7901B1-5327-7A1B-671B-36B5FA715F58}"/>
          </ac:spMkLst>
        </pc:spChg>
        <pc:spChg chg="mod">
          <ac:chgData name="Полина Давыдченко" userId="c034636023882e3d" providerId="LiveId" clId="{E8479946-5123-4983-81BF-5607AA7B8B10}" dt="2023-02-15T18:05:00.829" v="3971" actId="1037"/>
          <ac:spMkLst>
            <pc:docMk/>
            <pc:sldMk cId="3038368542" sldId="1263"/>
            <ac:spMk id="25" creationId="{FB7FD039-313C-8142-154E-5600E595E25D}"/>
          </ac:spMkLst>
        </pc:spChg>
        <pc:spChg chg="mod">
          <ac:chgData name="Полина Давыдченко" userId="c034636023882e3d" providerId="LiveId" clId="{E8479946-5123-4983-81BF-5607AA7B8B10}" dt="2023-02-15T18:01:21.706" v="3648" actId="1076"/>
          <ac:spMkLst>
            <pc:docMk/>
            <pc:sldMk cId="3038368542" sldId="1263"/>
            <ac:spMk id="28" creationId="{7551D2A3-8E27-A069-145F-1406117439D1}"/>
          </ac:spMkLst>
        </pc:spChg>
        <pc:grpChg chg="del mod">
          <ac:chgData name="Полина Давыдченко" userId="c034636023882e3d" providerId="LiveId" clId="{E8479946-5123-4983-81BF-5607AA7B8B10}" dt="2023-02-15T17:50:43.139" v="3452" actId="478"/>
          <ac:grpSpMkLst>
            <pc:docMk/>
            <pc:sldMk cId="3038368542" sldId="1263"/>
            <ac:grpSpMk id="4" creationId="{8CF883F2-7FB2-17F3-DB8F-9EEAE2C22DD3}"/>
          </ac:grpSpMkLst>
        </pc:grpChg>
        <pc:grpChg chg="del mod">
          <ac:chgData name="Полина Давыдченко" userId="c034636023882e3d" providerId="LiveId" clId="{E8479946-5123-4983-81BF-5607AA7B8B10}" dt="2023-02-15T17:50:32.526" v="3448" actId="478"/>
          <ac:grpSpMkLst>
            <pc:docMk/>
            <pc:sldMk cId="3038368542" sldId="1263"/>
            <ac:grpSpMk id="6" creationId="{95D9CFBE-CB95-A50E-2CB4-0E464DF258BE}"/>
          </ac:grpSpMkLst>
        </pc:grpChg>
        <pc:grpChg chg="del mod">
          <ac:chgData name="Полина Давыдченко" userId="c034636023882e3d" providerId="LiveId" clId="{E8479946-5123-4983-81BF-5607AA7B8B10}" dt="2023-02-15T17:50:46.395" v="3453" actId="478"/>
          <ac:grpSpMkLst>
            <pc:docMk/>
            <pc:sldMk cId="3038368542" sldId="1263"/>
            <ac:grpSpMk id="17" creationId="{0D35A8E9-6578-45DB-DB26-BADD4BD1930C}"/>
          </ac:grpSpMkLst>
        </pc:grpChg>
        <pc:grpChg chg="del mod">
          <ac:chgData name="Полина Давыдченко" userId="c034636023882e3d" providerId="LiveId" clId="{E8479946-5123-4983-81BF-5607AA7B8B10}" dt="2023-02-15T17:50:38.578" v="3450" actId="478"/>
          <ac:grpSpMkLst>
            <pc:docMk/>
            <pc:sldMk cId="3038368542" sldId="1263"/>
            <ac:grpSpMk id="24" creationId="{56866CC2-AD46-557D-BC6C-2745B77FC80A}"/>
          </ac:grpSpMkLst>
        </pc:grpChg>
        <pc:grpChg chg="del mod">
          <ac:chgData name="Полина Давыдченко" userId="c034636023882e3d" providerId="LiveId" clId="{E8479946-5123-4983-81BF-5607AA7B8B10}" dt="2023-02-15T17:50:35.532" v="3449" actId="478"/>
          <ac:grpSpMkLst>
            <pc:docMk/>
            <pc:sldMk cId="3038368542" sldId="1263"/>
            <ac:grpSpMk id="27" creationId="{30374730-B7C9-6995-E8E8-2EC55BF0914F}"/>
          </ac:grpSpMkLst>
        </pc:grpChg>
        <pc:picChg chg="del mod">
          <ac:chgData name="Полина Давыдченко" userId="c034636023882e3d" providerId="LiveId" clId="{E8479946-5123-4983-81BF-5607AA7B8B10}" dt="2023-02-15T17:50:43.139" v="3452" actId="478"/>
          <ac:picMkLst>
            <pc:docMk/>
            <pc:sldMk cId="3038368542" sldId="1263"/>
            <ac:picMk id="3" creationId="{3EA7E826-7B82-D370-E276-5A533BB33E43}"/>
          </ac:picMkLst>
        </pc:picChg>
        <pc:picChg chg="del mod">
          <ac:chgData name="Полина Давыдченко" userId="c034636023882e3d" providerId="LiveId" clId="{E8479946-5123-4983-81BF-5607AA7B8B10}" dt="2023-02-15T17:50:32.526" v="3448" actId="478"/>
          <ac:picMkLst>
            <pc:docMk/>
            <pc:sldMk cId="3038368542" sldId="1263"/>
            <ac:picMk id="5" creationId="{FE56D9E4-C9B4-F5CC-A1E2-227F2E471CC8}"/>
          </ac:picMkLst>
        </pc:picChg>
        <pc:picChg chg="del mod">
          <ac:chgData name="Полина Давыдченко" userId="c034636023882e3d" providerId="LiveId" clId="{E8479946-5123-4983-81BF-5607AA7B8B10}" dt="2023-02-15T17:50:46.395" v="3453" actId="478"/>
          <ac:picMkLst>
            <pc:docMk/>
            <pc:sldMk cId="3038368542" sldId="1263"/>
            <ac:picMk id="7" creationId="{F8EAFEE8-CC8F-400F-1D31-F3DD1B85E066}"/>
          </ac:picMkLst>
        </pc:picChg>
        <pc:picChg chg="del mod">
          <ac:chgData name="Полина Давыдченко" userId="c034636023882e3d" providerId="LiveId" clId="{E8479946-5123-4983-81BF-5607AA7B8B10}" dt="2023-02-15T17:50:38.578" v="3450" actId="478"/>
          <ac:picMkLst>
            <pc:docMk/>
            <pc:sldMk cId="3038368542" sldId="1263"/>
            <ac:picMk id="18" creationId="{CA9CDC52-6114-9608-9C03-05A6D8F4E2A6}"/>
          </ac:picMkLst>
        </pc:picChg>
        <pc:picChg chg="del mod">
          <ac:chgData name="Полина Давыдченко" userId="c034636023882e3d" providerId="LiveId" clId="{E8479946-5123-4983-81BF-5607AA7B8B10}" dt="2023-02-15T17:50:35.532" v="3449" actId="478"/>
          <ac:picMkLst>
            <pc:docMk/>
            <pc:sldMk cId="3038368542" sldId="1263"/>
            <ac:picMk id="26" creationId="{98E09F37-D0D2-6DFC-031E-01ABF9669520}"/>
          </ac:picMkLst>
        </pc:picChg>
        <pc:picChg chg="mod">
          <ac:chgData name="Полина Давыдченко" userId="c034636023882e3d" providerId="LiveId" clId="{E8479946-5123-4983-81BF-5607AA7B8B10}" dt="2023-02-15T18:01:09.682" v="3647" actId="1076"/>
          <ac:picMkLst>
            <pc:docMk/>
            <pc:sldMk cId="3038368542" sldId="1263"/>
            <ac:picMk id="29" creationId="{1C6892EF-596E-746A-0318-00EFA42A4012}"/>
          </ac:picMkLst>
        </pc:picChg>
        <pc:picChg chg="mod">
          <ac:chgData name="Полина Давыдченко" userId="c034636023882e3d" providerId="LiveId" clId="{E8479946-5123-4983-81BF-5607AA7B8B10}" dt="2023-02-15T18:01:29.063" v="3650" actId="1076"/>
          <ac:picMkLst>
            <pc:docMk/>
            <pc:sldMk cId="3038368542" sldId="1263"/>
            <ac:picMk id="34" creationId="{B6505540-EAEE-6855-5EBE-39D609BF6874}"/>
          </ac:picMkLst>
        </pc:picChg>
        <pc:picChg chg="mod">
          <ac:chgData name="Полина Давыдченко" userId="c034636023882e3d" providerId="LiveId" clId="{E8479946-5123-4983-81BF-5607AA7B8B10}" dt="2023-02-15T18:04:27.756" v="3935" actId="1036"/>
          <ac:picMkLst>
            <pc:docMk/>
            <pc:sldMk cId="3038368542" sldId="1263"/>
            <ac:picMk id="36" creationId="{519193FB-8CC5-7C38-2A98-4007B3B0CCB5}"/>
          </ac:picMkLst>
        </pc:picChg>
        <pc:picChg chg="mod">
          <ac:chgData name="Полина Давыдченко" userId="c034636023882e3d" providerId="LiveId" clId="{E8479946-5123-4983-81BF-5607AA7B8B10}" dt="2023-02-15T18:06:27.652" v="4153" actId="1035"/>
          <ac:picMkLst>
            <pc:docMk/>
            <pc:sldMk cId="3038368542" sldId="1263"/>
            <ac:picMk id="37" creationId="{53CD1A44-34A7-A3E9-011B-FDA2CD11FC13}"/>
          </ac:picMkLst>
        </pc:picChg>
        <pc:picChg chg="mod">
          <ac:chgData name="Полина Давыдченко" userId="c034636023882e3d" providerId="LiveId" clId="{E8479946-5123-4983-81BF-5607AA7B8B10}" dt="2023-02-15T18:04:32.238" v="3945" actId="1036"/>
          <ac:picMkLst>
            <pc:docMk/>
            <pc:sldMk cId="3038368542" sldId="1263"/>
            <ac:picMk id="42" creationId="{C0D72746-CADE-2A6A-0777-9E24FA972732}"/>
          </ac:picMkLst>
        </pc:picChg>
        <pc:picChg chg="mod ord">
          <ac:chgData name="Полина Давыдченко" userId="c034636023882e3d" providerId="LiveId" clId="{E8479946-5123-4983-81BF-5607AA7B8B10}" dt="2023-02-18T13:11:25.895" v="4159" actId="167"/>
          <ac:picMkLst>
            <pc:docMk/>
            <pc:sldMk cId="3038368542" sldId="1263"/>
            <ac:picMk id="44" creationId="{AB1F8ACF-CFD8-AF72-AAE7-EEAA50E705EC}"/>
          </ac:picMkLst>
        </pc:picChg>
        <pc:picChg chg="mod ord">
          <ac:chgData name="Полина Давыдченко" userId="c034636023882e3d" providerId="LiveId" clId="{E8479946-5123-4983-81BF-5607AA7B8B10}" dt="2023-02-15T18:04:36.267" v="3955" actId="1036"/>
          <ac:picMkLst>
            <pc:docMk/>
            <pc:sldMk cId="3038368542" sldId="1263"/>
            <ac:picMk id="46" creationId="{2ABFC446-3AF9-1834-03C8-2D3107F322EA}"/>
          </ac:picMkLst>
        </pc:picChg>
        <pc:picChg chg="mod">
          <ac:chgData name="Полина Давыдченко" userId="c034636023882e3d" providerId="LiveId" clId="{E8479946-5123-4983-81BF-5607AA7B8B10}" dt="2023-02-15T18:04:23.908" v="3925" actId="1036"/>
          <ac:picMkLst>
            <pc:docMk/>
            <pc:sldMk cId="3038368542" sldId="1263"/>
            <ac:picMk id="48" creationId="{7908C157-42F5-04C0-52EA-2A05570ABE16}"/>
          </ac:picMkLst>
        </pc:picChg>
      </pc:sldChg>
      <pc:sldMasterChg chg="del delSldLayout">
        <pc:chgData name="Полина Давыдченко" userId="c034636023882e3d" providerId="LiveId" clId="{E8479946-5123-4983-81BF-5607AA7B8B10}" dt="2023-02-15T17:32:19.527" v="3074" actId="47"/>
        <pc:sldMasterMkLst>
          <pc:docMk/>
          <pc:sldMasterMk cId="933558730" sldId="2147483656"/>
        </pc:sldMasterMkLst>
        <pc:sldLayoutChg chg="del">
          <pc:chgData name="Полина Давыдченко" userId="c034636023882e3d" providerId="LiveId" clId="{E8479946-5123-4983-81BF-5607AA7B8B10}" dt="2023-02-15T17:32:19.527" v="3074" actId="47"/>
          <pc:sldLayoutMkLst>
            <pc:docMk/>
            <pc:sldMasterMk cId="933558730" sldId="2147483656"/>
            <pc:sldLayoutMk cId="2611000958" sldId="2147483657"/>
          </pc:sldLayoutMkLst>
        </pc:sldLayoutChg>
        <pc:sldLayoutChg chg="del">
          <pc:chgData name="Полина Давыдченко" userId="c034636023882e3d" providerId="LiveId" clId="{E8479946-5123-4983-81BF-5607AA7B8B10}" dt="2023-02-15T17:32:19.527" v="3074" actId="47"/>
          <pc:sldLayoutMkLst>
            <pc:docMk/>
            <pc:sldMasterMk cId="933558730" sldId="2147483656"/>
            <pc:sldLayoutMk cId="2759726214" sldId="2147483658"/>
          </pc:sldLayoutMkLst>
        </pc:sldLayoutChg>
        <pc:sldLayoutChg chg="del">
          <pc:chgData name="Полина Давыдченко" userId="c034636023882e3d" providerId="LiveId" clId="{E8479946-5123-4983-81BF-5607AA7B8B10}" dt="2023-02-15T17:32:19.527" v="3074" actId="47"/>
          <pc:sldLayoutMkLst>
            <pc:docMk/>
            <pc:sldMasterMk cId="933558730" sldId="2147483656"/>
            <pc:sldLayoutMk cId="2422143748" sldId="2147483659"/>
          </pc:sldLayoutMkLst>
        </pc:sldLayoutChg>
        <pc:sldLayoutChg chg="del">
          <pc:chgData name="Полина Давыдченко" userId="c034636023882e3d" providerId="LiveId" clId="{E8479946-5123-4983-81BF-5607AA7B8B10}" dt="2023-02-15T17:32:19.527" v="3074" actId="47"/>
          <pc:sldLayoutMkLst>
            <pc:docMk/>
            <pc:sldMasterMk cId="933558730" sldId="2147483656"/>
            <pc:sldLayoutMk cId="157377711" sldId="2147483660"/>
          </pc:sldLayoutMkLst>
        </pc:sldLayoutChg>
        <pc:sldLayoutChg chg="del">
          <pc:chgData name="Полина Давыдченко" userId="c034636023882e3d" providerId="LiveId" clId="{E8479946-5123-4983-81BF-5607AA7B8B10}" dt="2023-02-15T17:32:19.527" v="3074" actId="47"/>
          <pc:sldLayoutMkLst>
            <pc:docMk/>
            <pc:sldMasterMk cId="933558730" sldId="2147483656"/>
            <pc:sldLayoutMk cId="573079410" sldId="2147483661"/>
          </pc:sldLayoutMkLst>
        </pc:sldLayoutChg>
        <pc:sldLayoutChg chg="del">
          <pc:chgData name="Полина Давыдченко" userId="c034636023882e3d" providerId="LiveId" clId="{E8479946-5123-4983-81BF-5607AA7B8B10}" dt="2023-02-15T17:32:19.527" v="3074" actId="47"/>
          <pc:sldLayoutMkLst>
            <pc:docMk/>
            <pc:sldMasterMk cId="933558730" sldId="2147483656"/>
            <pc:sldLayoutMk cId="997408888" sldId="2147483662"/>
          </pc:sldLayoutMkLst>
        </pc:sldLayoutChg>
      </pc:sldMasterChg>
    </pc:docChg>
  </pc:docChgLst>
  <pc:docChgLst>
    <pc:chgData name="Полина Давыдченко" userId="c034636023882e3d" providerId="LiveId" clId="{D3143294-992C-470D-9A1B-4C369D6F17E8}"/>
    <pc:docChg chg="undo custSel addSld delSld modSld sldOrd">
      <pc:chgData name="Полина Давыдченко" userId="c034636023882e3d" providerId="LiveId" clId="{D3143294-992C-470D-9A1B-4C369D6F17E8}" dt="2023-05-12T01:47:44.436" v="6238" actId="1076"/>
      <pc:docMkLst>
        <pc:docMk/>
      </pc:docMkLst>
      <pc:sldChg chg="addSp delSp modSp mod">
        <pc:chgData name="Полина Давыдченко" userId="c034636023882e3d" providerId="LiveId" clId="{D3143294-992C-470D-9A1B-4C369D6F17E8}" dt="2023-05-11T13:11:43.328" v="5015" actId="1076"/>
        <pc:sldMkLst>
          <pc:docMk/>
          <pc:sldMk cId="998918430" sldId="256"/>
        </pc:sldMkLst>
        <pc:spChg chg="add del mod">
          <ac:chgData name="Полина Давыдченко" userId="c034636023882e3d" providerId="LiveId" clId="{D3143294-992C-470D-9A1B-4C369D6F17E8}" dt="2023-03-22T07:41:18.278" v="236" actId="478"/>
          <ac:spMkLst>
            <pc:docMk/>
            <pc:sldMk cId="998918430" sldId="256"/>
            <ac:spMk id="3" creationId="{40A1E87A-1089-4ECA-3B5F-DEAF28C4B9F3}"/>
          </ac:spMkLst>
        </pc:spChg>
        <pc:spChg chg="add del mod">
          <ac:chgData name="Полина Давыдченко" userId="c034636023882e3d" providerId="LiveId" clId="{D3143294-992C-470D-9A1B-4C369D6F17E8}" dt="2023-05-11T13:06:49.218" v="4724" actId="478"/>
          <ac:spMkLst>
            <pc:docMk/>
            <pc:sldMk cId="998918430" sldId="256"/>
            <ac:spMk id="4" creationId="{87EEC8B7-4017-171B-25BF-76F68DA58B0B}"/>
          </ac:spMkLst>
        </pc:spChg>
        <pc:spChg chg="mod">
          <ac:chgData name="Полина Давыдченко" userId="c034636023882e3d" providerId="LiveId" clId="{D3143294-992C-470D-9A1B-4C369D6F17E8}" dt="2023-05-11T13:08:05.040" v="4775" actId="1035"/>
          <ac:spMkLst>
            <pc:docMk/>
            <pc:sldMk cId="998918430" sldId="256"/>
            <ac:spMk id="5" creationId="{98181039-9E87-9682-99F2-D9639AFED1EB}"/>
          </ac:spMkLst>
        </pc:spChg>
        <pc:spChg chg="mod">
          <ac:chgData name="Полина Давыдченко" userId="c034636023882e3d" providerId="LiveId" clId="{D3143294-992C-470D-9A1B-4C369D6F17E8}" dt="2023-05-11T13:08:05.040" v="4775" actId="1035"/>
          <ac:spMkLst>
            <pc:docMk/>
            <pc:sldMk cId="998918430" sldId="256"/>
            <ac:spMk id="6" creationId="{37E790BF-CDD4-6DDD-1DC8-CD7BE9F58EB4}"/>
          </ac:spMkLst>
        </pc:spChg>
        <pc:spChg chg="add mod">
          <ac:chgData name="Полина Давыдченко" userId="c034636023882e3d" providerId="LiveId" clId="{D3143294-992C-470D-9A1B-4C369D6F17E8}" dt="2023-05-11T13:08:11.353" v="4790" actId="1035"/>
          <ac:spMkLst>
            <pc:docMk/>
            <pc:sldMk cId="998918430" sldId="256"/>
            <ac:spMk id="8" creationId="{AF4FFDDA-EDF5-234D-A79B-955C8BD3ADC4}"/>
          </ac:spMkLst>
        </pc:spChg>
        <pc:spChg chg="add mod">
          <ac:chgData name="Полина Давыдченко" userId="c034636023882e3d" providerId="LiveId" clId="{D3143294-992C-470D-9A1B-4C369D6F17E8}" dt="2023-05-11T13:07:03.923" v="4726" actId="1076"/>
          <ac:spMkLst>
            <pc:docMk/>
            <pc:sldMk cId="998918430" sldId="256"/>
            <ac:spMk id="10" creationId="{F9C021F3-E182-5906-8CC5-448CC6718EB9}"/>
          </ac:spMkLst>
        </pc:spChg>
        <pc:spChg chg="add mod">
          <ac:chgData name="Полина Давыдченко" userId="c034636023882e3d" providerId="LiveId" clId="{D3143294-992C-470D-9A1B-4C369D6F17E8}" dt="2023-05-11T13:09:15.638" v="4868" actId="1076"/>
          <ac:spMkLst>
            <pc:docMk/>
            <pc:sldMk cId="998918430" sldId="256"/>
            <ac:spMk id="11" creationId="{52F17C55-A806-DA94-FE92-0B69B15E904F}"/>
          </ac:spMkLst>
        </pc:spChg>
        <pc:spChg chg="add mod">
          <ac:chgData name="Полина Давыдченко" userId="c034636023882e3d" providerId="LiveId" clId="{D3143294-992C-470D-9A1B-4C369D6F17E8}" dt="2023-05-11T13:09:29.325" v="4870" actId="1076"/>
          <ac:spMkLst>
            <pc:docMk/>
            <pc:sldMk cId="998918430" sldId="256"/>
            <ac:spMk id="12" creationId="{FD3CB678-02D9-6258-25D9-BA33B6436CC5}"/>
          </ac:spMkLst>
        </pc:spChg>
        <pc:spChg chg="add mod">
          <ac:chgData name="Полина Давыдченко" userId="c034636023882e3d" providerId="LiveId" clId="{D3143294-992C-470D-9A1B-4C369D6F17E8}" dt="2023-05-11T13:11:27.448" v="5012" actId="14100"/>
          <ac:spMkLst>
            <pc:docMk/>
            <pc:sldMk cId="998918430" sldId="256"/>
            <ac:spMk id="13" creationId="{3FF768EA-5280-84BE-990F-057E78EC8580}"/>
          </ac:spMkLst>
        </pc:spChg>
        <pc:picChg chg="del">
          <ac:chgData name="Полина Давыдченко" userId="c034636023882e3d" providerId="LiveId" clId="{D3143294-992C-470D-9A1B-4C369D6F17E8}" dt="2023-03-22T07:35:02.883" v="0" actId="478"/>
          <ac:picMkLst>
            <pc:docMk/>
            <pc:sldMk cId="998918430" sldId="256"/>
            <ac:picMk id="2" creationId="{00000000-0000-0000-0000-000000000000}"/>
          </ac:picMkLst>
        </pc:picChg>
        <pc:picChg chg="add mod">
          <ac:chgData name="Полина Давыдченко" userId="c034636023882e3d" providerId="LiveId" clId="{D3143294-992C-470D-9A1B-4C369D6F17E8}" dt="2023-05-11T13:11:43.328" v="5015" actId="1076"/>
          <ac:picMkLst>
            <pc:docMk/>
            <pc:sldMk cId="998918430" sldId="256"/>
            <ac:picMk id="2" creationId="{444BB785-29C3-ADF8-46EA-17503AC93571}"/>
          </ac:picMkLst>
        </pc:picChg>
        <pc:picChg chg="add mod">
          <ac:chgData name="Полина Давыдченко" userId="c034636023882e3d" providerId="LiveId" clId="{D3143294-992C-470D-9A1B-4C369D6F17E8}" dt="2023-05-11T13:05:24.823" v="4715"/>
          <ac:picMkLst>
            <pc:docMk/>
            <pc:sldMk cId="998918430" sldId="256"/>
            <ac:picMk id="3" creationId="{D3C33BDF-5B6C-2F9A-C029-27168BD5BA75}"/>
          </ac:picMkLst>
        </pc:picChg>
        <pc:picChg chg="add mod">
          <ac:chgData name="Полина Давыдченко" userId="c034636023882e3d" providerId="LiveId" clId="{D3143294-992C-470D-9A1B-4C369D6F17E8}" dt="2023-05-11T13:06:00.201" v="4719" actId="1076"/>
          <ac:picMkLst>
            <pc:docMk/>
            <pc:sldMk cId="998918430" sldId="256"/>
            <ac:picMk id="7" creationId="{D85B5A50-1FD7-287A-02A9-CF8297958BD2}"/>
          </ac:picMkLst>
        </pc:picChg>
        <pc:picChg chg="del mod">
          <ac:chgData name="Полина Давыдченко" userId="c034636023882e3d" providerId="LiveId" clId="{D3143294-992C-470D-9A1B-4C369D6F17E8}" dt="2023-05-11T13:06:11.295" v="4720" actId="478"/>
          <ac:picMkLst>
            <pc:docMk/>
            <pc:sldMk cId="998918430" sldId="256"/>
            <ac:picMk id="9" creationId="{837CB01D-C131-3948-EEF1-60D6C0EAFAB8}"/>
          </ac:picMkLst>
        </pc:picChg>
        <pc:picChg chg="del">
          <ac:chgData name="Полина Давыдченко" userId="c034636023882e3d" providerId="LiveId" clId="{D3143294-992C-470D-9A1B-4C369D6F17E8}" dt="2023-03-22T07:35:05.072" v="1" actId="478"/>
          <ac:picMkLst>
            <pc:docMk/>
            <pc:sldMk cId="998918430" sldId="256"/>
            <ac:picMk id="1026" creationId="{00000000-0000-0000-0000-000000000000}"/>
          </ac:picMkLst>
        </pc:picChg>
        <pc:picChg chg="mod">
          <ac:chgData name="Полина Давыдченко" userId="c034636023882e3d" providerId="LiveId" clId="{D3143294-992C-470D-9A1B-4C369D6F17E8}" dt="2023-05-11T13:11:39.430" v="5014" actId="1076"/>
          <ac:picMkLst>
            <pc:docMk/>
            <pc:sldMk cId="998918430" sldId="256"/>
            <ac:picMk id="1027" creationId="{00000000-0000-0000-0000-000000000000}"/>
          </ac:picMkLst>
        </pc:picChg>
        <pc:picChg chg="del mod">
          <ac:chgData name="Полина Давыдченко" userId="c034636023882e3d" providerId="LiveId" clId="{D3143294-992C-470D-9A1B-4C369D6F17E8}" dt="2023-03-22T07:36:59.140" v="57" actId="478"/>
          <ac:picMkLst>
            <pc:docMk/>
            <pc:sldMk cId="998918430" sldId="256"/>
            <ac:picMk id="1028" creationId="{00000000-0000-0000-0000-000000000000}"/>
          </ac:picMkLst>
        </pc:picChg>
      </pc:sldChg>
      <pc:sldChg chg="addSp delSp modSp mod ord">
        <pc:chgData name="Полина Давыдченко" userId="c034636023882e3d" providerId="LiveId" clId="{D3143294-992C-470D-9A1B-4C369D6F17E8}" dt="2023-03-22T14:54:16.772" v="4496" actId="1076"/>
        <pc:sldMkLst>
          <pc:docMk/>
          <pc:sldMk cId="0" sldId="258"/>
        </pc:sldMkLst>
        <pc:spChg chg="add mod">
          <ac:chgData name="Полина Давыдченко" userId="c034636023882e3d" providerId="LiveId" clId="{D3143294-992C-470D-9A1B-4C369D6F17E8}" dt="2023-03-22T07:44:28.500" v="282"/>
          <ac:spMkLst>
            <pc:docMk/>
            <pc:sldMk cId="0" sldId="258"/>
            <ac:spMk id="4" creationId="{0AAEB608-1410-B7DF-3C6B-3B451831A40D}"/>
          </ac:spMkLst>
        </pc:spChg>
        <pc:spChg chg="mod">
          <ac:chgData name="Полина Давыдченко" userId="c034636023882e3d" providerId="LiveId" clId="{D3143294-992C-470D-9A1B-4C369D6F17E8}" dt="2023-03-22T07:44:18.309" v="279" actId="20577"/>
          <ac:spMkLst>
            <pc:docMk/>
            <pc:sldMk cId="0" sldId="258"/>
            <ac:spMk id="6" creationId="{BAD93215-95CC-C9DF-0D74-92D8A6C4577C}"/>
          </ac:spMkLst>
        </pc:spChg>
        <pc:picChg chg="mod">
          <ac:chgData name="Полина Давыдченко" userId="c034636023882e3d" providerId="LiveId" clId="{D3143294-992C-470D-9A1B-4C369D6F17E8}" dt="2023-03-22T07:44:00.894" v="247" actId="1076"/>
          <ac:picMkLst>
            <pc:docMk/>
            <pc:sldMk cId="0" sldId="258"/>
            <ac:picMk id="3" creationId="{83E73669-90D2-55DC-AA55-B77272D38C89}"/>
          </ac:picMkLst>
        </pc:picChg>
        <pc:picChg chg="mod">
          <ac:chgData name="Полина Давыдченко" userId="c034636023882e3d" providerId="LiveId" clId="{D3143294-992C-470D-9A1B-4C369D6F17E8}" dt="2023-03-22T14:54:16.772" v="4496" actId="1076"/>
          <ac:picMkLst>
            <pc:docMk/>
            <pc:sldMk cId="0" sldId="258"/>
            <ac:picMk id="14" creationId="{46CA2EB8-EC14-4B28-ACD1-7CECAE05D604}"/>
          </ac:picMkLst>
        </pc:picChg>
        <pc:picChg chg="del">
          <ac:chgData name="Полина Давыдченко" userId="c034636023882e3d" providerId="LiveId" clId="{D3143294-992C-470D-9A1B-4C369D6F17E8}" dt="2023-03-22T07:44:21.002" v="280" actId="478"/>
          <ac:picMkLst>
            <pc:docMk/>
            <pc:sldMk cId="0" sldId="258"/>
            <ac:picMk id="15" creationId="{9CBD1B7D-D5B5-E3BE-979E-0B21F0D79C17}"/>
          </ac:picMkLst>
        </pc:picChg>
        <pc:picChg chg="del">
          <ac:chgData name="Полина Давыдченко" userId="c034636023882e3d" providerId="LiveId" clId="{D3143294-992C-470D-9A1B-4C369D6F17E8}" dt="2023-03-22T07:44:22.552" v="281" actId="478"/>
          <ac:picMkLst>
            <pc:docMk/>
            <pc:sldMk cId="0" sldId="258"/>
            <ac:picMk id="16" creationId="{E990D5E8-BBD2-C902-8D39-DD50D424BC4F}"/>
          </ac:picMkLst>
        </pc:picChg>
      </pc:sldChg>
      <pc:sldChg chg="addSp delSp modSp mod ord modAnim">
        <pc:chgData name="Полина Давыдченко" userId="c034636023882e3d" providerId="LiveId" clId="{D3143294-992C-470D-9A1B-4C369D6F17E8}" dt="2023-05-12T01:44:21.761" v="6058" actId="1036"/>
        <pc:sldMkLst>
          <pc:docMk/>
          <pc:sldMk cId="0" sldId="259"/>
        </pc:sldMkLst>
        <pc:spChg chg="add del mod">
          <ac:chgData name="Полина Давыдченко" userId="c034636023882e3d" providerId="LiveId" clId="{D3143294-992C-470D-9A1B-4C369D6F17E8}" dt="2023-05-11T13:33:16.607" v="5395" actId="478"/>
          <ac:spMkLst>
            <pc:docMk/>
            <pc:sldMk cId="0" sldId="259"/>
            <ac:spMk id="2" creationId="{86310030-581D-39BC-1478-88685825BCBE}"/>
          </ac:spMkLst>
        </pc:spChg>
        <pc:spChg chg="del mod">
          <ac:chgData name="Полина Давыдченко" userId="c034636023882e3d" providerId="LiveId" clId="{D3143294-992C-470D-9A1B-4C369D6F17E8}" dt="2023-03-22T07:53:27.283" v="435" actId="478"/>
          <ac:spMkLst>
            <pc:docMk/>
            <pc:sldMk cId="0" sldId="259"/>
            <ac:spMk id="2" creationId="{EDD81336-B074-829F-3049-B5BA85223DC6}"/>
          </ac:spMkLst>
        </pc:spChg>
        <pc:spChg chg="add del mod">
          <ac:chgData name="Полина Давыдченко" userId="c034636023882e3d" providerId="LiveId" clId="{D3143294-992C-470D-9A1B-4C369D6F17E8}" dt="2023-05-11T13:21:46.261" v="5178" actId="478"/>
          <ac:spMkLst>
            <pc:docMk/>
            <pc:sldMk cId="0" sldId="259"/>
            <ac:spMk id="3" creationId="{F65A04CC-8253-C0FB-3BF5-E79CA977B286}"/>
          </ac:spMkLst>
        </pc:spChg>
        <pc:spChg chg="add mod">
          <ac:chgData name="Полина Давыдченко" userId="c034636023882e3d" providerId="LiveId" clId="{D3143294-992C-470D-9A1B-4C369D6F17E8}" dt="2023-05-11T13:13:38.422" v="5034" actId="20577"/>
          <ac:spMkLst>
            <pc:docMk/>
            <pc:sldMk cId="0" sldId="259"/>
            <ac:spMk id="4" creationId="{0EB24869-0DCF-9CE3-5A2D-750AD9115E96}"/>
          </ac:spMkLst>
        </pc:spChg>
        <pc:spChg chg="add del mod">
          <ac:chgData name="Полина Давыдченко" userId="c034636023882e3d" providerId="LiveId" clId="{D3143294-992C-470D-9A1B-4C369D6F17E8}" dt="2023-03-22T12:32:27.249" v="736" actId="478"/>
          <ac:spMkLst>
            <pc:docMk/>
            <pc:sldMk cId="0" sldId="259"/>
            <ac:spMk id="4" creationId="{F51B3890-8D1A-9FA4-6ADA-EDA78E4CBAE5}"/>
          </ac:spMkLst>
        </pc:spChg>
        <pc:spChg chg="add mod">
          <ac:chgData name="Полина Давыдченко" userId="c034636023882e3d" providerId="LiveId" clId="{D3143294-992C-470D-9A1B-4C369D6F17E8}" dt="2023-05-12T01:43:11.874" v="5996" actId="20577"/>
          <ac:spMkLst>
            <pc:docMk/>
            <pc:sldMk cId="0" sldId="259"/>
            <ac:spMk id="6" creationId="{95AB9AB6-2DF1-95A9-7EDD-5A7DD6146762}"/>
          </ac:spMkLst>
        </pc:spChg>
        <pc:spChg chg="add mod">
          <ac:chgData name="Полина Давыдченко" userId="c034636023882e3d" providerId="LiveId" clId="{D3143294-992C-470D-9A1B-4C369D6F17E8}" dt="2023-05-12T01:44:08.450" v="6045" actId="1076"/>
          <ac:spMkLst>
            <pc:docMk/>
            <pc:sldMk cId="0" sldId="259"/>
            <ac:spMk id="7" creationId="{4A25B742-CFC2-27F3-2439-0DF7C6A8C97B}"/>
          </ac:spMkLst>
        </pc:spChg>
        <pc:spChg chg="add mod">
          <ac:chgData name="Полина Давыдченко" userId="c034636023882e3d" providerId="LiveId" clId="{D3143294-992C-470D-9A1B-4C369D6F17E8}" dt="2023-05-12T01:43:18.112" v="6002" actId="20577"/>
          <ac:spMkLst>
            <pc:docMk/>
            <pc:sldMk cId="0" sldId="259"/>
            <ac:spMk id="8" creationId="{F92A6CDA-2DD5-98C0-AF34-655D51074320}"/>
          </ac:spMkLst>
        </pc:spChg>
        <pc:spChg chg="add mod">
          <ac:chgData name="Полина Давыдченко" userId="c034636023882e3d" providerId="LiveId" clId="{D3143294-992C-470D-9A1B-4C369D6F17E8}" dt="2023-05-12T01:43:39.142" v="6021" actId="1036"/>
          <ac:spMkLst>
            <pc:docMk/>
            <pc:sldMk cId="0" sldId="259"/>
            <ac:spMk id="9" creationId="{C23A2FF4-1458-4B6A-F8D4-37089D411668}"/>
          </ac:spMkLst>
        </pc:spChg>
        <pc:spChg chg="del">
          <ac:chgData name="Полина Давыдченко" userId="c034636023882e3d" providerId="LiveId" clId="{D3143294-992C-470D-9A1B-4C369D6F17E8}" dt="2023-05-11T13:13:33.607" v="5031" actId="478"/>
          <ac:spMkLst>
            <pc:docMk/>
            <pc:sldMk cId="0" sldId="259"/>
            <ac:spMk id="10" creationId="{3347778B-488B-4D5B-78C3-E534744E112B}"/>
          </ac:spMkLst>
        </pc:spChg>
        <pc:spChg chg="add mod">
          <ac:chgData name="Полина Давыдченко" userId="c034636023882e3d" providerId="LiveId" clId="{D3143294-992C-470D-9A1B-4C369D6F17E8}" dt="2023-03-22T16:05:33.653" v="4558" actId="14100"/>
          <ac:spMkLst>
            <pc:docMk/>
            <pc:sldMk cId="0" sldId="259"/>
            <ac:spMk id="12" creationId="{DF7F9317-A44A-DB2B-023D-8F4D200550EE}"/>
          </ac:spMkLst>
        </pc:spChg>
        <pc:spChg chg="add mod">
          <ac:chgData name="Полина Давыдченко" userId="c034636023882e3d" providerId="LiveId" clId="{D3143294-992C-470D-9A1B-4C369D6F17E8}" dt="2023-05-11T13:21:50.636" v="5180"/>
          <ac:spMkLst>
            <pc:docMk/>
            <pc:sldMk cId="0" sldId="259"/>
            <ac:spMk id="18" creationId="{A0CC245D-9B17-C720-F350-E8165A5AFA85}"/>
          </ac:spMkLst>
        </pc:spChg>
        <pc:spChg chg="add mod">
          <ac:chgData name="Полина Давыдченко" userId="c034636023882e3d" providerId="LiveId" clId="{D3143294-992C-470D-9A1B-4C369D6F17E8}" dt="2023-05-11T13:34:12.310" v="5468" actId="1076"/>
          <ac:spMkLst>
            <pc:docMk/>
            <pc:sldMk cId="0" sldId="259"/>
            <ac:spMk id="19" creationId="{4E268B5B-8BDD-B70C-2129-ED04F07BCA94}"/>
          </ac:spMkLst>
        </pc:spChg>
        <pc:picChg chg="add del mod">
          <ac:chgData name="Полина Давыдченко" userId="c034636023882e3d" providerId="LiveId" clId="{D3143294-992C-470D-9A1B-4C369D6F17E8}" dt="2023-05-11T13:34:46.157" v="5505" actId="478"/>
          <ac:picMkLst>
            <pc:docMk/>
            <pc:sldMk cId="0" sldId="259"/>
            <ac:picMk id="11" creationId="{D7DF501D-26B5-122D-D957-A78DB85FDA78}"/>
          </ac:picMkLst>
        </pc:picChg>
        <pc:picChg chg="add del mod">
          <ac:chgData name="Полина Давыдченко" userId="c034636023882e3d" providerId="LiveId" clId="{D3143294-992C-470D-9A1B-4C369D6F17E8}" dt="2023-05-11T13:34:44.360" v="5504" actId="478"/>
          <ac:picMkLst>
            <pc:docMk/>
            <pc:sldMk cId="0" sldId="259"/>
            <ac:picMk id="13" creationId="{39D785C8-3519-F180-4887-BDBB1A2DF8E7}"/>
          </ac:picMkLst>
        </pc:picChg>
        <pc:picChg chg="del">
          <ac:chgData name="Полина Давыдченко" userId="c034636023882e3d" providerId="LiveId" clId="{D3143294-992C-470D-9A1B-4C369D6F17E8}" dt="2023-03-22T07:53:04.888" v="434" actId="478"/>
          <ac:picMkLst>
            <pc:docMk/>
            <pc:sldMk cId="0" sldId="259"/>
            <ac:picMk id="13" creationId="{98959442-E31B-01F7-9B5C-BCB0B784F384}"/>
          </ac:picMkLst>
        </pc:picChg>
        <pc:picChg chg="add del mod">
          <ac:chgData name="Полина Давыдченко" userId="c034636023882e3d" providerId="LiveId" clId="{D3143294-992C-470D-9A1B-4C369D6F17E8}" dt="2023-05-11T13:34:42.704" v="5503" actId="478"/>
          <ac:picMkLst>
            <pc:docMk/>
            <pc:sldMk cId="0" sldId="259"/>
            <ac:picMk id="14" creationId="{3E762E2D-D537-FC84-1FBD-2FF563D04149}"/>
          </ac:picMkLst>
        </pc:picChg>
        <pc:picChg chg="del">
          <ac:chgData name="Полина Давыдченко" userId="c034636023882e3d" providerId="LiveId" clId="{D3143294-992C-470D-9A1B-4C369D6F17E8}" dt="2023-03-22T07:44:32.456" v="283" actId="478"/>
          <ac:picMkLst>
            <pc:docMk/>
            <pc:sldMk cId="0" sldId="259"/>
            <ac:picMk id="14" creationId="{999B151C-8861-BA47-0CF8-867FE04B4A42}"/>
          </ac:picMkLst>
        </pc:picChg>
        <pc:picChg chg="add mod">
          <ac:chgData name="Полина Давыдченко" userId="c034636023882e3d" providerId="LiveId" clId="{D3143294-992C-470D-9A1B-4C369D6F17E8}" dt="2023-05-11T13:35:38.251" v="5518" actId="1035"/>
          <ac:picMkLst>
            <pc:docMk/>
            <pc:sldMk cId="0" sldId="259"/>
            <ac:picMk id="15" creationId="{A3A39D32-3FB5-BACE-B1B7-EE8946B2B085}"/>
          </ac:picMkLst>
        </pc:picChg>
        <pc:picChg chg="del">
          <ac:chgData name="Полина Давыдченко" userId="c034636023882e3d" providerId="LiveId" clId="{D3143294-992C-470D-9A1B-4C369D6F17E8}" dt="2023-03-22T07:44:34.329" v="284" actId="478"/>
          <ac:picMkLst>
            <pc:docMk/>
            <pc:sldMk cId="0" sldId="259"/>
            <ac:picMk id="15" creationId="{B4847DAC-B35A-C241-3195-E809C4FEFDBE}"/>
          </ac:picMkLst>
        </pc:picChg>
        <pc:picChg chg="add mod">
          <ac:chgData name="Полина Давыдченко" userId="c034636023882e3d" providerId="LiveId" clId="{D3143294-992C-470D-9A1B-4C369D6F17E8}" dt="2023-05-11T13:21:50.636" v="5180"/>
          <ac:picMkLst>
            <pc:docMk/>
            <pc:sldMk cId="0" sldId="259"/>
            <ac:picMk id="16" creationId="{F9BA1858-AF8C-F086-7C7A-298F1A88737E}"/>
          </ac:picMkLst>
        </pc:picChg>
        <pc:picChg chg="add mod">
          <ac:chgData name="Полина Давыдченко" userId="c034636023882e3d" providerId="LiveId" clId="{D3143294-992C-470D-9A1B-4C369D6F17E8}" dt="2023-05-11T13:21:50.636" v="5180"/>
          <ac:picMkLst>
            <pc:docMk/>
            <pc:sldMk cId="0" sldId="259"/>
            <ac:picMk id="17" creationId="{395E2A1E-0801-F8A2-CD18-1A8B0C19A65E}"/>
          </ac:picMkLst>
        </pc:picChg>
        <pc:picChg chg="add mod">
          <ac:chgData name="Полина Давыдченко" userId="c034636023882e3d" providerId="LiveId" clId="{D3143294-992C-470D-9A1B-4C369D6F17E8}" dt="2023-05-12T01:43:53.935" v="6044" actId="1036"/>
          <ac:picMkLst>
            <pc:docMk/>
            <pc:sldMk cId="0" sldId="259"/>
            <ac:picMk id="20" creationId="{3BE117CE-4F46-3CB0-F670-222D3E9FED09}"/>
          </ac:picMkLst>
        </pc:picChg>
        <pc:picChg chg="add mod">
          <ac:chgData name="Полина Давыдченко" userId="c034636023882e3d" providerId="LiveId" clId="{D3143294-992C-470D-9A1B-4C369D6F17E8}" dt="2023-05-12T01:44:21.761" v="6058" actId="1036"/>
          <ac:picMkLst>
            <pc:docMk/>
            <pc:sldMk cId="0" sldId="259"/>
            <ac:picMk id="21" creationId="{1058133C-C62F-38D9-D3B0-0E1B11DDB24C}"/>
          </ac:picMkLst>
        </pc:picChg>
        <pc:picChg chg="add mod">
          <ac:chgData name="Полина Давыдченко" userId="c034636023882e3d" providerId="LiveId" clId="{D3143294-992C-470D-9A1B-4C369D6F17E8}" dt="2023-05-11T13:35:22.296" v="5515" actId="1036"/>
          <ac:picMkLst>
            <pc:docMk/>
            <pc:sldMk cId="0" sldId="259"/>
            <ac:picMk id="22" creationId="{B417036C-3319-8C68-90B7-74A03C1F1967}"/>
          </ac:picMkLst>
        </pc:picChg>
        <pc:picChg chg="del mod">
          <ac:chgData name="Полина Давыдченко" userId="c034636023882e3d" providerId="LiveId" clId="{D3143294-992C-470D-9A1B-4C369D6F17E8}" dt="2023-03-22T07:54:42.549" v="474" actId="478"/>
          <ac:picMkLst>
            <pc:docMk/>
            <pc:sldMk cId="0" sldId="259"/>
            <ac:picMk id="144" creationId="{00000000-0000-0000-0000-000000000000}"/>
          </ac:picMkLst>
        </pc:picChg>
        <pc:picChg chg="add del">
          <ac:chgData name="Полина Давыдченко" userId="c034636023882e3d" providerId="LiveId" clId="{D3143294-992C-470D-9A1B-4C369D6F17E8}" dt="2023-03-22T07:51:40.119" v="427" actId="478"/>
          <ac:picMkLst>
            <pc:docMk/>
            <pc:sldMk cId="0" sldId="259"/>
            <ac:picMk id="146" creationId="{00000000-0000-0000-0000-000000000000}"/>
          </ac:picMkLst>
        </pc:picChg>
        <pc:picChg chg="add del">
          <ac:chgData name="Полина Давыдченко" userId="c034636023882e3d" providerId="LiveId" clId="{D3143294-992C-470D-9A1B-4C369D6F17E8}" dt="2023-03-22T07:51:57.730" v="429" actId="478"/>
          <ac:picMkLst>
            <pc:docMk/>
            <pc:sldMk cId="0" sldId="259"/>
            <ac:picMk id="147" creationId="{00000000-0000-0000-0000-000000000000}"/>
          </ac:picMkLst>
        </pc:picChg>
        <pc:picChg chg="add del mod">
          <ac:chgData name="Полина Давыдченко" userId="c034636023882e3d" providerId="LiveId" clId="{D3143294-992C-470D-9A1B-4C369D6F17E8}" dt="2023-03-22T07:54:45.824" v="476" actId="478"/>
          <ac:picMkLst>
            <pc:docMk/>
            <pc:sldMk cId="0" sldId="259"/>
            <ac:picMk id="148" creationId="{00000000-0000-0000-0000-000000000000}"/>
          </ac:picMkLst>
        </pc:picChg>
        <pc:picChg chg="add del">
          <ac:chgData name="Полина Давыдченко" userId="c034636023882e3d" providerId="LiveId" clId="{D3143294-992C-470D-9A1B-4C369D6F17E8}" dt="2023-03-22T07:51:55.241" v="428" actId="478"/>
          <ac:picMkLst>
            <pc:docMk/>
            <pc:sldMk cId="0" sldId="259"/>
            <ac:picMk id="150" creationId="{00000000-0000-0000-0000-000000000000}"/>
          </ac:picMkLst>
        </pc:picChg>
        <pc:picChg chg="add del mod">
          <ac:chgData name="Полина Давыдченко" userId="c034636023882e3d" providerId="LiveId" clId="{D3143294-992C-470D-9A1B-4C369D6F17E8}" dt="2023-03-22T07:54:44.186" v="475" actId="478"/>
          <ac:picMkLst>
            <pc:docMk/>
            <pc:sldMk cId="0" sldId="259"/>
            <ac:picMk id="151" creationId="{00000000-0000-0000-0000-000000000000}"/>
          </ac:picMkLst>
        </pc:picChg>
        <pc:picChg chg="mod">
          <ac:chgData name="Полина Давыдченко" userId="c034636023882e3d" providerId="LiveId" clId="{D3143294-992C-470D-9A1B-4C369D6F17E8}" dt="2023-03-22T16:05:37.098" v="4559" actId="1076"/>
          <ac:picMkLst>
            <pc:docMk/>
            <pc:sldMk cId="0" sldId="259"/>
            <ac:picMk id="152" creationId="{00000000-0000-0000-0000-000000000000}"/>
          </ac:picMkLst>
        </pc:picChg>
      </pc:sldChg>
      <pc:sldChg chg="addSp delSp modSp mod ord">
        <pc:chgData name="Полина Давыдченко" userId="c034636023882e3d" providerId="LiveId" clId="{D3143294-992C-470D-9A1B-4C369D6F17E8}" dt="2023-05-12T01:42:19.670" v="5994" actId="1076"/>
        <pc:sldMkLst>
          <pc:docMk/>
          <pc:sldMk cId="0" sldId="261"/>
        </pc:sldMkLst>
        <pc:spChg chg="add del mod">
          <ac:chgData name="Полина Давыдченко" userId="c034636023882e3d" providerId="LiveId" clId="{D3143294-992C-470D-9A1B-4C369D6F17E8}" dt="2023-05-11T13:15:12.217" v="5057" actId="478"/>
          <ac:spMkLst>
            <pc:docMk/>
            <pc:sldMk cId="0" sldId="261"/>
            <ac:spMk id="3" creationId="{65B4C173-E14A-9E95-9FBD-55AA4507A43C}"/>
          </ac:spMkLst>
        </pc:spChg>
        <pc:spChg chg="add mod">
          <ac:chgData name="Полина Давыдченко" userId="c034636023882e3d" providerId="LiveId" clId="{D3143294-992C-470D-9A1B-4C369D6F17E8}" dt="2023-05-11T13:12:59.555" v="5022" actId="20577"/>
          <ac:spMkLst>
            <pc:docMk/>
            <pc:sldMk cId="0" sldId="261"/>
            <ac:spMk id="4" creationId="{2EAD04BA-2D25-C8B3-B3BD-A8BDE2EA243F}"/>
          </ac:spMkLst>
        </pc:spChg>
        <pc:spChg chg="add mod">
          <ac:chgData name="Полина Давыдченко" userId="c034636023882e3d" providerId="LiveId" clId="{D3143294-992C-470D-9A1B-4C369D6F17E8}" dt="2023-05-11T13:15:12.780" v="5058"/>
          <ac:spMkLst>
            <pc:docMk/>
            <pc:sldMk cId="0" sldId="261"/>
            <ac:spMk id="7" creationId="{6CBA0B01-B3D4-A029-8663-06C8E9E8954A}"/>
          </ac:spMkLst>
        </pc:spChg>
        <pc:spChg chg="add mod">
          <ac:chgData name="Полина Давыдченко" userId="c034636023882e3d" providerId="LiveId" clId="{D3143294-992C-470D-9A1B-4C369D6F17E8}" dt="2023-05-11T13:30:00.502" v="5311" actId="1076"/>
          <ac:spMkLst>
            <pc:docMk/>
            <pc:sldMk cId="0" sldId="261"/>
            <ac:spMk id="8" creationId="{243DD597-DFD0-E7C6-0311-BC3E5D110EF6}"/>
          </ac:spMkLst>
        </pc:spChg>
        <pc:spChg chg="add mod">
          <ac:chgData name="Полина Давыдченко" userId="c034636023882e3d" providerId="LiveId" clId="{D3143294-992C-470D-9A1B-4C369D6F17E8}" dt="2023-05-12T01:41:42.387" v="5992" actId="1076"/>
          <ac:spMkLst>
            <pc:docMk/>
            <pc:sldMk cId="0" sldId="261"/>
            <ac:spMk id="11" creationId="{A4276D66-7490-C477-521B-5E00DCA137D3}"/>
          </ac:spMkLst>
        </pc:spChg>
        <pc:spChg chg="del mod">
          <ac:chgData name="Полина Давыдченко" userId="c034636023882e3d" providerId="LiveId" clId="{D3143294-992C-470D-9A1B-4C369D6F17E8}" dt="2023-05-11T13:12:55.524" v="5019" actId="478"/>
          <ac:spMkLst>
            <pc:docMk/>
            <pc:sldMk cId="0" sldId="261"/>
            <ac:spMk id="17" creationId="{6E3AECA8-C62B-1B67-16BF-B49A649E4931}"/>
          </ac:spMkLst>
        </pc:spChg>
        <pc:spChg chg="del mod">
          <ac:chgData name="Полина Давыдченко" userId="c034636023882e3d" providerId="LiveId" clId="{D3143294-992C-470D-9A1B-4C369D6F17E8}" dt="2023-05-11T13:28:56.463" v="5251" actId="478"/>
          <ac:spMkLst>
            <pc:docMk/>
            <pc:sldMk cId="0" sldId="261"/>
            <ac:spMk id="18" creationId="{805DBAB9-7FA9-D3F2-AB49-43EDD348AB82}"/>
          </ac:spMkLst>
        </pc:spChg>
        <pc:spChg chg="mod">
          <ac:chgData name="Полина Давыдченко" userId="c034636023882e3d" providerId="LiveId" clId="{D3143294-992C-470D-9A1B-4C369D6F17E8}" dt="2023-05-12T01:39:34.948" v="5957" actId="1076"/>
          <ac:spMkLst>
            <pc:docMk/>
            <pc:sldMk cId="0" sldId="261"/>
            <ac:spMk id="200" creationId="{00000000-0000-0000-0000-000000000000}"/>
          </ac:spMkLst>
        </pc:spChg>
        <pc:spChg chg="mod">
          <ac:chgData name="Полина Давыдченко" userId="c034636023882e3d" providerId="LiveId" clId="{D3143294-992C-470D-9A1B-4C369D6F17E8}" dt="2023-05-12T01:34:42.446" v="5816" actId="1076"/>
          <ac:spMkLst>
            <pc:docMk/>
            <pc:sldMk cId="0" sldId="261"/>
            <ac:spMk id="201" creationId="{00000000-0000-0000-0000-000000000000}"/>
          </ac:spMkLst>
        </pc:spChg>
        <pc:spChg chg="mod">
          <ac:chgData name="Полина Давыдченко" userId="c034636023882e3d" providerId="LiveId" clId="{D3143294-992C-470D-9A1B-4C369D6F17E8}" dt="2023-05-12T01:33:31.225" v="5782" actId="113"/>
          <ac:spMkLst>
            <pc:docMk/>
            <pc:sldMk cId="0" sldId="261"/>
            <ac:spMk id="202" creationId="{00000000-0000-0000-0000-000000000000}"/>
          </ac:spMkLst>
        </pc:spChg>
        <pc:spChg chg="mod">
          <ac:chgData name="Полина Давыдченко" userId="c034636023882e3d" providerId="LiveId" clId="{D3143294-992C-470D-9A1B-4C369D6F17E8}" dt="2023-05-12T01:35:55.269" v="5873" actId="1076"/>
          <ac:spMkLst>
            <pc:docMk/>
            <pc:sldMk cId="0" sldId="261"/>
            <ac:spMk id="203" creationId="{00000000-0000-0000-0000-000000000000}"/>
          </ac:spMkLst>
        </pc:spChg>
        <pc:spChg chg="del topLvl">
          <ac:chgData name="Полина Давыдченко" userId="c034636023882e3d" providerId="LiveId" clId="{D3143294-992C-470D-9A1B-4C369D6F17E8}" dt="2023-05-12T01:34:52.790" v="5817" actId="478"/>
          <ac:spMkLst>
            <pc:docMk/>
            <pc:sldMk cId="0" sldId="261"/>
            <ac:spMk id="204" creationId="{00000000-0000-0000-0000-000000000000}"/>
          </ac:spMkLst>
        </pc:spChg>
        <pc:grpChg chg="del mod">
          <ac:chgData name="Полина Давыдченко" userId="c034636023882e3d" providerId="LiveId" clId="{D3143294-992C-470D-9A1B-4C369D6F17E8}" dt="2023-05-12T01:34:52.790" v="5817" actId="478"/>
          <ac:grpSpMkLst>
            <pc:docMk/>
            <pc:sldMk cId="0" sldId="261"/>
            <ac:grpSpMk id="9" creationId="{04A215BC-26D1-EFD5-ECEE-AEE059EF6790}"/>
          </ac:grpSpMkLst>
        </pc:grpChg>
        <pc:picChg chg="add mod">
          <ac:chgData name="Полина Давыдченко" userId="c034636023882e3d" providerId="LiveId" clId="{D3143294-992C-470D-9A1B-4C369D6F17E8}" dt="2023-05-11T13:15:12.780" v="5058"/>
          <ac:picMkLst>
            <pc:docMk/>
            <pc:sldMk cId="0" sldId="261"/>
            <ac:picMk id="5" creationId="{D80B9424-0AA4-5224-8ED5-5134D0737A3E}"/>
          </ac:picMkLst>
        </pc:picChg>
        <pc:picChg chg="add mod">
          <ac:chgData name="Полина Давыдченко" userId="c034636023882e3d" providerId="LiveId" clId="{D3143294-992C-470D-9A1B-4C369D6F17E8}" dt="2023-05-11T13:15:12.780" v="5058"/>
          <ac:picMkLst>
            <pc:docMk/>
            <pc:sldMk cId="0" sldId="261"/>
            <ac:picMk id="6" creationId="{C488001F-022D-854F-5782-CE8D12BAC97B}"/>
          </ac:picMkLst>
        </pc:picChg>
        <pc:picChg chg="add mod">
          <ac:chgData name="Полина Давыдченко" userId="c034636023882e3d" providerId="LiveId" clId="{D3143294-992C-470D-9A1B-4C369D6F17E8}" dt="2023-05-12T01:39:27.026" v="5956" actId="1076"/>
          <ac:picMkLst>
            <pc:docMk/>
            <pc:sldMk cId="0" sldId="261"/>
            <ac:picMk id="10" creationId="{3EEC3D8E-0911-479D-B303-AC13A5085783}"/>
          </ac:picMkLst>
        </pc:picChg>
        <pc:picChg chg="add mod">
          <ac:chgData name="Полина Давыдченко" userId="c034636023882e3d" providerId="LiveId" clId="{D3143294-992C-470D-9A1B-4C369D6F17E8}" dt="2023-05-12T01:42:19.670" v="5994" actId="1076"/>
          <ac:picMkLst>
            <pc:docMk/>
            <pc:sldMk cId="0" sldId="261"/>
            <ac:picMk id="13" creationId="{EE415A9B-23C9-0A0F-5A04-53D0434A087A}"/>
          </ac:picMkLst>
        </pc:picChg>
        <pc:picChg chg="del">
          <ac:chgData name="Полина Давыдченко" userId="c034636023882e3d" providerId="LiveId" clId="{D3143294-992C-470D-9A1B-4C369D6F17E8}" dt="2023-03-22T13:20:16.339" v="2336" actId="478"/>
          <ac:picMkLst>
            <pc:docMk/>
            <pc:sldMk cId="0" sldId="261"/>
            <ac:picMk id="19" creationId="{87E4C796-86E6-1B15-FC50-6374D03BDF35}"/>
          </ac:picMkLst>
        </pc:picChg>
        <pc:picChg chg="mod">
          <ac:chgData name="Полина Давыдченко" userId="c034636023882e3d" providerId="LiveId" clId="{D3143294-992C-470D-9A1B-4C369D6F17E8}" dt="2023-05-11T13:48:58.610" v="5737" actId="14100"/>
          <ac:picMkLst>
            <pc:docMk/>
            <pc:sldMk cId="0" sldId="261"/>
            <ac:picMk id="22" creationId="{92BA622C-6B10-EF16-882A-35E261D574A9}"/>
          </ac:picMkLst>
        </pc:picChg>
        <pc:picChg chg="mod">
          <ac:chgData name="Полина Давыдченко" userId="c034636023882e3d" providerId="LiveId" clId="{D3143294-992C-470D-9A1B-4C369D6F17E8}" dt="2023-05-11T13:49:48.999" v="5746" actId="14100"/>
          <ac:picMkLst>
            <pc:docMk/>
            <pc:sldMk cId="0" sldId="261"/>
            <ac:picMk id="24" creationId="{A180B8F2-50D6-C19A-E6AA-741E54973B58}"/>
          </ac:picMkLst>
        </pc:picChg>
        <pc:picChg chg="mod">
          <ac:chgData name="Полина Давыдченко" userId="c034636023882e3d" providerId="LiveId" clId="{D3143294-992C-470D-9A1B-4C369D6F17E8}" dt="2023-05-12T01:34:31.278" v="5815" actId="1035"/>
          <ac:picMkLst>
            <pc:docMk/>
            <pc:sldMk cId="0" sldId="261"/>
            <ac:picMk id="26" creationId="{9DFE1289-513F-4159-2005-46487D53DEF1}"/>
          </ac:picMkLst>
        </pc:picChg>
        <pc:picChg chg="mod">
          <ac:chgData name="Полина Давыдченко" userId="c034636023882e3d" providerId="LiveId" clId="{D3143294-992C-470D-9A1B-4C369D6F17E8}" dt="2023-05-11T13:49:23.270" v="5742" actId="1076"/>
          <ac:picMkLst>
            <pc:docMk/>
            <pc:sldMk cId="0" sldId="261"/>
            <ac:picMk id="28" creationId="{A92949BD-EDEC-5EF8-6639-7018D551CAB6}"/>
          </ac:picMkLst>
        </pc:picChg>
        <pc:picChg chg="mod">
          <ac:chgData name="Полина Давыдченко" userId="c034636023882e3d" providerId="LiveId" clId="{D3143294-992C-470D-9A1B-4C369D6F17E8}" dt="2023-05-11T13:49:42.930" v="5745" actId="14100"/>
          <ac:picMkLst>
            <pc:docMk/>
            <pc:sldMk cId="0" sldId="261"/>
            <ac:picMk id="30" creationId="{875A7073-D82A-3233-66D0-DCE690D4E41F}"/>
          </ac:picMkLst>
        </pc:picChg>
        <pc:picChg chg="del">
          <ac:chgData name="Полина Давыдченко" userId="c034636023882e3d" providerId="LiveId" clId="{D3143294-992C-470D-9A1B-4C369D6F17E8}" dt="2023-03-22T07:45:19.681" v="296" actId="478"/>
          <ac:picMkLst>
            <pc:docMk/>
            <pc:sldMk cId="0" sldId="261"/>
            <ac:picMk id="31" creationId="{9EDE167F-2CDC-9667-DC19-F685EA7849EB}"/>
          </ac:picMkLst>
        </pc:picChg>
        <pc:picChg chg="del">
          <ac:chgData name="Полина Давыдченко" userId="c034636023882e3d" providerId="LiveId" clId="{D3143294-992C-470D-9A1B-4C369D6F17E8}" dt="2023-03-22T07:45:21.370" v="297" actId="478"/>
          <ac:picMkLst>
            <pc:docMk/>
            <pc:sldMk cId="0" sldId="261"/>
            <ac:picMk id="32" creationId="{FDDF12C8-A3E8-7FF1-2612-D8213022E73B}"/>
          </ac:picMkLst>
        </pc:picChg>
        <pc:picChg chg="del mod">
          <ac:chgData name="Полина Давыдченко" userId="c034636023882e3d" providerId="LiveId" clId="{D3143294-992C-470D-9A1B-4C369D6F17E8}" dt="2023-05-12T01:33:42.840" v="5783" actId="478"/>
          <ac:picMkLst>
            <pc:docMk/>
            <pc:sldMk cId="0" sldId="261"/>
            <ac:picMk id="205" creationId="{00000000-0000-0000-0000-000000000000}"/>
          </ac:picMkLst>
        </pc:picChg>
        <pc:picChg chg="del mod">
          <ac:chgData name="Полина Давыдченко" userId="c034636023882e3d" providerId="LiveId" clId="{D3143294-992C-470D-9A1B-4C369D6F17E8}" dt="2023-05-12T01:38:07.560" v="5948" actId="478"/>
          <ac:picMkLst>
            <pc:docMk/>
            <pc:sldMk cId="0" sldId="261"/>
            <ac:picMk id="206" creationId="{00000000-0000-0000-0000-000000000000}"/>
          </ac:picMkLst>
        </pc:picChg>
        <pc:picChg chg="mod">
          <ac:chgData name="Полина Давыдченко" userId="c034636023882e3d" providerId="LiveId" clId="{D3143294-992C-470D-9A1B-4C369D6F17E8}" dt="2023-05-12T01:33:26.624" v="5781" actId="1076"/>
          <ac:picMkLst>
            <pc:docMk/>
            <pc:sldMk cId="0" sldId="261"/>
            <ac:picMk id="207" creationId="{00000000-0000-0000-0000-000000000000}"/>
          </ac:picMkLst>
        </pc:picChg>
        <pc:picChg chg="mod">
          <ac:chgData name="Полина Давыдченко" userId="c034636023882e3d" providerId="LiveId" clId="{D3143294-992C-470D-9A1B-4C369D6F17E8}" dt="2023-05-12T01:33:47.947" v="5785" actId="1076"/>
          <ac:picMkLst>
            <pc:docMk/>
            <pc:sldMk cId="0" sldId="261"/>
            <ac:picMk id="209" creationId="{00000000-0000-0000-0000-000000000000}"/>
          </ac:picMkLst>
        </pc:picChg>
        <pc:picChg chg="mod topLvl">
          <ac:chgData name="Полина Давыдченко" userId="c034636023882e3d" providerId="LiveId" clId="{D3143294-992C-470D-9A1B-4C369D6F17E8}" dt="2023-05-12T01:36:00.410" v="5874" actId="1076"/>
          <ac:picMkLst>
            <pc:docMk/>
            <pc:sldMk cId="0" sldId="261"/>
            <ac:picMk id="210" creationId="{00000000-0000-0000-0000-000000000000}"/>
          </ac:picMkLst>
        </pc:picChg>
      </pc:sldChg>
      <pc:sldChg chg="addSp delSp modSp del ord">
        <pc:chgData name="Полина Давыдченко" userId="c034636023882e3d" providerId="LiveId" clId="{D3143294-992C-470D-9A1B-4C369D6F17E8}" dt="2023-03-22T13:00:08.116" v="1481" actId="47"/>
        <pc:sldMkLst>
          <pc:docMk/>
          <pc:sldMk cId="0" sldId="262"/>
        </pc:sldMkLst>
        <pc:spChg chg="add mod">
          <ac:chgData name="Полина Давыдченко" userId="c034636023882e3d" providerId="LiveId" clId="{D3143294-992C-470D-9A1B-4C369D6F17E8}" dt="2023-03-22T07:45:30.868" v="301"/>
          <ac:spMkLst>
            <pc:docMk/>
            <pc:sldMk cId="0" sldId="262"/>
            <ac:spMk id="3" creationId="{3A6742DD-E95D-FF06-0F3C-38DB9A74EE4F}"/>
          </ac:spMkLst>
        </pc:spChg>
        <pc:picChg chg="del">
          <ac:chgData name="Полина Давыдченко" userId="c034636023882e3d" providerId="LiveId" clId="{D3143294-992C-470D-9A1B-4C369D6F17E8}" dt="2023-03-22T07:45:36.346" v="303" actId="478"/>
          <ac:picMkLst>
            <pc:docMk/>
            <pc:sldMk cId="0" sldId="262"/>
            <ac:picMk id="2" creationId="{8EE17DEF-A252-54DC-C2C8-677BC6FE1F3A}"/>
          </ac:picMkLst>
        </pc:picChg>
        <pc:picChg chg="del">
          <ac:chgData name="Полина Давыдченко" userId="c034636023882e3d" providerId="LiveId" clId="{D3143294-992C-470D-9A1B-4C369D6F17E8}" dt="2023-03-22T07:48:02.344" v="355" actId="478"/>
          <ac:picMkLst>
            <pc:docMk/>
            <pc:sldMk cId="0" sldId="262"/>
            <ac:picMk id="6" creationId="{72318729-4115-C695-AE1E-8BAEC8C7BA97}"/>
          </ac:picMkLst>
        </pc:picChg>
        <pc:picChg chg="del">
          <ac:chgData name="Полина Давыдченко" userId="c034636023882e3d" providerId="LiveId" clId="{D3143294-992C-470D-9A1B-4C369D6F17E8}" dt="2023-03-22T07:45:33.303" v="302" actId="478"/>
          <ac:picMkLst>
            <pc:docMk/>
            <pc:sldMk cId="0" sldId="262"/>
            <ac:picMk id="14" creationId="{15353D24-312E-5D78-AD3F-31D054BE5C4A}"/>
          </ac:picMkLst>
        </pc:picChg>
        <pc:picChg chg="del">
          <ac:chgData name="Полина Давыдченко" userId="c034636023882e3d" providerId="LiveId" clId="{D3143294-992C-470D-9A1B-4C369D6F17E8}" dt="2023-03-22T07:45:28.399" v="299" actId="478"/>
          <ac:picMkLst>
            <pc:docMk/>
            <pc:sldMk cId="0" sldId="262"/>
            <ac:picMk id="18" creationId="{693D53DC-3D74-90DA-51B7-63DD75316786}"/>
          </ac:picMkLst>
        </pc:picChg>
        <pc:picChg chg="del">
          <ac:chgData name="Полина Давыдченко" userId="c034636023882e3d" providerId="LiveId" clId="{D3143294-992C-470D-9A1B-4C369D6F17E8}" dt="2023-03-22T07:45:29.988" v="300" actId="478"/>
          <ac:picMkLst>
            <pc:docMk/>
            <pc:sldMk cId="0" sldId="262"/>
            <ac:picMk id="19" creationId="{548DC72D-8B95-F468-5A73-E7C6F0C8F741}"/>
          </ac:picMkLst>
        </pc:picChg>
      </pc:sldChg>
      <pc:sldChg chg="addSp delSp modSp ord">
        <pc:chgData name="Полина Давыдченко" userId="c034636023882e3d" providerId="LiveId" clId="{D3143294-992C-470D-9A1B-4C369D6F17E8}" dt="2023-03-22T07:45:08.395" v="295"/>
        <pc:sldMkLst>
          <pc:docMk/>
          <pc:sldMk cId="0" sldId="265"/>
        </pc:sldMkLst>
        <pc:spChg chg="add mod">
          <ac:chgData name="Полина Давыдченко" userId="c034636023882e3d" providerId="LiveId" clId="{D3143294-992C-470D-9A1B-4C369D6F17E8}" dt="2023-03-22T07:44:54.267" v="291"/>
          <ac:spMkLst>
            <pc:docMk/>
            <pc:sldMk cId="0" sldId="265"/>
            <ac:spMk id="5" creationId="{E7728D77-B3ED-6B52-1605-6ABB1614201E}"/>
          </ac:spMkLst>
        </pc:spChg>
        <pc:picChg chg="del">
          <ac:chgData name="Полина Давыдченко" userId="c034636023882e3d" providerId="LiveId" clId="{D3143294-992C-470D-9A1B-4C369D6F17E8}" dt="2023-03-22T07:44:51.786" v="289" actId="478"/>
          <ac:picMkLst>
            <pc:docMk/>
            <pc:sldMk cId="0" sldId="265"/>
            <ac:picMk id="19" creationId="{8C974586-53F7-BB57-7276-EE1E4E3101EB}"/>
          </ac:picMkLst>
        </pc:picChg>
        <pc:picChg chg="del">
          <ac:chgData name="Полина Давыдченко" userId="c034636023882e3d" providerId="LiveId" clId="{D3143294-992C-470D-9A1B-4C369D6F17E8}" dt="2023-03-22T07:44:53.565" v="290" actId="478"/>
          <ac:picMkLst>
            <pc:docMk/>
            <pc:sldMk cId="0" sldId="265"/>
            <ac:picMk id="20" creationId="{81E72765-D490-FDBF-6B20-B20EA9B50D81}"/>
          </ac:picMkLst>
        </pc:picChg>
      </pc:sldChg>
      <pc:sldChg chg="del">
        <pc:chgData name="Полина Давыдченко" userId="c034636023882e3d" providerId="LiveId" clId="{D3143294-992C-470D-9A1B-4C369D6F17E8}" dt="2023-03-22T07:44:59.214" v="292" actId="47"/>
        <pc:sldMkLst>
          <pc:docMk/>
          <pc:sldMk cId="0" sldId="266"/>
        </pc:sldMkLst>
      </pc:sldChg>
      <pc:sldChg chg="del">
        <pc:chgData name="Полина Давыдченко" userId="c034636023882e3d" providerId="LiveId" clId="{D3143294-992C-470D-9A1B-4C369D6F17E8}" dt="2023-03-22T07:45:00.048" v="293" actId="47"/>
        <pc:sldMkLst>
          <pc:docMk/>
          <pc:sldMk cId="0" sldId="267"/>
        </pc:sldMkLst>
      </pc:sldChg>
      <pc:sldChg chg="addSp delSp modSp add del mod ord delAnim modAnim">
        <pc:chgData name="Полина Давыдченко" userId="c034636023882e3d" providerId="LiveId" clId="{D3143294-992C-470D-9A1B-4C369D6F17E8}" dt="2023-05-11T13:41:18.385" v="5622" actId="20577"/>
        <pc:sldMkLst>
          <pc:docMk/>
          <pc:sldMk cId="0" sldId="268"/>
        </pc:sldMkLst>
        <pc:spChg chg="add del mod">
          <ac:chgData name="Полина Давыдченко" userId="c034636023882e3d" providerId="LiveId" clId="{D3143294-992C-470D-9A1B-4C369D6F17E8}" dt="2023-05-11T13:21:59.704" v="5181" actId="478"/>
          <ac:spMkLst>
            <pc:docMk/>
            <pc:sldMk cId="0" sldId="268"/>
            <ac:spMk id="3" creationId="{49F33A9C-5621-5B01-FCED-CC87336F2AAF}"/>
          </ac:spMkLst>
        </pc:spChg>
        <pc:spChg chg="add mod">
          <ac:chgData name="Полина Давыдченко" userId="c034636023882e3d" providerId="LiveId" clId="{D3143294-992C-470D-9A1B-4C369D6F17E8}" dt="2023-05-11T13:13:55.520" v="5039" actId="20577"/>
          <ac:spMkLst>
            <pc:docMk/>
            <pc:sldMk cId="0" sldId="268"/>
            <ac:spMk id="4" creationId="{B46BBB49-D30D-0022-F6FF-6FBE24AE8818}"/>
          </ac:spMkLst>
        </pc:spChg>
        <pc:spChg chg="add del mod">
          <ac:chgData name="Полина Давыдченко" userId="c034636023882e3d" providerId="LiveId" clId="{D3143294-992C-470D-9A1B-4C369D6F17E8}" dt="2023-03-22T12:59:47.576" v="1480" actId="478"/>
          <ac:spMkLst>
            <pc:docMk/>
            <pc:sldMk cId="0" sldId="268"/>
            <ac:spMk id="5" creationId="{1BD23061-6DF5-81B3-3DB7-55F68FD6CA52}"/>
          </ac:spMkLst>
        </pc:spChg>
        <pc:spChg chg="add del mod">
          <ac:chgData name="Полина Давыдченко" userId="c034636023882e3d" providerId="LiveId" clId="{D3143294-992C-470D-9A1B-4C369D6F17E8}" dt="2023-05-11T13:36:32.257" v="5545" actId="478"/>
          <ac:spMkLst>
            <pc:docMk/>
            <pc:sldMk cId="0" sldId="268"/>
            <ac:spMk id="6" creationId="{A7B39F29-4DC1-87FD-0FB1-4B4D70377121}"/>
          </ac:spMkLst>
        </pc:spChg>
        <pc:spChg chg="add del mod">
          <ac:chgData name="Полина Давыдченко" userId="c034636023882e3d" providerId="LiveId" clId="{D3143294-992C-470D-9A1B-4C369D6F17E8}" dt="2023-05-11T13:13:52.048" v="5037" actId="478"/>
          <ac:spMkLst>
            <pc:docMk/>
            <pc:sldMk cId="0" sldId="268"/>
            <ac:spMk id="8" creationId="{F7E8BB7C-1040-1577-B03C-F3D458B3B770}"/>
          </ac:spMkLst>
        </pc:spChg>
        <pc:spChg chg="add del mod">
          <ac:chgData name="Полина Давыдченко" userId="c034636023882e3d" providerId="LiveId" clId="{D3143294-992C-470D-9A1B-4C369D6F17E8}" dt="2023-03-22T13:02:13.447" v="1573" actId="478"/>
          <ac:spMkLst>
            <pc:docMk/>
            <pc:sldMk cId="0" sldId="268"/>
            <ac:spMk id="9" creationId="{CD0200C9-11C1-1782-8B15-D3BCF9843D47}"/>
          </ac:spMkLst>
        </pc:spChg>
        <pc:spChg chg="add mod">
          <ac:chgData name="Полина Давыдченко" userId="c034636023882e3d" providerId="LiveId" clId="{D3143294-992C-470D-9A1B-4C369D6F17E8}" dt="2023-05-11T13:22:22.604" v="5186"/>
          <ac:spMkLst>
            <pc:docMk/>
            <pc:sldMk cId="0" sldId="268"/>
            <ac:spMk id="9" creationId="{E596937E-6FA8-E2DE-4681-3B4E5718D10B}"/>
          </ac:spMkLst>
        </pc:spChg>
        <pc:spChg chg="add mod">
          <ac:chgData name="Полина Давыдченко" userId="c034636023882e3d" providerId="LiveId" clId="{D3143294-992C-470D-9A1B-4C369D6F17E8}" dt="2023-05-11T13:37:11.202" v="5550" actId="1076"/>
          <ac:spMkLst>
            <pc:docMk/>
            <pc:sldMk cId="0" sldId="268"/>
            <ac:spMk id="11" creationId="{C06D2987-EB7F-ECC2-7234-FA4B6FFE6DC6}"/>
          </ac:spMkLst>
        </pc:spChg>
        <pc:spChg chg="add mod">
          <ac:chgData name="Полина Давыдченко" userId="c034636023882e3d" providerId="LiveId" clId="{D3143294-992C-470D-9A1B-4C369D6F17E8}" dt="2023-05-11T13:40:38.582" v="5591" actId="1076"/>
          <ac:spMkLst>
            <pc:docMk/>
            <pc:sldMk cId="0" sldId="268"/>
            <ac:spMk id="12" creationId="{63A9F927-75E5-3577-E7E5-342C260CE74A}"/>
          </ac:spMkLst>
        </pc:spChg>
        <pc:spChg chg="add mod ord topLvl">
          <ac:chgData name="Полина Давыдченко" userId="c034636023882e3d" providerId="LiveId" clId="{D3143294-992C-470D-9A1B-4C369D6F17E8}" dt="2023-05-11T13:40:48.132" v="5594" actId="1076"/>
          <ac:spMkLst>
            <pc:docMk/>
            <pc:sldMk cId="0" sldId="268"/>
            <ac:spMk id="13" creationId="{562499F7-52C2-3364-25D5-3C347FB9B02B}"/>
          </ac:spMkLst>
        </pc:spChg>
        <pc:spChg chg="add mod">
          <ac:chgData name="Полина Давыдченко" userId="c034636023882e3d" providerId="LiveId" clId="{D3143294-992C-470D-9A1B-4C369D6F17E8}" dt="2023-05-11T13:41:18.385" v="5622" actId="20577"/>
          <ac:spMkLst>
            <pc:docMk/>
            <pc:sldMk cId="0" sldId="268"/>
            <ac:spMk id="14" creationId="{56F69C71-F5A8-E9B4-9602-4FBD81B63B89}"/>
          </ac:spMkLst>
        </pc:spChg>
        <pc:spChg chg="mod topLvl">
          <ac:chgData name="Полина Давыдченко" userId="c034636023882e3d" providerId="LiveId" clId="{D3143294-992C-470D-9A1B-4C369D6F17E8}" dt="2023-05-11T13:37:07.389" v="5549" actId="1076"/>
          <ac:spMkLst>
            <pc:docMk/>
            <pc:sldMk cId="0" sldId="268"/>
            <ac:spMk id="15" creationId="{6B94153F-D487-2857-037B-FE2C4CC5EAF7}"/>
          </ac:spMkLst>
        </pc:spChg>
        <pc:spChg chg="del mod topLvl">
          <ac:chgData name="Полина Давыдченко" userId="c034636023882e3d" providerId="LiveId" clId="{D3143294-992C-470D-9A1B-4C369D6F17E8}" dt="2023-03-22T14:10:27.575" v="3759" actId="478"/>
          <ac:spMkLst>
            <pc:docMk/>
            <pc:sldMk cId="0" sldId="268"/>
            <ac:spMk id="16" creationId="{B198151F-870A-5470-D464-6B65A4C7EC08}"/>
          </ac:spMkLst>
        </pc:spChg>
        <pc:spChg chg="add mod">
          <ac:chgData name="Полина Давыдченко" userId="c034636023882e3d" providerId="LiveId" clId="{D3143294-992C-470D-9A1B-4C369D6F17E8}" dt="2023-05-11T13:37:32.658" v="5556" actId="1076"/>
          <ac:spMkLst>
            <pc:docMk/>
            <pc:sldMk cId="0" sldId="268"/>
            <ac:spMk id="17" creationId="{36399B23-40ED-068E-FEBA-921FDC5EEB03}"/>
          </ac:spMkLst>
        </pc:spChg>
        <pc:spChg chg="add mod">
          <ac:chgData name="Полина Давыдченко" userId="c034636023882e3d" providerId="LiveId" clId="{D3143294-992C-470D-9A1B-4C369D6F17E8}" dt="2023-05-11T13:37:20.953" v="5553" actId="1076"/>
          <ac:spMkLst>
            <pc:docMk/>
            <pc:sldMk cId="0" sldId="268"/>
            <ac:spMk id="18" creationId="{5ABCD8B9-781F-A89E-8B88-8A493AA5C994}"/>
          </ac:spMkLst>
        </pc:spChg>
        <pc:spChg chg="add mod">
          <ac:chgData name="Полина Давыдченко" userId="c034636023882e3d" providerId="LiveId" clId="{D3143294-992C-470D-9A1B-4C369D6F17E8}" dt="2023-05-11T13:40:44.472" v="5592" actId="1076"/>
          <ac:spMkLst>
            <pc:docMk/>
            <pc:sldMk cId="0" sldId="268"/>
            <ac:spMk id="19" creationId="{0153906D-9585-FB99-A2D2-75D7C29CC9D8}"/>
          </ac:spMkLst>
        </pc:spChg>
        <pc:spChg chg="add mod">
          <ac:chgData name="Полина Давыдченко" userId="c034636023882e3d" providerId="LiveId" clId="{D3143294-992C-470D-9A1B-4C369D6F17E8}" dt="2023-05-11T13:40:55.585" v="5595" actId="1076"/>
          <ac:spMkLst>
            <pc:docMk/>
            <pc:sldMk cId="0" sldId="268"/>
            <ac:spMk id="20" creationId="{BE1D0769-5E82-3EAC-66A3-7CB7B138EA96}"/>
          </ac:spMkLst>
        </pc:spChg>
        <pc:spChg chg="del mod">
          <ac:chgData name="Полина Давыдченко" userId="c034636023882e3d" providerId="LiveId" clId="{D3143294-992C-470D-9A1B-4C369D6F17E8}" dt="2023-03-22T13:02:06.037" v="1570" actId="478"/>
          <ac:spMkLst>
            <pc:docMk/>
            <pc:sldMk cId="0" sldId="268"/>
            <ac:spMk id="403" creationId="{00000000-0000-0000-0000-000000000000}"/>
          </ac:spMkLst>
        </pc:spChg>
        <pc:spChg chg="del">
          <ac:chgData name="Полина Давыдченко" userId="c034636023882e3d" providerId="LiveId" clId="{D3143294-992C-470D-9A1B-4C369D6F17E8}" dt="2023-03-22T12:59:44.453" v="1479" actId="478"/>
          <ac:spMkLst>
            <pc:docMk/>
            <pc:sldMk cId="0" sldId="268"/>
            <ac:spMk id="404" creationId="{00000000-0000-0000-0000-000000000000}"/>
          </ac:spMkLst>
        </pc:spChg>
        <pc:spChg chg="del">
          <ac:chgData name="Полина Давыдченко" userId="c034636023882e3d" providerId="LiveId" clId="{D3143294-992C-470D-9A1B-4C369D6F17E8}" dt="2023-03-22T12:58:36.544" v="1417" actId="478"/>
          <ac:spMkLst>
            <pc:docMk/>
            <pc:sldMk cId="0" sldId="268"/>
            <ac:spMk id="405" creationId="{00000000-0000-0000-0000-000000000000}"/>
          </ac:spMkLst>
        </pc:spChg>
        <pc:spChg chg="del">
          <ac:chgData name="Полина Давыдченко" userId="c034636023882e3d" providerId="LiveId" clId="{D3143294-992C-470D-9A1B-4C369D6F17E8}" dt="2023-03-22T12:58:21.965" v="1416" actId="478"/>
          <ac:spMkLst>
            <pc:docMk/>
            <pc:sldMk cId="0" sldId="268"/>
            <ac:spMk id="406" creationId="{00000000-0000-0000-0000-000000000000}"/>
          </ac:spMkLst>
        </pc:spChg>
        <pc:spChg chg="del">
          <ac:chgData name="Полина Давыдченко" userId="c034636023882e3d" providerId="LiveId" clId="{D3143294-992C-470D-9A1B-4C369D6F17E8}" dt="2023-03-22T12:58:36.544" v="1417" actId="478"/>
          <ac:spMkLst>
            <pc:docMk/>
            <pc:sldMk cId="0" sldId="268"/>
            <ac:spMk id="407" creationId="{00000000-0000-0000-0000-000000000000}"/>
          </ac:spMkLst>
        </pc:spChg>
        <pc:spChg chg="del">
          <ac:chgData name="Полина Давыдченко" userId="c034636023882e3d" providerId="LiveId" clId="{D3143294-992C-470D-9A1B-4C369D6F17E8}" dt="2023-03-22T12:58:36.544" v="1417" actId="478"/>
          <ac:spMkLst>
            <pc:docMk/>
            <pc:sldMk cId="0" sldId="268"/>
            <ac:spMk id="408" creationId="{00000000-0000-0000-0000-000000000000}"/>
          </ac:spMkLst>
        </pc:spChg>
        <pc:spChg chg="del">
          <ac:chgData name="Полина Давыдченко" userId="c034636023882e3d" providerId="LiveId" clId="{D3143294-992C-470D-9A1B-4C369D6F17E8}" dt="2023-03-22T12:58:36.544" v="1417" actId="478"/>
          <ac:spMkLst>
            <pc:docMk/>
            <pc:sldMk cId="0" sldId="268"/>
            <ac:spMk id="409" creationId="{00000000-0000-0000-0000-000000000000}"/>
          </ac:spMkLst>
        </pc:spChg>
        <pc:spChg chg="del">
          <ac:chgData name="Полина Давыдченко" userId="c034636023882e3d" providerId="LiveId" clId="{D3143294-992C-470D-9A1B-4C369D6F17E8}" dt="2023-03-22T12:58:36.544" v="1417" actId="478"/>
          <ac:spMkLst>
            <pc:docMk/>
            <pc:sldMk cId="0" sldId="268"/>
            <ac:spMk id="410" creationId="{00000000-0000-0000-0000-000000000000}"/>
          </ac:spMkLst>
        </pc:spChg>
        <pc:spChg chg="del">
          <ac:chgData name="Полина Давыдченко" userId="c034636023882e3d" providerId="LiveId" clId="{D3143294-992C-470D-9A1B-4C369D6F17E8}" dt="2023-03-22T12:58:36.544" v="1417" actId="478"/>
          <ac:spMkLst>
            <pc:docMk/>
            <pc:sldMk cId="0" sldId="268"/>
            <ac:spMk id="411" creationId="{00000000-0000-0000-0000-000000000000}"/>
          </ac:spMkLst>
        </pc:spChg>
        <pc:spChg chg="del">
          <ac:chgData name="Полина Давыдченко" userId="c034636023882e3d" providerId="LiveId" clId="{D3143294-992C-470D-9A1B-4C369D6F17E8}" dt="2023-03-22T12:58:36.544" v="1417" actId="478"/>
          <ac:spMkLst>
            <pc:docMk/>
            <pc:sldMk cId="0" sldId="268"/>
            <ac:spMk id="412" creationId="{00000000-0000-0000-0000-000000000000}"/>
          </ac:spMkLst>
        </pc:spChg>
        <pc:grpChg chg="add del mod">
          <ac:chgData name="Полина Давыдченко" userId="c034636023882e3d" providerId="LiveId" clId="{D3143294-992C-470D-9A1B-4C369D6F17E8}" dt="2023-03-22T14:10:27.575" v="3759" actId="478"/>
          <ac:grpSpMkLst>
            <pc:docMk/>
            <pc:sldMk cId="0" sldId="268"/>
            <ac:grpSpMk id="14" creationId="{159AC58B-A83A-27A3-EBB8-252831BD8DED}"/>
          </ac:grpSpMkLst>
        </pc:grpChg>
        <pc:grpChg chg="add del mod">
          <ac:chgData name="Полина Давыдченко" userId="c034636023882e3d" providerId="LiveId" clId="{D3143294-992C-470D-9A1B-4C369D6F17E8}" dt="2023-05-11T13:38:37.562" v="5567" actId="165"/>
          <ac:grpSpMkLst>
            <pc:docMk/>
            <pc:sldMk cId="0" sldId="268"/>
            <ac:grpSpMk id="16" creationId="{94734135-3861-D14E-E247-AC19D6548919}"/>
          </ac:grpSpMkLst>
        </pc:grpChg>
        <pc:grpChg chg="add mod">
          <ac:chgData name="Полина Давыдченко" userId="c034636023882e3d" providerId="LiveId" clId="{D3143294-992C-470D-9A1B-4C369D6F17E8}" dt="2023-05-11T13:40:48.132" v="5594" actId="1076"/>
          <ac:grpSpMkLst>
            <pc:docMk/>
            <pc:sldMk cId="0" sldId="268"/>
            <ac:grpSpMk id="28" creationId="{9F32A519-2EDD-B646-5806-297A03964B90}"/>
          </ac:grpSpMkLst>
        </pc:grpChg>
        <pc:grpChg chg="add mod">
          <ac:chgData name="Полина Давыдченко" userId="c034636023882e3d" providerId="LiveId" clId="{D3143294-992C-470D-9A1B-4C369D6F17E8}" dt="2023-05-11T13:40:38.582" v="5591" actId="1076"/>
          <ac:grpSpMkLst>
            <pc:docMk/>
            <pc:sldMk cId="0" sldId="268"/>
            <ac:grpSpMk id="29" creationId="{F6E2950F-33DB-4919-F42F-E7529E5F3099}"/>
          </ac:grpSpMkLst>
        </pc:grpChg>
        <pc:picChg chg="add mod">
          <ac:chgData name="Полина Давыдченко" userId="c034636023882e3d" providerId="LiveId" clId="{D3143294-992C-470D-9A1B-4C369D6F17E8}" dt="2023-05-11T13:22:22.604" v="5186"/>
          <ac:picMkLst>
            <pc:docMk/>
            <pc:sldMk cId="0" sldId="268"/>
            <ac:picMk id="5" creationId="{D735D9D6-32AB-58FB-8386-B708196AF78E}"/>
          </ac:picMkLst>
        </pc:picChg>
        <pc:picChg chg="del">
          <ac:chgData name="Полина Давыдченко" userId="c034636023882e3d" providerId="LiveId" clId="{D3143294-992C-470D-9A1B-4C369D6F17E8}" dt="2023-03-22T07:45:45.632" v="304" actId="478"/>
          <ac:picMkLst>
            <pc:docMk/>
            <pc:sldMk cId="0" sldId="268"/>
            <ac:picMk id="6" creationId="{DEAF34AF-C1E5-C414-6FB3-DFF1A1289BA2}"/>
          </ac:picMkLst>
        </pc:picChg>
        <pc:picChg chg="add mod">
          <ac:chgData name="Полина Давыдченко" userId="c034636023882e3d" providerId="LiveId" clId="{D3143294-992C-470D-9A1B-4C369D6F17E8}" dt="2023-05-11T13:22:22.604" v="5186"/>
          <ac:picMkLst>
            <pc:docMk/>
            <pc:sldMk cId="0" sldId="268"/>
            <ac:picMk id="7" creationId="{5D6A3FEF-2F74-62D4-DE3C-4BE1548E7FB6}"/>
          </ac:picMkLst>
        </pc:picChg>
        <pc:picChg chg="del">
          <ac:chgData name="Полина Давыдченко" userId="c034636023882e3d" providerId="LiveId" clId="{D3143294-992C-470D-9A1B-4C369D6F17E8}" dt="2023-03-22T07:45:56.092" v="309" actId="478"/>
          <ac:picMkLst>
            <pc:docMk/>
            <pc:sldMk cId="0" sldId="268"/>
            <ac:picMk id="7" creationId="{7BCD439B-30E4-AC19-C8C4-2D7FEDF2BE02}"/>
          </ac:picMkLst>
        </pc:picChg>
        <pc:picChg chg="add del mod">
          <ac:chgData name="Полина Давыдченко" userId="c034636023882e3d" providerId="LiveId" clId="{D3143294-992C-470D-9A1B-4C369D6F17E8}" dt="2023-05-11T13:40:03.078" v="5587" actId="1076"/>
          <ac:picMkLst>
            <pc:docMk/>
            <pc:sldMk cId="0" sldId="268"/>
            <ac:picMk id="10" creationId="{4C9BD2CA-B857-9421-C408-D95EEF28ED95}"/>
          </ac:picMkLst>
        </pc:picChg>
        <pc:picChg chg="add mod">
          <ac:chgData name="Полина Давыдченко" userId="c034636023882e3d" providerId="LiveId" clId="{D3143294-992C-470D-9A1B-4C369D6F17E8}" dt="2023-05-11T13:40:38.582" v="5591" actId="1076"/>
          <ac:picMkLst>
            <pc:docMk/>
            <pc:sldMk cId="0" sldId="268"/>
            <ac:picMk id="21" creationId="{ACE39105-DCFE-B993-9D55-8F6B062C330C}"/>
          </ac:picMkLst>
        </pc:picChg>
        <pc:picChg chg="add mod">
          <ac:chgData name="Полина Давыдченко" userId="c034636023882e3d" providerId="LiveId" clId="{D3143294-992C-470D-9A1B-4C369D6F17E8}" dt="2023-05-11T13:40:38.582" v="5591" actId="1076"/>
          <ac:picMkLst>
            <pc:docMk/>
            <pc:sldMk cId="0" sldId="268"/>
            <ac:picMk id="22" creationId="{CED8E026-2136-3F6B-A4E9-348348C8E6E5}"/>
          </ac:picMkLst>
        </pc:picChg>
        <pc:picChg chg="add mod">
          <ac:chgData name="Полина Давыдченко" userId="c034636023882e3d" providerId="LiveId" clId="{D3143294-992C-470D-9A1B-4C369D6F17E8}" dt="2023-05-11T13:40:38.582" v="5591" actId="1076"/>
          <ac:picMkLst>
            <pc:docMk/>
            <pc:sldMk cId="0" sldId="268"/>
            <ac:picMk id="23" creationId="{0B40EF7C-1E41-BB7F-DEAA-5D63AD1CDCDB}"/>
          </ac:picMkLst>
        </pc:picChg>
        <pc:picChg chg="add mod">
          <ac:chgData name="Полина Давыдченко" userId="c034636023882e3d" providerId="LiveId" clId="{D3143294-992C-470D-9A1B-4C369D6F17E8}" dt="2023-05-11T13:40:38.582" v="5591" actId="1076"/>
          <ac:picMkLst>
            <pc:docMk/>
            <pc:sldMk cId="0" sldId="268"/>
            <ac:picMk id="24" creationId="{FC5818EA-6717-9F62-2512-F9C44E965854}"/>
          </ac:picMkLst>
        </pc:picChg>
        <pc:picChg chg="add mod">
          <ac:chgData name="Полина Давыдченко" userId="c034636023882e3d" providerId="LiveId" clId="{D3143294-992C-470D-9A1B-4C369D6F17E8}" dt="2023-05-11T13:40:48.132" v="5594" actId="1076"/>
          <ac:picMkLst>
            <pc:docMk/>
            <pc:sldMk cId="0" sldId="268"/>
            <ac:picMk id="25" creationId="{5ABE4BFA-1E55-F40E-2BDF-9C6F42E89926}"/>
          </ac:picMkLst>
        </pc:picChg>
        <pc:picChg chg="add mod topLvl">
          <ac:chgData name="Полина Давыдченко" userId="c034636023882e3d" providerId="LiveId" clId="{D3143294-992C-470D-9A1B-4C369D6F17E8}" dt="2023-05-11T13:40:48.132" v="5594" actId="1076"/>
          <ac:picMkLst>
            <pc:docMk/>
            <pc:sldMk cId="0" sldId="268"/>
            <ac:picMk id="26" creationId="{9869AEE7-42FC-24E0-1080-E264C82F0B0B}"/>
          </ac:picMkLst>
        </pc:picChg>
        <pc:picChg chg="add mod topLvl">
          <ac:chgData name="Полина Давыдченко" userId="c034636023882e3d" providerId="LiveId" clId="{D3143294-992C-470D-9A1B-4C369D6F17E8}" dt="2023-05-11T13:40:48.132" v="5594" actId="1076"/>
          <ac:picMkLst>
            <pc:docMk/>
            <pc:sldMk cId="0" sldId="268"/>
            <ac:picMk id="27" creationId="{50A90511-00B6-2647-2A48-F557B40742C6}"/>
          </ac:picMkLst>
        </pc:picChg>
        <pc:picChg chg="del">
          <ac:chgData name="Полина Давыдченко" userId="c034636023882e3d" providerId="LiveId" clId="{D3143294-992C-470D-9A1B-4C369D6F17E8}" dt="2023-03-22T12:58:36.544" v="1417" actId="478"/>
          <ac:picMkLst>
            <pc:docMk/>
            <pc:sldMk cId="0" sldId="268"/>
            <ac:picMk id="413" creationId="{00000000-0000-0000-0000-000000000000}"/>
          </ac:picMkLst>
        </pc:picChg>
        <pc:picChg chg="del">
          <ac:chgData name="Полина Давыдченко" userId="c034636023882e3d" providerId="LiveId" clId="{D3143294-992C-470D-9A1B-4C369D6F17E8}" dt="2023-03-22T12:58:36.544" v="1417" actId="478"/>
          <ac:picMkLst>
            <pc:docMk/>
            <pc:sldMk cId="0" sldId="268"/>
            <ac:picMk id="414" creationId="{00000000-0000-0000-0000-000000000000}"/>
          </ac:picMkLst>
        </pc:picChg>
        <pc:picChg chg="del">
          <ac:chgData name="Полина Давыдченко" userId="c034636023882e3d" providerId="LiveId" clId="{D3143294-992C-470D-9A1B-4C369D6F17E8}" dt="2023-03-22T12:58:36.544" v="1417" actId="478"/>
          <ac:picMkLst>
            <pc:docMk/>
            <pc:sldMk cId="0" sldId="268"/>
            <ac:picMk id="415" creationId="{00000000-0000-0000-0000-000000000000}"/>
          </ac:picMkLst>
        </pc:picChg>
        <pc:picChg chg="del">
          <ac:chgData name="Полина Давыдченко" userId="c034636023882e3d" providerId="LiveId" clId="{D3143294-992C-470D-9A1B-4C369D6F17E8}" dt="2023-03-22T12:58:36.544" v="1417" actId="478"/>
          <ac:picMkLst>
            <pc:docMk/>
            <pc:sldMk cId="0" sldId="268"/>
            <ac:picMk id="416" creationId="{00000000-0000-0000-0000-000000000000}"/>
          </ac:picMkLst>
        </pc:picChg>
        <pc:picChg chg="del">
          <ac:chgData name="Полина Давыдченко" userId="c034636023882e3d" providerId="LiveId" clId="{D3143294-992C-470D-9A1B-4C369D6F17E8}" dt="2023-03-22T12:58:36.544" v="1417" actId="478"/>
          <ac:picMkLst>
            <pc:docMk/>
            <pc:sldMk cId="0" sldId="268"/>
            <ac:picMk id="417" creationId="{00000000-0000-0000-0000-000000000000}"/>
          </ac:picMkLst>
        </pc:picChg>
        <pc:picChg chg="del">
          <ac:chgData name="Полина Давыдченко" userId="c034636023882e3d" providerId="LiveId" clId="{D3143294-992C-470D-9A1B-4C369D6F17E8}" dt="2023-03-22T12:58:36.544" v="1417" actId="478"/>
          <ac:picMkLst>
            <pc:docMk/>
            <pc:sldMk cId="0" sldId="268"/>
            <ac:picMk id="418" creationId="{00000000-0000-0000-0000-000000000000}"/>
          </ac:picMkLst>
        </pc:picChg>
        <pc:picChg chg="del">
          <ac:chgData name="Полина Давыдченко" userId="c034636023882e3d" providerId="LiveId" clId="{D3143294-992C-470D-9A1B-4C369D6F17E8}" dt="2023-03-22T12:58:36.544" v="1417" actId="478"/>
          <ac:picMkLst>
            <pc:docMk/>
            <pc:sldMk cId="0" sldId="268"/>
            <ac:picMk id="419" creationId="{00000000-0000-0000-0000-000000000000}"/>
          </ac:picMkLst>
        </pc:picChg>
        <pc:picChg chg="del">
          <ac:chgData name="Полина Давыдченко" userId="c034636023882e3d" providerId="LiveId" clId="{D3143294-992C-470D-9A1B-4C369D6F17E8}" dt="2023-03-22T12:58:36.544" v="1417" actId="478"/>
          <ac:picMkLst>
            <pc:docMk/>
            <pc:sldMk cId="0" sldId="268"/>
            <ac:picMk id="420" creationId="{00000000-0000-0000-0000-000000000000}"/>
          </ac:picMkLst>
        </pc:picChg>
      </pc:sldChg>
      <pc:sldChg chg="del">
        <pc:chgData name="Полина Давыдченко" userId="c034636023882e3d" providerId="LiveId" clId="{D3143294-992C-470D-9A1B-4C369D6F17E8}" dt="2023-03-22T13:23:21.032" v="2465" actId="47"/>
        <pc:sldMkLst>
          <pc:docMk/>
          <pc:sldMk cId="0" sldId="271"/>
        </pc:sldMkLst>
      </pc:sldChg>
      <pc:sldChg chg="del">
        <pc:chgData name="Полина Давыдченко" userId="c034636023882e3d" providerId="LiveId" clId="{D3143294-992C-470D-9A1B-4C369D6F17E8}" dt="2023-03-22T13:23:21.418" v="2466" actId="47"/>
        <pc:sldMkLst>
          <pc:docMk/>
          <pc:sldMk cId="0" sldId="272"/>
        </pc:sldMkLst>
      </pc:sldChg>
      <pc:sldChg chg="del">
        <pc:chgData name="Полина Давыдченко" userId="c034636023882e3d" providerId="LiveId" clId="{D3143294-992C-470D-9A1B-4C369D6F17E8}" dt="2023-03-22T13:23:21.865" v="2467" actId="47"/>
        <pc:sldMkLst>
          <pc:docMk/>
          <pc:sldMk cId="0" sldId="273"/>
        </pc:sldMkLst>
      </pc:sldChg>
      <pc:sldChg chg="del">
        <pc:chgData name="Полина Давыдченко" userId="c034636023882e3d" providerId="LiveId" clId="{D3143294-992C-470D-9A1B-4C369D6F17E8}" dt="2023-03-22T13:23:22.273" v="2468" actId="47"/>
        <pc:sldMkLst>
          <pc:docMk/>
          <pc:sldMk cId="0" sldId="274"/>
        </pc:sldMkLst>
      </pc:sldChg>
      <pc:sldChg chg="del">
        <pc:chgData name="Полина Давыдченко" userId="c034636023882e3d" providerId="LiveId" clId="{D3143294-992C-470D-9A1B-4C369D6F17E8}" dt="2023-03-22T13:23:22.942" v="2469" actId="47"/>
        <pc:sldMkLst>
          <pc:docMk/>
          <pc:sldMk cId="0" sldId="275"/>
        </pc:sldMkLst>
      </pc:sldChg>
      <pc:sldChg chg="del">
        <pc:chgData name="Полина Давыдченко" userId="c034636023882e3d" providerId="LiveId" clId="{D3143294-992C-470D-9A1B-4C369D6F17E8}" dt="2023-03-22T13:23:23.259" v="2470" actId="47"/>
        <pc:sldMkLst>
          <pc:docMk/>
          <pc:sldMk cId="0" sldId="276"/>
        </pc:sldMkLst>
      </pc:sldChg>
      <pc:sldChg chg="del">
        <pc:chgData name="Полина Давыдченко" userId="c034636023882e3d" providerId="LiveId" clId="{D3143294-992C-470D-9A1B-4C369D6F17E8}" dt="2023-03-22T13:23:23.597" v="2471" actId="47"/>
        <pc:sldMkLst>
          <pc:docMk/>
          <pc:sldMk cId="0" sldId="277"/>
        </pc:sldMkLst>
      </pc:sldChg>
      <pc:sldChg chg="del">
        <pc:chgData name="Полина Давыдченко" userId="c034636023882e3d" providerId="LiveId" clId="{D3143294-992C-470D-9A1B-4C369D6F17E8}" dt="2023-03-22T13:23:23.976" v="2472" actId="47"/>
        <pc:sldMkLst>
          <pc:docMk/>
          <pc:sldMk cId="0" sldId="278"/>
        </pc:sldMkLst>
      </pc:sldChg>
      <pc:sldChg chg="del">
        <pc:chgData name="Полина Давыдченко" userId="c034636023882e3d" providerId="LiveId" clId="{D3143294-992C-470D-9A1B-4C369D6F17E8}" dt="2023-03-22T13:23:24.400" v="2473" actId="47"/>
        <pc:sldMkLst>
          <pc:docMk/>
          <pc:sldMk cId="0" sldId="279"/>
        </pc:sldMkLst>
      </pc:sldChg>
      <pc:sldChg chg="del">
        <pc:chgData name="Полина Давыдченко" userId="c034636023882e3d" providerId="LiveId" clId="{D3143294-992C-470D-9A1B-4C369D6F17E8}" dt="2023-03-22T13:23:24.763" v="2474" actId="47"/>
        <pc:sldMkLst>
          <pc:docMk/>
          <pc:sldMk cId="0" sldId="280"/>
        </pc:sldMkLst>
      </pc:sldChg>
      <pc:sldChg chg="del">
        <pc:chgData name="Полина Давыдченко" userId="c034636023882e3d" providerId="LiveId" clId="{D3143294-992C-470D-9A1B-4C369D6F17E8}" dt="2023-03-22T13:23:25.214" v="2475" actId="47"/>
        <pc:sldMkLst>
          <pc:docMk/>
          <pc:sldMk cId="0" sldId="281"/>
        </pc:sldMkLst>
      </pc:sldChg>
      <pc:sldChg chg="del">
        <pc:chgData name="Полина Давыдченко" userId="c034636023882e3d" providerId="LiveId" clId="{D3143294-992C-470D-9A1B-4C369D6F17E8}" dt="2023-03-22T13:23:25.785" v="2476" actId="47"/>
        <pc:sldMkLst>
          <pc:docMk/>
          <pc:sldMk cId="0" sldId="282"/>
        </pc:sldMkLst>
      </pc:sldChg>
      <pc:sldChg chg="del">
        <pc:chgData name="Полина Давыдченко" userId="c034636023882e3d" providerId="LiveId" clId="{D3143294-992C-470D-9A1B-4C369D6F17E8}" dt="2023-03-22T13:23:26.254" v="2477" actId="47"/>
        <pc:sldMkLst>
          <pc:docMk/>
          <pc:sldMk cId="0" sldId="283"/>
        </pc:sldMkLst>
      </pc:sldChg>
      <pc:sldChg chg="add del">
        <pc:chgData name="Полина Давыдченко" userId="c034636023882e3d" providerId="LiveId" clId="{D3143294-992C-470D-9A1B-4C369D6F17E8}" dt="2023-03-22T13:23:29.453" v="2479" actId="47"/>
        <pc:sldMkLst>
          <pc:docMk/>
          <pc:sldMk cId="0" sldId="284"/>
        </pc:sldMkLst>
      </pc:sldChg>
      <pc:sldChg chg="addSp delSp modSp mod ord">
        <pc:chgData name="Полина Давыдченко" userId="c034636023882e3d" providerId="LiveId" clId="{D3143294-992C-470D-9A1B-4C369D6F17E8}" dt="2023-05-11T13:30:58.524" v="5329" actId="20577"/>
        <pc:sldMkLst>
          <pc:docMk/>
          <pc:sldMk cId="2207398427" sldId="292"/>
        </pc:sldMkLst>
        <pc:spChg chg="add del mod">
          <ac:chgData name="Полина Давыдченко" userId="c034636023882e3d" providerId="LiveId" clId="{D3143294-992C-470D-9A1B-4C369D6F17E8}" dt="2023-05-11T13:15:20.233" v="5059" actId="478"/>
          <ac:spMkLst>
            <pc:docMk/>
            <pc:sldMk cId="2207398427" sldId="292"/>
            <ac:spMk id="3" creationId="{CE5AC2CF-08D1-A02B-DA19-4C2240766E83}"/>
          </ac:spMkLst>
        </pc:spChg>
        <pc:spChg chg="add mod">
          <ac:chgData name="Полина Давыдченко" userId="c034636023882e3d" providerId="LiveId" clId="{D3143294-992C-470D-9A1B-4C369D6F17E8}" dt="2023-05-11T13:13:14.025" v="5026" actId="20577"/>
          <ac:spMkLst>
            <pc:docMk/>
            <pc:sldMk cId="2207398427" sldId="292"/>
            <ac:spMk id="4" creationId="{51B05605-2D1F-387C-E41E-1B55A293F232}"/>
          </ac:spMkLst>
        </pc:spChg>
        <pc:spChg chg="del mod">
          <ac:chgData name="Полина Давыдченко" userId="c034636023882e3d" providerId="LiveId" clId="{D3143294-992C-470D-9A1B-4C369D6F17E8}" dt="2023-05-11T13:30:53.227" v="5313" actId="478"/>
          <ac:spMkLst>
            <pc:docMk/>
            <pc:sldMk cId="2207398427" sldId="292"/>
            <ac:spMk id="5" creationId="{9CDA90C6-07B5-3B74-52E6-8F8CD63CB2F8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7" creationId="{8F3038BC-48FA-72DD-C586-7E54B8E5D301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8" creationId="{F10E7580-CC1A-65A3-2534-79824B47339F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9" creationId="{EAB7996F-D8B3-FBA7-1990-70F946843A6A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0" creationId="{FF01C872-609A-AEE6-509C-E01DCEE18117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1" creationId="{7D8E7609-F339-A506-DE02-2FF874D84E61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2" creationId="{C7DD0DCC-C3BF-0D90-1282-1900BF5A182F}"/>
          </ac:spMkLst>
        </pc:spChg>
        <pc:spChg chg="del mod">
          <ac:chgData name="Полина Давыдченко" userId="c034636023882e3d" providerId="LiveId" clId="{D3143294-992C-470D-9A1B-4C369D6F17E8}" dt="2023-05-11T13:13:09.760" v="5024" actId="478"/>
          <ac:spMkLst>
            <pc:docMk/>
            <pc:sldMk cId="2207398427" sldId="292"/>
            <ac:spMk id="14" creationId="{9C9C3C26-8784-8793-60C3-CFBBFA895B18}"/>
          </ac:spMkLst>
        </pc:spChg>
        <pc:spChg chg="add mod">
          <ac:chgData name="Полина Давыдченко" userId="c034636023882e3d" providerId="LiveId" clId="{D3143294-992C-470D-9A1B-4C369D6F17E8}" dt="2023-05-11T13:15:25.921" v="5061"/>
          <ac:spMkLst>
            <pc:docMk/>
            <pc:sldMk cId="2207398427" sldId="292"/>
            <ac:spMk id="16" creationId="{DDB6B409-0BD6-CBD9-42EF-785E63632D54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9" creationId="{805760C2-81DE-C341-D924-75A43EE703F3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20" creationId="{B9960893-D533-E257-425F-D614661378EF}"/>
          </ac:spMkLst>
        </pc:spChg>
        <pc:spChg chg="add mod">
          <ac:chgData name="Полина Давыдченко" userId="c034636023882e3d" providerId="LiveId" clId="{D3143294-992C-470D-9A1B-4C369D6F17E8}" dt="2023-05-11T13:30:58.524" v="5329" actId="20577"/>
          <ac:spMkLst>
            <pc:docMk/>
            <pc:sldMk cId="2207398427" sldId="292"/>
            <ac:spMk id="23" creationId="{73E49876-D141-6CF0-102A-B10AD289F412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42" creationId="{6206B0E5-99C4-3926-9626-2A1A4F76F403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49" creationId="{7D48B116-BF02-3895-3A29-6D71BE4EC946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51" creationId="{6E6A992F-324E-4A9E-CFEB-7D2CEE16E00A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55" creationId="{104ABBFB-14DB-3C92-3157-0E0B5B36A965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57" creationId="{0A611D25-3618-925B-AF2B-49A97A06E36D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58" creationId="{1239A614-BC6C-1BA4-E056-2E667740986B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60" creationId="{417B13B7-4141-F2DD-2F8F-F370F9DCEF10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61" creationId="{0403081A-6195-D2E9-4504-CDB1110625CF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62" creationId="{84C5A393-4AEB-E8DD-DBFB-464AA022E54D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63" creationId="{387CE030-9B37-6EE4-5BBC-14A997980728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92" creationId="{163DCA5D-87A8-9370-E8D0-6BB91EA7182B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93" creationId="{8A2523F6-6778-768F-2F3B-7860960D6CD3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94" creationId="{063661CA-1678-1BFC-00BC-7F06B5E083AA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95" creationId="{F1ED961C-55AE-67BF-7069-CCBEB9EDFA6F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96" creationId="{F072F271-0176-98C4-AA94-B849D7272907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97" creationId="{36F08EC8-1626-DC70-A34F-7FA6D01804EE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98" creationId="{8B497BE4-62FF-6B39-600E-05B471A3B840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99" creationId="{DA7FA92B-2DAD-57B2-3A60-F0BBDF6E2E2A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200" creationId="{5D7FAF83-0227-CC5E-4451-845E4585DEB9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201" creationId="{9EC65905-F619-EE34-EB51-D6274F663194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202" creationId="{69F9E301-2CC2-F10A-D798-F3991C285367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203" creationId="{C776248B-C1FF-6B79-C222-3128185697ED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205" creationId="{9A5B83A8-EFDD-D4CE-D72F-FF523CEC7FC0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206" creationId="{5557766E-99C3-AABF-AFAF-9A1E75E21516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024" creationId="{45EE8BCD-2627-B7D8-6082-8A5A81EFEA49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025" creationId="{0CB1E488-18D9-DB31-AF8A-595E709011C7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031" creationId="{87945B7B-1903-1539-0A79-83A7B91FF471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032" creationId="{0370CC28-FEE7-588E-36C2-617D221C4EF7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033" creationId="{F9E11A5C-3FC5-A4B9-2227-F93E0116E350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034" creationId="{FFC70B4C-9966-9C2B-EC03-FF6568C3B038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036" creationId="{C834A86F-6DAB-34E2-AAE4-A3C40DEE744F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037" creationId="{7ACD1F04-F0FB-703A-0235-60EC86310FB7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038" creationId="{D4C035F9-0A15-0E6D-1F20-EEFBA0175D65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039" creationId="{EFC99ED7-E835-C39A-CD18-6D567CF9E0FF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040" creationId="{CC5C9F3D-BB6C-8CCF-91CC-3449EF9EC666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041" creationId="{90652077-7D44-9C71-F331-C2118AB64D69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042" creationId="{59620ACD-1040-0D77-BDD5-C4F61D81E4D1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043" creationId="{6ED8AED7-FEA4-4079-47AD-8E33947576BC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045" creationId="{D9AB55B6-E6D9-5225-E212-D1D41A70B45B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046" creationId="{8F24A6A6-3EEC-DECD-FA10-6B1A34C3B68A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047" creationId="{FF446DB3-B174-35AA-E6DD-6BE0867E2A44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048" creationId="{D919D405-AA29-B6CF-D875-588A0EF8ACC0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049" creationId="{2B27BE70-909D-1EB1-120B-2918E71B3ADD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050" creationId="{70ECDC78-9D56-822C-172D-4AEA28425170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051" creationId="{79284C72-F49E-885D-A67B-54C48506D03E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052" creationId="{5180031F-A2B7-DBAD-B650-32144804FE07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053" creationId="{BFAA49F9-EFAA-DF3C-9329-6CD7A7C6EE65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054" creationId="{BFCA3D40-62F2-E14A-620C-958068C8AF73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055" creationId="{FE9EAFDE-7E4F-99D1-E008-BA6AF9F29633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056" creationId="{6366DDA6-BBB8-831A-E151-3C5FA14E5FCC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057" creationId="{CA02350F-CD8B-C2C5-53A5-29D2ED4D3770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058" creationId="{E28B7974-A6C2-9225-02FF-B47C1D293190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059" creationId="{472622CE-C092-A56F-3B40-3B5876158AD1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063" creationId="{729C7549-ED96-EA74-CD38-3E574E7287EB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065" creationId="{CB0A9136-D3DB-7681-611E-016C3FE664BA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067" creationId="{285E854E-9770-2747-48C7-7B2D3CBA4002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069" creationId="{CDB0D795-F5BA-93D1-A268-802A3A2ABDDD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070" creationId="{0FF6A80B-9C8B-FB09-C66C-506B0BA4BE68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071" creationId="{F5204193-5A93-E727-6403-524418B35EFC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072" creationId="{B11015D8-90DA-226D-20DC-C30C7DBD73AC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073" creationId="{BA3EAA9B-74CA-2B7E-9353-1BE74A01142D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074" creationId="{6903449D-27E8-C72D-AF39-E72D04E5AF34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075" creationId="{F5173122-5D5B-8292-8563-67223A96398A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076" creationId="{AA6930B5-FA92-DF0C-7E64-C283C00575B2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077" creationId="{5E42E53A-8D2E-FD94-AA57-AA76829F309D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078" creationId="{E7D5D7F5-D282-9E70-83DC-A55943EF6952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079" creationId="{D8239FF6-EA71-85BB-825D-E62143FFD606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080" creationId="{FC03B398-CEB6-C9E0-CB76-D828EBC81BFC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081" creationId="{5D723F99-CFDB-2937-AE6D-B05152C428C7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082" creationId="{99ADB09A-19DB-0C97-1855-254E8842FE00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083" creationId="{5337700F-2FE8-F76A-77A4-BC265998CABC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084" creationId="{5AA95510-DD75-1D33-F86C-11065E8205DA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085" creationId="{594FF351-B34D-0146-913F-3D630D3827DE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086" creationId="{2A9435D1-2FB8-1B5A-6D84-C1868028FD94}"/>
          </ac:spMkLst>
        </pc:spChg>
        <pc:spChg chg="mod">
          <ac:chgData name="Полина Давыдченко" userId="c034636023882e3d" providerId="LiveId" clId="{D3143294-992C-470D-9A1B-4C369D6F17E8}" dt="2023-05-11T13:16:47.139" v="5106" actId="1036"/>
          <ac:spMkLst>
            <pc:docMk/>
            <pc:sldMk cId="2207398427" sldId="292"/>
            <ac:spMk id="1087" creationId="{810CD32A-32CB-27C8-60F7-2F7367ED5BB9}"/>
          </ac:spMkLst>
        </pc:spChg>
        <pc:grpChg chg="mod">
          <ac:chgData name="Полина Давыдченко" userId="c034636023882e3d" providerId="LiveId" clId="{D3143294-992C-470D-9A1B-4C369D6F17E8}" dt="2023-05-11T13:18:41.402" v="5143" actId="1035"/>
          <ac:grpSpMkLst>
            <pc:docMk/>
            <pc:sldMk cId="2207398427" sldId="292"/>
            <ac:grpSpMk id="6" creationId="{B9F1D98E-4B7C-5B03-AA29-1B1FC02072E3}"/>
          </ac:grpSpMkLst>
        </pc:grpChg>
        <pc:grpChg chg="add mod">
          <ac:chgData name="Полина Давыдченко" userId="c034636023882e3d" providerId="LiveId" clId="{D3143294-992C-470D-9A1B-4C369D6F17E8}" dt="2023-05-11T13:19:01.478" v="5144" actId="1076"/>
          <ac:grpSpMkLst>
            <pc:docMk/>
            <pc:sldMk cId="2207398427" sldId="292"/>
            <ac:grpSpMk id="17" creationId="{357B4972-72B9-2BF6-1E57-37D3C91D8368}"/>
          </ac:grpSpMkLst>
        </pc:grpChg>
        <pc:grpChg chg="add mod">
          <ac:chgData name="Полина Давыдченко" userId="c034636023882e3d" providerId="LiveId" clId="{D3143294-992C-470D-9A1B-4C369D6F17E8}" dt="2023-05-11T13:20:03.888" v="5167" actId="1076"/>
          <ac:grpSpMkLst>
            <pc:docMk/>
            <pc:sldMk cId="2207398427" sldId="292"/>
            <ac:grpSpMk id="18" creationId="{271FA3EF-FBE6-9E6F-1B6D-93546EB4AB91}"/>
          </ac:grpSpMkLst>
        </pc:grpChg>
        <pc:grpChg chg="mod">
          <ac:chgData name="Полина Давыдченко" userId="c034636023882e3d" providerId="LiveId" clId="{D3143294-992C-470D-9A1B-4C369D6F17E8}" dt="2023-05-11T13:21:27.011" v="5177" actId="1076"/>
          <ac:grpSpMkLst>
            <pc:docMk/>
            <pc:sldMk cId="2207398427" sldId="292"/>
            <ac:grpSpMk id="21" creationId="{6E928499-8737-C112-A450-79409EFEE995}"/>
          </ac:grpSpMkLst>
        </pc:grpChg>
        <pc:grpChg chg="mod">
          <ac:chgData name="Полина Давыдченко" userId="c034636023882e3d" providerId="LiveId" clId="{D3143294-992C-470D-9A1B-4C369D6F17E8}" dt="2023-05-11T13:19:06.667" v="5145" actId="1076"/>
          <ac:grpSpMkLst>
            <pc:docMk/>
            <pc:sldMk cId="2207398427" sldId="292"/>
            <ac:grpSpMk id="22" creationId="{5D7E0570-5B3F-D0E4-D6EE-4CCD09B2A953}"/>
          </ac:grpSpMkLst>
        </pc:grpChg>
        <pc:grpChg chg="mod">
          <ac:chgData name="Полина Давыдченко" userId="c034636023882e3d" providerId="LiveId" clId="{D3143294-992C-470D-9A1B-4C369D6F17E8}" dt="2023-05-11T13:19:57.955" v="5166" actId="1076"/>
          <ac:grpSpMkLst>
            <pc:docMk/>
            <pc:sldMk cId="2207398427" sldId="292"/>
            <ac:grpSpMk id="24" creationId="{B036040D-6452-A6E0-5AEB-661EB49A1B49}"/>
          </ac:grpSpMkLst>
        </pc:grpChg>
        <pc:grpChg chg="mod">
          <ac:chgData name="Полина Давыдченко" userId="c034636023882e3d" providerId="LiveId" clId="{D3143294-992C-470D-9A1B-4C369D6F17E8}" dt="2023-05-11T13:21:25.306" v="5175" actId="1076"/>
          <ac:grpSpMkLst>
            <pc:docMk/>
            <pc:sldMk cId="2207398427" sldId="292"/>
            <ac:grpSpMk id="26" creationId="{2B5FE6F9-8DB6-C7B1-36CF-7B1ED6F2398D}"/>
          </ac:grpSpMkLst>
        </pc:grpChg>
        <pc:grpChg chg="mod">
          <ac:chgData name="Полина Давыдченко" userId="c034636023882e3d" providerId="LiveId" clId="{D3143294-992C-470D-9A1B-4C369D6F17E8}" dt="2023-05-11T13:18:23.277" v="5139" actId="1076"/>
          <ac:grpSpMkLst>
            <pc:docMk/>
            <pc:sldMk cId="2207398427" sldId="292"/>
            <ac:grpSpMk id="29" creationId="{25A08945-D2B4-C792-52CB-09B02773D941}"/>
          </ac:grpSpMkLst>
        </pc:grpChg>
        <pc:grpChg chg="mod">
          <ac:chgData name="Полина Давыдченко" userId="c034636023882e3d" providerId="LiveId" clId="{D3143294-992C-470D-9A1B-4C369D6F17E8}" dt="2023-05-11T13:16:47.139" v="5106" actId="1036"/>
          <ac:grpSpMkLst>
            <pc:docMk/>
            <pc:sldMk cId="2207398427" sldId="292"/>
            <ac:grpSpMk id="41" creationId="{78648805-4D54-CF3D-5388-F3F825C9A627}"/>
          </ac:grpSpMkLst>
        </pc:grpChg>
        <pc:grpChg chg="mod">
          <ac:chgData name="Полина Давыдченко" userId="c034636023882e3d" providerId="LiveId" clId="{D3143294-992C-470D-9A1B-4C369D6F17E8}" dt="2023-05-11T13:16:47.139" v="5106" actId="1036"/>
          <ac:grpSpMkLst>
            <pc:docMk/>
            <pc:sldMk cId="2207398427" sldId="292"/>
            <ac:grpSpMk id="50" creationId="{72F3A804-C705-EA35-37BB-5C93C1C5C07E}"/>
          </ac:grpSpMkLst>
        </pc:grpChg>
        <pc:grpChg chg="mod">
          <ac:chgData name="Полина Давыдченко" userId="c034636023882e3d" providerId="LiveId" clId="{D3143294-992C-470D-9A1B-4C369D6F17E8}" dt="2023-05-11T13:16:47.139" v="5106" actId="1036"/>
          <ac:grpSpMkLst>
            <pc:docMk/>
            <pc:sldMk cId="2207398427" sldId="292"/>
            <ac:grpSpMk id="56" creationId="{500E61F7-CD5C-DA74-8711-5BF33EDD2C36}"/>
          </ac:grpSpMkLst>
        </pc:grpChg>
        <pc:grpChg chg="mod">
          <ac:chgData name="Полина Давыдченко" userId="c034636023882e3d" providerId="LiveId" clId="{D3143294-992C-470D-9A1B-4C369D6F17E8}" dt="2023-05-11T13:16:47.139" v="5106" actId="1036"/>
          <ac:grpSpMkLst>
            <pc:docMk/>
            <pc:sldMk cId="2207398427" sldId="292"/>
            <ac:grpSpMk id="59" creationId="{3E98737C-F708-E3E4-F5A5-EEA657DDAEA0}"/>
          </ac:grpSpMkLst>
        </pc:grpChg>
        <pc:grpChg chg="mod">
          <ac:chgData name="Полина Давыдченко" userId="c034636023882e3d" providerId="LiveId" clId="{D3143294-992C-470D-9A1B-4C369D6F17E8}" dt="2023-05-11T13:16:47.139" v="5106" actId="1036"/>
          <ac:grpSpMkLst>
            <pc:docMk/>
            <pc:sldMk cId="2207398427" sldId="292"/>
            <ac:grpSpMk id="204" creationId="{05F40CA5-7C0E-7ADF-849A-E77178FFBD5A}"/>
          </ac:grpSpMkLst>
        </pc:grpChg>
        <pc:grpChg chg="mod">
          <ac:chgData name="Полина Давыдченко" userId="c034636023882e3d" providerId="LiveId" clId="{D3143294-992C-470D-9A1B-4C369D6F17E8}" dt="2023-05-11T13:16:47.139" v="5106" actId="1036"/>
          <ac:grpSpMkLst>
            <pc:docMk/>
            <pc:sldMk cId="2207398427" sldId="292"/>
            <ac:grpSpMk id="1035" creationId="{75D092EE-0DC0-0709-6648-21D48BB04337}"/>
          </ac:grpSpMkLst>
        </pc:grpChg>
        <pc:picChg chg="add mod">
          <ac:chgData name="Полина Давыдченко" userId="c034636023882e3d" providerId="LiveId" clId="{D3143294-992C-470D-9A1B-4C369D6F17E8}" dt="2023-05-11T13:15:25.921" v="5061"/>
          <ac:picMkLst>
            <pc:docMk/>
            <pc:sldMk cId="2207398427" sldId="292"/>
            <ac:picMk id="13" creationId="{A4B79955-CEF5-F068-BC2B-16CDECEFA93B}"/>
          </ac:picMkLst>
        </pc:picChg>
        <pc:picChg chg="add mod">
          <ac:chgData name="Полина Давыдченко" userId="c034636023882e3d" providerId="LiveId" clId="{D3143294-992C-470D-9A1B-4C369D6F17E8}" dt="2023-05-11T13:15:25.921" v="5061"/>
          <ac:picMkLst>
            <pc:docMk/>
            <pc:sldMk cId="2207398427" sldId="292"/>
            <ac:picMk id="15" creationId="{FF4E607F-893F-A0C6-F45A-407CDCD3180E}"/>
          </ac:picMkLst>
        </pc:picChg>
        <pc:picChg chg="del">
          <ac:chgData name="Полина Давыдченко" userId="c034636023882e3d" providerId="LiveId" clId="{D3143294-992C-470D-9A1B-4C369D6F17E8}" dt="2023-03-22T07:44:38.796" v="286" actId="478"/>
          <ac:picMkLst>
            <pc:docMk/>
            <pc:sldMk cId="2207398427" sldId="292"/>
            <ac:picMk id="38" creationId="{7E93187C-5E65-1EA1-FBE0-15F3345FF927}"/>
          </ac:picMkLst>
        </pc:picChg>
        <pc:picChg chg="del">
          <ac:chgData name="Полина Давыдченко" userId="c034636023882e3d" providerId="LiveId" clId="{D3143294-992C-470D-9A1B-4C369D6F17E8}" dt="2023-03-22T07:44:42.835" v="287" actId="478"/>
          <ac:picMkLst>
            <pc:docMk/>
            <pc:sldMk cId="2207398427" sldId="292"/>
            <ac:picMk id="39" creationId="{6E7D1418-06A6-6227-1EBC-AAADE41BD243}"/>
          </ac:picMkLst>
        </pc:picChg>
      </pc:sldChg>
      <pc:sldChg chg="addSp delSp modSp mod">
        <pc:chgData name="Полина Давыдченко" userId="c034636023882e3d" providerId="LiveId" clId="{D3143294-992C-470D-9A1B-4C369D6F17E8}" dt="2023-05-11T13:28:24.821" v="5248" actId="404"/>
        <pc:sldMkLst>
          <pc:docMk/>
          <pc:sldMk cId="3344719250" sldId="293"/>
        </pc:sldMkLst>
        <pc:spChg chg="add del mod">
          <ac:chgData name="Полина Давыдченко" userId="c034636023882e3d" providerId="LiveId" clId="{D3143294-992C-470D-9A1B-4C369D6F17E8}" dt="2023-05-11T13:12:34.694" v="5016" actId="478"/>
          <ac:spMkLst>
            <pc:docMk/>
            <pc:sldMk cId="3344719250" sldId="293"/>
            <ac:spMk id="4" creationId="{F07E5A6B-C66D-4752-7349-A5AB517387AB}"/>
          </ac:spMkLst>
        </pc:spChg>
        <pc:spChg chg="add mod">
          <ac:chgData name="Полина Давыдченко" userId="c034636023882e3d" providerId="LiveId" clId="{D3143294-992C-470D-9A1B-4C369D6F17E8}" dt="2023-05-11T13:15:02.420" v="5055"/>
          <ac:spMkLst>
            <pc:docMk/>
            <pc:sldMk cId="3344719250" sldId="293"/>
            <ac:spMk id="6" creationId="{3FA1D360-F4FE-3923-5EBF-2E06C5B4B94B}"/>
          </ac:spMkLst>
        </pc:spChg>
        <pc:spChg chg="mod">
          <ac:chgData name="Полина Давыдченко" userId="c034636023882e3d" providerId="LiveId" clId="{D3143294-992C-470D-9A1B-4C369D6F17E8}" dt="2023-05-11T13:28:24.821" v="5248" actId="404"/>
          <ac:spMkLst>
            <pc:docMk/>
            <pc:sldMk cId="3344719250" sldId="293"/>
            <ac:spMk id="8" creationId="{3158AF80-53C8-E7E1-840A-EEF23D5D37D5}"/>
          </ac:spMkLst>
        </pc:spChg>
        <pc:spChg chg="mod">
          <ac:chgData name="Полина Давыдченко" userId="c034636023882e3d" providerId="LiveId" clId="{D3143294-992C-470D-9A1B-4C369D6F17E8}" dt="2023-05-11T13:12:46.945" v="5018" actId="1076"/>
          <ac:spMkLst>
            <pc:docMk/>
            <pc:sldMk cId="3344719250" sldId="293"/>
            <ac:spMk id="10" creationId="{75830E69-517A-C48D-7C72-6C214E2E05C0}"/>
          </ac:spMkLst>
        </pc:spChg>
        <pc:picChg chg="del">
          <ac:chgData name="Полина Давыдченко" userId="c034636023882e3d" providerId="LiveId" clId="{D3143294-992C-470D-9A1B-4C369D6F17E8}" dt="2023-03-22T07:41:21.868" v="237" actId="478"/>
          <ac:picMkLst>
            <pc:docMk/>
            <pc:sldMk cId="3344719250" sldId="293"/>
            <ac:picMk id="2" creationId="{463D4114-1C56-524B-A729-59A63FD308C6}"/>
          </ac:picMkLst>
        </pc:picChg>
        <pc:picChg chg="add mod">
          <ac:chgData name="Полина Давыдченко" userId="c034636023882e3d" providerId="LiveId" clId="{D3143294-992C-470D-9A1B-4C369D6F17E8}" dt="2023-05-11T13:15:02.420" v="5055"/>
          <ac:picMkLst>
            <pc:docMk/>
            <pc:sldMk cId="3344719250" sldId="293"/>
            <ac:picMk id="2" creationId="{C4490801-941B-45D1-3D5B-C8492D9BF9A3}"/>
          </ac:picMkLst>
        </pc:picChg>
        <pc:picChg chg="add mod">
          <ac:chgData name="Полина Давыдченко" userId="c034636023882e3d" providerId="LiveId" clId="{D3143294-992C-470D-9A1B-4C369D6F17E8}" dt="2023-05-11T13:15:02.420" v="5055"/>
          <ac:picMkLst>
            <pc:docMk/>
            <pc:sldMk cId="3344719250" sldId="293"/>
            <ac:picMk id="5" creationId="{BA159D11-CCB6-5BB1-449C-6D909F122428}"/>
          </ac:picMkLst>
        </pc:picChg>
        <pc:picChg chg="del">
          <ac:chgData name="Полина Давыдченко" userId="c034636023882e3d" providerId="LiveId" clId="{D3143294-992C-470D-9A1B-4C369D6F17E8}" dt="2023-03-22T07:41:23.617" v="238" actId="478"/>
          <ac:picMkLst>
            <pc:docMk/>
            <pc:sldMk cId="3344719250" sldId="293"/>
            <ac:picMk id="6" creationId="{27EB0409-1CEF-FA93-68FE-192E369A17C0}"/>
          </ac:picMkLst>
        </pc:picChg>
        <pc:picChg chg="del">
          <ac:chgData name="Полина Давыдченко" userId="c034636023882e3d" providerId="LiveId" clId="{D3143294-992C-470D-9A1B-4C369D6F17E8}" dt="2023-03-22T07:43:36.449" v="244" actId="478"/>
          <ac:picMkLst>
            <pc:docMk/>
            <pc:sldMk cId="3344719250" sldId="293"/>
            <ac:picMk id="9" creationId="{2B9A6050-E717-B98E-9438-6ED38F33CFF7}"/>
          </ac:picMkLst>
        </pc:picChg>
      </pc:sldChg>
      <pc:sldChg chg="addSp delSp modSp mod modTransition">
        <pc:chgData name="Полина Давыдченко" userId="c034636023882e3d" providerId="LiveId" clId="{D3143294-992C-470D-9A1B-4C369D6F17E8}" dt="2023-05-11T13:45:56.293" v="5736" actId="478"/>
        <pc:sldMkLst>
          <pc:docMk/>
          <pc:sldMk cId="3038368542" sldId="1263"/>
        </pc:sldMkLst>
        <pc:spChg chg="add mod">
          <ac:chgData name="Полина Давыдченко" userId="c034636023882e3d" providerId="LiveId" clId="{D3143294-992C-470D-9A1B-4C369D6F17E8}" dt="2023-05-11T13:14:29.907" v="5052" actId="20577"/>
          <ac:spMkLst>
            <pc:docMk/>
            <pc:sldMk cId="3038368542" sldId="1263"/>
            <ac:spMk id="2" creationId="{0980496F-CD04-2D2F-8E8B-A3BA6363CF2D}"/>
          </ac:spMkLst>
        </pc:spChg>
        <pc:spChg chg="add del mod">
          <ac:chgData name="Полина Давыдченко" userId="c034636023882e3d" providerId="LiveId" clId="{D3143294-992C-470D-9A1B-4C369D6F17E8}" dt="2023-03-22T13:23:52.558" v="2482" actId="478"/>
          <ac:spMkLst>
            <pc:docMk/>
            <pc:sldMk cId="3038368542" sldId="1263"/>
            <ac:spMk id="2" creationId="{D22AFD79-8E01-40DA-E345-B51CA9D459B6}"/>
          </ac:spMkLst>
        </pc:spChg>
        <pc:spChg chg="add del mod">
          <ac:chgData name="Полина Давыдченко" userId="c034636023882e3d" providerId="LiveId" clId="{D3143294-992C-470D-9A1B-4C369D6F17E8}" dt="2023-05-11T13:45:56.293" v="5736" actId="478"/>
          <ac:spMkLst>
            <pc:docMk/>
            <pc:sldMk cId="3038368542" sldId="1263"/>
            <ac:spMk id="3" creationId="{2EA98999-72D7-6695-D774-E46F46255882}"/>
          </ac:spMkLst>
        </pc:spChg>
        <pc:spChg chg="add del mod">
          <ac:chgData name="Полина Давыдченко" userId="c034636023882e3d" providerId="LiveId" clId="{D3143294-992C-470D-9A1B-4C369D6F17E8}" dt="2023-05-11T13:23:38.986" v="5204" actId="478"/>
          <ac:spMkLst>
            <pc:docMk/>
            <pc:sldMk cId="3038368542" sldId="1263"/>
            <ac:spMk id="4" creationId="{6454BF9B-B42B-878C-B1EA-FE444774FB3A}"/>
          </ac:spMkLst>
        </pc:spChg>
        <pc:spChg chg="add mod">
          <ac:chgData name="Полина Давыдченко" userId="c034636023882e3d" providerId="LiveId" clId="{D3143294-992C-470D-9A1B-4C369D6F17E8}" dt="2023-03-22T14:32:16.581" v="4005" actId="113"/>
          <ac:spMkLst>
            <pc:docMk/>
            <pc:sldMk cId="3038368542" sldId="1263"/>
            <ac:spMk id="5" creationId="{0B5E26DC-E919-9F0A-4BF5-90740291C659}"/>
          </ac:spMkLst>
        </pc:spChg>
        <pc:spChg chg="add del mod">
          <ac:chgData name="Полина Давыдченко" userId="c034636023882e3d" providerId="LiveId" clId="{D3143294-992C-470D-9A1B-4C369D6F17E8}" dt="2023-05-11T13:14:26.227" v="5048" actId="478"/>
          <ac:spMkLst>
            <pc:docMk/>
            <pc:sldMk cId="3038368542" sldId="1263"/>
            <ac:spMk id="6" creationId="{BE2A9F78-B8CA-0F47-04B2-50052F95CFBA}"/>
          </ac:spMkLst>
        </pc:spChg>
        <pc:spChg chg="add mod">
          <ac:chgData name="Полина Давыдченко" userId="c034636023882e3d" providerId="LiveId" clId="{D3143294-992C-470D-9A1B-4C369D6F17E8}" dt="2023-05-11T13:23:51.767" v="5209"/>
          <ac:spMkLst>
            <pc:docMk/>
            <pc:sldMk cId="3038368542" sldId="1263"/>
            <ac:spMk id="9" creationId="{D1276CF3-3014-6548-649D-BCB4667ED2E4}"/>
          </ac:spMkLst>
        </pc:spChg>
        <pc:spChg chg="mod">
          <ac:chgData name="Полина Давыдченко" userId="c034636023882e3d" providerId="LiveId" clId="{D3143294-992C-470D-9A1B-4C369D6F17E8}" dt="2023-03-22T14:31:58.306" v="4004" actId="113"/>
          <ac:spMkLst>
            <pc:docMk/>
            <pc:sldMk cId="3038368542" sldId="1263"/>
            <ac:spMk id="13" creationId="{4B720177-6D0C-E173-8CBA-4F41A8699DF1}"/>
          </ac:spMkLst>
        </pc:spChg>
        <pc:spChg chg="mod">
          <ac:chgData name="Полина Давыдченко" userId="c034636023882e3d" providerId="LiveId" clId="{D3143294-992C-470D-9A1B-4C369D6F17E8}" dt="2023-03-22T14:31:37.232" v="3997" actId="113"/>
          <ac:spMkLst>
            <pc:docMk/>
            <pc:sldMk cId="3038368542" sldId="1263"/>
            <ac:spMk id="14" creationId="{A2D4E586-AACA-FD61-11A2-9E7F4AA7C832}"/>
          </ac:spMkLst>
        </pc:spChg>
        <pc:spChg chg="mod">
          <ac:chgData name="Полина Давыдченко" userId="c034636023882e3d" providerId="LiveId" clId="{D3143294-992C-470D-9A1B-4C369D6F17E8}" dt="2023-03-22T14:31:29.899" v="3996" actId="1076"/>
          <ac:spMkLst>
            <pc:docMk/>
            <pc:sldMk cId="3038368542" sldId="1263"/>
            <ac:spMk id="16" creationId="{58D48F67-27C9-4E5C-0990-E4B7FDCA10CF}"/>
          </ac:spMkLst>
        </pc:spChg>
        <pc:spChg chg="mod">
          <ac:chgData name="Полина Давыдченко" userId="c034636023882e3d" providerId="LiveId" clId="{D3143294-992C-470D-9A1B-4C369D6F17E8}" dt="2023-03-22T15:49:19.224" v="4549" actId="20577"/>
          <ac:spMkLst>
            <pc:docMk/>
            <pc:sldMk cId="3038368542" sldId="1263"/>
            <ac:spMk id="19" creationId="{0A8CAF4F-BAE8-41D6-41E8-9E496B7BAB2A}"/>
          </ac:spMkLst>
        </pc:spChg>
        <pc:spChg chg="mod">
          <ac:chgData name="Полина Давыдченко" userId="c034636023882e3d" providerId="LiveId" clId="{D3143294-992C-470D-9A1B-4C369D6F17E8}" dt="2023-03-22T14:30:59.192" v="3994" actId="113"/>
          <ac:spMkLst>
            <pc:docMk/>
            <pc:sldMk cId="3038368542" sldId="1263"/>
            <ac:spMk id="23" creationId="{FF7901B1-5327-7A1B-671B-36B5FA715F58}"/>
          </ac:spMkLst>
        </pc:spChg>
        <pc:spChg chg="del mod">
          <ac:chgData name="Полина Давыдченко" userId="c034636023882e3d" providerId="LiveId" clId="{D3143294-992C-470D-9A1B-4C369D6F17E8}" dt="2023-03-22T13:24:28.572" v="2515" actId="478"/>
          <ac:spMkLst>
            <pc:docMk/>
            <pc:sldMk cId="3038368542" sldId="1263"/>
            <ac:spMk id="25" creationId="{FB7FD039-313C-8142-154E-5600E595E25D}"/>
          </ac:spMkLst>
        </pc:spChg>
        <pc:spChg chg="del mod">
          <ac:chgData name="Полина Давыдченко" userId="c034636023882e3d" providerId="LiveId" clId="{D3143294-992C-470D-9A1B-4C369D6F17E8}" dt="2023-03-22T13:24:19.249" v="2514" actId="478"/>
          <ac:spMkLst>
            <pc:docMk/>
            <pc:sldMk cId="3038368542" sldId="1263"/>
            <ac:spMk id="28" creationId="{7551D2A3-8E27-A069-145F-1406117439D1}"/>
          </ac:spMkLst>
        </pc:spChg>
        <pc:picChg chg="add mod">
          <ac:chgData name="Полина Давыдченко" userId="c034636023882e3d" providerId="LiveId" clId="{D3143294-992C-470D-9A1B-4C369D6F17E8}" dt="2023-05-11T13:23:51.767" v="5209"/>
          <ac:picMkLst>
            <pc:docMk/>
            <pc:sldMk cId="3038368542" sldId="1263"/>
            <ac:picMk id="7" creationId="{35E4B527-790F-CA43-6BE2-EB1366E7B165}"/>
          </ac:picMkLst>
        </pc:picChg>
        <pc:picChg chg="add mod">
          <ac:chgData name="Полина Давыдченко" userId="c034636023882e3d" providerId="LiveId" clId="{D3143294-992C-470D-9A1B-4C369D6F17E8}" dt="2023-05-11T13:23:51.767" v="5209"/>
          <ac:picMkLst>
            <pc:docMk/>
            <pc:sldMk cId="3038368542" sldId="1263"/>
            <ac:picMk id="8" creationId="{31734A6F-F6AC-B51B-CE38-6AF4D66002B6}"/>
          </ac:picMkLst>
        </pc:picChg>
        <pc:picChg chg="del">
          <ac:chgData name="Полина Давыдченко" userId="c034636023882e3d" providerId="LiveId" clId="{D3143294-992C-470D-9A1B-4C369D6F17E8}" dt="2023-03-22T07:46:43.511" v="314" actId="478"/>
          <ac:picMkLst>
            <pc:docMk/>
            <pc:sldMk cId="3038368542" sldId="1263"/>
            <ac:picMk id="21" creationId="{00000000-0000-0000-0000-000000000000}"/>
          </ac:picMkLst>
        </pc:picChg>
        <pc:picChg chg="del">
          <ac:chgData name="Полина Давыдченко" userId="c034636023882e3d" providerId="LiveId" clId="{D3143294-992C-470D-9A1B-4C369D6F17E8}" dt="2023-03-22T07:46:45.299" v="315" actId="478"/>
          <ac:picMkLst>
            <pc:docMk/>
            <pc:sldMk cId="3038368542" sldId="1263"/>
            <ac:picMk id="22" creationId="{00000000-0000-0000-0000-000000000000}"/>
          </ac:picMkLst>
        </pc:picChg>
        <pc:picChg chg="del mod">
          <ac:chgData name="Полина Давыдченко" userId="c034636023882e3d" providerId="LiveId" clId="{D3143294-992C-470D-9A1B-4C369D6F17E8}" dt="2023-03-22T13:22:26.602" v="2456" actId="478"/>
          <ac:picMkLst>
            <pc:docMk/>
            <pc:sldMk cId="3038368542" sldId="1263"/>
            <ac:picMk id="29" creationId="{1C6892EF-596E-746A-0318-00EFA42A4012}"/>
          </ac:picMkLst>
        </pc:picChg>
        <pc:picChg chg="del">
          <ac:chgData name="Полина Давыдченко" userId="c034636023882e3d" providerId="LiveId" clId="{D3143294-992C-470D-9A1B-4C369D6F17E8}" dt="2023-03-22T07:46:34.024" v="311" actId="478"/>
          <ac:picMkLst>
            <pc:docMk/>
            <pc:sldMk cId="3038368542" sldId="1263"/>
            <ac:picMk id="34" creationId="{B6505540-EAEE-6855-5EBE-39D609BF6874}"/>
          </ac:picMkLst>
        </pc:picChg>
        <pc:picChg chg="mod">
          <ac:chgData name="Полина Давыдченко" userId="c034636023882e3d" providerId="LiveId" clId="{D3143294-992C-470D-9A1B-4C369D6F17E8}" dt="2023-03-22T13:34:31.247" v="2976" actId="1035"/>
          <ac:picMkLst>
            <pc:docMk/>
            <pc:sldMk cId="3038368542" sldId="1263"/>
            <ac:picMk id="36" creationId="{519193FB-8CC5-7C38-2A98-4007B3B0CCB5}"/>
          </ac:picMkLst>
        </pc:picChg>
        <pc:picChg chg="del mod">
          <ac:chgData name="Полина Давыдченко" userId="c034636023882e3d" providerId="LiveId" clId="{D3143294-992C-470D-9A1B-4C369D6F17E8}" dt="2023-03-22T13:24:28.572" v="2515" actId="478"/>
          <ac:picMkLst>
            <pc:docMk/>
            <pc:sldMk cId="3038368542" sldId="1263"/>
            <ac:picMk id="37" creationId="{53CD1A44-34A7-A3E9-011B-FDA2CD11FC13}"/>
          </ac:picMkLst>
        </pc:picChg>
        <pc:picChg chg="mod">
          <ac:chgData name="Полина Давыдченко" userId="c034636023882e3d" providerId="LiveId" clId="{D3143294-992C-470D-9A1B-4C369D6F17E8}" dt="2023-03-22T13:34:15.235" v="2942" actId="1037"/>
          <ac:picMkLst>
            <pc:docMk/>
            <pc:sldMk cId="3038368542" sldId="1263"/>
            <ac:picMk id="42" creationId="{C0D72746-CADE-2A6A-0777-9E24FA972732}"/>
          </ac:picMkLst>
        </pc:picChg>
        <pc:picChg chg="mod">
          <ac:chgData name="Полина Давыдченко" userId="c034636023882e3d" providerId="LiveId" clId="{D3143294-992C-470D-9A1B-4C369D6F17E8}" dt="2023-03-22T14:31:43.800" v="4002" actId="1035"/>
          <ac:picMkLst>
            <pc:docMk/>
            <pc:sldMk cId="3038368542" sldId="1263"/>
            <ac:picMk id="44" creationId="{AB1F8ACF-CFD8-AF72-AAE7-EEAA50E705EC}"/>
          </ac:picMkLst>
        </pc:picChg>
        <pc:picChg chg="mod">
          <ac:chgData name="Полина Давыдченко" userId="c034636023882e3d" providerId="LiveId" clId="{D3143294-992C-470D-9A1B-4C369D6F17E8}" dt="2023-03-22T13:34:37.186" v="2977" actId="1076"/>
          <ac:picMkLst>
            <pc:docMk/>
            <pc:sldMk cId="3038368542" sldId="1263"/>
            <ac:picMk id="46" creationId="{2ABFC446-3AF9-1834-03C8-2D3107F322EA}"/>
          </ac:picMkLst>
        </pc:picChg>
        <pc:picChg chg="mod">
          <ac:chgData name="Полина Давыдченко" userId="c034636023882e3d" providerId="LiveId" clId="{D3143294-992C-470D-9A1B-4C369D6F17E8}" dt="2023-03-22T13:34:24.095" v="2958" actId="1076"/>
          <ac:picMkLst>
            <pc:docMk/>
            <pc:sldMk cId="3038368542" sldId="1263"/>
            <ac:picMk id="48" creationId="{7908C157-42F5-04C0-52EA-2A05570ABE16}"/>
          </ac:picMkLst>
        </pc:picChg>
      </pc:sldChg>
      <pc:sldChg chg="addSp delSp modSp add mod ord delAnim modAnim">
        <pc:chgData name="Полина Давыдченко" userId="c034636023882e3d" providerId="LiveId" clId="{D3143294-992C-470D-9A1B-4C369D6F17E8}" dt="2023-05-12T01:46:38.902" v="6237" actId="1038"/>
        <pc:sldMkLst>
          <pc:docMk/>
          <pc:sldMk cId="3511178108" sldId="1264"/>
        </pc:sldMkLst>
        <pc:spChg chg="add mod">
          <ac:chgData name="Полина Давыдченко" userId="c034636023882e3d" providerId="LiveId" clId="{D3143294-992C-470D-9A1B-4C369D6F17E8}" dt="2023-05-12T01:46:38.902" v="6237" actId="1038"/>
          <ac:spMkLst>
            <pc:docMk/>
            <pc:sldMk cId="3511178108" sldId="1264"/>
            <ac:spMk id="2" creationId="{0CABA15E-BC51-52CF-1481-DA81C2C3187C}"/>
          </ac:spMkLst>
        </pc:spChg>
        <pc:spChg chg="add del mod">
          <ac:chgData name="Полина Давыдченко" userId="c034636023882e3d" providerId="LiveId" clId="{D3143294-992C-470D-9A1B-4C369D6F17E8}" dt="2023-03-22T07:57:47.592" v="570" actId="478"/>
          <ac:spMkLst>
            <pc:docMk/>
            <pc:sldMk cId="3511178108" sldId="1264"/>
            <ac:spMk id="2" creationId="{43FC2BEB-BB1F-828F-1D6D-18C9C34E1437}"/>
          </ac:spMkLst>
        </pc:spChg>
        <pc:spChg chg="del mod">
          <ac:chgData name="Полина Давыдченко" userId="c034636023882e3d" providerId="LiveId" clId="{D3143294-992C-470D-9A1B-4C369D6F17E8}" dt="2023-05-11T13:23:07.140" v="5195" actId="478"/>
          <ac:spMkLst>
            <pc:docMk/>
            <pc:sldMk cId="3511178108" sldId="1264"/>
            <ac:spMk id="3" creationId="{F65A04CC-8253-C0FB-3BF5-E79CA977B286}"/>
          </ac:spMkLst>
        </pc:spChg>
        <pc:spChg chg="del mod">
          <ac:chgData name="Полина Давыдченко" userId="c034636023882e3d" providerId="LiveId" clId="{D3143294-992C-470D-9A1B-4C369D6F17E8}" dt="2023-05-11T13:41:30.763" v="5624" actId="478"/>
          <ac:spMkLst>
            <pc:docMk/>
            <pc:sldMk cId="3511178108" sldId="1264"/>
            <ac:spMk id="4" creationId="{F51B3890-8D1A-9FA4-6ADA-EDA78E4CBAE5}"/>
          </ac:spMkLst>
        </pc:spChg>
        <pc:spChg chg="add mod">
          <ac:chgData name="Полина Давыдченко" userId="c034636023882e3d" providerId="LiveId" clId="{D3143294-992C-470D-9A1B-4C369D6F17E8}" dt="2023-05-12T01:45:15.798" v="6060" actId="403"/>
          <ac:spMkLst>
            <pc:docMk/>
            <pc:sldMk cId="3511178108" sldId="1264"/>
            <ac:spMk id="6" creationId="{E03E007B-59DB-940D-DED2-BD027D39F317}"/>
          </ac:spMkLst>
        </pc:spChg>
        <pc:spChg chg="add del mod">
          <ac:chgData name="Полина Давыдченко" userId="c034636023882e3d" providerId="LiveId" clId="{D3143294-992C-470D-9A1B-4C369D6F17E8}" dt="2023-03-22T12:42:25.776" v="1040" actId="478"/>
          <ac:spMkLst>
            <pc:docMk/>
            <pc:sldMk cId="3511178108" sldId="1264"/>
            <ac:spMk id="7" creationId="{5E4C1D02-FC12-9B55-C09C-CF5B1E1928F9}"/>
          </ac:spMkLst>
        </pc:spChg>
        <pc:spChg chg="add mod">
          <ac:chgData name="Полина Давыдченко" userId="c034636023882e3d" providerId="LiveId" clId="{D3143294-992C-470D-9A1B-4C369D6F17E8}" dt="2023-05-11T13:14:08.349" v="5043" actId="20577"/>
          <ac:spMkLst>
            <pc:docMk/>
            <pc:sldMk cId="3511178108" sldId="1264"/>
            <ac:spMk id="7" creationId="{691CBEF5-DD2B-DF30-8E0C-186C4830D593}"/>
          </ac:spMkLst>
        </pc:spChg>
        <pc:spChg chg="add del mod">
          <ac:chgData name="Полина Давыдченко" userId="c034636023882e3d" providerId="LiveId" clId="{D3143294-992C-470D-9A1B-4C369D6F17E8}" dt="2023-05-12T01:45:21.602" v="6061" actId="404"/>
          <ac:spMkLst>
            <pc:docMk/>
            <pc:sldMk cId="3511178108" sldId="1264"/>
            <ac:spMk id="8" creationId="{B592C47F-5A4C-17B8-ABB8-BB350485496F}"/>
          </ac:spMkLst>
        </pc:spChg>
        <pc:spChg chg="add del mod">
          <ac:chgData name="Полина Давыдченко" userId="c034636023882e3d" providerId="LiveId" clId="{D3143294-992C-470D-9A1B-4C369D6F17E8}" dt="2023-03-22T12:53:02.232" v="1258" actId="478"/>
          <ac:spMkLst>
            <pc:docMk/>
            <pc:sldMk cId="3511178108" sldId="1264"/>
            <ac:spMk id="9" creationId="{095A47DD-30D9-1280-9F41-17E264A03D9A}"/>
          </ac:spMkLst>
        </pc:spChg>
        <pc:spChg chg="del mod">
          <ac:chgData name="Полина Давыдченко" userId="c034636023882e3d" providerId="LiveId" clId="{D3143294-992C-470D-9A1B-4C369D6F17E8}" dt="2023-05-11T13:14:04.458" v="5041" actId="478"/>
          <ac:spMkLst>
            <pc:docMk/>
            <pc:sldMk cId="3511178108" sldId="1264"/>
            <ac:spMk id="10" creationId="{3347778B-488B-4D5B-78C3-E534744E112B}"/>
          </ac:spMkLst>
        </pc:spChg>
        <pc:spChg chg="add del mod">
          <ac:chgData name="Полина Давыдченко" userId="c034636023882e3d" providerId="LiveId" clId="{D3143294-992C-470D-9A1B-4C369D6F17E8}" dt="2023-03-22T13:47:04.266" v="3373" actId="478"/>
          <ac:spMkLst>
            <pc:docMk/>
            <pc:sldMk cId="3511178108" sldId="1264"/>
            <ac:spMk id="11" creationId="{3F7BAAB4-6C4E-9519-20C0-AA940CF529CA}"/>
          </ac:spMkLst>
        </pc:spChg>
        <pc:spChg chg="add mod">
          <ac:chgData name="Полина Давыдченко" userId="c034636023882e3d" providerId="LiveId" clId="{D3143294-992C-470D-9A1B-4C369D6F17E8}" dt="2023-05-11T13:23:18.750" v="5199"/>
          <ac:spMkLst>
            <pc:docMk/>
            <pc:sldMk cId="3511178108" sldId="1264"/>
            <ac:spMk id="12" creationId="{A93B0A7C-662D-B01E-D173-CE2D756D2489}"/>
          </ac:spMkLst>
        </pc:spChg>
        <pc:spChg chg="mod">
          <ac:chgData name="Полина Давыдченко" userId="c034636023882e3d" providerId="LiveId" clId="{D3143294-992C-470D-9A1B-4C369D6F17E8}" dt="2023-03-22T13:55:00.089" v="3480"/>
          <ac:spMkLst>
            <pc:docMk/>
            <pc:sldMk cId="3511178108" sldId="1264"/>
            <ac:spMk id="13" creationId="{D1F8B7DB-0CAB-EDDF-DCEC-C2E4DDF8F380}"/>
          </ac:spMkLst>
        </pc:spChg>
        <pc:spChg chg="add mod">
          <ac:chgData name="Полина Давыдченко" userId="c034636023882e3d" providerId="LiveId" clId="{D3143294-992C-470D-9A1B-4C369D6F17E8}" dt="2023-05-11T13:43:48.611" v="5684" actId="1076"/>
          <ac:spMkLst>
            <pc:docMk/>
            <pc:sldMk cId="3511178108" sldId="1264"/>
            <ac:spMk id="14" creationId="{950B3329-5411-80A3-96AF-093DB80A0674}"/>
          </ac:spMkLst>
        </pc:spChg>
        <pc:spChg chg="mod">
          <ac:chgData name="Полина Давыдченко" userId="c034636023882e3d" providerId="LiveId" clId="{D3143294-992C-470D-9A1B-4C369D6F17E8}" dt="2023-03-22T13:55:00.089" v="3480"/>
          <ac:spMkLst>
            <pc:docMk/>
            <pc:sldMk cId="3511178108" sldId="1264"/>
            <ac:spMk id="14" creationId="{EEC50496-4D31-AD04-BD24-46CE85BEEBBB}"/>
          </ac:spMkLst>
        </pc:spChg>
        <pc:spChg chg="del mod">
          <ac:chgData name="Полина Давыдченко" userId="c034636023882e3d" providerId="LiveId" clId="{D3143294-992C-470D-9A1B-4C369D6F17E8}" dt="2023-03-22T13:55:23.431" v="3488" actId="478"/>
          <ac:spMkLst>
            <pc:docMk/>
            <pc:sldMk cId="3511178108" sldId="1264"/>
            <ac:spMk id="15" creationId="{D84B5BE9-7492-5FFA-98D8-53CE379BBD2D}"/>
          </ac:spMkLst>
        </pc:spChg>
        <pc:spChg chg="del mod">
          <ac:chgData name="Полина Давыдченко" userId="c034636023882e3d" providerId="LiveId" clId="{D3143294-992C-470D-9A1B-4C369D6F17E8}" dt="2023-03-22T13:55:20.100" v="3487" actId="478"/>
          <ac:spMkLst>
            <pc:docMk/>
            <pc:sldMk cId="3511178108" sldId="1264"/>
            <ac:spMk id="16" creationId="{1796B485-4A93-6C0B-D849-A8EBFBDE6DD3}"/>
          </ac:spMkLst>
        </pc:spChg>
        <pc:spChg chg="add del mod">
          <ac:chgData name="Полина Давыдченко" userId="c034636023882e3d" providerId="LiveId" clId="{D3143294-992C-470D-9A1B-4C369D6F17E8}" dt="2023-03-22T13:55:14.827" v="3484" actId="1076"/>
          <ac:spMkLst>
            <pc:docMk/>
            <pc:sldMk cId="3511178108" sldId="1264"/>
            <ac:spMk id="17" creationId="{8A7E1A10-EC19-863E-56A8-210729070837}"/>
          </ac:spMkLst>
        </pc:spChg>
        <pc:spChg chg="mod">
          <ac:chgData name="Полина Давыдченко" userId="c034636023882e3d" providerId="LiveId" clId="{D3143294-992C-470D-9A1B-4C369D6F17E8}" dt="2023-03-22T13:55:00.089" v="3480"/>
          <ac:spMkLst>
            <pc:docMk/>
            <pc:sldMk cId="3511178108" sldId="1264"/>
            <ac:spMk id="18" creationId="{0157C402-B4D8-EEF2-7F9B-C42DD3F6BCAF}"/>
          </ac:spMkLst>
        </pc:spChg>
        <pc:spChg chg="mod">
          <ac:chgData name="Полина Давыдченко" userId="c034636023882e3d" providerId="LiveId" clId="{D3143294-992C-470D-9A1B-4C369D6F17E8}" dt="2023-03-22T13:55:00.089" v="3480"/>
          <ac:spMkLst>
            <pc:docMk/>
            <pc:sldMk cId="3511178108" sldId="1264"/>
            <ac:spMk id="20" creationId="{A5E1A338-EE81-3933-E69B-751E245686FC}"/>
          </ac:spMkLst>
        </pc:spChg>
        <pc:spChg chg="mod">
          <ac:chgData name="Полина Давыдченко" userId="c034636023882e3d" providerId="LiveId" clId="{D3143294-992C-470D-9A1B-4C369D6F17E8}" dt="2023-03-22T13:55:00.089" v="3480"/>
          <ac:spMkLst>
            <pc:docMk/>
            <pc:sldMk cId="3511178108" sldId="1264"/>
            <ac:spMk id="21" creationId="{4E2FD90B-1FBB-A860-320A-D4C3D056BC92}"/>
          </ac:spMkLst>
        </pc:spChg>
        <pc:spChg chg="mod">
          <ac:chgData name="Полина Давыдченко" userId="c034636023882e3d" providerId="LiveId" clId="{D3143294-992C-470D-9A1B-4C369D6F17E8}" dt="2023-03-22T13:55:00.089" v="3480"/>
          <ac:spMkLst>
            <pc:docMk/>
            <pc:sldMk cId="3511178108" sldId="1264"/>
            <ac:spMk id="23" creationId="{950722EA-F238-E3EC-83E4-655C2FE43C2D}"/>
          </ac:spMkLst>
        </pc:spChg>
        <pc:spChg chg="mod">
          <ac:chgData name="Полина Давыдченко" userId="c034636023882e3d" providerId="LiveId" clId="{D3143294-992C-470D-9A1B-4C369D6F17E8}" dt="2023-03-22T13:55:00.089" v="3480"/>
          <ac:spMkLst>
            <pc:docMk/>
            <pc:sldMk cId="3511178108" sldId="1264"/>
            <ac:spMk id="24" creationId="{E63E32B3-9ABD-D724-8D5C-676981BD183A}"/>
          </ac:spMkLst>
        </pc:spChg>
        <pc:spChg chg="del mod">
          <ac:chgData name="Полина Давыдченко" userId="c034636023882e3d" providerId="LiveId" clId="{D3143294-992C-470D-9A1B-4C369D6F17E8}" dt="2023-03-22T13:55:17.480" v="3485" actId="478"/>
          <ac:spMkLst>
            <pc:docMk/>
            <pc:sldMk cId="3511178108" sldId="1264"/>
            <ac:spMk id="25" creationId="{46D920A0-9A39-27F3-484F-71173790EC58}"/>
          </ac:spMkLst>
        </pc:spChg>
        <pc:spChg chg="mod">
          <ac:chgData name="Полина Давыдченко" userId="c034636023882e3d" providerId="LiveId" clId="{D3143294-992C-470D-9A1B-4C369D6F17E8}" dt="2023-03-22T13:55:00.089" v="3480"/>
          <ac:spMkLst>
            <pc:docMk/>
            <pc:sldMk cId="3511178108" sldId="1264"/>
            <ac:spMk id="26" creationId="{E0A7B34A-2F6B-C521-5CC3-A06D328EFF17}"/>
          </ac:spMkLst>
        </pc:spChg>
        <pc:spChg chg="mod">
          <ac:chgData name="Полина Давыдченко" userId="c034636023882e3d" providerId="LiveId" clId="{D3143294-992C-470D-9A1B-4C369D6F17E8}" dt="2023-03-22T13:55:00.089" v="3480"/>
          <ac:spMkLst>
            <pc:docMk/>
            <pc:sldMk cId="3511178108" sldId="1264"/>
            <ac:spMk id="27" creationId="{0100F71F-AD8E-EFEE-CDD1-D1CC8E548350}"/>
          </ac:spMkLst>
        </pc:spChg>
        <pc:spChg chg="mod">
          <ac:chgData name="Полина Давыдченко" userId="c034636023882e3d" providerId="LiveId" clId="{D3143294-992C-470D-9A1B-4C369D6F17E8}" dt="2023-03-22T13:55:00.089" v="3480"/>
          <ac:spMkLst>
            <pc:docMk/>
            <pc:sldMk cId="3511178108" sldId="1264"/>
            <ac:spMk id="28" creationId="{8C144C0C-E4F2-1984-50AD-79C3621A62AB}"/>
          </ac:spMkLst>
        </pc:spChg>
        <pc:spChg chg="del mod">
          <ac:chgData name="Полина Давыдченко" userId="c034636023882e3d" providerId="LiveId" clId="{D3143294-992C-470D-9A1B-4C369D6F17E8}" dt="2023-03-22T13:55:03.499" v="3481" actId="478"/>
          <ac:spMkLst>
            <pc:docMk/>
            <pc:sldMk cId="3511178108" sldId="1264"/>
            <ac:spMk id="29" creationId="{B78553C2-9000-3F61-7087-0764679971D0}"/>
          </ac:spMkLst>
        </pc:spChg>
        <pc:spChg chg="mod">
          <ac:chgData name="Полина Давыдченко" userId="c034636023882e3d" providerId="LiveId" clId="{D3143294-992C-470D-9A1B-4C369D6F17E8}" dt="2023-03-22T13:55:00.089" v="3480"/>
          <ac:spMkLst>
            <pc:docMk/>
            <pc:sldMk cId="3511178108" sldId="1264"/>
            <ac:spMk id="30" creationId="{1BD82CE2-AE18-AAFA-0D49-742B8C241A57}"/>
          </ac:spMkLst>
        </pc:spChg>
        <pc:spChg chg="del mod">
          <ac:chgData name="Полина Давыдченко" userId="c034636023882e3d" providerId="LiveId" clId="{D3143294-992C-470D-9A1B-4C369D6F17E8}" dt="2023-03-22T13:55:25.554" v="3489" actId="478"/>
          <ac:spMkLst>
            <pc:docMk/>
            <pc:sldMk cId="3511178108" sldId="1264"/>
            <ac:spMk id="31" creationId="{6B869ED7-3018-E2CD-803F-F99472204BB3}"/>
          </ac:spMkLst>
        </pc:spChg>
        <pc:spChg chg="mod">
          <ac:chgData name="Полина Давыдченко" userId="c034636023882e3d" providerId="LiveId" clId="{D3143294-992C-470D-9A1B-4C369D6F17E8}" dt="2023-03-22T13:55:00.089" v="3480"/>
          <ac:spMkLst>
            <pc:docMk/>
            <pc:sldMk cId="3511178108" sldId="1264"/>
            <ac:spMk id="32" creationId="{D998F777-1EEC-0E81-356D-DCA7AF92F85F}"/>
          </ac:spMkLst>
        </pc:spChg>
        <pc:spChg chg="mod">
          <ac:chgData name="Полина Давыдченко" userId="c034636023882e3d" providerId="LiveId" clId="{D3143294-992C-470D-9A1B-4C369D6F17E8}" dt="2023-03-22T13:55:00.089" v="3480"/>
          <ac:spMkLst>
            <pc:docMk/>
            <pc:sldMk cId="3511178108" sldId="1264"/>
            <ac:spMk id="33" creationId="{AB0FBC02-FFE5-5910-7436-08FD1443896F}"/>
          </ac:spMkLst>
        </pc:spChg>
        <pc:spChg chg="mod">
          <ac:chgData name="Полина Давыдченко" userId="c034636023882e3d" providerId="LiveId" clId="{D3143294-992C-470D-9A1B-4C369D6F17E8}" dt="2023-03-22T13:55:00.089" v="3480"/>
          <ac:spMkLst>
            <pc:docMk/>
            <pc:sldMk cId="3511178108" sldId="1264"/>
            <ac:spMk id="34" creationId="{86F58177-93BE-61F1-9262-C3F571196492}"/>
          </ac:spMkLst>
        </pc:spChg>
        <pc:spChg chg="mod">
          <ac:chgData name="Полина Давыдченко" userId="c034636023882e3d" providerId="LiveId" clId="{D3143294-992C-470D-9A1B-4C369D6F17E8}" dt="2023-03-22T13:55:00.089" v="3480"/>
          <ac:spMkLst>
            <pc:docMk/>
            <pc:sldMk cId="3511178108" sldId="1264"/>
            <ac:spMk id="35" creationId="{D752E540-8286-BD2A-DAEF-0CDBF45C86B7}"/>
          </ac:spMkLst>
        </pc:spChg>
        <pc:spChg chg="mod">
          <ac:chgData name="Полина Давыдченко" userId="c034636023882e3d" providerId="LiveId" clId="{D3143294-992C-470D-9A1B-4C369D6F17E8}" dt="2023-03-22T13:55:00.089" v="3480"/>
          <ac:spMkLst>
            <pc:docMk/>
            <pc:sldMk cId="3511178108" sldId="1264"/>
            <ac:spMk id="36" creationId="{7CBFEE02-8B8C-EE56-800D-0D5B3010A64F}"/>
          </ac:spMkLst>
        </pc:spChg>
        <pc:spChg chg="mod">
          <ac:chgData name="Полина Давыдченко" userId="c034636023882e3d" providerId="LiveId" clId="{D3143294-992C-470D-9A1B-4C369D6F17E8}" dt="2023-03-22T13:55:00.089" v="3480"/>
          <ac:spMkLst>
            <pc:docMk/>
            <pc:sldMk cId="3511178108" sldId="1264"/>
            <ac:spMk id="37" creationId="{EF923BD4-DFE3-9F9E-C443-42268517F313}"/>
          </ac:spMkLst>
        </pc:spChg>
        <pc:spChg chg="mod">
          <ac:chgData name="Полина Давыдченко" userId="c034636023882e3d" providerId="LiveId" clId="{D3143294-992C-470D-9A1B-4C369D6F17E8}" dt="2023-03-22T13:55:00.089" v="3480"/>
          <ac:spMkLst>
            <pc:docMk/>
            <pc:sldMk cId="3511178108" sldId="1264"/>
            <ac:spMk id="38" creationId="{DA665015-C1CD-5C3E-A8E0-7D1413C5F512}"/>
          </ac:spMkLst>
        </pc:spChg>
        <pc:spChg chg="mod">
          <ac:chgData name="Полина Давыдченко" userId="c034636023882e3d" providerId="LiveId" clId="{D3143294-992C-470D-9A1B-4C369D6F17E8}" dt="2023-03-22T13:55:00.089" v="3480"/>
          <ac:spMkLst>
            <pc:docMk/>
            <pc:sldMk cId="3511178108" sldId="1264"/>
            <ac:spMk id="39" creationId="{25B7D04D-6E19-9BEC-DDE6-3A8E559E4BDA}"/>
          </ac:spMkLst>
        </pc:spChg>
        <pc:spChg chg="mod">
          <ac:chgData name="Полина Давыдченко" userId="c034636023882e3d" providerId="LiveId" clId="{D3143294-992C-470D-9A1B-4C369D6F17E8}" dt="2023-03-22T13:55:00.089" v="3480"/>
          <ac:spMkLst>
            <pc:docMk/>
            <pc:sldMk cId="3511178108" sldId="1264"/>
            <ac:spMk id="40" creationId="{CAF5CCEB-CF00-12B8-D7BA-8A10CB8C99B6}"/>
          </ac:spMkLst>
        </pc:spChg>
        <pc:spChg chg="mod">
          <ac:chgData name="Полина Давыдченко" userId="c034636023882e3d" providerId="LiveId" clId="{D3143294-992C-470D-9A1B-4C369D6F17E8}" dt="2023-03-22T13:55:00.089" v="3480"/>
          <ac:spMkLst>
            <pc:docMk/>
            <pc:sldMk cId="3511178108" sldId="1264"/>
            <ac:spMk id="41" creationId="{931860DA-BE3E-1BCE-213C-F839F0F9205D}"/>
          </ac:spMkLst>
        </pc:spChg>
        <pc:spChg chg="mod">
          <ac:chgData name="Полина Давыдченко" userId="c034636023882e3d" providerId="LiveId" clId="{D3143294-992C-470D-9A1B-4C369D6F17E8}" dt="2023-03-22T13:55:00.089" v="3480"/>
          <ac:spMkLst>
            <pc:docMk/>
            <pc:sldMk cId="3511178108" sldId="1264"/>
            <ac:spMk id="42" creationId="{5C5B9DD7-7873-0896-2441-5BA84EB10350}"/>
          </ac:spMkLst>
        </pc:spChg>
        <pc:spChg chg="add mod">
          <ac:chgData name="Полина Давыдченко" userId="c034636023882e3d" providerId="LiveId" clId="{D3143294-992C-470D-9A1B-4C369D6F17E8}" dt="2023-03-22T13:58:11.591" v="3514" actId="164"/>
          <ac:spMkLst>
            <pc:docMk/>
            <pc:sldMk cId="3511178108" sldId="1264"/>
            <ac:spMk id="43" creationId="{A7A35409-FB64-D657-A67D-0E45DB8B4192}"/>
          </ac:spMkLst>
        </pc:spChg>
        <pc:spChg chg="add mod">
          <ac:chgData name="Полина Давыдченко" userId="c034636023882e3d" providerId="LiveId" clId="{D3143294-992C-470D-9A1B-4C369D6F17E8}" dt="2023-03-22T13:58:11.591" v="3514" actId="164"/>
          <ac:spMkLst>
            <pc:docMk/>
            <pc:sldMk cId="3511178108" sldId="1264"/>
            <ac:spMk id="44" creationId="{CBC63D62-464C-F51B-BADF-B4CD016C0F91}"/>
          </ac:spMkLst>
        </pc:spChg>
        <pc:spChg chg="add mod">
          <ac:chgData name="Полина Давыдченко" userId="c034636023882e3d" providerId="LiveId" clId="{D3143294-992C-470D-9A1B-4C369D6F17E8}" dt="2023-03-22T13:58:11.591" v="3514" actId="164"/>
          <ac:spMkLst>
            <pc:docMk/>
            <pc:sldMk cId="3511178108" sldId="1264"/>
            <ac:spMk id="45" creationId="{67D786D9-D094-2024-A6B1-FB92CA0E986B}"/>
          </ac:spMkLst>
        </pc:spChg>
        <pc:spChg chg="add del mod">
          <ac:chgData name="Полина Давыдченко" userId="c034636023882e3d" providerId="LiveId" clId="{D3143294-992C-470D-9A1B-4C369D6F17E8}" dt="2023-03-22T13:56:48.742" v="3498" actId="478"/>
          <ac:spMkLst>
            <pc:docMk/>
            <pc:sldMk cId="3511178108" sldId="1264"/>
            <ac:spMk id="46" creationId="{1CBE7B46-CC51-553F-6831-5C527C17D522}"/>
          </ac:spMkLst>
        </pc:spChg>
        <pc:spChg chg="add del mod">
          <ac:chgData name="Полина Давыдченко" userId="c034636023882e3d" providerId="LiveId" clId="{D3143294-992C-470D-9A1B-4C369D6F17E8}" dt="2023-03-22T13:56:51.123" v="3499" actId="478"/>
          <ac:spMkLst>
            <pc:docMk/>
            <pc:sldMk cId="3511178108" sldId="1264"/>
            <ac:spMk id="47" creationId="{D1421984-C75B-D33A-39BD-091CC766A6D2}"/>
          </ac:spMkLst>
        </pc:spChg>
        <pc:spChg chg="add del mod">
          <ac:chgData name="Полина Давыдченко" userId="c034636023882e3d" providerId="LiveId" clId="{D3143294-992C-470D-9A1B-4C369D6F17E8}" dt="2023-03-22T13:56:19.419" v="3494"/>
          <ac:spMkLst>
            <pc:docMk/>
            <pc:sldMk cId="3511178108" sldId="1264"/>
            <ac:spMk id="48" creationId="{84FBD412-FF85-EFEB-FF5D-399B22C697C2}"/>
          </ac:spMkLst>
        </pc:spChg>
        <pc:spChg chg="add del mod">
          <ac:chgData name="Полина Давыдченко" userId="c034636023882e3d" providerId="LiveId" clId="{D3143294-992C-470D-9A1B-4C369D6F17E8}" dt="2023-03-22T13:56:19.419" v="3494"/>
          <ac:spMkLst>
            <pc:docMk/>
            <pc:sldMk cId="3511178108" sldId="1264"/>
            <ac:spMk id="49" creationId="{5D2992A0-FBAE-F3D2-0C21-AB120EA256F8}"/>
          </ac:spMkLst>
        </pc:spChg>
        <pc:spChg chg="add mod">
          <ac:chgData name="Полина Давыдченко" userId="c034636023882e3d" providerId="LiveId" clId="{D3143294-992C-470D-9A1B-4C369D6F17E8}" dt="2023-05-11T13:42:05.596" v="5638" actId="1035"/>
          <ac:spMkLst>
            <pc:docMk/>
            <pc:sldMk cId="3511178108" sldId="1264"/>
            <ac:spMk id="50" creationId="{B29859EA-4F78-D3C9-2774-52C7679C1371}"/>
          </ac:spMkLst>
        </pc:spChg>
        <pc:grpChg chg="add del mod">
          <ac:chgData name="Полина Давыдченко" userId="c034636023882e3d" providerId="LiveId" clId="{D3143294-992C-470D-9A1B-4C369D6F17E8}" dt="2023-03-22T13:55:27.513" v="3490" actId="478"/>
          <ac:grpSpMkLst>
            <pc:docMk/>
            <pc:sldMk cId="3511178108" sldId="1264"/>
            <ac:grpSpMk id="12" creationId="{128A8E18-B236-B2FB-5850-408F45FC688C}"/>
          </ac:grpSpMkLst>
        </pc:grpChg>
        <pc:grpChg chg="add mod">
          <ac:chgData name="Полина Давыдченко" userId="c034636023882e3d" providerId="LiveId" clId="{D3143294-992C-470D-9A1B-4C369D6F17E8}" dt="2023-05-12T01:46:38.902" v="6237" actId="1038"/>
          <ac:grpSpMkLst>
            <pc:docMk/>
            <pc:sldMk cId="3511178108" sldId="1264"/>
            <ac:grpSpMk id="13" creationId="{0E6FF289-ABEC-07D4-C073-C88183018F75}"/>
          </ac:grpSpMkLst>
        </pc:grpChg>
        <pc:grpChg chg="mod">
          <ac:chgData name="Полина Давыдченко" userId="c034636023882e3d" providerId="LiveId" clId="{D3143294-992C-470D-9A1B-4C369D6F17E8}" dt="2023-03-22T13:55:00.089" v="3480"/>
          <ac:grpSpMkLst>
            <pc:docMk/>
            <pc:sldMk cId="3511178108" sldId="1264"/>
            <ac:grpSpMk id="19" creationId="{F4631659-DD61-7703-2DF0-8272514E115B}"/>
          </ac:grpSpMkLst>
        </pc:grpChg>
        <pc:grpChg chg="mod">
          <ac:chgData name="Полина Давыдченко" userId="c034636023882e3d" providerId="LiveId" clId="{D3143294-992C-470D-9A1B-4C369D6F17E8}" dt="2023-03-22T13:55:00.089" v="3480"/>
          <ac:grpSpMkLst>
            <pc:docMk/>
            <pc:sldMk cId="3511178108" sldId="1264"/>
            <ac:grpSpMk id="22" creationId="{4E14BFB1-D336-CD00-AAFB-458BDAD8637E}"/>
          </ac:grpSpMkLst>
        </pc:grpChg>
        <pc:grpChg chg="add mod">
          <ac:chgData name="Полина Давыдченко" userId="c034636023882e3d" providerId="LiveId" clId="{D3143294-992C-470D-9A1B-4C369D6F17E8}" dt="2023-05-11T13:42:54.405" v="5643" actId="1076"/>
          <ac:grpSpMkLst>
            <pc:docMk/>
            <pc:sldMk cId="3511178108" sldId="1264"/>
            <ac:grpSpMk id="51" creationId="{9DD8E94D-CCB7-D6F3-8013-9493C8346E7D}"/>
          </ac:grpSpMkLst>
        </pc:grpChg>
        <pc:picChg chg="add mod">
          <ac:chgData name="Полина Давыдченко" userId="c034636023882e3d" providerId="LiveId" clId="{D3143294-992C-470D-9A1B-4C369D6F17E8}" dt="2023-05-11T13:23:18.750" v="5199"/>
          <ac:picMkLst>
            <pc:docMk/>
            <pc:sldMk cId="3511178108" sldId="1264"/>
            <ac:picMk id="9" creationId="{AE1FA1B5-B25C-4088-1EE3-BB9283940BF8}"/>
          </ac:picMkLst>
        </pc:picChg>
        <pc:picChg chg="add mod">
          <ac:chgData name="Полина Давыдченко" userId="c034636023882e3d" providerId="LiveId" clId="{D3143294-992C-470D-9A1B-4C369D6F17E8}" dt="2023-05-11T13:23:18.750" v="5199"/>
          <ac:picMkLst>
            <pc:docMk/>
            <pc:sldMk cId="3511178108" sldId="1264"/>
            <ac:picMk id="11" creationId="{088DFEDA-BD9C-1AC9-B099-F3EDE1B5BD93}"/>
          </ac:picMkLst>
        </pc:picChg>
        <pc:picChg chg="add del mod">
          <ac:chgData name="Полина Давыдченко" userId="c034636023882e3d" providerId="LiveId" clId="{D3143294-992C-470D-9A1B-4C369D6F17E8}" dt="2023-03-22T13:59:09.833" v="3525" actId="478"/>
          <ac:picMkLst>
            <pc:docMk/>
            <pc:sldMk cId="3511178108" sldId="1264"/>
            <ac:picMk id="52" creationId="{C11C4376-5B5A-18F0-5CF2-E4166826A5E3}"/>
          </ac:picMkLst>
        </pc:picChg>
        <pc:picChg chg="add del mod">
          <ac:chgData name="Полина Давыдченко" userId="c034636023882e3d" providerId="LiveId" clId="{D3143294-992C-470D-9A1B-4C369D6F17E8}" dt="2023-03-22T14:08:07.746" v="3736" actId="478"/>
          <ac:picMkLst>
            <pc:docMk/>
            <pc:sldMk cId="3511178108" sldId="1264"/>
            <ac:picMk id="53" creationId="{5102E938-FF3B-B10D-2917-FCDD11F71FF7}"/>
          </ac:picMkLst>
        </pc:picChg>
        <pc:picChg chg="add del mod">
          <ac:chgData name="Полина Давыдченко" userId="c034636023882e3d" providerId="LiveId" clId="{D3143294-992C-470D-9A1B-4C369D6F17E8}" dt="2023-03-22T14:08:06.090" v="3735" actId="478"/>
          <ac:picMkLst>
            <pc:docMk/>
            <pc:sldMk cId="3511178108" sldId="1264"/>
            <ac:picMk id="54" creationId="{CFD7C016-F5B7-AE28-58E5-B540135A6813}"/>
          </ac:picMkLst>
        </pc:picChg>
        <pc:picChg chg="add del mod">
          <ac:chgData name="Полина Давыдченко" userId="c034636023882e3d" providerId="LiveId" clId="{D3143294-992C-470D-9A1B-4C369D6F17E8}" dt="2023-03-22T14:08:04.229" v="3734" actId="478"/>
          <ac:picMkLst>
            <pc:docMk/>
            <pc:sldMk cId="3511178108" sldId="1264"/>
            <ac:picMk id="55" creationId="{B5504ADC-AB7E-9602-38DF-0CD1B3C87B7F}"/>
          </ac:picMkLst>
        </pc:picChg>
        <pc:picChg chg="add del mod">
          <ac:chgData name="Полина Давыдченко" userId="c034636023882e3d" providerId="LiveId" clId="{D3143294-992C-470D-9A1B-4C369D6F17E8}" dt="2023-03-22T14:08:02.478" v="3733" actId="478"/>
          <ac:picMkLst>
            <pc:docMk/>
            <pc:sldMk cId="3511178108" sldId="1264"/>
            <ac:picMk id="56" creationId="{DC081ADB-781D-CAB0-FB61-8FEBB1C8D9D6}"/>
          </ac:picMkLst>
        </pc:picChg>
        <pc:picChg chg="add del mod">
          <ac:chgData name="Полина Давыдченко" userId="c034636023882e3d" providerId="LiveId" clId="{D3143294-992C-470D-9A1B-4C369D6F17E8}" dt="2023-03-22T14:07:59.689" v="3732" actId="478"/>
          <ac:picMkLst>
            <pc:docMk/>
            <pc:sldMk cId="3511178108" sldId="1264"/>
            <ac:picMk id="57" creationId="{CA6D2DB4-BF59-BBEF-3633-238FCEA86B79}"/>
          </ac:picMkLst>
        </pc:picChg>
        <pc:picChg chg="add mod">
          <ac:chgData name="Полина Давыдченко" userId="c034636023882e3d" providerId="LiveId" clId="{D3143294-992C-470D-9A1B-4C369D6F17E8}" dt="2023-05-12T01:46:38.902" v="6237" actId="1038"/>
          <ac:picMkLst>
            <pc:docMk/>
            <pc:sldMk cId="3511178108" sldId="1264"/>
            <ac:picMk id="58" creationId="{360F6F94-EF35-A98B-BDF7-90200193E17C}"/>
          </ac:picMkLst>
        </pc:picChg>
        <pc:picChg chg="add mod">
          <ac:chgData name="Полина Давыдченко" userId="c034636023882e3d" providerId="LiveId" clId="{D3143294-992C-470D-9A1B-4C369D6F17E8}" dt="2023-05-12T01:46:38.902" v="6237" actId="1038"/>
          <ac:picMkLst>
            <pc:docMk/>
            <pc:sldMk cId="3511178108" sldId="1264"/>
            <ac:picMk id="59" creationId="{CC1E6B16-B39D-A887-FFA2-B79D270E777E}"/>
          </ac:picMkLst>
        </pc:picChg>
        <pc:picChg chg="add mod">
          <ac:chgData name="Полина Давыдченко" userId="c034636023882e3d" providerId="LiveId" clId="{D3143294-992C-470D-9A1B-4C369D6F17E8}" dt="2023-05-12T01:46:38.902" v="6237" actId="1038"/>
          <ac:picMkLst>
            <pc:docMk/>
            <pc:sldMk cId="3511178108" sldId="1264"/>
            <ac:picMk id="60" creationId="{22756F68-5756-02F9-DA72-95AF7043E922}"/>
          </ac:picMkLst>
        </pc:picChg>
        <pc:picChg chg="add mod">
          <ac:chgData name="Полина Давыдченко" userId="c034636023882e3d" providerId="LiveId" clId="{D3143294-992C-470D-9A1B-4C369D6F17E8}" dt="2023-05-12T01:46:38.902" v="6237" actId="1038"/>
          <ac:picMkLst>
            <pc:docMk/>
            <pc:sldMk cId="3511178108" sldId="1264"/>
            <ac:picMk id="61" creationId="{9E35FDEE-EB8A-1ED7-6D48-FD16521122DD}"/>
          </ac:picMkLst>
        </pc:picChg>
        <pc:picChg chg="add del mod">
          <ac:chgData name="Полина Давыдченко" userId="c034636023882e3d" providerId="LiveId" clId="{D3143294-992C-470D-9A1B-4C369D6F17E8}" dt="2023-03-22T14:09:57.714" v="3756" actId="478"/>
          <ac:picMkLst>
            <pc:docMk/>
            <pc:sldMk cId="3511178108" sldId="1264"/>
            <ac:picMk id="62" creationId="{1CD3A8F0-BFA8-8ECD-CA04-A9FC72FDC91C}"/>
          </ac:picMkLst>
        </pc:picChg>
        <pc:picChg chg="del">
          <ac:chgData name="Полина Давыдченко" userId="c034636023882e3d" providerId="LiveId" clId="{D3143294-992C-470D-9A1B-4C369D6F17E8}" dt="2023-03-22T07:56:17.618" v="481" actId="478"/>
          <ac:picMkLst>
            <pc:docMk/>
            <pc:sldMk cId="3511178108" sldId="1264"/>
            <ac:picMk id="152" creationId="{00000000-0000-0000-0000-000000000000}"/>
          </ac:picMkLst>
        </pc:picChg>
      </pc:sldChg>
      <pc:sldChg chg="addSp delSp modSp add mod addAnim delAnim modAnim">
        <pc:chgData name="Полина Давыдченко" userId="c034636023882e3d" providerId="LiveId" clId="{D3143294-992C-470D-9A1B-4C369D6F17E8}" dt="2023-05-11T13:45:45.966" v="5735" actId="1076"/>
        <pc:sldMkLst>
          <pc:docMk/>
          <pc:sldMk cId="3135739209" sldId="1265"/>
        </pc:sldMkLst>
        <pc:spChg chg="add del mod">
          <ac:chgData name="Полина Давыдченко" userId="c034636023882e3d" providerId="LiveId" clId="{D3143294-992C-470D-9A1B-4C369D6F17E8}" dt="2023-05-11T13:45:20.192" v="5687" actId="478"/>
          <ac:spMkLst>
            <pc:docMk/>
            <pc:sldMk cId="3135739209" sldId="1265"/>
            <ac:spMk id="2" creationId="{6748DD1E-D94F-9F9E-DC25-6E8750158C5E}"/>
          </ac:spMkLst>
        </pc:spChg>
        <pc:spChg chg="del mod">
          <ac:chgData name="Полина Давыдченко" userId="c034636023882e3d" providerId="LiveId" clId="{D3143294-992C-470D-9A1B-4C369D6F17E8}" dt="2023-05-11T13:23:25.344" v="5200" actId="478"/>
          <ac:spMkLst>
            <pc:docMk/>
            <pc:sldMk cId="3135739209" sldId="1265"/>
            <ac:spMk id="3" creationId="{F65A04CC-8253-C0FB-3BF5-E79CA977B286}"/>
          </ac:spMkLst>
        </pc:spChg>
        <pc:spChg chg="add del mod">
          <ac:chgData name="Полина Давыдченко" userId="c034636023882e3d" providerId="LiveId" clId="{D3143294-992C-470D-9A1B-4C369D6F17E8}" dt="2023-03-22T12:57:15.808" v="1414" actId="478"/>
          <ac:spMkLst>
            <pc:docMk/>
            <pc:sldMk cId="3135739209" sldId="1265"/>
            <ac:spMk id="4" creationId="{468FDFDD-4070-9F35-EFDF-0D9D19D818C8}"/>
          </ac:spMkLst>
        </pc:spChg>
        <pc:spChg chg="add mod">
          <ac:chgData name="Полина Давыдченко" userId="c034636023882e3d" providerId="LiveId" clId="{D3143294-992C-470D-9A1B-4C369D6F17E8}" dt="2023-05-11T13:14:19.219" v="5047" actId="20577"/>
          <ac:spMkLst>
            <pc:docMk/>
            <pc:sldMk cId="3135739209" sldId="1265"/>
            <ac:spMk id="4" creationId="{D2750BD1-4122-BC24-FDC2-EAFBFC9FCC41}"/>
          </ac:spMkLst>
        </pc:spChg>
        <pc:spChg chg="del mod">
          <ac:chgData name="Полина Давыдченко" userId="c034636023882e3d" providerId="LiveId" clId="{D3143294-992C-470D-9A1B-4C369D6F17E8}" dt="2023-03-22T07:58:17.644" v="581" actId="478"/>
          <ac:spMkLst>
            <pc:docMk/>
            <pc:sldMk cId="3135739209" sldId="1265"/>
            <ac:spMk id="4" creationId="{F51B3890-8D1A-9FA4-6ADA-EDA78E4CBAE5}"/>
          </ac:spMkLst>
        </pc:spChg>
        <pc:spChg chg="add mod">
          <ac:chgData name="Полина Давыдченко" userId="c034636023882e3d" providerId="LiveId" clId="{D3143294-992C-470D-9A1B-4C369D6F17E8}" dt="2023-03-22T14:45:52.295" v="4419" actId="164"/>
          <ac:spMkLst>
            <pc:docMk/>
            <pc:sldMk cId="3135739209" sldId="1265"/>
            <ac:spMk id="6" creationId="{60CD63F1-60DA-1A84-7FDA-8C3C936E1A8F}"/>
          </ac:spMkLst>
        </pc:spChg>
        <pc:spChg chg="add mod">
          <ac:chgData name="Полина Давыдченко" userId="c034636023882e3d" providerId="LiveId" clId="{D3143294-992C-470D-9A1B-4C369D6F17E8}" dt="2023-03-22T14:45:52.295" v="4419" actId="164"/>
          <ac:spMkLst>
            <pc:docMk/>
            <pc:sldMk cId="3135739209" sldId="1265"/>
            <ac:spMk id="7" creationId="{A074D5FB-8F1A-079C-8972-B713C72A5596}"/>
          </ac:spMkLst>
        </pc:spChg>
        <pc:spChg chg="add del mod">
          <ac:chgData name="Полина Давыдченко" userId="c034636023882e3d" providerId="LiveId" clId="{D3143294-992C-470D-9A1B-4C369D6F17E8}" dt="2023-03-22T14:39:21.715" v="4142" actId="478"/>
          <ac:spMkLst>
            <pc:docMk/>
            <pc:sldMk cId="3135739209" sldId="1265"/>
            <ac:spMk id="8" creationId="{9B085748-9F88-C654-3414-656B93D1E49B}"/>
          </ac:spMkLst>
        </pc:spChg>
        <pc:spChg chg="del mod">
          <ac:chgData name="Полина Давыдченко" userId="c034636023882e3d" providerId="LiveId" clId="{D3143294-992C-470D-9A1B-4C369D6F17E8}" dt="2023-05-11T13:14:15.005" v="5044" actId="478"/>
          <ac:spMkLst>
            <pc:docMk/>
            <pc:sldMk cId="3135739209" sldId="1265"/>
            <ac:spMk id="10" creationId="{3347778B-488B-4D5B-78C3-E534744E112B}"/>
          </ac:spMkLst>
        </pc:spChg>
        <pc:spChg chg="add mod">
          <ac:chgData name="Полина Давыдченко" userId="c034636023882e3d" providerId="LiveId" clId="{D3143294-992C-470D-9A1B-4C369D6F17E8}" dt="2023-05-11T13:23:33.080" v="5203"/>
          <ac:spMkLst>
            <pc:docMk/>
            <pc:sldMk cId="3135739209" sldId="1265"/>
            <ac:spMk id="11" creationId="{AACD7D38-D46D-B106-9494-5004E47D6E2B}"/>
          </ac:spMkLst>
        </pc:spChg>
        <pc:spChg chg="add mod">
          <ac:chgData name="Полина Давыдченко" userId="c034636023882e3d" providerId="LiveId" clId="{D3143294-992C-470D-9A1B-4C369D6F17E8}" dt="2023-05-11T13:45:45.966" v="5735" actId="1076"/>
          <ac:spMkLst>
            <pc:docMk/>
            <pc:sldMk cId="3135739209" sldId="1265"/>
            <ac:spMk id="12" creationId="{CBA1DAC8-6288-5F2A-2823-AC941A3AC769}"/>
          </ac:spMkLst>
        </pc:spChg>
        <pc:spChg chg="add mod">
          <ac:chgData name="Полина Давыдченко" userId="c034636023882e3d" providerId="LiveId" clId="{D3143294-992C-470D-9A1B-4C369D6F17E8}" dt="2023-03-22T14:45:52.295" v="4419" actId="164"/>
          <ac:spMkLst>
            <pc:docMk/>
            <pc:sldMk cId="3135739209" sldId="1265"/>
            <ac:spMk id="28" creationId="{9D092BB9-0162-6254-11B8-F5E24084B357}"/>
          </ac:spMkLst>
        </pc:spChg>
        <pc:spChg chg="add mod">
          <ac:chgData name="Полина Давыдченко" userId="c034636023882e3d" providerId="LiveId" clId="{D3143294-992C-470D-9A1B-4C369D6F17E8}" dt="2023-03-22T14:45:52.295" v="4419" actId="164"/>
          <ac:spMkLst>
            <pc:docMk/>
            <pc:sldMk cId="3135739209" sldId="1265"/>
            <ac:spMk id="29" creationId="{4E5E1DC4-251E-21FE-3068-28C4C7C03731}"/>
          </ac:spMkLst>
        </pc:spChg>
        <pc:spChg chg="add mod">
          <ac:chgData name="Полина Давыдченко" userId="c034636023882e3d" providerId="LiveId" clId="{D3143294-992C-470D-9A1B-4C369D6F17E8}" dt="2023-03-22T14:45:52.295" v="4419" actId="164"/>
          <ac:spMkLst>
            <pc:docMk/>
            <pc:sldMk cId="3135739209" sldId="1265"/>
            <ac:spMk id="30" creationId="{66976651-F5A2-8BCE-5DC7-C1886F380068}"/>
          </ac:spMkLst>
        </pc:spChg>
        <pc:spChg chg="add mod">
          <ac:chgData name="Полина Давыдченко" userId="c034636023882e3d" providerId="LiveId" clId="{D3143294-992C-470D-9A1B-4C369D6F17E8}" dt="2023-03-22T14:45:52.295" v="4419" actId="164"/>
          <ac:spMkLst>
            <pc:docMk/>
            <pc:sldMk cId="3135739209" sldId="1265"/>
            <ac:spMk id="31" creationId="{7B752A3F-023E-CD80-E45E-90E2343919BC}"/>
          </ac:spMkLst>
        </pc:spChg>
        <pc:spChg chg="add mod">
          <ac:chgData name="Полина Давыдченко" userId="c034636023882e3d" providerId="LiveId" clId="{D3143294-992C-470D-9A1B-4C369D6F17E8}" dt="2023-03-22T14:45:52.295" v="4419" actId="164"/>
          <ac:spMkLst>
            <pc:docMk/>
            <pc:sldMk cId="3135739209" sldId="1265"/>
            <ac:spMk id="32" creationId="{A07356B0-5AB4-4CCA-079D-7600C44D9491}"/>
          </ac:spMkLst>
        </pc:spChg>
        <pc:spChg chg="add mod">
          <ac:chgData name="Полина Давыдченко" userId="c034636023882e3d" providerId="LiveId" clId="{D3143294-992C-470D-9A1B-4C369D6F17E8}" dt="2023-03-22T14:45:52.295" v="4419" actId="164"/>
          <ac:spMkLst>
            <pc:docMk/>
            <pc:sldMk cId="3135739209" sldId="1265"/>
            <ac:spMk id="37" creationId="{C8135F34-CBF1-9883-8F9D-EE7B116CC270}"/>
          </ac:spMkLst>
        </pc:spChg>
        <pc:spChg chg="add mod">
          <ac:chgData name="Полина Давыдченко" userId="c034636023882e3d" providerId="LiveId" clId="{D3143294-992C-470D-9A1B-4C369D6F17E8}" dt="2023-03-22T14:45:52.295" v="4419" actId="164"/>
          <ac:spMkLst>
            <pc:docMk/>
            <pc:sldMk cId="3135739209" sldId="1265"/>
            <ac:spMk id="38" creationId="{7BDA1A20-C42A-BC42-1D17-54E724D96BE6}"/>
          </ac:spMkLst>
        </pc:spChg>
        <pc:spChg chg="add mod">
          <ac:chgData name="Полина Давыдченко" userId="c034636023882e3d" providerId="LiveId" clId="{D3143294-992C-470D-9A1B-4C369D6F17E8}" dt="2023-03-22T14:45:52.295" v="4419" actId="164"/>
          <ac:spMkLst>
            <pc:docMk/>
            <pc:sldMk cId="3135739209" sldId="1265"/>
            <ac:spMk id="39" creationId="{93D41C6D-B749-1BE3-7194-EE180AEEF42E}"/>
          </ac:spMkLst>
        </pc:spChg>
        <pc:spChg chg="add mod">
          <ac:chgData name="Полина Давыдченко" userId="c034636023882e3d" providerId="LiveId" clId="{D3143294-992C-470D-9A1B-4C369D6F17E8}" dt="2023-03-22T14:45:52.295" v="4419" actId="164"/>
          <ac:spMkLst>
            <pc:docMk/>
            <pc:sldMk cId="3135739209" sldId="1265"/>
            <ac:spMk id="40" creationId="{82BC42BD-DCD1-B8DA-E1A4-27C60524DD65}"/>
          </ac:spMkLst>
        </pc:spChg>
        <pc:spChg chg="add mod">
          <ac:chgData name="Полина Давыдченко" userId="c034636023882e3d" providerId="LiveId" clId="{D3143294-992C-470D-9A1B-4C369D6F17E8}" dt="2023-03-22T14:45:52.295" v="4419" actId="164"/>
          <ac:spMkLst>
            <pc:docMk/>
            <pc:sldMk cId="3135739209" sldId="1265"/>
            <ac:spMk id="41" creationId="{AA0349E9-BA42-428E-854D-D8599DB26F08}"/>
          </ac:spMkLst>
        </pc:spChg>
        <pc:spChg chg="add mod">
          <ac:chgData name="Полина Давыдченко" userId="c034636023882e3d" providerId="LiveId" clId="{D3143294-992C-470D-9A1B-4C369D6F17E8}" dt="2023-03-22T14:45:52.295" v="4419" actId="164"/>
          <ac:spMkLst>
            <pc:docMk/>
            <pc:sldMk cId="3135739209" sldId="1265"/>
            <ac:spMk id="42" creationId="{B1D1E0A5-4965-FC91-7CBF-1C00E320D645}"/>
          </ac:spMkLst>
        </pc:spChg>
        <pc:spChg chg="add mod">
          <ac:chgData name="Полина Давыдченко" userId="c034636023882e3d" providerId="LiveId" clId="{D3143294-992C-470D-9A1B-4C369D6F17E8}" dt="2023-03-22T14:56:54.613" v="4521" actId="1076"/>
          <ac:spMkLst>
            <pc:docMk/>
            <pc:sldMk cId="3135739209" sldId="1265"/>
            <ac:spMk id="45" creationId="{D3F74ED6-C4F8-E006-87F8-96580A8A1994}"/>
          </ac:spMkLst>
        </pc:spChg>
        <pc:grpChg chg="add mod">
          <ac:chgData name="Полина Давыдченко" userId="c034636023882e3d" providerId="LiveId" clId="{D3143294-992C-470D-9A1B-4C369D6F17E8}" dt="2023-03-22T14:46:01.333" v="4422" actId="164"/>
          <ac:grpSpMkLst>
            <pc:docMk/>
            <pc:sldMk cId="3135739209" sldId="1265"/>
            <ac:grpSpMk id="43" creationId="{32D473FD-142F-0B82-85DB-4A396E8C2361}"/>
          </ac:grpSpMkLst>
        </pc:grpChg>
        <pc:grpChg chg="add mod">
          <ac:chgData name="Полина Давыдченко" userId="c034636023882e3d" providerId="LiveId" clId="{D3143294-992C-470D-9A1B-4C369D6F17E8}" dt="2023-03-22T14:56:48.851" v="4520" actId="1076"/>
          <ac:grpSpMkLst>
            <pc:docMk/>
            <pc:sldMk cId="3135739209" sldId="1265"/>
            <ac:grpSpMk id="44" creationId="{9EFB7DF3-E901-FE5A-5281-B30E40AD53AA}"/>
          </ac:grpSpMkLst>
        </pc:grpChg>
        <pc:graphicFrameChg chg="add del mod">
          <ac:chgData name="Полина Давыдченко" userId="c034636023882e3d" providerId="LiveId" clId="{D3143294-992C-470D-9A1B-4C369D6F17E8}" dt="2023-03-22T14:33:22.920" v="4032" actId="478"/>
          <ac:graphicFrameMkLst>
            <pc:docMk/>
            <pc:sldMk cId="3135739209" sldId="1265"/>
            <ac:graphicFrameMk id="9" creationId="{C3CBF097-6228-25E4-34F0-B44744556F44}"/>
          </ac:graphicFrameMkLst>
        </pc:graphicFrameChg>
        <pc:picChg chg="add mod">
          <ac:chgData name="Полина Давыдченко" userId="c034636023882e3d" providerId="LiveId" clId="{D3143294-992C-470D-9A1B-4C369D6F17E8}" dt="2023-05-11T13:23:33.080" v="5203"/>
          <ac:picMkLst>
            <pc:docMk/>
            <pc:sldMk cId="3135739209" sldId="1265"/>
            <ac:picMk id="8" creationId="{2691E169-51B3-E45E-6E4E-78C8632EFF4D}"/>
          </ac:picMkLst>
        </pc:picChg>
        <pc:picChg chg="add mod">
          <ac:chgData name="Полина Давыдченко" userId="c034636023882e3d" providerId="LiveId" clId="{D3143294-992C-470D-9A1B-4C369D6F17E8}" dt="2023-05-11T13:23:33.080" v="5203"/>
          <ac:picMkLst>
            <pc:docMk/>
            <pc:sldMk cId="3135739209" sldId="1265"/>
            <ac:picMk id="9" creationId="{1B84D91E-D8AB-1DC9-845F-AC5344C49ADD}"/>
          </ac:picMkLst>
        </pc:picChg>
        <pc:cxnChg chg="add del mod">
          <ac:chgData name="Полина Давыдченко" userId="c034636023882e3d" providerId="LiveId" clId="{D3143294-992C-470D-9A1B-4C369D6F17E8}" dt="2023-03-22T14:36:16.836" v="4063" actId="478"/>
          <ac:cxnSpMkLst>
            <pc:docMk/>
            <pc:sldMk cId="3135739209" sldId="1265"/>
            <ac:cxnSpMk id="11" creationId="{29E79A6D-97F6-CF18-F83A-BE1220E0C82A}"/>
          </ac:cxnSpMkLst>
        </pc:cxnChg>
        <pc:cxnChg chg="add mod">
          <ac:chgData name="Полина Давыдченко" userId="c034636023882e3d" providerId="LiveId" clId="{D3143294-992C-470D-9A1B-4C369D6F17E8}" dt="2023-03-22T14:46:01.333" v="4422" actId="164"/>
          <ac:cxnSpMkLst>
            <pc:docMk/>
            <pc:sldMk cId="3135739209" sldId="1265"/>
            <ac:cxnSpMk id="16" creationId="{BBEB4800-6C6E-AA44-9C43-28E631346E2A}"/>
          </ac:cxnSpMkLst>
        </pc:cxnChg>
        <pc:cxnChg chg="add del mod">
          <ac:chgData name="Полина Давыдченко" userId="c034636023882e3d" providerId="LiveId" clId="{D3143294-992C-470D-9A1B-4C369D6F17E8}" dt="2023-03-22T14:46:52.584" v="4446" actId="14100"/>
          <ac:cxnSpMkLst>
            <pc:docMk/>
            <pc:sldMk cId="3135739209" sldId="1265"/>
            <ac:cxnSpMk id="17" creationId="{858A5AC3-894C-CC3B-773A-E018E7D1DA32}"/>
          </ac:cxnSpMkLst>
        </pc:cxnChg>
        <pc:cxnChg chg="add mod">
          <ac:chgData name="Полина Давыдченко" userId="c034636023882e3d" providerId="LiveId" clId="{D3143294-992C-470D-9A1B-4C369D6F17E8}" dt="2023-03-22T14:45:52.295" v="4419" actId="164"/>
          <ac:cxnSpMkLst>
            <pc:docMk/>
            <pc:sldMk cId="3135739209" sldId="1265"/>
            <ac:cxnSpMk id="20" creationId="{7F9A4306-CF3C-DC17-419E-CD15EA11E1AC}"/>
          </ac:cxnSpMkLst>
        </pc:cxnChg>
        <pc:cxnChg chg="add mod">
          <ac:chgData name="Полина Давыдченко" userId="c034636023882e3d" providerId="LiveId" clId="{D3143294-992C-470D-9A1B-4C369D6F17E8}" dt="2023-03-22T14:45:52.295" v="4419" actId="164"/>
          <ac:cxnSpMkLst>
            <pc:docMk/>
            <pc:sldMk cId="3135739209" sldId="1265"/>
            <ac:cxnSpMk id="21" creationId="{A0550EE6-DE89-9B5A-A07F-DE972306905D}"/>
          </ac:cxnSpMkLst>
        </pc:cxnChg>
        <pc:cxnChg chg="add mod">
          <ac:chgData name="Полина Давыдченко" userId="c034636023882e3d" providerId="LiveId" clId="{D3143294-992C-470D-9A1B-4C369D6F17E8}" dt="2023-03-22T14:45:52.295" v="4419" actId="164"/>
          <ac:cxnSpMkLst>
            <pc:docMk/>
            <pc:sldMk cId="3135739209" sldId="1265"/>
            <ac:cxnSpMk id="22" creationId="{7F41526D-F313-55DE-AA88-9B2F31FE9B96}"/>
          </ac:cxnSpMkLst>
        </pc:cxnChg>
        <pc:cxnChg chg="add del mod">
          <ac:chgData name="Полина Давыдченко" userId="c034636023882e3d" providerId="LiveId" clId="{D3143294-992C-470D-9A1B-4C369D6F17E8}" dt="2023-03-22T14:36:18.823" v="4064" actId="478"/>
          <ac:cxnSpMkLst>
            <pc:docMk/>
            <pc:sldMk cId="3135739209" sldId="1265"/>
            <ac:cxnSpMk id="23" creationId="{D674B778-0486-D0B7-1F52-9ECA2B635595}"/>
          </ac:cxnSpMkLst>
        </pc:cxnChg>
        <pc:cxnChg chg="add mod">
          <ac:chgData name="Полина Давыдченко" userId="c034636023882e3d" providerId="LiveId" clId="{D3143294-992C-470D-9A1B-4C369D6F17E8}" dt="2023-03-22T14:45:52.295" v="4419" actId="164"/>
          <ac:cxnSpMkLst>
            <pc:docMk/>
            <pc:sldMk cId="3135739209" sldId="1265"/>
            <ac:cxnSpMk id="25" creationId="{2F4BB0A9-9E3F-C475-74DA-CD9D85B1FCB6}"/>
          </ac:cxnSpMkLst>
        </pc:cxnChg>
        <pc:cxnChg chg="add mod">
          <ac:chgData name="Полина Давыдченко" userId="c034636023882e3d" providerId="LiveId" clId="{D3143294-992C-470D-9A1B-4C369D6F17E8}" dt="2023-03-22T14:45:52.295" v="4419" actId="164"/>
          <ac:cxnSpMkLst>
            <pc:docMk/>
            <pc:sldMk cId="3135739209" sldId="1265"/>
            <ac:cxnSpMk id="26" creationId="{0808F632-2FD9-A144-94D8-ECCA429980D3}"/>
          </ac:cxnSpMkLst>
        </pc:cxnChg>
        <pc:cxnChg chg="add mod">
          <ac:chgData name="Полина Давыдченко" userId="c034636023882e3d" providerId="LiveId" clId="{D3143294-992C-470D-9A1B-4C369D6F17E8}" dt="2023-03-22T14:45:52.295" v="4419" actId="164"/>
          <ac:cxnSpMkLst>
            <pc:docMk/>
            <pc:sldMk cId="3135739209" sldId="1265"/>
            <ac:cxnSpMk id="27" creationId="{EED0B2CE-A46B-2862-1B79-93D38138E234}"/>
          </ac:cxnSpMkLst>
        </pc:cxnChg>
      </pc:sldChg>
      <pc:sldChg chg="modSp add del mod">
        <pc:chgData name="Полина Давыдченко" userId="c034636023882e3d" providerId="LiveId" clId="{D3143294-992C-470D-9A1B-4C369D6F17E8}" dt="2023-03-22T12:57:11.155" v="1413" actId="47"/>
        <pc:sldMkLst>
          <pc:docMk/>
          <pc:sldMk cId="626540023" sldId="1266"/>
        </pc:sldMkLst>
        <pc:spChg chg="mod">
          <ac:chgData name="Полина Давыдченко" userId="c034636023882e3d" providerId="LiveId" clId="{D3143294-992C-470D-9A1B-4C369D6F17E8}" dt="2023-03-22T08:00:59.604" v="639" actId="20577"/>
          <ac:spMkLst>
            <pc:docMk/>
            <pc:sldMk cId="626540023" sldId="1266"/>
            <ac:spMk id="2" creationId="{6748DD1E-D94F-9F9E-DC25-6E8750158C5E}"/>
          </ac:spMkLst>
        </pc:spChg>
      </pc:sldChg>
      <pc:sldChg chg="addSp delSp modSp add mod ord modAnim">
        <pc:chgData name="Полина Давыдченко" userId="c034636023882e3d" providerId="LiveId" clId="{D3143294-992C-470D-9A1B-4C369D6F17E8}" dt="2023-05-11T13:33:01.432" v="5394" actId="1076"/>
        <pc:sldMkLst>
          <pc:docMk/>
          <pc:sldMk cId="1057566834" sldId="1267"/>
        </pc:sldMkLst>
        <pc:spChg chg="del">
          <ac:chgData name="Полина Давыдченко" userId="c034636023882e3d" providerId="LiveId" clId="{D3143294-992C-470D-9A1B-4C369D6F17E8}" dt="2023-03-22T12:52:50.944" v="1255" actId="478"/>
          <ac:spMkLst>
            <pc:docMk/>
            <pc:sldMk cId="1057566834" sldId="1267"/>
            <ac:spMk id="2" creationId="{0CABA15E-BC51-52CF-1481-DA81C2C3187C}"/>
          </ac:spMkLst>
        </pc:spChg>
        <pc:spChg chg="add mod">
          <ac:chgData name="Полина Давыдченко" userId="c034636023882e3d" providerId="LiveId" clId="{D3143294-992C-470D-9A1B-4C369D6F17E8}" dt="2023-05-11T13:13:24.279" v="5030" actId="20577"/>
          <ac:spMkLst>
            <pc:docMk/>
            <pc:sldMk cId="1057566834" sldId="1267"/>
            <ac:spMk id="2" creationId="{15D05731-9917-7CC3-D5ED-0C3FAD05E3FC}"/>
          </ac:spMkLst>
        </pc:spChg>
        <pc:spChg chg="del mod">
          <ac:chgData name="Полина Давыдченко" userId="c034636023882e3d" providerId="LiveId" clId="{D3143294-992C-470D-9A1B-4C369D6F17E8}" dt="2023-05-11T13:15:39.791" v="5062" actId="478"/>
          <ac:spMkLst>
            <pc:docMk/>
            <pc:sldMk cId="1057566834" sldId="1267"/>
            <ac:spMk id="3" creationId="{F65A04CC-8253-C0FB-3BF5-E79CA977B286}"/>
          </ac:spMkLst>
        </pc:spChg>
        <pc:spChg chg="del mod">
          <ac:chgData name="Полина Давыдченко" userId="c034636023882e3d" providerId="LiveId" clId="{D3143294-992C-470D-9A1B-4C369D6F17E8}" dt="2023-05-11T13:30:39.022" v="5312" actId="478"/>
          <ac:spMkLst>
            <pc:docMk/>
            <pc:sldMk cId="1057566834" sldId="1267"/>
            <ac:spMk id="4" creationId="{F51B3890-8D1A-9FA4-6ADA-EDA78E4CBAE5}"/>
          </ac:spMkLst>
        </pc:spChg>
        <pc:spChg chg="del">
          <ac:chgData name="Полина Давыдченко" userId="c034636023882e3d" providerId="LiveId" clId="{D3143294-992C-470D-9A1B-4C369D6F17E8}" dt="2023-03-22T12:52:53.433" v="1256" actId="478"/>
          <ac:spMkLst>
            <pc:docMk/>
            <pc:sldMk cId="1057566834" sldId="1267"/>
            <ac:spMk id="6" creationId="{E03E007B-59DB-940D-DED2-BD027D39F317}"/>
          </ac:spMkLst>
        </pc:spChg>
        <pc:spChg chg="add mod">
          <ac:chgData name="Полина Давыдченко" userId="c034636023882e3d" providerId="LiveId" clId="{D3143294-992C-470D-9A1B-4C369D6F17E8}" dt="2023-05-11T13:31:55.266" v="5384" actId="1076"/>
          <ac:spMkLst>
            <pc:docMk/>
            <pc:sldMk cId="1057566834" sldId="1267"/>
            <ac:spMk id="7" creationId="{176D6470-20E3-5ECB-3D67-3EE8A898D789}"/>
          </ac:spMkLst>
        </pc:spChg>
        <pc:spChg chg="mod">
          <ac:chgData name="Полина Давыдченко" userId="c034636023882e3d" providerId="LiveId" clId="{D3143294-992C-470D-9A1B-4C369D6F17E8}" dt="2023-03-22T14:04:04.037" v="3654" actId="1076"/>
          <ac:spMkLst>
            <pc:docMk/>
            <pc:sldMk cId="1057566834" sldId="1267"/>
            <ac:spMk id="8" creationId="{B592C47F-5A4C-17B8-ABB8-BB350485496F}"/>
          </ac:spMkLst>
        </pc:spChg>
        <pc:spChg chg="del">
          <ac:chgData name="Полина Давыдченко" userId="c034636023882e3d" providerId="LiveId" clId="{D3143294-992C-470D-9A1B-4C369D6F17E8}" dt="2023-03-22T12:51:26.636" v="1151" actId="478"/>
          <ac:spMkLst>
            <pc:docMk/>
            <pc:sldMk cId="1057566834" sldId="1267"/>
            <ac:spMk id="9" creationId="{095A47DD-30D9-1280-9F41-17E264A03D9A}"/>
          </ac:spMkLst>
        </pc:spChg>
        <pc:spChg chg="del mod">
          <ac:chgData name="Полина Давыдченко" userId="c034636023882e3d" providerId="LiveId" clId="{D3143294-992C-470D-9A1B-4C369D6F17E8}" dt="2023-05-11T13:13:19.933" v="5027" actId="478"/>
          <ac:spMkLst>
            <pc:docMk/>
            <pc:sldMk cId="1057566834" sldId="1267"/>
            <ac:spMk id="10" creationId="{3347778B-488B-4D5B-78C3-E534744E112B}"/>
          </ac:spMkLst>
        </pc:spChg>
        <pc:spChg chg="add mod ord topLvl">
          <ac:chgData name="Полина Давыдченко" userId="c034636023882e3d" providerId="LiveId" clId="{D3143294-992C-470D-9A1B-4C369D6F17E8}" dt="2023-05-11T13:32:02.213" v="5385" actId="1076"/>
          <ac:spMkLst>
            <pc:docMk/>
            <pc:sldMk cId="1057566834" sldId="1267"/>
            <ac:spMk id="11" creationId="{959DDADF-3CA2-3F70-5DDE-946DD81BDBA3}"/>
          </ac:spMkLst>
        </pc:spChg>
        <pc:spChg chg="add mod">
          <ac:chgData name="Полина Давыдченко" userId="c034636023882e3d" providerId="LiveId" clId="{D3143294-992C-470D-9A1B-4C369D6F17E8}" dt="2023-05-11T13:15:46.228" v="5065"/>
          <ac:spMkLst>
            <pc:docMk/>
            <pc:sldMk cId="1057566834" sldId="1267"/>
            <ac:spMk id="12" creationId="{2D01C069-2B0A-9C52-69D2-1D9C0357109F}"/>
          </ac:spMkLst>
        </pc:spChg>
        <pc:spChg chg="add del mod topLvl">
          <ac:chgData name="Полина Давыдченко" userId="c034636023882e3d" providerId="LiveId" clId="{D3143294-992C-470D-9A1B-4C369D6F17E8}" dt="2023-03-22T14:02:08.041" v="3635" actId="478"/>
          <ac:spMkLst>
            <pc:docMk/>
            <pc:sldMk cId="1057566834" sldId="1267"/>
            <ac:spMk id="12" creationId="{446A50AD-8297-B817-BEDD-E4065710E211}"/>
          </ac:spMkLst>
        </pc:spChg>
        <pc:spChg chg="add mod">
          <ac:chgData name="Полина Давыдченко" userId="c034636023882e3d" providerId="LiveId" clId="{D3143294-992C-470D-9A1B-4C369D6F17E8}" dt="2023-05-11T13:33:01.432" v="5394" actId="1076"/>
          <ac:spMkLst>
            <pc:docMk/>
            <pc:sldMk cId="1057566834" sldId="1267"/>
            <ac:spMk id="13" creationId="{B28273D9-5350-E36B-CC14-43BA27A4C4BE}"/>
          </ac:spMkLst>
        </pc:spChg>
        <pc:spChg chg="add del mod">
          <ac:chgData name="Полина Давыдченко" userId="c034636023882e3d" providerId="LiveId" clId="{D3143294-992C-470D-9A1B-4C369D6F17E8}" dt="2023-03-22T13:49:39.228" v="3416" actId="478"/>
          <ac:spMkLst>
            <pc:docMk/>
            <pc:sldMk cId="1057566834" sldId="1267"/>
            <ac:spMk id="15" creationId="{C893C186-74E7-EFAB-DAC5-A77AE8276901}"/>
          </ac:spMkLst>
        </pc:spChg>
        <pc:spChg chg="add mod">
          <ac:chgData name="Полина Давыдченко" userId="c034636023882e3d" providerId="LiveId" clId="{D3143294-992C-470D-9A1B-4C369D6F17E8}" dt="2023-05-11T13:31:55.266" v="5384" actId="1076"/>
          <ac:spMkLst>
            <pc:docMk/>
            <pc:sldMk cId="1057566834" sldId="1267"/>
            <ac:spMk id="16" creationId="{921D69EE-C0F7-1BFD-51F0-A7B8DADE84EA}"/>
          </ac:spMkLst>
        </pc:spChg>
        <pc:spChg chg="add mod">
          <ac:chgData name="Полина Давыдченко" userId="c034636023882e3d" providerId="LiveId" clId="{D3143294-992C-470D-9A1B-4C369D6F17E8}" dt="2023-05-11T13:31:55.266" v="5384" actId="1076"/>
          <ac:spMkLst>
            <pc:docMk/>
            <pc:sldMk cId="1057566834" sldId="1267"/>
            <ac:spMk id="17" creationId="{90136C02-5355-6FFC-C5CB-3B5FE95D5E51}"/>
          </ac:spMkLst>
        </pc:spChg>
        <pc:spChg chg="add mod">
          <ac:chgData name="Полина Давыдченко" userId="c034636023882e3d" providerId="LiveId" clId="{D3143294-992C-470D-9A1B-4C369D6F17E8}" dt="2023-03-22T14:04:04.037" v="3654" actId="1076"/>
          <ac:spMkLst>
            <pc:docMk/>
            <pc:sldMk cId="1057566834" sldId="1267"/>
            <ac:spMk id="18" creationId="{40987A85-ED86-EA5F-C499-0883B55155B1}"/>
          </ac:spMkLst>
        </pc:spChg>
        <pc:spChg chg="add mod">
          <ac:chgData name="Полина Давыдченко" userId="c034636023882e3d" providerId="LiveId" clId="{D3143294-992C-470D-9A1B-4C369D6F17E8}" dt="2023-05-11T13:32:09.476" v="5387" actId="1076"/>
          <ac:spMkLst>
            <pc:docMk/>
            <pc:sldMk cId="1057566834" sldId="1267"/>
            <ac:spMk id="19" creationId="{7DE8F6D1-562B-FF4D-A5B8-AE6594E865C8}"/>
          </ac:spMkLst>
        </pc:spChg>
        <pc:spChg chg="add del mod">
          <ac:chgData name="Полина Давыдченко" userId="c034636023882e3d" providerId="LiveId" clId="{D3143294-992C-470D-9A1B-4C369D6F17E8}" dt="2023-03-22T13:54:27.951" v="3476" actId="478"/>
          <ac:spMkLst>
            <pc:docMk/>
            <pc:sldMk cId="1057566834" sldId="1267"/>
            <ac:spMk id="24" creationId="{05BE3527-1CF3-76C5-8ADF-D096EA5ADAD7}"/>
          </ac:spMkLst>
        </pc:spChg>
        <pc:spChg chg="add del mod">
          <ac:chgData name="Полина Давыдченко" userId="c034636023882e3d" providerId="LiveId" clId="{D3143294-992C-470D-9A1B-4C369D6F17E8}" dt="2023-03-22T13:54:27.951" v="3476" actId="478"/>
          <ac:spMkLst>
            <pc:docMk/>
            <pc:sldMk cId="1057566834" sldId="1267"/>
            <ac:spMk id="25" creationId="{58C4F62C-3DE8-57DC-58F9-739580658B91}"/>
          </ac:spMkLst>
        </pc:spChg>
        <pc:spChg chg="add del mod">
          <ac:chgData name="Полина Давыдченко" userId="c034636023882e3d" providerId="LiveId" clId="{D3143294-992C-470D-9A1B-4C369D6F17E8}" dt="2023-03-22T13:54:27.951" v="3476" actId="478"/>
          <ac:spMkLst>
            <pc:docMk/>
            <pc:sldMk cId="1057566834" sldId="1267"/>
            <ac:spMk id="26" creationId="{6381E07C-B9F3-06C9-C1B1-A9009B6DED3A}"/>
          </ac:spMkLst>
        </pc:spChg>
        <pc:spChg chg="add del mod">
          <ac:chgData name="Полина Давыдченко" userId="c034636023882e3d" providerId="LiveId" clId="{D3143294-992C-470D-9A1B-4C369D6F17E8}" dt="2023-03-22T13:54:27.951" v="3476" actId="478"/>
          <ac:spMkLst>
            <pc:docMk/>
            <pc:sldMk cId="1057566834" sldId="1267"/>
            <ac:spMk id="27" creationId="{539A9DC1-3E84-F528-A736-3EC789DA96C2}"/>
          </ac:spMkLst>
        </pc:spChg>
        <pc:spChg chg="add del mod">
          <ac:chgData name="Полина Давыдченко" userId="c034636023882e3d" providerId="LiveId" clId="{D3143294-992C-470D-9A1B-4C369D6F17E8}" dt="2023-03-22T13:54:27.951" v="3476" actId="478"/>
          <ac:spMkLst>
            <pc:docMk/>
            <pc:sldMk cId="1057566834" sldId="1267"/>
            <ac:spMk id="28" creationId="{D6D8B954-C9E8-EC1E-4FD3-3F2671709667}"/>
          </ac:spMkLst>
        </pc:spChg>
        <pc:spChg chg="add del mod">
          <ac:chgData name="Полина Давыдченко" userId="c034636023882e3d" providerId="LiveId" clId="{D3143294-992C-470D-9A1B-4C369D6F17E8}" dt="2023-03-22T13:54:44.493" v="3479" actId="478"/>
          <ac:spMkLst>
            <pc:docMk/>
            <pc:sldMk cId="1057566834" sldId="1267"/>
            <ac:spMk id="29" creationId="{36BB040B-A294-C3F0-1654-70E7F0DE00D6}"/>
          </ac:spMkLst>
        </pc:spChg>
        <pc:spChg chg="mod">
          <ac:chgData name="Полина Давыдченко" userId="c034636023882e3d" providerId="LiveId" clId="{D3143294-992C-470D-9A1B-4C369D6F17E8}" dt="2023-03-22T14:00:44.324" v="3526"/>
          <ac:spMkLst>
            <pc:docMk/>
            <pc:sldMk cId="1057566834" sldId="1267"/>
            <ac:spMk id="37" creationId="{AE8B88C2-985E-C715-F50C-1DA7E7BE8815}"/>
          </ac:spMkLst>
        </pc:spChg>
        <pc:spChg chg="mod">
          <ac:chgData name="Полина Давыдченко" userId="c034636023882e3d" providerId="LiveId" clId="{D3143294-992C-470D-9A1B-4C369D6F17E8}" dt="2023-03-22T14:00:50.402" v="3528" actId="478"/>
          <ac:spMkLst>
            <pc:docMk/>
            <pc:sldMk cId="1057566834" sldId="1267"/>
            <ac:spMk id="39" creationId="{E51DB2B8-F572-42D8-8725-5B68FC682455}"/>
          </ac:spMkLst>
        </pc:spChg>
        <pc:spChg chg="mod">
          <ac:chgData name="Полина Давыдченко" userId="c034636023882e3d" providerId="LiveId" clId="{D3143294-992C-470D-9A1B-4C369D6F17E8}" dt="2023-03-22T14:00:44.324" v="3526"/>
          <ac:spMkLst>
            <pc:docMk/>
            <pc:sldMk cId="1057566834" sldId="1267"/>
            <ac:spMk id="41" creationId="{219DA02A-358E-6B3A-CFE3-A20165EDF5A6}"/>
          </ac:spMkLst>
        </pc:spChg>
        <pc:spChg chg="mod">
          <ac:chgData name="Полина Давыдченко" userId="c034636023882e3d" providerId="LiveId" clId="{D3143294-992C-470D-9A1B-4C369D6F17E8}" dt="2023-03-22T14:00:44.324" v="3526"/>
          <ac:spMkLst>
            <pc:docMk/>
            <pc:sldMk cId="1057566834" sldId="1267"/>
            <ac:spMk id="42" creationId="{1A2723EA-E27E-39B7-0A2E-57F9E4D34A14}"/>
          </ac:spMkLst>
        </pc:spChg>
        <pc:spChg chg="mod">
          <ac:chgData name="Полина Давыдченко" userId="c034636023882e3d" providerId="LiveId" clId="{D3143294-992C-470D-9A1B-4C369D6F17E8}" dt="2023-03-22T14:01:53.243" v="3632" actId="1037"/>
          <ac:spMkLst>
            <pc:docMk/>
            <pc:sldMk cId="1057566834" sldId="1267"/>
            <ac:spMk id="51" creationId="{6BEDB849-13E4-6A15-2B13-502088EC51F1}"/>
          </ac:spMkLst>
        </pc:spChg>
        <pc:spChg chg="del mod">
          <ac:chgData name="Полина Давыдченко" userId="c034636023882e3d" providerId="LiveId" clId="{D3143294-992C-470D-9A1B-4C369D6F17E8}" dt="2023-03-22T14:00:57.146" v="3531" actId="478"/>
          <ac:spMkLst>
            <pc:docMk/>
            <pc:sldMk cId="1057566834" sldId="1267"/>
            <ac:spMk id="53" creationId="{1A7DB9ED-1411-E28A-6C26-2CA6FA27E466}"/>
          </ac:spMkLst>
        </pc:spChg>
        <pc:spChg chg="del mod">
          <ac:chgData name="Полина Давыдченко" userId="c034636023882e3d" providerId="LiveId" clId="{D3143294-992C-470D-9A1B-4C369D6F17E8}" dt="2023-03-22T14:01:07.644" v="3534" actId="478"/>
          <ac:spMkLst>
            <pc:docMk/>
            <pc:sldMk cId="1057566834" sldId="1267"/>
            <ac:spMk id="55" creationId="{436A8167-0E90-0E59-6DAF-E627BB08886A}"/>
          </ac:spMkLst>
        </pc:spChg>
        <pc:spChg chg="mod">
          <ac:chgData name="Полина Давыдченко" userId="c034636023882e3d" providerId="LiveId" clId="{D3143294-992C-470D-9A1B-4C369D6F17E8}" dt="2023-03-22T14:04:39.518" v="3658" actId="208"/>
          <ac:spMkLst>
            <pc:docMk/>
            <pc:sldMk cId="1057566834" sldId="1267"/>
            <ac:spMk id="56" creationId="{5B4BB8D3-28D8-712B-8D73-B8FA81653B6F}"/>
          </ac:spMkLst>
        </pc:spChg>
        <pc:grpChg chg="add del mod">
          <ac:chgData name="Полина Давыдченко" userId="c034636023882e3d" providerId="LiveId" clId="{D3143294-992C-470D-9A1B-4C369D6F17E8}" dt="2023-03-22T14:02:08.041" v="3635" actId="478"/>
          <ac:grpSpMkLst>
            <pc:docMk/>
            <pc:sldMk cId="1057566834" sldId="1267"/>
            <ac:grpSpMk id="13" creationId="{2EC0DB3C-7BFC-4A65-76AE-8C2AEA245E20}"/>
          </ac:grpSpMkLst>
        </pc:grpChg>
        <pc:grpChg chg="add del mod">
          <ac:chgData name="Полина Давыдченко" userId="c034636023882e3d" providerId="LiveId" clId="{D3143294-992C-470D-9A1B-4C369D6F17E8}" dt="2023-03-22T14:00:52.916" v="3529"/>
          <ac:grpSpMkLst>
            <pc:docMk/>
            <pc:sldMk cId="1057566834" sldId="1267"/>
            <ac:grpSpMk id="30" creationId="{D2CD02D7-503F-0ED7-CA37-8A47D184DD3A}"/>
          </ac:grpSpMkLst>
        </pc:grpChg>
        <pc:grpChg chg="mod">
          <ac:chgData name="Полина Давыдченко" userId="c034636023882e3d" providerId="LiveId" clId="{D3143294-992C-470D-9A1B-4C369D6F17E8}" dt="2023-03-22T14:00:44.324" v="3526"/>
          <ac:grpSpMkLst>
            <pc:docMk/>
            <pc:sldMk cId="1057566834" sldId="1267"/>
            <ac:grpSpMk id="32" creationId="{F3220AC8-CBBA-4458-74E1-D2E6CB0833EC}"/>
          </ac:grpSpMkLst>
        </pc:grpChg>
        <pc:grpChg chg="mod">
          <ac:chgData name="Полина Давыдченко" userId="c034636023882e3d" providerId="LiveId" clId="{D3143294-992C-470D-9A1B-4C369D6F17E8}" dt="2023-03-22T14:00:44.324" v="3526"/>
          <ac:grpSpMkLst>
            <pc:docMk/>
            <pc:sldMk cId="1057566834" sldId="1267"/>
            <ac:grpSpMk id="33" creationId="{18175F0B-A75B-1552-F4E6-2F3001269388}"/>
          </ac:grpSpMkLst>
        </pc:grpChg>
        <pc:grpChg chg="add del mod">
          <ac:chgData name="Полина Давыдченко" userId="c034636023882e3d" providerId="LiveId" clId="{D3143294-992C-470D-9A1B-4C369D6F17E8}" dt="2023-03-22T14:00:50.402" v="3528" actId="478"/>
          <ac:grpSpMkLst>
            <pc:docMk/>
            <pc:sldMk cId="1057566834" sldId="1267"/>
            <ac:grpSpMk id="34" creationId="{BFB2A90F-C7AB-249A-3519-315476CE7F83}"/>
          </ac:grpSpMkLst>
        </pc:grpChg>
        <pc:grpChg chg="mod">
          <ac:chgData name="Полина Давыдченко" userId="c034636023882e3d" providerId="LiveId" clId="{D3143294-992C-470D-9A1B-4C369D6F17E8}" dt="2023-03-22T14:00:44.324" v="3526"/>
          <ac:grpSpMkLst>
            <pc:docMk/>
            <pc:sldMk cId="1057566834" sldId="1267"/>
            <ac:grpSpMk id="35" creationId="{4CBE179F-88D0-D2EA-855C-8B2E51DA2673}"/>
          </ac:grpSpMkLst>
        </pc:grpChg>
        <pc:grpChg chg="add mod">
          <ac:chgData name="Полина Давыдченко" userId="c034636023882e3d" providerId="LiveId" clId="{D3143294-992C-470D-9A1B-4C369D6F17E8}" dt="2023-03-22T14:02:20.625" v="3637" actId="164"/>
          <ac:grpSpMkLst>
            <pc:docMk/>
            <pc:sldMk cId="1057566834" sldId="1267"/>
            <ac:grpSpMk id="44" creationId="{CC04A57A-9C73-BD1D-AAAB-521CD81BAFD7}"/>
          </ac:grpSpMkLst>
        </pc:grpChg>
        <pc:grpChg chg="mod">
          <ac:chgData name="Полина Давыдченко" userId="c034636023882e3d" providerId="LiveId" clId="{D3143294-992C-470D-9A1B-4C369D6F17E8}" dt="2023-03-22T14:00:54.273" v="3530"/>
          <ac:grpSpMkLst>
            <pc:docMk/>
            <pc:sldMk cId="1057566834" sldId="1267"/>
            <ac:grpSpMk id="46" creationId="{EB9E084D-9A05-32D1-AD1E-0A2DC258C723}"/>
          </ac:grpSpMkLst>
        </pc:grpChg>
        <pc:grpChg chg="del mod">
          <ac:chgData name="Полина Давыдченко" userId="c034636023882e3d" providerId="LiveId" clId="{D3143294-992C-470D-9A1B-4C369D6F17E8}" dt="2023-03-22T14:01:04.873" v="3533" actId="478"/>
          <ac:grpSpMkLst>
            <pc:docMk/>
            <pc:sldMk cId="1057566834" sldId="1267"/>
            <ac:grpSpMk id="47" creationId="{309CFE33-B403-3962-4B01-30AE967C1C8C}"/>
          </ac:grpSpMkLst>
        </pc:grpChg>
        <pc:grpChg chg="del mod">
          <ac:chgData name="Полина Давыдченко" userId="c034636023882e3d" providerId="LiveId" clId="{D3143294-992C-470D-9A1B-4C369D6F17E8}" dt="2023-03-22T14:00:57.146" v="3531" actId="478"/>
          <ac:grpSpMkLst>
            <pc:docMk/>
            <pc:sldMk cId="1057566834" sldId="1267"/>
            <ac:grpSpMk id="48" creationId="{82A57710-571B-94AF-16BE-3A6E9DB12F60}"/>
          </ac:grpSpMkLst>
        </pc:grpChg>
        <pc:grpChg chg="mod">
          <ac:chgData name="Полина Давыдченко" userId="c034636023882e3d" providerId="LiveId" clId="{D3143294-992C-470D-9A1B-4C369D6F17E8}" dt="2023-03-22T14:00:54.273" v="3530"/>
          <ac:grpSpMkLst>
            <pc:docMk/>
            <pc:sldMk cId="1057566834" sldId="1267"/>
            <ac:grpSpMk id="49" creationId="{1D129C13-16B0-7BA8-7D63-74A18DF3FAA4}"/>
          </ac:grpSpMkLst>
        </pc:grpChg>
        <pc:grpChg chg="add mod">
          <ac:chgData name="Полина Давыдченко" userId="c034636023882e3d" providerId="LiveId" clId="{D3143294-992C-470D-9A1B-4C369D6F17E8}" dt="2023-05-11T13:31:34.875" v="5380" actId="1076"/>
          <ac:grpSpMkLst>
            <pc:docMk/>
            <pc:sldMk cId="1057566834" sldId="1267"/>
            <ac:grpSpMk id="59" creationId="{ADD9677E-0F97-4AC4-A455-23A21DC8C548}"/>
          </ac:grpSpMkLst>
        </pc:grpChg>
        <pc:grpChg chg="add mod">
          <ac:chgData name="Полина Давыдченко" userId="c034636023882e3d" providerId="LiveId" clId="{D3143294-992C-470D-9A1B-4C369D6F17E8}" dt="2023-05-11T13:31:55.266" v="5384" actId="1076"/>
          <ac:grpSpMkLst>
            <pc:docMk/>
            <pc:sldMk cId="1057566834" sldId="1267"/>
            <ac:grpSpMk id="60" creationId="{4AD8F120-F5BC-56F0-FF87-73099337545E}"/>
          </ac:grpSpMkLst>
        </pc:grpChg>
        <pc:picChg chg="add mod">
          <ac:chgData name="Полина Давыдченко" userId="c034636023882e3d" providerId="LiveId" clId="{D3143294-992C-470D-9A1B-4C369D6F17E8}" dt="2023-05-11T13:15:46.228" v="5065"/>
          <ac:picMkLst>
            <pc:docMk/>
            <pc:sldMk cId="1057566834" sldId="1267"/>
            <ac:picMk id="6" creationId="{5D1AE834-376E-97C5-C2A8-E1F0E85415FD}"/>
          </ac:picMkLst>
        </pc:picChg>
        <pc:picChg chg="add mod">
          <ac:chgData name="Полина Давыдченко" userId="c034636023882e3d" providerId="LiveId" clId="{D3143294-992C-470D-9A1B-4C369D6F17E8}" dt="2023-05-11T13:15:46.228" v="5065"/>
          <ac:picMkLst>
            <pc:docMk/>
            <pc:sldMk cId="1057566834" sldId="1267"/>
            <ac:picMk id="9" creationId="{F51F22A3-04CA-FC11-4FF8-EA5471BFE748}"/>
          </ac:picMkLst>
        </pc:picChg>
        <pc:picChg chg="add mod">
          <ac:chgData name="Полина Давыдченко" userId="c034636023882e3d" providerId="LiveId" clId="{D3143294-992C-470D-9A1B-4C369D6F17E8}" dt="2023-05-11T13:31:55.266" v="5384" actId="1076"/>
          <ac:picMkLst>
            <pc:docMk/>
            <pc:sldMk cId="1057566834" sldId="1267"/>
            <ac:picMk id="20" creationId="{416E5A04-FA45-69AE-B0D9-B96EE4F881C0}"/>
          </ac:picMkLst>
        </pc:picChg>
        <pc:picChg chg="add mod">
          <ac:chgData name="Полина Давыдченко" userId="c034636023882e3d" providerId="LiveId" clId="{D3143294-992C-470D-9A1B-4C369D6F17E8}" dt="2023-05-11T13:31:55.266" v="5384" actId="1076"/>
          <ac:picMkLst>
            <pc:docMk/>
            <pc:sldMk cId="1057566834" sldId="1267"/>
            <ac:picMk id="21" creationId="{86A634B1-8F3B-3B65-A0AE-6EFD9D44CC43}"/>
          </ac:picMkLst>
        </pc:picChg>
        <pc:picChg chg="add mod">
          <ac:chgData name="Полина Давыдченко" userId="c034636023882e3d" providerId="LiveId" clId="{D3143294-992C-470D-9A1B-4C369D6F17E8}" dt="2023-03-22T14:04:04.037" v="3654" actId="1076"/>
          <ac:picMkLst>
            <pc:docMk/>
            <pc:sldMk cId="1057566834" sldId="1267"/>
            <ac:picMk id="22" creationId="{E7EC9134-4860-E9B3-CB2B-C79AF94D1F41}"/>
          </ac:picMkLst>
        </pc:picChg>
        <pc:picChg chg="add mod">
          <ac:chgData name="Полина Давыдченко" userId="c034636023882e3d" providerId="LiveId" clId="{D3143294-992C-470D-9A1B-4C369D6F17E8}" dt="2023-05-11T13:32:16.618" v="5389" actId="1037"/>
          <ac:picMkLst>
            <pc:docMk/>
            <pc:sldMk cId="1057566834" sldId="1267"/>
            <ac:picMk id="23" creationId="{8245C015-3CD1-660D-01B2-BDDD85DB3CD3}"/>
          </ac:picMkLst>
        </pc:picChg>
        <pc:picChg chg="add mod modCrop">
          <ac:chgData name="Полина Давыдченко" userId="c034636023882e3d" providerId="LiveId" clId="{D3143294-992C-470D-9A1B-4C369D6F17E8}" dt="2023-05-11T13:31:42.953" v="5383" actId="1076"/>
          <ac:picMkLst>
            <pc:docMk/>
            <pc:sldMk cId="1057566834" sldId="1267"/>
            <ac:picMk id="63" creationId="{CB781B7C-38E9-8144-E42D-042D20C8C7FF}"/>
          </ac:picMkLst>
        </pc:picChg>
        <pc:picChg chg="add mod">
          <ac:chgData name="Полина Давыдченко" userId="c034636023882e3d" providerId="LiveId" clId="{D3143294-992C-470D-9A1B-4C369D6F17E8}" dt="2023-05-11T13:31:40.625" v="5382" actId="1076"/>
          <ac:picMkLst>
            <pc:docMk/>
            <pc:sldMk cId="1057566834" sldId="1267"/>
            <ac:picMk id="64" creationId="{7EAE17EA-6E7D-C49C-0588-108C4EDC7170}"/>
          </ac:picMkLst>
        </pc:picChg>
        <pc:cxnChg chg="mod">
          <ac:chgData name="Полина Давыдченко" userId="c034636023882e3d" providerId="LiveId" clId="{D3143294-992C-470D-9A1B-4C369D6F17E8}" dt="2023-03-22T14:00:44.324" v="3526"/>
          <ac:cxnSpMkLst>
            <pc:docMk/>
            <pc:sldMk cId="1057566834" sldId="1267"/>
            <ac:cxnSpMk id="31" creationId="{45BC5ADA-D43C-C195-8E8A-B1B2172CD8CA}"/>
          </ac:cxnSpMkLst>
        </pc:cxnChg>
        <pc:cxnChg chg="mod">
          <ac:chgData name="Полина Давыдченко" userId="c034636023882e3d" providerId="LiveId" clId="{D3143294-992C-470D-9A1B-4C369D6F17E8}" dt="2023-03-22T14:00:44.324" v="3526"/>
          <ac:cxnSpMkLst>
            <pc:docMk/>
            <pc:sldMk cId="1057566834" sldId="1267"/>
            <ac:cxnSpMk id="36" creationId="{5E59814E-8972-DD2D-3F1D-3B92CC392F73}"/>
          </ac:cxnSpMkLst>
        </pc:cxnChg>
        <pc:cxnChg chg="add del mod">
          <ac:chgData name="Полина Давыдченко" userId="c034636023882e3d" providerId="LiveId" clId="{D3143294-992C-470D-9A1B-4C369D6F17E8}" dt="2023-03-22T14:00:50.402" v="3528" actId="478"/>
          <ac:cxnSpMkLst>
            <pc:docMk/>
            <pc:sldMk cId="1057566834" sldId="1267"/>
            <ac:cxnSpMk id="38" creationId="{D53B3982-D5FF-7CA3-B31A-3189BB6BB765}"/>
          </ac:cxnSpMkLst>
        </pc:cxnChg>
        <pc:cxnChg chg="mod">
          <ac:chgData name="Полина Давыдченко" userId="c034636023882e3d" providerId="LiveId" clId="{D3143294-992C-470D-9A1B-4C369D6F17E8}" dt="2023-03-22T14:00:44.324" v="3526"/>
          <ac:cxnSpMkLst>
            <pc:docMk/>
            <pc:sldMk cId="1057566834" sldId="1267"/>
            <ac:cxnSpMk id="40" creationId="{AF5667D8-B701-B6E5-CEAA-6141356EAD16}"/>
          </ac:cxnSpMkLst>
        </pc:cxnChg>
        <pc:cxnChg chg="mod">
          <ac:chgData name="Полина Давыдченко" userId="c034636023882e3d" providerId="LiveId" clId="{D3143294-992C-470D-9A1B-4C369D6F17E8}" dt="2023-03-22T14:00:44.324" v="3526"/>
          <ac:cxnSpMkLst>
            <pc:docMk/>
            <pc:sldMk cId="1057566834" sldId="1267"/>
            <ac:cxnSpMk id="43" creationId="{5FF4AC11-5967-89B8-AA15-3586F7074DF5}"/>
          </ac:cxnSpMkLst>
        </pc:cxnChg>
        <pc:cxnChg chg="mod">
          <ac:chgData name="Полина Давыдченко" userId="c034636023882e3d" providerId="LiveId" clId="{D3143294-992C-470D-9A1B-4C369D6F17E8}" dt="2023-03-22T14:04:58.176" v="3659" actId="14100"/>
          <ac:cxnSpMkLst>
            <pc:docMk/>
            <pc:sldMk cId="1057566834" sldId="1267"/>
            <ac:cxnSpMk id="45" creationId="{CEB50598-A126-BD4F-1721-4D8FDB9137C5}"/>
          </ac:cxnSpMkLst>
        </pc:cxnChg>
        <pc:cxnChg chg="mod">
          <ac:chgData name="Полина Давыдченко" userId="c034636023882e3d" providerId="LiveId" clId="{D3143294-992C-470D-9A1B-4C369D6F17E8}" dt="2023-03-22T14:01:53.243" v="3632" actId="1037"/>
          <ac:cxnSpMkLst>
            <pc:docMk/>
            <pc:sldMk cId="1057566834" sldId="1267"/>
            <ac:cxnSpMk id="50" creationId="{C2A20922-7AFA-38AA-557A-AE5E08570BF4}"/>
          </ac:cxnSpMkLst>
        </pc:cxnChg>
        <pc:cxnChg chg="del mod">
          <ac:chgData name="Полина Давыдченко" userId="c034636023882e3d" providerId="LiveId" clId="{D3143294-992C-470D-9A1B-4C369D6F17E8}" dt="2023-03-22T14:01:02.133" v="3532" actId="478"/>
          <ac:cxnSpMkLst>
            <pc:docMk/>
            <pc:sldMk cId="1057566834" sldId="1267"/>
            <ac:cxnSpMk id="52" creationId="{48AE1C89-2D19-9516-2DE1-24D9D9B345A8}"/>
          </ac:cxnSpMkLst>
        </pc:cxnChg>
        <pc:cxnChg chg="del mod">
          <ac:chgData name="Полина Давыдченко" userId="c034636023882e3d" providerId="LiveId" clId="{D3143294-992C-470D-9A1B-4C369D6F17E8}" dt="2023-03-22T14:01:04.873" v="3533" actId="478"/>
          <ac:cxnSpMkLst>
            <pc:docMk/>
            <pc:sldMk cId="1057566834" sldId="1267"/>
            <ac:cxnSpMk id="54" creationId="{1F12BA2D-B2F3-A6C9-B285-69D066396A50}"/>
          </ac:cxnSpMkLst>
        </pc:cxnChg>
        <pc:cxnChg chg="mod">
          <ac:chgData name="Полина Давыдченко" userId="c034636023882e3d" providerId="LiveId" clId="{D3143294-992C-470D-9A1B-4C369D6F17E8}" dt="2023-03-22T14:05:12.775" v="3660" actId="14100"/>
          <ac:cxnSpMkLst>
            <pc:docMk/>
            <pc:sldMk cId="1057566834" sldId="1267"/>
            <ac:cxnSpMk id="57" creationId="{E1B45A97-3A48-9037-03F5-B673B9995FB9}"/>
          </ac:cxnSpMkLst>
        </pc:cxnChg>
        <pc:cxnChg chg="add mod">
          <ac:chgData name="Полина Давыдченко" userId="c034636023882e3d" providerId="LiveId" clId="{D3143294-992C-470D-9A1B-4C369D6F17E8}" dt="2023-03-22T14:04:39.518" v="3658" actId="208"/>
          <ac:cxnSpMkLst>
            <pc:docMk/>
            <pc:sldMk cId="1057566834" sldId="1267"/>
            <ac:cxnSpMk id="58" creationId="{3F308DC8-3255-5971-1FDF-278D7D5AD8D4}"/>
          </ac:cxnSpMkLst>
        </pc:cxnChg>
      </pc:sldChg>
      <pc:sldChg chg="add ord">
        <pc:chgData name="Полина Давыдченко" userId="c034636023882e3d" providerId="LiveId" clId="{D3143294-992C-470D-9A1B-4C369D6F17E8}" dt="2023-03-22T13:18:43.784" v="2325"/>
        <pc:sldMkLst>
          <pc:docMk/>
          <pc:sldMk cId="757668599" sldId="1268"/>
        </pc:sldMkLst>
      </pc:sldChg>
      <pc:sldChg chg="addSp delSp modSp add mod modTransition">
        <pc:chgData name="Полина Давыдченко" userId="c034636023882e3d" providerId="LiveId" clId="{D3143294-992C-470D-9A1B-4C369D6F17E8}" dt="2023-05-12T01:47:44.436" v="6238" actId="1076"/>
        <pc:sldMkLst>
          <pc:docMk/>
          <pc:sldMk cId="3117541464" sldId="1269"/>
        </pc:sldMkLst>
        <pc:spChg chg="del">
          <ac:chgData name="Полина Давыдченко" userId="c034636023882e3d" providerId="LiveId" clId="{D3143294-992C-470D-9A1B-4C369D6F17E8}" dt="2023-03-22T13:36:04.839" v="2990" actId="478"/>
          <ac:spMkLst>
            <pc:docMk/>
            <pc:sldMk cId="3117541464" sldId="1269"/>
            <ac:spMk id="2" creationId="{D22AFD79-8E01-40DA-E345-B51CA9D459B6}"/>
          </ac:spMkLst>
        </pc:spChg>
        <pc:spChg chg="add del mod">
          <ac:chgData name="Полина Давыдченко" userId="c034636023882e3d" providerId="LiveId" clId="{D3143294-992C-470D-9A1B-4C369D6F17E8}" dt="2023-03-22T13:35:23.096" v="2983" actId="478"/>
          <ac:spMkLst>
            <pc:docMk/>
            <pc:sldMk cId="3117541464" sldId="1269"/>
            <ac:spMk id="3" creationId="{5C99E44B-237C-63FB-1D63-56DCED4C3D0F}"/>
          </ac:spMkLst>
        </pc:spChg>
        <pc:spChg chg="add del mod">
          <ac:chgData name="Полина Давыдченко" userId="c034636023882e3d" providerId="LiveId" clId="{D3143294-992C-470D-9A1B-4C369D6F17E8}" dt="2023-03-22T13:35:23.096" v="2983" actId="478"/>
          <ac:spMkLst>
            <pc:docMk/>
            <pc:sldMk cId="3117541464" sldId="1269"/>
            <ac:spMk id="4" creationId="{031EFE2C-8F83-3342-6A01-3411270BEFF9}"/>
          </ac:spMkLst>
        </pc:spChg>
        <pc:spChg chg="add mod">
          <ac:chgData name="Полина Давыдченко" userId="c034636023882e3d" providerId="LiveId" clId="{D3143294-992C-470D-9A1B-4C369D6F17E8}" dt="2023-05-11T13:24:09.341" v="5213"/>
          <ac:spMkLst>
            <pc:docMk/>
            <pc:sldMk cId="3117541464" sldId="1269"/>
            <ac:spMk id="4" creationId="{83743419-53F4-A53B-5246-EF966E52DFC7}"/>
          </ac:spMkLst>
        </pc:spChg>
        <pc:spChg chg="add del mod">
          <ac:chgData name="Полина Давыдченко" userId="c034636023882e3d" providerId="LiveId" clId="{D3143294-992C-470D-9A1B-4C369D6F17E8}" dt="2023-05-11T13:24:08.825" v="5212" actId="478"/>
          <ac:spMkLst>
            <pc:docMk/>
            <pc:sldMk cId="3117541464" sldId="1269"/>
            <ac:spMk id="8" creationId="{EF09CE84-5DF9-D8C1-4207-5E15B7DF22A1}"/>
          </ac:spMkLst>
        </pc:spChg>
        <pc:spChg chg="add mod">
          <ac:chgData name="Полина Давыдченко" userId="c034636023882e3d" providerId="LiveId" clId="{D3143294-992C-470D-9A1B-4C369D6F17E8}" dt="2023-05-11T13:26:51.508" v="5239" actId="120"/>
          <ac:spMkLst>
            <pc:docMk/>
            <pc:sldMk cId="3117541464" sldId="1269"/>
            <ac:spMk id="9" creationId="{96118D05-0960-820D-8ED2-B2D3C38AD9E7}"/>
          </ac:spMkLst>
        </pc:spChg>
        <pc:spChg chg="add mod">
          <ac:chgData name="Полина Давыдченко" userId="c034636023882e3d" providerId="LiveId" clId="{D3143294-992C-470D-9A1B-4C369D6F17E8}" dt="2023-05-11T13:25:29.612" v="5223" actId="1076"/>
          <ac:spMkLst>
            <pc:docMk/>
            <pc:sldMk cId="3117541464" sldId="1269"/>
            <ac:spMk id="10" creationId="{602FDECA-A820-40D6-F786-8D802AA9D61A}"/>
          </ac:spMkLst>
        </pc:spChg>
        <pc:spChg chg="del">
          <ac:chgData name="Полина Давыдченко" userId="c034636023882e3d" providerId="LiveId" clId="{D3143294-992C-470D-9A1B-4C369D6F17E8}" dt="2023-03-22T13:35:33.520" v="2984" actId="478"/>
          <ac:spMkLst>
            <pc:docMk/>
            <pc:sldMk cId="3117541464" sldId="1269"/>
            <ac:spMk id="13" creationId="{4B720177-6D0C-E173-8CBA-4F41A8699DF1}"/>
          </ac:spMkLst>
        </pc:spChg>
        <pc:spChg chg="del">
          <ac:chgData name="Полина Давыдченко" userId="c034636023882e3d" providerId="LiveId" clId="{D3143294-992C-470D-9A1B-4C369D6F17E8}" dt="2023-03-22T13:35:33.520" v="2984" actId="478"/>
          <ac:spMkLst>
            <pc:docMk/>
            <pc:sldMk cId="3117541464" sldId="1269"/>
            <ac:spMk id="14" creationId="{A2D4E586-AACA-FD61-11A2-9E7F4AA7C832}"/>
          </ac:spMkLst>
        </pc:spChg>
        <pc:spChg chg="del">
          <ac:chgData name="Полина Давыдченко" userId="c034636023882e3d" providerId="LiveId" clId="{D3143294-992C-470D-9A1B-4C369D6F17E8}" dt="2023-03-22T13:35:33.520" v="2984" actId="478"/>
          <ac:spMkLst>
            <pc:docMk/>
            <pc:sldMk cId="3117541464" sldId="1269"/>
            <ac:spMk id="16" creationId="{58D48F67-27C9-4E5C-0990-E4B7FDCA10CF}"/>
          </ac:spMkLst>
        </pc:spChg>
        <pc:spChg chg="del">
          <ac:chgData name="Полина Давыдченко" userId="c034636023882e3d" providerId="LiveId" clId="{D3143294-992C-470D-9A1B-4C369D6F17E8}" dt="2023-03-22T13:35:33.520" v="2984" actId="478"/>
          <ac:spMkLst>
            <pc:docMk/>
            <pc:sldMk cId="3117541464" sldId="1269"/>
            <ac:spMk id="19" creationId="{0A8CAF4F-BAE8-41D6-41E8-9E496B7BAB2A}"/>
          </ac:spMkLst>
        </pc:spChg>
        <pc:spChg chg="mod">
          <ac:chgData name="Полина Давыдченко" userId="c034636023882e3d" providerId="LiveId" clId="{D3143294-992C-470D-9A1B-4C369D6F17E8}" dt="2023-05-11T13:27:01.339" v="5240" actId="1076"/>
          <ac:spMkLst>
            <pc:docMk/>
            <pc:sldMk cId="3117541464" sldId="1269"/>
            <ac:spMk id="23" creationId="{FF7901B1-5327-7A1B-671B-36B5FA715F58}"/>
          </ac:spMkLst>
        </pc:spChg>
        <pc:spChg chg="del mod">
          <ac:chgData name="Полина Давыдченко" userId="c034636023882e3d" providerId="LiveId" clId="{D3143294-992C-470D-9A1B-4C369D6F17E8}" dt="2023-05-11T13:27:23.859" v="5243" actId="478"/>
          <ac:spMkLst>
            <pc:docMk/>
            <pc:sldMk cId="3117541464" sldId="1269"/>
            <ac:spMk id="25" creationId="{FB7FD039-313C-8142-154E-5600E595E25D}"/>
          </ac:spMkLst>
        </pc:spChg>
        <pc:spChg chg="mod">
          <ac:chgData name="Полина Давыдченко" userId="c034636023882e3d" providerId="LiveId" clId="{D3143294-992C-470D-9A1B-4C369D6F17E8}" dt="2023-05-11T13:25:09.453" v="5221" actId="164"/>
          <ac:spMkLst>
            <pc:docMk/>
            <pc:sldMk cId="3117541464" sldId="1269"/>
            <ac:spMk id="28" creationId="{7551D2A3-8E27-A069-145F-1406117439D1}"/>
          </ac:spMkLst>
        </pc:spChg>
        <pc:grpChg chg="add mod">
          <ac:chgData name="Полина Давыдченко" userId="c034636023882e3d" providerId="LiveId" clId="{D3143294-992C-470D-9A1B-4C369D6F17E8}" dt="2023-05-11T13:27:33.562" v="5245" actId="1076"/>
          <ac:grpSpMkLst>
            <pc:docMk/>
            <pc:sldMk cId="3117541464" sldId="1269"/>
            <ac:grpSpMk id="5" creationId="{03CCBECD-91F9-C3F2-A4B7-C84DCC4550D9}"/>
          </ac:grpSpMkLst>
        </pc:grpChg>
        <pc:picChg chg="add mod">
          <ac:chgData name="Полина Давыдченко" userId="c034636023882e3d" providerId="LiveId" clId="{D3143294-992C-470D-9A1B-4C369D6F17E8}" dt="2023-05-11T13:24:09.341" v="5213"/>
          <ac:picMkLst>
            <pc:docMk/>
            <pc:sldMk cId="3117541464" sldId="1269"/>
            <ac:picMk id="2" creationId="{84FAEE25-A32B-D686-498F-0D1378AB2C18}"/>
          </ac:picMkLst>
        </pc:picChg>
        <pc:picChg chg="add mod">
          <ac:chgData name="Полина Давыдченко" userId="c034636023882e3d" providerId="LiveId" clId="{D3143294-992C-470D-9A1B-4C369D6F17E8}" dt="2023-05-11T13:24:09.341" v="5213"/>
          <ac:picMkLst>
            <pc:docMk/>
            <pc:sldMk cId="3117541464" sldId="1269"/>
            <ac:picMk id="3" creationId="{E861483F-4291-2B42-6204-0F4004DC0C33}"/>
          </ac:picMkLst>
        </pc:picChg>
        <pc:picChg chg="add del mod">
          <ac:chgData name="Полина Давыдченко" userId="c034636023882e3d" providerId="LiveId" clId="{D3143294-992C-470D-9A1B-4C369D6F17E8}" dt="2023-03-22T13:35:23.096" v="2983" actId="478"/>
          <ac:picMkLst>
            <pc:docMk/>
            <pc:sldMk cId="3117541464" sldId="1269"/>
            <ac:picMk id="5" creationId="{01788CE2-A9E3-8877-7AB8-3119C8689DC9}"/>
          </ac:picMkLst>
        </pc:picChg>
        <pc:picChg chg="add del mod">
          <ac:chgData name="Полина Давыдченко" userId="c034636023882e3d" providerId="LiveId" clId="{D3143294-992C-470D-9A1B-4C369D6F17E8}" dt="2023-03-22T13:35:23.096" v="2983" actId="478"/>
          <ac:picMkLst>
            <pc:docMk/>
            <pc:sldMk cId="3117541464" sldId="1269"/>
            <ac:picMk id="6" creationId="{8C109F9C-F22E-8E7F-F1A8-07700B4FF1BE}"/>
          </ac:picMkLst>
        </pc:picChg>
        <pc:picChg chg="add del mod">
          <ac:chgData name="Полина Давыдченко" userId="c034636023882e3d" providerId="LiveId" clId="{D3143294-992C-470D-9A1B-4C369D6F17E8}" dt="2023-03-22T13:35:23.096" v="2983" actId="478"/>
          <ac:picMkLst>
            <pc:docMk/>
            <pc:sldMk cId="3117541464" sldId="1269"/>
            <ac:picMk id="7" creationId="{A49C136F-D29D-BE9E-2CB5-365A047FFA93}"/>
          </ac:picMkLst>
        </pc:picChg>
        <pc:picChg chg="mod">
          <ac:chgData name="Полина Давыдченко" userId="c034636023882e3d" providerId="LiveId" clId="{D3143294-992C-470D-9A1B-4C369D6F17E8}" dt="2023-05-12T01:47:44.436" v="6238" actId="1076"/>
          <ac:picMkLst>
            <pc:docMk/>
            <pc:sldMk cId="3117541464" sldId="1269"/>
            <ac:picMk id="29" creationId="{1C6892EF-596E-746A-0318-00EFA42A4012}"/>
          </ac:picMkLst>
        </pc:picChg>
        <pc:picChg chg="del">
          <ac:chgData name="Полина Давыдченко" userId="c034636023882e3d" providerId="LiveId" clId="{D3143294-992C-470D-9A1B-4C369D6F17E8}" dt="2023-03-22T13:35:33.520" v="2984" actId="478"/>
          <ac:picMkLst>
            <pc:docMk/>
            <pc:sldMk cId="3117541464" sldId="1269"/>
            <ac:picMk id="36" creationId="{519193FB-8CC5-7C38-2A98-4007B3B0CCB5}"/>
          </ac:picMkLst>
        </pc:picChg>
        <pc:picChg chg="del mod">
          <ac:chgData name="Полина Давыдченко" userId="c034636023882e3d" providerId="LiveId" clId="{D3143294-992C-470D-9A1B-4C369D6F17E8}" dt="2023-05-11T13:24:23.215" v="5214" actId="478"/>
          <ac:picMkLst>
            <pc:docMk/>
            <pc:sldMk cId="3117541464" sldId="1269"/>
            <ac:picMk id="37" creationId="{53CD1A44-34A7-A3E9-011B-FDA2CD11FC13}"/>
          </ac:picMkLst>
        </pc:picChg>
        <pc:picChg chg="del">
          <ac:chgData name="Полина Давыдченко" userId="c034636023882e3d" providerId="LiveId" clId="{D3143294-992C-470D-9A1B-4C369D6F17E8}" dt="2023-03-22T13:35:33.520" v="2984" actId="478"/>
          <ac:picMkLst>
            <pc:docMk/>
            <pc:sldMk cId="3117541464" sldId="1269"/>
            <ac:picMk id="42" creationId="{C0D72746-CADE-2A6A-0777-9E24FA972732}"/>
          </ac:picMkLst>
        </pc:picChg>
        <pc:picChg chg="del mod">
          <ac:chgData name="Полина Давыдченко" userId="c034636023882e3d" providerId="LiveId" clId="{D3143294-992C-470D-9A1B-4C369D6F17E8}" dt="2023-05-11T13:26:01.299" v="5228" actId="478"/>
          <ac:picMkLst>
            <pc:docMk/>
            <pc:sldMk cId="3117541464" sldId="1269"/>
            <ac:picMk id="44" creationId="{AB1F8ACF-CFD8-AF72-AAE7-EEAA50E705EC}"/>
          </ac:picMkLst>
        </pc:picChg>
        <pc:picChg chg="del">
          <ac:chgData name="Полина Давыдченко" userId="c034636023882e3d" providerId="LiveId" clId="{D3143294-992C-470D-9A1B-4C369D6F17E8}" dt="2023-03-22T13:35:33.520" v="2984" actId="478"/>
          <ac:picMkLst>
            <pc:docMk/>
            <pc:sldMk cId="3117541464" sldId="1269"/>
            <ac:picMk id="46" creationId="{2ABFC446-3AF9-1834-03C8-2D3107F322EA}"/>
          </ac:picMkLst>
        </pc:picChg>
        <pc:picChg chg="del">
          <ac:chgData name="Полина Давыдченко" userId="c034636023882e3d" providerId="LiveId" clId="{D3143294-992C-470D-9A1B-4C369D6F17E8}" dt="2023-03-22T13:35:33.520" v="2984" actId="478"/>
          <ac:picMkLst>
            <pc:docMk/>
            <pc:sldMk cId="3117541464" sldId="1269"/>
            <ac:picMk id="48" creationId="{7908C157-42F5-04C0-52EA-2A05570ABE16}"/>
          </ac:picMkLst>
        </pc:picChg>
      </pc:sldChg>
      <pc:sldMasterChg chg="delSldLayout">
        <pc:chgData name="Полина Давыдченко" userId="c034636023882e3d" providerId="LiveId" clId="{D3143294-992C-470D-9A1B-4C369D6F17E8}" dt="2023-03-22T13:23:23.597" v="2471" actId="47"/>
        <pc:sldMasterMkLst>
          <pc:docMk/>
          <pc:sldMasterMk cId="0" sldId="2147483648"/>
        </pc:sldMasterMkLst>
        <pc:sldLayoutChg chg="del">
          <pc:chgData name="Полина Давыдченко" userId="c034636023882e3d" providerId="LiveId" clId="{D3143294-992C-470D-9A1B-4C369D6F17E8}" dt="2023-03-22T13:23:23.597" v="2471" actId="47"/>
          <pc:sldLayoutMkLst>
            <pc:docMk/>
            <pc:sldMasterMk cId="0" sldId="2147483648"/>
            <pc:sldLayoutMk cId="0" sldId="2147483653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2066cc1dfc1_0_20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7" name="Google Shape;237;g2066cc1dfc1_0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552172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066cc1dfc1_0_2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5" name="Google Shape;185;g2066cc1dfc1_0_2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6" name="Google Shape;186;g2066cc1dfc1_0_25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82" name="Google Shape;582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526654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82" name="Google Shape;582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859593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066cc1dfc1_0_1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/>
              <a:t>вариант оформления слайда с компаниями</a:t>
            </a:r>
            <a:endParaRPr/>
          </a:p>
        </p:txBody>
      </p:sp>
      <p:sp>
        <p:nvSpPr>
          <p:cNvPr id="142" name="Google Shape;142;g2066cc1dfc1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492612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066cc1dfc1_0_1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/>
              <a:t>вариант оформления слайда с компаниями</a:t>
            </a:r>
            <a:endParaRPr/>
          </a:p>
        </p:txBody>
      </p:sp>
      <p:sp>
        <p:nvSpPr>
          <p:cNvPr id="142" name="Google Shape;142;g2066cc1dfc1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2041e09ae9b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8" name="Google Shape;398;g2041e09ae9b_0_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9" name="Google Shape;399;g2041e09ae9b_0_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/>
              <a:t>8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066cc1dfc1_0_1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/>
              <a:t>вариант оформления слайда с компаниями</a:t>
            </a:r>
            <a:endParaRPr/>
          </a:p>
        </p:txBody>
      </p:sp>
      <p:sp>
        <p:nvSpPr>
          <p:cNvPr id="142" name="Google Shape;142;g2066cc1dfc1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967087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066cc1dfc1_0_1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/>
              <a:t>вариант оформления слайда с компаниями</a:t>
            </a:r>
            <a:endParaRPr/>
          </a:p>
        </p:txBody>
      </p:sp>
      <p:sp>
        <p:nvSpPr>
          <p:cNvPr id="142" name="Google Shape;142;g2066cc1dfc1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354319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066cc1dfc1_0_1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/>
              <a:t>вариант оформления слайда с компаниями</a:t>
            </a:r>
            <a:endParaRPr/>
          </a:p>
        </p:txBody>
      </p:sp>
      <p:sp>
        <p:nvSpPr>
          <p:cNvPr id="142" name="Google Shape;142;g2066cc1dfc1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66613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lang="ru-RU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586399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lang="ru-RU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159215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41" name="Google Shape;44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066cc1dfc1_0_8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вариант оформления слайда 3</a:t>
            </a:r>
            <a:endParaRPr/>
          </a:p>
        </p:txBody>
      </p:sp>
      <p:sp>
        <p:nvSpPr>
          <p:cNvPr id="104" name="Google Shape;104;g2066cc1dfc1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2066cc33a39_7_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g2066cc33a39_7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2041e09ae9b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8" name="Google Shape;398;g2041e09ae9b_0_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9" name="Google Shape;399;g2041e09ae9b_0_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/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897791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066cc1dfc1_0_17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0" name="Google Shape;160;g2066cc1dfc1_0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47" name="Google Shape;547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54" name="Google Shape;554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61" name="Google Shape;561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68" name="Google Shape;568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75" name="Google Shape;575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82" name="Google Shape;582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нутренний слайд_1">
  <p:cSld name="Внутренний слайд_1">
    <p:bg>
      <p:bgPr>
        <a:solidFill>
          <a:schemeClr val="lt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5"/>
          <p:cNvSpPr txBox="1">
            <a:spLocks noGrp="1"/>
          </p:cNvSpPr>
          <p:nvPr>
            <p:ph type="ftr" idx="11"/>
          </p:nvPr>
        </p:nvSpPr>
        <p:spPr>
          <a:xfrm>
            <a:off x="838200" y="596988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Google Shape;19;p35"/>
          <p:cNvSpPr txBox="1">
            <a:spLocks noGrp="1"/>
          </p:cNvSpPr>
          <p:nvPr>
            <p:ph type="sldNum" idx="12"/>
          </p:nvPr>
        </p:nvSpPr>
        <p:spPr>
          <a:xfrm>
            <a:off x="10089548" y="5992012"/>
            <a:ext cx="13531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r>
              <a:rPr lang="ru-RU"/>
              <a:t> </a:t>
            </a:r>
            <a:endParaRPr/>
          </a:p>
        </p:txBody>
      </p:sp>
      <p:sp>
        <p:nvSpPr>
          <p:cNvPr id="20" name="Google Shape;20;p35"/>
          <p:cNvSpPr txBox="1">
            <a:spLocks noGrp="1"/>
          </p:cNvSpPr>
          <p:nvPr>
            <p:ph type="title"/>
          </p:nvPr>
        </p:nvSpPr>
        <p:spPr>
          <a:xfrm>
            <a:off x="838200" y="522989"/>
            <a:ext cx="7316804" cy="78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388D"/>
              </a:buClr>
              <a:buSzPts val="3600"/>
              <a:buFont typeface="Verdana"/>
              <a:buNone/>
              <a:defRPr sz="36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1" name="Google Shape;21;p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000648" y="620713"/>
            <a:ext cx="1353152" cy="377222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35"/>
          <p:cNvSpPr txBox="1">
            <a:spLocks noGrp="1"/>
          </p:cNvSpPr>
          <p:nvPr>
            <p:ph type="body" idx="1"/>
          </p:nvPr>
        </p:nvSpPr>
        <p:spPr>
          <a:xfrm>
            <a:off x="839788" y="1905000"/>
            <a:ext cx="7315216" cy="3733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3" name="Google Shape;23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94296" y="620712"/>
            <a:ext cx="1359504" cy="3720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азделительный слайд">
  <p:cSld name="Разделите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6"/>
          <p:cNvSpPr txBox="1">
            <a:spLocks noGrp="1"/>
          </p:cNvSpPr>
          <p:nvPr>
            <p:ph type="title"/>
          </p:nvPr>
        </p:nvSpPr>
        <p:spPr>
          <a:xfrm>
            <a:off x="838200" y="3936734"/>
            <a:ext cx="10515600" cy="1742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Verdana"/>
              <a:buNone/>
              <a:defRPr sz="4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" name="Google Shape;26;p36"/>
          <p:cNvSpPr txBox="1">
            <a:spLocks noGrp="1"/>
          </p:cNvSpPr>
          <p:nvPr>
            <p:ph type="body" idx="1"/>
          </p:nvPr>
        </p:nvSpPr>
        <p:spPr>
          <a:xfrm>
            <a:off x="838200" y="5678906"/>
            <a:ext cx="5180664" cy="704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7" name="Google Shape;27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2664" y="587000"/>
            <a:ext cx="1596908" cy="437006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36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нутренний слайд_3">
  <p:cSld name="Внутренний слайд_3">
    <p:bg>
      <p:bgPr>
        <a:solidFill>
          <a:schemeClr val="lt1"/>
        </a:solid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7"/>
          <p:cNvSpPr txBox="1">
            <a:spLocks noGrp="1"/>
          </p:cNvSpPr>
          <p:nvPr>
            <p:ph type="ftr" idx="11"/>
          </p:nvPr>
        </p:nvSpPr>
        <p:spPr>
          <a:xfrm>
            <a:off x="838200" y="596988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Google Shape;31;p37"/>
          <p:cNvSpPr txBox="1">
            <a:spLocks noGrp="1"/>
          </p:cNvSpPr>
          <p:nvPr>
            <p:ph type="sldNum" idx="12"/>
          </p:nvPr>
        </p:nvSpPr>
        <p:spPr>
          <a:xfrm>
            <a:off x="10089548" y="5992012"/>
            <a:ext cx="13531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r>
              <a:rPr lang="ru-RU"/>
              <a:t> </a:t>
            </a:r>
            <a:endParaRPr/>
          </a:p>
        </p:txBody>
      </p:sp>
      <p:sp>
        <p:nvSpPr>
          <p:cNvPr id="32" name="Google Shape;32;p37"/>
          <p:cNvSpPr txBox="1">
            <a:spLocks noGrp="1"/>
          </p:cNvSpPr>
          <p:nvPr>
            <p:ph type="title"/>
          </p:nvPr>
        </p:nvSpPr>
        <p:spPr>
          <a:xfrm>
            <a:off x="838200" y="522989"/>
            <a:ext cx="7316804" cy="78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388D"/>
              </a:buClr>
              <a:buSzPts val="3600"/>
              <a:buFont typeface="Verdana"/>
              <a:buNone/>
              <a:defRPr sz="36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Google Shape;33;p3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Google Shape;34;p37"/>
          <p:cNvSpPr txBox="1">
            <a:spLocks noGrp="1"/>
          </p:cNvSpPr>
          <p:nvPr>
            <p:ph type="body" idx="2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37"/>
          <p:cNvSpPr txBox="1">
            <a:spLocks noGrp="1"/>
          </p:cNvSpPr>
          <p:nvPr>
            <p:ph type="body" idx="3"/>
          </p:nvPr>
        </p:nvSpPr>
        <p:spPr>
          <a:xfrm>
            <a:off x="839788" y="2505075"/>
            <a:ext cx="5157787" cy="3133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37"/>
          <p:cNvSpPr txBox="1">
            <a:spLocks noGrp="1"/>
          </p:cNvSpPr>
          <p:nvPr>
            <p:ph type="body" idx="4"/>
          </p:nvPr>
        </p:nvSpPr>
        <p:spPr>
          <a:xfrm>
            <a:off x="6173787" y="2505075"/>
            <a:ext cx="5180013" cy="3133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37" name="Google Shape;37;p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994296" y="620712"/>
            <a:ext cx="1359504" cy="3720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нутренний слайд_4">
  <p:cSld name="Внутренний слайд_4">
    <p:bg>
      <p:bgPr>
        <a:solidFill>
          <a:schemeClr val="lt1"/>
        </a:solid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0"/>
          <p:cNvSpPr txBox="1">
            <a:spLocks noGrp="1"/>
          </p:cNvSpPr>
          <p:nvPr>
            <p:ph type="ftr" idx="11"/>
          </p:nvPr>
        </p:nvSpPr>
        <p:spPr>
          <a:xfrm>
            <a:off x="838200" y="596988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Google Shape;47;p40"/>
          <p:cNvSpPr txBox="1">
            <a:spLocks noGrp="1"/>
          </p:cNvSpPr>
          <p:nvPr>
            <p:ph type="sldNum" idx="12"/>
          </p:nvPr>
        </p:nvSpPr>
        <p:spPr>
          <a:xfrm>
            <a:off x="10089548" y="5992012"/>
            <a:ext cx="13531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r>
              <a:rPr lang="ru-RU"/>
              <a:t> </a:t>
            </a:r>
            <a:endParaRPr/>
          </a:p>
        </p:txBody>
      </p:sp>
      <p:sp>
        <p:nvSpPr>
          <p:cNvPr id="48" name="Google Shape;48;p40"/>
          <p:cNvSpPr txBox="1">
            <a:spLocks noGrp="1"/>
          </p:cNvSpPr>
          <p:nvPr>
            <p:ph type="title"/>
          </p:nvPr>
        </p:nvSpPr>
        <p:spPr>
          <a:xfrm>
            <a:off x="838200" y="522989"/>
            <a:ext cx="7316804" cy="78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388D"/>
              </a:buClr>
              <a:buSzPts val="3600"/>
              <a:buFont typeface="Verdana"/>
              <a:buNone/>
              <a:defRPr sz="36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49" name="Google Shape;49;p4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000648" y="620713"/>
            <a:ext cx="1353152" cy="377222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40"/>
          <p:cNvSpPr txBox="1">
            <a:spLocks noGrp="1"/>
          </p:cNvSpPr>
          <p:nvPr>
            <p:ph type="body" idx="1"/>
          </p:nvPr>
        </p:nvSpPr>
        <p:spPr>
          <a:xfrm>
            <a:off x="836612" y="1681163"/>
            <a:ext cx="393223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Google Shape;51;p40"/>
          <p:cNvSpPr>
            <a:spLocks noGrp="1"/>
          </p:cNvSpPr>
          <p:nvPr>
            <p:ph type="pic" idx="2"/>
          </p:nvPr>
        </p:nvSpPr>
        <p:spPr>
          <a:xfrm>
            <a:off x="5183188" y="1681163"/>
            <a:ext cx="6172200" cy="3957637"/>
          </a:xfrm>
          <a:prstGeom prst="rect">
            <a:avLst/>
          </a:prstGeom>
          <a:noFill/>
          <a:ln>
            <a:noFill/>
          </a:ln>
        </p:spPr>
      </p:sp>
      <p:sp>
        <p:nvSpPr>
          <p:cNvPr id="52" name="Google Shape;52;p40"/>
          <p:cNvSpPr txBox="1">
            <a:spLocks noGrp="1"/>
          </p:cNvSpPr>
          <p:nvPr>
            <p:ph type="body" idx="3"/>
          </p:nvPr>
        </p:nvSpPr>
        <p:spPr>
          <a:xfrm>
            <a:off x="836612" y="2505075"/>
            <a:ext cx="3932237" cy="3133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53" name="Google Shape;53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94296" y="620712"/>
            <a:ext cx="1359504" cy="3720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22261D-B870-4A4B-BEA5-8E88C30AD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1E16C77-B8A7-1A48-A556-D847D43C62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1A1127-F817-5D48-AB45-9276677716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E531C6-A4ED-354A-8B4F-DB9B67C00C77}" type="datetimeFigureOut">
              <a:rPr lang="es-ES" smtClean="0"/>
              <a:t>08/06/2023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709C438-EBCC-4746-A949-4C9B2691C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574F8C5-E767-1848-B290-A4828175F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DAD65A9-31DB-A24C-9550-FCA62DB07AB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49699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073F2D-8518-4D40-9468-6D7FCF2B2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7C027B6-6412-F64B-B2A6-298B5B1A9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AD76B6A-4EF5-A14B-8D47-5B6CE14726B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E531C6-A4ED-354A-8B4F-DB9B67C00C77}" type="datetimeFigureOut">
              <a:rPr lang="es-ES" smtClean="0"/>
              <a:t>08/06/2023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F9746E-3A6B-9C4C-B5E7-C27DFC4F6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5982577-2937-BF47-8F42-4EC220CAA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DAD65A9-31DB-A24C-9550-FCA62DB07AB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2518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62E8A5-94B9-2141-9AA4-ADA548050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78E3F57-FA95-8B49-8B0B-E519204E5A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E531C6-A4ED-354A-8B4F-DB9B67C00C77}" type="datetimeFigureOut">
              <a:rPr lang="es-ES" smtClean="0"/>
              <a:t>08/06/2023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A5A862D-89A6-1F48-B866-476A2ABB4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B17C116-FF37-084B-839C-75034D2F0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DAD65A9-31DB-A24C-9550-FCA62DB07AB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9521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6A2815D-C750-2244-BADB-3497EAA0F4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E531C6-A4ED-354A-8B4F-DB9B67C00C77}" type="datetimeFigureOut">
              <a:rPr lang="es-ES" smtClean="0"/>
              <a:t>08/06/2023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3263594-B8E3-8346-BE2A-FF536D4C3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E5F9220-64FE-AE48-A8D9-4032CE22C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DAD65A9-31DB-A24C-9550-FCA62DB07AB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0741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imagen 9">
            <a:extLst>
              <a:ext uri="{FF2B5EF4-FFF2-40B4-BE49-F238E27FC236}">
                <a16:creationId xmlns:a16="http://schemas.microsoft.com/office/drawing/2014/main" id="{0C0F811E-4D96-A44A-96EC-92526893035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94368" y="1495327"/>
            <a:ext cx="4179037" cy="4179037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5661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ditional-infor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Marcador de posición de imagen 9">
            <a:extLst>
              <a:ext uri="{FF2B5EF4-FFF2-40B4-BE49-F238E27FC236}">
                <a16:creationId xmlns:a16="http://schemas.microsoft.com/office/drawing/2014/main" id="{1B5C4BB3-8FC5-FC4B-A3EC-7C1B56C6C9E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147164" y="2538655"/>
            <a:ext cx="1453243" cy="14532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endParaRPr lang="es-ES"/>
          </a:p>
        </p:txBody>
      </p:sp>
      <p:sp>
        <p:nvSpPr>
          <p:cNvPr id="11" name="Marcador de posición de imagen 9">
            <a:extLst>
              <a:ext uri="{FF2B5EF4-FFF2-40B4-BE49-F238E27FC236}">
                <a16:creationId xmlns:a16="http://schemas.microsoft.com/office/drawing/2014/main" id="{E034054B-20CF-1B47-B0E0-19470F9D4D0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417136" y="2538655"/>
            <a:ext cx="1453243" cy="14532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endParaRPr lang="es-ES"/>
          </a:p>
        </p:txBody>
      </p:sp>
      <p:sp>
        <p:nvSpPr>
          <p:cNvPr id="10" name="Marcador de posición de imagen 9">
            <a:extLst>
              <a:ext uri="{FF2B5EF4-FFF2-40B4-BE49-F238E27FC236}">
                <a16:creationId xmlns:a16="http://schemas.microsoft.com/office/drawing/2014/main" id="{80AD908F-BFB3-384B-96AB-62EEEAEB086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29650" y="2538655"/>
            <a:ext cx="1453243" cy="14532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0B0D505-6131-774E-891E-2305FA84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1184813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-image-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osición de imagen 9">
            <a:extLst>
              <a:ext uri="{FF2B5EF4-FFF2-40B4-BE49-F238E27FC236}">
                <a16:creationId xmlns:a16="http://schemas.microsoft.com/office/drawing/2014/main" id="{0D6866E6-DC2A-DC4A-9E33-8149BDBC4EE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accent1"/>
                </a:solidFill>
              </a:defRPr>
            </a:lvl1pPr>
          </a:lstStyle>
          <a:p>
            <a:r>
              <a:rPr lang="es-ES" dirty="0" err="1"/>
              <a:t>Put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image</a:t>
            </a:r>
            <a:r>
              <a:rPr lang="es-ES" dirty="0"/>
              <a:t> </a:t>
            </a:r>
            <a:r>
              <a:rPr lang="es-ES" dirty="0" err="1"/>
              <a:t>here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7EB2682-D400-EB43-9E34-BB348647A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1364216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width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9">
            <a:extLst>
              <a:ext uri="{FF2B5EF4-FFF2-40B4-BE49-F238E27FC236}">
                <a16:creationId xmlns:a16="http://schemas.microsoft.com/office/drawing/2014/main" id="{C6C2809C-88EC-A34D-B132-41347231097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accent1"/>
                </a:solidFill>
              </a:defRPr>
            </a:lvl1pPr>
          </a:lstStyle>
          <a:p>
            <a:r>
              <a:rPr lang="es-ES" dirty="0" err="1"/>
              <a:t>Put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image</a:t>
            </a:r>
            <a:r>
              <a:rPr lang="es-ES" dirty="0"/>
              <a:t> </a:t>
            </a:r>
            <a:r>
              <a:rPr lang="es-ES" dirty="0" err="1"/>
              <a:t>here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39372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C388D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3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4" r:id="rId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5946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5.svg"/><Relationship Id="rId5" Type="http://schemas.openxmlformats.org/officeDocument/2006/relationships/image" Target="../media/image9.jpeg"/><Relationship Id="rId10" Type="http://schemas.openxmlformats.org/officeDocument/2006/relationships/image" Target="../media/image14.png"/><Relationship Id="rId4" Type="http://schemas.openxmlformats.org/officeDocument/2006/relationships/image" Target="../media/image8.jpeg"/><Relationship Id="rId9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16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27.png"/><Relationship Id="rId10" Type="http://schemas.openxmlformats.org/officeDocument/2006/relationships/image" Target="../media/image42.png"/><Relationship Id="rId4" Type="http://schemas.openxmlformats.org/officeDocument/2006/relationships/image" Target="../media/image37.png"/><Relationship Id="rId9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maria\OneDrive\Рабочий стол\workk\банк россии\для анимации\стрел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524446" y="5916144"/>
            <a:ext cx="277812" cy="44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14;p14">
            <a:extLst>
              <a:ext uri="{FF2B5EF4-FFF2-40B4-BE49-F238E27FC236}">
                <a16:creationId xmlns:a16="http://schemas.microsoft.com/office/drawing/2014/main" id="{98181039-9E87-9682-99F2-D9639AFED1EB}"/>
              </a:ext>
            </a:extLst>
          </p:cNvPr>
          <p:cNvSpPr txBox="1"/>
          <p:nvPr/>
        </p:nvSpPr>
        <p:spPr>
          <a:xfrm>
            <a:off x="1357547" y="1859460"/>
            <a:ext cx="9476901" cy="1551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ru-RU" sz="2800" dirty="0">
                <a:solidFill>
                  <a:srgbClr val="434B5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  <a:sym typeface="Verdana"/>
              </a:rPr>
              <a:t>з</a:t>
            </a:r>
            <a:r>
              <a:rPr kumimoji="0" lang="ru-RU" sz="2800" b="0" i="0" u="none" strike="noStrike" kern="0" cap="none" spc="0" normalizeH="0" baseline="0" noProof="0" dirty="0" err="1">
                <a:ln>
                  <a:noFill/>
                </a:ln>
                <a:solidFill>
                  <a:srgbClr val="434B53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/>
                <a:sym typeface="Verdana"/>
              </a:rPr>
              <a:t>ащита</a:t>
            </a: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434B53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/>
                <a:sym typeface="Verdana"/>
              </a:rPr>
              <a:t> клиента банка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434B53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/>
                <a:sym typeface="Verdana"/>
              </a:rPr>
              <a:t>от кибермошенничества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434B53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/>
                <a:sym typeface="Verdana"/>
              </a:rPr>
              <a:t>с помощью </a:t>
            </a:r>
            <a:r>
              <a:rPr kumimoji="0" lang="ru-RU" sz="2800" b="0" i="0" u="none" strike="noStrike" kern="0" cap="none" spc="0" normalizeH="0" baseline="0" noProof="0" dirty="0" err="1">
                <a:ln>
                  <a:noFill/>
                </a:ln>
                <a:solidFill>
                  <a:srgbClr val="434B53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/>
                <a:sym typeface="Verdana"/>
              </a:rPr>
              <a:t>видеоидентификации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434B53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/>
                <a:sym typeface="Verdana"/>
              </a:rPr>
              <a:t> </a:t>
            </a: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434B53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/>
                <a:sym typeface="Verdana"/>
              </a:rPr>
              <a:t>на основе нейронной сети </a:t>
            </a:r>
          </a:p>
        </p:txBody>
      </p:sp>
      <p:sp>
        <p:nvSpPr>
          <p:cNvPr id="6" name="Google Shape;71;g18938a9fda9_1_1">
            <a:extLst>
              <a:ext uri="{FF2B5EF4-FFF2-40B4-BE49-F238E27FC236}">
                <a16:creationId xmlns:a16="http://schemas.microsoft.com/office/drawing/2014/main" id="{37E790BF-CDD4-6DDD-1DC8-CD7BE9F58EB4}"/>
              </a:ext>
            </a:extLst>
          </p:cNvPr>
          <p:cNvSpPr txBox="1"/>
          <p:nvPr/>
        </p:nvSpPr>
        <p:spPr>
          <a:xfrm>
            <a:off x="2204849" y="1010027"/>
            <a:ext cx="7782300" cy="849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34B53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/>
                <a:sym typeface="Verdana"/>
              </a:rPr>
              <a:t>DoubleCheck</a:t>
            </a:r>
            <a:r>
              <a:rPr kumimoji="0" lang="ru-RU" sz="4800" b="1" i="0" u="none" strike="noStrike" kern="0" cap="none" spc="0" normalizeH="0" baseline="0" noProof="0" dirty="0">
                <a:ln>
                  <a:noFill/>
                </a:ln>
                <a:solidFill>
                  <a:srgbClr val="434B53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/>
                <a:sym typeface="Verdana"/>
              </a:rPr>
              <a:t> </a:t>
            </a:r>
            <a:endParaRPr kumimoji="0" sz="4800" b="1" i="0" u="none" strike="noStrike" kern="0" cap="none" spc="0" normalizeH="0" baseline="0" noProof="0" dirty="0">
              <a:ln>
                <a:noFill/>
              </a:ln>
              <a:solidFill>
                <a:srgbClr val="434B53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/>
              <a:sym typeface="Verdana"/>
            </a:endParaRPr>
          </a:p>
        </p:txBody>
      </p:sp>
      <p:pic>
        <p:nvPicPr>
          <p:cNvPr id="2" name="Picture 2" descr="C:\Users\maria\Downloads\Навигация БР (текст)а.png">
            <a:extLst>
              <a:ext uri="{FF2B5EF4-FFF2-40B4-BE49-F238E27FC236}">
                <a16:creationId xmlns:a16="http://schemas.microsoft.com/office/drawing/2014/main" id="{444BB785-29C3-ADF8-46EA-17503AC935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609" b="-1098"/>
          <a:stretch/>
        </p:blipFill>
        <p:spPr bwMode="auto">
          <a:xfrm>
            <a:off x="11159239" y="2899007"/>
            <a:ext cx="401071" cy="442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Google Shape;114;p14">
            <a:extLst>
              <a:ext uri="{FF2B5EF4-FFF2-40B4-BE49-F238E27FC236}">
                <a16:creationId xmlns:a16="http://schemas.microsoft.com/office/drawing/2014/main" id="{52F17C55-A806-DA94-FE92-0B69B15E904F}"/>
              </a:ext>
            </a:extLst>
          </p:cNvPr>
          <p:cNvSpPr txBox="1"/>
          <p:nvPr/>
        </p:nvSpPr>
        <p:spPr>
          <a:xfrm>
            <a:off x="765228" y="4608419"/>
            <a:ext cx="5330767" cy="249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ru-RU" sz="1800" dirty="0">
                <a:solidFill>
                  <a:srgbClr val="434B5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  <a:sym typeface="Verdana"/>
              </a:rPr>
              <a:t>Давыдченко Полина Юрьевна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434B53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/>
              <a:sym typeface="Verdana"/>
            </a:endParaRPr>
          </a:p>
        </p:txBody>
      </p:sp>
      <p:sp>
        <p:nvSpPr>
          <p:cNvPr id="12" name="Google Shape;114;p14">
            <a:extLst>
              <a:ext uri="{FF2B5EF4-FFF2-40B4-BE49-F238E27FC236}">
                <a16:creationId xmlns:a16="http://schemas.microsoft.com/office/drawing/2014/main" id="{FD3CB678-02D9-6258-25D9-BA33B6436CC5}"/>
              </a:ext>
            </a:extLst>
          </p:cNvPr>
          <p:cNvSpPr txBox="1"/>
          <p:nvPr/>
        </p:nvSpPr>
        <p:spPr>
          <a:xfrm>
            <a:off x="765228" y="5068911"/>
            <a:ext cx="5330767" cy="249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ru-RU" sz="1800" dirty="0">
                <a:solidFill>
                  <a:srgbClr val="434B5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  <a:sym typeface="Verdana"/>
              </a:rPr>
              <a:t>ТУСУР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434B53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/>
              <a:sym typeface="Verdana"/>
            </a:endParaRPr>
          </a:p>
        </p:txBody>
      </p:sp>
      <p:sp>
        <p:nvSpPr>
          <p:cNvPr id="13" name="Google Shape;114;p14">
            <a:extLst>
              <a:ext uri="{FF2B5EF4-FFF2-40B4-BE49-F238E27FC236}">
                <a16:creationId xmlns:a16="http://schemas.microsoft.com/office/drawing/2014/main" id="{3FF768EA-5280-84BE-990F-057E78EC8580}"/>
              </a:ext>
            </a:extLst>
          </p:cNvPr>
          <p:cNvSpPr txBox="1"/>
          <p:nvPr/>
        </p:nvSpPr>
        <p:spPr>
          <a:xfrm>
            <a:off x="765228" y="5529403"/>
            <a:ext cx="7543030" cy="747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434B53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/>
                <a:sym typeface="Verdana"/>
              </a:rPr>
              <a:t>Письмо заинтересованности от ФГБОУ ВО «</a:t>
            </a:r>
            <a:r>
              <a:rPr kumimoji="0" lang="ru-RU" sz="1800" b="0" i="0" u="none" strike="noStrike" kern="0" cap="none" spc="0" normalizeH="0" baseline="0" noProof="0" dirty="0" err="1">
                <a:ln>
                  <a:noFill/>
                </a:ln>
                <a:solidFill>
                  <a:srgbClr val="434B53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/>
                <a:sym typeface="Verdana"/>
              </a:rPr>
              <a:t>Томски</a:t>
            </a:r>
            <a:r>
              <a:rPr lang="ru-RU" sz="1800" dirty="0">
                <a:solidFill>
                  <a:srgbClr val="434B5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  <a:sym typeface="Verdana"/>
              </a:rPr>
              <a:t>й государственный университет систем управления и радиоэлектроники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434B53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/>
                <a:sym typeface="Verdana"/>
              </a:rPr>
              <a:t>» (ТУСУР)</a:t>
            </a:r>
          </a:p>
        </p:txBody>
      </p:sp>
    </p:spTree>
    <p:extLst>
      <p:ext uri="{BB962C8B-B14F-4D97-AF65-F5344CB8AC3E}">
        <p14:creationId xmlns:p14="http://schemas.microsoft.com/office/powerpoint/2010/main" val="998918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8" name="Группа 1077">
            <a:extLst>
              <a:ext uri="{FF2B5EF4-FFF2-40B4-BE49-F238E27FC236}">
                <a16:creationId xmlns:a16="http://schemas.microsoft.com/office/drawing/2014/main" id="{B596853F-AF39-DCE2-0695-635482B2ECD2}"/>
              </a:ext>
            </a:extLst>
          </p:cNvPr>
          <p:cNvGrpSpPr/>
          <p:nvPr/>
        </p:nvGrpSpPr>
        <p:grpSpPr>
          <a:xfrm rot="19878287">
            <a:off x="9756211" y="2668740"/>
            <a:ext cx="1549500" cy="2696777"/>
            <a:chOff x="7536606" y="1984922"/>
            <a:chExt cx="1549500" cy="2696777"/>
          </a:xfrm>
        </p:grpSpPr>
        <p:pic>
          <p:nvPicPr>
            <p:cNvPr id="1069" name="Picture 8">
              <a:extLst>
                <a:ext uri="{FF2B5EF4-FFF2-40B4-BE49-F238E27FC236}">
                  <a16:creationId xmlns:a16="http://schemas.microsoft.com/office/drawing/2014/main" id="{0FE50F78-7FDE-3F16-72A9-ECFB0FED02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36606" y="1984922"/>
              <a:ext cx="1549500" cy="2696777"/>
            </a:xfrm>
            <a:prstGeom prst="rect">
              <a:avLst/>
            </a:prstGeom>
          </p:spPr>
        </p:pic>
        <p:pic>
          <p:nvPicPr>
            <p:cNvPr id="1077" name="Picture 10">
              <a:extLst>
                <a:ext uri="{FF2B5EF4-FFF2-40B4-BE49-F238E27FC236}">
                  <a16:creationId xmlns:a16="http://schemas.microsoft.com/office/drawing/2014/main" id="{525D4663-FD42-B366-A86E-CA69CFB0E3E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825" t="16710" r="33941" b="22832"/>
            <a:stretch/>
          </p:blipFill>
          <p:spPr bwMode="auto">
            <a:xfrm>
              <a:off x="7819698" y="2427531"/>
              <a:ext cx="983768" cy="17818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63" name="Группа 1062">
            <a:extLst>
              <a:ext uri="{FF2B5EF4-FFF2-40B4-BE49-F238E27FC236}">
                <a16:creationId xmlns:a16="http://schemas.microsoft.com/office/drawing/2014/main" id="{FEC6DB35-43A7-3BBB-EA64-485111437A2C}"/>
              </a:ext>
            </a:extLst>
          </p:cNvPr>
          <p:cNvGrpSpPr/>
          <p:nvPr/>
        </p:nvGrpSpPr>
        <p:grpSpPr>
          <a:xfrm rot="16716773">
            <a:off x="10440666" y="2323993"/>
            <a:ext cx="1744406" cy="1951507"/>
            <a:chOff x="6446412" y="3306718"/>
            <a:chExt cx="1744406" cy="1951507"/>
          </a:xfrm>
        </p:grpSpPr>
        <p:sp>
          <p:nvSpPr>
            <p:cNvPr id="1024" name="Freeform 47">
              <a:extLst>
                <a:ext uri="{FF2B5EF4-FFF2-40B4-BE49-F238E27FC236}">
                  <a16:creationId xmlns:a16="http://schemas.microsoft.com/office/drawing/2014/main" id="{00CEAD83-F102-6298-155C-1D602E5D0B5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6412" y="3306718"/>
              <a:ext cx="1579852" cy="1949005"/>
            </a:xfrm>
            <a:custGeom>
              <a:avLst/>
              <a:gdLst>
                <a:gd name="T0" fmla="*/ 1068 w 1068"/>
                <a:gd name="T1" fmla="*/ 1174 h 1317"/>
                <a:gd name="T2" fmla="*/ 1039 w 1068"/>
                <a:gd name="T3" fmla="*/ 1122 h 1317"/>
                <a:gd name="T4" fmla="*/ 936 w 1068"/>
                <a:gd name="T5" fmla="*/ 942 h 1317"/>
                <a:gd name="T6" fmla="*/ 850 w 1068"/>
                <a:gd name="T7" fmla="*/ 609 h 1317"/>
                <a:gd name="T8" fmla="*/ 753 w 1068"/>
                <a:gd name="T9" fmla="*/ 395 h 1317"/>
                <a:gd name="T10" fmla="*/ 620 w 1068"/>
                <a:gd name="T11" fmla="*/ 301 h 1317"/>
                <a:gd name="T12" fmla="*/ 578 w 1068"/>
                <a:gd name="T13" fmla="*/ 342 h 1317"/>
                <a:gd name="T14" fmla="*/ 466 w 1068"/>
                <a:gd name="T15" fmla="*/ 276 h 1317"/>
                <a:gd name="T16" fmla="*/ 414 w 1068"/>
                <a:gd name="T17" fmla="*/ 326 h 1317"/>
                <a:gd name="T18" fmla="*/ 328 w 1068"/>
                <a:gd name="T19" fmla="*/ 273 h 1317"/>
                <a:gd name="T20" fmla="*/ 273 w 1068"/>
                <a:gd name="T21" fmla="*/ 312 h 1317"/>
                <a:gd name="T22" fmla="*/ 150 w 1068"/>
                <a:gd name="T23" fmla="*/ 100 h 1317"/>
                <a:gd name="T24" fmla="*/ 64 w 1068"/>
                <a:gd name="T25" fmla="*/ 11 h 1317"/>
                <a:gd name="T26" fmla="*/ 44 w 1068"/>
                <a:gd name="T27" fmla="*/ 144 h 1317"/>
                <a:gd name="T28" fmla="*/ 168 w 1068"/>
                <a:gd name="T29" fmla="*/ 431 h 1317"/>
                <a:gd name="T30" fmla="*/ 280 w 1068"/>
                <a:gd name="T31" fmla="*/ 701 h 1317"/>
                <a:gd name="T32" fmla="*/ 281 w 1068"/>
                <a:gd name="T33" fmla="*/ 768 h 1317"/>
                <a:gd name="T34" fmla="*/ 236 w 1068"/>
                <a:gd name="T35" fmla="*/ 683 h 1317"/>
                <a:gd name="T36" fmla="*/ 221 w 1068"/>
                <a:gd name="T37" fmla="*/ 582 h 1317"/>
                <a:gd name="T38" fmla="*/ 158 w 1068"/>
                <a:gd name="T39" fmla="*/ 479 h 1317"/>
                <a:gd name="T40" fmla="*/ 123 w 1068"/>
                <a:gd name="T41" fmla="*/ 559 h 1317"/>
                <a:gd name="T42" fmla="*/ 89 w 1068"/>
                <a:gd name="T43" fmla="*/ 712 h 1317"/>
                <a:gd name="T44" fmla="*/ 173 w 1068"/>
                <a:gd name="T45" fmla="*/ 882 h 1317"/>
                <a:gd name="T46" fmla="*/ 338 w 1068"/>
                <a:gd name="T47" fmla="*/ 1010 h 1317"/>
                <a:gd name="T48" fmla="*/ 601 w 1068"/>
                <a:gd name="T49" fmla="*/ 1172 h 1317"/>
                <a:gd name="T50" fmla="*/ 694 w 1068"/>
                <a:gd name="T51" fmla="*/ 1317 h 1317"/>
                <a:gd name="T52" fmla="*/ 854 w 1068"/>
                <a:gd name="T53" fmla="*/ 1317 h 1317"/>
                <a:gd name="T54" fmla="*/ 1068 w 1068"/>
                <a:gd name="T55" fmla="*/ 1174 h 1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68" h="1317">
                  <a:moveTo>
                    <a:pt x="1068" y="1174"/>
                  </a:moveTo>
                  <a:cubicBezTo>
                    <a:pt x="1054" y="1151"/>
                    <a:pt x="1043" y="1132"/>
                    <a:pt x="1039" y="1122"/>
                  </a:cubicBezTo>
                  <a:cubicBezTo>
                    <a:pt x="1022" y="1080"/>
                    <a:pt x="977" y="1010"/>
                    <a:pt x="936" y="942"/>
                  </a:cubicBezTo>
                  <a:cubicBezTo>
                    <a:pt x="895" y="873"/>
                    <a:pt x="868" y="702"/>
                    <a:pt x="850" y="609"/>
                  </a:cubicBezTo>
                  <a:cubicBezTo>
                    <a:pt x="832" y="515"/>
                    <a:pt x="797" y="441"/>
                    <a:pt x="753" y="395"/>
                  </a:cubicBezTo>
                  <a:cubicBezTo>
                    <a:pt x="710" y="349"/>
                    <a:pt x="662" y="278"/>
                    <a:pt x="620" y="301"/>
                  </a:cubicBezTo>
                  <a:cubicBezTo>
                    <a:pt x="578" y="324"/>
                    <a:pt x="578" y="342"/>
                    <a:pt x="578" y="342"/>
                  </a:cubicBezTo>
                  <a:cubicBezTo>
                    <a:pt x="578" y="342"/>
                    <a:pt x="516" y="261"/>
                    <a:pt x="466" y="276"/>
                  </a:cubicBezTo>
                  <a:cubicBezTo>
                    <a:pt x="417" y="291"/>
                    <a:pt x="414" y="326"/>
                    <a:pt x="414" y="326"/>
                  </a:cubicBezTo>
                  <a:cubicBezTo>
                    <a:pt x="414" y="326"/>
                    <a:pt x="381" y="259"/>
                    <a:pt x="328" y="273"/>
                  </a:cubicBezTo>
                  <a:cubicBezTo>
                    <a:pt x="275" y="287"/>
                    <a:pt x="273" y="312"/>
                    <a:pt x="273" y="312"/>
                  </a:cubicBezTo>
                  <a:cubicBezTo>
                    <a:pt x="273" y="312"/>
                    <a:pt x="184" y="167"/>
                    <a:pt x="150" y="100"/>
                  </a:cubicBezTo>
                  <a:cubicBezTo>
                    <a:pt x="117" y="34"/>
                    <a:pt x="95" y="0"/>
                    <a:pt x="64" y="11"/>
                  </a:cubicBezTo>
                  <a:cubicBezTo>
                    <a:pt x="34" y="21"/>
                    <a:pt x="0" y="59"/>
                    <a:pt x="44" y="144"/>
                  </a:cubicBezTo>
                  <a:cubicBezTo>
                    <a:pt x="87" y="229"/>
                    <a:pt x="137" y="369"/>
                    <a:pt x="168" y="431"/>
                  </a:cubicBezTo>
                  <a:cubicBezTo>
                    <a:pt x="199" y="493"/>
                    <a:pt x="262" y="623"/>
                    <a:pt x="280" y="701"/>
                  </a:cubicBezTo>
                  <a:cubicBezTo>
                    <a:pt x="299" y="779"/>
                    <a:pt x="305" y="778"/>
                    <a:pt x="281" y="768"/>
                  </a:cubicBezTo>
                  <a:cubicBezTo>
                    <a:pt x="256" y="757"/>
                    <a:pt x="256" y="703"/>
                    <a:pt x="236" y="683"/>
                  </a:cubicBezTo>
                  <a:cubicBezTo>
                    <a:pt x="216" y="664"/>
                    <a:pt x="213" y="607"/>
                    <a:pt x="221" y="582"/>
                  </a:cubicBezTo>
                  <a:cubicBezTo>
                    <a:pt x="228" y="556"/>
                    <a:pt x="186" y="485"/>
                    <a:pt x="158" y="479"/>
                  </a:cubicBezTo>
                  <a:cubicBezTo>
                    <a:pt x="131" y="473"/>
                    <a:pt x="124" y="495"/>
                    <a:pt x="123" y="559"/>
                  </a:cubicBezTo>
                  <a:cubicBezTo>
                    <a:pt x="122" y="624"/>
                    <a:pt x="63" y="659"/>
                    <a:pt x="89" y="712"/>
                  </a:cubicBezTo>
                  <a:cubicBezTo>
                    <a:pt x="115" y="765"/>
                    <a:pt x="159" y="850"/>
                    <a:pt x="173" y="882"/>
                  </a:cubicBezTo>
                  <a:cubicBezTo>
                    <a:pt x="187" y="913"/>
                    <a:pt x="263" y="978"/>
                    <a:pt x="338" y="1010"/>
                  </a:cubicBezTo>
                  <a:cubicBezTo>
                    <a:pt x="413" y="1041"/>
                    <a:pt x="550" y="1103"/>
                    <a:pt x="601" y="1172"/>
                  </a:cubicBezTo>
                  <a:cubicBezTo>
                    <a:pt x="618" y="1197"/>
                    <a:pt x="654" y="1253"/>
                    <a:pt x="694" y="1317"/>
                  </a:cubicBezTo>
                  <a:cubicBezTo>
                    <a:pt x="854" y="1317"/>
                    <a:pt x="854" y="1317"/>
                    <a:pt x="854" y="1317"/>
                  </a:cubicBezTo>
                  <a:lnTo>
                    <a:pt x="1068" y="1174"/>
                  </a:lnTo>
                  <a:close/>
                </a:path>
              </a:pathLst>
            </a:custGeom>
            <a:solidFill>
              <a:srgbClr val="BD90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439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5" name="Freeform 57">
              <a:extLst>
                <a:ext uri="{FF2B5EF4-FFF2-40B4-BE49-F238E27FC236}">
                  <a16:creationId xmlns:a16="http://schemas.microsoft.com/office/drawing/2014/main" id="{0042AA89-C1BA-F6EC-10FB-1329626CE22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3469" y="3820404"/>
              <a:ext cx="1405286" cy="1435319"/>
            </a:xfrm>
            <a:custGeom>
              <a:avLst/>
              <a:gdLst>
                <a:gd name="T0" fmla="*/ 130 w 950"/>
                <a:gd name="T1" fmla="*/ 63 h 970"/>
                <a:gd name="T2" fmla="*/ 195 w 950"/>
                <a:gd name="T3" fmla="*/ 50 h 970"/>
                <a:gd name="T4" fmla="*/ 271 w 950"/>
                <a:gd name="T5" fmla="*/ 194 h 970"/>
                <a:gd name="T6" fmla="*/ 355 w 950"/>
                <a:gd name="T7" fmla="*/ 241 h 970"/>
                <a:gd name="T8" fmla="*/ 460 w 950"/>
                <a:gd name="T9" fmla="*/ 194 h 970"/>
                <a:gd name="T10" fmla="*/ 520 w 950"/>
                <a:gd name="T11" fmla="*/ 152 h 970"/>
                <a:gd name="T12" fmla="*/ 611 w 950"/>
                <a:gd name="T13" fmla="*/ 169 h 970"/>
                <a:gd name="T14" fmla="*/ 683 w 950"/>
                <a:gd name="T15" fmla="*/ 132 h 970"/>
                <a:gd name="T16" fmla="*/ 741 w 950"/>
                <a:gd name="T17" fmla="*/ 338 h 970"/>
                <a:gd name="T18" fmla="*/ 783 w 950"/>
                <a:gd name="T19" fmla="*/ 535 h 970"/>
                <a:gd name="T20" fmla="*/ 890 w 950"/>
                <a:gd name="T21" fmla="*/ 723 h 970"/>
                <a:gd name="T22" fmla="*/ 950 w 950"/>
                <a:gd name="T23" fmla="*/ 830 h 970"/>
                <a:gd name="T24" fmla="*/ 741 w 950"/>
                <a:gd name="T25" fmla="*/ 970 h 970"/>
                <a:gd name="T26" fmla="*/ 634 w 950"/>
                <a:gd name="T27" fmla="*/ 970 h 970"/>
                <a:gd name="T28" fmla="*/ 499 w 950"/>
                <a:gd name="T29" fmla="*/ 776 h 970"/>
                <a:gd name="T30" fmla="*/ 314 w 950"/>
                <a:gd name="T31" fmla="*/ 660 h 970"/>
                <a:gd name="T32" fmla="*/ 106 w 950"/>
                <a:gd name="T33" fmla="*/ 563 h 970"/>
                <a:gd name="T34" fmla="*/ 28 w 950"/>
                <a:gd name="T35" fmla="*/ 394 h 970"/>
                <a:gd name="T36" fmla="*/ 13 w 950"/>
                <a:gd name="T37" fmla="*/ 298 h 970"/>
                <a:gd name="T38" fmla="*/ 50 w 950"/>
                <a:gd name="T39" fmla="*/ 261 h 970"/>
                <a:gd name="T40" fmla="*/ 83 w 950"/>
                <a:gd name="T41" fmla="*/ 358 h 970"/>
                <a:gd name="T42" fmla="*/ 131 w 950"/>
                <a:gd name="T43" fmla="*/ 445 h 970"/>
                <a:gd name="T44" fmla="*/ 197 w 950"/>
                <a:gd name="T45" fmla="*/ 507 h 970"/>
                <a:gd name="T46" fmla="*/ 164 w 950"/>
                <a:gd name="T47" fmla="*/ 311 h 970"/>
                <a:gd name="T48" fmla="*/ 78 w 950"/>
                <a:gd name="T49" fmla="*/ 69 h 970"/>
                <a:gd name="T50" fmla="*/ 130 w 950"/>
                <a:gd name="T51" fmla="*/ 63 h 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50" h="970">
                  <a:moveTo>
                    <a:pt x="130" y="63"/>
                  </a:moveTo>
                  <a:cubicBezTo>
                    <a:pt x="159" y="47"/>
                    <a:pt x="170" y="0"/>
                    <a:pt x="195" y="50"/>
                  </a:cubicBezTo>
                  <a:cubicBezTo>
                    <a:pt x="220" y="101"/>
                    <a:pt x="256" y="176"/>
                    <a:pt x="271" y="194"/>
                  </a:cubicBezTo>
                  <a:cubicBezTo>
                    <a:pt x="287" y="211"/>
                    <a:pt x="347" y="280"/>
                    <a:pt x="355" y="241"/>
                  </a:cubicBezTo>
                  <a:cubicBezTo>
                    <a:pt x="362" y="202"/>
                    <a:pt x="429" y="171"/>
                    <a:pt x="460" y="194"/>
                  </a:cubicBezTo>
                  <a:cubicBezTo>
                    <a:pt x="490" y="218"/>
                    <a:pt x="489" y="164"/>
                    <a:pt x="520" y="152"/>
                  </a:cubicBezTo>
                  <a:cubicBezTo>
                    <a:pt x="552" y="141"/>
                    <a:pt x="591" y="180"/>
                    <a:pt x="611" y="169"/>
                  </a:cubicBezTo>
                  <a:cubicBezTo>
                    <a:pt x="631" y="158"/>
                    <a:pt x="659" y="114"/>
                    <a:pt x="683" y="132"/>
                  </a:cubicBezTo>
                  <a:cubicBezTo>
                    <a:pt x="708" y="150"/>
                    <a:pt x="734" y="287"/>
                    <a:pt x="741" y="338"/>
                  </a:cubicBezTo>
                  <a:cubicBezTo>
                    <a:pt x="749" y="388"/>
                    <a:pt x="747" y="468"/>
                    <a:pt x="783" y="535"/>
                  </a:cubicBezTo>
                  <a:cubicBezTo>
                    <a:pt x="820" y="601"/>
                    <a:pt x="866" y="675"/>
                    <a:pt x="890" y="723"/>
                  </a:cubicBezTo>
                  <a:cubicBezTo>
                    <a:pt x="898" y="739"/>
                    <a:pt x="921" y="781"/>
                    <a:pt x="950" y="830"/>
                  </a:cubicBezTo>
                  <a:cubicBezTo>
                    <a:pt x="741" y="970"/>
                    <a:pt x="741" y="970"/>
                    <a:pt x="741" y="970"/>
                  </a:cubicBezTo>
                  <a:cubicBezTo>
                    <a:pt x="634" y="970"/>
                    <a:pt x="634" y="970"/>
                    <a:pt x="634" y="970"/>
                  </a:cubicBezTo>
                  <a:cubicBezTo>
                    <a:pt x="574" y="876"/>
                    <a:pt x="518" y="792"/>
                    <a:pt x="499" y="776"/>
                  </a:cubicBezTo>
                  <a:cubicBezTo>
                    <a:pt x="454" y="736"/>
                    <a:pt x="380" y="681"/>
                    <a:pt x="314" y="660"/>
                  </a:cubicBezTo>
                  <a:cubicBezTo>
                    <a:pt x="247" y="639"/>
                    <a:pt x="131" y="607"/>
                    <a:pt x="106" y="563"/>
                  </a:cubicBezTo>
                  <a:cubicBezTo>
                    <a:pt x="82" y="518"/>
                    <a:pt x="49" y="432"/>
                    <a:pt x="28" y="394"/>
                  </a:cubicBezTo>
                  <a:cubicBezTo>
                    <a:pt x="7" y="357"/>
                    <a:pt x="0" y="329"/>
                    <a:pt x="13" y="298"/>
                  </a:cubicBezTo>
                  <a:cubicBezTo>
                    <a:pt x="25" y="268"/>
                    <a:pt x="47" y="219"/>
                    <a:pt x="50" y="261"/>
                  </a:cubicBezTo>
                  <a:cubicBezTo>
                    <a:pt x="53" y="303"/>
                    <a:pt x="57" y="321"/>
                    <a:pt x="83" y="358"/>
                  </a:cubicBezTo>
                  <a:cubicBezTo>
                    <a:pt x="110" y="396"/>
                    <a:pt x="116" y="413"/>
                    <a:pt x="131" y="445"/>
                  </a:cubicBezTo>
                  <a:cubicBezTo>
                    <a:pt x="146" y="477"/>
                    <a:pt x="171" y="544"/>
                    <a:pt x="197" y="507"/>
                  </a:cubicBezTo>
                  <a:cubicBezTo>
                    <a:pt x="223" y="470"/>
                    <a:pt x="198" y="382"/>
                    <a:pt x="164" y="311"/>
                  </a:cubicBezTo>
                  <a:cubicBezTo>
                    <a:pt x="131" y="239"/>
                    <a:pt x="48" y="68"/>
                    <a:pt x="78" y="69"/>
                  </a:cubicBezTo>
                  <a:cubicBezTo>
                    <a:pt x="107" y="70"/>
                    <a:pt x="110" y="80"/>
                    <a:pt x="130" y="63"/>
                  </a:cubicBezTo>
                  <a:close/>
                </a:path>
              </a:pathLst>
            </a:custGeom>
            <a:solidFill>
              <a:srgbClr val="C99E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439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6" name="Freeform 121">
              <a:extLst>
                <a:ext uri="{FF2B5EF4-FFF2-40B4-BE49-F238E27FC236}">
                  <a16:creationId xmlns:a16="http://schemas.microsoft.com/office/drawing/2014/main" id="{F60DF9DC-0424-AD99-EA35-D7204D8F55B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9877" y="4700741"/>
              <a:ext cx="660722" cy="539964"/>
            </a:xfrm>
            <a:custGeom>
              <a:avLst/>
              <a:gdLst>
                <a:gd name="T0" fmla="*/ 26 w 447"/>
                <a:gd name="T1" fmla="*/ 305 h 365"/>
                <a:gd name="T2" fmla="*/ 0 w 447"/>
                <a:gd name="T3" fmla="*/ 259 h 365"/>
                <a:gd name="T4" fmla="*/ 417 w 447"/>
                <a:gd name="T5" fmla="*/ 0 h 365"/>
                <a:gd name="T6" fmla="*/ 432 w 447"/>
                <a:gd name="T7" fmla="*/ 87 h 365"/>
                <a:gd name="T8" fmla="*/ 26 w 447"/>
                <a:gd name="T9" fmla="*/ 305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365">
                  <a:moveTo>
                    <a:pt x="26" y="305"/>
                  </a:moveTo>
                  <a:cubicBezTo>
                    <a:pt x="10" y="300"/>
                    <a:pt x="0" y="259"/>
                    <a:pt x="0" y="259"/>
                  </a:cubicBezTo>
                  <a:cubicBezTo>
                    <a:pt x="41" y="210"/>
                    <a:pt x="299" y="47"/>
                    <a:pt x="417" y="0"/>
                  </a:cubicBezTo>
                  <a:cubicBezTo>
                    <a:pt x="417" y="0"/>
                    <a:pt x="447" y="28"/>
                    <a:pt x="432" y="87"/>
                  </a:cubicBezTo>
                  <a:cubicBezTo>
                    <a:pt x="417" y="145"/>
                    <a:pt x="122" y="365"/>
                    <a:pt x="26" y="305"/>
                  </a:cubicBezTo>
                  <a:close/>
                </a:path>
              </a:pathLst>
            </a:custGeom>
            <a:solidFill>
              <a:srgbClr val="DBF4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439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7" name="Freeform 122">
              <a:extLst>
                <a:ext uri="{FF2B5EF4-FFF2-40B4-BE49-F238E27FC236}">
                  <a16:creationId xmlns:a16="http://schemas.microsoft.com/office/drawing/2014/main" id="{1B0DE600-3537-A7C1-A1F9-5CB43703F4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3620" y="4720138"/>
              <a:ext cx="867198" cy="538087"/>
            </a:xfrm>
            <a:custGeom>
              <a:avLst/>
              <a:gdLst>
                <a:gd name="T0" fmla="*/ 50 w 586"/>
                <a:gd name="T1" fmla="*/ 362 h 364"/>
                <a:gd name="T2" fmla="*/ 13 w 586"/>
                <a:gd name="T3" fmla="*/ 297 h 364"/>
                <a:gd name="T4" fmla="*/ 109 w 586"/>
                <a:gd name="T5" fmla="*/ 199 h 364"/>
                <a:gd name="T6" fmla="*/ 436 w 586"/>
                <a:gd name="T7" fmla="*/ 0 h 364"/>
                <a:gd name="T8" fmla="*/ 586 w 586"/>
                <a:gd name="T9" fmla="*/ 211 h 364"/>
                <a:gd name="T10" fmla="*/ 585 w 586"/>
                <a:gd name="T11" fmla="*/ 362 h 364"/>
                <a:gd name="T12" fmla="*/ 250 w 586"/>
                <a:gd name="T13" fmla="*/ 362 h 364"/>
                <a:gd name="T14" fmla="*/ 250 w 586"/>
                <a:gd name="T15" fmla="*/ 364 h 364"/>
                <a:gd name="T16" fmla="*/ 50 w 586"/>
                <a:gd name="T17" fmla="*/ 362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6" h="364">
                  <a:moveTo>
                    <a:pt x="50" y="362"/>
                  </a:moveTo>
                  <a:cubicBezTo>
                    <a:pt x="19" y="311"/>
                    <a:pt x="21" y="310"/>
                    <a:pt x="13" y="297"/>
                  </a:cubicBezTo>
                  <a:cubicBezTo>
                    <a:pt x="0" y="273"/>
                    <a:pt x="39" y="249"/>
                    <a:pt x="109" y="199"/>
                  </a:cubicBezTo>
                  <a:cubicBezTo>
                    <a:pt x="179" y="149"/>
                    <a:pt x="411" y="10"/>
                    <a:pt x="436" y="0"/>
                  </a:cubicBezTo>
                  <a:cubicBezTo>
                    <a:pt x="448" y="17"/>
                    <a:pt x="550" y="162"/>
                    <a:pt x="586" y="211"/>
                  </a:cubicBezTo>
                  <a:cubicBezTo>
                    <a:pt x="585" y="362"/>
                    <a:pt x="585" y="362"/>
                    <a:pt x="585" y="362"/>
                  </a:cubicBezTo>
                  <a:cubicBezTo>
                    <a:pt x="250" y="362"/>
                    <a:pt x="250" y="362"/>
                    <a:pt x="250" y="362"/>
                  </a:cubicBezTo>
                  <a:cubicBezTo>
                    <a:pt x="250" y="364"/>
                    <a:pt x="250" y="364"/>
                    <a:pt x="250" y="364"/>
                  </a:cubicBezTo>
                  <a:lnTo>
                    <a:pt x="50" y="362"/>
                  </a:lnTo>
                  <a:close/>
                </a:path>
              </a:pathLst>
            </a:custGeom>
            <a:solidFill>
              <a:srgbClr val="0922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439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9" name="Freeform 123">
              <a:extLst>
                <a:ext uri="{FF2B5EF4-FFF2-40B4-BE49-F238E27FC236}">
                  <a16:creationId xmlns:a16="http://schemas.microsoft.com/office/drawing/2014/main" id="{9E8C0B2A-C528-6B52-438B-5E9C221010B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8647" y="4748294"/>
              <a:ext cx="842171" cy="507429"/>
            </a:xfrm>
            <a:custGeom>
              <a:avLst/>
              <a:gdLst>
                <a:gd name="T0" fmla="*/ 48 w 569"/>
                <a:gd name="T1" fmla="*/ 343 h 343"/>
                <a:gd name="T2" fmla="*/ 12 w 569"/>
                <a:gd name="T3" fmla="*/ 282 h 343"/>
                <a:gd name="T4" fmla="*/ 103 w 569"/>
                <a:gd name="T5" fmla="*/ 189 h 343"/>
                <a:gd name="T6" fmla="*/ 413 w 569"/>
                <a:gd name="T7" fmla="*/ 0 h 343"/>
                <a:gd name="T8" fmla="*/ 569 w 569"/>
                <a:gd name="T9" fmla="*/ 221 h 343"/>
                <a:gd name="T10" fmla="*/ 569 w 569"/>
                <a:gd name="T11" fmla="*/ 343 h 343"/>
                <a:gd name="T12" fmla="*/ 233 w 569"/>
                <a:gd name="T13" fmla="*/ 343 h 343"/>
                <a:gd name="T14" fmla="*/ 233 w 569"/>
                <a:gd name="T15" fmla="*/ 343 h 343"/>
                <a:gd name="T16" fmla="*/ 48 w 569"/>
                <a:gd name="T17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9" h="343">
                  <a:moveTo>
                    <a:pt x="48" y="343"/>
                  </a:moveTo>
                  <a:cubicBezTo>
                    <a:pt x="30" y="313"/>
                    <a:pt x="24" y="300"/>
                    <a:pt x="12" y="282"/>
                  </a:cubicBezTo>
                  <a:cubicBezTo>
                    <a:pt x="0" y="263"/>
                    <a:pt x="37" y="236"/>
                    <a:pt x="103" y="189"/>
                  </a:cubicBezTo>
                  <a:cubicBezTo>
                    <a:pt x="169" y="141"/>
                    <a:pt x="388" y="10"/>
                    <a:pt x="413" y="0"/>
                  </a:cubicBezTo>
                  <a:cubicBezTo>
                    <a:pt x="418" y="11"/>
                    <a:pt x="524" y="160"/>
                    <a:pt x="569" y="221"/>
                  </a:cubicBezTo>
                  <a:cubicBezTo>
                    <a:pt x="569" y="343"/>
                    <a:pt x="569" y="343"/>
                    <a:pt x="569" y="343"/>
                  </a:cubicBezTo>
                  <a:cubicBezTo>
                    <a:pt x="233" y="343"/>
                    <a:pt x="233" y="343"/>
                    <a:pt x="233" y="343"/>
                  </a:cubicBezTo>
                  <a:cubicBezTo>
                    <a:pt x="233" y="343"/>
                    <a:pt x="233" y="343"/>
                    <a:pt x="233" y="343"/>
                  </a:cubicBezTo>
                  <a:lnTo>
                    <a:pt x="48" y="34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439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0" name="Freeform 124">
              <a:extLst>
                <a:ext uri="{FF2B5EF4-FFF2-40B4-BE49-F238E27FC236}">
                  <a16:creationId xmlns:a16="http://schemas.microsoft.com/office/drawing/2014/main" id="{4C5541BF-D36C-8AB7-DF80-C678E32E6E91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7218" y="4910972"/>
              <a:ext cx="227749" cy="344752"/>
            </a:xfrm>
            <a:custGeom>
              <a:avLst/>
              <a:gdLst>
                <a:gd name="T0" fmla="*/ 0 w 154"/>
                <a:gd name="T1" fmla="*/ 0 h 233"/>
                <a:gd name="T2" fmla="*/ 145 w 154"/>
                <a:gd name="T3" fmla="*/ 233 h 233"/>
                <a:gd name="T4" fmla="*/ 154 w 154"/>
                <a:gd name="T5" fmla="*/ 233 h 233"/>
                <a:gd name="T6" fmla="*/ 0 w 154"/>
                <a:gd name="T7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4" h="233">
                  <a:moveTo>
                    <a:pt x="0" y="0"/>
                  </a:moveTo>
                  <a:cubicBezTo>
                    <a:pt x="43" y="80"/>
                    <a:pt x="99" y="167"/>
                    <a:pt x="145" y="233"/>
                  </a:cubicBezTo>
                  <a:cubicBezTo>
                    <a:pt x="154" y="233"/>
                    <a:pt x="154" y="233"/>
                    <a:pt x="154" y="233"/>
                  </a:cubicBezTo>
                  <a:cubicBezTo>
                    <a:pt x="115" y="164"/>
                    <a:pt x="55" y="76"/>
                    <a:pt x="0" y="0"/>
                  </a:cubicBezTo>
                  <a:close/>
                </a:path>
              </a:pathLst>
            </a:custGeom>
            <a:solidFill>
              <a:srgbClr val="0922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439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1" name="Freeform 125">
              <a:extLst>
                <a:ext uri="{FF2B5EF4-FFF2-40B4-BE49-F238E27FC236}">
                  <a16:creationId xmlns:a16="http://schemas.microsoft.com/office/drawing/2014/main" id="{0F631D8B-C742-21F1-12B1-880C51D557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52839" y="5098676"/>
              <a:ext cx="127014" cy="112623"/>
            </a:xfrm>
            <a:custGeom>
              <a:avLst/>
              <a:gdLst>
                <a:gd name="T0" fmla="*/ 43 w 86"/>
                <a:gd name="T1" fmla="*/ 0 h 76"/>
                <a:gd name="T2" fmla="*/ 61 w 86"/>
                <a:gd name="T3" fmla="*/ 4 h 76"/>
                <a:gd name="T4" fmla="*/ 77 w 86"/>
                <a:gd name="T5" fmla="*/ 55 h 76"/>
                <a:gd name="T6" fmla="*/ 43 w 86"/>
                <a:gd name="T7" fmla="*/ 76 h 76"/>
                <a:gd name="T8" fmla="*/ 43 w 86"/>
                <a:gd name="T9" fmla="*/ 67 h 76"/>
                <a:gd name="T10" fmla="*/ 69 w 86"/>
                <a:gd name="T11" fmla="*/ 51 h 76"/>
                <a:gd name="T12" fmla="*/ 57 w 86"/>
                <a:gd name="T13" fmla="*/ 12 h 76"/>
                <a:gd name="T14" fmla="*/ 43 w 86"/>
                <a:gd name="T15" fmla="*/ 9 h 76"/>
                <a:gd name="T16" fmla="*/ 43 w 86"/>
                <a:gd name="T17" fmla="*/ 0 h 76"/>
                <a:gd name="T18" fmla="*/ 25 w 86"/>
                <a:gd name="T19" fmla="*/ 71 h 76"/>
                <a:gd name="T20" fmla="*/ 10 w 86"/>
                <a:gd name="T21" fmla="*/ 20 h 76"/>
                <a:gd name="T22" fmla="*/ 43 w 86"/>
                <a:gd name="T23" fmla="*/ 0 h 76"/>
                <a:gd name="T24" fmla="*/ 43 w 86"/>
                <a:gd name="T25" fmla="*/ 9 h 76"/>
                <a:gd name="T26" fmla="*/ 17 w 86"/>
                <a:gd name="T27" fmla="*/ 24 h 76"/>
                <a:gd name="T28" fmla="*/ 30 w 86"/>
                <a:gd name="T29" fmla="*/ 63 h 76"/>
                <a:gd name="T30" fmla="*/ 43 w 86"/>
                <a:gd name="T31" fmla="*/ 67 h 76"/>
                <a:gd name="T32" fmla="*/ 43 w 86"/>
                <a:gd name="T33" fmla="*/ 76 h 76"/>
                <a:gd name="T34" fmla="*/ 25 w 86"/>
                <a:gd name="T35" fmla="*/ 7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6" h="76">
                  <a:moveTo>
                    <a:pt x="43" y="0"/>
                  </a:moveTo>
                  <a:cubicBezTo>
                    <a:pt x="49" y="0"/>
                    <a:pt x="55" y="1"/>
                    <a:pt x="61" y="4"/>
                  </a:cubicBezTo>
                  <a:cubicBezTo>
                    <a:pt x="79" y="14"/>
                    <a:pt x="86" y="37"/>
                    <a:pt x="77" y="55"/>
                  </a:cubicBezTo>
                  <a:cubicBezTo>
                    <a:pt x="70" y="68"/>
                    <a:pt x="57" y="76"/>
                    <a:pt x="43" y="76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54" y="67"/>
                    <a:pt x="64" y="61"/>
                    <a:pt x="69" y="51"/>
                  </a:cubicBezTo>
                  <a:cubicBezTo>
                    <a:pt x="76" y="37"/>
                    <a:pt x="71" y="19"/>
                    <a:pt x="57" y="12"/>
                  </a:cubicBezTo>
                  <a:cubicBezTo>
                    <a:pt x="52" y="10"/>
                    <a:pt x="48" y="9"/>
                    <a:pt x="43" y="9"/>
                  </a:cubicBezTo>
                  <a:lnTo>
                    <a:pt x="43" y="0"/>
                  </a:lnTo>
                  <a:close/>
                  <a:moveTo>
                    <a:pt x="25" y="71"/>
                  </a:moveTo>
                  <a:cubicBezTo>
                    <a:pt x="7" y="61"/>
                    <a:pt x="0" y="38"/>
                    <a:pt x="10" y="20"/>
                  </a:cubicBezTo>
                  <a:cubicBezTo>
                    <a:pt x="16" y="7"/>
                    <a:pt x="30" y="0"/>
                    <a:pt x="43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33" y="9"/>
                    <a:pt x="23" y="14"/>
                    <a:pt x="17" y="24"/>
                  </a:cubicBezTo>
                  <a:cubicBezTo>
                    <a:pt x="10" y="38"/>
                    <a:pt x="15" y="56"/>
                    <a:pt x="30" y="63"/>
                  </a:cubicBezTo>
                  <a:cubicBezTo>
                    <a:pt x="34" y="66"/>
                    <a:pt x="39" y="67"/>
                    <a:pt x="43" y="67"/>
                  </a:cubicBezTo>
                  <a:cubicBezTo>
                    <a:pt x="43" y="76"/>
                    <a:pt x="43" y="76"/>
                    <a:pt x="43" y="76"/>
                  </a:cubicBezTo>
                  <a:cubicBezTo>
                    <a:pt x="37" y="76"/>
                    <a:pt x="31" y="74"/>
                    <a:pt x="25" y="71"/>
                  </a:cubicBezTo>
                  <a:close/>
                </a:path>
              </a:pathLst>
            </a:custGeom>
            <a:solidFill>
              <a:srgbClr val="0922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439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2" name="Freeform 126">
              <a:extLst>
                <a:ext uri="{FF2B5EF4-FFF2-40B4-BE49-F238E27FC236}">
                  <a16:creationId xmlns:a16="http://schemas.microsoft.com/office/drawing/2014/main" id="{53CC272C-571F-41A7-4461-EB0C0E4413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795385" y="5156239"/>
              <a:ext cx="25653" cy="25028"/>
            </a:xfrm>
            <a:custGeom>
              <a:avLst/>
              <a:gdLst>
                <a:gd name="T0" fmla="*/ 5 w 17"/>
                <a:gd name="T1" fmla="*/ 15 h 17"/>
                <a:gd name="T2" fmla="*/ 2 w 17"/>
                <a:gd name="T3" fmla="*/ 5 h 17"/>
                <a:gd name="T4" fmla="*/ 12 w 17"/>
                <a:gd name="T5" fmla="*/ 2 h 17"/>
                <a:gd name="T6" fmla="*/ 15 w 17"/>
                <a:gd name="T7" fmla="*/ 12 h 17"/>
                <a:gd name="T8" fmla="*/ 5 w 17"/>
                <a:gd name="T9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7">
                  <a:moveTo>
                    <a:pt x="5" y="15"/>
                  </a:moveTo>
                  <a:cubicBezTo>
                    <a:pt x="2" y="13"/>
                    <a:pt x="0" y="9"/>
                    <a:pt x="2" y="5"/>
                  </a:cubicBezTo>
                  <a:cubicBezTo>
                    <a:pt x="4" y="2"/>
                    <a:pt x="9" y="0"/>
                    <a:pt x="12" y="2"/>
                  </a:cubicBezTo>
                  <a:cubicBezTo>
                    <a:pt x="16" y="4"/>
                    <a:pt x="17" y="9"/>
                    <a:pt x="15" y="12"/>
                  </a:cubicBezTo>
                  <a:cubicBezTo>
                    <a:pt x="13" y="16"/>
                    <a:pt x="9" y="17"/>
                    <a:pt x="5" y="15"/>
                  </a:cubicBezTo>
                  <a:close/>
                </a:path>
              </a:pathLst>
            </a:custGeom>
            <a:solidFill>
              <a:srgbClr val="0922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439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3" name="Freeform 127">
              <a:extLst>
                <a:ext uri="{FF2B5EF4-FFF2-40B4-BE49-F238E27FC236}">
                  <a16:creationId xmlns:a16="http://schemas.microsoft.com/office/drawing/2014/main" id="{CEBC0E15-CF65-2112-B52B-793D5B8FF2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11653" y="5126831"/>
              <a:ext cx="25653" cy="25028"/>
            </a:xfrm>
            <a:custGeom>
              <a:avLst/>
              <a:gdLst>
                <a:gd name="T0" fmla="*/ 5 w 17"/>
                <a:gd name="T1" fmla="*/ 15 h 17"/>
                <a:gd name="T2" fmla="*/ 2 w 17"/>
                <a:gd name="T3" fmla="*/ 5 h 17"/>
                <a:gd name="T4" fmla="*/ 12 w 17"/>
                <a:gd name="T5" fmla="*/ 2 h 17"/>
                <a:gd name="T6" fmla="*/ 15 w 17"/>
                <a:gd name="T7" fmla="*/ 12 h 17"/>
                <a:gd name="T8" fmla="*/ 5 w 17"/>
                <a:gd name="T9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7">
                  <a:moveTo>
                    <a:pt x="5" y="15"/>
                  </a:moveTo>
                  <a:cubicBezTo>
                    <a:pt x="2" y="13"/>
                    <a:pt x="0" y="9"/>
                    <a:pt x="2" y="5"/>
                  </a:cubicBezTo>
                  <a:cubicBezTo>
                    <a:pt x="4" y="1"/>
                    <a:pt x="8" y="0"/>
                    <a:pt x="12" y="2"/>
                  </a:cubicBezTo>
                  <a:cubicBezTo>
                    <a:pt x="15" y="4"/>
                    <a:pt x="17" y="8"/>
                    <a:pt x="15" y="12"/>
                  </a:cubicBezTo>
                  <a:cubicBezTo>
                    <a:pt x="13" y="15"/>
                    <a:pt x="9" y="17"/>
                    <a:pt x="5" y="15"/>
                  </a:cubicBezTo>
                  <a:close/>
                </a:path>
              </a:pathLst>
            </a:custGeom>
            <a:solidFill>
              <a:srgbClr val="0922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439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4" name="Freeform 128">
              <a:extLst>
                <a:ext uri="{FF2B5EF4-FFF2-40B4-BE49-F238E27FC236}">
                  <a16:creationId xmlns:a16="http://schemas.microsoft.com/office/drawing/2014/main" id="{CA0B37C5-A9EE-014A-0E7D-472E86F88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2300" y="5203791"/>
              <a:ext cx="111372" cy="51932"/>
            </a:xfrm>
            <a:custGeom>
              <a:avLst/>
              <a:gdLst>
                <a:gd name="T0" fmla="*/ 0 w 75"/>
                <a:gd name="T1" fmla="*/ 35 h 35"/>
                <a:gd name="T2" fmla="*/ 18 w 75"/>
                <a:gd name="T3" fmla="*/ 11 h 35"/>
                <a:gd name="T4" fmla="*/ 70 w 75"/>
                <a:gd name="T5" fmla="*/ 24 h 35"/>
                <a:gd name="T6" fmla="*/ 75 w 75"/>
                <a:gd name="T7" fmla="*/ 35 h 35"/>
                <a:gd name="T8" fmla="*/ 65 w 75"/>
                <a:gd name="T9" fmla="*/ 35 h 35"/>
                <a:gd name="T10" fmla="*/ 62 w 75"/>
                <a:gd name="T11" fmla="*/ 29 h 35"/>
                <a:gd name="T12" fmla="*/ 23 w 75"/>
                <a:gd name="T13" fmla="*/ 19 h 35"/>
                <a:gd name="T14" fmla="*/ 10 w 75"/>
                <a:gd name="T15" fmla="*/ 35 h 35"/>
                <a:gd name="T16" fmla="*/ 0 w 75"/>
                <a:gd name="T1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35">
                  <a:moveTo>
                    <a:pt x="0" y="35"/>
                  </a:moveTo>
                  <a:cubicBezTo>
                    <a:pt x="3" y="25"/>
                    <a:pt x="9" y="16"/>
                    <a:pt x="18" y="11"/>
                  </a:cubicBezTo>
                  <a:cubicBezTo>
                    <a:pt x="36" y="0"/>
                    <a:pt x="59" y="6"/>
                    <a:pt x="70" y="24"/>
                  </a:cubicBezTo>
                  <a:cubicBezTo>
                    <a:pt x="72" y="28"/>
                    <a:pt x="74" y="32"/>
                    <a:pt x="75" y="35"/>
                  </a:cubicBezTo>
                  <a:cubicBezTo>
                    <a:pt x="65" y="35"/>
                    <a:pt x="65" y="35"/>
                    <a:pt x="65" y="35"/>
                  </a:cubicBezTo>
                  <a:cubicBezTo>
                    <a:pt x="65" y="33"/>
                    <a:pt x="64" y="31"/>
                    <a:pt x="62" y="29"/>
                  </a:cubicBezTo>
                  <a:cubicBezTo>
                    <a:pt x="54" y="15"/>
                    <a:pt x="36" y="10"/>
                    <a:pt x="23" y="19"/>
                  </a:cubicBezTo>
                  <a:cubicBezTo>
                    <a:pt x="16" y="22"/>
                    <a:pt x="12" y="29"/>
                    <a:pt x="10" y="35"/>
                  </a:cubicBezTo>
                  <a:lnTo>
                    <a:pt x="0" y="35"/>
                  </a:lnTo>
                  <a:close/>
                </a:path>
              </a:pathLst>
            </a:custGeom>
            <a:solidFill>
              <a:srgbClr val="0922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439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5" name="Freeform 129">
              <a:extLst>
                <a:ext uri="{FF2B5EF4-FFF2-40B4-BE49-F238E27FC236}">
                  <a16:creationId xmlns:a16="http://schemas.microsoft.com/office/drawing/2014/main" id="{9C3A072A-0FD2-12EF-802A-3F3A6F98DB9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7964" y="5240707"/>
              <a:ext cx="22525" cy="15016"/>
            </a:xfrm>
            <a:custGeom>
              <a:avLst/>
              <a:gdLst>
                <a:gd name="T0" fmla="*/ 1 w 15"/>
                <a:gd name="T1" fmla="*/ 10 h 10"/>
                <a:gd name="T2" fmla="*/ 4 w 15"/>
                <a:gd name="T3" fmla="*/ 2 h 10"/>
                <a:gd name="T4" fmla="*/ 14 w 15"/>
                <a:gd name="T5" fmla="*/ 5 h 10"/>
                <a:gd name="T6" fmla="*/ 15 w 15"/>
                <a:gd name="T7" fmla="*/ 10 h 10"/>
                <a:gd name="T8" fmla="*/ 1 w 15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0">
                  <a:moveTo>
                    <a:pt x="1" y="10"/>
                  </a:moveTo>
                  <a:cubicBezTo>
                    <a:pt x="0" y="7"/>
                    <a:pt x="1" y="4"/>
                    <a:pt x="4" y="2"/>
                  </a:cubicBezTo>
                  <a:cubicBezTo>
                    <a:pt x="7" y="0"/>
                    <a:pt x="12" y="1"/>
                    <a:pt x="14" y="5"/>
                  </a:cubicBezTo>
                  <a:cubicBezTo>
                    <a:pt x="15" y="7"/>
                    <a:pt x="15" y="9"/>
                    <a:pt x="15" y="10"/>
                  </a:cubicBezTo>
                  <a:lnTo>
                    <a:pt x="1" y="10"/>
                  </a:lnTo>
                  <a:close/>
                </a:path>
              </a:pathLst>
            </a:custGeom>
            <a:solidFill>
              <a:srgbClr val="0922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439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6" name="Freeform 130">
              <a:extLst>
                <a:ext uri="{FF2B5EF4-FFF2-40B4-BE49-F238E27FC236}">
                  <a16:creationId xmlns:a16="http://schemas.microsoft.com/office/drawing/2014/main" id="{FCC536B1-D6E3-53F2-42C1-44F756B565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68371" y="4978545"/>
              <a:ext cx="125762" cy="112623"/>
            </a:xfrm>
            <a:custGeom>
              <a:avLst/>
              <a:gdLst>
                <a:gd name="T0" fmla="*/ 67 w 85"/>
                <a:gd name="T1" fmla="*/ 66 h 76"/>
                <a:gd name="T2" fmla="*/ 42 w 85"/>
                <a:gd name="T3" fmla="*/ 76 h 76"/>
                <a:gd name="T4" fmla="*/ 42 w 85"/>
                <a:gd name="T5" fmla="*/ 67 h 76"/>
                <a:gd name="T6" fmla="*/ 61 w 85"/>
                <a:gd name="T7" fmla="*/ 59 h 76"/>
                <a:gd name="T8" fmla="*/ 64 w 85"/>
                <a:gd name="T9" fmla="*/ 18 h 76"/>
                <a:gd name="T10" fmla="*/ 42 w 85"/>
                <a:gd name="T11" fmla="*/ 9 h 76"/>
                <a:gd name="T12" fmla="*/ 42 w 85"/>
                <a:gd name="T13" fmla="*/ 0 h 76"/>
                <a:gd name="T14" fmla="*/ 71 w 85"/>
                <a:gd name="T15" fmla="*/ 13 h 76"/>
                <a:gd name="T16" fmla="*/ 67 w 85"/>
                <a:gd name="T17" fmla="*/ 66 h 76"/>
                <a:gd name="T18" fmla="*/ 42 w 85"/>
                <a:gd name="T19" fmla="*/ 76 h 76"/>
                <a:gd name="T20" fmla="*/ 14 w 85"/>
                <a:gd name="T21" fmla="*/ 63 h 76"/>
                <a:gd name="T22" fmla="*/ 17 w 85"/>
                <a:gd name="T23" fmla="*/ 9 h 76"/>
                <a:gd name="T24" fmla="*/ 42 w 85"/>
                <a:gd name="T25" fmla="*/ 0 h 76"/>
                <a:gd name="T26" fmla="*/ 42 w 85"/>
                <a:gd name="T27" fmla="*/ 9 h 76"/>
                <a:gd name="T28" fmla="*/ 23 w 85"/>
                <a:gd name="T29" fmla="*/ 16 h 76"/>
                <a:gd name="T30" fmla="*/ 20 w 85"/>
                <a:gd name="T31" fmla="*/ 57 h 76"/>
                <a:gd name="T32" fmla="*/ 42 w 85"/>
                <a:gd name="T33" fmla="*/ 67 h 76"/>
                <a:gd name="T34" fmla="*/ 42 w 85"/>
                <a:gd name="T35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5" h="76">
                  <a:moveTo>
                    <a:pt x="67" y="66"/>
                  </a:moveTo>
                  <a:cubicBezTo>
                    <a:pt x="60" y="72"/>
                    <a:pt x="51" y="76"/>
                    <a:pt x="42" y="76"/>
                  </a:cubicBezTo>
                  <a:cubicBezTo>
                    <a:pt x="42" y="67"/>
                    <a:pt x="42" y="67"/>
                    <a:pt x="42" y="67"/>
                  </a:cubicBezTo>
                  <a:cubicBezTo>
                    <a:pt x="49" y="67"/>
                    <a:pt x="56" y="64"/>
                    <a:pt x="61" y="59"/>
                  </a:cubicBezTo>
                  <a:cubicBezTo>
                    <a:pt x="73" y="49"/>
                    <a:pt x="75" y="30"/>
                    <a:pt x="64" y="18"/>
                  </a:cubicBezTo>
                  <a:cubicBezTo>
                    <a:pt x="58" y="12"/>
                    <a:pt x="50" y="9"/>
                    <a:pt x="42" y="9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53" y="0"/>
                    <a:pt x="63" y="4"/>
                    <a:pt x="71" y="13"/>
                  </a:cubicBezTo>
                  <a:cubicBezTo>
                    <a:pt x="85" y="28"/>
                    <a:pt x="83" y="52"/>
                    <a:pt x="67" y="66"/>
                  </a:cubicBezTo>
                  <a:close/>
                  <a:moveTo>
                    <a:pt x="42" y="76"/>
                  </a:moveTo>
                  <a:cubicBezTo>
                    <a:pt x="32" y="76"/>
                    <a:pt x="21" y="71"/>
                    <a:pt x="14" y="63"/>
                  </a:cubicBezTo>
                  <a:cubicBezTo>
                    <a:pt x="0" y="47"/>
                    <a:pt x="1" y="23"/>
                    <a:pt x="17" y="9"/>
                  </a:cubicBezTo>
                  <a:cubicBezTo>
                    <a:pt x="24" y="3"/>
                    <a:pt x="33" y="0"/>
                    <a:pt x="42" y="0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35" y="9"/>
                    <a:pt x="29" y="11"/>
                    <a:pt x="23" y="16"/>
                  </a:cubicBezTo>
                  <a:cubicBezTo>
                    <a:pt x="11" y="26"/>
                    <a:pt x="10" y="45"/>
                    <a:pt x="20" y="57"/>
                  </a:cubicBezTo>
                  <a:cubicBezTo>
                    <a:pt x="26" y="63"/>
                    <a:pt x="34" y="67"/>
                    <a:pt x="42" y="67"/>
                  </a:cubicBezTo>
                  <a:lnTo>
                    <a:pt x="42" y="76"/>
                  </a:lnTo>
                  <a:close/>
                </a:path>
              </a:pathLst>
            </a:custGeom>
            <a:solidFill>
              <a:srgbClr val="0922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439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7" name="Freeform 131">
              <a:extLst>
                <a:ext uri="{FF2B5EF4-FFF2-40B4-BE49-F238E27FC236}">
                  <a16:creationId xmlns:a16="http://schemas.microsoft.com/office/drawing/2014/main" id="{4059374D-599E-8E2C-3E85-43C84A5481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0314" y="5034858"/>
              <a:ext cx="23776" cy="23776"/>
            </a:xfrm>
            <a:custGeom>
              <a:avLst/>
              <a:gdLst>
                <a:gd name="T0" fmla="*/ 13 w 16"/>
                <a:gd name="T1" fmla="*/ 14 h 16"/>
                <a:gd name="T2" fmla="*/ 2 w 16"/>
                <a:gd name="T3" fmla="*/ 13 h 16"/>
                <a:gd name="T4" fmla="*/ 3 w 16"/>
                <a:gd name="T5" fmla="*/ 3 h 16"/>
                <a:gd name="T6" fmla="*/ 13 w 16"/>
                <a:gd name="T7" fmla="*/ 3 h 16"/>
                <a:gd name="T8" fmla="*/ 13 w 16"/>
                <a:gd name="T9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13" y="14"/>
                  </a:moveTo>
                  <a:cubicBezTo>
                    <a:pt x="10" y="16"/>
                    <a:pt x="5" y="16"/>
                    <a:pt x="2" y="13"/>
                  </a:cubicBezTo>
                  <a:cubicBezTo>
                    <a:pt x="0" y="10"/>
                    <a:pt x="0" y="5"/>
                    <a:pt x="3" y="3"/>
                  </a:cubicBezTo>
                  <a:cubicBezTo>
                    <a:pt x="6" y="0"/>
                    <a:pt x="11" y="0"/>
                    <a:pt x="13" y="3"/>
                  </a:cubicBezTo>
                  <a:cubicBezTo>
                    <a:pt x="16" y="6"/>
                    <a:pt x="16" y="11"/>
                    <a:pt x="13" y="14"/>
                  </a:cubicBezTo>
                  <a:close/>
                </a:path>
              </a:pathLst>
            </a:custGeom>
            <a:solidFill>
              <a:srgbClr val="0922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439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8" name="Freeform 132">
              <a:extLst>
                <a:ext uri="{FF2B5EF4-FFF2-40B4-BE49-F238E27FC236}">
                  <a16:creationId xmlns:a16="http://schemas.microsoft.com/office/drawing/2014/main" id="{F83F9427-FFEC-F1D6-24C8-2A6E4DA1D6BA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8415" y="5009829"/>
              <a:ext cx="23776" cy="23776"/>
            </a:xfrm>
            <a:custGeom>
              <a:avLst/>
              <a:gdLst>
                <a:gd name="T0" fmla="*/ 12 w 16"/>
                <a:gd name="T1" fmla="*/ 13 h 16"/>
                <a:gd name="T2" fmla="*/ 2 w 16"/>
                <a:gd name="T3" fmla="*/ 13 h 16"/>
                <a:gd name="T4" fmla="*/ 3 w 16"/>
                <a:gd name="T5" fmla="*/ 2 h 16"/>
                <a:gd name="T6" fmla="*/ 13 w 16"/>
                <a:gd name="T7" fmla="*/ 3 h 16"/>
                <a:gd name="T8" fmla="*/ 12 w 16"/>
                <a:gd name="T9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12" y="13"/>
                  </a:moveTo>
                  <a:cubicBezTo>
                    <a:pt x="9" y="16"/>
                    <a:pt x="5" y="16"/>
                    <a:pt x="2" y="13"/>
                  </a:cubicBezTo>
                  <a:cubicBezTo>
                    <a:pt x="0" y="10"/>
                    <a:pt x="0" y="5"/>
                    <a:pt x="3" y="2"/>
                  </a:cubicBezTo>
                  <a:cubicBezTo>
                    <a:pt x="6" y="0"/>
                    <a:pt x="10" y="0"/>
                    <a:pt x="13" y="3"/>
                  </a:cubicBezTo>
                  <a:cubicBezTo>
                    <a:pt x="16" y="6"/>
                    <a:pt x="15" y="11"/>
                    <a:pt x="12" y="13"/>
                  </a:cubicBezTo>
                  <a:close/>
                </a:path>
              </a:pathLst>
            </a:custGeom>
            <a:solidFill>
              <a:srgbClr val="0922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439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9" name="Freeform 161">
              <a:extLst>
                <a:ext uri="{FF2B5EF4-FFF2-40B4-BE49-F238E27FC236}">
                  <a16:creationId xmlns:a16="http://schemas.microsoft.com/office/drawing/2014/main" id="{AF78CD48-72D2-865D-502F-C99DB8ABBA9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32381" y="4688850"/>
              <a:ext cx="531206" cy="343501"/>
            </a:xfrm>
            <a:custGeom>
              <a:avLst/>
              <a:gdLst>
                <a:gd name="T0" fmla="*/ 0 w 359"/>
                <a:gd name="T1" fmla="*/ 178 h 232"/>
                <a:gd name="T2" fmla="*/ 167 w 359"/>
                <a:gd name="T3" fmla="*/ 117 h 232"/>
                <a:gd name="T4" fmla="*/ 337 w 359"/>
                <a:gd name="T5" fmla="*/ 8 h 232"/>
                <a:gd name="T6" fmla="*/ 353 w 359"/>
                <a:gd name="T7" fmla="*/ 37 h 232"/>
                <a:gd name="T8" fmla="*/ 37 w 359"/>
                <a:gd name="T9" fmla="*/ 232 h 232"/>
                <a:gd name="T10" fmla="*/ 0 w 359"/>
                <a:gd name="T11" fmla="*/ 17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9" h="232">
                  <a:moveTo>
                    <a:pt x="0" y="178"/>
                  </a:moveTo>
                  <a:cubicBezTo>
                    <a:pt x="30" y="208"/>
                    <a:pt x="102" y="155"/>
                    <a:pt x="167" y="117"/>
                  </a:cubicBezTo>
                  <a:cubicBezTo>
                    <a:pt x="232" y="78"/>
                    <a:pt x="359" y="36"/>
                    <a:pt x="337" y="8"/>
                  </a:cubicBezTo>
                  <a:cubicBezTo>
                    <a:pt x="331" y="0"/>
                    <a:pt x="340" y="12"/>
                    <a:pt x="353" y="37"/>
                  </a:cubicBezTo>
                  <a:cubicBezTo>
                    <a:pt x="250" y="89"/>
                    <a:pt x="108" y="177"/>
                    <a:pt x="37" y="232"/>
                  </a:cubicBezTo>
                  <a:cubicBezTo>
                    <a:pt x="22" y="214"/>
                    <a:pt x="9" y="195"/>
                    <a:pt x="0" y="178"/>
                  </a:cubicBezTo>
                  <a:close/>
                </a:path>
              </a:pathLst>
            </a:custGeom>
            <a:solidFill>
              <a:srgbClr val="BD90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439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5" name="Freeform 48">
              <a:extLst>
                <a:ext uri="{FF2B5EF4-FFF2-40B4-BE49-F238E27FC236}">
                  <a16:creationId xmlns:a16="http://schemas.microsoft.com/office/drawing/2014/main" id="{8C92216E-5FA7-8BEC-D937-9574DB49BF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0604" y="3768472"/>
              <a:ext cx="195213" cy="291569"/>
            </a:xfrm>
            <a:custGeom>
              <a:avLst/>
              <a:gdLst>
                <a:gd name="T0" fmla="*/ 0 w 132"/>
                <a:gd name="T1" fmla="*/ 0 h 197"/>
                <a:gd name="T2" fmla="*/ 83 w 132"/>
                <a:gd name="T3" fmla="*/ 162 h 197"/>
                <a:gd name="T4" fmla="*/ 110 w 132"/>
                <a:gd name="T5" fmla="*/ 178 h 197"/>
                <a:gd name="T6" fmla="*/ 0 w 132"/>
                <a:gd name="T7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197">
                  <a:moveTo>
                    <a:pt x="0" y="0"/>
                  </a:moveTo>
                  <a:cubicBezTo>
                    <a:pt x="14" y="22"/>
                    <a:pt x="67" y="130"/>
                    <a:pt x="83" y="162"/>
                  </a:cubicBezTo>
                  <a:cubicBezTo>
                    <a:pt x="100" y="194"/>
                    <a:pt x="132" y="197"/>
                    <a:pt x="110" y="178"/>
                  </a:cubicBezTo>
                  <a:cubicBezTo>
                    <a:pt x="88" y="159"/>
                    <a:pt x="45" y="64"/>
                    <a:pt x="0" y="0"/>
                  </a:cubicBezTo>
                  <a:close/>
                </a:path>
              </a:pathLst>
            </a:custGeom>
            <a:solidFill>
              <a:srgbClr val="8C6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439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6" name="Freeform 49">
              <a:extLst>
                <a:ext uri="{FF2B5EF4-FFF2-40B4-BE49-F238E27FC236}">
                  <a16:creationId xmlns:a16="http://schemas.microsoft.com/office/drawing/2014/main" id="{91D00502-335F-E983-56F7-EF7FB76FD89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8956" y="3789121"/>
              <a:ext cx="192085" cy="225246"/>
            </a:xfrm>
            <a:custGeom>
              <a:avLst/>
              <a:gdLst>
                <a:gd name="T0" fmla="*/ 0 w 130"/>
                <a:gd name="T1" fmla="*/ 0 h 152"/>
                <a:gd name="T2" fmla="*/ 96 w 130"/>
                <a:gd name="T3" fmla="*/ 134 h 152"/>
                <a:gd name="T4" fmla="*/ 82 w 130"/>
                <a:gd name="T5" fmla="*/ 97 h 152"/>
                <a:gd name="T6" fmla="*/ 0 w 130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0" h="152">
                  <a:moveTo>
                    <a:pt x="0" y="0"/>
                  </a:moveTo>
                  <a:cubicBezTo>
                    <a:pt x="16" y="31"/>
                    <a:pt x="62" y="115"/>
                    <a:pt x="96" y="134"/>
                  </a:cubicBezTo>
                  <a:cubicBezTo>
                    <a:pt x="130" y="152"/>
                    <a:pt x="113" y="129"/>
                    <a:pt x="82" y="97"/>
                  </a:cubicBezTo>
                  <a:cubicBezTo>
                    <a:pt x="50" y="65"/>
                    <a:pt x="38" y="47"/>
                    <a:pt x="0" y="0"/>
                  </a:cubicBezTo>
                  <a:close/>
                </a:path>
              </a:pathLst>
            </a:custGeom>
            <a:solidFill>
              <a:srgbClr val="8C6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439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7" name="Freeform 50">
              <a:extLst>
                <a:ext uri="{FF2B5EF4-FFF2-40B4-BE49-F238E27FC236}">
                  <a16:creationId xmlns:a16="http://schemas.microsoft.com/office/drawing/2014/main" id="{76EE488B-68BE-9293-2398-6F997AD389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1721" y="3812896"/>
              <a:ext cx="217113" cy="170186"/>
            </a:xfrm>
            <a:custGeom>
              <a:avLst/>
              <a:gdLst>
                <a:gd name="T0" fmla="*/ 0 w 147"/>
                <a:gd name="T1" fmla="*/ 0 h 115"/>
                <a:gd name="T2" fmla="*/ 105 w 147"/>
                <a:gd name="T3" fmla="*/ 112 h 115"/>
                <a:gd name="T4" fmla="*/ 87 w 147"/>
                <a:gd name="T5" fmla="*/ 84 h 115"/>
                <a:gd name="T6" fmla="*/ 0 w 147"/>
                <a:gd name="T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7" h="115">
                  <a:moveTo>
                    <a:pt x="0" y="0"/>
                  </a:moveTo>
                  <a:cubicBezTo>
                    <a:pt x="20" y="38"/>
                    <a:pt x="63" y="108"/>
                    <a:pt x="105" y="112"/>
                  </a:cubicBezTo>
                  <a:cubicBezTo>
                    <a:pt x="147" y="115"/>
                    <a:pt x="104" y="95"/>
                    <a:pt x="87" y="84"/>
                  </a:cubicBezTo>
                  <a:cubicBezTo>
                    <a:pt x="69" y="73"/>
                    <a:pt x="43" y="52"/>
                    <a:pt x="0" y="0"/>
                  </a:cubicBezTo>
                  <a:close/>
                </a:path>
              </a:pathLst>
            </a:custGeom>
            <a:solidFill>
              <a:srgbClr val="8C6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439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8" name="Freeform 56">
              <a:extLst>
                <a:ext uri="{FF2B5EF4-FFF2-40B4-BE49-F238E27FC236}">
                  <a16:creationId xmlns:a16="http://schemas.microsoft.com/office/drawing/2014/main" id="{366CFA59-13CA-5A67-92D2-7E76188E843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5674" y="3693391"/>
              <a:ext cx="374159" cy="407945"/>
            </a:xfrm>
            <a:custGeom>
              <a:avLst/>
              <a:gdLst>
                <a:gd name="T0" fmla="*/ 23 w 253"/>
                <a:gd name="T1" fmla="*/ 20 h 276"/>
                <a:gd name="T2" fmla="*/ 71 w 253"/>
                <a:gd name="T3" fmla="*/ 176 h 276"/>
                <a:gd name="T4" fmla="*/ 219 w 253"/>
                <a:gd name="T5" fmla="*/ 240 h 276"/>
                <a:gd name="T6" fmla="*/ 126 w 253"/>
                <a:gd name="T7" fmla="*/ 114 h 276"/>
                <a:gd name="T8" fmla="*/ 23 w 253"/>
                <a:gd name="T9" fmla="*/ 20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3" h="276">
                  <a:moveTo>
                    <a:pt x="23" y="20"/>
                  </a:moveTo>
                  <a:cubicBezTo>
                    <a:pt x="0" y="33"/>
                    <a:pt x="48" y="125"/>
                    <a:pt x="71" y="176"/>
                  </a:cubicBezTo>
                  <a:cubicBezTo>
                    <a:pt x="93" y="228"/>
                    <a:pt x="253" y="276"/>
                    <a:pt x="219" y="240"/>
                  </a:cubicBezTo>
                  <a:cubicBezTo>
                    <a:pt x="184" y="204"/>
                    <a:pt x="155" y="145"/>
                    <a:pt x="126" y="114"/>
                  </a:cubicBezTo>
                  <a:cubicBezTo>
                    <a:pt x="98" y="83"/>
                    <a:pt x="61" y="0"/>
                    <a:pt x="23" y="20"/>
                  </a:cubicBezTo>
                  <a:close/>
                </a:path>
              </a:pathLst>
            </a:custGeom>
            <a:solidFill>
              <a:srgbClr val="C99E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439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9" name="Freeform 58">
              <a:extLst>
                <a:ext uri="{FF2B5EF4-FFF2-40B4-BE49-F238E27FC236}">
                  <a16:creationId xmlns:a16="http://schemas.microsoft.com/office/drawing/2014/main" id="{3F555F78-D822-4DAC-5229-61E911C93E1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5268" y="3722798"/>
              <a:ext cx="351634" cy="315345"/>
            </a:xfrm>
            <a:custGeom>
              <a:avLst/>
              <a:gdLst>
                <a:gd name="T0" fmla="*/ 27 w 238"/>
                <a:gd name="T1" fmla="*/ 11 h 213"/>
                <a:gd name="T2" fmla="*/ 59 w 238"/>
                <a:gd name="T3" fmla="*/ 127 h 213"/>
                <a:gd name="T4" fmla="*/ 175 w 238"/>
                <a:gd name="T5" fmla="*/ 201 h 213"/>
                <a:gd name="T6" fmla="*/ 185 w 238"/>
                <a:gd name="T7" fmla="*/ 141 h 213"/>
                <a:gd name="T8" fmla="*/ 27 w 238"/>
                <a:gd name="T9" fmla="*/ 11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8" h="213">
                  <a:moveTo>
                    <a:pt x="27" y="11"/>
                  </a:moveTo>
                  <a:cubicBezTo>
                    <a:pt x="0" y="20"/>
                    <a:pt x="21" y="84"/>
                    <a:pt x="59" y="127"/>
                  </a:cubicBezTo>
                  <a:cubicBezTo>
                    <a:pt x="97" y="169"/>
                    <a:pt x="144" y="213"/>
                    <a:pt x="175" y="201"/>
                  </a:cubicBezTo>
                  <a:cubicBezTo>
                    <a:pt x="206" y="190"/>
                    <a:pt x="238" y="190"/>
                    <a:pt x="185" y="141"/>
                  </a:cubicBezTo>
                  <a:cubicBezTo>
                    <a:pt x="132" y="92"/>
                    <a:pt x="52" y="0"/>
                    <a:pt x="27" y="11"/>
                  </a:cubicBezTo>
                  <a:close/>
                </a:path>
              </a:pathLst>
            </a:custGeom>
            <a:solidFill>
              <a:srgbClr val="C99E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439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0" name="Freeform 59">
              <a:extLst>
                <a:ext uri="{FF2B5EF4-FFF2-40B4-BE49-F238E27FC236}">
                  <a16:creationId xmlns:a16="http://schemas.microsoft.com/office/drawing/2014/main" id="{BDDBCBDD-718B-3130-6505-6AD7D3ADB49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1776" y="3760965"/>
              <a:ext cx="263413" cy="235257"/>
            </a:xfrm>
            <a:custGeom>
              <a:avLst/>
              <a:gdLst>
                <a:gd name="T0" fmla="*/ 27 w 178"/>
                <a:gd name="T1" fmla="*/ 7 h 159"/>
                <a:gd name="T2" fmla="*/ 75 w 178"/>
                <a:gd name="T3" fmla="*/ 131 h 159"/>
                <a:gd name="T4" fmla="*/ 147 w 178"/>
                <a:gd name="T5" fmla="*/ 109 h 159"/>
                <a:gd name="T6" fmla="*/ 27 w 178"/>
                <a:gd name="T7" fmla="*/ 7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8" h="159">
                  <a:moveTo>
                    <a:pt x="27" y="7"/>
                  </a:moveTo>
                  <a:cubicBezTo>
                    <a:pt x="0" y="27"/>
                    <a:pt x="30" y="103"/>
                    <a:pt x="75" y="131"/>
                  </a:cubicBezTo>
                  <a:cubicBezTo>
                    <a:pt x="119" y="159"/>
                    <a:pt x="178" y="150"/>
                    <a:pt x="147" y="109"/>
                  </a:cubicBezTo>
                  <a:cubicBezTo>
                    <a:pt x="115" y="68"/>
                    <a:pt x="43" y="0"/>
                    <a:pt x="27" y="7"/>
                  </a:cubicBezTo>
                  <a:close/>
                </a:path>
              </a:pathLst>
            </a:custGeom>
            <a:solidFill>
              <a:srgbClr val="C99E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439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12686532-3CD7-5BDD-891A-FB2EE9F5FF18}"/>
              </a:ext>
            </a:extLst>
          </p:cNvPr>
          <p:cNvSpPr>
            <a:spLocks/>
          </p:cNvSpPr>
          <p:nvPr/>
        </p:nvSpPr>
        <p:spPr bwMode="auto">
          <a:xfrm>
            <a:off x="1475443" y="5736397"/>
            <a:ext cx="60394" cy="161724"/>
          </a:xfrm>
          <a:custGeom>
            <a:avLst/>
            <a:gdLst>
              <a:gd name="T0" fmla="*/ 12 w 38"/>
              <a:gd name="T1" fmla="*/ 102 h 102"/>
              <a:gd name="T2" fmla="*/ 17 w 38"/>
              <a:gd name="T3" fmla="*/ 97 h 102"/>
              <a:gd name="T4" fmla="*/ 38 w 38"/>
              <a:gd name="T5" fmla="*/ 6 h 102"/>
              <a:gd name="T6" fmla="*/ 4 w 38"/>
              <a:gd name="T7" fmla="*/ 50 h 102"/>
              <a:gd name="T8" fmla="*/ 12 w 38"/>
              <a:gd name="T9" fmla="*/ 10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" h="102">
                <a:moveTo>
                  <a:pt x="12" y="102"/>
                </a:moveTo>
                <a:cubicBezTo>
                  <a:pt x="14" y="101"/>
                  <a:pt x="15" y="99"/>
                  <a:pt x="17" y="97"/>
                </a:cubicBezTo>
                <a:cubicBezTo>
                  <a:pt x="30" y="77"/>
                  <a:pt x="36" y="33"/>
                  <a:pt x="38" y="6"/>
                </a:cubicBezTo>
                <a:cubicBezTo>
                  <a:pt x="9" y="0"/>
                  <a:pt x="8" y="41"/>
                  <a:pt x="4" y="50"/>
                </a:cubicBezTo>
                <a:cubicBezTo>
                  <a:pt x="0" y="58"/>
                  <a:pt x="7" y="85"/>
                  <a:pt x="12" y="102"/>
                </a:cubicBezTo>
                <a:close/>
              </a:path>
            </a:pathLst>
          </a:custGeom>
          <a:solidFill>
            <a:srgbClr val="BD90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3439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Freeform 16">
            <a:extLst>
              <a:ext uri="{FF2B5EF4-FFF2-40B4-BE49-F238E27FC236}">
                <a16:creationId xmlns:a16="http://schemas.microsoft.com/office/drawing/2014/main" id="{AA2C1631-A969-465D-0BCA-30C57889F8DC}"/>
              </a:ext>
            </a:extLst>
          </p:cNvPr>
          <p:cNvSpPr>
            <a:spLocks/>
          </p:cNvSpPr>
          <p:nvPr/>
        </p:nvSpPr>
        <p:spPr bwMode="auto">
          <a:xfrm>
            <a:off x="1315733" y="5869266"/>
            <a:ext cx="87237" cy="150987"/>
          </a:xfrm>
          <a:custGeom>
            <a:avLst/>
            <a:gdLst>
              <a:gd name="T0" fmla="*/ 3 w 55"/>
              <a:gd name="T1" fmla="*/ 95 h 95"/>
              <a:gd name="T2" fmla="*/ 9 w 55"/>
              <a:gd name="T3" fmla="*/ 93 h 95"/>
              <a:gd name="T4" fmla="*/ 55 w 55"/>
              <a:gd name="T5" fmla="*/ 21 h 95"/>
              <a:gd name="T6" fmla="*/ 42 w 55"/>
              <a:gd name="T7" fmla="*/ 8 h 95"/>
              <a:gd name="T8" fmla="*/ 8 w 55"/>
              <a:gd name="T9" fmla="*/ 47 h 95"/>
              <a:gd name="T10" fmla="*/ 3 w 55"/>
              <a:gd name="T11" fmla="*/ 95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5" h="95">
                <a:moveTo>
                  <a:pt x="3" y="95"/>
                </a:moveTo>
                <a:cubicBezTo>
                  <a:pt x="5" y="95"/>
                  <a:pt x="7" y="94"/>
                  <a:pt x="9" y="93"/>
                </a:cubicBezTo>
                <a:cubicBezTo>
                  <a:pt x="38" y="77"/>
                  <a:pt x="52" y="34"/>
                  <a:pt x="55" y="21"/>
                </a:cubicBezTo>
                <a:cubicBezTo>
                  <a:pt x="52" y="17"/>
                  <a:pt x="47" y="13"/>
                  <a:pt x="42" y="8"/>
                </a:cubicBezTo>
                <a:cubicBezTo>
                  <a:pt x="33" y="0"/>
                  <a:pt x="15" y="37"/>
                  <a:pt x="8" y="47"/>
                </a:cubicBezTo>
                <a:cubicBezTo>
                  <a:pt x="3" y="55"/>
                  <a:pt x="0" y="78"/>
                  <a:pt x="3" y="95"/>
                </a:cubicBezTo>
                <a:close/>
              </a:path>
            </a:pathLst>
          </a:custGeom>
          <a:solidFill>
            <a:srgbClr val="BD90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3439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Freeform 12">
            <a:extLst>
              <a:ext uri="{FF2B5EF4-FFF2-40B4-BE49-F238E27FC236}">
                <a16:creationId xmlns:a16="http://schemas.microsoft.com/office/drawing/2014/main" id="{50BA0680-226B-2FDF-0829-3F5E4B27CEE8}"/>
              </a:ext>
            </a:extLst>
          </p:cNvPr>
          <p:cNvSpPr>
            <a:spLocks/>
          </p:cNvSpPr>
          <p:nvPr/>
        </p:nvSpPr>
        <p:spPr bwMode="auto">
          <a:xfrm>
            <a:off x="1253325" y="5707542"/>
            <a:ext cx="285868" cy="338211"/>
          </a:xfrm>
          <a:custGeom>
            <a:avLst/>
            <a:gdLst>
              <a:gd name="T0" fmla="*/ 0 w 180"/>
              <a:gd name="T1" fmla="*/ 172 h 213"/>
              <a:gd name="T2" fmla="*/ 48 w 180"/>
              <a:gd name="T3" fmla="*/ 195 h 213"/>
              <a:gd name="T4" fmla="*/ 95 w 180"/>
              <a:gd name="T5" fmla="*/ 119 h 213"/>
              <a:gd name="T6" fmla="*/ 157 w 180"/>
              <a:gd name="T7" fmla="*/ 115 h 213"/>
              <a:gd name="T8" fmla="*/ 180 w 180"/>
              <a:gd name="T9" fmla="*/ 0 h 213"/>
              <a:gd name="T10" fmla="*/ 0 w 180"/>
              <a:gd name="T11" fmla="*/ 172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80" h="213">
                <a:moveTo>
                  <a:pt x="0" y="172"/>
                </a:moveTo>
                <a:cubicBezTo>
                  <a:pt x="0" y="172"/>
                  <a:pt x="13" y="213"/>
                  <a:pt x="48" y="195"/>
                </a:cubicBezTo>
                <a:cubicBezTo>
                  <a:pt x="82" y="176"/>
                  <a:pt x="95" y="119"/>
                  <a:pt x="95" y="119"/>
                </a:cubicBezTo>
                <a:cubicBezTo>
                  <a:pt x="95" y="119"/>
                  <a:pt x="137" y="146"/>
                  <a:pt x="157" y="115"/>
                </a:cubicBezTo>
                <a:cubicBezTo>
                  <a:pt x="177" y="84"/>
                  <a:pt x="180" y="0"/>
                  <a:pt x="180" y="0"/>
                </a:cubicBezTo>
                <a:cubicBezTo>
                  <a:pt x="144" y="29"/>
                  <a:pt x="34" y="115"/>
                  <a:pt x="0" y="172"/>
                </a:cubicBezTo>
                <a:close/>
              </a:path>
            </a:pathLst>
          </a:custGeom>
          <a:solidFill>
            <a:srgbClr val="AB826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3439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Freeform 11">
            <a:extLst>
              <a:ext uri="{FF2B5EF4-FFF2-40B4-BE49-F238E27FC236}">
                <a16:creationId xmlns:a16="http://schemas.microsoft.com/office/drawing/2014/main" id="{B4519AB3-9DA2-A865-B40B-FC9BDE17ACD8}"/>
              </a:ext>
            </a:extLst>
          </p:cNvPr>
          <p:cNvSpPr>
            <a:spLocks/>
          </p:cNvSpPr>
          <p:nvPr/>
        </p:nvSpPr>
        <p:spPr bwMode="auto">
          <a:xfrm>
            <a:off x="68245" y="5058634"/>
            <a:ext cx="1791040" cy="1813856"/>
          </a:xfrm>
          <a:custGeom>
            <a:avLst/>
            <a:gdLst>
              <a:gd name="T0" fmla="*/ 285 w 1129"/>
              <a:gd name="T1" fmla="*/ 1143 h 1143"/>
              <a:gd name="T2" fmla="*/ 406 w 1129"/>
              <a:gd name="T3" fmla="*/ 1021 h 1143"/>
              <a:gd name="T4" fmla="*/ 695 w 1129"/>
              <a:gd name="T5" fmla="*/ 706 h 1143"/>
              <a:gd name="T6" fmla="*/ 747 w 1129"/>
              <a:gd name="T7" fmla="*/ 581 h 1143"/>
              <a:gd name="T8" fmla="*/ 795 w 1129"/>
              <a:gd name="T9" fmla="*/ 604 h 1143"/>
              <a:gd name="T10" fmla="*/ 842 w 1129"/>
              <a:gd name="T11" fmla="*/ 528 h 1143"/>
              <a:gd name="T12" fmla="*/ 904 w 1129"/>
              <a:gd name="T13" fmla="*/ 524 h 1143"/>
              <a:gd name="T14" fmla="*/ 927 w 1129"/>
              <a:gd name="T15" fmla="*/ 409 h 1143"/>
              <a:gd name="T16" fmla="*/ 1018 w 1129"/>
              <a:gd name="T17" fmla="*/ 331 h 1143"/>
              <a:gd name="T18" fmla="*/ 1073 w 1129"/>
              <a:gd name="T19" fmla="*/ 268 h 1143"/>
              <a:gd name="T20" fmla="*/ 1128 w 1129"/>
              <a:gd name="T21" fmla="*/ 230 h 1143"/>
              <a:gd name="T22" fmla="*/ 1049 w 1129"/>
              <a:gd name="T23" fmla="*/ 142 h 1143"/>
              <a:gd name="T24" fmla="*/ 918 w 1129"/>
              <a:gd name="T25" fmla="*/ 65 h 1143"/>
              <a:gd name="T26" fmla="*/ 774 w 1129"/>
              <a:gd name="T27" fmla="*/ 3 h 1143"/>
              <a:gd name="T28" fmla="*/ 598 w 1129"/>
              <a:gd name="T29" fmla="*/ 52 h 1143"/>
              <a:gd name="T30" fmla="*/ 379 w 1129"/>
              <a:gd name="T31" fmla="*/ 117 h 1143"/>
              <a:gd name="T32" fmla="*/ 324 w 1129"/>
              <a:gd name="T33" fmla="*/ 235 h 1143"/>
              <a:gd name="T34" fmla="*/ 232 w 1129"/>
              <a:gd name="T35" fmla="*/ 668 h 1143"/>
              <a:gd name="T36" fmla="*/ 0 w 1129"/>
              <a:gd name="T37" fmla="*/ 1042 h 1143"/>
              <a:gd name="T38" fmla="*/ 32 w 1129"/>
              <a:gd name="T39" fmla="*/ 1143 h 1143"/>
              <a:gd name="T40" fmla="*/ 285 w 1129"/>
              <a:gd name="T41" fmla="*/ 1143 h 1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129" h="1143">
                <a:moveTo>
                  <a:pt x="285" y="1143"/>
                </a:moveTo>
                <a:cubicBezTo>
                  <a:pt x="334" y="1103"/>
                  <a:pt x="375" y="1063"/>
                  <a:pt x="406" y="1021"/>
                </a:cubicBezTo>
                <a:cubicBezTo>
                  <a:pt x="505" y="888"/>
                  <a:pt x="587" y="832"/>
                  <a:pt x="695" y="706"/>
                </a:cubicBezTo>
                <a:cubicBezTo>
                  <a:pt x="724" y="674"/>
                  <a:pt x="747" y="581"/>
                  <a:pt x="747" y="581"/>
                </a:cubicBezTo>
                <a:cubicBezTo>
                  <a:pt x="747" y="581"/>
                  <a:pt x="760" y="622"/>
                  <a:pt x="795" y="604"/>
                </a:cubicBezTo>
                <a:cubicBezTo>
                  <a:pt x="829" y="585"/>
                  <a:pt x="842" y="528"/>
                  <a:pt x="842" y="528"/>
                </a:cubicBezTo>
                <a:cubicBezTo>
                  <a:pt x="842" y="528"/>
                  <a:pt x="884" y="555"/>
                  <a:pt x="904" y="524"/>
                </a:cubicBezTo>
                <a:cubicBezTo>
                  <a:pt x="924" y="493"/>
                  <a:pt x="927" y="409"/>
                  <a:pt x="927" y="409"/>
                </a:cubicBezTo>
                <a:cubicBezTo>
                  <a:pt x="927" y="409"/>
                  <a:pt x="977" y="370"/>
                  <a:pt x="1018" y="331"/>
                </a:cubicBezTo>
                <a:cubicBezTo>
                  <a:pt x="1059" y="293"/>
                  <a:pt x="1073" y="268"/>
                  <a:pt x="1073" y="268"/>
                </a:cubicBezTo>
                <a:cubicBezTo>
                  <a:pt x="1073" y="268"/>
                  <a:pt x="1129" y="260"/>
                  <a:pt x="1128" y="230"/>
                </a:cubicBezTo>
                <a:cubicBezTo>
                  <a:pt x="1127" y="200"/>
                  <a:pt x="1075" y="168"/>
                  <a:pt x="1049" y="142"/>
                </a:cubicBezTo>
                <a:cubicBezTo>
                  <a:pt x="1024" y="116"/>
                  <a:pt x="977" y="87"/>
                  <a:pt x="918" y="65"/>
                </a:cubicBezTo>
                <a:cubicBezTo>
                  <a:pt x="859" y="44"/>
                  <a:pt x="803" y="0"/>
                  <a:pt x="774" y="3"/>
                </a:cubicBezTo>
                <a:cubicBezTo>
                  <a:pt x="744" y="6"/>
                  <a:pt x="646" y="37"/>
                  <a:pt x="598" y="52"/>
                </a:cubicBezTo>
                <a:cubicBezTo>
                  <a:pt x="551" y="67"/>
                  <a:pt x="403" y="87"/>
                  <a:pt x="379" y="117"/>
                </a:cubicBezTo>
                <a:cubicBezTo>
                  <a:pt x="354" y="146"/>
                  <a:pt x="336" y="158"/>
                  <a:pt x="324" y="235"/>
                </a:cubicBezTo>
                <a:cubicBezTo>
                  <a:pt x="312" y="313"/>
                  <a:pt x="272" y="565"/>
                  <a:pt x="232" y="668"/>
                </a:cubicBezTo>
                <a:cubicBezTo>
                  <a:pt x="192" y="772"/>
                  <a:pt x="107" y="888"/>
                  <a:pt x="0" y="1042"/>
                </a:cubicBezTo>
                <a:cubicBezTo>
                  <a:pt x="32" y="1143"/>
                  <a:pt x="32" y="1143"/>
                  <a:pt x="32" y="1143"/>
                </a:cubicBezTo>
                <a:lnTo>
                  <a:pt x="285" y="1143"/>
                </a:lnTo>
                <a:close/>
              </a:path>
            </a:pathLst>
          </a:custGeom>
          <a:solidFill>
            <a:srgbClr val="BD90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3439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Freeform 17">
            <a:extLst>
              <a:ext uri="{FF2B5EF4-FFF2-40B4-BE49-F238E27FC236}">
                <a16:creationId xmlns:a16="http://schemas.microsoft.com/office/drawing/2014/main" id="{EE58D11B-4DAC-ACD3-D374-123824D2E16B}"/>
              </a:ext>
            </a:extLst>
          </p:cNvPr>
          <p:cNvSpPr>
            <a:spLocks/>
          </p:cNvSpPr>
          <p:nvPr/>
        </p:nvSpPr>
        <p:spPr bwMode="auto">
          <a:xfrm>
            <a:off x="95086" y="5092186"/>
            <a:ext cx="1547448" cy="1780304"/>
          </a:xfrm>
          <a:custGeom>
            <a:avLst/>
            <a:gdLst>
              <a:gd name="T0" fmla="*/ 222 w 975"/>
              <a:gd name="T1" fmla="*/ 1122 h 1122"/>
              <a:gd name="T2" fmla="*/ 336 w 975"/>
              <a:gd name="T3" fmla="*/ 994 h 1122"/>
              <a:gd name="T4" fmla="*/ 610 w 975"/>
              <a:gd name="T5" fmla="*/ 658 h 1122"/>
              <a:gd name="T6" fmla="*/ 795 w 975"/>
              <a:gd name="T7" fmla="*/ 420 h 1122"/>
              <a:gd name="T8" fmla="*/ 843 w 975"/>
              <a:gd name="T9" fmla="*/ 342 h 1122"/>
              <a:gd name="T10" fmla="*/ 739 w 975"/>
              <a:gd name="T11" fmla="*/ 347 h 1122"/>
              <a:gd name="T12" fmla="*/ 573 w 975"/>
              <a:gd name="T13" fmla="*/ 418 h 1122"/>
              <a:gd name="T14" fmla="*/ 506 w 975"/>
              <a:gd name="T15" fmla="*/ 386 h 1122"/>
              <a:gd name="T16" fmla="*/ 510 w 975"/>
              <a:gd name="T17" fmla="*/ 318 h 1122"/>
              <a:gd name="T18" fmla="*/ 449 w 975"/>
              <a:gd name="T19" fmla="*/ 191 h 1122"/>
              <a:gd name="T20" fmla="*/ 541 w 975"/>
              <a:gd name="T21" fmla="*/ 214 h 1122"/>
              <a:gd name="T22" fmla="*/ 553 w 975"/>
              <a:gd name="T23" fmla="*/ 122 h 1122"/>
              <a:gd name="T24" fmla="*/ 664 w 975"/>
              <a:gd name="T25" fmla="*/ 126 h 1122"/>
              <a:gd name="T26" fmla="*/ 763 w 975"/>
              <a:gd name="T27" fmla="*/ 58 h 1122"/>
              <a:gd name="T28" fmla="*/ 830 w 975"/>
              <a:gd name="T29" fmla="*/ 99 h 1122"/>
              <a:gd name="T30" fmla="*/ 896 w 975"/>
              <a:gd name="T31" fmla="*/ 96 h 1122"/>
              <a:gd name="T32" fmla="*/ 953 w 975"/>
              <a:gd name="T33" fmla="*/ 111 h 1122"/>
              <a:gd name="T34" fmla="*/ 855 w 975"/>
              <a:gd name="T35" fmla="*/ 48 h 1122"/>
              <a:gd name="T36" fmla="*/ 656 w 975"/>
              <a:gd name="T37" fmla="*/ 33 h 1122"/>
              <a:gd name="T38" fmla="*/ 361 w 975"/>
              <a:gd name="T39" fmla="*/ 156 h 1122"/>
              <a:gd name="T40" fmla="*/ 316 w 975"/>
              <a:gd name="T41" fmla="*/ 411 h 1122"/>
              <a:gd name="T42" fmla="*/ 244 w 975"/>
              <a:gd name="T43" fmla="*/ 662 h 1122"/>
              <a:gd name="T44" fmla="*/ 0 w 975"/>
              <a:gd name="T45" fmla="*/ 1075 h 1122"/>
              <a:gd name="T46" fmla="*/ 15 w 975"/>
              <a:gd name="T47" fmla="*/ 1122 h 1122"/>
              <a:gd name="T48" fmla="*/ 222 w 975"/>
              <a:gd name="T49" fmla="*/ 1122 h 1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975" h="1122">
                <a:moveTo>
                  <a:pt x="222" y="1122"/>
                </a:moveTo>
                <a:cubicBezTo>
                  <a:pt x="266" y="1077"/>
                  <a:pt x="303" y="1035"/>
                  <a:pt x="336" y="994"/>
                </a:cubicBezTo>
                <a:cubicBezTo>
                  <a:pt x="403" y="911"/>
                  <a:pt x="544" y="788"/>
                  <a:pt x="610" y="658"/>
                </a:cubicBezTo>
                <a:cubicBezTo>
                  <a:pt x="676" y="528"/>
                  <a:pt x="714" y="471"/>
                  <a:pt x="795" y="420"/>
                </a:cubicBezTo>
                <a:cubicBezTo>
                  <a:pt x="876" y="369"/>
                  <a:pt x="863" y="364"/>
                  <a:pt x="843" y="342"/>
                </a:cubicBezTo>
                <a:cubicBezTo>
                  <a:pt x="823" y="319"/>
                  <a:pt x="795" y="296"/>
                  <a:pt x="739" y="347"/>
                </a:cubicBezTo>
                <a:cubicBezTo>
                  <a:pt x="682" y="398"/>
                  <a:pt x="599" y="445"/>
                  <a:pt x="573" y="418"/>
                </a:cubicBezTo>
                <a:cubicBezTo>
                  <a:pt x="546" y="392"/>
                  <a:pt x="550" y="385"/>
                  <a:pt x="506" y="386"/>
                </a:cubicBezTo>
                <a:cubicBezTo>
                  <a:pt x="461" y="386"/>
                  <a:pt x="534" y="345"/>
                  <a:pt x="510" y="318"/>
                </a:cubicBezTo>
                <a:cubicBezTo>
                  <a:pt x="486" y="290"/>
                  <a:pt x="394" y="175"/>
                  <a:pt x="449" y="191"/>
                </a:cubicBezTo>
                <a:cubicBezTo>
                  <a:pt x="503" y="208"/>
                  <a:pt x="517" y="238"/>
                  <a:pt x="541" y="214"/>
                </a:cubicBezTo>
                <a:cubicBezTo>
                  <a:pt x="566" y="191"/>
                  <a:pt x="505" y="109"/>
                  <a:pt x="553" y="122"/>
                </a:cubicBezTo>
                <a:cubicBezTo>
                  <a:pt x="601" y="134"/>
                  <a:pt x="609" y="143"/>
                  <a:pt x="664" y="126"/>
                </a:cubicBezTo>
                <a:cubicBezTo>
                  <a:pt x="718" y="109"/>
                  <a:pt x="741" y="39"/>
                  <a:pt x="763" y="58"/>
                </a:cubicBezTo>
                <a:cubicBezTo>
                  <a:pt x="785" y="77"/>
                  <a:pt x="797" y="80"/>
                  <a:pt x="830" y="99"/>
                </a:cubicBezTo>
                <a:cubicBezTo>
                  <a:pt x="863" y="118"/>
                  <a:pt x="875" y="101"/>
                  <a:pt x="896" y="96"/>
                </a:cubicBezTo>
                <a:cubicBezTo>
                  <a:pt x="917" y="90"/>
                  <a:pt x="931" y="123"/>
                  <a:pt x="953" y="111"/>
                </a:cubicBezTo>
                <a:cubicBezTo>
                  <a:pt x="975" y="100"/>
                  <a:pt x="889" y="70"/>
                  <a:pt x="855" y="48"/>
                </a:cubicBezTo>
                <a:cubicBezTo>
                  <a:pt x="822" y="26"/>
                  <a:pt x="773" y="0"/>
                  <a:pt x="656" y="33"/>
                </a:cubicBezTo>
                <a:cubicBezTo>
                  <a:pt x="539" y="67"/>
                  <a:pt x="356" y="104"/>
                  <a:pt x="361" y="156"/>
                </a:cubicBezTo>
                <a:cubicBezTo>
                  <a:pt x="366" y="207"/>
                  <a:pt x="346" y="322"/>
                  <a:pt x="316" y="411"/>
                </a:cubicBezTo>
                <a:cubicBezTo>
                  <a:pt x="287" y="499"/>
                  <a:pt x="265" y="619"/>
                  <a:pt x="244" y="662"/>
                </a:cubicBezTo>
                <a:cubicBezTo>
                  <a:pt x="222" y="706"/>
                  <a:pt x="115" y="887"/>
                  <a:pt x="0" y="1075"/>
                </a:cubicBezTo>
                <a:cubicBezTo>
                  <a:pt x="15" y="1122"/>
                  <a:pt x="15" y="1122"/>
                  <a:pt x="15" y="1122"/>
                </a:cubicBezTo>
                <a:lnTo>
                  <a:pt x="222" y="1122"/>
                </a:lnTo>
                <a:close/>
              </a:path>
            </a:pathLst>
          </a:custGeom>
          <a:solidFill>
            <a:srgbClr val="C99E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3439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Freeform 13">
            <a:extLst>
              <a:ext uri="{FF2B5EF4-FFF2-40B4-BE49-F238E27FC236}">
                <a16:creationId xmlns:a16="http://schemas.microsoft.com/office/drawing/2014/main" id="{0024B686-A889-4A74-C117-D0198AE74E4E}"/>
              </a:ext>
            </a:extLst>
          </p:cNvPr>
          <p:cNvSpPr>
            <a:spLocks/>
          </p:cNvSpPr>
          <p:nvPr/>
        </p:nvSpPr>
        <p:spPr bwMode="auto">
          <a:xfrm>
            <a:off x="764798" y="5182108"/>
            <a:ext cx="967658" cy="563685"/>
          </a:xfrm>
          <a:custGeom>
            <a:avLst/>
            <a:gdLst>
              <a:gd name="T0" fmla="*/ 168 w 610"/>
              <a:gd name="T1" fmla="*/ 355 h 355"/>
              <a:gd name="T2" fmla="*/ 126 w 610"/>
              <a:gd name="T3" fmla="*/ 320 h 355"/>
              <a:gd name="T4" fmla="*/ 122 w 610"/>
              <a:gd name="T5" fmla="*/ 301 h 355"/>
              <a:gd name="T6" fmla="*/ 183 w 610"/>
              <a:gd name="T7" fmla="*/ 296 h 355"/>
              <a:gd name="T8" fmla="*/ 44 w 610"/>
              <a:gd name="T9" fmla="*/ 170 h 355"/>
              <a:gd name="T10" fmla="*/ 162 w 610"/>
              <a:gd name="T11" fmla="*/ 203 h 355"/>
              <a:gd name="T12" fmla="*/ 146 w 610"/>
              <a:gd name="T13" fmla="*/ 105 h 355"/>
              <a:gd name="T14" fmla="*/ 174 w 610"/>
              <a:gd name="T15" fmla="*/ 101 h 355"/>
              <a:gd name="T16" fmla="*/ 302 w 610"/>
              <a:gd name="T17" fmla="*/ 87 h 355"/>
              <a:gd name="T18" fmla="*/ 337 w 610"/>
              <a:gd name="T19" fmla="*/ 20 h 355"/>
              <a:gd name="T20" fmla="*/ 369 w 610"/>
              <a:gd name="T21" fmla="*/ 70 h 355"/>
              <a:gd name="T22" fmla="*/ 459 w 610"/>
              <a:gd name="T23" fmla="*/ 92 h 355"/>
              <a:gd name="T24" fmla="*/ 496 w 610"/>
              <a:gd name="T25" fmla="*/ 67 h 355"/>
              <a:gd name="T26" fmla="*/ 510 w 610"/>
              <a:gd name="T27" fmla="*/ 87 h 355"/>
              <a:gd name="T28" fmla="*/ 610 w 610"/>
              <a:gd name="T29" fmla="*/ 64 h 355"/>
              <a:gd name="T30" fmla="*/ 409 w 610"/>
              <a:gd name="T31" fmla="*/ 176 h 355"/>
              <a:gd name="T32" fmla="*/ 292 w 610"/>
              <a:gd name="T33" fmla="*/ 272 h 355"/>
              <a:gd name="T34" fmla="*/ 168 w 610"/>
              <a:gd name="T35" fmla="*/ 355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10" h="355">
                <a:moveTo>
                  <a:pt x="168" y="355"/>
                </a:moveTo>
                <a:cubicBezTo>
                  <a:pt x="181" y="329"/>
                  <a:pt x="165" y="317"/>
                  <a:pt x="126" y="320"/>
                </a:cubicBezTo>
                <a:cubicBezTo>
                  <a:pt x="86" y="323"/>
                  <a:pt x="87" y="310"/>
                  <a:pt x="122" y="301"/>
                </a:cubicBezTo>
                <a:cubicBezTo>
                  <a:pt x="158" y="292"/>
                  <a:pt x="221" y="328"/>
                  <a:pt x="183" y="296"/>
                </a:cubicBezTo>
                <a:cubicBezTo>
                  <a:pt x="146" y="264"/>
                  <a:pt x="0" y="149"/>
                  <a:pt x="44" y="170"/>
                </a:cubicBezTo>
                <a:cubicBezTo>
                  <a:pt x="88" y="191"/>
                  <a:pt x="124" y="238"/>
                  <a:pt x="162" y="203"/>
                </a:cubicBezTo>
                <a:cubicBezTo>
                  <a:pt x="200" y="167"/>
                  <a:pt x="176" y="128"/>
                  <a:pt x="146" y="105"/>
                </a:cubicBezTo>
                <a:cubicBezTo>
                  <a:pt x="116" y="82"/>
                  <a:pt x="137" y="87"/>
                  <a:pt x="174" y="101"/>
                </a:cubicBezTo>
                <a:cubicBezTo>
                  <a:pt x="211" y="115"/>
                  <a:pt x="274" y="100"/>
                  <a:pt x="302" y="87"/>
                </a:cubicBezTo>
                <a:cubicBezTo>
                  <a:pt x="330" y="75"/>
                  <a:pt x="327" y="0"/>
                  <a:pt x="337" y="20"/>
                </a:cubicBezTo>
                <a:cubicBezTo>
                  <a:pt x="348" y="39"/>
                  <a:pt x="344" y="58"/>
                  <a:pt x="369" y="70"/>
                </a:cubicBezTo>
                <a:cubicBezTo>
                  <a:pt x="394" y="81"/>
                  <a:pt x="437" y="92"/>
                  <a:pt x="459" y="92"/>
                </a:cubicBezTo>
                <a:cubicBezTo>
                  <a:pt x="480" y="91"/>
                  <a:pt x="480" y="90"/>
                  <a:pt x="496" y="67"/>
                </a:cubicBezTo>
                <a:cubicBezTo>
                  <a:pt x="512" y="45"/>
                  <a:pt x="483" y="100"/>
                  <a:pt x="510" y="87"/>
                </a:cubicBezTo>
                <a:cubicBezTo>
                  <a:pt x="538" y="74"/>
                  <a:pt x="585" y="66"/>
                  <a:pt x="610" y="64"/>
                </a:cubicBezTo>
                <a:cubicBezTo>
                  <a:pt x="571" y="80"/>
                  <a:pt x="535" y="82"/>
                  <a:pt x="409" y="176"/>
                </a:cubicBezTo>
                <a:cubicBezTo>
                  <a:pt x="359" y="214"/>
                  <a:pt x="323" y="251"/>
                  <a:pt x="292" y="272"/>
                </a:cubicBezTo>
                <a:cubicBezTo>
                  <a:pt x="241" y="307"/>
                  <a:pt x="207" y="320"/>
                  <a:pt x="168" y="355"/>
                </a:cubicBezTo>
                <a:close/>
              </a:path>
            </a:pathLst>
          </a:custGeom>
          <a:solidFill>
            <a:srgbClr val="8C6A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3439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Freeform 21">
            <a:extLst>
              <a:ext uri="{FF2B5EF4-FFF2-40B4-BE49-F238E27FC236}">
                <a16:creationId xmlns:a16="http://schemas.microsoft.com/office/drawing/2014/main" id="{505ADCC3-6F37-DBB5-02D7-5DC318F6FBAC}"/>
              </a:ext>
            </a:extLst>
          </p:cNvPr>
          <p:cNvSpPr>
            <a:spLocks/>
          </p:cNvSpPr>
          <p:nvPr/>
        </p:nvSpPr>
        <p:spPr bwMode="auto">
          <a:xfrm>
            <a:off x="305126" y="6259818"/>
            <a:ext cx="497922" cy="477790"/>
          </a:xfrm>
          <a:custGeom>
            <a:avLst/>
            <a:gdLst>
              <a:gd name="T0" fmla="*/ 314 w 314"/>
              <a:gd name="T1" fmla="*/ 136 h 301"/>
              <a:gd name="T2" fmla="*/ 51 w 314"/>
              <a:gd name="T3" fmla="*/ 27 h 301"/>
              <a:gd name="T4" fmla="*/ 10 w 314"/>
              <a:gd name="T5" fmla="*/ 105 h 301"/>
              <a:gd name="T6" fmla="*/ 314 w 314"/>
              <a:gd name="T7" fmla="*/ 136 h 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4" h="301">
                <a:moveTo>
                  <a:pt x="314" y="136"/>
                </a:moveTo>
                <a:cubicBezTo>
                  <a:pt x="271" y="182"/>
                  <a:pt x="36" y="51"/>
                  <a:pt x="51" y="27"/>
                </a:cubicBezTo>
                <a:cubicBezTo>
                  <a:pt x="67" y="0"/>
                  <a:pt x="0" y="22"/>
                  <a:pt x="10" y="105"/>
                </a:cubicBezTo>
                <a:cubicBezTo>
                  <a:pt x="19" y="188"/>
                  <a:pt x="274" y="301"/>
                  <a:pt x="314" y="136"/>
                </a:cubicBezTo>
                <a:close/>
              </a:path>
            </a:pathLst>
          </a:custGeom>
          <a:solidFill>
            <a:srgbClr val="BD90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3439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Freeform 22">
            <a:extLst>
              <a:ext uri="{FF2B5EF4-FFF2-40B4-BE49-F238E27FC236}">
                <a16:creationId xmlns:a16="http://schemas.microsoft.com/office/drawing/2014/main" id="{DEFDAB19-F637-CE08-3316-6E56852C7DAA}"/>
              </a:ext>
            </a:extLst>
          </p:cNvPr>
          <p:cNvSpPr>
            <a:spLocks/>
          </p:cNvSpPr>
          <p:nvPr/>
        </p:nvSpPr>
        <p:spPr bwMode="auto">
          <a:xfrm>
            <a:off x="87705" y="6267871"/>
            <a:ext cx="743527" cy="528118"/>
          </a:xfrm>
          <a:custGeom>
            <a:avLst/>
            <a:gdLst>
              <a:gd name="T0" fmla="*/ 448 w 469"/>
              <a:gd name="T1" fmla="*/ 263 h 333"/>
              <a:gd name="T2" fmla="*/ 469 w 469"/>
              <a:gd name="T3" fmla="*/ 215 h 333"/>
              <a:gd name="T4" fmla="*/ 27 w 469"/>
              <a:gd name="T5" fmla="*/ 0 h 333"/>
              <a:gd name="T6" fmla="*/ 21 w 469"/>
              <a:gd name="T7" fmla="*/ 88 h 333"/>
              <a:gd name="T8" fmla="*/ 448 w 469"/>
              <a:gd name="T9" fmla="*/ 263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9" h="333">
                <a:moveTo>
                  <a:pt x="448" y="263"/>
                </a:moveTo>
                <a:cubicBezTo>
                  <a:pt x="463" y="257"/>
                  <a:pt x="469" y="215"/>
                  <a:pt x="469" y="215"/>
                </a:cubicBezTo>
                <a:cubicBezTo>
                  <a:pt x="423" y="171"/>
                  <a:pt x="149" y="36"/>
                  <a:pt x="27" y="0"/>
                </a:cubicBezTo>
                <a:cubicBezTo>
                  <a:pt x="27" y="0"/>
                  <a:pt x="0" y="31"/>
                  <a:pt x="21" y="88"/>
                </a:cubicBezTo>
                <a:cubicBezTo>
                  <a:pt x="42" y="145"/>
                  <a:pt x="358" y="333"/>
                  <a:pt x="448" y="263"/>
                </a:cubicBezTo>
                <a:close/>
              </a:path>
            </a:pathLst>
          </a:custGeom>
          <a:solidFill>
            <a:srgbClr val="DBF4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3439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Freeform 23">
            <a:extLst>
              <a:ext uri="{FF2B5EF4-FFF2-40B4-BE49-F238E27FC236}">
                <a16:creationId xmlns:a16="http://schemas.microsoft.com/office/drawing/2014/main" id="{A980DC83-43D5-E2A3-7940-5B9449C84BCA}"/>
              </a:ext>
            </a:extLst>
          </p:cNvPr>
          <p:cNvSpPr>
            <a:spLocks/>
          </p:cNvSpPr>
          <p:nvPr/>
        </p:nvSpPr>
        <p:spPr bwMode="auto">
          <a:xfrm>
            <a:off x="6187" y="6301869"/>
            <a:ext cx="839487" cy="581132"/>
          </a:xfrm>
          <a:custGeom>
            <a:avLst/>
            <a:gdLst>
              <a:gd name="T0" fmla="*/ 466 w 529"/>
              <a:gd name="T1" fmla="*/ 366 h 366"/>
              <a:gd name="T2" fmla="*/ 516 w 529"/>
              <a:gd name="T3" fmla="*/ 252 h 366"/>
              <a:gd name="T4" fmla="*/ 411 w 529"/>
              <a:gd name="T5" fmla="*/ 164 h 366"/>
              <a:gd name="T6" fmla="*/ 64 w 529"/>
              <a:gd name="T7" fmla="*/ 0 h 366"/>
              <a:gd name="T8" fmla="*/ 0 w 529"/>
              <a:gd name="T9" fmla="*/ 114 h 366"/>
              <a:gd name="T10" fmla="*/ 0 w 529"/>
              <a:gd name="T11" fmla="*/ 366 h 366"/>
              <a:gd name="T12" fmla="*/ 466 w 529"/>
              <a:gd name="T13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29" h="366">
                <a:moveTo>
                  <a:pt x="466" y="366"/>
                </a:moveTo>
                <a:cubicBezTo>
                  <a:pt x="491" y="313"/>
                  <a:pt x="508" y="266"/>
                  <a:pt x="516" y="252"/>
                </a:cubicBezTo>
                <a:cubicBezTo>
                  <a:pt x="529" y="227"/>
                  <a:pt x="485" y="207"/>
                  <a:pt x="411" y="164"/>
                </a:cubicBezTo>
                <a:cubicBezTo>
                  <a:pt x="336" y="122"/>
                  <a:pt x="91" y="7"/>
                  <a:pt x="64" y="0"/>
                </a:cubicBezTo>
                <a:cubicBezTo>
                  <a:pt x="54" y="18"/>
                  <a:pt x="30" y="61"/>
                  <a:pt x="0" y="114"/>
                </a:cubicBezTo>
                <a:cubicBezTo>
                  <a:pt x="0" y="366"/>
                  <a:pt x="0" y="366"/>
                  <a:pt x="0" y="366"/>
                </a:cubicBezTo>
                <a:lnTo>
                  <a:pt x="466" y="366"/>
                </a:lnTo>
                <a:close/>
              </a:path>
            </a:pathLst>
          </a:custGeom>
          <a:solidFill>
            <a:srgbClr val="521A4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3439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76" name="Группа 1075">
            <a:extLst>
              <a:ext uri="{FF2B5EF4-FFF2-40B4-BE49-F238E27FC236}">
                <a16:creationId xmlns:a16="http://schemas.microsoft.com/office/drawing/2014/main" id="{E4F3CA4D-5C17-4CD2-E39F-DA6896C83BCF}"/>
              </a:ext>
            </a:extLst>
          </p:cNvPr>
          <p:cNvGrpSpPr/>
          <p:nvPr/>
        </p:nvGrpSpPr>
        <p:grpSpPr>
          <a:xfrm rot="196365">
            <a:off x="1005366" y="4144193"/>
            <a:ext cx="1549500" cy="2696777"/>
            <a:chOff x="2501561" y="2980301"/>
            <a:chExt cx="1549500" cy="2696777"/>
          </a:xfrm>
        </p:grpSpPr>
        <p:pic>
          <p:nvPicPr>
            <p:cNvPr id="1065" name="Picture 8">
              <a:extLst>
                <a:ext uri="{FF2B5EF4-FFF2-40B4-BE49-F238E27FC236}">
                  <a16:creationId xmlns:a16="http://schemas.microsoft.com/office/drawing/2014/main" id="{75412042-D884-A74E-E8E5-C9195B3296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333559">
              <a:off x="2501561" y="2980301"/>
              <a:ext cx="1549500" cy="2696777"/>
            </a:xfrm>
            <a:prstGeom prst="rect">
              <a:avLst/>
            </a:prstGeom>
          </p:spPr>
        </p:pic>
        <p:pic>
          <p:nvPicPr>
            <p:cNvPr id="1075" name="Picture 8">
              <a:extLst>
                <a:ext uri="{FF2B5EF4-FFF2-40B4-BE49-F238E27FC236}">
                  <a16:creationId xmlns:a16="http://schemas.microsoft.com/office/drawing/2014/main" id="{A76BF8C9-6D62-6AF2-A283-21730CC032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33681">
              <a:off x="2788527" y="3467585"/>
              <a:ext cx="966112" cy="17238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0" name="Freeform 24">
            <a:extLst>
              <a:ext uri="{FF2B5EF4-FFF2-40B4-BE49-F238E27FC236}">
                <a16:creationId xmlns:a16="http://schemas.microsoft.com/office/drawing/2014/main" id="{8CBFB547-4407-9C83-C7D1-050842F2ADCC}"/>
              </a:ext>
            </a:extLst>
          </p:cNvPr>
          <p:cNvSpPr>
            <a:spLocks/>
          </p:cNvSpPr>
          <p:nvPr/>
        </p:nvSpPr>
        <p:spPr bwMode="auto">
          <a:xfrm>
            <a:off x="6508" y="6321555"/>
            <a:ext cx="813988" cy="550934"/>
          </a:xfrm>
          <a:custGeom>
            <a:avLst/>
            <a:gdLst>
              <a:gd name="T0" fmla="*/ 451 w 513"/>
              <a:gd name="T1" fmla="*/ 347 h 347"/>
              <a:gd name="T2" fmla="*/ 500 w 513"/>
              <a:gd name="T3" fmla="*/ 238 h 347"/>
              <a:gd name="T4" fmla="*/ 401 w 513"/>
              <a:gd name="T5" fmla="*/ 155 h 347"/>
              <a:gd name="T6" fmla="*/ 73 w 513"/>
              <a:gd name="T7" fmla="*/ 0 h 347"/>
              <a:gd name="T8" fmla="*/ 0 w 513"/>
              <a:gd name="T9" fmla="*/ 131 h 347"/>
              <a:gd name="T10" fmla="*/ 0 w 513"/>
              <a:gd name="T11" fmla="*/ 347 h 347"/>
              <a:gd name="T12" fmla="*/ 451 w 513"/>
              <a:gd name="T13" fmla="*/ 347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3" h="347">
                <a:moveTo>
                  <a:pt x="451" y="347"/>
                </a:moveTo>
                <a:cubicBezTo>
                  <a:pt x="471" y="305"/>
                  <a:pt x="492" y="254"/>
                  <a:pt x="500" y="238"/>
                </a:cubicBezTo>
                <a:cubicBezTo>
                  <a:pt x="513" y="215"/>
                  <a:pt x="472" y="195"/>
                  <a:pt x="401" y="155"/>
                </a:cubicBezTo>
                <a:cubicBezTo>
                  <a:pt x="330" y="115"/>
                  <a:pt x="98" y="7"/>
                  <a:pt x="73" y="0"/>
                </a:cubicBezTo>
                <a:cubicBezTo>
                  <a:pt x="69" y="11"/>
                  <a:pt x="38" y="66"/>
                  <a:pt x="0" y="131"/>
                </a:cubicBezTo>
                <a:cubicBezTo>
                  <a:pt x="0" y="347"/>
                  <a:pt x="0" y="347"/>
                  <a:pt x="0" y="347"/>
                </a:cubicBezTo>
                <a:lnTo>
                  <a:pt x="451" y="347"/>
                </a:lnTo>
                <a:close/>
              </a:path>
            </a:pathLst>
          </a:custGeom>
          <a:solidFill>
            <a:srgbClr val="781F1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3439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Freeform 25">
            <a:extLst>
              <a:ext uri="{FF2B5EF4-FFF2-40B4-BE49-F238E27FC236}">
                <a16:creationId xmlns:a16="http://schemas.microsoft.com/office/drawing/2014/main" id="{9489573F-2492-F32C-CE24-959D26F7752E}"/>
              </a:ext>
            </a:extLst>
          </p:cNvPr>
          <p:cNvSpPr>
            <a:spLocks/>
          </p:cNvSpPr>
          <p:nvPr/>
        </p:nvSpPr>
        <p:spPr bwMode="auto">
          <a:xfrm>
            <a:off x="142732" y="6472542"/>
            <a:ext cx="206685" cy="399948"/>
          </a:xfrm>
          <a:custGeom>
            <a:avLst/>
            <a:gdLst>
              <a:gd name="T0" fmla="*/ 130 w 130"/>
              <a:gd name="T1" fmla="*/ 0 h 252"/>
              <a:gd name="T2" fmla="*/ 7 w 130"/>
              <a:gd name="T3" fmla="*/ 252 h 252"/>
              <a:gd name="T4" fmla="*/ 0 w 130"/>
              <a:gd name="T5" fmla="*/ 252 h 252"/>
              <a:gd name="T6" fmla="*/ 130 w 130"/>
              <a:gd name="T7" fmla="*/ 0 h 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0" h="252">
                <a:moveTo>
                  <a:pt x="130" y="0"/>
                </a:moveTo>
                <a:cubicBezTo>
                  <a:pt x="95" y="87"/>
                  <a:pt x="46" y="182"/>
                  <a:pt x="7" y="252"/>
                </a:cubicBezTo>
                <a:cubicBezTo>
                  <a:pt x="0" y="252"/>
                  <a:pt x="0" y="252"/>
                  <a:pt x="0" y="252"/>
                </a:cubicBezTo>
                <a:cubicBezTo>
                  <a:pt x="31" y="180"/>
                  <a:pt x="83" y="84"/>
                  <a:pt x="130" y="0"/>
                </a:cubicBezTo>
                <a:close/>
              </a:path>
            </a:pathLst>
          </a:custGeom>
          <a:solidFill>
            <a:srgbClr val="0922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3439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Freeform 26">
            <a:extLst>
              <a:ext uri="{FF2B5EF4-FFF2-40B4-BE49-F238E27FC236}">
                <a16:creationId xmlns:a16="http://schemas.microsoft.com/office/drawing/2014/main" id="{3AC07B50-A42F-04C4-C834-A3E86A6698B1}"/>
              </a:ext>
            </a:extLst>
          </p:cNvPr>
          <p:cNvSpPr>
            <a:spLocks noEditPoints="1"/>
          </p:cNvSpPr>
          <p:nvPr/>
        </p:nvSpPr>
        <p:spPr bwMode="auto">
          <a:xfrm>
            <a:off x="247415" y="6673858"/>
            <a:ext cx="133539" cy="117435"/>
          </a:xfrm>
          <a:custGeom>
            <a:avLst/>
            <a:gdLst>
              <a:gd name="T0" fmla="*/ 63 w 84"/>
              <a:gd name="T1" fmla="*/ 68 h 74"/>
              <a:gd name="T2" fmla="*/ 73 w 84"/>
              <a:gd name="T3" fmla="*/ 16 h 74"/>
              <a:gd name="T4" fmla="*/ 42 w 84"/>
              <a:gd name="T5" fmla="*/ 0 h 74"/>
              <a:gd name="T6" fmla="*/ 42 w 84"/>
              <a:gd name="T7" fmla="*/ 9 h 74"/>
              <a:gd name="T8" fmla="*/ 66 w 84"/>
              <a:gd name="T9" fmla="*/ 21 h 74"/>
              <a:gd name="T10" fmla="*/ 58 w 84"/>
              <a:gd name="T11" fmla="*/ 61 h 74"/>
              <a:gd name="T12" fmla="*/ 42 w 84"/>
              <a:gd name="T13" fmla="*/ 65 h 74"/>
              <a:gd name="T14" fmla="*/ 42 w 84"/>
              <a:gd name="T15" fmla="*/ 74 h 74"/>
              <a:gd name="T16" fmla="*/ 63 w 84"/>
              <a:gd name="T17" fmla="*/ 68 h 74"/>
              <a:gd name="T18" fmla="*/ 42 w 84"/>
              <a:gd name="T19" fmla="*/ 0 h 74"/>
              <a:gd name="T20" fmla="*/ 22 w 84"/>
              <a:gd name="T21" fmla="*/ 6 h 74"/>
              <a:gd name="T22" fmla="*/ 11 w 84"/>
              <a:gd name="T23" fmla="*/ 58 h 74"/>
              <a:gd name="T24" fmla="*/ 42 w 84"/>
              <a:gd name="T25" fmla="*/ 74 h 74"/>
              <a:gd name="T26" fmla="*/ 42 w 84"/>
              <a:gd name="T27" fmla="*/ 65 h 74"/>
              <a:gd name="T28" fmla="*/ 19 w 84"/>
              <a:gd name="T29" fmla="*/ 53 h 74"/>
              <a:gd name="T30" fmla="*/ 26 w 84"/>
              <a:gd name="T31" fmla="*/ 13 h 74"/>
              <a:gd name="T32" fmla="*/ 42 w 84"/>
              <a:gd name="T33" fmla="*/ 9 h 74"/>
              <a:gd name="T34" fmla="*/ 42 w 84"/>
              <a:gd name="T35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84" h="74">
                <a:moveTo>
                  <a:pt x="63" y="68"/>
                </a:moveTo>
                <a:cubicBezTo>
                  <a:pt x="80" y="56"/>
                  <a:pt x="84" y="33"/>
                  <a:pt x="73" y="16"/>
                </a:cubicBezTo>
                <a:cubicBezTo>
                  <a:pt x="66" y="6"/>
                  <a:pt x="54" y="0"/>
                  <a:pt x="42" y="0"/>
                </a:cubicBezTo>
                <a:cubicBezTo>
                  <a:pt x="42" y="9"/>
                  <a:pt x="42" y="9"/>
                  <a:pt x="42" y="9"/>
                </a:cubicBezTo>
                <a:cubicBezTo>
                  <a:pt x="51" y="9"/>
                  <a:pt x="60" y="13"/>
                  <a:pt x="66" y="21"/>
                </a:cubicBezTo>
                <a:cubicBezTo>
                  <a:pt x="74" y="34"/>
                  <a:pt x="71" y="52"/>
                  <a:pt x="58" y="61"/>
                </a:cubicBezTo>
                <a:cubicBezTo>
                  <a:pt x="53" y="64"/>
                  <a:pt x="48" y="65"/>
                  <a:pt x="42" y="65"/>
                </a:cubicBezTo>
                <a:cubicBezTo>
                  <a:pt x="42" y="74"/>
                  <a:pt x="42" y="74"/>
                  <a:pt x="42" y="74"/>
                </a:cubicBezTo>
                <a:cubicBezTo>
                  <a:pt x="49" y="74"/>
                  <a:pt x="56" y="72"/>
                  <a:pt x="63" y="68"/>
                </a:cubicBezTo>
                <a:close/>
                <a:moveTo>
                  <a:pt x="42" y="0"/>
                </a:moveTo>
                <a:cubicBezTo>
                  <a:pt x="35" y="0"/>
                  <a:pt x="28" y="2"/>
                  <a:pt x="22" y="6"/>
                </a:cubicBezTo>
                <a:cubicBezTo>
                  <a:pt x="5" y="18"/>
                  <a:pt x="0" y="41"/>
                  <a:pt x="11" y="58"/>
                </a:cubicBezTo>
                <a:cubicBezTo>
                  <a:pt x="19" y="68"/>
                  <a:pt x="30" y="74"/>
                  <a:pt x="42" y="74"/>
                </a:cubicBezTo>
                <a:cubicBezTo>
                  <a:pt x="42" y="65"/>
                  <a:pt x="42" y="65"/>
                  <a:pt x="42" y="65"/>
                </a:cubicBezTo>
                <a:cubicBezTo>
                  <a:pt x="33" y="65"/>
                  <a:pt x="24" y="61"/>
                  <a:pt x="19" y="53"/>
                </a:cubicBezTo>
                <a:cubicBezTo>
                  <a:pt x="10" y="40"/>
                  <a:pt x="13" y="22"/>
                  <a:pt x="26" y="13"/>
                </a:cubicBezTo>
                <a:cubicBezTo>
                  <a:pt x="31" y="10"/>
                  <a:pt x="37" y="9"/>
                  <a:pt x="42" y="9"/>
                </a:cubicBezTo>
                <a:lnTo>
                  <a:pt x="42" y="0"/>
                </a:lnTo>
                <a:close/>
              </a:path>
            </a:pathLst>
          </a:custGeom>
          <a:solidFill>
            <a:srgbClr val="0922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3439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Freeform 27">
            <a:extLst>
              <a:ext uri="{FF2B5EF4-FFF2-40B4-BE49-F238E27FC236}">
                <a16:creationId xmlns:a16="http://schemas.microsoft.com/office/drawing/2014/main" id="{F83D0494-D96D-2EF9-0ADD-297F6BFEB375}"/>
              </a:ext>
            </a:extLst>
          </p:cNvPr>
          <p:cNvSpPr>
            <a:spLocks/>
          </p:cNvSpPr>
          <p:nvPr/>
        </p:nvSpPr>
        <p:spPr bwMode="auto">
          <a:xfrm>
            <a:off x="311166" y="6734252"/>
            <a:ext cx="26843" cy="25500"/>
          </a:xfrm>
          <a:custGeom>
            <a:avLst/>
            <a:gdLst>
              <a:gd name="T0" fmla="*/ 12 w 17"/>
              <a:gd name="T1" fmla="*/ 14 h 16"/>
              <a:gd name="T2" fmla="*/ 14 w 17"/>
              <a:gd name="T3" fmla="*/ 4 h 16"/>
              <a:gd name="T4" fmla="*/ 4 w 17"/>
              <a:gd name="T5" fmla="*/ 2 h 16"/>
              <a:gd name="T6" fmla="*/ 3 w 17"/>
              <a:gd name="T7" fmla="*/ 12 h 16"/>
              <a:gd name="T8" fmla="*/ 12 w 17"/>
              <a:gd name="T9" fmla="*/ 14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" h="16">
                <a:moveTo>
                  <a:pt x="12" y="14"/>
                </a:moveTo>
                <a:cubicBezTo>
                  <a:pt x="16" y="12"/>
                  <a:pt x="17" y="8"/>
                  <a:pt x="14" y="4"/>
                </a:cubicBezTo>
                <a:cubicBezTo>
                  <a:pt x="12" y="1"/>
                  <a:pt x="8" y="0"/>
                  <a:pt x="4" y="2"/>
                </a:cubicBezTo>
                <a:cubicBezTo>
                  <a:pt x="1" y="5"/>
                  <a:pt x="0" y="9"/>
                  <a:pt x="3" y="12"/>
                </a:cubicBezTo>
                <a:cubicBezTo>
                  <a:pt x="5" y="16"/>
                  <a:pt x="9" y="16"/>
                  <a:pt x="12" y="14"/>
                </a:cubicBezTo>
                <a:close/>
              </a:path>
            </a:pathLst>
          </a:custGeom>
          <a:solidFill>
            <a:srgbClr val="0922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3439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Freeform 28">
            <a:extLst>
              <a:ext uri="{FF2B5EF4-FFF2-40B4-BE49-F238E27FC236}">
                <a16:creationId xmlns:a16="http://schemas.microsoft.com/office/drawing/2014/main" id="{40D405FC-BA72-3745-A3EB-BFE21BAF55B0}"/>
              </a:ext>
            </a:extLst>
          </p:cNvPr>
          <p:cNvSpPr>
            <a:spLocks/>
          </p:cNvSpPr>
          <p:nvPr/>
        </p:nvSpPr>
        <p:spPr bwMode="auto">
          <a:xfrm>
            <a:off x="292376" y="6705399"/>
            <a:ext cx="24830" cy="25500"/>
          </a:xfrm>
          <a:custGeom>
            <a:avLst/>
            <a:gdLst>
              <a:gd name="T0" fmla="*/ 12 w 16"/>
              <a:gd name="T1" fmla="*/ 14 h 16"/>
              <a:gd name="T2" fmla="*/ 14 w 16"/>
              <a:gd name="T3" fmla="*/ 4 h 16"/>
              <a:gd name="T4" fmla="*/ 4 w 16"/>
              <a:gd name="T5" fmla="*/ 2 h 16"/>
              <a:gd name="T6" fmla="*/ 2 w 16"/>
              <a:gd name="T7" fmla="*/ 12 h 16"/>
              <a:gd name="T8" fmla="*/ 12 w 16"/>
              <a:gd name="T9" fmla="*/ 14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" h="16">
                <a:moveTo>
                  <a:pt x="12" y="14"/>
                </a:moveTo>
                <a:cubicBezTo>
                  <a:pt x="15" y="11"/>
                  <a:pt x="16" y="7"/>
                  <a:pt x="14" y="4"/>
                </a:cubicBezTo>
                <a:cubicBezTo>
                  <a:pt x="12" y="0"/>
                  <a:pt x="7" y="0"/>
                  <a:pt x="4" y="2"/>
                </a:cubicBezTo>
                <a:cubicBezTo>
                  <a:pt x="1" y="4"/>
                  <a:pt x="0" y="8"/>
                  <a:pt x="2" y="12"/>
                </a:cubicBezTo>
                <a:cubicBezTo>
                  <a:pt x="4" y="15"/>
                  <a:pt x="9" y="16"/>
                  <a:pt x="12" y="14"/>
                </a:cubicBezTo>
                <a:close/>
              </a:path>
            </a:pathLst>
          </a:custGeom>
          <a:solidFill>
            <a:srgbClr val="0922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3439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Freeform 29">
            <a:extLst>
              <a:ext uri="{FF2B5EF4-FFF2-40B4-BE49-F238E27FC236}">
                <a16:creationId xmlns:a16="http://schemas.microsoft.com/office/drawing/2014/main" id="{328ACD96-BD30-C0C4-A736-FA372F2C903E}"/>
              </a:ext>
            </a:extLst>
          </p:cNvPr>
          <p:cNvSpPr>
            <a:spLocks/>
          </p:cNvSpPr>
          <p:nvPr/>
        </p:nvSpPr>
        <p:spPr bwMode="auto">
          <a:xfrm>
            <a:off x="192389" y="6791292"/>
            <a:ext cx="123474" cy="81198"/>
          </a:xfrm>
          <a:custGeom>
            <a:avLst/>
            <a:gdLst>
              <a:gd name="T0" fmla="*/ 74 w 78"/>
              <a:gd name="T1" fmla="*/ 51 h 51"/>
              <a:gd name="T2" fmla="*/ 53 w 78"/>
              <a:gd name="T3" fmla="*/ 9 h 51"/>
              <a:gd name="T4" fmla="*/ 4 w 78"/>
              <a:gd name="T5" fmla="*/ 27 h 51"/>
              <a:gd name="T6" fmla="*/ 2 w 78"/>
              <a:gd name="T7" fmla="*/ 51 h 51"/>
              <a:gd name="T8" fmla="*/ 11 w 78"/>
              <a:gd name="T9" fmla="*/ 51 h 51"/>
              <a:gd name="T10" fmla="*/ 12 w 78"/>
              <a:gd name="T11" fmla="*/ 31 h 51"/>
              <a:gd name="T12" fmla="*/ 50 w 78"/>
              <a:gd name="T13" fmla="*/ 17 h 51"/>
              <a:gd name="T14" fmla="*/ 65 w 78"/>
              <a:gd name="T15" fmla="*/ 51 h 51"/>
              <a:gd name="T16" fmla="*/ 74 w 78"/>
              <a:gd name="T17" fmla="*/ 5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8" h="51">
                <a:moveTo>
                  <a:pt x="74" y="51"/>
                </a:moveTo>
                <a:cubicBezTo>
                  <a:pt x="78" y="34"/>
                  <a:pt x="70" y="17"/>
                  <a:pt x="53" y="9"/>
                </a:cubicBezTo>
                <a:cubicBezTo>
                  <a:pt x="35" y="0"/>
                  <a:pt x="13" y="9"/>
                  <a:pt x="4" y="27"/>
                </a:cubicBezTo>
                <a:cubicBezTo>
                  <a:pt x="1" y="35"/>
                  <a:pt x="0" y="44"/>
                  <a:pt x="2" y="51"/>
                </a:cubicBezTo>
                <a:cubicBezTo>
                  <a:pt x="11" y="51"/>
                  <a:pt x="11" y="51"/>
                  <a:pt x="11" y="51"/>
                </a:cubicBezTo>
                <a:cubicBezTo>
                  <a:pt x="9" y="45"/>
                  <a:pt x="9" y="38"/>
                  <a:pt x="12" y="31"/>
                </a:cubicBezTo>
                <a:cubicBezTo>
                  <a:pt x="19" y="17"/>
                  <a:pt x="36" y="10"/>
                  <a:pt x="50" y="17"/>
                </a:cubicBezTo>
                <a:cubicBezTo>
                  <a:pt x="63" y="23"/>
                  <a:pt x="69" y="38"/>
                  <a:pt x="65" y="51"/>
                </a:cubicBezTo>
                <a:lnTo>
                  <a:pt x="74" y="51"/>
                </a:lnTo>
                <a:close/>
              </a:path>
            </a:pathLst>
          </a:custGeom>
          <a:solidFill>
            <a:srgbClr val="0922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3439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Freeform 30">
            <a:extLst>
              <a:ext uri="{FF2B5EF4-FFF2-40B4-BE49-F238E27FC236}">
                <a16:creationId xmlns:a16="http://schemas.microsoft.com/office/drawing/2014/main" id="{1326D0E7-5C8E-FC27-2D2F-E09BD4556D5F}"/>
              </a:ext>
            </a:extLst>
          </p:cNvPr>
          <p:cNvSpPr>
            <a:spLocks/>
          </p:cNvSpPr>
          <p:nvPr/>
        </p:nvSpPr>
        <p:spPr bwMode="auto">
          <a:xfrm>
            <a:off x="233323" y="6862424"/>
            <a:ext cx="22144" cy="10067"/>
          </a:xfrm>
          <a:custGeom>
            <a:avLst/>
            <a:gdLst>
              <a:gd name="T0" fmla="*/ 14 w 14"/>
              <a:gd name="T1" fmla="*/ 6 h 6"/>
              <a:gd name="T2" fmla="*/ 10 w 14"/>
              <a:gd name="T3" fmla="*/ 1 h 6"/>
              <a:gd name="T4" fmla="*/ 1 w 14"/>
              <a:gd name="T5" fmla="*/ 5 h 6"/>
              <a:gd name="T6" fmla="*/ 0 w 14"/>
              <a:gd name="T7" fmla="*/ 6 h 6"/>
              <a:gd name="T8" fmla="*/ 14 w 14"/>
              <a:gd name="T9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" h="6">
                <a:moveTo>
                  <a:pt x="14" y="6"/>
                </a:moveTo>
                <a:cubicBezTo>
                  <a:pt x="14" y="4"/>
                  <a:pt x="12" y="2"/>
                  <a:pt x="10" y="1"/>
                </a:cubicBezTo>
                <a:cubicBezTo>
                  <a:pt x="7" y="0"/>
                  <a:pt x="2" y="1"/>
                  <a:pt x="1" y="5"/>
                </a:cubicBezTo>
                <a:cubicBezTo>
                  <a:pt x="1" y="5"/>
                  <a:pt x="0" y="6"/>
                  <a:pt x="0" y="6"/>
                </a:cubicBezTo>
                <a:lnTo>
                  <a:pt x="14" y="6"/>
                </a:lnTo>
                <a:close/>
              </a:path>
            </a:pathLst>
          </a:custGeom>
          <a:solidFill>
            <a:srgbClr val="0922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3439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Freeform 31">
            <a:extLst>
              <a:ext uri="{FF2B5EF4-FFF2-40B4-BE49-F238E27FC236}">
                <a16:creationId xmlns:a16="http://schemas.microsoft.com/office/drawing/2014/main" id="{6610AF1E-FA42-2A0C-FFBE-5A9C5378ACE4}"/>
              </a:ext>
            </a:extLst>
          </p:cNvPr>
          <p:cNvSpPr>
            <a:spLocks/>
          </p:cNvSpPr>
          <p:nvPr/>
        </p:nvSpPr>
        <p:spPr bwMode="auto">
          <a:xfrm>
            <a:off x="247415" y="6829543"/>
            <a:ext cx="25500" cy="25500"/>
          </a:xfrm>
          <a:custGeom>
            <a:avLst/>
            <a:gdLst>
              <a:gd name="T0" fmla="*/ 5 w 16"/>
              <a:gd name="T1" fmla="*/ 15 h 16"/>
              <a:gd name="T2" fmla="*/ 14 w 16"/>
              <a:gd name="T3" fmla="*/ 11 h 16"/>
              <a:gd name="T4" fmla="*/ 11 w 16"/>
              <a:gd name="T5" fmla="*/ 2 h 16"/>
              <a:gd name="T6" fmla="*/ 1 w 16"/>
              <a:gd name="T7" fmla="*/ 5 h 16"/>
              <a:gd name="T8" fmla="*/ 5 w 16"/>
              <a:gd name="T9" fmla="*/ 15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" h="16">
                <a:moveTo>
                  <a:pt x="5" y="15"/>
                </a:moveTo>
                <a:cubicBezTo>
                  <a:pt x="8" y="16"/>
                  <a:pt x="12" y="15"/>
                  <a:pt x="14" y="11"/>
                </a:cubicBezTo>
                <a:cubicBezTo>
                  <a:pt x="16" y="8"/>
                  <a:pt x="14" y="4"/>
                  <a:pt x="11" y="2"/>
                </a:cubicBezTo>
                <a:cubicBezTo>
                  <a:pt x="7" y="0"/>
                  <a:pt x="3" y="2"/>
                  <a:pt x="1" y="5"/>
                </a:cubicBezTo>
                <a:cubicBezTo>
                  <a:pt x="0" y="9"/>
                  <a:pt x="1" y="13"/>
                  <a:pt x="5" y="15"/>
                </a:cubicBezTo>
                <a:close/>
              </a:path>
            </a:pathLst>
          </a:custGeom>
          <a:solidFill>
            <a:srgbClr val="0922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3439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Freeform 32">
            <a:extLst>
              <a:ext uri="{FF2B5EF4-FFF2-40B4-BE49-F238E27FC236}">
                <a16:creationId xmlns:a16="http://schemas.microsoft.com/office/drawing/2014/main" id="{C50562A4-86BC-5660-3D13-037032F68AE7}"/>
              </a:ext>
            </a:extLst>
          </p:cNvPr>
          <p:cNvSpPr>
            <a:spLocks noEditPoints="1"/>
          </p:cNvSpPr>
          <p:nvPr/>
        </p:nvSpPr>
        <p:spPr bwMode="auto">
          <a:xfrm>
            <a:off x="323916" y="6540319"/>
            <a:ext cx="132868" cy="117435"/>
          </a:xfrm>
          <a:custGeom>
            <a:avLst/>
            <a:gdLst>
              <a:gd name="T0" fmla="*/ 42 w 84"/>
              <a:gd name="T1" fmla="*/ 74 h 74"/>
              <a:gd name="T2" fmla="*/ 72 w 84"/>
              <a:gd name="T3" fmla="*/ 58 h 74"/>
              <a:gd name="T4" fmla="*/ 64 w 84"/>
              <a:gd name="T5" fmla="*/ 6 h 74"/>
              <a:gd name="T6" fmla="*/ 42 w 84"/>
              <a:gd name="T7" fmla="*/ 0 h 74"/>
              <a:gd name="T8" fmla="*/ 42 w 84"/>
              <a:gd name="T9" fmla="*/ 8 h 74"/>
              <a:gd name="T10" fmla="*/ 59 w 84"/>
              <a:gd name="T11" fmla="*/ 13 h 74"/>
              <a:gd name="T12" fmla="*/ 65 w 84"/>
              <a:gd name="T13" fmla="*/ 53 h 74"/>
              <a:gd name="T14" fmla="*/ 42 w 84"/>
              <a:gd name="T15" fmla="*/ 65 h 74"/>
              <a:gd name="T16" fmla="*/ 42 w 84"/>
              <a:gd name="T17" fmla="*/ 74 h 74"/>
              <a:gd name="T18" fmla="*/ 21 w 84"/>
              <a:gd name="T19" fmla="*/ 67 h 74"/>
              <a:gd name="T20" fmla="*/ 42 w 84"/>
              <a:gd name="T21" fmla="*/ 74 h 74"/>
              <a:gd name="T22" fmla="*/ 42 w 84"/>
              <a:gd name="T23" fmla="*/ 65 h 74"/>
              <a:gd name="T24" fmla="*/ 26 w 84"/>
              <a:gd name="T25" fmla="*/ 60 h 74"/>
              <a:gd name="T26" fmla="*/ 19 w 84"/>
              <a:gd name="T27" fmla="*/ 20 h 74"/>
              <a:gd name="T28" fmla="*/ 42 w 84"/>
              <a:gd name="T29" fmla="*/ 8 h 74"/>
              <a:gd name="T30" fmla="*/ 42 w 84"/>
              <a:gd name="T31" fmla="*/ 0 h 74"/>
              <a:gd name="T32" fmla="*/ 12 w 84"/>
              <a:gd name="T33" fmla="*/ 15 h 74"/>
              <a:gd name="T34" fmla="*/ 21 w 84"/>
              <a:gd name="T35" fmla="*/ 67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84" h="74">
                <a:moveTo>
                  <a:pt x="42" y="74"/>
                </a:moveTo>
                <a:cubicBezTo>
                  <a:pt x="54" y="74"/>
                  <a:pt x="65" y="68"/>
                  <a:pt x="72" y="58"/>
                </a:cubicBezTo>
                <a:cubicBezTo>
                  <a:pt x="84" y="41"/>
                  <a:pt x="80" y="18"/>
                  <a:pt x="64" y="6"/>
                </a:cubicBezTo>
                <a:cubicBezTo>
                  <a:pt x="57" y="2"/>
                  <a:pt x="50" y="0"/>
                  <a:pt x="42" y="0"/>
                </a:cubicBezTo>
                <a:cubicBezTo>
                  <a:pt x="42" y="8"/>
                  <a:pt x="42" y="8"/>
                  <a:pt x="42" y="8"/>
                </a:cubicBezTo>
                <a:cubicBezTo>
                  <a:pt x="48" y="8"/>
                  <a:pt x="54" y="10"/>
                  <a:pt x="59" y="13"/>
                </a:cubicBezTo>
                <a:cubicBezTo>
                  <a:pt x="71" y="23"/>
                  <a:pt x="74" y="40"/>
                  <a:pt x="65" y="53"/>
                </a:cubicBezTo>
                <a:cubicBezTo>
                  <a:pt x="60" y="61"/>
                  <a:pt x="51" y="65"/>
                  <a:pt x="42" y="65"/>
                </a:cubicBezTo>
                <a:lnTo>
                  <a:pt x="42" y="74"/>
                </a:lnTo>
                <a:close/>
                <a:moveTo>
                  <a:pt x="21" y="67"/>
                </a:moveTo>
                <a:cubicBezTo>
                  <a:pt x="27" y="71"/>
                  <a:pt x="35" y="74"/>
                  <a:pt x="42" y="74"/>
                </a:cubicBezTo>
                <a:cubicBezTo>
                  <a:pt x="42" y="65"/>
                  <a:pt x="42" y="65"/>
                  <a:pt x="42" y="65"/>
                </a:cubicBezTo>
                <a:cubicBezTo>
                  <a:pt x="36" y="65"/>
                  <a:pt x="31" y="63"/>
                  <a:pt x="26" y="60"/>
                </a:cubicBezTo>
                <a:cubicBezTo>
                  <a:pt x="13" y="51"/>
                  <a:pt x="10" y="33"/>
                  <a:pt x="19" y="20"/>
                </a:cubicBezTo>
                <a:cubicBezTo>
                  <a:pt x="25" y="12"/>
                  <a:pt x="33" y="8"/>
                  <a:pt x="42" y="8"/>
                </a:cubicBezTo>
                <a:cubicBezTo>
                  <a:pt x="42" y="0"/>
                  <a:pt x="42" y="0"/>
                  <a:pt x="42" y="0"/>
                </a:cubicBezTo>
                <a:cubicBezTo>
                  <a:pt x="31" y="0"/>
                  <a:pt x="19" y="5"/>
                  <a:pt x="12" y="15"/>
                </a:cubicBezTo>
                <a:cubicBezTo>
                  <a:pt x="0" y="32"/>
                  <a:pt x="4" y="55"/>
                  <a:pt x="21" y="67"/>
                </a:cubicBezTo>
                <a:close/>
              </a:path>
            </a:pathLst>
          </a:custGeom>
          <a:solidFill>
            <a:srgbClr val="0922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3439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Freeform 33">
            <a:extLst>
              <a:ext uri="{FF2B5EF4-FFF2-40B4-BE49-F238E27FC236}">
                <a16:creationId xmlns:a16="http://schemas.microsoft.com/office/drawing/2014/main" id="{1EB732BA-DE59-10E1-B494-E47A46E0457E}"/>
              </a:ext>
            </a:extLst>
          </p:cNvPr>
          <p:cNvSpPr>
            <a:spLocks/>
          </p:cNvSpPr>
          <p:nvPr/>
        </p:nvSpPr>
        <p:spPr bwMode="auto">
          <a:xfrm>
            <a:off x="368206" y="6600714"/>
            <a:ext cx="25500" cy="25500"/>
          </a:xfrm>
          <a:custGeom>
            <a:avLst/>
            <a:gdLst>
              <a:gd name="T0" fmla="*/ 4 w 16"/>
              <a:gd name="T1" fmla="*/ 14 h 16"/>
              <a:gd name="T2" fmla="*/ 13 w 16"/>
              <a:gd name="T3" fmla="*/ 12 h 16"/>
              <a:gd name="T4" fmla="*/ 12 w 16"/>
              <a:gd name="T5" fmla="*/ 2 h 16"/>
              <a:gd name="T6" fmla="*/ 2 w 16"/>
              <a:gd name="T7" fmla="*/ 4 h 16"/>
              <a:gd name="T8" fmla="*/ 4 w 16"/>
              <a:gd name="T9" fmla="*/ 14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" h="16">
                <a:moveTo>
                  <a:pt x="4" y="14"/>
                </a:moveTo>
                <a:cubicBezTo>
                  <a:pt x="7" y="16"/>
                  <a:pt x="11" y="15"/>
                  <a:pt x="13" y="12"/>
                </a:cubicBezTo>
                <a:cubicBezTo>
                  <a:pt x="16" y="9"/>
                  <a:pt x="15" y="4"/>
                  <a:pt x="12" y="2"/>
                </a:cubicBezTo>
                <a:cubicBezTo>
                  <a:pt x="9" y="0"/>
                  <a:pt x="4" y="0"/>
                  <a:pt x="2" y="4"/>
                </a:cubicBezTo>
                <a:cubicBezTo>
                  <a:pt x="0" y="7"/>
                  <a:pt x="0" y="11"/>
                  <a:pt x="4" y="14"/>
                </a:cubicBezTo>
                <a:close/>
              </a:path>
            </a:pathLst>
          </a:custGeom>
          <a:solidFill>
            <a:srgbClr val="0922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3439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Freeform 34">
            <a:extLst>
              <a:ext uri="{FF2B5EF4-FFF2-40B4-BE49-F238E27FC236}">
                <a16:creationId xmlns:a16="http://schemas.microsoft.com/office/drawing/2014/main" id="{2EB36775-C996-5A0D-2808-E59D4BD1872E}"/>
              </a:ext>
            </a:extLst>
          </p:cNvPr>
          <p:cNvSpPr>
            <a:spLocks/>
          </p:cNvSpPr>
          <p:nvPr/>
        </p:nvSpPr>
        <p:spPr bwMode="auto">
          <a:xfrm>
            <a:off x="389008" y="6570515"/>
            <a:ext cx="25500" cy="25500"/>
          </a:xfrm>
          <a:custGeom>
            <a:avLst/>
            <a:gdLst>
              <a:gd name="T0" fmla="*/ 4 w 16"/>
              <a:gd name="T1" fmla="*/ 14 h 16"/>
              <a:gd name="T2" fmla="*/ 13 w 16"/>
              <a:gd name="T3" fmla="*/ 12 h 16"/>
              <a:gd name="T4" fmla="*/ 12 w 16"/>
              <a:gd name="T5" fmla="*/ 3 h 16"/>
              <a:gd name="T6" fmla="*/ 2 w 16"/>
              <a:gd name="T7" fmla="*/ 4 h 16"/>
              <a:gd name="T8" fmla="*/ 4 w 16"/>
              <a:gd name="T9" fmla="*/ 14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" h="16">
                <a:moveTo>
                  <a:pt x="4" y="14"/>
                </a:moveTo>
                <a:cubicBezTo>
                  <a:pt x="7" y="16"/>
                  <a:pt x="11" y="16"/>
                  <a:pt x="13" y="12"/>
                </a:cubicBezTo>
                <a:cubicBezTo>
                  <a:pt x="16" y="9"/>
                  <a:pt x="15" y="5"/>
                  <a:pt x="12" y="3"/>
                </a:cubicBezTo>
                <a:cubicBezTo>
                  <a:pt x="9" y="0"/>
                  <a:pt x="4" y="1"/>
                  <a:pt x="2" y="4"/>
                </a:cubicBezTo>
                <a:cubicBezTo>
                  <a:pt x="0" y="7"/>
                  <a:pt x="0" y="12"/>
                  <a:pt x="4" y="14"/>
                </a:cubicBezTo>
                <a:close/>
              </a:path>
            </a:pathLst>
          </a:custGeom>
          <a:solidFill>
            <a:srgbClr val="0922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3439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0" name="Freeform 10">
            <a:extLst>
              <a:ext uri="{FF2B5EF4-FFF2-40B4-BE49-F238E27FC236}">
                <a16:creationId xmlns:a16="http://schemas.microsoft.com/office/drawing/2014/main" id="{257B99F8-C196-08F9-F3FD-CCAB82FE06CB}"/>
              </a:ext>
            </a:extLst>
          </p:cNvPr>
          <p:cNvSpPr>
            <a:spLocks/>
          </p:cNvSpPr>
          <p:nvPr/>
        </p:nvSpPr>
        <p:spPr bwMode="auto">
          <a:xfrm>
            <a:off x="1480141" y="5363291"/>
            <a:ext cx="51001" cy="51001"/>
          </a:xfrm>
          <a:custGeom>
            <a:avLst/>
            <a:gdLst>
              <a:gd name="T0" fmla="*/ 0 w 32"/>
              <a:gd name="T1" fmla="*/ 32 h 32"/>
              <a:gd name="T2" fmla="*/ 5 w 32"/>
              <a:gd name="T3" fmla="*/ 0 h 32"/>
              <a:gd name="T4" fmla="*/ 32 w 32"/>
              <a:gd name="T5" fmla="*/ 10 h 32"/>
              <a:gd name="T6" fmla="*/ 0 w 32"/>
              <a:gd name="T7" fmla="*/ 3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" h="32">
                <a:moveTo>
                  <a:pt x="0" y="32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21" y="9"/>
                  <a:pt x="32" y="10"/>
                </a:cubicBezTo>
                <a:cubicBezTo>
                  <a:pt x="24" y="16"/>
                  <a:pt x="14" y="22"/>
                  <a:pt x="0" y="32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3439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1" name="Freeform 18">
            <a:extLst>
              <a:ext uri="{FF2B5EF4-FFF2-40B4-BE49-F238E27FC236}">
                <a16:creationId xmlns:a16="http://schemas.microsoft.com/office/drawing/2014/main" id="{481012DA-2E54-8703-7905-5A06DFDB51E4}"/>
              </a:ext>
            </a:extLst>
          </p:cNvPr>
          <p:cNvSpPr>
            <a:spLocks/>
          </p:cNvSpPr>
          <p:nvPr/>
        </p:nvSpPr>
        <p:spPr bwMode="auto">
          <a:xfrm>
            <a:off x="1333180" y="5234450"/>
            <a:ext cx="545566" cy="381159"/>
          </a:xfrm>
          <a:custGeom>
            <a:avLst/>
            <a:gdLst>
              <a:gd name="T0" fmla="*/ 0 w 344"/>
              <a:gd name="T1" fmla="*/ 183 h 240"/>
              <a:gd name="T2" fmla="*/ 291 w 344"/>
              <a:gd name="T3" fmla="*/ 51 h 240"/>
              <a:gd name="T4" fmla="*/ 199 w 344"/>
              <a:gd name="T5" fmla="*/ 240 h 240"/>
              <a:gd name="T6" fmla="*/ 175 w 344"/>
              <a:gd name="T7" fmla="*/ 221 h 240"/>
              <a:gd name="T8" fmla="*/ 0 w 344"/>
              <a:gd name="T9" fmla="*/ 183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4" h="240">
                <a:moveTo>
                  <a:pt x="0" y="183"/>
                </a:moveTo>
                <a:cubicBezTo>
                  <a:pt x="87" y="110"/>
                  <a:pt x="238" y="0"/>
                  <a:pt x="291" y="51"/>
                </a:cubicBezTo>
                <a:cubicBezTo>
                  <a:pt x="344" y="102"/>
                  <a:pt x="260" y="182"/>
                  <a:pt x="199" y="240"/>
                </a:cubicBezTo>
                <a:cubicBezTo>
                  <a:pt x="192" y="233"/>
                  <a:pt x="183" y="225"/>
                  <a:pt x="175" y="221"/>
                </a:cubicBezTo>
                <a:cubicBezTo>
                  <a:pt x="126" y="194"/>
                  <a:pt x="67" y="163"/>
                  <a:pt x="0" y="183"/>
                </a:cubicBezTo>
                <a:close/>
              </a:path>
            </a:pathLst>
          </a:custGeom>
          <a:solidFill>
            <a:srgbClr val="BD90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3439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2" name="Freeform 19">
            <a:extLst>
              <a:ext uri="{FF2B5EF4-FFF2-40B4-BE49-F238E27FC236}">
                <a16:creationId xmlns:a16="http://schemas.microsoft.com/office/drawing/2014/main" id="{3997000C-1A22-9344-7E9C-ABE9AFE26A5C}"/>
              </a:ext>
            </a:extLst>
          </p:cNvPr>
          <p:cNvSpPr>
            <a:spLocks/>
          </p:cNvSpPr>
          <p:nvPr/>
        </p:nvSpPr>
        <p:spPr bwMode="auto">
          <a:xfrm>
            <a:off x="1583483" y="5272700"/>
            <a:ext cx="258356" cy="248960"/>
          </a:xfrm>
          <a:custGeom>
            <a:avLst/>
            <a:gdLst>
              <a:gd name="T0" fmla="*/ 39 w 163"/>
              <a:gd name="T1" fmla="*/ 127 h 157"/>
              <a:gd name="T2" fmla="*/ 18 w 163"/>
              <a:gd name="T3" fmla="*/ 59 h 157"/>
              <a:gd name="T4" fmla="*/ 127 w 163"/>
              <a:gd name="T5" fmla="*/ 35 h 157"/>
              <a:gd name="T6" fmla="*/ 97 w 163"/>
              <a:gd name="T7" fmla="*/ 135 h 157"/>
              <a:gd name="T8" fmla="*/ 39 w 163"/>
              <a:gd name="T9" fmla="*/ 127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3" h="157">
                <a:moveTo>
                  <a:pt x="39" y="127"/>
                </a:moveTo>
                <a:cubicBezTo>
                  <a:pt x="21" y="102"/>
                  <a:pt x="0" y="76"/>
                  <a:pt x="18" y="59"/>
                </a:cubicBezTo>
                <a:cubicBezTo>
                  <a:pt x="35" y="43"/>
                  <a:pt x="91" y="0"/>
                  <a:pt x="127" y="35"/>
                </a:cubicBezTo>
                <a:cubicBezTo>
                  <a:pt x="163" y="70"/>
                  <a:pt x="128" y="113"/>
                  <a:pt x="97" y="135"/>
                </a:cubicBezTo>
                <a:cubicBezTo>
                  <a:pt x="65" y="157"/>
                  <a:pt x="59" y="151"/>
                  <a:pt x="39" y="127"/>
                </a:cubicBezTo>
                <a:close/>
              </a:path>
            </a:pathLst>
          </a:custGeom>
          <a:solidFill>
            <a:srgbClr val="DBBC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3439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3" name="Freeform 20">
            <a:extLst>
              <a:ext uri="{FF2B5EF4-FFF2-40B4-BE49-F238E27FC236}">
                <a16:creationId xmlns:a16="http://schemas.microsoft.com/office/drawing/2014/main" id="{16CA307F-5B3E-A24B-3DCE-9C9593FD04E6}"/>
              </a:ext>
            </a:extLst>
          </p:cNvPr>
          <p:cNvSpPr>
            <a:spLocks noEditPoints="1"/>
          </p:cNvSpPr>
          <p:nvPr/>
        </p:nvSpPr>
        <p:spPr bwMode="auto">
          <a:xfrm>
            <a:off x="1418404" y="5479384"/>
            <a:ext cx="161724" cy="189908"/>
          </a:xfrm>
          <a:custGeom>
            <a:avLst/>
            <a:gdLst>
              <a:gd name="T0" fmla="*/ 46 w 102"/>
              <a:gd name="T1" fmla="*/ 109 h 120"/>
              <a:gd name="T2" fmla="*/ 61 w 102"/>
              <a:gd name="T3" fmla="*/ 120 h 120"/>
              <a:gd name="T4" fmla="*/ 46 w 102"/>
              <a:gd name="T5" fmla="*/ 102 h 120"/>
              <a:gd name="T6" fmla="*/ 46 w 102"/>
              <a:gd name="T7" fmla="*/ 109 h 120"/>
              <a:gd name="T8" fmla="*/ 46 w 102"/>
              <a:gd name="T9" fmla="*/ 15 h 120"/>
              <a:gd name="T10" fmla="*/ 46 w 102"/>
              <a:gd name="T11" fmla="*/ 9 h 120"/>
              <a:gd name="T12" fmla="*/ 102 w 102"/>
              <a:gd name="T13" fmla="*/ 88 h 120"/>
              <a:gd name="T14" fmla="*/ 46 w 102"/>
              <a:gd name="T15" fmla="*/ 15 h 120"/>
              <a:gd name="T16" fmla="*/ 0 w 102"/>
              <a:gd name="T17" fmla="*/ 37 h 120"/>
              <a:gd name="T18" fmla="*/ 46 w 102"/>
              <a:gd name="T19" fmla="*/ 109 h 120"/>
              <a:gd name="T20" fmla="*/ 46 w 102"/>
              <a:gd name="T21" fmla="*/ 102 h 120"/>
              <a:gd name="T22" fmla="*/ 0 w 102"/>
              <a:gd name="T23" fmla="*/ 37 h 120"/>
              <a:gd name="T24" fmla="*/ 46 w 102"/>
              <a:gd name="T25" fmla="*/ 9 h 120"/>
              <a:gd name="T26" fmla="*/ 46 w 102"/>
              <a:gd name="T27" fmla="*/ 15 h 120"/>
              <a:gd name="T28" fmla="*/ 32 w 102"/>
              <a:gd name="T29" fmla="*/ 0 h 120"/>
              <a:gd name="T30" fmla="*/ 46 w 102"/>
              <a:gd name="T31" fmla="*/ 9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02" h="120">
                <a:moveTo>
                  <a:pt x="46" y="109"/>
                </a:moveTo>
                <a:cubicBezTo>
                  <a:pt x="51" y="113"/>
                  <a:pt x="56" y="117"/>
                  <a:pt x="61" y="120"/>
                </a:cubicBezTo>
                <a:cubicBezTo>
                  <a:pt x="57" y="115"/>
                  <a:pt x="52" y="109"/>
                  <a:pt x="46" y="102"/>
                </a:cubicBezTo>
                <a:cubicBezTo>
                  <a:pt x="46" y="109"/>
                  <a:pt x="46" y="109"/>
                  <a:pt x="46" y="109"/>
                </a:cubicBezTo>
                <a:close/>
                <a:moveTo>
                  <a:pt x="46" y="15"/>
                </a:moveTo>
                <a:cubicBezTo>
                  <a:pt x="46" y="9"/>
                  <a:pt x="46" y="9"/>
                  <a:pt x="46" y="9"/>
                </a:cubicBezTo>
                <a:cubicBezTo>
                  <a:pt x="70" y="26"/>
                  <a:pt x="93" y="58"/>
                  <a:pt x="102" y="88"/>
                </a:cubicBezTo>
                <a:cubicBezTo>
                  <a:pt x="85" y="63"/>
                  <a:pt x="63" y="34"/>
                  <a:pt x="46" y="15"/>
                </a:cubicBezTo>
                <a:close/>
                <a:moveTo>
                  <a:pt x="0" y="37"/>
                </a:moveTo>
                <a:cubicBezTo>
                  <a:pt x="6" y="63"/>
                  <a:pt x="27" y="92"/>
                  <a:pt x="46" y="109"/>
                </a:cubicBezTo>
                <a:cubicBezTo>
                  <a:pt x="46" y="102"/>
                  <a:pt x="46" y="102"/>
                  <a:pt x="46" y="102"/>
                </a:cubicBezTo>
                <a:cubicBezTo>
                  <a:pt x="31" y="83"/>
                  <a:pt x="12" y="58"/>
                  <a:pt x="0" y="37"/>
                </a:cubicBezTo>
                <a:close/>
                <a:moveTo>
                  <a:pt x="46" y="9"/>
                </a:moveTo>
                <a:cubicBezTo>
                  <a:pt x="46" y="15"/>
                  <a:pt x="46" y="15"/>
                  <a:pt x="46" y="15"/>
                </a:cubicBezTo>
                <a:cubicBezTo>
                  <a:pt x="41" y="9"/>
                  <a:pt x="36" y="4"/>
                  <a:pt x="32" y="0"/>
                </a:cubicBezTo>
                <a:cubicBezTo>
                  <a:pt x="37" y="2"/>
                  <a:pt x="42" y="5"/>
                  <a:pt x="46" y="9"/>
                </a:cubicBezTo>
                <a:close/>
              </a:path>
            </a:pathLst>
          </a:custGeom>
          <a:solidFill>
            <a:srgbClr val="AB826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3439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1" name="Freeform 61">
            <a:extLst>
              <a:ext uri="{FF2B5EF4-FFF2-40B4-BE49-F238E27FC236}">
                <a16:creationId xmlns:a16="http://schemas.microsoft.com/office/drawing/2014/main" id="{E66BE86E-F82F-E345-90F6-9C5CE9837A0E}"/>
              </a:ext>
            </a:extLst>
          </p:cNvPr>
          <p:cNvSpPr>
            <a:spLocks/>
          </p:cNvSpPr>
          <p:nvPr/>
        </p:nvSpPr>
        <p:spPr bwMode="auto">
          <a:xfrm>
            <a:off x="1480141" y="5372687"/>
            <a:ext cx="51001" cy="41605"/>
          </a:xfrm>
          <a:custGeom>
            <a:avLst/>
            <a:gdLst>
              <a:gd name="T0" fmla="*/ 0 w 32"/>
              <a:gd name="T1" fmla="*/ 26 h 26"/>
              <a:gd name="T2" fmla="*/ 3 w 32"/>
              <a:gd name="T3" fmla="*/ 10 h 26"/>
              <a:gd name="T4" fmla="*/ 17 w 32"/>
              <a:gd name="T5" fmla="*/ 0 h 26"/>
              <a:gd name="T6" fmla="*/ 32 w 32"/>
              <a:gd name="T7" fmla="*/ 4 h 26"/>
              <a:gd name="T8" fmla="*/ 0 w 32"/>
              <a:gd name="T9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26">
                <a:moveTo>
                  <a:pt x="0" y="26"/>
                </a:moveTo>
                <a:cubicBezTo>
                  <a:pt x="3" y="10"/>
                  <a:pt x="3" y="10"/>
                  <a:pt x="3" y="10"/>
                </a:cubicBezTo>
                <a:cubicBezTo>
                  <a:pt x="7" y="7"/>
                  <a:pt x="12" y="3"/>
                  <a:pt x="17" y="0"/>
                </a:cubicBezTo>
                <a:cubicBezTo>
                  <a:pt x="22" y="2"/>
                  <a:pt x="27" y="4"/>
                  <a:pt x="32" y="4"/>
                </a:cubicBezTo>
                <a:cubicBezTo>
                  <a:pt x="24" y="10"/>
                  <a:pt x="14" y="16"/>
                  <a:pt x="0" y="26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3439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2" name="Freeform 62">
            <a:extLst>
              <a:ext uri="{FF2B5EF4-FFF2-40B4-BE49-F238E27FC236}">
                <a16:creationId xmlns:a16="http://schemas.microsoft.com/office/drawing/2014/main" id="{16C230BA-38FB-7521-59A9-6077900BAB66}"/>
              </a:ext>
            </a:extLst>
          </p:cNvPr>
          <p:cNvSpPr>
            <a:spLocks/>
          </p:cNvSpPr>
          <p:nvPr/>
        </p:nvSpPr>
        <p:spPr bwMode="auto">
          <a:xfrm>
            <a:off x="664810" y="5269345"/>
            <a:ext cx="1161593" cy="1146158"/>
          </a:xfrm>
          <a:custGeom>
            <a:avLst/>
            <a:gdLst>
              <a:gd name="T0" fmla="*/ 181 w 732"/>
              <a:gd name="T1" fmla="*/ 718 h 722"/>
              <a:gd name="T2" fmla="*/ 199 w 732"/>
              <a:gd name="T3" fmla="*/ 701 h 722"/>
              <a:gd name="T4" fmla="*/ 294 w 732"/>
              <a:gd name="T5" fmla="*/ 602 h 722"/>
              <a:gd name="T6" fmla="*/ 316 w 732"/>
              <a:gd name="T7" fmla="*/ 577 h 722"/>
              <a:gd name="T8" fmla="*/ 332 w 732"/>
              <a:gd name="T9" fmla="*/ 554 h 722"/>
              <a:gd name="T10" fmla="*/ 348 w 732"/>
              <a:gd name="T11" fmla="*/ 521 h 722"/>
              <a:gd name="T12" fmla="*/ 349 w 732"/>
              <a:gd name="T13" fmla="*/ 517 h 722"/>
              <a:gd name="T14" fmla="*/ 364 w 732"/>
              <a:gd name="T15" fmla="*/ 473 h 722"/>
              <a:gd name="T16" fmla="*/ 371 w 732"/>
              <a:gd name="T17" fmla="*/ 448 h 722"/>
              <a:gd name="T18" fmla="*/ 373 w 732"/>
              <a:gd name="T19" fmla="*/ 454 h 722"/>
              <a:gd name="T20" fmla="*/ 429 w 732"/>
              <a:gd name="T21" fmla="*/ 380 h 722"/>
              <a:gd name="T22" fmla="*/ 551 w 732"/>
              <a:gd name="T23" fmla="*/ 277 h 722"/>
              <a:gd name="T24" fmla="*/ 551 w 732"/>
              <a:gd name="T25" fmla="*/ 276 h 722"/>
              <a:gd name="T26" fmla="*/ 642 w 732"/>
              <a:gd name="T27" fmla="*/ 198 h 722"/>
              <a:gd name="T28" fmla="*/ 697 w 732"/>
              <a:gd name="T29" fmla="*/ 135 h 722"/>
              <a:gd name="T30" fmla="*/ 704 w 732"/>
              <a:gd name="T31" fmla="*/ 134 h 722"/>
              <a:gd name="T32" fmla="*/ 729 w 732"/>
              <a:gd name="T33" fmla="*/ 58 h 722"/>
              <a:gd name="T34" fmla="*/ 680 w 732"/>
              <a:gd name="T35" fmla="*/ 15 h 722"/>
              <a:gd name="T36" fmla="*/ 322 w 732"/>
              <a:gd name="T37" fmla="*/ 240 h 722"/>
              <a:gd name="T38" fmla="*/ 181 w 732"/>
              <a:gd name="T39" fmla="*/ 718 h 7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732" h="722">
                <a:moveTo>
                  <a:pt x="181" y="718"/>
                </a:moveTo>
                <a:cubicBezTo>
                  <a:pt x="187" y="713"/>
                  <a:pt x="193" y="707"/>
                  <a:pt x="199" y="701"/>
                </a:cubicBezTo>
                <a:cubicBezTo>
                  <a:pt x="223" y="666"/>
                  <a:pt x="261" y="636"/>
                  <a:pt x="294" y="602"/>
                </a:cubicBezTo>
                <a:cubicBezTo>
                  <a:pt x="301" y="594"/>
                  <a:pt x="309" y="586"/>
                  <a:pt x="316" y="577"/>
                </a:cubicBezTo>
                <a:cubicBezTo>
                  <a:pt x="322" y="570"/>
                  <a:pt x="327" y="562"/>
                  <a:pt x="332" y="554"/>
                </a:cubicBezTo>
                <a:cubicBezTo>
                  <a:pt x="338" y="544"/>
                  <a:pt x="343" y="533"/>
                  <a:pt x="348" y="521"/>
                </a:cubicBezTo>
                <a:cubicBezTo>
                  <a:pt x="348" y="519"/>
                  <a:pt x="348" y="518"/>
                  <a:pt x="349" y="517"/>
                </a:cubicBezTo>
                <a:cubicBezTo>
                  <a:pt x="354" y="500"/>
                  <a:pt x="359" y="485"/>
                  <a:pt x="364" y="473"/>
                </a:cubicBezTo>
                <a:cubicBezTo>
                  <a:pt x="369" y="458"/>
                  <a:pt x="371" y="448"/>
                  <a:pt x="371" y="448"/>
                </a:cubicBezTo>
                <a:cubicBezTo>
                  <a:pt x="371" y="448"/>
                  <a:pt x="372" y="450"/>
                  <a:pt x="373" y="454"/>
                </a:cubicBezTo>
                <a:cubicBezTo>
                  <a:pt x="392" y="419"/>
                  <a:pt x="411" y="402"/>
                  <a:pt x="429" y="380"/>
                </a:cubicBezTo>
                <a:cubicBezTo>
                  <a:pt x="442" y="364"/>
                  <a:pt x="495" y="323"/>
                  <a:pt x="551" y="277"/>
                </a:cubicBezTo>
                <a:cubicBezTo>
                  <a:pt x="551" y="276"/>
                  <a:pt x="551" y="276"/>
                  <a:pt x="551" y="276"/>
                </a:cubicBezTo>
                <a:cubicBezTo>
                  <a:pt x="551" y="276"/>
                  <a:pt x="601" y="237"/>
                  <a:pt x="642" y="198"/>
                </a:cubicBezTo>
                <a:cubicBezTo>
                  <a:pt x="683" y="160"/>
                  <a:pt x="697" y="135"/>
                  <a:pt x="697" y="135"/>
                </a:cubicBezTo>
                <a:cubicBezTo>
                  <a:pt x="697" y="135"/>
                  <a:pt x="700" y="135"/>
                  <a:pt x="704" y="134"/>
                </a:cubicBezTo>
                <a:cubicBezTo>
                  <a:pt x="728" y="100"/>
                  <a:pt x="732" y="76"/>
                  <a:pt x="729" y="58"/>
                </a:cubicBezTo>
                <a:cubicBezTo>
                  <a:pt x="714" y="43"/>
                  <a:pt x="694" y="28"/>
                  <a:pt x="680" y="15"/>
                </a:cubicBezTo>
                <a:cubicBezTo>
                  <a:pt x="570" y="0"/>
                  <a:pt x="391" y="166"/>
                  <a:pt x="322" y="240"/>
                </a:cubicBezTo>
                <a:cubicBezTo>
                  <a:pt x="0" y="401"/>
                  <a:pt x="128" y="722"/>
                  <a:pt x="181" y="718"/>
                </a:cubicBezTo>
                <a:close/>
              </a:path>
            </a:pathLst>
          </a:custGeom>
          <a:solidFill>
            <a:srgbClr val="BD90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3439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3" name="Freeform 63">
            <a:extLst>
              <a:ext uri="{FF2B5EF4-FFF2-40B4-BE49-F238E27FC236}">
                <a16:creationId xmlns:a16="http://schemas.microsoft.com/office/drawing/2014/main" id="{9FFF232E-28A0-F4DF-EDA0-92177FD6DC13}"/>
              </a:ext>
            </a:extLst>
          </p:cNvPr>
          <p:cNvSpPr>
            <a:spLocks noEditPoints="1"/>
          </p:cNvSpPr>
          <p:nvPr/>
        </p:nvSpPr>
        <p:spPr bwMode="auto">
          <a:xfrm>
            <a:off x="1253325" y="5707542"/>
            <a:ext cx="285868" cy="282513"/>
          </a:xfrm>
          <a:custGeom>
            <a:avLst/>
            <a:gdLst>
              <a:gd name="T0" fmla="*/ 0 w 180"/>
              <a:gd name="T1" fmla="*/ 172 h 178"/>
              <a:gd name="T2" fmla="*/ 2 w 180"/>
              <a:gd name="T3" fmla="*/ 178 h 178"/>
              <a:gd name="T4" fmla="*/ 57 w 180"/>
              <a:gd name="T5" fmla="*/ 105 h 178"/>
              <a:gd name="T6" fmla="*/ 0 w 180"/>
              <a:gd name="T7" fmla="*/ 172 h 178"/>
              <a:gd name="T8" fmla="*/ 180 w 180"/>
              <a:gd name="T9" fmla="*/ 1 h 178"/>
              <a:gd name="T10" fmla="*/ 180 w 180"/>
              <a:gd name="T11" fmla="*/ 0 h 178"/>
              <a:gd name="T12" fmla="*/ 93 w 180"/>
              <a:gd name="T13" fmla="*/ 72 h 178"/>
              <a:gd name="T14" fmla="*/ 180 w 180"/>
              <a:gd name="T15" fmla="*/ 1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80" h="178">
                <a:moveTo>
                  <a:pt x="0" y="172"/>
                </a:moveTo>
                <a:cubicBezTo>
                  <a:pt x="0" y="172"/>
                  <a:pt x="1" y="174"/>
                  <a:pt x="2" y="178"/>
                </a:cubicBezTo>
                <a:cubicBezTo>
                  <a:pt x="20" y="144"/>
                  <a:pt x="40" y="126"/>
                  <a:pt x="57" y="105"/>
                </a:cubicBezTo>
                <a:cubicBezTo>
                  <a:pt x="33" y="128"/>
                  <a:pt x="12" y="152"/>
                  <a:pt x="0" y="172"/>
                </a:cubicBezTo>
                <a:close/>
                <a:moveTo>
                  <a:pt x="180" y="1"/>
                </a:moveTo>
                <a:cubicBezTo>
                  <a:pt x="180" y="0"/>
                  <a:pt x="180" y="0"/>
                  <a:pt x="180" y="0"/>
                </a:cubicBezTo>
                <a:cubicBezTo>
                  <a:pt x="162" y="14"/>
                  <a:pt x="128" y="41"/>
                  <a:pt x="93" y="72"/>
                </a:cubicBezTo>
                <a:cubicBezTo>
                  <a:pt x="116" y="53"/>
                  <a:pt x="147" y="28"/>
                  <a:pt x="180" y="1"/>
                </a:cubicBezTo>
                <a:close/>
              </a:path>
            </a:pathLst>
          </a:custGeom>
          <a:solidFill>
            <a:srgbClr val="AB826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3439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4" name="Freeform 64">
            <a:extLst>
              <a:ext uri="{FF2B5EF4-FFF2-40B4-BE49-F238E27FC236}">
                <a16:creationId xmlns:a16="http://schemas.microsoft.com/office/drawing/2014/main" id="{2EF7E765-FBD1-8AB6-8742-3FC57C5ADC24}"/>
              </a:ext>
            </a:extLst>
          </p:cNvPr>
          <p:cNvSpPr>
            <a:spLocks noEditPoints="1"/>
          </p:cNvSpPr>
          <p:nvPr/>
        </p:nvSpPr>
        <p:spPr bwMode="auto">
          <a:xfrm>
            <a:off x="1031205" y="5292159"/>
            <a:ext cx="681119" cy="453632"/>
          </a:xfrm>
          <a:custGeom>
            <a:avLst/>
            <a:gdLst>
              <a:gd name="T0" fmla="*/ 0 w 429"/>
              <a:gd name="T1" fmla="*/ 286 h 286"/>
              <a:gd name="T2" fmla="*/ 1 w 429"/>
              <a:gd name="T3" fmla="*/ 284 h 286"/>
              <a:gd name="T4" fmla="*/ 74 w 429"/>
              <a:gd name="T5" fmla="*/ 235 h 286"/>
              <a:gd name="T6" fmla="*/ 0 w 429"/>
              <a:gd name="T7" fmla="*/ 286 h 286"/>
              <a:gd name="T8" fmla="*/ 429 w 429"/>
              <a:gd name="T9" fmla="*/ 0 h 286"/>
              <a:gd name="T10" fmla="*/ 241 w 429"/>
              <a:gd name="T11" fmla="*/ 107 h 286"/>
              <a:gd name="T12" fmla="*/ 124 w 429"/>
              <a:gd name="T13" fmla="*/ 203 h 286"/>
              <a:gd name="T14" fmla="*/ 94 w 429"/>
              <a:gd name="T15" fmla="*/ 223 h 286"/>
              <a:gd name="T16" fmla="*/ 429 w 429"/>
              <a:gd name="T17" fmla="*/ 0 h 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9" h="286">
                <a:moveTo>
                  <a:pt x="0" y="286"/>
                </a:moveTo>
                <a:cubicBezTo>
                  <a:pt x="0" y="285"/>
                  <a:pt x="0" y="285"/>
                  <a:pt x="1" y="284"/>
                </a:cubicBezTo>
                <a:cubicBezTo>
                  <a:pt x="22" y="266"/>
                  <a:pt x="46" y="250"/>
                  <a:pt x="74" y="235"/>
                </a:cubicBezTo>
                <a:cubicBezTo>
                  <a:pt x="48" y="250"/>
                  <a:pt x="25" y="263"/>
                  <a:pt x="0" y="286"/>
                </a:cubicBezTo>
                <a:close/>
                <a:moveTo>
                  <a:pt x="429" y="0"/>
                </a:moveTo>
                <a:cubicBezTo>
                  <a:pt x="394" y="13"/>
                  <a:pt x="352" y="24"/>
                  <a:pt x="241" y="107"/>
                </a:cubicBezTo>
                <a:cubicBezTo>
                  <a:pt x="191" y="145"/>
                  <a:pt x="155" y="182"/>
                  <a:pt x="124" y="203"/>
                </a:cubicBezTo>
                <a:cubicBezTo>
                  <a:pt x="113" y="210"/>
                  <a:pt x="103" y="217"/>
                  <a:pt x="94" y="223"/>
                </a:cubicBezTo>
                <a:cubicBezTo>
                  <a:pt x="166" y="150"/>
                  <a:pt x="323" y="2"/>
                  <a:pt x="429" y="0"/>
                </a:cubicBezTo>
                <a:close/>
              </a:path>
            </a:pathLst>
          </a:custGeom>
          <a:solidFill>
            <a:srgbClr val="8C6A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3439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5" name="Freeform 65">
            <a:extLst>
              <a:ext uri="{FF2B5EF4-FFF2-40B4-BE49-F238E27FC236}">
                <a16:creationId xmlns:a16="http://schemas.microsoft.com/office/drawing/2014/main" id="{6D94E0BF-1EDD-9580-E3FF-B6987C990649}"/>
              </a:ext>
            </a:extLst>
          </p:cNvPr>
          <p:cNvSpPr>
            <a:spLocks/>
          </p:cNvSpPr>
          <p:nvPr/>
        </p:nvSpPr>
        <p:spPr bwMode="auto">
          <a:xfrm>
            <a:off x="776205" y="5561253"/>
            <a:ext cx="709303" cy="806606"/>
          </a:xfrm>
          <a:custGeom>
            <a:avLst/>
            <a:gdLst>
              <a:gd name="T0" fmla="*/ 79 w 447"/>
              <a:gd name="T1" fmla="*/ 508 h 508"/>
              <a:gd name="T2" fmla="*/ 181 w 447"/>
              <a:gd name="T3" fmla="*/ 362 h 508"/>
              <a:gd name="T4" fmla="*/ 366 w 447"/>
              <a:gd name="T5" fmla="*/ 124 h 508"/>
              <a:gd name="T6" fmla="*/ 414 w 447"/>
              <a:gd name="T7" fmla="*/ 46 h 508"/>
              <a:gd name="T8" fmla="*/ 310 w 447"/>
              <a:gd name="T9" fmla="*/ 51 h 508"/>
              <a:gd name="T10" fmla="*/ 148 w 447"/>
              <a:gd name="T11" fmla="*/ 126 h 508"/>
              <a:gd name="T12" fmla="*/ 79 w 447"/>
              <a:gd name="T13" fmla="*/ 508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7" h="508">
                <a:moveTo>
                  <a:pt x="79" y="508"/>
                </a:moveTo>
                <a:cubicBezTo>
                  <a:pt x="118" y="462"/>
                  <a:pt x="155" y="412"/>
                  <a:pt x="181" y="362"/>
                </a:cubicBezTo>
                <a:cubicBezTo>
                  <a:pt x="247" y="232"/>
                  <a:pt x="285" y="175"/>
                  <a:pt x="366" y="124"/>
                </a:cubicBezTo>
                <a:cubicBezTo>
                  <a:pt x="447" y="73"/>
                  <a:pt x="434" y="68"/>
                  <a:pt x="414" y="46"/>
                </a:cubicBezTo>
                <a:cubicBezTo>
                  <a:pt x="394" y="23"/>
                  <a:pt x="366" y="0"/>
                  <a:pt x="310" y="51"/>
                </a:cubicBezTo>
                <a:cubicBezTo>
                  <a:pt x="256" y="100"/>
                  <a:pt x="178" y="145"/>
                  <a:pt x="148" y="126"/>
                </a:cubicBezTo>
                <a:cubicBezTo>
                  <a:pt x="0" y="261"/>
                  <a:pt x="35" y="441"/>
                  <a:pt x="79" y="508"/>
                </a:cubicBezTo>
                <a:close/>
              </a:path>
            </a:pathLst>
          </a:custGeom>
          <a:solidFill>
            <a:srgbClr val="C99E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3439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6" name="Freeform 66">
            <a:extLst>
              <a:ext uri="{FF2B5EF4-FFF2-40B4-BE49-F238E27FC236}">
                <a16:creationId xmlns:a16="http://schemas.microsoft.com/office/drawing/2014/main" id="{F2FDDFB4-76D6-79E4-38AE-29B70DFF975F}"/>
              </a:ext>
            </a:extLst>
          </p:cNvPr>
          <p:cNvSpPr>
            <a:spLocks/>
          </p:cNvSpPr>
          <p:nvPr/>
        </p:nvSpPr>
        <p:spPr bwMode="auto">
          <a:xfrm>
            <a:off x="1333180" y="5225056"/>
            <a:ext cx="554960" cy="390553"/>
          </a:xfrm>
          <a:custGeom>
            <a:avLst/>
            <a:gdLst>
              <a:gd name="T0" fmla="*/ 0 w 350"/>
              <a:gd name="T1" fmla="*/ 189 h 246"/>
              <a:gd name="T2" fmla="*/ 291 w 350"/>
              <a:gd name="T3" fmla="*/ 57 h 246"/>
              <a:gd name="T4" fmla="*/ 199 w 350"/>
              <a:gd name="T5" fmla="*/ 246 h 246"/>
              <a:gd name="T6" fmla="*/ 175 w 350"/>
              <a:gd name="T7" fmla="*/ 227 h 246"/>
              <a:gd name="T8" fmla="*/ 0 w 350"/>
              <a:gd name="T9" fmla="*/ 189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0" h="246">
                <a:moveTo>
                  <a:pt x="0" y="189"/>
                </a:moveTo>
                <a:cubicBezTo>
                  <a:pt x="87" y="116"/>
                  <a:pt x="232" y="0"/>
                  <a:pt x="291" y="57"/>
                </a:cubicBezTo>
                <a:cubicBezTo>
                  <a:pt x="350" y="114"/>
                  <a:pt x="260" y="188"/>
                  <a:pt x="199" y="246"/>
                </a:cubicBezTo>
                <a:cubicBezTo>
                  <a:pt x="192" y="239"/>
                  <a:pt x="183" y="231"/>
                  <a:pt x="175" y="227"/>
                </a:cubicBezTo>
                <a:cubicBezTo>
                  <a:pt x="126" y="200"/>
                  <a:pt x="67" y="169"/>
                  <a:pt x="0" y="189"/>
                </a:cubicBezTo>
                <a:close/>
              </a:path>
            </a:pathLst>
          </a:custGeom>
          <a:solidFill>
            <a:srgbClr val="BD90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3439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7" name="Freeform 67">
            <a:extLst>
              <a:ext uri="{FF2B5EF4-FFF2-40B4-BE49-F238E27FC236}">
                <a16:creationId xmlns:a16="http://schemas.microsoft.com/office/drawing/2014/main" id="{C344AD45-7E3D-D35C-D219-CA47493F12AE}"/>
              </a:ext>
            </a:extLst>
          </p:cNvPr>
          <p:cNvSpPr>
            <a:spLocks/>
          </p:cNvSpPr>
          <p:nvPr/>
        </p:nvSpPr>
        <p:spPr bwMode="auto">
          <a:xfrm>
            <a:off x="1583483" y="5272700"/>
            <a:ext cx="258356" cy="248960"/>
          </a:xfrm>
          <a:custGeom>
            <a:avLst/>
            <a:gdLst>
              <a:gd name="T0" fmla="*/ 39 w 163"/>
              <a:gd name="T1" fmla="*/ 127 h 157"/>
              <a:gd name="T2" fmla="*/ 18 w 163"/>
              <a:gd name="T3" fmla="*/ 59 h 157"/>
              <a:gd name="T4" fmla="*/ 127 w 163"/>
              <a:gd name="T5" fmla="*/ 35 h 157"/>
              <a:gd name="T6" fmla="*/ 97 w 163"/>
              <a:gd name="T7" fmla="*/ 135 h 157"/>
              <a:gd name="T8" fmla="*/ 39 w 163"/>
              <a:gd name="T9" fmla="*/ 127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3" h="157">
                <a:moveTo>
                  <a:pt x="39" y="127"/>
                </a:moveTo>
                <a:cubicBezTo>
                  <a:pt x="21" y="102"/>
                  <a:pt x="0" y="76"/>
                  <a:pt x="18" y="59"/>
                </a:cubicBezTo>
                <a:cubicBezTo>
                  <a:pt x="35" y="43"/>
                  <a:pt x="91" y="0"/>
                  <a:pt x="127" y="35"/>
                </a:cubicBezTo>
                <a:cubicBezTo>
                  <a:pt x="163" y="70"/>
                  <a:pt x="128" y="113"/>
                  <a:pt x="97" y="135"/>
                </a:cubicBezTo>
                <a:cubicBezTo>
                  <a:pt x="65" y="157"/>
                  <a:pt x="59" y="151"/>
                  <a:pt x="39" y="127"/>
                </a:cubicBezTo>
                <a:close/>
              </a:path>
            </a:pathLst>
          </a:custGeom>
          <a:solidFill>
            <a:srgbClr val="DBBC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3439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8" name="Freeform 68">
            <a:extLst>
              <a:ext uri="{FF2B5EF4-FFF2-40B4-BE49-F238E27FC236}">
                <a16:creationId xmlns:a16="http://schemas.microsoft.com/office/drawing/2014/main" id="{CCA17879-9781-4A63-FD7B-D5809AD3CF17}"/>
              </a:ext>
            </a:extLst>
          </p:cNvPr>
          <p:cNvSpPr>
            <a:spLocks noEditPoints="1"/>
          </p:cNvSpPr>
          <p:nvPr/>
        </p:nvSpPr>
        <p:spPr bwMode="auto">
          <a:xfrm>
            <a:off x="1418404" y="5479384"/>
            <a:ext cx="161724" cy="189908"/>
          </a:xfrm>
          <a:custGeom>
            <a:avLst/>
            <a:gdLst>
              <a:gd name="T0" fmla="*/ 46 w 102"/>
              <a:gd name="T1" fmla="*/ 109 h 120"/>
              <a:gd name="T2" fmla="*/ 61 w 102"/>
              <a:gd name="T3" fmla="*/ 120 h 120"/>
              <a:gd name="T4" fmla="*/ 46 w 102"/>
              <a:gd name="T5" fmla="*/ 102 h 120"/>
              <a:gd name="T6" fmla="*/ 46 w 102"/>
              <a:gd name="T7" fmla="*/ 109 h 120"/>
              <a:gd name="T8" fmla="*/ 46 w 102"/>
              <a:gd name="T9" fmla="*/ 15 h 120"/>
              <a:gd name="T10" fmla="*/ 46 w 102"/>
              <a:gd name="T11" fmla="*/ 9 h 120"/>
              <a:gd name="T12" fmla="*/ 102 w 102"/>
              <a:gd name="T13" fmla="*/ 88 h 120"/>
              <a:gd name="T14" fmla="*/ 46 w 102"/>
              <a:gd name="T15" fmla="*/ 15 h 120"/>
              <a:gd name="T16" fmla="*/ 0 w 102"/>
              <a:gd name="T17" fmla="*/ 37 h 120"/>
              <a:gd name="T18" fmla="*/ 46 w 102"/>
              <a:gd name="T19" fmla="*/ 109 h 120"/>
              <a:gd name="T20" fmla="*/ 46 w 102"/>
              <a:gd name="T21" fmla="*/ 102 h 120"/>
              <a:gd name="T22" fmla="*/ 0 w 102"/>
              <a:gd name="T23" fmla="*/ 37 h 120"/>
              <a:gd name="T24" fmla="*/ 46 w 102"/>
              <a:gd name="T25" fmla="*/ 9 h 120"/>
              <a:gd name="T26" fmla="*/ 46 w 102"/>
              <a:gd name="T27" fmla="*/ 15 h 120"/>
              <a:gd name="T28" fmla="*/ 32 w 102"/>
              <a:gd name="T29" fmla="*/ 0 h 120"/>
              <a:gd name="T30" fmla="*/ 46 w 102"/>
              <a:gd name="T31" fmla="*/ 9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02" h="120">
                <a:moveTo>
                  <a:pt x="46" y="109"/>
                </a:moveTo>
                <a:cubicBezTo>
                  <a:pt x="51" y="113"/>
                  <a:pt x="56" y="117"/>
                  <a:pt x="61" y="120"/>
                </a:cubicBezTo>
                <a:cubicBezTo>
                  <a:pt x="57" y="115"/>
                  <a:pt x="52" y="109"/>
                  <a:pt x="46" y="102"/>
                </a:cubicBezTo>
                <a:cubicBezTo>
                  <a:pt x="46" y="109"/>
                  <a:pt x="46" y="109"/>
                  <a:pt x="46" y="109"/>
                </a:cubicBezTo>
                <a:close/>
                <a:moveTo>
                  <a:pt x="46" y="15"/>
                </a:moveTo>
                <a:cubicBezTo>
                  <a:pt x="46" y="9"/>
                  <a:pt x="46" y="9"/>
                  <a:pt x="46" y="9"/>
                </a:cubicBezTo>
                <a:cubicBezTo>
                  <a:pt x="70" y="26"/>
                  <a:pt x="93" y="58"/>
                  <a:pt x="102" y="88"/>
                </a:cubicBezTo>
                <a:cubicBezTo>
                  <a:pt x="85" y="63"/>
                  <a:pt x="63" y="34"/>
                  <a:pt x="46" y="15"/>
                </a:cubicBezTo>
                <a:close/>
                <a:moveTo>
                  <a:pt x="0" y="37"/>
                </a:moveTo>
                <a:cubicBezTo>
                  <a:pt x="6" y="63"/>
                  <a:pt x="27" y="92"/>
                  <a:pt x="46" y="109"/>
                </a:cubicBezTo>
                <a:cubicBezTo>
                  <a:pt x="46" y="102"/>
                  <a:pt x="46" y="102"/>
                  <a:pt x="46" y="102"/>
                </a:cubicBezTo>
                <a:cubicBezTo>
                  <a:pt x="31" y="83"/>
                  <a:pt x="12" y="58"/>
                  <a:pt x="0" y="37"/>
                </a:cubicBezTo>
                <a:close/>
                <a:moveTo>
                  <a:pt x="46" y="9"/>
                </a:moveTo>
                <a:cubicBezTo>
                  <a:pt x="46" y="15"/>
                  <a:pt x="46" y="15"/>
                  <a:pt x="46" y="15"/>
                </a:cubicBezTo>
                <a:cubicBezTo>
                  <a:pt x="41" y="9"/>
                  <a:pt x="36" y="4"/>
                  <a:pt x="32" y="0"/>
                </a:cubicBezTo>
                <a:cubicBezTo>
                  <a:pt x="37" y="2"/>
                  <a:pt x="42" y="5"/>
                  <a:pt x="46" y="9"/>
                </a:cubicBezTo>
                <a:close/>
              </a:path>
            </a:pathLst>
          </a:custGeom>
          <a:solidFill>
            <a:srgbClr val="8C6A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3439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79" name="Group 45">
            <a:extLst>
              <a:ext uri="{FF2B5EF4-FFF2-40B4-BE49-F238E27FC236}">
                <a16:creationId xmlns:a16="http://schemas.microsoft.com/office/drawing/2014/main" id="{43907364-245A-10F4-310D-4D0A77229668}"/>
              </a:ext>
            </a:extLst>
          </p:cNvPr>
          <p:cNvGrpSpPr/>
          <p:nvPr/>
        </p:nvGrpSpPr>
        <p:grpSpPr>
          <a:xfrm>
            <a:off x="3393527" y="1547586"/>
            <a:ext cx="5289551" cy="4467225"/>
            <a:chOff x="3798888" y="1366838"/>
            <a:chExt cx="5289551" cy="4467225"/>
          </a:xfrm>
        </p:grpSpPr>
        <p:sp>
          <p:nvSpPr>
            <p:cNvPr id="1080" name="Rectangle 5">
              <a:extLst>
                <a:ext uri="{FF2B5EF4-FFF2-40B4-BE49-F238E27FC236}">
                  <a16:creationId xmlns:a16="http://schemas.microsoft.com/office/drawing/2014/main" id="{C524C9CA-3C29-D939-6B9C-DFA5F89D9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29313" y="4743451"/>
              <a:ext cx="2224087" cy="45719"/>
            </a:xfrm>
            <a:prstGeom prst="rect">
              <a:avLst/>
            </a:prstGeom>
            <a:solidFill>
              <a:srgbClr val="781F1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1" name="Oval 6">
              <a:extLst>
                <a:ext uri="{FF2B5EF4-FFF2-40B4-BE49-F238E27FC236}">
                  <a16:creationId xmlns:a16="http://schemas.microsoft.com/office/drawing/2014/main" id="{65CEA785-6DDD-DE8D-3D05-754FFED61A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05776" y="4700588"/>
              <a:ext cx="131763" cy="131763"/>
            </a:xfrm>
            <a:prstGeom prst="ellipse">
              <a:avLst/>
            </a:prstGeom>
            <a:solidFill>
              <a:srgbClr val="781F1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2" name="Freeform 7">
              <a:extLst>
                <a:ext uri="{FF2B5EF4-FFF2-40B4-BE49-F238E27FC236}">
                  <a16:creationId xmlns:a16="http://schemas.microsoft.com/office/drawing/2014/main" id="{C567D234-C0F8-5A3A-85CD-3AF683CCC0E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9538" y="2182813"/>
              <a:ext cx="1081088" cy="417513"/>
            </a:xfrm>
            <a:custGeom>
              <a:avLst/>
              <a:gdLst>
                <a:gd name="T0" fmla="*/ 1152 w 1152"/>
                <a:gd name="T1" fmla="*/ 263 h 263"/>
                <a:gd name="T2" fmla="*/ 1133 w 1152"/>
                <a:gd name="T3" fmla="*/ 263 h 263"/>
                <a:gd name="T4" fmla="*/ 1133 w 1152"/>
                <a:gd name="T5" fmla="*/ 19 h 263"/>
                <a:gd name="T6" fmla="*/ 0 w 1152"/>
                <a:gd name="T7" fmla="*/ 19 h 263"/>
                <a:gd name="T8" fmla="*/ 0 w 1152"/>
                <a:gd name="T9" fmla="*/ 0 h 263"/>
                <a:gd name="T10" fmla="*/ 1152 w 1152"/>
                <a:gd name="T11" fmla="*/ 0 h 263"/>
                <a:gd name="T12" fmla="*/ 1152 w 1152"/>
                <a:gd name="T13" fmla="*/ 263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52" h="263">
                  <a:moveTo>
                    <a:pt x="1152" y="263"/>
                  </a:moveTo>
                  <a:lnTo>
                    <a:pt x="1133" y="263"/>
                  </a:lnTo>
                  <a:lnTo>
                    <a:pt x="1133" y="19"/>
                  </a:lnTo>
                  <a:lnTo>
                    <a:pt x="0" y="19"/>
                  </a:lnTo>
                  <a:lnTo>
                    <a:pt x="0" y="0"/>
                  </a:lnTo>
                  <a:lnTo>
                    <a:pt x="1152" y="0"/>
                  </a:lnTo>
                  <a:lnTo>
                    <a:pt x="1152" y="263"/>
                  </a:lnTo>
                  <a:close/>
                </a:path>
              </a:pathLst>
            </a:custGeom>
            <a:solidFill>
              <a:srgbClr val="519ED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3" name="Oval 8">
              <a:extLst>
                <a:ext uri="{FF2B5EF4-FFF2-40B4-BE49-F238E27FC236}">
                  <a16:creationId xmlns:a16="http://schemas.microsoft.com/office/drawing/2014/main" id="{40DD7A9B-58F9-E294-CFDD-0EC6129BD0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8888" y="2130426"/>
              <a:ext cx="134938" cy="134938"/>
            </a:xfrm>
            <a:prstGeom prst="ellipse">
              <a:avLst/>
            </a:prstGeom>
            <a:solidFill>
              <a:srgbClr val="519ED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4" name="Freeform 9">
              <a:extLst>
                <a:ext uri="{FF2B5EF4-FFF2-40B4-BE49-F238E27FC236}">
                  <a16:creationId xmlns:a16="http://schemas.microsoft.com/office/drawing/2014/main" id="{19CB8918-2D88-73E3-7CD9-20158785840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2226" y="1419226"/>
              <a:ext cx="1382713" cy="903288"/>
            </a:xfrm>
            <a:custGeom>
              <a:avLst/>
              <a:gdLst>
                <a:gd name="T0" fmla="*/ 19 w 871"/>
                <a:gd name="T1" fmla="*/ 569 h 569"/>
                <a:gd name="T2" fmla="*/ 0 w 871"/>
                <a:gd name="T3" fmla="*/ 569 h 569"/>
                <a:gd name="T4" fmla="*/ 0 w 871"/>
                <a:gd name="T5" fmla="*/ 0 h 569"/>
                <a:gd name="T6" fmla="*/ 871 w 871"/>
                <a:gd name="T7" fmla="*/ 0 h 569"/>
                <a:gd name="T8" fmla="*/ 871 w 871"/>
                <a:gd name="T9" fmla="*/ 19 h 569"/>
                <a:gd name="T10" fmla="*/ 19 w 871"/>
                <a:gd name="T11" fmla="*/ 19 h 569"/>
                <a:gd name="T12" fmla="*/ 19 w 871"/>
                <a:gd name="T13" fmla="*/ 569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1" h="569">
                  <a:moveTo>
                    <a:pt x="19" y="569"/>
                  </a:moveTo>
                  <a:lnTo>
                    <a:pt x="0" y="56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871" y="19"/>
                  </a:lnTo>
                  <a:lnTo>
                    <a:pt x="19" y="19"/>
                  </a:lnTo>
                  <a:lnTo>
                    <a:pt x="19" y="569"/>
                  </a:lnTo>
                  <a:close/>
                </a:path>
              </a:pathLst>
            </a:custGeom>
            <a:solidFill>
              <a:srgbClr val="755DD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5" name="Oval 10">
              <a:extLst>
                <a:ext uri="{FF2B5EF4-FFF2-40B4-BE49-F238E27FC236}">
                  <a16:creationId xmlns:a16="http://schemas.microsoft.com/office/drawing/2014/main" id="{05142B04-DC07-8CC5-5E5D-E3830ACEEA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56676" y="1366838"/>
              <a:ext cx="131763" cy="131763"/>
            </a:xfrm>
            <a:prstGeom prst="ellipse">
              <a:avLst/>
            </a:prstGeom>
            <a:solidFill>
              <a:srgbClr val="755DD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6" name="Freeform 11">
              <a:extLst>
                <a:ext uri="{FF2B5EF4-FFF2-40B4-BE49-F238E27FC236}">
                  <a16:creationId xmlns:a16="http://schemas.microsoft.com/office/drawing/2014/main" id="{53E57214-568F-6A83-1E13-5415E9DE93EB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0688" y="2025651"/>
              <a:ext cx="495300" cy="1965325"/>
            </a:xfrm>
            <a:custGeom>
              <a:avLst/>
              <a:gdLst>
                <a:gd name="T0" fmla="*/ 312 w 312"/>
                <a:gd name="T1" fmla="*/ 452 h 1238"/>
                <a:gd name="T2" fmla="*/ 308 w 312"/>
                <a:gd name="T3" fmla="*/ 1238 h 1238"/>
                <a:gd name="T4" fmla="*/ 0 w 312"/>
                <a:gd name="T5" fmla="*/ 788 h 1238"/>
                <a:gd name="T6" fmla="*/ 2 w 312"/>
                <a:gd name="T7" fmla="*/ 0 h 1238"/>
                <a:gd name="T8" fmla="*/ 312 w 312"/>
                <a:gd name="T9" fmla="*/ 452 h 1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1238">
                  <a:moveTo>
                    <a:pt x="312" y="452"/>
                  </a:moveTo>
                  <a:lnTo>
                    <a:pt x="308" y="1238"/>
                  </a:lnTo>
                  <a:lnTo>
                    <a:pt x="0" y="788"/>
                  </a:lnTo>
                  <a:lnTo>
                    <a:pt x="2" y="0"/>
                  </a:lnTo>
                  <a:lnTo>
                    <a:pt x="312" y="452"/>
                  </a:lnTo>
                  <a:close/>
                </a:path>
              </a:pathLst>
            </a:custGeom>
            <a:solidFill>
              <a:srgbClr val="6571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7" name="Freeform 12">
              <a:extLst>
                <a:ext uri="{FF2B5EF4-FFF2-40B4-BE49-F238E27FC236}">
                  <a16:creationId xmlns:a16="http://schemas.microsoft.com/office/drawing/2014/main" id="{CB40D6A0-EDA3-24B5-DD85-1E7CE31EAF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9638" y="2713038"/>
              <a:ext cx="687387" cy="1293813"/>
            </a:xfrm>
            <a:custGeom>
              <a:avLst/>
              <a:gdLst>
                <a:gd name="T0" fmla="*/ 170 w 184"/>
                <a:gd name="T1" fmla="*/ 9 h 344"/>
                <a:gd name="T2" fmla="*/ 168 w 184"/>
                <a:gd name="T3" fmla="*/ 9 h 344"/>
                <a:gd name="T4" fmla="*/ 165 w 184"/>
                <a:gd name="T5" fmla="*/ 8 h 344"/>
                <a:gd name="T6" fmla="*/ 158 w 184"/>
                <a:gd name="T7" fmla="*/ 7 h 344"/>
                <a:gd name="T8" fmla="*/ 153 w 184"/>
                <a:gd name="T9" fmla="*/ 6 h 344"/>
                <a:gd name="T10" fmla="*/ 146 w 184"/>
                <a:gd name="T11" fmla="*/ 5 h 344"/>
                <a:gd name="T12" fmla="*/ 143 w 184"/>
                <a:gd name="T13" fmla="*/ 4 h 344"/>
                <a:gd name="T14" fmla="*/ 141 w 184"/>
                <a:gd name="T15" fmla="*/ 4 h 344"/>
                <a:gd name="T16" fmla="*/ 134 w 184"/>
                <a:gd name="T17" fmla="*/ 3 h 344"/>
                <a:gd name="T18" fmla="*/ 129 w 184"/>
                <a:gd name="T19" fmla="*/ 2 h 344"/>
                <a:gd name="T20" fmla="*/ 122 w 184"/>
                <a:gd name="T21" fmla="*/ 2 h 344"/>
                <a:gd name="T22" fmla="*/ 119 w 184"/>
                <a:gd name="T23" fmla="*/ 1 h 344"/>
                <a:gd name="T24" fmla="*/ 117 w 184"/>
                <a:gd name="T25" fmla="*/ 1 h 344"/>
                <a:gd name="T26" fmla="*/ 110 w 184"/>
                <a:gd name="T27" fmla="*/ 1 h 344"/>
                <a:gd name="T28" fmla="*/ 105 w 184"/>
                <a:gd name="T29" fmla="*/ 1 h 344"/>
                <a:gd name="T30" fmla="*/ 98 w 184"/>
                <a:gd name="T31" fmla="*/ 0 h 344"/>
                <a:gd name="T32" fmla="*/ 94 w 184"/>
                <a:gd name="T33" fmla="*/ 0 h 344"/>
                <a:gd name="T34" fmla="*/ 93 w 184"/>
                <a:gd name="T35" fmla="*/ 0 h 344"/>
                <a:gd name="T36" fmla="*/ 85 w 184"/>
                <a:gd name="T37" fmla="*/ 0 h 344"/>
                <a:gd name="T38" fmla="*/ 81 w 184"/>
                <a:gd name="T39" fmla="*/ 0 h 344"/>
                <a:gd name="T40" fmla="*/ 69 w 184"/>
                <a:gd name="T41" fmla="*/ 0 h 344"/>
                <a:gd name="T42" fmla="*/ 69 w 184"/>
                <a:gd name="T43" fmla="*/ 0 h 344"/>
                <a:gd name="T44" fmla="*/ 68 w 184"/>
                <a:gd name="T45" fmla="*/ 0 h 344"/>
                <a:gd name="T46" fmla="*/ 56 w 184"/>
                <a:gd name="T47" fmla="*/ 1 h 344"/>
                <a:gd name="T48" fmla="*/ 52 w 184"/>
                <a:gd name="T49" fmla="*/ 1 h 344"/>
                <a:gd name="T50" fmla="*/ 43 w 184"/>
                <a:gd name="T51" fmla="*/ 2 h 344"/>
                <a:gd name="T52" fmla="*/ 41 w 184"/>
                <a:gd name="T53" fmla="*/ 2 h 344"/>
                <a:gd name="T54" fmla="*/ 39 w 184"/>
                <a:gd name="T55" fmla="*/ 2 h 344"/>
                <a:gd name="T56" fmla="*/ 26 w 184"/>
                <a:gd name="T57" fmla="*/ 4 h 344"/>
                <a:gd name="T58" fmla="*/ 24 w 184"/>
                <a:gd name="T59" fmla="*/ 4 h 344"/>
                <a:gd name="T60" fmla="*/ 10 w 184"/>
                <a:gd name="T61" fmla="*/ 6 h 344"/>
                <a:gd name="T62" fmla="*/ 8 w 184"/>
                <a:gd name="T63" fmla="*/ 7 h 344"/>
                <a:gd name="T64" fmla="*/ 2 w 184"/>
                <a:gd name="T65" fmla="*/ 8 h 344"/>
                <a:gd name="T66" fmla="*/ 0 w 184"/>
                <a:gd name="T67" fmla="*/ 340 h 344"/>
                <a:gd name="T68" fmla="*/ 9 w 184"/>
                <a:gd name="T69" fmla="*/ 339 h 344"/>
                <a:gd name="T70" fmla="*/ 23 w 184"/>
                <a:gd name="T71" fmla="*/ 336 h 344"/>
                <a:gd name="T72" fmla="*/ 25 w 184"/>
                <a:gd name="T73" fmla="*/ 336 h 344"/>
                <a:gd name="T74" fmla="*/ 38 w 184"/>
                <a:gd name="T75" fmla="*/ 335 h 344"/>
                <a:gd name="T76" fmla="*/ 42 w 184"/>
                <a:gd name="T77" fmla="*/ 334 h 344"/>
                <a:gd name="T78" fmla="*/ 50 w 184"/>
                <a:gd name="T79" fmla="*/ 334 h 344"/>
                <a:gd name="T80" fmla="*/ 55 w 184"/>
                <a:gd name="T81" fmla="*/ 333 h 344"/>
                <a:gd name="T82" fmla="*/ 67 w 184"/>
                <a:gd name="T83" fmla="*/ 333 h 344"/>
                <a:gd name="T84" fmla="*/ 67 w 184"/>
                <a:gd name="T85" fmla="*/ 333 h 344"/>
                <a:gd name="T86" fmla="*/ 80 w 184"/>
                <a:gd name="T87" fmla="*/ 332 h 344"/>
                <a:gd name="T88" fmla="*/ 84 w 184"/>
                <a:gd name="T89" fmla="*/ 332 h 344"/>
                <a:gd name="T90" fmla="*/ 92 w 184"/>
                <a:gd name="T91" fmla="*/ 332 h 344"/>
                <a:gd name="T92" fmla="*/ 97 w 184"/>
                <a:gd name="T93" fmla="*/ 333 h 344"/>
                <a:gd name="T94" fmla="*/ 104 w 184"/>
                <a:gd name="T95" fmla="*/ 333 h 344"/>
                <a:gd name="T96" fmla="*/ 109 w 184"/>
                <a:gd name="T97" fmla="*/ 333 h 344"/>
                <a:gd name="T98" fmla="*/ 116 w 184"/>
                <a:gd name="T99" fmla="*/ 334 h 344"/>
                <a:gd name="T100" fmla="*/ 121 w 184"/>
                <a:gd name="T101" fmla="*/ 334 h 344"/>
                <a:gd name="T102" fmla="*/ 128 w 184"/>
                <a:gd name="T103" fmla="*/ 335 h 344"/>
                <a:gd name="T104" fmla="*/ 133 w 184"/>
                <a:gd name="T105" fmla="*/ 335 h 344"/>
                <a:gd name="T106" fmla="*/ 140 w 184"/>
                <a:gd name="T107" fmla="*/ 336 h 344"/>
                <a:gd name="T108" fmla="*/ 145 w 184"/>
                <a:gd name="T109" fmla="*/ 337 h 344"/>
                <a:gd name="T110" fmla="*/ 152 w 184"/>
                <a:gd name="T111" fmla="*/ 338 h 344"/>
                <a:gd name="T112" fmla="*/ 157 w 184"/>
                <a:gd name="T113" fmla="*/ 339 h 344"/>
                <a:gd name="T114" fmla="*/ 164 w 184"/>
                <a:gd name="T115" fmla="*/ 340 h 344"/>
                <a:gd name="T116" fmla="*/ 169 w 184"/>
                <a:gd name="T117" fmla="*/ 341 h 344"/>
                <a:gd name="T118" fmla="*/ 183 w 184"/>
                <a:gd name="T119" fmla="*/ 344 h 344"/>
                <a:gd name="T120" fmla="*/ 184 w 184"/>
                <a:gd name="T121" fmla="*/ 12 h 344"/>
                <a:gd name="T122" fmla="*/ 170 w 184"/>
                <a:gd name="T123" fmla="*/ 9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4" h="344">
                  <a:moveTo>
                    <a:pt x="170" y="9"/>
                  </a:moveTo>
                  <a:cubicBezTo>
                    <a:pt x="169" y="9"/>
                    <a:pt x="169" y="9"/>
                    <a:pt x="168" y="9"/>
                  </a:cubicBezTo>
                  <a:cubicBezTo>
                    <a:pt x="167" y="8"/>
                    <a:pt x="166" y="8"/>
                    <a:pt x="165" y="8"/>
                  </a:cubicBezTo>
                  <a:cubicBezTo>
                    <a:pt x="163" y="7"/>
                    <a:pt x="160" y="7"/>
                    <a:pt x="158" y="7"/>
                  </a:cubicBezTo>
                  <a:cubicBezTo>
                    <a:pt x="156" y="6"/>
                    <a:pt x="155" y="6"/>
                    <a:pt x="153" y="6"/>
                  </a:cubicBezTo>
                  <a:cubicBezTo>
                    <a:pt x="151" y="5"/>
                    <a:pt x="148" y="5"/>
                    <a:pt x="146" y="5"/>
                  </a:cubicBezTo>
                  <a:cubicBezTo>
                    <a:pt x="145" y="5"/>
                    <a:pt x="144" y="4"/>
                    <a:pt x="143" y="4"/>
                  </a:cubicBezTo>
                  <a:cubicBezTo>
                    <a:pt x="142" y="4"/>
                    <a:pt x="141" y="4"/>
                    <a:pt x="141" y="4"/>
                  </a:cubicBezTo>
                  <a:cubicBezTo>
                    <a:pt x="139" y="4"/>
                    <a:pt x="136" y="3"/>
                    <a:pt x="134" y="3"/>
                  </a:cubicBezTo>
                  <a:cubicBezTo>
                    <a:pt x="132" y="3"/>
                    <a:pt x="131" y="3"/>
                    <a:pt x="129" y="2"/>
                  </a:cubicBezTo>
                  <a:cubicBezTo>
                    <a:pt x="127" y="2"/>
                    <a:pt x="125" y="2"/>
                    <a:pt x="122" y="2"/>
                  </a:cubicBezTo>
                  <a:cubicBezTo>
                    <a:pt x="121" y="2"/>
                    <a:pt x="120" y="2"/>
                    <a:pt x="119" y="1"/>
                  </a:cubicBezTo>
                  <a:cubicBezTo>
                    <a:pt x="118" y="1"/>
                    <a:pt x="118" y="1"/>
                    <a:pt x="117" y="1"/>
                  </a:cubicBezTo>
                  <a:cubicBezTo>
                    <a:pt x="115" y="1"/>
                    <a:pt x="113" y="1"/>
                    <a:pt x="110" y="1"/>
                  </a:cubicBezTo>
                  <a:cubicBezTo>
                    <a:pt x="109" y="1"/>
                    <a:pt x="107" y="1"/>
                    <a:pt x="105" y="1"/>
                  </a:cubicBezTo>
                  <a:cubicBezTo>
                    <a:pt x="103" y="0"/>
                    <a:pt x="100" y="0"/>
                    <a:pt x="98" y="0"/>
                  </a:cubicBezTo>
                  <a:cubicBezTo>
                    <a:pt x="97" y="0"/>
                    <a:pt x="96" y="0"/>
                    <a:pt x="94" y="0"/>
                  </a:cubicBezTo>
                  <a:cubicBezTo>
                    <a:pt x="94" y="0"/>
                    <a:pt x="93" y="0"/>
                    <a:pt x="93" y="0"/>
                  </a:cubicBezTo>
                  <a:cubicBezTo>
                    <a:pt x="90" y="0"/>
                    <a:pt x="88" y="0"/>
                    <a:pt x="85" y="0"/>
                  </a:cubicBezTo>
                  <a:cubicBezTo>
                    <a:pt x="83" y="0"/>
                    <a:pt x="82" y="0"/>
                    <a:pt x="81" y="0"/>
                  </a:cubicBezTo>
                  <a:cubicBezTo>
                    <a:pt x="77" y="0"/>
                    <a:pt x="73" y="0"/>
                    <a:pt x="69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4" y="0"/>
                    <a:pt x="60" y="1"/>
                    <a:pt x="56" y="1"/>
                  </a:cubicBezTo>
                  <a:cubicBezTo>
                    <a:pt x="54" y="1"/>
                    <a:pt x="53" y="1"/>
                    <a:pt x="52" y="1"/>
                  </a:cubicBezTo>
                  <a:cubicBezTo>
                    <a:pt x="49" y="1"/>
                    <a:pt x="46" y="2"/>
                    <a:pt x="43" y="2"/>
                  </a:cubicBezTo>
                  <a:cubicBezTo>
                    <a:pt x="42" y="2"/>
                    <a:pt x="41" y="2"/>
                    <a:pt x="41" y="2"/>
                  </a:cubicBezTo>
                  <a:cubicBezTo>
                    <a:pt x="40" y="2"/>
                    <a:pt x="39" y="2"/>
                    <a:pt x="39" y="2"/>
                  </a:cubicBezTo>
                  <a:cubicBezTo>
                    <a:pt x="34" y="3"/>
                    <a:pt x="30" y="3"/>
                    <a:pt x="26" y="4"/>
                  </a:cubicBezTo>
                  <a:cubicBezTo>
                    <a:pt x="25" y="4"/>
                    <a:pt x="25" y="4"/>
                    <a:pt x="24" y="4"/>
                  </a:cubicBezTo>
                  <a:cubicBezTo>
                    <a:pt x="19" y="5"/>
                    <a:pt x="15" y="6"/>
                    <a:pt x="10" y="6"/>
                  </a:cubicBezTo>
                  <a:cubicBezTo>
                    <a:pt x="9" y="6"/>
                    <a:pt x="9" y="7"/>
                    <a:pt x="8" y="7"/>
                  </a:cubicBezTo>
                  <a:cubicBezTo>
                    <a:pt x="6" y="7"/>
                    <a:pt x="4" y="7"/>
                    <a:pt x="2" y="8"/>
                  </a:cubicBezTo>
                  <a:cubicBezTo>
                    <a:pt x="0" y="340"/>
                    <a:pt x="0" y="340"/>
                    <a:pt x="0" y="340"/>
                  </a:cubicBezTo>
                  <a:cubicBezTo>
                    <a:pt x="3" y="340"/>
                    <a:pt x="6" y="339"/>
                    <a:pt x="9" y="339"/>
                  </a:cubicBezTo>
                  <a:cubicBezTo>
                    <a:pt x="13" y="338"/>
                    <a:pt x="18" y="337"/>
                    <a:pt x="23" y="336"/>
                  </a:cubicBezTo>
                  <a:cubicBezTo>
                    <a:pt x="23" y="336"/>
                    <a:pt x="24" y="336"/>
                    <a:pt x="25" y="336"/>
                  </a:cubicBezTo>
                  <a:cubicBezTo>
                    <a:pt x="29" y="336"/>
                    <a:pt x="33" y="335"/>
                    <a:pt x="38" y="335"/>
                  </a:cubicBezTo>
                  <a:cubicBezTo>
                    <a:pt x="39" y="335"/>
                    <a:pt x="40" y="334"/>
                    <a:pt x="42" y="334"/>
                  </a:cubicBezTo>
                  <a:cubicBezTo>
                    <a:pt x="45" y="334"/>
                    <a:pt x="48" y="334"/>
                    <a:pt x="50" y="334"/>
                  </a:cubicBezTo>
                  <a:cubicBezTo>
                    <a:pt x="52" y="333"/>
                    <a:pt x="53" y="333"/>
                    <a:pt x="55" y="333"/>
                  </a:cubicBezTo>
                  <a:cubicBezTo>
                    <a:pt x="59" y="333"/>
                    <a:pt x="63" y="333"/>
                    <a:pt x="67" y="333"/>
                  </a:cubicBezTo>
                  <a:cubicBezTo>
                    <a:pt x="67" y="333"/>
                    <a:pt x="67" y="333"/>
                    <a:pt x="67" y="333"/>
                  </a:cubicBezTo>
                  <a:cubicBezTo>
                    <a:pt x="72" y="332"/>
                    <a:pt x="76" y="332"/>
                    <a:pt x="80" y="332"/>
                  </a:cubicBezTo>
                  <a:cubicBezTo>
                    <a:pt x="81" y="332"/>
                    <a:pt x="82" y="332"/>
                    <a:pt x="84" y="332"/>
                  </a:cubicBezTo>
                  <a:cubicBezTo>
                    <a:pt x="86" y="332"/>
                    <a:pt x="89" y="332"/>
                    <a:pt x="92" y="332"/>
                  </a:cubicBezTo>
                  <a:cubicBezTo>
                    <a:pt x="94" y="332"/>
                    <a:pt x="95" y="333"/>
                    <a:pt x="97" y="333"/>
                  </a:cubicBezTo>
                  <a:cubicBezTo>
                    <a:pt x="99" y="333"/>
                    <a:pt x="102" y="333"/>
                    <a:pt x="104" y="333"/>
                  </a:cubicBezTo>
                  <a:cubicBezTo>
                    <a:pt x="106" y="333"/>
                    <a:pt x="107" y="333"/>
                    <a:pt x="109" y="333"/>
                  </a:cubicBezTo>
                  <a:cubicBezTo>
                    <a:pt x="111" y="333"/>
                    <a:pt x="114" y="333"/>
                    <a:pt x="116" y="334"/>
                  </a:cubicBezTo>
                  <a:cubicBezTo>
                    <a:pt x="118" y="334"/>
                    <a:pt x="119" y="334"/>
                    <a:pt x="121" y="334"/>
                  </a:cubicBezTo>
                  <a:cubicBezTo>
                    <a:pt x="123" y="334"/>
                    <a:pt x="126" y="335"/>
                    <a:pt x="128" y="335"/>
                  </a:cubicBezTo>
                  <a:cubicBezTo>
                    <a:pt x="130" y="335"/>
                    <a:pt x="131" y="335"/>
                    <a:pt x="133" y="335"/>
                  </a:cubicBezTo>
                  <a:cubicBezTo>
                    <a:pt x="135" y="336"/>
                    <a:pt x="137" y="336"/>
                    <a:pt x="140" y="336"/>
                  </a:cubicBezTo>
                  <a:cubicBezTo>
                    <a:pt x="141" y="336"/>
                    <a:pt x="143" y="337"/>
                    <a:pt x="145" y="337"/>
                  </a:cubicBezTo>
                  <a:cubicBezTo>
                    <a:pt x="147" y="337"/>
                    <a:pt x="149" y="338"/>
                    <a:pt x="152" y="338"/>
                  </a:cubicBezTo>
                  <a:cubicBezTo>
                    <a:pt x="154" y="338"/>
                    <a:pt x="155" y="339"/>
                    <a:pt x="157" y="339"/>
                  </a:cubicBezTo>
                  <a:cubicBezTo>
                    <a:pt x="159" y="339"/>
                    <a:pt x="162" y="340"/>
                    <a:pt x="164" y="340"/>
                  </a:cubicBezTo>
                  <a:cubicBezTo>
                    <a:pt x="165" y="341"/>
                    <a:pt x="167" y="341"/>
                    <a:pt x="169" y="341"/>
                  </a:cubicBezTo>
                  <a:cubicBezTo>
                    <a:pt x="173" y="342"/>
                    <a:pt x="178" y="343"/>
                    <a:pt x="183" y="344"/>
                  </a:cubicBezTo>
                  <a:cubicBezTo>
                    <a:pt x="184" y="12"/>
                    <a:pt x="184" y="12"/>
                    <a:pt x="184" y="12"/>
                  </a:cubicBezTo>
                  <a:cubicBezTo>
                    <a:pt x="179" y="11"/>
                    <a:pt x="175" y="10"/>
                    <a:pt x="170" y="9"/>
                  </a:cubicBezTo>
                  <a:close/>
                </a:path>
              </a:pathLst>
            </a:custGeom>
            <a:solidFill>
              <a:srgbClr val="5E697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" name="Freeform 13">
              <a:extLst>
                <a:ext uri="{FF2B5EF4-FFF2-40B4-BE49-F238E27FC236}">
                  <a16:creationId xmlns:a16="http://schemas.microsoft.com/office/drawing/2014/main" id="{40816E57-FE71-7116-C03D-B7A7ADCC68D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7026" y="2055813"/>
              <a:ext cx="528638" cy="1951038"/>
            </a:xfrm>
            <a:custGeom>
              <a:avLst/>
              <a:gdLst>
                <a:gd name="T0" fmla="*/ 333 w 333"/>
                <a:gd name="T1" fmla="*/ 0 h 1229"/>
                <a:gd name="T2" fmla="*/ 331 w 333"/>
                <a:gd name="T3" fmla="*/ 786 h 1229"/>
                <a:gd name="T4" fmla="*/ 0 w 333"/>
                <a:gd name="T5" fmla="*/ 1229 h 1229"/>
                <a:gd name="T6" fmla="*/ 2 w 333"/>
                <a:gd name="T7" fmla="*/ 442 h 1229"/>
                <a:gd name="T8" fmla="*/ 333 w 333"/>
                <a:gd name="T9" fmla="*/ 0 h 1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3" h="1229">
                  <a:moveTo>
                    <a:pt x="333" y="0"/>
                  </a:moveTo>
                  <a:lnTo>
                    <a:pt x="331" y="786"/>
                  </a:lnTo>
                  <a:lnTo>
                    <a:pt x="0" y="1229"/>
                  </a:lnTo>
                  <a:lnTo>
                    <a:pt x="2" y="442"/>
                  </a:lnTo>
                  <a:lnTo>
                    <a:pt x="333" y="0"/>
                  </a:lnTo>
                  <a:close/>
                </a:path>
              </a:pathLst>
            </a:custGeom>
            <a:solidFill>
              <a:srgbClr val="B26E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" name="Freeform 14">
              <a:extLst>
                <a:ext uri="{FF2B5EF4-FFF2-40B4-BE49-F238E27FC236}">
                  <a16:creationId xmlns:a16="http://schemas.microsoft.com/office/drawing/2014/main" id="{9099F432-DD9B-3923-498E-F26B5E1A744C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3863" y="1922463"/>
              <a:ext cx="1701800" cy="844550"/>
            </a:xfrm>
            <a:custGeom>
              <a:avLst/>
              <a:gdLst>
                <a:gd name="T0" fmla="*/ 453 w 453"/>
                <a:gd name="T1" fmla="*/ 38 h 225"/>
                <a:gd name="T2" fmla="*/ 313 w 453"/>
                <a:gd name="T3" fmla="*/ 225 h 225"/>
                <a:gd name="T4" fmla="*/ 131 w 453"/>
                <a:gd name="T5" fmla="*/ 221 h 225"/>
                <a:gd name="T6" fmla="*/ 0 w 453"/>
                <a:gd name="T7" fmla="*/ 30 h 225"/>
                <a:gd name="T8" fmla="*/ 453 w 453"/>
                <a:gd name="T9" fmla="*/ 38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3" h="225">
                  <a:moveTo>
                    <a:pt x="453" y="38"/>
                  </a:moveTo>
                  <a:cubicBezTo>
                    <a:pt x="313" y="225"/>
                    <a:pt x="313" y="225"/>
                    <a:pt x="313" y="225"/>
                  </a:cubicBezTo>
                  <a:cubicBezTo>
                    <a:pt x="253" y="210"/>
                    <a:pt x="188" y="210"/>
                    <a:pt x="131" y="221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142" y="0"/>
                    <a:pt x="303" y="0"/>
                    <a:pt x="453" y="38"/>
                  </a:cubicBezTo>
                  <a:close/>
                </a:path>
              </a:pathLst>
            </a:custGeom>
            <a:solidFill>
              <a:srgbClr val="424A5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" name="Freeform 15">
              <a:extLst>
                <a:ext uri="{FF2B5EF4-FFF2-40B4-BE49-F238E27FC236}">
                  <a16:creationId xmlns:a16="http://schemas.microsoft.com/office/drawing/2014/main" id="{BF95CEBD-C8A5-648B-24A0-ECDB4A4A108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1638" y="2306638"/>
              <a:ext cx="1784350" cy="1019175"/>
            </a:xfrm>
            <a:custGeom>
              <a:avLst/>
              <a:gdLst>
                <a:gd name="T0" fmla="*/ 344 w 475"/>
                <a:gd name="T1" fmla="*/ 0 h 271"/>
                <a:gd name="T2" fmla="*/ 475 w 475"/>
                <a:gd name="T3" fmla="*/ 190 h 271"/>
                <a:gd name="T4" fmla="*/ 325 w 475"/>
                <a:gd name="T5" fmla="*/ 271 h 271"/>
                <a:gd name="T6" fmla="*/ 0 w 475"/>
                <a:gd name="T7" fmla="*/ 189 h 271"/>
                <a:gd name="T8" fmla="*/ 344 w 475"/>
                <a:gd name="T9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5" h="271">
                  <a:moveTo>
                    <a:pt x="344" y="0"/>
                  </a:moveTo>
                  <a:cubicBezTo>
                    <a:pt x="475" y="190"/>
                    <a:pt x="475" y="190"/>
                    <a:pt x="475" y="190"/>
                  </a:cubicBezTo>
                  <a:cubicBezTo>
                    <a:pt x="410" y="203"/>
                    <a:pt x="354" y="231"/>
                    <a:pt x="325" y="271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68" y="98"/>
                    <a:pt x="195" y="32"/>
                    <a:pt x="344" y="0"/>
                  </a:cubicBezTo>
                  <a:close/>
                </a:path>
              </a:pathLst>
            </a:custGeom>
            <a:solidFill>
              <a:srgbClr val="519ED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" name="Freeform 16">
              <a:extLst>
                <a:ext uri="{FF2B5EF4-FFF2-40B4-BE49-F238E27FC236}">
                  <a16:creationId xmlns:a16="http://schemas.microsoft.com/office/drawing/2014/main" id="{4B547A5A-03B5-6869-8512-204701B20650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9251" y="3021013"/>
              <a:ext cx="566738" cy="1271588"/>
            </a:xfrm>
            <a:custGeom>
              <a:avLst/>
              <a:gdLst>
                <a:gd name="T0" fmla="*/ 136 w 151"/>
                <a:gd name="T1" fmla="*/ 4 h 338"/>
                <a:gd name="T2" fmla="*/ 124 w 151"/>
                <a:gd name="T3" fmla="*/ 7 h 338"/>
                <a:gd name="T4" fmla="*/ 113 w 151"/>
                <a:gd name="T5" fmla="*/ 10 h 338"/>
                <a:gd name="T6" fmla="*/ 106 w 151"/>
                <a:gd name="T7" fmla="*/ 12 h 338"/>
                <a:gd name="T8" fmla="*/ 93 w 151"/>
                <a:gd name="T9" fmla="*/ 17 h 338"/>
                <a:gd name="T10" fmla="*/ 84 w 151"/>
                <a:gd name="T11" fmla="*/ 20 h 338"/>
                <a:gd name="T12" fmla="*/ 74 w 151"/>
                <a:gd name="T13" fmla="*/ 25 h 338"/>
                <a:gd name="T14" fmla="*/ 63 w 151"/>
                <a:gd name="T15" fmla="*/ 30 h 338"/>
                <a:gd name="T16" fmla="*/ 54 w 151"/>
                <a:gd name="T17" fmla="*/ 35 h 338"/>
                <a:gd name="T18" fmla="*/ 50 w 151"/>
                <a:gd name="T19" fmla="*/ 37 h 338"/>
                <a:gd name="T20" fmla="*/ 43 w 151"/>
                <a:gd name="T21" fmla="*/ 42 h 338"/>
                <a:gd name="T22" fmla="*/ 35 w 151"/>
                <a:gd name="T23" fmla="*/ 48 h 338"/>
                <a:gd name="T24" fmla="*/ 27 w 151"/>
                <a:gd name="T25" fmla="*/ 54 h 338"/>
                <a:gd name="T26" fmla="*/ 19 w 151"/>
                <a:gd name="T27" fmla="*/ 60 h 338"/>
                <a:gd name="T28" fmla="*/ 13 w 151"/>
                <a:gd name="T29" fmla="*/ 66 h 338"/>
                <a:gd name="T30" fmla="*/ 7 w 151"/>
                <a:gd name="T31" fmla="*/ 73 h 338"/>
                <a:gd name="T32" fmla="*/ 3 w 151"/>
                <a:gd name="T33" fmla="*/ 78 h 338"/>
                <a:gd name="T34" fmla="*/ 0 w 151"/>
                <a:gd name="T35" fmla="*/ 338 h 338"/>
                <a:gd name="T36" fmla="*/ 6 w 151"/>
                <a:gd name="T37" fmla="*/ 331 h 338"/>
                <a:gd name="T38" fmla="*/ 12 w 151"/>
                <a:gd name="T39" fmla="*/ 324 h 338"/>
                <a:gd name="T40" fmla="*/ 21 w 151"/>
                <a:gd name="T41" fmla="*/ 315 h 338"/>
                <a:gd name="T42" fmla="*/ 29 w 151"/>
                <a:gd name="T43" fmla="*/ 309 h 338"/>
                <a:gd name="T44" fmla="*/ 37 w 151"/>
                <a:gd name="T45" fmla="*/ 303 h 338"/>
                <a:gd name="T46" fmla="*/ 46 w 151"/>
                <a:gd name="T47" fmla="*/ 297 h 338"/>
                <a:gd name="T48" fmla="*/ 53 w 151"/>
                <a:gd name="T49" fmla="*/ 293 h 338"/>
                <a:gd name="T50" fmla="*/ 62 w 151"/>
                <a:gd name="T51" fmla="*/ 288 h 338"/>
                <a:gd name="T52" fmla="*/ 73 w 151"/>
                <a:gd name="T53" fmla="*/ 283 h 338"/>
                <a:gd name="T54" fmla="*/ 83 w 151"/>
                <a:gd name="T55" fmla="*/ 278 h 338"/>
                <a:gd name="T56" fmla="*/ 92 w 151"/>
                <a:gd name="T57" fmla="*/ 274 h 338"/>
                <a:gd name="T58" fmla="*/ 105 w 151"/>
                <a:gd name="T59" fmla="*/ 270 h 338"/>
                <a:gd name="T60" fmla="*/ 116 w 151"/>
                <a:gd name="T61" fmla="*/ 266 h 338"/>
                <a:gd name="T62" fmla="*/ 127 w 151"/>
                <a:gd name="T63" fmla="*/ 263 h 338"/>
                <a:gd name="T64" fmla="*/ 138 w 151"/>
                <a:gd name="T65" fmla="*/ 261 h 338"/>
                <a:gd name="T66" fmla="*/ 151 w 151"/>
                <a:gd name="T67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1" h="338">
                  <a:moveTo>
                    <a:pt x="139" y="3"/>
                  </a:moveTo>
                  <a:cubicBezTo>
                    <a:pt x="138" y="3"/>
                    <a:pt x="137" y="3"/>
                    <a:pt x="136" y="4"/>
                  </a:cubicBezTo>
                  <a:cubicBezTo>
                    <a:pt x="133" y="4"/>
                    <a:pt x="131" y="5"/>
                    <a:pt x="128" y="6"/>
                  </a:cubicBezTo>
                  <a:cubicBezTo>
                    <a:pt x="127" y="6"/>
                    <a:pt x="125" y="6"/>
                    <a:pt x="124" y="7"/>
                  </a:cubicBezTo>
                  <a:cubicBezTo>
                    <a:pt x="122" y="7"/>
                    <a:pt x="119" y="8"/>
                    <a:pt x="117" y="9"/>
                  </a:cubicBezTo>
                  <a:cubicBezTo>
                    <a:pt x="116" y="9"/>
                    <a:pt x="114" y="9"/>
                    <a:pt x="113" y="10"/>
                  </a:cubicBezTo>
                  <a:cubicBezTo>
                    <a:pt x="112" y="10"/>
                    <a:pt x="111" y="11"/>
                    <a:pt x="110" y="11"/>
                  </a:cubicBezTo>
                  <a:cubicBezTo>
                    <a:pt x="108" y="11"/>
                    <a:pt x="107" y="12"/>
                    <a:pt x="106" y="12"/>
                  </a:cubicBezTo>
                  <a:cubicBezTo>
                    <a:pt x="105" y="13"/>
                    <a:pt x="104" y="13"/>
                    <a:pt x="103" y="13"/>
                  </a:cubicBezTo>
                  <a:cubicBezTo>
                    <a:pt x="100" y="14"/>
                    <a:pt x="96" y="15"/>
                    <a:pt x="93" y="17"/>
                  </a:cubicBezTo>
                  <a:cubicBezTo>
                    <a:pt x="93" y="17"/>
                    <a:pt x="92" y="17"/>
                    <a:pt x="92" y="17"/>
                  </a:cubicBezTo>
                  <a:cubicBezTo>
                    <a:pt x="89" y="18"/>
                    <a:pt x="86" y="19"/>
                    <a:pt x="84" y="20"/>
                  </a:cubicBezTo>
                  <a:cubicBezTo>
                    <a:pt x="83" y="21"/>
                    <a:pt x="82" y="21"/>
                    <a:pt x="81" y="22"/>
                  </a:cubicBezTo>
                  <a:cubicBezTo>
                    <a:pt x="79" y="23"/>
                    <a:pt x="76" y="24"/>
                    <a:pt x="74" y="25"/>
                  </a:cubicBezTo>
                  <a:cubicBezTo>
                    <a:pt x="73" y="25"/>
                    <a:pt x="72" y="26"/>
                    <a:pt x="72" y="26"/>
                  </a:cubicBezTo>
                  <a:cubicBezTo>
                    <a:pt x="69" y="27"/>
                    <a:pt x="66" y="29"/>
                    <a:pt x="63" y="30"/>
                  </a:cubicBezTo>
                  <a:cubicBezTo>
                    <a:pt x="62" y="31"/>
                    <a:pt x="62" y="31"/>
                    <a:pt x="61" y="31"/>
                  </a:cubicBezTo>
                  <a:cubicBezTo>
                    <a:pt x="59" y="33"/>
                    <a:pt x="56" y="34"/>
                    <a:pt x="54" y="35"/>
                  </a:cubicBezTo>
                  <a:cubicBezTo>
                    <a:pt x="54" y="35"/>
                    <a:pt x="53" y="36"/>
                    <a:pt x="52" y="36"/>
                  </a:cubicBezTo>
                  <a:cubicBezTo>
                    <a:pt x="51" y="37"/>
                    <a:pt x="51" y="37"/>
                    <a:pt x="50" y="37"/>
                  </a:cubicBezTo>
                  <a:cubicBezTo>
                    <a:pt x="49" y="38"/>
                    <a:pt x="48" y="39"/>
                    <a:pt x="47" y="39"/>
                  </a:cubicBezTo>
                  <a:cubicBezTo>
                    <a:pt x="46" y="40"/>
                    <a:pt x="44" y="41"/>
                    <a:pt x="43" y="42"/>
                  </a:cubicBezTo>
                  <a:cubicBezTo>
                    <a:pt x="41" y="43"/>
                    <a:pt x="40" y="44"/>
                    <a:pt x="38" y="45"/>
                  </a:cubicBezTo>
                  <a:cubicBezTo>
                    <a:pt x="37" y="46"/>
                    <a:pt x="36" y="47"/>
                    <a:pt x="35" y="48"/>
                  </a:cubicBezTo>
                  <a:cubicBezTo>
                    <a:pt x="33" y="49"/>
                    <a:pt x="32" y="50"/>
                    <a:pt x="30" y="51"/>
                  </a:cubicBezTo>
                  <a:cubicBezTo>
                    <a:pt x="29" y="52"/>
                    <a:pt x="28" y="53"/>
                    <a:pt x="27" y="54"/>
                  </a:cubicBezTo>
                  <a:cubicBezTo>
                    <a:pt x="25" y="55"/>
                    <a:pt x="24" y="56"/>
                    <a:pt x="23" y="57"/>
                  </a:cubicBezTo>
                  <a:cubicBezTo>
                    <a:pt x="22" y="58"/>
                    <a:pt x="20" y="59"/>
                    <a:pt x="19" y="60"/>
                  </a:cubicBezTo>
                  <a:cubicBezTo>
                    <a:pt x="19" y="60"/>
                    <a:pt x="19" y="61"/>
                    <a:pt x="19" y="61"/>
                  </a:cubicBezTo>
                  <a:cubicBezTo>
                    <a:pt x="17" y="62"/>
                    <a:pt x="15" y="64"/>
                    <a:pt x="13" y="66"/>
                  </a:cubicBezTo>
                  <a:cubicBezTo>
                    <a:pt x="13" y="66"/>
                    <a:pt x="13" y="67"/>
                    <a:pt x="12" y="67"/>
                  </a:cubicBezTo>
                  <a:cubicBezTo>
                    <a:pt x="10" y="69"/>
                    <a:pt x="9" y="71"/>
                    <a:pt x="7" y="73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5" y="75"/>
                    <a:pt x="4" y="76"/>
                    <a:pt x="3" y="78"/>
                  </a:cubicBezTo>
                  <a:cubicBezTo>
                    <a:pt x="2" y="79"/>
                    <a:pt x="1" y="80"/>
                    <a:pt x="1" y="81"/>
                  </a:cubicBezTo>
                  <a:cubicBezTo>
                    <a:pt x="0" y="338"/>
                    <a:pt x="0" y="338"/>
                    <a:pt x="0" y="338"/>
                  </a:cubicBezTo>
                  <a:cubicBezTo>
                    <a:pt x="1" y="336"/>
                    <a:pt x="3" y="334"/>
                    <a:pt x="5" y="331"/>
                  </a:cubicBezTo>
                  <a:cubicBezTo>
                    <a:pt x="5" y="331"/>
                    <a:pt x="6" y="331"/>
                    <a:pt x="6" y="331"/>
                  </a:cubicBezTo>
                  <a:cubicBezTo>
                    <a:pt x="7" y="329"/>
                    <a:pt x="9" y="327"/>
                    <a:pt x="11" y="325"/>
                  </a:cubicBezTo>
                  <a:cubicBezTo>
                    <a:pt x="12" y="325"/>
                    <a:pt x="12" y="324"/>
                    <a:pt x="12" y="324"/>
                  </a:cubicBezTo>
                  <a:cubicBezTo>
                    <a:pt x="14" y="322"/>
                    <a:pt x="16" y="320"/>
                    <a:pt x="18" y="318"/>
                  </a:cubicBezTo>
                  <a:cubicBezTo>
                    <a:pt x="19" y="317"/>
                    <a:pt x="20" y="316"/>
                    <a:pt x="21" y="315"/>
                  </a:cubicBezTo>
                  <a:cubicBezTo>
                    <a:pt x="23" y="314"/>
                    <a:pt x="24" y="313"/>
                    <a:pt x="26" y="312"/>
                  </a:cubicBezTo>
                  <a:cubicBezTo>
                    <a:pt x="27" y="311"/>
                    <a:pt x="28" y="310"/>
                    <a:pt x="29" y="309"/>
                  </a:cubicBezTo>
                  <a:cubicBezTo>
                    <a:pt x="31" y="308"/>
                    <a:pt x="32" y="307"/>
                    <a:pt x="33" y="306"/>
                  </a:cubicBezTo>
                  <a:cubicBezTo>
                    <a:pt x="35" y="305"/>
                    <a:pt x="36" y="304"/>
                    <a:pt x="37" y="303"/>
                  </a:cubicBezTo>
                  <a:cubicBezTo>
                    <a:pt x="39" y="302"/>
                    <a:pt x="40" y="301"/>
                    <a:pt x="42" y="300"/>
                  </a:cubicBezTo>
                  <a:cubicBezTo>
                    <a:pt x="43" y="299"/>
                    <a:pt x="44" y="298"/>
                    <a:pt x="46" y="297"/>
                  </a:cubicBezTo>
                  <a:cubicBezTo>
                    <a:pt x="47" y="296"/>
                    <a:pt x="49" y="295"/>
                    <a:pt x="51" y="294"/>
                  </a:cubicBezTo>
                  <a:cubicBezTo>
                    <a:pt x="52" y="294"/>
                    <a:pt x="52" y="293"/>
                    <a:pt x="53" y="293"/>
                  </a:cubicBezTo>
                  <a:cubicBezTo>
                    <a:pt x="55" y="292"/>
                    <a:pt x="58" y="290"/>
                    <a:pt x="60" y="289"/>
                  </a:cubicBezTo>
                  <a:cubicBezTo>
                    <a:pt x="60" y="289"/>
                    <a:pt x="61" y="288"/>
                    <a:pt x="62" y="288"/>
                  </a:cubicBezTo>
                  <a:cubicBezTo>
                    <a:pt x="65" y="287"/>
                    <a:pt x="68" y="285"/>
                    <a:pt x="71" y="284"/>
                  </a:cubicBezTo>
                  <a:cubicBezTo>
                    <a:pt x="71" y="283"/>
                    <a:pt x="72" y="283"/>
                    <a:pt x="73" y="283"/>
                  </a:cubicBezTo>
                  <a:cubicBezTo>
                    <a:pt x="75" y="282"/>
                    <a:pt x="77" y="281"/>
                    <a:pt x="80" y="279"/>
                  </a:cubicBezTo>
                  <a:cubicBezTo>
                    <a:pt x="81" y="279"/>
                    <a:pt x="82" y="279"/>
                    <a:pt x="83" y="278"/>
                  </a:cubicBezTo>
                  <a:cubicBezTo>
                    <a:pt x="85" y="277"/>
                    <a:pt x="88" y="276"/>
                    <a:pt x="91" y="275"/>
                  </a:cubicBezTo>
                  <a:cubicBezTo>
                    <a:pt x="91" y="275"/>
                    <a:pt x="92" y="275"/>
                    <a:pt x="92" y="274"/>
                  </a:cubicBezTo>
                  <a:cubicBezTo>
                    <a:pt x="95" y="273"/>
                    <a:pt x="99" y="272"/>
                    <a:pt x="102" y="271"/>
                  </a:cubicBezTo>
                  <a:cubicBezTo>
                    <a:pt x="103" y="271"/>
                    <a:pt x="104" y="270"/>
                    <a:pt x="105" y="270"/>
                  </a:cubicBezTo>
                  <a:cubicBezTo>
                    <a:pt x="107" y="269"/>
                    <a:pt x="109" y="269"/>
                    <a:pt x="112" y="268"/>
                  </a:cubicBezTo>
                  <a:cubicBezTo>
                    <a:pt x="113" y="267"/>
                    <a:pt x="115" y="267"/>
                    <a:pt x="116" y="266"/>
                  </a:cubicBezTo>
                  <a:cubicBezTo>
                    <a:pt x="118" y="266"/>
                    <a:pt x="120" y="265"/>
                    <a:pt x="123" y="265"/>
                  </a:cubicBezTo>
                  <a:cubicBezTo>
                    <a:pt x="124" y="264"/>
                    <a:pt x="126" y="264"/>
                    <a:pt x="127" y="263"/>
                  </a:cubicBezTo>
                  <a:cubicBezTo>
                    <a:pt x="129" y="263"/>
                    <a:pt x="132" y="262"/>
                    <a:pt x="134" y="262"/>
                  </a:cubicBezTo>
                  <a:cubicBezTo>
                    <a:pt x="136" y="261"/>
                    <a:pt x="137" y="261"/>
                    <a:pt x="138" y="261"/>
                  </a:cubicBezTo>
                  <a:cubicBezTo>
                    <a:pt x="142" y="260"/>
                    <a:pt x="146" y="259"/>
                    <a:pt x="149" y="258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47" y="1"/>
                    <a:pt x="143" y="2"/>
                    <a:pt x="139" y="3"/>
                  </a:cubicBezTo>
                  <a:close/>
                </a:path>
              </a:pathLst>
            </a:custGeom>
            <a:solidFill>
              <a:srgbClr val="78B3E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" name="Freeform 17">
              <a:extLst>
                <a:ext uri="{FF2B5EF4-FFF2-40B4-BE49-F238E27FC236}">
                  <a16:creationId xmlns:a16="http://schemas.microsoft.com/office/drawing/2014/main" id="{F262B4BD-9D25-E7C8-CBED-A19020BA798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8463" y="3017838"/>
              <a:ext cx="1223963" cy="1274763"/>
            </a:xfrm>
            <a:custGeom>
              <a:avLst/>
              <a:gdLst>
                <a:gd name="T0" fmla="*/ 771 w 771"/>
                <a:gd name="T1" fmla="*/ 194 h 803"/>
                <a:gd name="T2" fmla="*/ 769 w 771"/>
                <a:gd name="T3" fmla="*/ 803 h 803"/>
                <a:gd name="T4" fmla="*/ 0 w 771"/>
                <a:gd name="T5" fmla="*/ 611 h 803"/>
                <a:gd name="T6" fmla="*/ 2 w 771"/>
                <a:gd name="T7" fmla="*/ 0 h 803"/>
                <a:gd name="T8" fmla="*/ 771 w 771"/>
                <a:gd name="T9" fmla="*/ 194 h 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1" h="803">
                  <a:moveTo>
                    <a:pt x="771" y="194"/>
                  </a:moveTo>
                  <a:lnTo>
                    <a:pt x="769" y="803"/>
                  </a:lnTo>
                  <a:lnTo>
                    <a:pt x="0" y="611"/>
                  </a:lnTo>
                  <a:lnTo>
                    <a:pt x="2" y="0"/>
                  </a:lnTo>
                  <a:lnTo>
                    <a:pt x="771" y="194"/>
                  </a:lnTo>
                  <a:close/>
                </a:path>
              </a:pathLst>
            </a:custGeom>
            <a:solidFill>
              <a:srgbClr val="9CC7E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" name="Freeform 18">
              <a:extLst>
                <a:ext uri="{FF2B5EF4-FFF2-40B4-BE49-F238E27FC236}">
                  <a16:creationId xmlns:a16="http://schemas.microsoft.com/office/drawing/2014/main" id="{4176C976-802C-E892-2CEE-A7A5B2C8058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7026" y="2479676"/>
              <a:ext cx="525463" cy="1857375"/>
            </a:xfrm>
            <a:custGeom>
              <a:avLst/>
              <a:gdLst>
                <a:gd name="T0" fmla="*/ 79 w 140"/>
                <a:gd name="T1" fmla="*/ 30 h 494"/>
                <a:gd name="T2" fmla="*/ 71 w 140"/>
                <a:gd name="T3" fmla="*/ 26 h 494"/>
                <a:gd name="T4" fmla="*/ 68 w 140"/>
                <a:gd name="T5" fmla="*/ 24 h 494"/>
                <a:gd name="T6" fmla="*/ 62 w 140"/>
                <a:gd name="T7" fmla="*/ 21 h 494"/>
                <a:gd name="T8" fmla="*/ 58 w 140"/>
                <a:gd name="T9" fmla="*/ 20 h 494"/>
                <a:gd name="T10" fmla="*/ 53 w 140"/>
                <a:gd name="T11" fmla="*/ 17 h 494"/>
                <a:gd name="T12" fmla="*/ 49 w 140"/>
                <a:gd name="T13" fmla="*/ 15 h 494"/>
                <a:gd name="T14" fmla="*/ 43 w 140"/>
                <a:gd name="T15" fmla="*/ 13 h 494"/>
                <a:gd name="T16" fmla="*/ 43 w 140"/>
                <a:gd name="T17" fmla="*/ 13 h 494"/>
                <a:gd name="T18" fmla="*/ 42 w 140"/>
                <a:gd name="T19" fmla="*/ 13 h 494"/>
                <a:gd name="T20" fmla="*/ 30 w 140"/>
                <a:gd name="T21" fmla="*/ 8 h 494"/>
                <a:gd name="T22" fmla="*/ 26 w 140"/>
                <a:gd name="T23" fmla="*/ 7 h 494"/>
                <a:gd name="T24" fmla="*/ 12 w 140"/>
                <a:gd name="T25" fmla="*/ 3 h 494"/>
                <a:gd name="T26" fmla="*/ 12 w 140"/>
                <a:gd name="T27" fmla="*/ 3 h 494"/>
                <a:gd name="T28" fmla="*/ 1 w 140"/>
                <a:gd name="T29" fmla="*/ 0 h 494"/>
                <a:gd name="T30" fmla="*/ 0 w 140"/>
                <a:gd name="T31" fmla="*/ 406 h 494"/>
                <a:gd name="T32" fmla="*/ 11 w 140"/>
                <a:gd name="T33" fmla="*/ 409 h 494"/>
                <a:gd name="T34" fmla="*/ 25 w 140"/>
                <a:gd name="T35" fmla="*/ 414 h 494"/>
                <a:gd name="T36" fmla="*/ 28 w 140"/>
                <a:gd name="T37" fmla="*/ 415 h 494"/>
                <a:gd name="T38" fmla="*/ 41 w 140"/>
                <a:gd name="T39" fmla="*/ 420 h 494"/>
                <a:gd name="T40" fmla="*/ 42 w 140"/>
                <a:gd name="T41" fmla="*/ 420 h 494"/>
                <a:gd name="T42" fmla="*/ 47 w 140"/>
                <a:gd name="T43" fmla="*/ 422 h 494"/>
                <a:gd name="T44" fmla="*/ 51 w 140"/>
                <a:gd name="T45" fmla="*/ 424 h 494"/>
                <a:gd name="T46" fmla="*/ 57 w 140"/>
                <a:gd name="T47" fmla="*/ 426 h 494"/>
                <a:gd name="T48" fmla="*/ 61 w 140"/>
                <a:gd name="T49" fmla="*/ 428 h 494"/>
                <a:gd name="T50" fmla="*/ 67 w 140"/>
                <a:gd name="T51" fmla="*/ 431 h 494"/>
                <a:gd name="T52" fmla="*/ 70 w 140"/>
                <a:gd name="T53" fmla="*/ 433 h 494"/>
                <a:gd name="T54" fmla="*/ 78 w 140"/>
                <a:gd name="T55" fmla="*/ 437 h 494"/>
                <a:gd name="T56" fmla="*/ 139 w 140"/>
                <a:gd name="T57" fmla="*/ 494 h 494"/>
                <a:gd name="T58" fmla="*/ 140 w 140"/>
                <a:gd name="T59" fmla="*/ 87 h 494"/>
                <a:gd name="T60" fmla="*/ 79 w 140"/>
                <a:gd name="T61" fmla="*/ 3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40" h="494">
                  <a:moveTo>
                    <a:pt x="79" y="30"/>
                  </a:moveTo>
                  <a:cubicBezTo>
                    <a:pt x="76" y="29"/>
                    <a:pt x="74" y="27"/>
                    <a:pt x="71" y="26"/>
                  </a:cubicBezTo>
                  <a:cubicBezTo>
                    <a:pt x="70" y="25"/>
                    <a:pt x="69" y="25"/>
                    <a:pt x="68" y="24"/>
                  </a:cubicBezTo>
                  <a:cubicBezTo>
                    <a:pt x="66" y="23"/>
                    <a:pt x="64" y="22"/>
                    <a:pt x="62" y="21"/>
                  </a:cubicBezTo>
                  <a:cubicBezTo>
                    <a:pt x="61" y="21"/>
                    <a:pt x="59" y="20"/>
                    <a:pt x="58" y="20"/>
                  </a:cubicBezTo>
                  <a:cubicBezTo>
                    <a:pt x="56" y="19"/>
                    <a:pt x="55" y="18"/>
                    <a:pt x="53" y="17"/>
                  </a:cubicBezTo>
                  <a:cubicBezTo>
                    <a:pt x="51" y="16"/>
                    <a:pt x="50" y="16"/>
                    <a:pt x="49" y="15"/>
                  </a:cubicBezTo>
                  <a:cubicBezTo>
                    <a:pt x="47" y="15"/>
                    <a:pt x="45" y="14"/>
                    <a:pt x="43" y="13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3" y="13"/>
                    <a:pt x="42" y="13"/>
                    <a:pt x="42" y="13"/>
                  </a:cubicBezTo>
                  <a:cubicBezTo>
                    <a:pt x="38" y="11"/>
                    <a:pt x="34" y="10"/>
                    <a:pt x="30" y="8"/>
                  </a:cubicBezTo>
                  <a:cubicBezTo>
                    <a:pt x="28" y="8"/>
                    <a:pt x="27" y="7"/>
                    <a:pt x="26" y="7"/>
                  </a:cubicBezTo>
                  <a:cubicBezTo>
                    <a:pt x="22" y="6"/>
                    <a:pt x="17" y="4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8" y="2"/>
                    <a:pt x="5" y="1"/>
                    <a:pt x="1" y="0"/>
                  </a:cubicBezTo>
                  <a:cubicBezTo>
                    <a:pt x="0" y="406"/>
                    <a:pt x="0" y="406"/>
                    <a:pt x="0" y="406"/>
                  </a:cubicBezTo>
                  <a:cubicBezTo>
                    <a:pt x="4" y="407"/>
                    <a:pt x="7" y="408"/>
                    <a:pt x="11" y="409"/>
                  </a:cubicBezTo>
                  <a:cubicBezTo>
                    <a:pt x="16" y="411"/>
                    <a:pt x="20" y="412"/>
                    <a:pt x="25" y="414"/>
                  </a:cubicBezTo>
                  <a:cubicBezTo>
                    <a:pt x="26" y="414"/>
                    <a:pt x="27" y="415"/>
                    <a:pt x="28" y="415"/>
                  </a:cubicBezTo>
                  <a:cubicBezTo>
                    <a:pt x="33" y="416"/>
                    <a:pt x="37" y="418"/>
                    <a:pt x="41" y="420"/>
                  </a:cubicBezTo>
                  <a:cubicBezTo>
                    <a:pt x="41" y="420"/>
                    <a:pt x="42" y="420"/>
                    <a:pt x="42" y="420"/>
                  </a:cubicBezTo>
                  <a:cubicBezTo>
                    <a:pt x="44" y="421"/>
                    <a:pt x="46" y="421"/>
                    <a:pt x="47" y="422"/>
                  </a:cubicBezTo>
                  <a:cubicBezTo>
                    <a:pt x="49" y="423"/>
                    <a:pt x="50" y="423"/>
                    <a:pt x="51" y="424"/>
                  </a:cubicBezTo>
                  <a:cubicBezTo>
                    <a:pt x="53" y="425"/>
                    <a:pt x="55" y="426"/>
                    <a:pt x="57" y="426"/>
                  </a:cubicBezTo>
                  <a:cubicBezTo>
                    <a:pt x="58" y="427"/>
                    <a:pt x="60" y="428"/>
                    <a:pt x="61" y="428"/>
                  </a:cubicBezTo>
                  <a:cubicBezTo>
                    <a:pt x="63" y="429"/>
                    <a:pt x="65" y="430"/>
                    <a:pt x="67" y="431"/>
                  </a:cubicBezTo>
                  <a:cubicBezTo>
                    <a:pt x="68" y="432"/>
                    <a:pt x="69" y="432"/>
                    <a:pt x="70" y="433"/>
                  </a:cubicBezTo>
                  <a:cubicBezTo>
                    <a:pt x="72" y="434"/>
                    <a:pt x="75" y="436"/>
                    <a:pt x="78" y="437"/>
                  </a:cubicBezTo>
                  <a:cubicBezTo>
                    <a:pt x="106" y="453"/>
                    <a:pt x="126" y="473"/>
                    <a:pt x="139" y="494"/>
                  </a:cubicBezTo>
                  <a:cubicBezTo>
                    <a:pt x="140" y="87"/>
                    <a:pt x="140" y="87"/>
                    <a:pt x="140" y="87"/>
                  </a:cubicBezTo>
                  <a:cubicBezTo>
                    <a:pt x="128" y="66"/>
                    <a:pt x="107" y="46"/>
                    <a:pt x="79" y="30"/>
                  </a:cubicBezTo>
                  <a:close/>
                </a:path>
              </a:pathLst>
            </a:custGeom>
            <a:solidFill>
              <a:srgbClr val="5E697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" name="Freeform 19">
              <a:extLst>
                <a:ext uri="{FF2B5EF4-FFF2-40B4-BE49-F238E27FC236}">
                  <a16:creationId xmlns:a16="http://schemas.microsoft.com/office/drawing/2014/main" id="{6C9801AD-4D62-9AD5-B2F6-2F8FC84B5CDD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0201" y="1773238"/>
              <a:ext cx="1754188" cy="1033463"/>
            </a:xfrm>
            <a:custGeom>
              <a:avLst/>
              <a:gdLst>
                <a:gd name="T0" fmla="*/ 327 w 467"/>
                <a:gd name="T1" fmla="*/ 74 h 275"/>
                <a:gd name="T2" fmla="*/ 467 w 467"/>
                <a:gd name="T3" fmla="*/ 200 h 275"/>
                <a:gd name="T4" fmla="*/ 139 w 467"/>
                <a:gd name="T5" fmla="*/ 275 h 275"/>
                <a:gd name="T6" fmla="*/ 78 w 467"/>
                <a:gd name="T7" fmla="*/ 218 h 275"/>
                <a:gd name="T8" fmla="*/ 0 w 467"/>
                <a:gd name="T9" fmla="*/ 188 h 275"/>
                <a:gd name="T10" fmla="*/ 140 w 467"/>
                <a:gd name="T11" fmla="*/ 0 h 275"/>
                <a:gd name="T12" fmla="*/ 327 w 467"/>
                <a:gd name="T13" fmla="*/ 74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7" h="275">
                  <a:moveTo>
                    <a:pt x="327" y="74"/>
                  </a:moveTo>
                  <a:cubicBezTo>
                    <a:pt x="389" y="110"/>
                    <a:pt x="437" y="153"/>
                    <a:pt x="467" y="200"/>
                  </a:cubicBezTo>
                  <a:cubicBezTo>
                    <a:pt x="139" y="275"/>
                    <a:pt x="139" y="275"/>
                    <a:pt x="139" y="275"/>
                  </a:cubicBezTo>
                  <a:cubicBezTo>
                    <a:pt x="127" y="254"/>
                    <a:pt x="106" y="234"/>
                    <a:pt x="78" y="218"/>
                  </a:cubicBezTo>
                  <a:cubicBezTo>
                    <a:pt x="56" y="206"/>
                    <a:pt x="30" y="195"/>
                    <a:pt x="0" y="188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212" y="18"/>
                    <a:pt x="275" y="43"/>
                    <a:pt x="327" y="74"/>
                  </a:cubicBezTo>
                  <a:close/>
                </a:path>
              </a:pathLst>
            </a:custGeom>
            <a:solidFill>
              <a:srgbClr val="424A5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" name="Freeform 20">
              <a:extLst>
                <a:ext uri="{FF2B5EF4-FFF2-40B4-BE49-F238E27FC236}">
                  <a16:creationId xmlns:a16="http://schemas.microsoft.com/office/drawing/2014/main" id="{F317A4CC-065A-22BC-C99A-4BEF91D1C48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2525713"/>
              <a:ext cx="1235075" cy="1811338"/>
            </a:xfrm>
            <a:custGeom>
              <a:avLst/>
              <a:gdLst>
                <a:gd name="T0" fmla="*/ 778 w 778"/>
                <a:gd name="T1" fmla="*/ 0 h 1141"/>
                <a:gd name="T2" fmla="*/ 776 w 778"/>
                <a:gd name="T3" fmla="*/ 964 h 1141"/>
                <a:gd name="T4" fmla="*/ 0 w 778"/>
                <a:gd name="T5" fmla="*/ 1141 h 1141"/>
                <a:gd name="T6" fmla="*/ 2 w 778"/>
                <a:gd name="T7" fmla="*/ 177 h 1141"/>
                <a:gd name="T8" fmla="*/ 778 w 778"/>
                <a:gd name="T9" fmla="*/ 0 h 1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8" h="1141">
                  <a:moveTo>
                    <a:pt x="778" y="0"/>
                  </a:moveTo>
                  <a:lnTo>
                    <a:pt x="776" y="964"/>
                  </a:lnTo>
                  <a:lnTo>
                    <a:pt x="0" y="1141"/>
                  </a:lnTo>
                  <a:lnTo>
                    <a:pt x="2" y="177"/>
                  </a:lnTo>
                  <a:lnTo>
                    <a:pt x="778" y="0"/>
                  </a:lnTo>
                  <a:close/>
                </a:path>
              </a:pathLst>
            </a:custGeom>
            <a:solidFill>
              <a:srgbClr val="6571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" name="Freeform 21">
              <a:extLst>
                <a:ext uri="{FF2B5EF4-FFF2-40B4-BE49-F238E27FC236}">
                  <a16:creationId xmlns:a16="http://schemas.microsoft.com/office/drawing/2014/main" id="{064BFBF6-7765-195E-CB1F-EA68497A6FB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9876" y="3603626"/>
              <a:ext cx="82550" cy="906463"/>
            </a:xfrm>
            <a:custGeom>
              <a:avLst/>
              <a:gdLst>
                <a:gd name="T0" fmla="*/ 17 w 22"/>
                <a:gd name="T1" fmla="*/ 7 h 241"/>
                <a:gd name="T2" fmla="*/ 16 w 22"/>
                <a:gd name="T3" fmla="*/ 9 h 241"/>
                <a:gd name="T4" fmla="*/ 14 w 22"/>
                <a:gd name="T5" fmla="*/ 13 h 241"/>
                <a:gd name="T6" fmla="*/ 13 w 22"/>
                <a:gd name="T7" fmla="*/ 13 h 241"/>
                <a:gd name="T8" fmla="*/ 11 w 22"/>
                <a:gd name="T9" fmla="*/ 17 h 241"/>
                <a:gd name="T10" fmla="*/ 9 w 22"/>
                <a:gd name="T11" fmla="*/ 21 h 241"/>
                <a:gd name="T12" fmla="*/ 8 w 22"/>
                <a:gd name="T13" fmla="*/ 24 h 241"/>
                <a:gd name="T14" fmla="*/ 7 w 22"/>
                <a:gd name="T15" fmla="*/ 27 h 241"/>
                <a:gd name="T16" fmla="*/ 7 w 22"/>
                <a:gd name="T17" fmla="*/ 28 h 241"/>
                <a:gd name="T18" fmla="*/ 5 w 22"/>
                <a:gd name="T19" fmla="*/ 31 h 241"/>
                <a:gd name="T20" fmla="*/ 4 w 22"/>
                <a:gd name="T21" fmla="*/ 35 h 241"/>
                <a:gd name="T22" fmla="*/ 3 w 22"/>
                <a:gd name="T23" fmla="*/ 38 h 241"/>
                <a:gd name="T24" fmla="*/ 3 w 22"/>
                <a:gd name="T25" fmla="*/ 41 h 241"/>
                <a:gd name="T26" fmla="*/ 3 w 22"/>
                <a:gd name="T27" fmla="*/ 42 h 241"/>
                <a:gd name="T28" fmla="*/ 2 w 22"/>
                <a:gd name="T29" fmla="*/ 46 h 241"/>
                <a:gd name="T30" fmla="*/ 2 w 22"/>
                <a:gd name="T31" fmla="*/ 49 h 241"/>
                <a:gd name="T32" fmla="*/ 1 w 22"/>
                <a:gd name="T33" fmla="*/ 53 h 241"/>
                <a:gd name="T34" fmla="*/ 1 w 22"/>
                <a:gd name="T35" fmla="*/ 55 h 241"/>
                <a:gd name="T36" fmla="*/ 1 w 22"/>
                <a:gd name="T37" fmla="*/ 58 h 241"/>
                <a:gd name="T38" fmla="*/ 0 w 22"/>
                <a:gd name="T39" fmla="*/ 241 h 241"/>
                <a:gd name="T40" fmla="*/ 0 w 22"/>
                <a:gd name="T41" fmla="*/ 236 h 241"/>
                <a:gd name="T42" fmla="*/ 0 w 22"/>
                <a:gd name="T43" fmla="*/ 233 h 241"/>
                <a:gd name="T44" fmla="*/ 1 w 22"/>
                <a:gd name="T45" fmla="*/ 229 h 241"/>
                <a:gd name="T46" fmla="*/ 1 w 22"/>
                <a:gd name="T47" fmla="*/ 226 h 241"/>
                <a:gd name="T48" fmla="*/ 2 w 22"/>
                <a:gd name="T49" fmla="*/ 222 h 241"/>
                <a:gd name="T50" fmla="*/ 3 w 22"/>
                <a:gd name="T51" fmla="*/ 218 h 241"/>
                <a:gd name="T52" fmla="*/ 4 w 22"/>
                <a:gd name="T53" fmla="*/ 215 h 241"/>
                <a:gd name="T54" fmla="*/ 5 w 22"/>
                <a:gd name="T55" fmla="*/ 211 h 241"/>
                <a:gd name="T56" fmla="*/ 7 w 22"/>
                <a:gd name="T57" fmla="*/ 208 h 241"/>
                <a:gd name="T58" fmla="*/ 8 w 22"/>
                <a:gd name="T59" fmla="*/ 204 h 241"/>
                <a:gd name="T60" fmla="*/ 10 w 22"/>
                <a:gd name="T61" fmla="*/ 200 h 241"/>
                <a:gd name="T62" fmla="*/ 12 w 22"/>
                <a:gd name="T63" fmla="*/ 197 h 241"/>
                <a:gd name="T64" fmla="*/ 15 w 22"/>
                <a:gd name="T65" fmla="*/ 192 h 241"/>
                <a:gd name="T66" fmla="*/ 16 w 22"/>
                <a:gd name="T67" fmla="*/ 190 h 241"/>
                <a:gd name="T68" fmla="*/ 21 w 22"/>
                <a:gd name="T69" fmla="*/ 183 h 241"/>
                <a:gd name="T70" fmla="*/ 22 w 22"/>
                <a:gd name="T71" fmla="*/ 0 h 241"/>
                <a:gd name="T72" fmla="*/ 17 w 22"/>
                <a:gd name="T73" fmla="*/ 7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" h="241">
                  <a:moveTo>
                    <a:pt x="17" y="7"/>
                  </a:moveTo>
                  <a:cubicBezTo>
                    <a:pt x="17" y="8"/>
                    <a:pt x="16" y="8"/>
                    <a:pt x="16" y="9"/>
                  </a:cubicBezTo>
                  <a:cubicBezTo>
                    <a:pt x="15" y="10"/>
                    <a:pt x="14" y="11"/>
                    <a:pt x="14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2" y="15"/>
                    <a:pt x="12" y="16"/>
                    <a:pt x="11" y="17"/>
                  </a:cubicBezTo>
                  <a:cubicBezTo>
                    <a:pt x="11" y="18"/>
                    <a:pt x="10" y="19"/>
                    <a:pt x="9" y="21"/>
                  </a:cubicBezTo>
                  <a:cubicBezTo>
                    <a:pt x="9" y="22"/>
                    <a:pt x="8" y="23"/>
                    <a:pt x="8" y="24"/>
                  </a:cubicBezTo>
                  <a:cubicBezTo>
                    <a:pt x="8" y="25"/>
                    <a:pt x="7" y="26"/>
                    <a:pt x="7" y="27"/>
                  </a:cubicBezTo>
                  <a:cubicBezTo>
                    <a:pt x="7" y="27"/>
                    <a:pt x="7" y="28"/>
                    <a:pt x="7" y="28"/>
                  </a:cubicBezTo>
                  <a:cubicBezTo>
                    <a:pt x="6" y="29"/>
                    <a:pt x="6" y="30"/>
                    <a:pt x="5" y="31"/>
                  </a:cubicBezTo>
                  <a:cubicBezTo>
                    <a:pt x="5" y="33"/>
                    <a:pt x="5" y="34"/>
                    <a:pt x="4" y="35"/>
                  </a:cubicBezTo>
                  <a:cubicBezTo>
                    <a:pt x="4" y="36"/>
                    <a:pt x="4" y="37"/>
                    <a:pt x="3" y="38"/>
                  </a:cubicBezTo>
                  <a:cubicBezTo>
                    <a:pt x="3" y="39"/>
                    <a:pt x="3" y="40"/>
                    <a:pt x="3" y="41"/>
                  </a:cubicBezTo>
                  <a:cubicBezTo>
                    <a:pt x="3" y="41"/>
                    <a:pt x="3" y="42"/>
                    <a:pt x="3" y="42"/>
                  </a:cubicBezTo>
                  <a:cubicBezTo>
                    <a:pt x="2" y="43"/>
                    <a:pt x="2" y="45"/>
                    <a:pt x="2" y="46"/>
                  </a:cubicBezTo>
                  <a:cubicBezTo>
                    <a:pt x="2" y="47"/>
                    <a:pt x="2" y="48"/>
                    <a:pt x="2" y="49"/>
                  </a:cubicBezTo>
                  <a:cubicBezTo>
                    <a:pt x="1" y="51"/>
                    <a:pt x="1" y="52"/>
                    <a:pt x="1" y="53"/>
                  </a:cubicBezTo>
                  <a:cubicBezTo>
                    <a:pt x="1" y="54"/>
                    <a:pt x="1" y="55"/>
                    <a:pt x="1" y="55"/>
                  </a:cubicBezTo>
                  <a:cubicBezTo>
                    <a:pt x="1" y="56"/>
                    <a:pt x="1" y="57"/>
                    <a:pt x="1" y="58"/>
                  </a:cubicBezTo>
                  <a:cubicBezTo>
                    <a:pt x="0" y="241"/>
                    <a:pt x="0" y="241"/>
                    <a:pt x="0" y="241"/>
                  </a:cubicBezTo>
                  <a:cubicBezTo>
                    <a:pt x="0" y="239"/>
                    <a:pt x="0" y="238"/>
                    <a:pt x="0" y="236"/>
                  </a:cubicBezTo>
                  <a:cubicBezTo>
                    <a:pt x="0" y="235"/>
                    <a:pt x="0" y="234"/>
                    <a:pt x="0" y="233"/>
                  </a:cubicBezTo>
                  <a:cubicBezTo>
                    <a:pt x="1" y="231"/>
                    <a:pt x="1" y="230"/>
                    <a:pt x="1" y="229"/>
                  </a:cubicBezTo>
                  <a:cubicBezTo>
                    <a:pt x="1" y="228"/>
                    <a:pt x="1" y="227"/>
                    <a:pt x="1" y="226"/>
                  </a:cubicBezTo>
                  <a:cubicBezTo>
                    <a:pt x="2" y="224"/>
                    <a:pt x="2" y="223"/>
                    <a:pt x="2" y="222"/>
                  </a:cubicBezTo>
                  <a:cubicBezTo>
                    <a:pt x="3" y="221"/>
                    <a:pt x="3" y="220"/>
                    <a:pt x="3" y="218"/>
                  </a:cubicBezTo>
                  <a:cubicBezTo>
                    <a:pt x="3" y="217"/>
                    <a:pt x="4" y="216"/>
                    <a:pt x="4" y="215"/>
                  </a:cubicBezTo>
                  <a:cubicBezTo>
                    <a:pt x="5" y="213"/>
                    <a:pt x="5" y="212"/>
                    <a:pt x="5" y="211"/>
                  </a:cubicBezTo>
                  <a:cubicBezTo>
                    <a:pt x="6" y="210"/>
                    <a:pt x="6" y="209"/>
                    <a:pt x="7" y="208"/>
                  </a:cubicBezTo>
                  <a:cubicBezTo>
                    <a:pt x="7" y="206"/>
                    <a:pt x="8" y="205"/>
                    <a:pt x="8" y="204"/>
                  </a:cubicBezTo>
                  <a:cubicBezTo>
                    <a:pt x="9" y="203"/>
                    <a:pt x="10" y="202"/>
                    <a:pt x="10" y="200"/>
                  </a:cubicBezTo>
                  <a:cubicBezTo>
                    <a:pt x="11" y="199"/>
                    <a:pt x="11" y="198"/>
                    <a:pt x="12" y="197"/>
                  </a:cubicBezTo>
                  <a:cubicBezTo>
                    <a:pt x="13" y="195"/>
                    <a:pt x="14" y="194"/>
                    <a:pt x="15" y="192"/>
                  </a:cubicBezTo>
                  <a:cubicBezTo>
                    <a:pt x="15" y="192"/>
                    <a:pt x="15" y="191"/>
                    <a:pt x="16" y="190"/>
                  </a:cubicBezTo>
                  <a:cubicBezTo>
                    <a:pt x="17" y="188"/>
                    <a:pt x="19" y="186"/>
                    <a:pt x="21" y="18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0" y="2"/>
                    <a:pt x="19" y="5"/>
                    <a:pt x="17" y="7"/>
                  </a:cubicBezTo>
                  <a:close/>
                </a:path>
              </a:pathLst>
            </a:custGeom>
            <a:solidFill>
              <a:srgbClr val="519ED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" name="Freeform 22">
              <a:extLst>
                <a:ext uri="{FF2B5EF4-FFF2-40B4-BE49-F238E27FC236}">
                  <a16:creationId xmlns:a16="http://schemas.microsoft.com/office/drawing/2014/main" id="{45EEE2D1-783E-5226-D463-1E86ECD9CD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4051301"/>
              <a:ext cx="1239838" cy="969963"/>
            </a:xfrm>
            <a:custGeom>
              <a:avLst/>
              <a:gdLst>
                <a:gd name="T0" fmla="*/ 781 w 781"/>
                <a:gd name="T1" fmla="*/ 0 h 611"/>
                <a:gd name="T2" fmla="*/ 779 w 781"/>
                <a:gd name="T3" fmla="*/ 434 h 611"/>
                <a:gd name="T4" fmla="*/ 0 w 781"/>
                <a:gd name="T5" fmla="*/ 611 h 611"/>
                <a:gd name="T6" fmla="*/ 2 w 781"/>
                <a:gd name="T7" fmla="*/ 178 h 611"/>
                <a:gd name="T8" fmla="*/ 781 w 781"/>
                <a:gd name="T9" fmla="*/ 0 h 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1" h="611">
                  <a:moveTo>
                    <a:pt x="781" y="0"/>
                  </a:moveTo>
                  <a:lnTo>
                    <a:pt x="779" y="434"/>
                  </a:lnTo>
                  <a:lnTo>
                    <a:pt x="0" y="611"/>
                  </a:lnTo>
                  <a:lnTo>
                    <a:pt x="2" y="178"/>
                  </a:lnTo>
                  <a:lnTo>
                    <a:pt x="781" y="0"/>
                  </a:lnTo>
                  <a:close/>
                </a:path>
              </a:pathLst>
            </a:custGeom>
            <a:solidFill>
              <a:srgbClr val="9CC7E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" name="Freeform 23">
              <a:extLst>
                <a:ext uri="{FF2B5EF4-FFF2-40B4-BE49-F238E27FC236}">
                  <a16:creationId xmlns:a16="http://schemas.microsoft.com/office/drawing/2014/main" id="{14BF3E38-EE0C-1818-E4BA-225A7A0B4179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9551" y="3817938"/>
              <a:ext cx="184150" cy="1203325"/>
            </a:xfrm>
            <a:custGeom>
              <a:avLst/>
              <a:gdLst>
                <a:gd name="T0" fmla="*/ 3 w 49"/>
                <a:gd name="T1" fmla="*/ 26 h 320"/>
                <a:gd name="T2" fmla="*/ 2 w 49"/>
                <a:gd name="T3" fmla="*/ 0 h 320"/>
                <a:gd name="T4" fmla="*/ 1 w 49"/>
                <a:gd name="T5" fmla="*/ 183 h 320"/>
                <a:gd name="T6" fmla="*/ 48 w 49"/>
                <a:gd name="T7" fmla="*/ 320 h 320"/>
                <a:gd name="T8" fmla="*/ 49 w 49"/>
                <a:gd name="T9" fmla="*/ 137 h 320"/>
                <a:gd name="T10" fmla="*/ 3 w 49"/>
                <a:gd name="T11" fmla="*/ 26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320">
                  <a:moveTo>
                    <a:pt x="3" y="26"/>
                  </a:moveTo>
                  <a:cubicBezTo>
                    <a:pt x="2" y="17"/>
                    <a:pt x="2" y="8"/>
                    <a:pt x="2" y="0"/>
                  </a:cubicBezTo>
                  <a:cubicBezTo>
                    <a:pt x="1" y="183"/>
                    <a:pt x="1" y="183"/>
                    <a:pt x="1" y="183"/>
                  </a:cubicBezTo>
                  <a:cubicBezTo>
                    <a:pt x="0" y="230"/>
                    <a:pt x="17" y="277"/>
                    <a:pt x="48" y="320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24" y="102"/>
                    <a:pt x="8" y="64"/>
                    <a:pt x="3" y="26"/>
                  </a:cubicBezTo>
                  <a:close/>
                </a:path>
              </a:pathLst>
            </a:custGeom>
            <a:solidFill>
              <a:srgbClr val="78B3E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" name="Freeform 24">
              <a:extLst>
                <a:ext uri="{FF2B5EF4-FFF2-40B4-BE49-F238E27FC236}">
                  <a16:creationId xmlns:a16="http://schemas.microsoft.com/office/drawing/2014/main" id="{0B79619C-A0F6-AC34-6D37-A54B39EBFFA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6149" y="3309938"/>
              <a:ext cx="1484313" cy="1033463"/>
            </a:xfrm>
            <a:custGeom>
              <a:avLst/>
              <a:gdLst>
                <a:gd name="T0" fmla="*/ 393 w 395"/>
                <a:gd name="T1" fmla="*/ 81 h 275"/>
                <a:gd name="T2" fmla="*/ 395 w 395"/>
                <a:gd name="T3" fmla="*/ 200 h 275"/>
                <a:gd name="T4" fmla="*/ 66 w 395"/>
                <a:gd name="T5" fmla="*/ 275 h 275"/>
                <a:gd name="T6" fmla="*/ 68 w 395"/>
                <a:gd name="T7" fmla="*/ 0 h 275"/>
                <a:gd name="T8" fmla="*/ 393 w 395"/>
                <a:gd name="T9" fmla="*/ 81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5" h="275">
                  <a:moveTo>
                    <a:pt x="393" y="81"/>
                  </a:moveTo>
                  <a:cubicBezTo>
                    <a:pt x="363" y="120"/>
                    <a:pt x="366" y="163"/>
                    <a:pt x="395" y="200"/>
                  </a:cubicBezTo>
                  <a:cubicBezTo>
                    <a:pt x="66" y="275"/>
                    <a:pt x="66" y="275"/>
                    <a:pt x="66" y="275"/>
                  </a:cubicBezTo>
                  <a:cubicBezTo>
                    <a:pt x="5" y="190"/>
                    <a:pt x="0" y="91"/>
                    <a:pt x="68" y="0"/>
                  </a:cubicBezTo>
                  <a:lnTo>
                    <a:pt x="393" y="81"/>
                  </a:lnTo>
                  <a:close/>
                </a:path>
              </a:pathLst>
            </a:custGeom>
            <a:solidFill>
              <a:srgbClr val="519ED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" name="Freeform 25">
              <a:extLst>
                <a:ext uri="{FF2B5EF4-FFF2-40B4-BE49-F238E27FC236}">
                  <a16:creationId xmlns:a16="http://schemas.microsoft.com/office/drawing/2014/main" id="{4B94BF62-0B6B-85DC-4123-34E38A6BA6B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4611688"/>
              <a:ext cx="1201738" cy="1112838"/>
            </a:xfrm>
            <a:custGeom>
              <a:avLst/>
              <a:gdLst>
                <a:gd name="T0" fmla="*/ 307 w 320"/>
                <a:gd name="T1" fmla="*/ 183 h 296"/>
                <a:gd name="T2" fmla="*/ 305 w 320"/>
                <a:gd name="T3" fmla="*/ 183 h 296"/>
                <a:gd name="T4" fmla="*/ 294 w 320"/>
                <a:gd name="T5" fmla="*/ 180 h 296"/>
                <a:gd name="T6" fmla="*/ 293 w 320"/>
                <a:gd name="T7" fmla="*/ 180 h 296"/>
                <a:gd name="T8" fmla="*/ 277 w 320"/>
                <a:gd name="T9" fmla="*/ 175 h 296"/>
                <a:gd name="T10" fmla="*/ 272 w 320"/>
                <a:gd name="T11" fmla="*/ 173 h 296"/>
                <a:gd name="T12" fmla="*/ 257 w 320"/>
                <a:gd name="T13" fmla="*/ 168 h 296"/>
                <a:gd name="T14" fmla="*/ 256 w 320"/>
                <a:gd name="T15" fmla="*/ 168 h 296"/>
                <a:gd name="T16" fmla="*/ 240 w 320"/>
                <a:gd name="T17" fmla="*/ 162 h 296"/>
                <a:gd name="T18" fmla="*/ 236 w 320"/>
                <a:gd name="T19" fmla="*/ 161 h 296"/>
                <a:gd name="T20" fmla="*/ 221 w 320"/>
                <a:gd name="T21" fmla="*/ 155 h 296"/>
                <a:gd name="T22" fmla="*/ 220 w 320"/>
                <a:gd name="T23" fmla="*/ 155 h 296"/>
                <a:gd name="T24" fmla="*/ 213 w 320"/>
                <a:gd name="T25" fmla="*/ 152 h 296"/>
                <a:gd name="T26" fmla="*/ 208 w 320"/>
                <a:gd name="T27" fmla="*/ 150 h 296"/>
                <a:gd name="T28" fmla="*/ 202 w 320"/>
                <a:gd name="T29" fmla="*/ 148 h 296"/>
                <a:gd name="T30" fmla="*/ 197 w 320"/>
                <a:gd name="T31" fmla="*/ 145 h 296"/>
                <a:gd name="T32" fmla="*/ 190 w 320"/>
                <a:gd name="T33" fmla="*/ 143 h 296"/>
                <a:gd name="T34" fmla="*/ 185 w 320"/>
                <a:gd name="T35" fmla="*/ 140 h 296"/>
                <a:gd name="T36" fmla="*/ 179 w 320"/>
                <a:gd name="T37" fmla="*/ 137 h 296"/>
                <a:gd name="T38" fmla="*/ 174 w 320"/>
                <a:gd name="T39" fmla="*/ 135 h 296"/>
                <a:gd name="T40" fmla="*/ 168 w 320"/>
                <a:gd name="T41" fmla="*/ 132 h 296"/>
                <a:gd name="T42" fmla="*/ 164 w 320"/>
                <a:gd name="T43" fmla="*/ 130 h 296"/>
                <a:gd name="T44" fmla="*/ 157 w 320"/>
                <a:gd name="T45" fmla="*/ 127 h 296"/>
                <a:gd name="T46" fmla="*/ 153 w 320"/>
                <a:gd name="T47" fmla="*/ 124 h 296"/>
                <a:gd name="T48" fmla="*/ 146 w 320"/>
                <a:gd name="T49" fmla="*/ 121 h 296"/>
                <a:gd name="T50" fmla="*/ 143 w 320"/>
                <a:gd name="T51" fmla="*/ 119 h 296"/>
                <a:gd name="T52" fmla="*/ 133 w 320"/>
                <a:gd name="T53" fmla="*/ 113 h 296"/>
                <a:gd name="T54" fmla="*/ 1 w 320"/>
                <a:gd name="T55" fmla="*/ 0 h 296"/>
                <a:gd name="T56" fmla="*/ 0 w 320"/>
                <a:gd name="T57" fmla="*/ 109 h 296"/>
                <a:gd name="T58" fmla="*/ 132 w 320"/>
                <a:gd name="T59" fmla="*/ 222 h 296"/>
                <a:gd name="T60" fmla="*/ 142 w 320"/>
                <a:gd name="T61" fmla="*/ 228 h 296"/>
                <a:gd name="T62" fmla="*/ 145 w 320"/>
                <a:gd name="T63" fmla="*/ 230 h 296"/>
                <a:gd name="T64" fmla="*/ 152 w 320"/>
                <a:gd name="T65" fmla="*/ 233 h 296"/>
                <a:gd name="T66" fmla="*/ 156 w 320"/>
                <a:gd name="T67" fmla="*/ 235 h 296"/>
                <a:gd name="T68" fmla="*/ 162 w 320"/>
                <a:gd name="T69" fmla="*/ 239 h 296"/>
                <a:gd name="T70" fmla="*/ 167 w 320"/>
                <a:gd name="T71" fmla="*/ 241 h 296"/>
                <a:gd name="T72" fmla="*/ 173 w 320"/>
                <a:gd name="T73" fmla="*/ 244 h 296"/>
                <a:gd name="T74" fmla="*/ 178 w 320"/>
                <a:gd name="T75" fmla="*/ 246 h 296"/>
                <a:gd name="T76" fmla="*/ 184 w 320"/>
                <a:gd name="T77" fmla="*/ 249 h 296"/>
                <a:gd name="T78" fmla="*/ 189 w 320"/>
                <a:gd name="T79" fmla="*/ 251 h 296"/>
                <a:gd name="T80" fmla="*/ 195 w 320"/>
                <a:gd name="T81" fmla="*/ 254 h 296"/>
                <a:gd name="T82" fmla="*/ 201 w 320"/>
                <a:gd name="T83" fmla="*/ 256 h 296"/>
                <a:gd name="T84" fmla="*/ 207 w 320"/>
                <a:gd name="T85" fmla="*/ 259 h 296"/>
                <a:gd name="T86" fmla="*/ 212 w 320"/>
                <a:gd name="T87" fmla="*/ 261 h 296"/>
                <a:gd name="T88" fmla="*/ 218 w 320"/>
                <a:gd name="T89" fmla="*/ 264 h 296"/>
                <a:gd name="T90" fmla="*/ 219 w 320"/>
                <a:gd name="T91" fmla="*/ 264 h 296"/>
                <a:gd name="T92" fmla="*/ 220 w 320"/>
                <a:gd name="T93" fmla="*/ 264 h 296"/>
                <a:gd name="T94" fmla="*/ 234 w 320"/>
                <a:gd name="T95" fmla="*/ 270 h 296"/>
                <a:gd name="T96" fmla="*/ 238 w 320"/>
                <a:gd name="T97" fmla="*/ 271 h 296"/>
                <a:gd name="T98" fmla="*/ 255 w 320"/>
                <a:gd name="T99" fmla="*/ 277 h 296"/>
                <a:gd name="T100" fmla="*/ 255 w 320"/>
                <a:gd name="T101" fmla="*/ 277 h 296"/>
                <a:gd name="T102" fmla="*/ 271 w 320"/>
                <a:gd name="T103" fmla="*/ 282 h 296"/>
                <a:gd name="T104" fmla="*/ 275 w 320"/>
                <a:gd name="T105" fmla="*/ 284 h 296"/>
                <a:gd name="T106" fmla="*/ 292 w 320"/>
                <a:gd name="T107" fmla="*/ 289 h 296"/>
                <a:gd name="T108" fmla="*/ 292 w 320"/>
                <a:gd name="T109" fmla="*/ 289 h 296"/>
                <a:gd name="T110" fmla="*/ 292 w 320"/>
                <a:gd name="T111" fmla="*/ 289 h 296"/>
                <a:gd name="T112" fmla="*/ 303 w 320"/>
                <a:gd name="T113" fmla="*/ 292 h 296"/>
                <a:gd name="T114" fmla="*/ 306 w 320"/>
                <a:gd name="T115" fmla="*/ 292 h 296"/>
                <a:gd name="T116" fmla="*/ 319 w 320"/>
                <a:gd name="T117" fmla="*/ 296 h 296"/>
                <a:gd name="T118" fmla="*/ 320 w 320"/>
                <a:gd name="T119" fmla="*/ 187 h 296"/>
                <a:gd name="T120" fmla="*/ 307 w 320"/>
                <a:gd name="T121" fmla="*/ 183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20" h="296">
                  <a:moveTo>
                    <a:pt x="307" y="183"/>
                  </a:moveTo>
                  <a:cubicBezTo>
                    <a:pt x="306" y="183"/>
                    <a:pt x="305" y="183"/>
                    <a:pt x="305" y="183"/>
                  </a:cubicBezTo>
                  <a:cubicBezTo>
                    <a:pt x="301" y="182"/>
                    <a:pt x="297" y="181"/>
                    <a:pt x="294" y="180"/>
                  </a:cubicBezTo>
                  <a:cubicBezTo>
                    <a:pt x="294" y="180"/>
                    <a:pt x="294" y="180"/>
                    <a:pt x="293" y="180"/>
                  </a:cubicBezTo>
                  <a:cubicBezTo>
                    <a:pt x="288" y="178"/>
                    <a:pt x="282" y="176"/>
                    <a:pt x="277" y="175"/>
                  </a:cubicBezTo>
                  <a:cubicBezTo>
                    <a:pt x="275" y="174"/>
                    <a:pt x="274" y="174"/>
                    <a:pt x="272" y="173"/>
                  </a:cubicBezTo>
                  <a:cubicBezTo>
                    <a:pt x="267" y="172"/>
                    <a:pt x="262" y="170"/>
                    <a:pt x="257" y="168"/>
                  </a:cubicBezTo>
                  <a:cubicBezTo>
                    <a:pt x="256" y="168"/>
                    <a:pt x="256" y="168"/>
                    <a:pt x="256" y="168"/>
                  </a:cubicBezTo>
                  <a:cubicBezTo>
                    <a:pt x="250" y="166"/>
                    <a:pt x="245" y="164"/>
                    <a:pt x="240" y="162"/>
                  </a:cubicBezTo>
                  <a:cubicBezTo>
                    <a:pt x="238" y="162"/>
                    <a:pt x="237" y="161"/>
                    <a:pt x="236" y="161"/>
                  </a:cubicBezTo>
                  <a:cubicBezTo>
                    <a:pt x="231" y="159"/>
                    <a:pt x="226" y="157"/>
                    <a:pt x="221" y="155"/>
                  </a:cubicBezTo>
                  <a:cubicBezTo>
                    <a:pt x="221" y="155"/>
                    <a:pt x="220" y="155"/>
                    <a:pt x="220" y="155"/>
                  </a:cubicBezTo>
                  <a:cubicBezTo>
                    <a:pt x="218" y="154"/>
                    <a:pt x="215" y="153"/>
                    <a:pt x="213" y="152"/>
                  </a:cubicBezTo>
                  <a:cubicBezTo>
                    <a:pt x="212" y="152"/>
                    <a:pt x="210" y="151"/>
                    <a:pt x="208" y="150"/>
                  </a:cubicBezTo>
                  <a:cubicBezTo>
                    <a:pt x="206" y="149"/>
                    <a:pt x="204" y="148"/>
                    <a:pt x="202" y="148"/>
                  </a:cubicBezTo>
                  <a:cubicBezTo>
                    <a:pt x="200" y="147"/>
                    <a:pt x="198" y="146"/>
                    <a:pt x="197" y="145"/>
                  </a:cubicBezTo>
                  <a:cubicBezTo>
                    <a:pt x="194" y="144"/>
                    <a:pt x="192" y="143"/>
                    <a:pt x="190" y="143"/>
                  </a:cubicBezTo>
                  <a:cubicBezTo>
                    <a:pt x="189" y="142"/>
                    <a:pt x="187" y="141"/>
                    <a:pt x="185" y="140"/>
                  </a:cubicBezTo>
                  <a:cubicBezTo>
                    <a:pt x="183" y="139"/>
                    <a:pt x="181" y="138"/>
                    <a:pt x="179" y="137"/>
                  </a:cubicBezTo>
                  <a:cubicBezTo>
                    <a:pt x="178" y="137"/>
                    <a:pt x="176" y="136"/>
                    <a:pt x="174" y="135"/>
                  </a:cubicBezTo>
                  <a:cubicBezTo>
                    <a:pt x="172" y="134"/>
                    <a:pt x="170" y="133"/>
                    <a:pt x="168" y="132"/>
                  </a:cubicBezTo>
                  <a:cubicBezTo>
                    <a:pt x="167" y="131"/>
                    <a:pt x="165" y="131"/>
                    <a:pt x="164" y="130"/>
                  </a:cubicBezTo>
                  <a:cubicBezTo>
                    <a:pt x="161" y="129"/>
                    <a:pt x="159" y="128"/>
                    <a:pt x="157" y="127"/>
                  </a:cubicBezTo>
                  <a:cubicBezTo>
                    <a:pt x="156" y="126"/>
                    <a:pt x="154" y="125"/>
                    <a:pt x="153" y="124"/>
                  </a:cubicBezTo>
                  <a:cubicBezTo>
                    <a:pt x="151" y="123"/>
                    <a:pt x="149" y="122"/>
                    <a:pt x="146" y="121"/>
                  </a:cubicBezTo>
                  <a:cubicBezTo>
                    <a:pt x="145" y="120"/>
                    <a:pt x="144" y="120"/>
                    <a:pt x="143" y="119"/>
                  </a:cubicBezTo>
                  <a:cubicBezTo>
                    <a:pt x="140" y="117"/>
                    <a:pt x="136" y="115"/>
                    <a:pt x="133" y="113"/>
                  </a:cubicBezTo>
                  <a:cubicBezTo>
                    <a:pt x="76" y="81"/>
                    <a:pt x="32" y="42"/>
                    <a:pt x="1" y="0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31" y="151"/>
                    <a:pt x="75" y="189"/>
                    <a:pt x="132" y="222"/>
                  </a:cubicBezTo>
                  <a:cubicBezTo>
                    <a:pt x="135" y="224"/>
                    <a:pt x="138" y="226"/>
                    <a:pt x="142" y="228"/>
                  </a:cubicBezTo>
                  <a:cubicBezTo>
                    <a:pt x="143" y="228"/>
                    <a:pt x="144" y="229"/>
                    <a:pt x="145" y="230"/>
                  </a:cubicBezTo>
                  <a:cubicBezTo>
                    <a:pt x="147" y="231"/>
                    <a:pt x="150" y="232"/>
                    <a:pt x="152" y="233"/>
                  </a:cubicBezTo>
                  <a:cubicBezTo>
                    <a:pt x="153" y="234"/>
                    <a:pt x="155" y="235"/>
                    <a:pt x="156" y="235"/>
                  </a:cubicBezTo>
                  <a:cubicBezTo>
                    <a:pt x="158" y="237"/>
                    <a:pt x="160" y="238"/>
                    <a:pt x="162" y="239"/>
                  </a:cubicBezTo>
                  <a:cubicBezTo>
                    <a:pt x="164" y="240"/>
                    <a:pt x="166" y="240"/>
                    <a:pt x="167" y="241"/>
                  </a:cubicBezTo>
                  <a:cubicBezTo>
                    <a:pt x="169" y="242"/>
                    <a:pt x="171" y="243"/>
                    <a:pt x="173" y="244"/>
                  </a:cubicBezTo>
                  <a:cubicBezTo>
                    <a:pt x="175" y="245"/>
                    <a:pt x="176" y="246"/>
                    <a:pt x="178" y="246"/>
                  </a:cubicBezTo>
                  <a:cubicBezTo>
                    <a:pt x="180" y="247"/>
                    <a:pt x="182" y="248"/>
                    <a:pt x="184" y="249"/>
                  </a:cubicBezTo>
                  <a:cubicBezTo>
                    <a:pt x="186" y="250"/>
                    <a:pt x="188" y="251"/>
                    <a:pt x="189" y="251"/>
                  </a:cubicBezTo>
                  <a:cubicBezTo>
                    <a:pt x="191" y="252"/>
                    <a:pt x="193" y="253"/>
                    <a:pt x="195" y="254"/>
                  </a:cubicBezTo>
                  <a:cubicBezTo>
                    <a:pt x="197" y="255"/>
                    <a:pt x="199" y="256"/>
                    <a:pt x="201" y="256"/>
                  </a:cubicBezTo>
                  <a:cubicBezTo>
                    <a:pt x="203" y="257"/>
                    <a:pt x="205" y="258"/>
                    <a:pt x="207" y="259"/>
                  </a:cubicBezTo>
                  <a:cubicBezTo>
                    <a:pt x="209" y="260"/>
                    <a:pt x="210" y="260"/>
                    <a:pt x="212" y="261"/>
                  </a:cubicBezTo>
                  <a:cubicBezTo>
                    <a:pt x="214" y="262"/>
                    <a:pt x="216" y="263"/>
                    <a:pt x="218" y="264"/>
                  </a:cubicBezTo>
                  <a:cubicBezTo>
                    <a:pt x="219" y="264"/>
                    <a:pt x="219" y="264"/>
                    <a:pt x="219" y="264"/>
                  </a:cubicBezTo>
                  <a:cubicBezTo>
                    <a:pt x="219" y="264"/>
                    <a:pt x="220" y="264"/>
                    <a:pt x="220" y="264"/>
                  </a:cubicBezTo>
                  <a:cubicBezTo>
                    <a:pt x="225" y="266"/>
                    <a:pt x="230" y="268"/>
                    <a:pt x="234" y="270"/>
                  </a:cubicBezTo>
                  <a:cubicBezTo>
                    <a:pt x="236" y="270"/>
                    <a:pt x="237" y="271"/>
                    <a:pt x="238" y="271"/>
                  </a:cubicBezTo>
                  <a:cubicBezTo>
                    <a:pt x="244" y="273"/>
                    <a:pt x="249" y="275"/>
                    <a:pt x="255" y="277"/>
                  </a:cubicBezTo>
                  <a:cubicBezTo>
                    <a:pt x="255" y="277"/>
                    <a:pt x="255" y="277"/>
                    <a:pt x="255" y="277"/>
                  </a:cubicBezTo>
                  <a:cubicBezTo>
                    <a:pt x="261" y="279"/>
                    <a:pt x="266" y="281"/>
                    <a:pt x="271" y="282"/>
                  </a:cubicBezTo>
                  <a:cubicBezTo>
                    <a:pt x="273" y="283"/>
                    <a:pt x="274" y="283"/>
                    <a:pt x="275" y="284"/>
                  </a:cubicBezTo>
                  <a:cubicBezTo>
                    <a:pt x="281" y="285"/>
                    <a:pt x="287" y="287"/>
                    <a:pt x="292" y="289"/>
                  </a:cubicBezTo>
                  <a:cubicBezTo>
                    <a:pt x="292" y="289"/>
                    <a:pt x="292" y="289"/>
                    <a:pt x="292" y="289"/>
                  </a:cubicBezTo>
                  <a:cubicBezTo>
                    <a:pt x="292" y="289"/>
                    <a:pt x="292" y="289"/>
                    <a:pt x="292" y="289"/>
                  </a:cubicBezTo>
                  <a:cubicBezTo>
                    <a:pt x="296" y="290"/>
                    <a:pt x="300" y="291"/>
                    <a:pt x="303" y="292"/>
                  </a:cubicBezTo>
                  <a:cubicBezTo>
                    <a:pt x="304" y="292"/>
                    <a:pt x="305" y="292"/>
                    <a:pt x="306" y="292"/>
                  </a:cubicBezTo>
                  <a:cubicBezTo>
                    <a:pt x="310" y="293"/>
                    <a:pt x="315" y="295"/>
                    <a:pt x="319" y="296"/>
                  </a:cubicBezTo>
                  <a:cubicBezTo>
                    <a:pt x="320" y="187"/>
                    <a:pt x="320" y="187"/>
                    <a:pt x="320" y="187"/>
                  </a:cubicBezTo>
                  <a:cubicBezTo>
                    <a:pt x="316" y="186"/>
                    <a:pt x="311" y="185"/>
                    <a:pt x="307" y="183"/>
                  </a:cubicBezTo>
                  <a:close/>
                </a:path>
              </a:pathLst>
            </a:custGeom>
            <a:solidFill>
              <a:srgbClr val="D13B3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" name="Freeform 26">
              <a:extLst>
                <a:ext uri="{FF2B5EF4-FFF2-40B4-BE49-F238E27FC236}">
                  <a16:creationId xmlns:a16="http://schemas.microsoft.com/office/drawing/2014/main" id="{9C2BD40D-DA35-B68F-B4D6-84D55F40361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3701" y="4330701"/>
              <a:ext cx="1725613" cy="984250"/>
            </a:xfrm>
            <a:custGeom>
              <a:avLst/>
              <a:gdLst>
                <a:gd name="T0" fmla="*/ 459 w 459"/>
                <a:gd name="T1" fmla="*/ 74 h 262"/>
                <a:gd name="T2" fmla="*/ 319 w 459"/>
                <a:gd name="T3" fmla="*/ 262 h 262"/>
                <a:gd name="T4" fmla="*/ 132 w 459"/>
                <a:gd name="T5" fmla="*/ 188 h 262"/>
                <a:gd name="T6" fmla="*/ 0 w 459"/>
                <a:gd name="T7" fmla="*/ 75 h 262"/>
                <a:gd name="T8" fmla="*/ 329 w 459"/>
                <a:gd name="T9" fmla="*/ 0 h 262"/>
                <a:gd name="T10" fmla="*/ 381 w 459"/>
                <a:gd name="T11" fmla="*/ 44 h 262"/>
                <a:gd name="T12" fmla="*/ 459 w 459"/>
                <a:gd name="T13" fmla="*/ 74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9" h="262">
                  <a:moveTo>
                    <a:pt x="459" y="74"/>
                  </a:moveTo>
                  <a:cubicBezTo>
                    <a:pt x="319" y="262"/>
                    <a:pt x="319" y="262"/>
                    <a:pt x="319" y="262"/>
                  </a:cubicBezTo>
                  <a:cubicBezTo>
                    <a:pt x="247" y="244"/>
                    <a:pt x="184" y="219"/>
                    <a:pt x="132" y="188"/>
                  </a:cubicBezTo>
                  <a:cubicBezTo>
                    <a:pt x="75" y="156"/>
                    <a:pt x="31" y="117"/>
                    <a:pt x="0" y="75"/>
                  </a:cubicBezTo>
                  <a:cubicBezTo>
                    <a:pt x="329" y="0"/>
                    <a:pt x="329" y="0"/>
                    <a:pt x="329" y="0"/>
                  </a:cubicBezTo>
                  <a:cubicBezTo>
                    <a:pt x="341" y="16"/>
                    <a:pt x="359" y="31"/>
                    <a:pt x="381" y="44"/>
                  </a:cubicBezTo>
                  <a:cubicBezTo>
                    <a:pt x="403" y="56"/>
                    <a:pt x="429" y="67"/>
                    <a:pt x="459" y="74"/>
                  </a:cubicBezTo>
                  <a:close/>
                </a:path>
              </a:pathLst>
            </a:custGeom>
            <a:solidFill>
              <a:srgbClr val="781F1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6" name="Freeform 27">
              <a:extLst>
                <a:ext uri="{FF2B5EF4-FFF2-40B4-BE49-F238E27FC236}">
                  <a16:creationId xmlns:a16="http://schemas.microsoft.com/office/drawing/2014/main" id="{7549C90B-5B46-2DED-A3F9-1559BE3CDF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9088" y="4608513"/>
              <a:ext cx="530225" cy="1116013"/>
            </a:xfrm>
            <a:custGeom>
              <a:avLst/>
              <a:gdLst>
                <a:gd name="T0" fmla="*/ 334 w 334"/>
                <a:gd name="T1" fmla="*/ 0 h 703"/>
                <a:gd name="T2" fmla="*/ 334 w 334"/>
                <a:gd name="T3" fmla="*/ 260 h 703"/>
                <a:gd name="T4" fmla="*/ 0 w 334"/>
                <a:gd name="T5" fmla="*/ 703 h 703"/>
                <a:gd name="T6" fmla="*/ 2 w 334"/>
                <a:gd name="T7" fmla="*/ 445 h 703"/>
                <a:gd name="T8" fmla="*/ 334 w 334"/>
                <a:gd name="T9" fmla="*/ 0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4" h="703">
                  <a:moveTo>
                    <a:pt x="334" y="0"/>
                  </a:moveTo>
                  <a:lnTo>
                    <a:pt x="334" y="260"/>
                  </a:lnTo>
                  <a:lnTo>
                    <a:pt x="0" y="703"/>
                  </a:lnTo>
                  <a:lnTo>
                    <a:pt x="2" y="445"/>
                  </a:lnTo>
                  <a:lnTo>
                    <a:pt x="334" y="0"/>
                  </a:lnTo>
                  <a:close/>
                </a:path>
              </a:pathLst>
            </a:custGeom>
            <a:solidFill>
              <a:srgbClr val="CB332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" name="Freeform 28">
              <a:extLst>
                <a:ext uri="{FF2B5EF4-FFF2-40B4-BE49-F238E27FC236}">
                  <a16:creationId xmlns:a16="http://schemas.microsoft.com/office/drawing/2014/main" id="{258ADDF3-6354-FF2D-5CF3-B18E0C9BE84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2263" y="4886326"/>
              <a:ext cx="1785938" cy="857250"/>
            </a:xfrm>
            <a:custGeom>
              <a:avLst/>
              <a:gdLst>
                <a:gd name="T0" fmla="*/ 344 w 475"/>
                <a:gd name="T1" fmla="*/ 0 h 228"/>
                <a:gd name="T2" fmla="*/ 475 w 475"/>
                <a:gd name="T3" fmla="*/ 190 h 228"/>
                <a:gd name="T4" fmla="*/ 0 w 475"/>
                <a:gd name="T5" fmla="*/ 188 h 228"/>
                <a:gd name="T6" fmla="*/ 140 w 475"/>
                <a:gd name="T7" fmla="*/ 1 h 228"/>
                <a:gd name="T8" fmla="*/ 344 w 475"/>
                <a:gd name="T9" fmla="*/ 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5" h="228">
                  <a:moveTo>
                    <a:pt x="344" y="0"/>
                  </a:moveTo>
                  <a:cubicBezTo>
                    <a:pt x="475" y="190"/>
                    <a:pt x="475" y="190"/>
                    <a:pt x="475" y="190"/>
                  </a:cubicBezTo>
                  <a:cubicBezTo>
                    <a:pt x="328" y="226"/>
                    <a:pt x="158" y="228"/>
                    <a:pt x="0" y="188"/>
                  </a:cubicBezTo>
                  <a:cubicBezTo>
                    <a:pt x="140" y="1"/>
                    <a:pt x="140" y="1"/>
                    <a:pt x="140" y="1"/>
                  </a:cubicBezTo>
                  <a:cubicBezTo>
                    <a:pt x="208" y="18"/>
                    <a:pt x="282" y="16"/>
                    <a:pt x="344" y="0"/>
                  </a:cubicBezTo>
                  <a:close/>
                </a:path>
              </a:pathLst>
            </a:custGeom>
            <a:solidFill>
              <a:srgbClr val="781F1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" name="Freeform 29">
              <a:extLst>
                <a:ext uri="{FF2B5EF4-FFF2-40B4-BE49-F238E27FC236}">
                  <a16:creationId xmlns:a16="http://schemas.microsoft.com/office/drawing/2014/main" id="{FBD1C399-5183-8824-AFF7-DAB7D9869C7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9088" y="5592763"/>
              <a:ext cx="1789113" cy="241300"/>
            </a:xfrm>
            <a:custGeom>
              <a:avLst/>
              <a:gdLst>
                <a:gd name="T0" fmla="*/ 449 w 476"/>
                <a:gd name="T1" fmla="*/ 9 h 64"/>
                <a:gd name="T2" fmla="*/ 422 w 476"/>
                <a:gd name="T3" fmla="*/ 14 h 64"/>
                <a:gd name="T4" fmla="*/ 400 w 476"/>
                <a:gd name="T5" fmla="*/ 17 h 64"/>
                <a:gd name="T6" fmla="*/ 381 w 476"/>
                <a:gd name="T7" fmla="*/ 20 h 64"/>
                <a:gd name="T8" fmla="*/ 363 w 476"/>
                <a:gd name="T9" fmla="*/ 22 h 64"/>
                <a:gd name="T10" fmla="*/ 340 w 476"/>
                <a:gd name="T11" fmla="*/ 25 h 64"/>
                <a:gd name="T12" fmla="*/ 324 w 476"/>
                <a:gd name="T13" fmla="*/ 26 h 64"/>
                <a:gd name="T14" fmla="*/ 308 w 476"/>
                <a:gd name="T15" fmla="*/ 28 h 64"/>
                <a:gd name="T16" fmla="*/ 292 w 476"/>
                <a:gd name="T17" fmla="*/ 28 h 64"/>
                <a:gd name="T18" fmla="*/ 276 w 476"/>
                <a:gd name="T19" fmla="*/ 29 h 64"/>
                <a:gd name="T20" fmla="*/ 260 w 476"/>
                <a:gd name="T21" fmla="*/ 29 h 64"/>
                <a:gd name="T22" fmla="*/ 245 w 476"/>
                <a:gd name="T23" fmla="*/ 30 h 64"/>
                <a:gd name="T24" fmla="*/ 230 w 476"/>
                <a:gd name="T25" fmla="*/ 29 h 64"/>
                <a:gd name="T26" fmla="*/ 214 w 476"/>
                <a:gd name="T27" fmla="*/ 29 h 64"/>
                <a:gd name="T28" fmla="*/ 200 w 476"/>
                <a:gd name="T29" fmla="*/ 29 h 64"/>
                <a:gd name="T30" fmla="*/ 185 w 476"/>
                <a:gd name="T31" fmla="*/ 28 h 64"/>
                <a:gd name="T32" fmla="*/ 170 w 476"/>
                <a:gd name="T33" fmla="*/ 27 h 64"/>
                <a:gd name="T34" fmla="*/ 155 w 476"/>
                <a:gd name="T35" fmla="*/ 26 h 64"/>
                <a:gd name="T36" fmla="*/ 140 w 476"/>
                <a:gd name="T37" fmla="*/ 24 h 64"/>
                <a:gd name="T38" fmla="*/ 125 w 476"/>
                <a:gd name="T39" fmla="*/ 23 h 64"/>
                <a:gd name="T40" fmla="*/ 110 w 476"/>
                <a:gd name="T41" fmla="*/ 21 h 64"/>
                <a:gd name="T42" fmla="*/ 95 w 476"/>
                <a:gd name="T43" fmla="*/ 19 h 64"/>
                <a:gd name="T44" fmla="*/ 80 w 476"/>
                <a:gd name="T45" fmla="*/ 17 h 64"/>
                <a:gd name="T46" fmla="*/ 65 w 476"/>
                <a:gd name="T47" fmla="*/ 14 h 64"/>
                <a:gd name="T48" fmla="*/ 50 w 476"/>
                <a:gd name="T49" fmla="*/ 11 h 64"/>
                <a:gd name="T50" fmla="*/ 36 w 476"/>
                <a:gd name="T51" fmla="*/ 8 h 64"/>
                <a:gd name="T52" fmla="*/ 18 w 476"/>
                <a:gd name="T53" fmla="*/ 5 h 64"/>
                <a:gd name="T54" fmla="*/ 0 w 476"/>
                <a:gd name="T55" fmla="*/ 35 h 64"/>
                <a:gd name="T56" fmla="*/ 23 w 476"/>
                <a:gd name="T57" fmla="*/ 40 h 64"/>
                <a:gd name="T58" fmla="*/ 38 w 476"/>
                <a:gd name="T59" fmla="*/ 43 h 64"/>
                <a:gd name="T60" fmla="*/ 49 w 476"/>
                <a:gd name="T61" fmla="*/ 46 h 64"/>
                <a:gd name="T62" fmla="*/ 64 w 476"/>
                <a:gd name="T63" fmla="*/ 48 h 64"/>
                <a:gd name="T64" fmla="*/ 79 w 476"/>
                <a:gd name="T65" fmla="*/ 51 h 64"/>
                <a:gd name="T66" fmla="*/ 94 w 476"/>
                <a:gd name="T67" fmla="*/ 53 h 64"/>
                <a:gd name="T68" fmla="*/ 102 w 476"/>
                <a:gd name="T69" fmla="*/ 54 h 64"/>
                <a:gd name="T70" fmla="*/ 117 w 476"/>
                <a:gd name="T71" fmla="*/ 56 h 64"/>
                <a:gd name="T72" fmla="*/ 132 w 476"/>
                <a:gd name="T73" fmla="*/ 58 h 64"/>
                <a:gd name="T74" fmla="*/ 146 w 476"/>
                <a:gd name="T75" fmla="*/ 60 h 64"/>
                <a:gd name="T76" fmla="*/ 157 w 476"/>
                <a:gd name="T77" fmla="*/ 60 h 64"/>
                <a:gd name="T78" fmla="*/ 168 w 476"/>
                <a:gd name="T79" fmla="*/ 61 h 64"/>
                <a:gd name="T80" fmla="*/ 183 w 476"/>
                <a:gd name="T81" fmla="*/ 62 h 64"/>
                <a:gd name="T82" fmla="*/ 198 w 476"/>
                <a:gd name="T83" fmla="*/ 63 h 64"/>
                <a:gd name="T84" fmla="*/ 213 w 476"/>
                <a:gd name="T85" fmla="*/ 64 h 64"/>
                <a:gd name="T86" fmla="*/ 221 w 476"/>
                <a:gd name="T87" fmla="*/ 64 h 64"/>
                <a:gd name="T88" fmla="*/ 236 w 476"/>
                <a:gd name="T89" fmla="*/ 64 h 64"/>
                <a:gd name="T90" fmla="*/ 251 w 476"/>
                <a:gd name="T91" fmla="*/ 64 h 64"/>
                <a:gd name="T92" fmla="*/ 267 w 476"/>
                <a:gd name="T93" fmla="*/ 64 h 64"/>
                <a:gd name="T94" fmla="*/ 277 w 476"/>
                <a:gd name="T95" fmla="*/ 63 h 64"/>
                <a:gd name="T96" fmla="*/ 291 w 476"/>
                <a:gd name="T97" fmla="*/ 63 h 64"/>
                <a:gd name="T98" fmla="*/ 307 w 476"/>
                <a:gd name="T99" fmla="*/ 62 h 64"/>
                <a:gd name="T100" fmla="*/ 323 w 476"/>
                <a:gd name="T101" fmla="*/ 61 h 64"/>
                <a:gd name="T102" fmla="*/ 339 w 476"/>
                <a:gd name="T103" fmla="*/ 59 h 64"/>
                <a:gd name="T104" fmla="*/ 345 w 476"/>
                <a:gd name="T105" fmla="*/ 59 h 64"/>
                <a:gd name="T106" fmla="*/ 366 w 476"/>
                <a:gd name="T107" fmla="*/ 56 h 64"/>
                <a:gd name="T108" fmla="*/ 386 w 476"/>
                <a:gd name="T109" fmla="*/ 54 h 64"/>
                <a:gd name="T110" fmla="*/ 403 w 476"/>
                <a:gd name="T111" fmla="*/ 51 h 64"/>
                <a:gd name="T112" fmla="*/ 421 w 476"/>
                <a:gd name="T113" fmla="*/ 48 h 64"/>
                <a:gd name="T114" fmla="*/ 448 w 476"/>
                <a:gd name="T115" fmla="*/ 43 h 64"/>
                <a:gd name="T116" fmla="*/ 475 w 476"/>
                <a:gd name="T117" fmla="*/ 37 h 64"/>
                <a:gd name="T118" fmla="*/ 451 w 476"/>
                <a:gd name="T119" fmla="*/ 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76" h="64">
                  <a:moveTo>
                    <a:pt x="451" y="8"/>
                  </a:moveTo>
                  <a:cubicBezTo>
                    <a:pt x="450" y="8"/>
                    <a:pt x="450" y="8"/>
                    <a:pt x="449" y="9"/>
                  </a:cubicBezTo>
                  <a:cubicBezTo>
                    <a:pt x="441" y="10"/>
                    <a:pt x="433" y="12"/>
                    <a:pt x="424" y="13"/>
                  </a:cubicBezTo>
                  <a:cubicBezTo>
                    <a:pt x="423" y="14"/>
                    <a:pt x="422" y="14"/>
                    <a:pt x="422" y="14"/>
                  </a:cubicBezTo>
                  <a:cubicBezTo>
                    <a:pt x="416" y="15"/>
                    <a:pt x="410" y="16"/>
                    <a:pt x="404" y="17"/>
                  </a:cubicBezTo>
                  <a:cubicBezTo>
                    <a:pt x="403" y="17"/>
                    <a:pt x="402" y="17"/>
                    <a:pt x="400" y="17"/>
                  </a:cubicBezTo>
                  <a:cubicBezTo>
                    <a:pt x="396" y="18"/>
                    <a:pt x="391" y="19"/>
                    <a:pt x="387" y="19"/>
                  </a:cubicBezTo>
                  <a:cubicBezTo>
                    <a:pt x="385" y="20"/>
                    <a:pt x="383" y="20"/>
                    <a:pt x="381" y="20"/>
                  </a:cubicBezTo>
                  <a:cubicBezTo>
                    <a:pt x="377" y="21"/>
                    <a:pt x="372" y="21"/>
                    <a:pt x="367" y="22"/>
                  </a:cubicBezTo>
                  <a:cubicBezTo>
                    <a:pt x="366" y="22"/>
                    <a:pt x="365" y="22"/>
                    <a:pt x="363" y="22"/>
                  </a:cubicBezTo>
                  <a:cubicBezTo>
                    <a:pt x="358" y="23"/>
                    <a:pt x="352" y="24"/>
                    <a:pt x="346" y="24"/>
                  </a:cubicBezTo>
                  <a:cubicBezTo>
                    <a:pt x="344" y="25"/>
                    <a:pt x="342" y="25"/>
                    <a:pt x="340" y="25"/>
                  </a:cubicBezTo>
                  <a:cubicBezTo>
                    <a:pt x="337" y="25"/>
                    <a:pt x="334" y="26"/>
                    <a:pt x="330" y="26"/>
                  </a:cubicBezTo>
                  <a:cubicBezTo>
                    <a:pt x="328" y="26"/>
                    <a:pt x="326" y="26"/>
                    <a:pt x="324" y="26"/>
                  </a:cubicBezTo>
                  <a:cubicBezTo>
                    <a:pt x="321" y="27"/>
                    <a:pt x="318" y="27"/>
                    <a:pt x="314" y="27"/>
                  </a:cubicBezTo>
                  <a:cubicBezTo>
                    <a:pt x="312" y="27"/>
                    <a:pt x="310" y="27"/>
                    <a:pt x="308" y="28"/>
                  </a:cubicBezTo>
                  <a:cubicBezTo>
                    <a:pt x="305" y="28"/>
                    <a:pt x="302" y="28"/>
                    <a:pt x="298" y="28"/>
                  </a:cubicBezTo>
                  <a:cubicBezTo>
                    <a:pt x="296" y="28"/>
                    <a:pt x="294" y="28"/>
                    <a:pt x="292" y="28"/>
                  </a:cubicBezTo>
                  <a:cubicBezTo>
                    <a:pt x="289" y="29"/>
                    <a:pt x="285" y="29"/>
                    <a:pt x="282" y="29"/>
                  </a:cubicBezTo>
                  <a:cubicBezTo>
                    <a:pt x="280" y="29"/>
                    <a:pt x="278" y="29"/>
                    <a:pt x="276" y="29"/>
                  </a:cubicBezTo>
                  <a:cubicBezTo>
                    <a:pt x="273" y="29"/>
                    <a:pt x="270" y="29"/>
                    <a:pt x="268" y="29"/>
                  </a:cubicBezTo>
                  <a:cubicBezTo>
                    <a:pt x="265" y="29"/>
                    <a:pt x="263" y="29"/>
                    <a:pt x="260" y="29"/>
                  </a:cubicBezTo>
                  <a:cubicBezTo>
                    <a:pt x="258" y="29"/>
                    <a:pt x="255" y="29"/>
                    <a:pt x="253" y="29"/>
                  </a:cubicBezTo>
                  <a:cubicBezTo>
                    <a:pt x="250" y="30"/>
                    <a:pt x="248" y="30"/>
                    <a:pt x="245" y="30"/>
                  </a:cubicBezTo>
                  <a:cubicBezTo>
                    <a:pt x="242" y="30"/>
                    <a:pt x="240" y="30"/>
                    <a:pt x="237" y="30"/>
                  </a:cubicBezTo>
                  <a:cubicBezTo>
                    <a:pt x="235" y="30"/>
                    <a:pt x="232" y="30"/>
                    <a:pt x="230" y="29"/>
                  </a:cubicBezTo>
                  <a:cubicBezTo>
                    <a:pt x="227" y="29"/>
                    <a:pt x="225" y="29"/>
                    <a:pt x="222" y="29"/>
                  </a:cubicBezTo>
                  <a:cubicBezTo>
                    <a:pt x="219" y="29"/>
                    <a:pt x="217" y="29"/>
                    <a:pt x="214" y="29"/>
                  </a:cubicBezTo>
                  <a:cubicBezTo>
                    <a:pt x="212" y="29"/>
                    <a:pt x="210" y="29"/>
                    <a:pt x="207" y="29"/>
                  </a:cubicBezTo>
                  <a:cubicBezTo>
                    <a:pt x="205" y="29"/>
                    <a:pt x="202" y="29"/>
                    <a:pt x="200" y="29"/>
                  </a:cubicBezTo>
                  <a:cubicBezTo>
                    <a:pt x="197" y="29"/>
                    <a:pt x="195" y="28"/>
                    <a:pt x="192" y="28"/>
                  </a:cubicBezTo>
                  <a:cubicBezTo>
                    <a:pt x="190" y="28"/>
                    <a:pt x="187" y="28"/>
                    <a:pt x="185" y="28"/>
                  </a:cubicBezTo>
                  <a:cubicBezTo>
                    <a:pt x="182" y="28"/>
                    <a:pt x="180" y="28"/>
                    <a:pt x="178" y="28"/>
                  </a:cubicBezTo>
                  <a:cubicBezTo>
                    <a:pt x="175" y="27"/>
                    <a:pt x="172" y="27"/>
                    <a:pt x="170" y="27"/>
                  </a:cubicBezTo>
                  <a:cubicBezTo>
                    <a:pt x="167" y="27"/>
                    <a:pt x="165" y="27"/>
                    <a:pt x="163" y="26"/>
                  </a:cubicBezTo>
                  <a:cubicBezTo>
                    <a:pt x="160" y="26"/>
                    <a:pt x="157" y="26"/>
                    <a:pt x="155" y="26"/>
                  </a:cubicBezTo>
                  <a:cubicBezTo>
                    <a:pt x="152" y="26"/>
                    <a:pt x="150" y="25"/>
                    <a:pt x="148" y="25"/>
                  </a:cubicBezTo>
                  <a:cubicBezTo>
                    <a:pt x="145" y="25"/>
                    <a:pt x="142" y="25"/>
                    <a:pt x="140" y="24"/>
                  </a:cubicBezTo>
                  <a:cubicBezTo>
                    <a:pt x="137" y="24"/>
                    <a:pt x="135" y="24"/>
                    <a:pt x="133" y="24"/>
                  </a:cubicBezTo>
                  <a:cubicBezTo>
                    <a:pt x="130" y="23"/>
                    <a:pt x="127" y="23"/>
                    <a:pt x="125" y="23"/>
                  </a:cubicBezTo>
                  <a:cubicBezTo>
                    <a:pt x="122" y="23"/>
                    <a:pt x="120" y="22"/>
                    <a:pt x="118" y="22"/>
                  </a:cubicBezTo>
                  <a:cubicBezTo>
                    <a:pt x="115" y="22"/>
                    <a:pt x="113" y="21"/>
                    <a:pt x="110" y="21"/>
                  </a:cubicBezTo>
                  <a:cubicBezTo>
                    <a:pt x="108" y="21"/>
                    <a:pt x="105" y="20"/>
                    <a:pt x="103" y="20"/>
                  </a:cubicBezTo>
                  <a:cubicBezTo>
                    <a:pt x="100" y="20"/>
                    <a:pt x="98" y="19"/>
                    <a:pt x="95" y="19"/>
                  </a:cubicBezTo>
                  <a:cubicBezTo>
                    <a:pt x="93" y="19"/>
                    <a:pt x="90" y="18"/>
                    <a:pt x="88" y="18"/>
                  </a:cubicBezTo>
                  <a:cubicBezTo>
                    <a:pt x="85" y="17"/>
                    <a:pt x="83" y="17"/>
                    <a:pt x="80" y="17"/>
                  </a:cubicBezTo>
                  <a:cubicBezTo>
                    <a:pt x="78" y="16"/>
                    <a:pt x="75" y="16"/>
                    <a:pt x="73" y="15"/>
                  </a:cubicBezTo>
                  <a:cubicBezTo>
                    <a:pt x="70" y="15"/>
                    <a:pt x="68" y="14"/>
                    <a:pt x="65" y="14"/>
                  </a:cubicBezTo>
                  <a:cubicBezTo>
                    <a:pt x="63" y="14"/>
                    <a:pt x="60" y="13"/>
                    <a:pt x="58" y="13"/>
                  </a:cubicBezTo>
                  <a:cubicBezTo>
                    <a:pt x="55" y="12"/>
                    <a:pt x="53" y="12"/>
                    <a:pt x="50" y="11"/>
                  </a:cubicBezTo>
                  <a:cubicBezTo>
                    <a:pt x="48" y="11"/>
                    <a:pt x="45" y="10"/>
                    <a:pt x="43" y="10"/>
                  </a:cubicBezTo>
                  <a:cubicBezTo>
                    <a:pt x="40" y="9"/>
                    <a:pt x="38" y="9"/>
                    <a:pt x="36" y="8"/>
                  </a:cubicBezTo>
                  <a:cubicBezTo>
                    <a:pt x="32" y="8"/>
                    <a:pt x="28" y="7"/>
                    <a:pt x="24" y="6"/>
                  </a:cubicBezTo>
                  <a:cubicBezTo>
                    <a:pt x="22" y="5"/>
                    <a:pt x="20" y="5"/>
                    <a:pt x="18" y="5"/>
                  </a:cubicBezTo>
                  <a:cubicBezTo>
                    <a:pt x="13" y="3"/>
                    <a:pt x="7" y="2"/>
                    <a:pt x="1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36"/>
                    <a:pt x="12" y="38"/>
                    <a:pt x="17" y="39"/>
                  </a:cubicBezTo>
                  <a:cubicBezTo>
                    <a:pt x="19" y="39"/>
                    <a:pt x="21" y="40"/>
                    <a:pt x="23" y="40"/>
                  </a:cubicBezTo>
                  <a:cubicBezTo>
                    <a:pt x="27" y="41"/>
                    <a:pt x="31" y="42"/>
                    <a:pt x="35" y="43"/>
                  </a:cubicBezTo>
                  <a:cubicBezTo>
                    <a:pt x="36" y="43"/>
                    <a:pt x="37" y="43"/>
                    <a:pt x="38" y="43"/>
                  </a:cubicBezTo>
                  <a:cubicBezTo>
                    <a:pt x="39" y="44"/>
                    <a:pt x="40" y="44"/>
                    <a:pt x="41" y="44"/>
                  </a:cubicBezTo>
                  <a:cubicBezTo>
                    <a:pt x="44" y="45"/>
                    <a:pt x="46" y="45"/>
                    <a:pt x="49" y="46"/>
                  </a:cubicBezTo>
                  <a:cubicBezTo>
                    <a:pt x="51" y="46"/>
                    <a:pt x="54" y="47"/>
                    <a:pt x="56" y="47"/>
                  </a:cubicBezTo>
                  <a:cubicBezTo>
                    <a:pt x="59" y="48"/>
                    <a:pt x="61" y="48"/>
                    <a:pt x="64" y="48"/>
                  </a:cubicBezTo>
                  <a:cubicBezTo>
                    <a:pt x="66" y="49"/>
                    <a:pt x="69" y="49"/>
                    <a:pt x="71" y="50"/>
                  </a:cubicBezTo>
                  <a:cubicBezTo>
                    <a:pt x="74" y="50"/>
                    <a:pt x="76" y="51"/>
                    <a:pt x="79" y="51"/>
                  </a:cubicBezTo>
                  <a:cubicBezTo>
                    <a:pt x="82" y="51"/>
                    <a:pt x="84" y="52"/>
                    <a:pt x="87" y="52"/>
                  </a:cubicBezTo>
                  <a:cubicBezTo>
                    <a:pt x="89" y="53"/>
                    <a:pt x="92" y="53"/>
                    <a:pt x="94" y="53"/>
                  </a:cubicBezTo>
                  <a:cubicBezTo>
                    <a:pt x="96" y="54"/>
                    <a:pt x="97" y="54"/>
                    <a:pt x="98" y="54"/>
                  </a:cubicBezTo>
                  <a:cubicBezTo>
                    <a:pt x="99" y="54"/>
                    <a:pt x="101" y="54"/>
                    <a:pt x="102" y="54"/>
                  </a:cubicBezTo>
                  <a:cubicBezTo>
                    <a:pt x="104" y="55"/>
                    <a:pt x="106" y="55"/>
                    <a:pt x="109" y="55"/>
                  </a:cubicBezTo>
                  <a:cubicBezTo>
                    <a:pt x="111" y="56"/>
                    <a:pt x="114" y="56"/>
                    <a:pt x="117" y="56"/>
                  </a:cubicBezTo>
                  <a:cubicBezTo>
                    <a:pt x="119" y="57"/>
                    <a:pt x="121" y="57"/>
                    <a:pt x="124" y="57"/>
                  </a:cubicBezTo>
                  <a:cubicBezTo>
                    <a:pt x="126" y="57"/>
                    <a:pt x="129" y="58"/>
                    <a:pt x="132" y="58"/>
                  </a:cubicBezTo>
                  <a:cubicBezTo>
                    <a:pt x="134" y="58"/>
                    <a:pt x="136" y="59"/>
                    <a:pt x="139" y="59"/>
                  </a:cubicBezTo>
                  <a:cubicBezTo>
                    <a:pt x="141" y="59"/>
                    <a:pt x="144" y="59"/>
                    <a:pt x="146" y="60"/>
                  </a:cubicBezTo>
                  <a:cubicBezTo>
                    <a:pt x="149" y="60"/>
                    <a:pt x="151" y="60"/>
                    <a:pt x="154" y="60"/>
                  </a:cubicBezTo>
                  <a:cubicBezTo>
                    <a:pt x="155" y="60"/>
                    <a:pt x="156" y="60"/>
                    <a:pt x="157" y="60"/>
                  </a:cubicBezTo>
                  <a:cubicBezTo>
                    <a:pt x="158" y="61"/>
                    <a:pt x="160" y="61"/>
                    <a:pt x="161" y="61"/>
                  </a:cubicBezTo>
                  <a:cubicBezTo>
                    <a:pt x="164" y="61"/>
                    <a:pt x="166" y="61"/>
                    <a:pt x="168" y="61"/>
                  </a:cubicBezTo>
                  <a:cubicBezTo>
                    <a:pt x="171" y="62"/>
                    <a:pt x="174" y="62"/>
                    <a:pt x="176" y="62"/>
                  </a:cubicBezTo>
                  <a:cubicBezTo>
                    <a:pt x="179" y="62"/>
                    <a:pt x="181" y="62"/>
                    <a:pt x="183" y="62"/>
                  </a:cubicBezTo>
                  <a:cubicBezTo>
                    <a:pt x="186" y="62"/>
                    <a:pt x="189" y="63"/>
                    <a:pt x="191" y="63"/>
                  </a:cubicBezTo>
                  <a:cubicBezTo>
                    <a:pt x="194" y="63"/>
                    <a:pt x="196" y="63"/>
                    <a:pt x="198" y="63"/>
                  </a:cubicBezTo>
                  <a:cubicBezTo>
                    <a:pt x="201" y="63"/>
                    <a:pt x="204" y="63"/>
                    <a:pt x="206" y="63"/>
                  </a:cubicBezTo>
                  <a:cubicBezTo>
                    <a:pt x="209" y="63"/>
                    <a:pt x="211" y="63"/>
                    <a:pt x="213" y="64"/>
                  </a:cubicBezTo>
                  <a:cubicBezTo>
                    <a:pt x="214" y="64"/>
                    <a:pt x="215" y="64"/>
                    <a:pt x="215" y="64"/>
                  </a:cubicBezTo>
                  <a:cubicBezTo>
                    <a:pt x="217" y="64"/>
                    <a:pt x="219" y="64"/>
                    <a:pt x="221" y="64"/>
                  </a:cubicBezTo>
                  <a:cubicBezTo>
                    <a:pt x="223" y="64"/>
                    <a:pt x="226" y="64"/>
                    <a:pt x="229" y="64"/>
                  </a:cubicBezTo>
                  <a:cubicBezTo>
                    <a:pt x="231" y="64"/>
                    <a:pt x="234" y="64"/>
                    <a:pt x="236" y="64"/>
                  </a:cubicBezTo>
                  <a:cubicBezTo>
                    <a:pt x="239" y="64"/>
                    <a:pt x="241" y="64"/>
                    <a:pt x="244" y="64"/>
                  </a:cubicBezTo>
                  <a:cubicBezTo>
                    <a:pt x="246" y="64"/>
                    <a:pt x="249" y="64"/>
                    <a:pt x="251" y="64"/>
                  </a:cubicBezTo>
                  <a:cubicBezTo>
                    <a:pt x="254" y="64"/>
                    <a:pt x="257" y="64"/>
                    <a:pt x="259" y="64"/>
                  </a:cubicBezTo>
                  <a:cubicBezTo>
                    <a:pt x="262" y="64"/>
                    <a:pt x="264" y="64"/>
                    <a:pt x="267" y="64"/>
                  </a:cubicBezTo>
                  <a:cubicBezTo>
                    <a:pt x="269" y="64"/>
                    <a:pt x="272" y="63"/>
                    <a:pt x="274" y="63"/>
                  </a:cubicBezTo>
                  <a:cubicBezTo>
                    <a:pt x="275" y="63"/>
                    <a:pt x="276" y="63"/>
                    <a:pt x="277" y="63"/>
                  </a:cubicBezTo>
                  <a:cubicBezTo>
                    <a:pt x="278" y="63"/>
                    <a:pt x="280" y="63"/>
                    <a:pt x="281" y="63"/>
                  </a:cubicBezTo>
                  <a:cubicBezTo>
                    <a:pt x="284" y="63"/>
                    <a:pt x="287" y="63"/>
                    <a:pt x="291" y="63"/>
                  </a:cubicBezTo>
                  <a:cubicBezTo>
                    <a:pt x="293" y="63"/>
                    <a:pt x="295" y="63"/>
                    <a:pt x="297" y="62"/>
                  </a:cubicBezTo>
                  <a:cubicBezTo>
                    <a:pt x="300" y="62"/>
                    <a:pt x="303" y="62"/>
                    <a:pt x="307" y="62"/>
                  </a:cubicBezTo>
                  <a:cubicBezTo>
                    <a:pt x="309" y="62"/>
                    <a:pt x="311" y="62"/>
                    <a:pt x="313" y="61"/>
                  </a:cubicBezTo>
                  <a:cubicBezTo>
                    <a:pt x="316" y="61"/>
                    <a:pt x="320" y="61"/>
                    <a:pt x="323" y="61"/>
                  </a:cubicBezTo>
                  <a:cubicBezTo>
                    <a:pt x="325" y="61"/>
                    <a:pt x="327" y="60"/>
                    <a:pt x="329" y="60"/>
                  </a:cubicBezTo>
                  <a:cubicBezTo>
                    <a:pt x="332" y="60"/>
                    <a:pt x="336" y="60"/>
                    <a:pt x="339" y="59"/>
                  </a:cubicBezTo>
                  <a:cubicBezTo>
                    <a:pt x="341" y="59"/>
                    <a:pt x="342" y="59"/>
                    <a:pt x="344" y="59"/>
                  </a:cubicBezTo>
                  <a:cubicBezTo>
                    <a:pt x="344" y="59"/>
                    <a:pt x="344" y="59"/>
                    <a:pt x="345" y="59"/>
                  </a:cubicBezTo>
                  <a:cubicBezTo>
                    <a:pt x="351" y="58"/>
                    <a:pt x="356" y="58"/>
                    <a:pt x="362" y="57"/>
                  </a:cubicBezTo>
                  <a:cubicBezTo>
                    <a:pt x="364" y="57"/>
                    <a:pt x="365" y="57"/>
                    <a:pt x="366" y="56"/>
                  </a:cubicBezTo>
                  <a:cubicBezTo>
                    <a:pt x="371" y="56"/>
                    <a:pt x="376" y="55"/>
                    <a:pt x="380" y="55"/>
                  </a:cubicBezTo>
                  <a:cubicBezTo>
                    <a:pt x="382" y="54"/>
                    <a:pt x="384" y="54"/>
                    <a:pt x="386" y="54"/>
                  </a:cubicBezTo>
                  <a:cubicBezTo>
                    <a:pt x="390" y="53"/>
                    <a:pt x="395" y="52"/>
                    <a:pt x="399" y="52"/>
                  </a:cubicBezTo>
                  <a:cubicBezTo>
                    <a:pt x="401" y="52"/>
                    <a:pt x="402" y="51"/>
                    <a:pt x="403" y="51"/>
                  </a:cubicBezTo>
                  <a:cubicBezTo>
                    <a:pt x="409" y="50"/>
                    <a:pt x="415" y="49"/>
                    <a:pt x="420" y="48"/>
                  </a:cubicBezTo>
                  <a:cubicBezTo>
                    <a:pt x="421" y="48"/>
                    <a:pt x="421" y="48"/>
                    <a:pt x="421" y="48"/>
                  </a:cubicBezTo>
                  <a:cubicBezTo>
                    <a:pt x="422" y="48"/>
                    <a:pt x="423" y="48"/>
                    <a:pt x="423" y="48"/>
                  </a:cubicBezTo>
                  <a:cubicBezTo>
                    <a:pt x="431" y="46"/>
                    <a:pt x="440" y="45"/>
                    <a:pt x="448" y="43"/>
                  </a:cubicBezTo>
                  <a:cubicBezTo>
                    <a:pt x="448" y="43"/>
                    <a:pt x="449" y="43"/>
                    <a:pt x="449" y="43"/>
                  </a:cubicBezTo>
                  <a:cubicBezTo>
                    <a:pt x="458" y="41"/>
                    <a:pt x="466" y="39"/>
                    <a:pt x="475" y="37"/>
                  </a:cubicBezTo>
                  <a:cubicBezTo>
                    <a:pt x="476" y="2"/>
                    <a:pt x="476" y="2"/>
                    <a:pt x="476" y="2"/>
                  </a:cubicBezTo>
                  <a:cubicBezTo>
                    <a:pt x="468" y="4"/>
                    <a:pt x="459" y="6"/>
                    <a:pt x="451" y="8"/>
                  </a:cubicBezTo>
                  <a:close/>
                </a:path>
              </a:pathLst>
            </a:custGeom>
            <a:solidFill>
              <a:srgbClr val="D13B3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" name="Line 40">
              <a:extLst>
                <a:ext uri="{FF2B5EF4-FFF2-40B4-BE49-F238E27FC236}">
                  <a16:creationId xmlns:a16="http://schemas.microsoft.com/office/drawing/2014/main" id="{6BD67081-97CB-73D0-6A95-D561C89555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91276" y="1411288"/>
              <a:ext cx="0" cy="0"/>
            </a:xfrm>
            <a:prstGeom prst="line">
              <a:avLst/>
            </a:prstGeom>
            <a:noFill/>
            <a:ln w="30163" cap="flat">
              <a:solidFill>
                <a:srgbClr val="DA72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" name="Line 41">
              <a:extLst>
                <a:ext uri="{FF2B5EF4-FFF2-40B4-BE49-F238E27FC236}">
                  <a16:creationId xmlns:a16="http://schemas.microsoft.com/office/drawing/2014/main" id="{DD54081B-F6A4-5E92-94E7-9698302B28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91276" y="2025651"/>
              <a:ext cx="0" cy="0"/>
            </a:xfrm>
            <a:prstGeom prst="line">
              <a:avLst/>
            </a:prstGeom>
            <a:noFill/>
            <a:ln w="30163" cap="flat">
              <a:solidFill>
                <a:srgbClr val="DA72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11" name="Group 56">
            <a:extLst>
              <a:ext uri="{FF2B5EF4-FFF2-40B4-BE49-F238E27FC236}">
                <a16:creationId xmlns:a16="http://schemas.microsoft.com/office/drawing/2014/main" id="{FB8ABE56-6776-182B-447E-7E518DA293D4}"/>
              </a:ext>
            </a:extLst>
          </p:cNvPr>
          <p:cNvGrpSpPr/>
          <p:nvPr/>
        </p:nvGrpSpPr>
        <p:grpSpPr>
          <a:xfrm>
            <a:off x="7931940" y="4690837"/>
            <a:ext cx="3573369" cy="1091073"/>
            <a:chOff x="9280362" y="3614341"/>
            <a:chExt cx="2309883" cy="1091073"/>
          </a:xfrm>
        </p:grpSpPr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AA89876A-56DD-A494-FD76-043BB14F45AC}"/>
                </a:ext>
              </a:extLst>
            </p:cNvPr>
            <p:cNvSpPr txBox="1"/>
            <p:nvPr/>
          </p:nvSpPr>
          <p:spPr>
            <a:xfrm flipH="1">
              <a:off x="9280362" y="3614341"/>
              <a:ext cx="1579594" cy="367359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ru-RU" sz="2800" dirty="0">
                  <a:solidFill>
                    <a:srgbClr val="781F1C"/>
                  </a:solidFill>
                  <a:latin typeface="Montserrat" panose="00000500000000000000" pitchFamily="2" charset="-52"/>
                  <a:ea typeface="Verdana" panose="020B0604030504040204" pitchFamily="34" charset="0"/>
                  <a:cs typeface="Segoe UI Light" panose="020B0502040204020203" pitchFamily="34" charset="0"/>
                </a:rPr>
                <a:t>Заявка</a:t>
              </a:r>
              <a:endParaRPr lang="id-ID" sz="2800" dirty="0">
                <a:solidFill>
                  <a:srgbClr val="781F1C"/>
                </a:solidFill>
                <a:latin typeface="Montserrat" panose="00000500000000000000" pitchFamily="2" charset="-52"/>
                <a:ea typeface="Verdana" panose="020B0604030504040204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CE5D0E5E-DB9C-98E6-D927-DF4CAC076FE3}"/>
                </a:ext>
              </a:extLst>
            </p:cNvPr>
            <p:cNvSpPr txBox="1"/>
            <p:nvPr/>
          </p:nvSpPr>
          <p:spPr>
            <a:xfrm flipH="1">
              <a:off x="9280362" y="3997528"/>
              <a:ext cx="230988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chemeClr val="bg2">
                      <a:lumMod val="75000"/>
                    </a:schemeClr>
                  </a:solidFill>
                  <a:latin typeface="Montserrat" panose="00000500000000000000" pitchFamily="2" charset="-52"/>
                  <a:ea typeface="Verdana" panose="020B0604030504040204" pitchFamily="34" charset="0"/>
                  <a:cs typeface="Segoe UI Light" panose="020B0502040204020203" pitchFamily="34" charset="0"/>
                </a:rPr>
                <a:t>на проведение операции</a:t>
              </a:r>
              <a:endParaRPr lang="en-US" sz="2000" dirty="0">
                <a:solidFill>
                  <a:schemeClr val="bg2">
                    <a:lumMod val="75000"/>
                  </a:schemeClr>
                </a:solidFill>
                <a:latin typeface="Montserrat" panose="00000500000000000000" pitchFamily="2" charset="-52"/>
                <a:ea typeface="Verdana" panose="020B0604030504040204" pitchFamily="34" charset="0"/>
                <a:cs typeface="Segoe UI Light" panose="020B0502040204020203" pitchFamily="34" charset="0"/>
              </a:endParaRPr>
            </a:p>
          </p:txBody>
        </p:sp>
      </p:grpSp>
      <p:grpSp>
        <p:nvGrpSpPr>
          <p:cNvPr id="214" name="Group 60">
            <a:extLst>
              <a:ext uri="{FF2B5EF4-FFF2-40B4-BE49-F238E27FC236}">
                <a16:creationId xmlns:a16="http://schemas.microsoft.com/office/drawing/2014/main" id="{AA14F172-F046-C642-5896-BBD8BE8626CE}"/>
              </a:ext>
            </a:extLst>
          </p:cNvPr>
          <p:cNvGrpSpPr/>
          <p:nvPr/>
        </p:nvGrpSpPr>
        <p:grpSpPr>
          <a:xfrm>
            <a:off x="774083" y="2120547"/>
            <a:ext cx="2309883" cy="1091073"/>
            <a:chOff x="584584" y="5110509"/>
            <a:chExt cx="2309883" cy="1091073"/>
          </a:xfrm>
        </p:grpSpPr>
        <p:sp>
          <p:nvSpPr>
            <p:cNvPr id="215" name="TextBox 214">
              <a:extLst>
                <a:ext uri="{FF2B5EF4-FFF2-40B4-BE49-F238E27FC236}">
                  <a16:creationId xmlns:a16="http://schemas.microsoft.com/office/drawing/2014/main" id="{D7D5AA53-C7CA-C225-FAF2-15ED4CAAB097}"/>
                </a:ext>
              </a:extLst>
            </p:cNvPr>
            <p:cNvSpPr txBox="1"/>
            <p:nvPr/>
          </p:nvSpPr>
          <p:spPr>
            <a:xfrm flipH="1">
              <a:off x="1314873" y="5110509"/>
              <a:ext cx="1579594" cy="367359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r"/>
              <a:r>
                <a:rPr lang="ru-RU" sz="2800" dirty="0">
                  <a:solidFill>
                    <a:srgbClr val="519ED7"/>
                  </a:solidFill>
                  <a:latin typeface="Montserrat" panose="00000500000000000000" pitchFamily="2" charset="-52"/>
                  <a:ea typeface="Verdana" panose="020B0604030504040204" pitchFamily="34" charset="0"/>
                  <a:cs typeface="Segoe UI Light" panose="020B0502040204020203" pitchFamily="34" charset="0"/>
                </a:rPr>
                <a:t>Беседа</a:t>
              </a:r>
              <a:endParaRPr lang="id-ID" sz="2800" dirty="0">
                <a:solidFill>
                  <a:srgbClr val="519ED7"/>
                </a:solidFill>
                <a:latin typeface="Montserrat" panose="00000500000000000000" pitchFamily="2" charset="-52"/>
                <a:ea typeface="Verdana" panose="020B0604030504040204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722D0746-9585-ED56-46B3-9B726686BC1C}"/>
                </a:ext>
              </a:extLst>
            </p:cNvPr>
            <p:cNvSpPr txBox="1"/>
            <p:nvPr/>
          </p:nvSpPr>
          <p:spPr>
            <a:xfrm flipH="1">
              <a:off x="584584" y="5493696"/>
              <a:ext cx="230988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2000" dirty="0">
                  <a:solidFill>
                    <a:schemeClr val="bg2">
                      <a:lumMod val="75000"/>
                    </a:schemeClr>
                  </a:solidFill>
                  <a:latin typeface="Montserrat" panose="00000500000000000000" pitchFamily="2" charset="-52"/>
                  <a:ea typeface="Verdana" panose="020B0604030504040204" pitchFamily="34" charset="0"/>
                  <a:cs typeface="Segoe UI Light" panose="020B0502040204020203" pitchFamily="34" charset="0"/>
                </a:rPr>
                <a:t>с сотрудником банка</a:t>
              </a:r>
              <a:endParaRPr lang="en-US" sz="2000" dirty="0">
                <a:solidFill>
                  <a:schemeClr val="bg2">
                    <a:lumMod val="75000"/>
                  </a:schemeClr>
                </a:solidFill>
                <a:latin typeface="Montserrat" panose="00000500000000000000" pitchFamily="2" charset="-52"/>
                <a:ea typeface="Verdana" panose="020B0604030504040204" pitchFamily="34" charset="0"/>
                <a:cs typeface="Segoe UI Light" panose="020B0502040204020203" pitchFamily="34" charset="0"/>
              </a:endParaRPr>
            </a:p>
          </p:txBody>
        </p:sp>
      </p:grpSp>
      <p:grpSp>
        <p:nvGrpSpPr>
          <p:cNvPr id="217" name="Group 56">
            <a:extLst>
              <a:ext uri="{FF2B5EF4-FFF2-40B4-BE49-F238E27FC236}">
                <a16:creationId xmlns:a16="http://schemas.microsoft.com/office/drawing/2014/main" id="{02D5EB52-A863-6993-5F0E-A9D29E8AB90F}"/>
              </a:ext>
            </a:extLst>
          </p:cNvPr>
          <p:cNvGrpSpPr/>
          <p:nvPr/>
        </p:nvGrpSpPr>
        <p:grpSpPr>
          <a:xfrm>
            <a:off x="8867227" y="1379979"/>
            <a:ext cx="2839503" cy="792822"/>
            <a:chOff x="9280362" y="3614341"/>
            <a:chExt cx="2309883" cy="792822"/>
          </a:xfrm>
        </p:grpSpPr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id="{B1B8484E-8595-E7E9-347E-6AA72A500E9B}"/>
                </a:ext>
              </a:extLst>
            </p:cNvPr>
            <p:cNvSpPr txBox="1"/>
            <p:nvPr/>
          </p:nvSpPr>
          <p:spPr>
            <a:xfrm flipH="1">
              <a:off x="9280362" y="3614341"/>
              <a:ext cx="1579594" cy="367359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ru-RU" sz="2800" dirty="0">
                  <a:solidFill>
                    <a:srgbClr val="755DD9"/>
                  </a:solidFill>
                  <a:latin typeface="Montserrat" panose="00000500000000000000" pitchFamily="2" charset="-52"/>
                  <a:ea typeface="Verdana" panose="020B0604030504040204" pitchFamily="34" charset="0"/>
                  <a:cs typeface="Segoe UI Light" panose="020B0502040204020203" pitchFamily="34" charset="0"/>
                </a:rPr>
                <a:t>Одобрение</a:t>
              </a:r>
              <a:endParaRPr lang="id-ID" sz="2800" dirty="0">
                <a:solidFill>
                  <a:srgbClr val="755DD9"/>
                </a:solidFill>
                <a:latin typeface="Montserrat" panose="00000500000000000000" pitchFamily="2" charset="-52"/>
                <a:ea typeface="Verdana" panose="020B0604030504040204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323CC395-A2B1-AAE5-B578-CBC5CB8D10D3}"/>
                </a:ext>
              </a:extLst>
            </p:cNvPr>
            <p:cNvSpPr txBox="1"/>
            <p:nvPr/>
          </p:nvSpPr>
          <p:spPr>
            <a:xfrm flipH="1">
              <a:off x="9280362" y="4007053"/>
              <a:ext cx="230988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chemeClr val="bg2">
                      <a:lumMod val="75000"/>
                    </a:schemeClr>
                  </a:solidFill>
                  <a:latin typeface="Montserrat" panose="00000500000000000000" pitchFamily="2" charset="-52"/>
                  <a:ea typeface="Verdana" panose="020B0604030504040204" pitchFamily="34" charset="0"/>
                  <a:cs typeface="Segoe UI Light" panose="020B0502040204020203" pitchFamily="34" charset="0"/>
                </a:rPr>
                <a:t>операции</a:t>
              </a:r>
              <a:endParaRPr lang="en-US" sz="2000" dirty="0">
                <a:solidFill>
                  <a:schemeClr val="bg2">
                    <a:lumMod val="75000"/>
                  </a:schemeClr>
                </a:solidFill>
                <a:latin typeface="Montserrat" panose="00000500000000000000" pitchFamily="2" charset="-52"/>
                <a:ea typeface="Verdana" panose="020B0604030504040204" pitchFamily="34" charset="0"/>
                <a:cs typeface="Segoe UI Light" panose="020B0502040204020203" pitchFamily="34" charset="0"/>
              </a:endParaRPr>
            </a:p>
          </p:txBody>
        </p:sp>
      </p:grpSp>
      <p:pic>
        <p:nvPicPr>
          <p:cNvPr id="220" name="Рисунок 219" descr="Рукопожатие">
            <a:extLst>
              <a:ext uri="{FF2B5EF4-FFF2-40B4-BE49-F238E27FC236}">
                <a16:creationId xmlns:a16="http://schemas.microsoft.com/office/drawing/2014/main" id="{C999B0D9-2808-8D01-A480-B27E1F6EB3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629104">
            <a:off x="6610322" y="2185761"/>
            <a:ext cx="981891" cy="723901"/>
          </a:xfrm>
          <a:prstGeom prst="rect">
            <a:avLst/>
          </a:prstGeom>
        </p:spPr>
      </p:pic>
      <p:pic>
        <p:nvPicPr>
          <p:cNvPr id="221" name="Рисунок 220" descr="Центр обработки вызовов">
            <a:extLst>
              <a:ext uri="{FF2B5EF4-FFF2-40B4-BE49-F238E27FC236}">
                <a16:creationId xmlns:a16="http://schemas.microsoft.com/office/drawing/2014/main" id="{96B4DEB6-3E7A-FE3B-3B19-8A6702E634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9318858">
            <a:off x="4573507" y="2694658"/>
            <a:ext cx="622170" cy="576675"/>
          </a:xfrm>
          <a:prstGeom prst="rect">
            <a:avLst/>
          </a:prstGeom>
        </p:spPr>
      </p:pic>
      <p:pic>
        <p:nvPicPr>
          <p:cNvPr id="222" name="Рисунок 221" descr="Попасть в яблочко">
            <a:extLst>
              <a:ext uri="{FF2B5EF4-FFF2-40B4-BE49-F238E27FC236}">
                <a16:creationId xmlns:a16="http://schemas.microsoft.com/office/drawing/2014/main" id="{4EA4A40D-7A23-C438-7E00-94D80769204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17107265">
            <a:off x="4578588" y="4588750"/>
            <a:ext cx="461714" cy="785904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25D63D5-A956-DA9E-50E8-E955DC552029}"/>
              </a:ext>
            </a:extLst>
          </p:cNvPr>
          <p:cNvSpPr/>
          <p:nvPr/>
        </p:nvSpPr>
        <p:spPr>
          <a:xfrm>
            <a:off x="9803876" y="413148"/>
            <a:ext cx="1757995" cy="7767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3158AF80-53C8-E7E1-840A-EEF23D5D37D5}"/>
              </a:ext>
            </a:extLst>
          </p:cNvPr>
          <p:cNvSpPr txBox="1">
            <a:spLocks/>
          </p:cNvSpPr>
          <p:nvPr/>
        </p:nvSpPr>
        <p:spPr>
          <a:xfrm>
            <a:off x="4583678" y="321117"/>
            <a:ext cx="3024639" cy="831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388D"/>
              </a:buClr>
              <a:buSzPts val="3600"/>
              <a:buFont typeface="Verdana"/>
              <a:buNone/>
              <a:defRPr sz="36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3200" b="1" dirty="0">
                <a:solidFill>
                  <a:srgbClr val="424A52"/>
                </a:solidFill>
                <a:latin typeface="Montserrat" pitchFamily="2" charset="-52"/>
              </a:rPr>
              <a:t>Проблема</a:t>
            </a:r>
            <a:endParaRPr lang="es-ES" sz="3200" dirty="0">
              <a:solidFill>
                <a:srgbClr val="424A52"/>
              </a:solidFill>
              <a:latin typeface="Montserrat" pitchFamily="2" charset="-52"/>
            </a:endParaRPr>
          </a:p>
        </p:txBody>
      </p:sp>
      <p:sp>
        <p:nvSpPr>
          <p:cNvPr id="10" name="Google Shape;110;g2066cc1dfc1_0_81">
            <a:extLst>
              <a:ext uri="{FF2B5EF4-FFF2-40B4-BE49-F238E27FC236}">
                <a16:creationId xmlns:a16="http://schemas.microsoft.com/office/drawing/2014/main" id="{75830E69-517A-C48D-7C72-6C214E2E05C0}"/>
              </a:ext>
            </a:extLst>
          </p:cNvPr>
          <p:cNvSpPr txBox="1">
            <a:spLocks/>
          </p:cNvSpPr>
          <p:nvPr/>
        </p:nvSpPr>
        <p:spPr>
          <a:xfrm>
            <a:off x="10173890" y="6139005"/>
            <a:ext cx="1353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en-US" sz="2400" dirty="0">
                <a:solidFill>
                  <a:srgbClr val="434B53"/>
                </a:solidFill>
                <a:latin typeface="Montserrat" panose="00000500000000000000" pitchFamily="2" charset="-52"/>
              </a:rPr>
              <a:t>2</a:t>
            </a:r>
            <a:r>
              <a:rPr lang="ru-RU" sz="2400" dirty="0">
                <a:solidFill>
                  <a:srgbClr val="434B53"/>
                </a:solidFill>
                <a:latin typeface="Montserrat" panose="00000500000000000000" pitchFamily="2" charset="-5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44719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3EA728D-FDCD-59A0-11CE-5DAB80F6A2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56679"/>
            <a:ext cx="7575202" cy="510255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A180B8F2-50D6-C19A-E6AA-741E54973B5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299"/>
          <a:stretch/>
        </p:blipFill>
        <p:spPr>
          <a:xfrm flipH="1">
            <a:off x="6956319" y="4298527"/>
            <a:ext cx="5240140" cy="2009032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9DFE1289-513F-4159-2005-46487D53DEF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297"/>
          <a:stretch/>
        </p:blipFill>
        <p:spPr>
          <a:xfrm flipH="1">
            <a:off x="5158746" y="1996790"/>
            <a:ext cx="7029611" cy="2203716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A92949BD-EDEC-5EF8-6639-7018D551CAB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0068"/>
          <a:stretch/>
        </p:blipFill>
        <p:spPr>
          <a:xfrm flipH="1">
            <a:off x="7909305" y="2033135"/>
            <a:ext cx="4283419" cy="1995755"/>
          </a:xfrm>
          <a:prstGeom prst="rect">
            <a:avLst/>
          </a:prstGeom>
        </p:spPr>
      </p:pic>
      <p:sp>
        <p:nvSpPr>
          <p:cNvPr id="201" name="Google Shape;201;g2066cc1dfc1_0_251"/>
          <p:cNvSpPr txBox="1"/>
          <p:nvPr/>
        </p:nvSpPr>
        <p:spPr>
          <a:xfrm>
            <a:off x="5610203" y="2452178"/>
            <a:ext cx="2793488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2000" b="1" dirty="0">
                <a:solidFill>
                  <a:schemeClr val="dk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э</a:t>
            </a:r>
            <a:r>
              <a:rPr lang="ru-RU" sz="2000" b="1" i="0" u="none" strike="noStrike" cap="none" dirty="0">
                <a:solidFill>
                  <a:schemeClr val="dk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лектронная коммерция</a:t>
            </a:r>
            <a:endParaRPr sz="2000" b="1" i="0" u="none" strike="noStrike" cap="none" dirty="0">
              <a:solidFill>
                <a:schemeClr val="dk1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endParaRPr>
          </a:p>
        </p:txBody>
      </p:sp>
      <p:sp>
        <p:nvSpPr>
          <p:cNvPr id="200" name="Google Shape;200;g2066cc1dfc1_0_251"/>
          <p:cNvSpPr txBox="1"/>
          <p:nvPr/>
        </p:nvSpPr>
        <p:spPr>
          <a:xfrm>
            <a:off x="7319788" y="5618784"/>
            <a:ext cx="3249628" cy="1246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2000" dirty="0">
                <a:solidFill>
                  <a:schemeClr val="dk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и</a:t>
            </a:r>
            <a:r>
              <a:rPr lang="ru-RU" sz="2000" b="0" i="0" u="none" strike="noStrike" cap="none" dirty="0">
                <a:solidFill>
                  <a:schemeClr val="dk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дентификация личности в учебных заведениях</a:t>
            </a:r>
            <a:endParaRPr sz="2000" b="0" i="0" u="none" strike="noStrike" cap="none" dirty="0">
              <a:solidFill>
                <a:schemeClr val="dk1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endParaRPr>
          </a:p>
        </p:txBody>
      </p:sp>
      <p:sp>
        <p:nvSpPr>
          <p:cNvPr id="202" name="Google Shape;202;g2066cc1dfc1_0_251"/>
          <p:cNvSpPr txBox="1"/>
          <p:nvPr/>
        </p:nvSpPr>
        <p:spPr>
          <a:xfrm>
            <a:off x="3112311" y="1884496"/>
            <a:ext cx="2155039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2000" b="1" dirty="0">
                <a:solidFill>
                  <a:schemeClr val="dk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б</a:t>
            </a:r>
            <a:r>
              <a:rPr lang="ru-RU" sz="2000" b="1" i="0" u="none" strike="noStrike" cap="none" dirty="0">
                <a:solidFill>
                  <a:schemeClr val="dk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анковские операции</a:t>
            </a:r>
            <a:endParaRPr sz="2000" b="1" i="0" u="none" strike="noStrike" cap="none" dirty="0">
              <a:solidFill>
                <a:schemeClr val="dk1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endParaRPr>
          </a:p>
        </p:txBody>
      </p:sp>
      <p:pic>
        <p:nvPicPr>
          <p:cNvPr id="207" name="Google Shape;207;g2066cc1dfc1_0_25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680541" y="2775271"/>
            <a:ext cx="1014975" cy="1014975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g2066cc1dfc1_0_251"/>
          <p:cNvSpPr txBox="1"/>
          <p:nvPr/>
        </p:nvSpPr>
        <p:spPr>
          <a:xfrm>
            <a:off x="8390090" y="1708032"/>
            <a:ext cx="2833325" cy="1246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2000" dirty="0">
                <a:solidFill>
                  <a:schemeClr val="dk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системы контроля и управления доступом (СКУД)</a:t>
            </a:r>
            <a:endParaRPr sz="2000" b="0" i="0" u="none" strike="noStrike" cap="none" dirty="0">
              <a:solidFill>
                <a:schemeClr val="dk1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E14EDA9-FB1D-69A1-5826-4C5AE278C1E1}"/>
              </a:ext>
            </a:extLst>
          </p:cNvPr>
          <p:cNvSpPr/>
          <p:nvPr/>
        </p:nvSpPr>
        <p:spPr>
          <a:xfrm>
            <a:off x="9784750" y="464963"/>
            <a:ext cx="1791365" cy="6263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92BA622C-6B10-EF16-882A-35E261D574A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8337"/>
          <a:stretch/>
        </p:blipFill>
        <p:spPr>
          <a:xfrm flipH="1">
            <a:off x="10993663" y="2066587"/>
            <a:ext cx="1194694" cy="177582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875A7073-D82A-3233-66D0-DCE690D4E41F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9491"/>
          <a:stretch/>
        </p:blipFill>
        <p:spPr>
          <a:xfrm flipH="1">
            <a:off x="10223558" y="4470143"/>
            <a:ext cx="1968442" cy="1771874"/>
          </a:xfrm>
          <a:prstGeom prst="rect">
            <a:avLst/>
          </a:prstGeom>
        </p:spPr>
      </p:pic>
      <p:sp>
        <p:nvSpPr>
          <p:cNvPr id="4" name="Google Shape;110;g2066cc1dfc1_0_81">
            <a:extLst>
              <a:ext uri="{FF2B5EF4-FFF2-40B4-BE49-F238E27FC236}">
                <a16:creationId xmlns:a16="http://schemas.microsoft.com/office/drawing/2014/main" id="{2EAD04BA-2D25-C8B3-B3BD-A8BDE2EA243F}"/>
              </a:ext>
            </a:extLst>
          </p:cNvPr>
          <p:cNvSpPr txBox="1">
            <a:spLocks/>
          </p:cNvSpPr>
          <p:nvPr/>
        </p:nvSpPr>
        <p:spPr>
          <a:xfrm>
            <a:off x="10173890" y="6139005"/>
            <a:ext cx="1353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ru-RU" sz="2400" dirty="0">
                <a:solidFill>
                  <a:srgbClr val="434B53"/>
                </a:solidFill>
                <a:latin typeface="Montserrat" panose="00000500000000000000" pitchFamily="2" charset="-52"/>
              </a:rPr>
              <a:t>3 </a:t>
            </a:r>
          </a:p>
        </p:txBody>
      </p:sp>
      <p:sp>
        <p:nvSpPr>
          <p:cNvPr id="11" name="Google Shape;200;g2066cc1dfc1_0_251">
            <a:extLst>
              <a:ext uri="{FF2B5EF4-FFF2-40B4-BE49-F238E27FC236}">
                <a16:creationId xmlns:a16="http://schemas.microsoft.com/office/drawing/2014/main" id="{A4276D66-7490-C477-521B-5E00DCA137D3}"/>
              </a:ext>
            </a:extLst>
          </p:cNvPr>
          <p:cNvSpPr txBox="1"/>
          <p:nvPr/>
        </p:nvSpPr>
        <p:spPr>
          <a:xfrm>
            <a:off x="4515936" y="5091281"/>
            <a:ext cx="2660068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2000" dirty="0">
                <a:solidFill>
                  <a:schemeClr val="dk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здравоохранение и аптеки</a:t>
            </a:r>
            <a:endParaRPr sz="2000" b="0" i="0" u="none" strike="noStrike" cap="none" dirty="0">
              <a:solidFill>
                <a:schemeClr val="dk1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endParaRPr>
          </a:p>
        </p:txBody>
      </p:sp>
      <p:sp>
        <p:nvSpPr>
          <p:cNvPr id="9" name="Google Shape;202;g2066cc1dfc1_0_251">
            <a:extLst>
              <a:ext uri="{FF2B5EF4-FFF2-40B4-BE49-F238E27FC236}">
                <a16:creationId xmlns:a16="http://schemas.microsoft.com/office/drawing/2014/main" id="{F6DAA6F1-8D7C-F64B-3BF9-22C978110471}"/>
              </a:ext>
            </a:extLst>
          </p:cNvPr>
          <p:cNvSpPr txBox="1"/>
          <p:nvPr/>
        </p:nvSpPr>
        <p:spPr>
          <a:xfrm>
            <a:off x="131291" y="4835949"/>
            <a:ext cx="3426871" cy="1246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2400" dirty="0">
                <a:solidFill>
                  <a:schemeClr val="bg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о</a:t>
            </a:r>
            <a:r>
              <a:rPr lang="ru-RU" sz="2400" i="0" u="none" strike="noStrike" cap="none" dirty="0">
                <a:solidFill>
                  <a:schemeClr val="bg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коло</a:t>
            </a:r>
            <a:r>
              <a:rPr lang="ru-RU" sz="2400" b="1" i="0" u="none" strike="noStrike" cap="none" dirty="0">
                <a:solidFill>
                  <a:schemeClr val="bg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 </a:t>
            </a:r>
            <a:r>
              <a:rPr lang="ru-RU" sz="3600" b="1" dirty="0">
                <a:solidFill>
                  <a:schemeClr val="bg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300</a:t>
            </a:r>
            <a:r>
              <a:rPr lang="ru-RU" sz="2400" dirty="0">
                <a:solidFill>
                  <a:schemeClr val="bg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 банков в России</a:t>
            </a:r>
            <a:endParaRPr sz="2400" i="0" u="none" strike="noStrike" cap="none" dirty="0">
              <a:solidFill>
                <a:schemeClr val="bg1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endParaRPr>
          </a:p>
        </p:txBody>
      </p:sp>
      <p:sp>
        <p:nvSpPr>
          <p:cNvPr id="12" name="Google Shape;202;g2066cc1dfc1_0_251">
            <a:extLst>
              <a:ext uri="{FF2B5EF4-FFF2-40B4-BE49-F238E27FC236}">
                <a16:creationId xmlns:a16="http://schemas.microsoft.com/office/drawing/2014/main" id="{6756A72F-B728-B4BE-742D-A2251DAF7D33}"/>
              </a:ext>
            </a:extLst>
          </p:cNvPr>
          <p:cNvSpPr txBox="1"/>
          <p:nvPr/>
        </p:nvSpPr>
        <p:spPr>
          <a:xfrm>
            <a:off x="27642" y="2985607"/>
            <a:ext cx="3345498" cy="1246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2400" dirty="0">
                <a:solidFill>
                  <a:schemeClr val="bg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о</a:t>
            </a:r>
            <a:r>
              <a:rPr lang="ru-RU" sz="2400" i="0" u="none" strike="noStrike" cap="none" dirty="0">
                <a:solidFill>
                  <a:schemeClr val="bg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коло</a:t>
            </a:r>
            <a:r>
              <a:rPr lang="ru-RU" sz="2400" b="1" i="0" u="none" strike="noStrike" cap="none" dirty="0">
                <a:solidFill>
                  <a:schemeClr val="bg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 </a:t>
            </a:r>
            <a:r>
              <a:rPr lang="ru-RU" sz="3600" b="1" dirty="0">
                <a:solidFill>
                  <a:schemeClr val="bg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30</a:t>
            </a:r>
            <a:r>
              <a:rPr lang="ru-RU" sz="2400" b="1" dirty="0">
                <a:solidFill>
                  <a:schemeClr val="bg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 </a:t>
            </a:r>
            <a:r>
              <a:rPr lang="ru-RU" sz="2400" dirty="0">
                <a:solidFill>
                  <a:schemeClr val="bg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банков</a:t>
            </a: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2400" dirty="0">
                <a:solidFill>
                  <a:schemeClr val="bg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в</a:t>
            </a:r>
            <a:r>
              <a:rPr lang="ru-RU" sz="2400" i="0" u="none" strike="noStrike" cap="none" dirty="0">
                <a:solidFill>
                  <a:schemeClr val="bg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 Томской области</a:t>
            </a:r>
            <a:endParaRPr sz="2400" i="0" u="none" strike="noStrike" cap="none" dirty="0">
              <a:solidFill>
                <a:schemeClr val="bg1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4A3404C3-1528-3F0D-CF8F-3970AFB216B7}"/>
              </a:ext>
            </a:extLst>
          </p:cNvPr>
          <p:cNvSpPr txBox="1">
            <a:spLocks/>
          </p:cNvSpPr>
          <p:nvPr/>
        </p:nvSpPr>
        <p:spPr>
          <a:xfrm>
            <a:off x="1326037" y="317152"/>
            <a:ext cx="9539926" cy="831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388D"/>
              </a:buClr>
              <a:buSzPts val="3600"/>
              <a:buFont typeface="Verdana"/>
              <a:buNone/>
              <a:defRPr sz="36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3200" b="1" dirty="0">
                <a:solidFill>
                  <a:srgbClr val="424A52"/>
                </a:solidFill>
                <a:latin typeface="Montserrat" pitchFamily="2" charset="-52"/>
              </a:rPr>
              <a:t>Предполагаемые потребители</a:t>
            </a:r>
            <a:endParaRPr lang="es-ES" sz="3200" dirty="0">
              <a:solidFill>
                <a:srgbClr val="424A52"/>
              </a:solidFill>
              <a:latin typeface="Montserrat" pitchFamily="2" charset="-5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32"/>
          <p:cNvSpPr txBox="1">
            <a:spLocks noGrp="1"/>
          </p:cNvSpPr>
          <p:nvPr>
            <p:ph type="sldNum" idx="12"/>
          </p:nvPr>
        </p:nvSpPr>
        <p:spPr>
          <a:xfrm>
            <a:off x="10089548" y="5992012"/>
            <a:ext cx="1353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4</a:t>
            </a:fld>
            <a:r>
              <a:rPr lang="ru-RU"/>
              <a:t> </a:t>
            </a:r>
            <a:endParaRPr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5800EB6-CD18-AA5A-6651-D8A0C54653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AE875EB-0857-3142-A0BF-E6742C2D6243}"/>
              </a:ext>
            </a:extLst>
          </p:cNvPr>
          <p:cNvSpPr/>
          <p:nvPr/>
        </p:nvSpPr>
        <p:spPr>
          <a:xfrm>
            <a:off x="9898144" y="150829"/>
            <a:ext cx="2121031" cy="10369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04DA944-4173-F644-8EF1-9488573B47D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876" b="4091"/>
          <a:stretch/>
        </p:blipFill>
        <p:spPr>
          <a:xfrm>
            <a:off x="10387473" y="136665"/>
            <a:ext cx="1553007" cy="1095491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B9D729C-4CD2-6B05-164A-FB0106B32811}"/>
              </a:ext>
            </a:extLst>
          </p:cNvPr>
          <p:cNvSpPr/>
          <p:nvPr/>
        </p:nvSpPr>
        <p:spPr>
          <a:xfrm>
            <a:off x="84841" y="136665"/>
            <a:ext cx="2460396" cy="9474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9D9D7E5-36DB-1433-79AD-178AA22B859A}"/>
              </a:ext>
            </a:extLst>
          </p:cNvPr>
          <p:cNvSpPr/>
          <p:nvPr/>
        </p:nvSpPr>
        <p:spPr>
          <a:xfrm>
            <a:off x="9646763" y="150828"/>
            <a:ext cx="2460396" cy="10954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46DE4AF-B710-270F-0C5E-554AECE03EBA}"/>
              </a:ext>
            </a:extLst>
          </p:cNvPr>
          <p:cNvSpPr/>
          <p:nvPr/>
        </p:nvSpPr>
        <p:spPr>
          <a:xfrm>
            <a:off x="5063764" y="298902"/>
            <a:ext cx="2460396" cy="9474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92E96815-0B68-C82A-5A48-68130F91CA0B}"/>
              </a:ext>
            </a:extLst>
          </p:cNvPr>
          <p:cNvSpPr txBox="1">
            <a:spLocks/>
          </p:cNvSpPr>
          <p:nvPr/>
        </p:nvSpPr>
        <p:spPr>
          <a:xfrm>
            <a:off x="1326037" y="317152"/>
            <a:ext cx="9539926" cy="831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388D"/>
              </a:buClr>
              <a:buSzPts val="3600"/>
              <a:buFont typeface="Verdana"/>
              <a:buNone/>
              <a:defRPr sz="36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3200" b="1" dirty="0">
                <a:solidFill>
                  <a:srgbClr val="424A52"/>
                </a:solidFill>
                <a:latin typeface="Montserrat" pitchFamily="2" charset="-52"/>
              </a:rPr>
              <a:t>Решение</a:t>
            </a:r>
            <a:endParaRPr lang="es-ES" sz="3200" dirty="0">
              <a:solidFill>
                <a:srgbClr val="424A52"/>
              </a:solidFill>
              <a:latin typeface="Montserrat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578535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32"/>
          <p:cNvSpPr txBox="1">
            <a:spLocks noGrp="1"/>
          </p:cNvSpPr>
          <p:nvPr>
            <p:ph type="sldNum" idx="12"/>
          </p:nvPr>
        </p:nvSpPr>
        <p:spPr>
          <a:xfrm>
            <a:off x="10089548" y="5992012"/>
            <a:ext cx="1353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5</a:t>
            </a:fld>
            <a:r>
              <a:rPr lang="ru-RU"/>
              <a:t> </a:t>
            </a:r>
            <a:endParaRPr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C81EBA3-6108-10BF-6541-AC4F2C6D27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EBC348F-DEF0-FAD2-8035-D2F943DE428F}"/>
              </a:ext>
            </a:extLst>
          </p:cNvPr>
          <p:cNvSpPr/>
          <p:nvPr/>
        </p:nvSpPr>
        <p:spPr>
          <a:xfrm>
            <a:off x="9898144" y="150829"/>
            <a:ext cx="2121031" cy="10369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F69260F-64BA-0033-BE01-D3FC023794C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876" b="4091"/>
          <a:stretch/>
        </p:blipFill>
        <p:spPr>
          <a:xfrm>
            <a:off x="10387473" y="136665"/>
            <a:ext cx="1553007" cy="1095491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E474D3A-3D4D-2D99-4480-2CA95C36179E}"/>
              </a:ext>
            </a:extLst>
          </p:cNvPr>
          <p:cNvSpPr/>
          <p:nvPr/>
        </p:nvSpPr>
        <p:spPr>
          <a:xfrm>
            <a:off x="172825" y="136665"/>
            <a:ext cx="2278144" cy="9285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94CFA62-DBF4-4822-9C70-A23975697703}"/>
              </a:ext>
            </a:extLst>
          </p:cNvPr>
          <p:cNvSpPr/>
          <p:nvPr/>
        </p:nvSpPr>
        <p:spPr>
          <a:xfrm>
            <a:off x="5035484" y="303592"/>
            <a:ext cx="2278144" cy="9285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94FB187-42A5-14BB-1C47-D775380B59DC}"/>
              </a:ext>
            </a:extLst>
          </p:cNvPr>
          <p:cNvSpPr/>
          <p:nvPr/>
        </p:nvSpPr>
        <p:spPr>
          <a:xfrm>
            <a:off x="9627126" y="136665"/>
            <a:ext cx="2278144" cy="10954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6AB61AFD-465E-6160-5614-C1F717CBE4F1}"/>
              </a:ext>
            </a:extLst>
          </p:cNvPr>
          <p:cNvSpPr txBox="1">
            <a:spLocks/>
          </p:cNvSpPr>
          <p:nvPr/>
        </p:nvSpPr>
        <p:spPr>
          <a:xfrm>
            <a:off x="1326037" y="317152"/>
            <a:ext cx="9539926" cy="831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388D"/>
              </a:buClr>
              <a:buSzPts val="3600"/>
              <a:buFont typeface="Verdana"/>
              <a:buNone/>
              <a:defRPr sz="36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3200" b="1" dirty="0">
                <a:solidFill>
                  <a:srgbClr val="424A52"/>
                </a:solidFill>
                <a:latin typeface="Montserrat" pitchFamily="2" charset="-52"/>
              </a:rPr>
              <a:t>Решение</a:t>
            </a:r>
            <a:endParaRPr lang="es-ES" sz="3200" dirty="0">
              <a:solidFill>
                <a:srgbClr val="424A52"/>
              </a:solidFill>
              <a:latin typeface="Montserrat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0367202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5C30257-AFE8-8786-9BD3-DE83ED816094}"/>
              </a:ext>
            </a:extLst>
          </p:cNvPr>
          <p:cNvSpPr/>
          <p:nvPr/>
        </p:nvSpPr>
        <p:spPr>
          <a:xfrm>
            <a:off x="9700181" y="282075"/>
            <a:ext cx="1945462" cy="9602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Google Shape;202;g2066cc1dfc1_0_251">
            <a:extLst>
              <a:ext uri="{FF2B5EF4-FFF2-40B4-BE49-F238E27FC236}">
                <a16:creationId xmlns:a16="http://schemas.microsoft.com/office/drawing/2014/main" id="{B592C47F-5A4C-17B8-ABB8-BB350485496F}"/>
              </a:ext>
            </a:extLst>
          </p:cNvPr>
          <p:cNvSpPr txBox="1"/>
          <p:nvPr/>
        </p:nvSpPr>
        <p:spPr>
          <a:xfrm>
            <a:off x="7995066" y="3355845"/>
            <a:ext cx="3905067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2000" dirty="0">
                <a:solidFill>
                  <a:schemeClr val="dk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структура будущего сервиса</a:t>
            </a:r>
          </a:p>
        </p:txBody>
      </p:sp>
      <p:sp>
        <p:nvSpPr>
          <p:cNvPr id="11" name="Google Shape;202;g2066cc1dfc1_0_251">
            <a:extLst>
              <a:ext uri="{FF2B5EF4-FFF2-40B4-BE49-F238E27FC236}">
                <a16:creationId xmlns:a16="http://schemas.microsoft.com/office/drawing/2014/main" id="{959DDADF-3CA2-3F70-5DDE-946DD81BDBA3}"/>
              </a:ext>
            </a:extLst>
          </p:cNvPr>
          <p:cNvSpPr txBox="1"/>
          <p:nvPr/>
        </p:nvSpPr>
        <p:spPr>
          <a:xfrm>
            <a:off x="3689469" y="1356272"/>
            <a:ext cx="4813058" cy="1458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2400" dirty="0">
                <a:solidFill>
                  <a:schemeClr val="dk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подписка на использование облачной системы «</a:t>
            </a:r>
            <a:r>
              <a:rPr lang="en-US" sz="2400" dirty="0" err="1">
                <a:solidFill>
                  <a:schemeClr val="dk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DoubleCheck</a:t>
            </a:r>
            <a:r>
              <a:rPr lang="ru-RU" sz="2400" dirty="0">
                <a:solidFill>
                  <a:schemeClr val="dk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»</a:t>
            </a:r>
            <a:endParaRPr sz="2400" i="0" u="none" strike="noStrike" cap="none" dirty="0">
              <a:solidFill>
                <a:schemeClr val="dk1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endParaRPr>
          </a:p>
        </p:txBody>
      </p:sp>
      <p:sp>
        <p:nvSpPr>
          <p:cNvPr id="18" name="Google Shape;202;g2066cc1dfc1_0_251">
            <a:extLst>
              <a:ext uri="{FF2B5EF4-FFF2-40B4-BE49-F238E27FC236}">
                <a16:creationId xmlns:a16="http://schemas.microsoft.com/office/drawing/2014/main" id="{40987A85-ED86-EA5F-C499-0883B55155B1}"/>
              </a:ext>
            </a:extLst>
          </p:cNvPr>
          <p:cNvSpPr txBox="1"/>
          <p:nvPr/>
        </p:nvSpPr>
        <p:spPr>
          <a:xfrm>
            <a:off x="8147938" y="4264175"/>
            <a:ext cx="3752195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2000" dirty="0">
                <a:solidFill>
                  <a:schemeClr val="dk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ф</a:t>
            </a:r>
            <a:r>
              <a:rPr lang="ru-RU" sz="2000" i="0" u="none" strike="noStrike" cap="none" dirty="0">
                <a:solidFill>
                  <a:schemeClr val="dk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ункциональный модуль </a:t>
            </a:r>
            <a:r>
              <a:rPr lang="ru-RU" sz="2000" i="0" u="none" strike="noStrike" cap="none" dirty="0" err="1">
                <a:solidFill>
                  <a:schemeClr val="dk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видеоидентификации</a:t>
            </a:r>
            <a:endParaRPr sz="2000" i="0" u="none" strike="noStrike" cap="none" dirty="0">
              <a:solidFill>
                <a:schemeClr val="dk1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endParaRPr>
          </a:p>
        </p:txBody>
      </p:sp>
      <p:sp>
        <p:nvSpPr>
          <p:cNvPr id="19" name="Google Shape;202;g2066cc1dfc1_0_251">
            <a:extLst>
              <a:ext uri="{FF2B5EF4-FFF2-40B4-BE49-F238E27FC236}">
                <a16:creationId xmlns:a16="http://schemas.microsoft.com/office/drawing/2014/main" id="{7DE8F6D1-562B-FF4D-A5B8-AE6594E865C8}"/>
              </a:ext>
            </a:extLst>
          </p:cNvPr>
          <p:cNvSpPr txBox="1"/>
          <p:nvPr/>
        </p:nvSpPr>
        <p:spPr>
          <a:xfrm>
            <a:off x="8071501" y="2819497"/>
            <a:ext cx="3752195" cy="538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2000" b="1" i="0" u="none" strike="noStrike" cap="none" dirty="0">
                <a:solidFill>
                  <a:schemeClr val="dk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Задел</a:t>
            </a:r>
          </a:p>
        </p:txBody>
      </p:sp>
      <p:grpSp>
        <p:nvGrpSpPr>
          <p:cNvPr id="60" name="Группа 59">
            <a:extLst>
              <a:ext uri="{FF2B5EF4-FFF2-40B4-BE49-F238E27FC236}">
                <a16:creationId xmlns:a16="http://schemas.microsoft.com/office/drawing/2014/main" id="{4AD8F120-F5BC-56F0-FF87-73099337545E}"/>
              </a:ext>
            </a:extLst>
          </p:cNvPr>
          <p:cNvGrpSpPr/>
          <p:nvPr/>
        </p:nvGrpSpPr>
        <p:grpSpPr>
          <a:xfrm>
            <a:off x="286409" y="3802106"/>
            <a:ext cx="3983628" cy="2468034"/>
            <a:chOff x="238868" y="1321656"/>
            <a:chExt cx="3983628" cy="2468034"/>
          </a:xfrm>
        </p:grpSpPr>
        <p:sp>
          <p:nvSpPr>
            <p:cNvPr id="7" name="Google Shape;202;g2066cc1dfc1_0_251">
              <a:extLst>
                <a:ext uri="{FF2B5EF4-FFF2-40B4-BE49-F238E27FC236}">
                  <a16:creationId xmlns:a16="http://schemas.microsoft.com/office/drawing/2014/main" id="{176D6470-20E3-5ECB-3D67-3EE8A898D789}"/>
                </a:ext>
              </a:extLst>
            </p:cNvPr>
            <p:cNvSpPr txBox="1"/>
            <p:nvPr/>
          </p:nvSpPr>
          <p:spPr>
            <a:xfrm>
              <a:off x="238868" y="1321656"/>
              <a:ext cx="3864949" cy="8925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2000" b="1" dirty="0">
                  <a:solidFill>
                    <a:schemeClr val="dk1"/>
                  </a:solidFill>
                  <a:latin typeface="Montserrat" panose="00000500000000000000" pitchFamily="2" charset="-52"/>
                  <a:ea typeface="Verdana"/>
                  <a:cs typeface="Verdana"/>
                  <a:sym typeface="Verdana"/>
                </a:rPr>
                <a:t>Основные характеристики</a:t>
              </a:r>
            </a:p>
          </p:txBody>
        </p:sp>
        <p:sp>
          <p:nvSpPr>
            <p:cNvPr id="16" name="Google Shape;202;g2066cc1dfc1_0_251">
              <a:extLst>
                <a:ext uri="{FF2B5EF4-FFF2-40B4-BE49-F238E27FC236}">
                  <a16:creationId xmlns:a16="http://schemas.microsoft.com/office/drawing/2014/main" id="{921D69EE-C0F7-1BFD-51F0-A7B8DADE84EA}"/>
                </a:ext>
              </a:extLst>
            </p:cNvPr>
            <p:cNvSpPr txBox="1"/>
            <p:nvPr/>
          </p:nvSpPr>
          <p:spPr>
            <a:xfrm>
              <a:off x="243162" y="3251111"/>
              <a:ext cx="3864949" cy="5385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2000" dirty="0" err="1">
                  <a:solidFill>
                    <a:schemeClr val="dk1"/>
                  </a:solidFill>
                  <a:latin typeface="Montserrat" panose="00000500000000000000" pitchFamily="2" charset="-52"/>
                  <a:ea typeface="Verdana"/>
                  <a:cs typeface="Verdana"/>
                  <a:sym typeface="Verdana"/>
                </a:rPr>
                <a:t>датасет</a:t>
              </a:r>
              <a:r>
                <a:rPr lang="ru-RU" sz="2000" dirty="0">
                  <a:solidFill>
                    <a:schemeClr val="dk1"/>
                  </a:solidFill>
                  <a:latin typeface="Montserrat" panose="00000500000000000000" pitchFamily="2" charset="-52"/>
                  <a:ea typeface="Verdana"/>
                  <a:cs typeface="Verdana"/>
                  <a:sym typeface="Verdana"/>
                </a:rPr>
                <a:t> </a:t>
              </a:r>
              <a:r>
                <a:rPr lang="en-US" sz="2000" dirty="0">
                  <a:solidFill>
                    <a:schemeClr val="dk1"/>
                  </a:solidFill>
                  <a:latin typeface="Montserrat" panose="00000500000000000000" pitchFamily="2" charset="-52"/>
                  <a:ea typeface="Verdana"/>
                  <a:cs typeface="Verdana"/>
                  <a:sym typeface="Verdana"/>
                </a:rPr>
                <a:t>Face2Face</a:t>
              </a:r>
              <a:endParaRPr sz="2000" i="0" u="none" strike="noStrike" cap="none" dirty="0">
                <a:solidFill>
                  <a:schemeClr val="dk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7" name="Google Shape;202;g2066cc1dfc1_0_251">
              <a:extLst>
                <a:ext uri="{FF2B5EF4-FFF2-40B4-BE49-F238E27FC236}">
                  <a16:creationId xmlns:a16="http://schemas.microsoft.com/office/drawing/2014/main" id="{90136C02-5355-6FFC-C5CB-3B5FE95D5E51}"/>
                </a:ext>
              </a:extLst>
            </p:cNvPr>
            <p:cNvSpPr txBox="1"/>
            <p:nvPr/>
          </p:nvSpPr>
          <p:spPr>
            <a:xfrm>
              <a:off x="392284" y="2253765"/>
              <a:ext cx="3830212" cy="8925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2000" dirty="0" err="1">
                  <a:solidFill>
                    <a:schemeClr val="dk1"/>
                  </a:solidFill>
                  <a:latin typeface="Montserrat" panose="00000500000000000000" pitchFamily="2" charset="-52"/>
                  <a:ea typeface="Verdana"/>
                  <a:cs typeface="Verdana"/>
                  <a:sym typeface="Verdana"/>
                </a:rPr>
                <a:t>п</a:t>
              </a:r>
              <a:r>
                <a:rPr lang="ru-RU" sz="2000" i="0" u="none" strike="noStrike" cap="none" dirty="0" err="1">
                  <a:solidFill>
                    <a:schemeClr val="dk1"/>
                  </a:solidFill>
                  <a:latin typeface="Montserrat" panose="00000500000000000000" pitchFamily="2" charset="-52"/>
                  <a:ea typeface="Verdana"/>
                  <a:cs typeface="Verdana"/>
                  <a:sym typeface="Verdana"/>
                </a:rPr>
                <a:t>редобученная</a:t>
              </a:r>
              <a:r>
                <a:rPr lang="ru-RU" sz="2000" i="0" u="none" strike="noStrike" cap="none" dirty="0">
                  <a:solidFill>
                    <a:schemeClr val="dk1"/>
                  </a:solidFill>
                  <a:latin typeface="Montserrat" panose="00000500000000000000" pitchFamily="2" charset="-52"/>
                  <a:ea typeface="Verdana"/>
                  <a:cs typeface="Verdana"/>
                  <a:sym typeface="Verdana"/>
                </a:rPr>
                <a:t> нейронная сеть </a:t>
              </a:r>
              <a:r>
                <a:rPr lang="en-US" sz="2000" i="0" u="none" strike="noStrike" cap="none" dirty="0">
                  <a:solidFill>
                    <a:schemeClr val="dk1"/>
                  </a:solidFill>
                  <a:latin typeface="Montserrat" panose="00000500000000000000" pitchFamily="2" charset="-52"/>
                  <a:ea typeface="Verdana"/>
                  <a:cs typeface="Verdana"/>
                  <a:sym typeface="Verdana"/>
                </a:rPr>
                <a:t>MeSO-4</a:t>
              </a:r>
              <a:endParaRPr lang="ru-RU" sz="2000" i="0" u="none" strike="noStrike" cap="none" dirty="0">
                <a:solidFill>
                  <a:schemeClr val="dk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endParaRPr>
            </a:p>
          </p:txBody>
        </p:sp>
        <p:pic>
          <p:nvPicPr>
            <p:cNvPr id="20" name="Picture 2" descr="C:\Users\maria\Downloads\Навигация БР (текст)а.png">
              <a:extLst>
                <a:ext uri="{FF2B5EF4-FFF2-40B4-BE49-F238E27FC236}">
                  <a16:creationId xmlns:a16="http://schemas.microsoft.com/office/drawing/2014/main" id="{416E5A04-FA45-69AE-B0D9-B96EE4F881C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9609" b="-1098"/>
            <a:stretch/>
          </p:blipFill>
          <p:spPr bwMode="auto">
            <a:xfrm>
              <a:off x="282210" y="2429524"/>
              <a:ext cx="169527" cy="1871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2" descr="C:\Users\maria\Downloads\Навигация БР (текст)а.png">
              <a:extLst>
                <a:ext uri="{FF2B5EF4-FFF2-40B4-BE49-F238E27FC236}">
                  <a16:creationId xmlns:a16="http://schemas.microsoft.com/office/drawing/2014/main" id="{86A634B1-8F3B-3B65-A0AE-6EFD9D44CC4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9609" b="-1098"/>
            <a:stretch/>
          </p:blipFill>
          <p:spPr bwMode="auto">
            <a:xfrm>
              <a:off x="753435" y="3429000"/>
              <a:ext cx="169527" cy="1871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2" name="Picture 2" descr="C:\Users\maria\Downloads\Навигация БР (текст)а.png">
            <a:extLst>
              <a:ext uri="{FF2B5EF4-FFF2-40B4-BE49-F238E27FC236}">
                <a16:creationId xmlns:a16="http://schemas.microsoft.com/office/drawing/2014/main" id="{E7EC9134-4860-E9B3-CB2B-C79AF94D1F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609" b="-1098"/>
          <a:stretch/>
        </p:blipFill>
        <p:spPr bwMode="auto">
          <a:xfrm>
            <a:off x="8409672" y="3544533"/>
            <a:ext cx="169527" cy="187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C:\Users\maria\Downloads\Навигация БР (текст)а.png">
            <a:extLst>
              <a:ext uri="{FF2B5EF4-FFF2-40B4-BE49-F238E27FC236}">
                <a16:creationId xmlns:a16="http://schemas.microsoft.com/office/drawing/2014/main" id="{8245C015-3CD1-660D-01B2-BDDD85DB3C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609" b="-1098"/>
          <a:stretch/>
        </p:blipFill>
        <p:spPr bwMode="auto">
          <a:xfrm>
            <a:off x="8129084" y="4458319"/>
            <a:ext cx="169527" cy="187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9" name="Группа 58">
            <a:extLst>
              <a:ext uri="{FF2B5EF4-FFF2-40B4-BE49-F238E27FC236}">
                <a16:creationId xmlns:a16="http://schemas.microsoft.com/office/drawing/2014/main" id="{ADD9677E-0F97-4AC4-A455-23A21DC8C548}"/>
              </a:ext>
            </a:extLst>
          </p:cNvPr>
          <p:cNvGrpSpPr/>
          <p:nvPr/>
        </p:nvGrpSpPr>
        <p:grpSpPr>
          <a:xfrm>
            <a:off x="4057499" y="2980310"/>
            <a:ext cx="4076999" cy="1730126"/>
            <a:chOff x="3201254" y="2455213"/>
            <a:chExt cx="4076999" cy="1730126"/>
          </a:xfrm>
        </p:grpSpPr>
        <p:grpSp>
          <p:nvGrpSpPr>
            <p:cNvPr id="44" name="Group 15">
              <a:extLst>
                <a:ext uri="{FF2B5EF4-FFF2-40B4-BE49-F238E27FC236}">
                  <a16:creationId xmlns:a16="http://schemas.microsoft.com/office/drawing/2014/main" id="{CC04A57A-9C73-BD1D-AAAB-521CD81BAFD7}"/>
                </a:ext>
              </a:extLst>
            </p:cNvPr>
            <p:cNvGrpSpPr/>
            <p:nvPr/>
          </p:nvGrpSpPr>
          <p:grpSpPr>
            <a:xfrm>
              <a:off x="3201254" y="2455213"/>
              <a:ext cx="4076999" cy="1730126"/>
              <a:chOff x="3201254" y="2455183"/>
              <a:chExt cx="4076999" cy="1730126"/>
            </a:xfrm>
          </p:grpSpPr>
          <p:cxnSp>
            <p:nvCxnSpPr>
              <p:cNvPr id="45" name="Straight Connector 11">
                <a:extLst>
                  <a:ext uri="{FF2B5EF4-FFF2-40B4-BE49-F238E27FC236}">
                    <a16:creationId xmlns:a16="http://schemas.microsoft.com/office/drawing/2014/main" id="{CEB50598-A126-BD4F-1721-4D8FDB9137C5}"/>
                  </a:ext>
                </a:extLst>
              </p:cNvPr>
              <p:cNvCxnSpPr>
                <a:cxnSpLocks/>
                <a:stCxn id="51" idx="0"/>
              </p:cNvCxnSpPr>
              <p:nvPr/>
            </p:nvCxnSpPr>
            <p:spPr>
              <a:xfrm flipV="1">
                <a:off x="3672391" y="4185307"/>
                <a:ext cx="1052031" cy="2"/>
              </a:xfrm>
              <a:prstGeom prst="line">
                <a:avLst/>
              </a:prstGeom>
              <a:ln w="254000" cap="rnd">
                <a:solidFill>
                  <a:schemeClr val="accent5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6" name="Group 2">
                <a:extLst>
                  <a:ext uri="{FF2B5EF4-FFF2-40B4-BE49-F238E27FC236}">
                    <a16:creationId xmlns:a16="http://schemas.microsoft.com/office/drawing/2014/main" id="{EB9E084D-9A05-32D1-AD1E-0A2DC258C723}"/>
                  </a:ext>
                </a:extLst>
              </p:cNvPr>
              <p:cNvGrpSpPr/>
              <p:nvPr/>
            </p:nvGrpSpPr>
            <p:grpSpPr>
              <a:xfrm>
                <a:off x="4290789" y="2455183"/>
                <a:ext cx="2987464" cy="867679"/>
                <a:chOff x="3298871" y="1564654"/>
                <a:chExt cx="3909173" cy="1135380"/>
              </a:xfrm>
            </p:grpSpPr>
            <p:sp>
              <p:nvSpPr>
                <p:cNvPr id="56" name="Right Bracket 3">
                  <a:extLst>
                    <a:ext uri="{FF2B5EF4-FFF2-40B4-BE49-F238E27FC236}">
                      <a16:creationId xmlns:a16="http://schemas.microsoft.com/office/drawing/2014/main" id="{5B4BB8D3-28D8-712B-8D73-B8FA81653B6F}"/>
                    </a:ext>
                  </a:extLst>
                </p:cNvPr>
                <p:cNvSpPr/>
                <p:nvPr/>
              </p:nvSpPr>
              <p:spPr>
                <a:xfrm>
                  <a:off x="6562725" y="1564654"/>
                  <a:ext cx="645319" cy="1135380"/>
                </a:xfrm>
                <a:prstGeom prst="rightBracket">
                  <a:avLst>
                    <a:gd name="adj" fmla="val 88465"/>
                  </a:avLst>
                </a:prstGeom>
                <a:ln w="254000" cap="rnd">
                  <a:solidFill>
                    <a:srgbClr val="781F1C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/>
                </a:p>
              </p:txBody>
            </p:sp>
            <p:cxnSp>
              <p:nvCxnSpPr>
                <p:cNvPr id="57" name="Straight Connector 4">
                  <a:extLst>
                    <a:ext uri="{FF2B5EF4-FFF2-40B4-BE49-F238E27FC236}">
                      <a16:creationId xmlns:a16="http://schemas.microsoft.com/office/drawing/2014/main" id="{E1B45A97-3A48-9037-03F5-B673B9995FB9}"/>
                    </a:ext>
                  </a:extLst>
                </p:cNvPr>
                <p:cNvCxnSpPr>
                  <a:cxnSpLocks/>
                  <a:endCxn id="56" idx="0"/>
                </p:cNvCxnSpPr>
                <p:nvPr/>
              </p:nvCxnSpPr>
              <p:spPr>
                <a:xfrm>
                  <a:off x="3298871" y="1564654"/>
                  <a:ext cx="3263854" cy="0"/>
                </a:xfrm>
                <a:prstGeom prst="line">
                  <a:avLst/>
                </a:prstGeom>
                <a:ln w="254000" cap="rnd">
                  <a:solidFill>
                    <a:srgbClr val="781F1C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9" name="Group 12">
                <a:extLst>
                  <a:ext uri="{FF2B5EF4-FFF2-40B4-BE49-F238E27FC236}">
                    <a16:creationId xmlns:a16="http://schemas.microsoft.com/office/drawing/2014/main" id="{1D129C13-16B0-7BA8-7D63-74A18DF3FAA4}"/>
                  </a:ext>
                </a:extLst>
              </p:cNvPr>
              <p:cNvGrpSpPr/>
              <p:nvPr/>
            </p:nvGrpSpPr>
            <p:grpSpPr>
              <a:xfrm>
                <a:off x="3201254" y="3317626"/>
                <a:ext cx="1947405" cy="867683"/>
                <a:chOff x="1777780" y="2693185"/>
                <a:chExt cx="2667369" cy="1135385"/>
              </a:xfrm>
            </p:grpSpPr>
            <p:cxnSp>
              <p:nvCxnSpPr>
                <p:cNvPr id="50" name="Straight Connector 13">
                  <a:extLst>
                    <a:ext uri="{FF2B5EF4-FFF2-40B4-BE49-F238E27FC236}">
                      <a16:creationId xmlns:a16="http://schemas.microsoft.com/office/drawing/2014/main" id="{C2A20922-7AFA-38AA-557A-AE5E08570BF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500565" y="2693185"/>
                  <a:ext cx="1944584" cy="1"/>
                </a:xfrm>
                <a:prstGeom prst="line">
                  <a:avLst/>
                </a:prstGeom>
                <a:ln w="254000" cap="rnd">
                  <a:solidFill>
                    <a:schemeClr val="accent5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1" name="Right Bracket 14">
                  <a:extLst>
                    <a:ext uri="{FF2B5EF4-FFF2-40B4-BE49-F238E27FC236}">
                      <a16:creationId xmlns:a16="http://schemas.microsoft.com/office/drawing/2014/main" id="{6BEDB849-13E4-6A15-2B13-502088EC51F1}"/>
                    </a:ext>
                  </a:extLst>
                </p:cNvPr>
                <p:cNvSpPr/>
                <p:nvPr/>
              </p:nvSpPr>
              <p:spPr>
                <a:xfrm rot="10800000">
                  <a:off x="1777780" y="2693189"/>
                  <a:ext cx="645318" cy="1135381"/>
                </a:xfrm>
                <a:prstGeom prst="rightBracket">
                  <a:avLst>
                    <a:gd name="adj" fmla="val 88465"/>
                  </a:avLst>
                </a:prstGeom>
                <a:ln w="254000" cap="rnd">
                  <a:solidFill>
                    <a:schemeClr val="accent5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/>
                </a:p>
              </p:txBody>
            </p:sp>
          </p:grpSp>
        </p:grpSp>
        <p:cxnSp>
          <p:nvCxnSpPr>
            <p:cNvPr id="58" name="Straight Connector 4">
              <a:extLst>
                <a:ext uri="{FF2B5EF4-FFF2-40B4-BE49-F238E27FC236}">
                  <a16:creationId xmlns:a16="http://schemas.microsoft.com/office/drawing/2014/main" id="{3F308DC8-3255-5971-1FDF-278D7D5AD8D4}"/>
                </a:ext>
              </a:extLst>
            </p:cNvPr>
            <p:cNvCxnSpPr/>
            <p:nvPr/>
          </p:nvCxnSpPr>
          <p:spPr>
            <a:xfrm>
              <a:off x="4916416" y="3317626"/>
              <a:ext cx="1868672" cy="0"/>
            </a:xfrm>
            <a:prstGeom prst="line">
              <a:avLst/>
            </a:prstGeom>
            <a:ln w="254000" cap="rnd">
              <a:solidFill>
                <a:srgbClr val="781F1C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CB781B7C-38E9-8144-E42D-042D20C8C7F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467" t="2621" r="26136" b="55322"/>
          <a:stretch/>
        </p:blipFill>
        <p:spPr>
          <a:xfrm>
            <a:off x="8877411" y="1363510"/>
            <a:ext cx="951066" cy="945232"/>
          </a:xfrm>
          <a:prstGeom prst="rect">
            <a:avLst/>
          </a:prstGeom>
        </p:spPr>
      </p:pic>
      <p:pic>
        <p:nvPicPr>
          <p:cNvPr id="64" name="Google Shape;414;g2041e09ae9b_0_2">
            <a:extLst>
              <a:ext uri="{FF2B5EF4-FFF2-40B4-BE49-F238E27FC236}">
                <a16:creationId xmlns:a16="http://schemas.microsoft.com/office/drawing/2014/main" id="{7EAE17EA-6E7D-C49C-0588-108C4EDC717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71598" y="2293109"/>
            <a:ext cx="1004100" cy="10041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10;g2066cc1dfc1_0_81">
            <a:extLst>
              <a:ext uri="{FF2B5EF4-FFF2-40B4-BE49-F238E27FC236}">
                <a16:creationId xmlns:a16="http://schemas.microsoft.com/office/drawing/2014/main" id="{15D05731-9917-7CC3-D5ED-0C3FAD05E3FC}"/>
              </a:ext>
            </a:extLst>
          </p:cNvPr>
          <p:cNvSpPr txBox="1">
            <a:spLocks/>
          </p:cNvSpPr>
          <p:nvPr/>
        </p:nvSpPr>
        <p:spPr>
          <a:xfrm>
            <a:off x="10173890" y="6139005"/>
            <a:ext cx="1353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ru-RU" sz="2400" dirty="0">
                <a:solidFill>
                  <a:srgbClr val="434B53"/>
                </a:solidFill>
                <a:latin typeface="Montserrat" panose="00000500000000000000" pitchFamily="2" charset="-52"/>
              </a:rPr>
              <a:t>5 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497B0DD1-61F0-D93F-8BCA-4CE5E49EA017}"/>
              </a:ext>
            </a:extLst>
          </p:cNvPr>
          <p:cNvSpPr txBox="1">
            <a:spLocks/>
          </p:cNvSpPr>
          <p:nvPr/>
        </p:nvSpPr>
        <p:spPr>
          <a:xfrm>
            <a:off x="1326037" y="317152"/>
            <a:ext cx="9539926" cy="831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388D"/>
              </a:buClr>
              <a:buSzPts val="3600"/>
              <a:buFont typeface="Verdana"/>
              <a:buNone/>
              <a:defRPr sz="36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3200" b="1" dirty="0">
                <a:solidFill>
                  <a:srgbClr val="424A52"/>
                </a:solidFill>
                <a:latin typeface="Montserrat" pitchFamily="2" charset="-52"/>
              </a:rPr>
              <a:t>Инновационность</a:t>
            </a:r>
            <a:endParaRPr lang="es-ES" sz="3200" dirty="0">
              <a:solidFill>
                <a:srgbClr val="424A52"/>
              </a:solidFill>
              <a:latin typeface="Montserrat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057566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g2066cc1dfc1_0_1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94833" y="4801942"/>
            <a:ext cx="2511020" cy="71863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5C30257-AFE8-8786-9BD3-DE83ED816094}"/>
              </a:ext>
            </a:extLst>
          </p:cNvPr>
          <p:cNvSpPr/>
          <p:nvPr/>
        </p:nvSpPr>
        <p:spPr>
          <a:xfrm>
            <a:off x="9700181" y="282075"/>
            <a:ext cx="1945462" cy="9602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Google Shape;222;g2066cc1dfc1_0_150">
            <a:extLst>
              <a:ext uri="{FF2B5EF4-FFF2-40B4-BE49-F238E27FC236}">
                <a16:creationId xmlns:a16="http://schemas.microsoft.com/office/drawing/2014/main" id="{95AB9AB6-2DF1-95A9-7EDD-5A7DD61467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62195" y="1421951"/>
            <a:ext cx="6550762" cy="1337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600"/>
              <a:buNone/>
            </a:pPr>
            <a:r>
              <a:rPr lang="ru-RU" sz="2600" dirty="0">
                <a:latin typeface="Montserrat" panose="00000500000000000000" pitchFamily="2" charset="-52"/>
              </a:rPr>
              <a:t>обслуживание клиентов более </a:t>
            </a:r>
            <a:r>
              <a:rPr lang="ru-RU" sz="2600" b="1" dirty="0">
                <a:latin typeface="Montserrat" panose="00000500000000000000" pitchFamily="2" charset="-52"/>
              </a:rPr>
              <a:t>удобным</a:t>
            </a:r>
            <a:r>
              <a:rPr lang="ru-RU" sz="2600" dirty="0">
                <a:latin typeface="Montserrat" panose="00000500000000000000" pitchFamily="2" charset="-52"/>
              </a:rPr>
              <a:t> способом</a:t>
            </a:r>
            <a:endParaRPr sz="2600" dirty="0">
              <a:latin typeface="Montserrat" panose="00000500000000000000" pitchFamily="2" charset="-52"/>
            </a:endParaRPr>
          </a:p>
        </p:txBody>
      </p:sp>
      <p:sp>
        <p:nvSpPr>
          <p:cNvPr id="7" name="Google Shape;223;g2066cc1dfc1_0_150">
            <a:extLst>
              <a:ext uri="{FF2B5EF4-FFF2-40B4-BE49-F238E27FC236}">
                <a16:creationId xmlns:a16="http://schemas.microsoft.com/office/drawing/2014/main" id="{4A25B742-CFC2-27F3-2439-0DF7C6A8C97B}"/>
              </a:ext>
            </a:extLst>
          </p:cNvPr>
          <p:cNvSpPr txBox="1">
            <a:spLocks/>
          </p:cNvSpPr>
          <p:nvPr/>
        </p:nvSpPr>
        <p:spPr>
          <a:xfrm>
            <a:off x="1062195" y="2617630"/>
            <a:ext cx="6665536" cy="150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lnSpc>
                <a:spcPct val="115000"/>
              </a:lnSpc>
              <a:spcBef>
                <a:spcPts val="1200"/>
              </a:spcBef>
              <a:buClr>
                <a:srgbClr val="000000"/>
              </a:buClr>
            </a:pPr>
            <a:r>
              <a:rPr lang="ru-RU" sz="2600" dirty="0">
                <a:solidFill>
                  <a:schemeClr val="tx1"/>
                </a:solidFill>
                <a:latin typeface="Montserrat" panose="00000500000000000000" pitchFamily="2" charset="-52"/>
                <a:ea typeface="Arial"/>
                <a:cs typeface="Arial"/>
                <a:sym typeface="Arial"/>
              </a:rPr>
              <a:t>обеспечение </a:t>
            </a:r>
            <a:r>
              <a:rPr lang="ru-RU" sz="2600" b="1" dirty="0">
                <a:solidFill>
                  <a:schemeClr val="tx1"/>
                </a:solidFill>
                <a:latin typeface="Montserrat" panose="00000500000000000000" pitchFamily="2" charset="-52"/>
                <a:ea typeface="Arial"/>
                <a:cs typeface="Arial"/>
                <a:sym typeface="Arial"/>
              </a:rPr>
              <a:t>сохранности средств</a:t>
            </a:r>
            <a:r>
              <a:rPr lang="ru-RU" sz="2600" dirty="0">
                <a:solidFill>
                  <a:schemeClr val="tx1"/>
                </a:solidFill>
                <a:latin typeface="Montserrat" panose="00000500000000000000" pitchFamily="2" charset="-52"/>
                <a:ea typeface="Arial"/>
                <a:cs typeface="Arial"/>
                <a:sym typeface="Arial"/>
              </a:rPr>
              <a:t> пользователей дистанционных банковских услуг</a:t>
            </a:r>
          </a:p>
        </p:txBody>
      </p:sp>
      <p:sp>
        <p:nvSpPr>
          <p:cNvPr id="8" name="Google Shape;224;g2066cc1dfc1_0_150">
            <a:extLst>
              <a:ext uri="{FF2B5EF4-FFF2-40B4-BE49-F238E27FC236}">
                <a16:creationId xmlns:a16="http://schemas.microsoft.com/office/drawing/2014/main" id="{F92A6CDA-2DD5-98C0-AF34-655D51074320}"/>
              </a:ext>
            </a:extLst>
          </p:cNvPr>
          <p:cNvSpPr txBox="1"/>
          <p:nvPr/>
        </p:nvSpPr>
        <p:spPr>
          <a:xfrm>
            <a:off x="1045594" y="5487760"/>
            <a:ext cx="5040835" cy="952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-RU" sz="2600" b="1" dirty="0">
                <a:solidFill>
                  <a:schemeClr val="tx1"/>
                </a:solidFill>
                <a:latin typeface="Montserrat" panose="00000500000000000000" pitchFamily="2" charset="-52"/>
              </a:rPr>
              <a:t>сохранение активов</a:t>
            </a:r>
            <a:r>
              <a:rPr lang="ru-RU" sz="2600" dirty="0">
                <a:solidFill>
                  <a:schemeClr val="tx1"/>
                </a:solidFill>
                <a:latin typeface="Montserrat" panose="00000500000000000000" pitchFamily="2" charset="-52"/>
              </a:rPr>
              <a:t> банка</a:t>
            </a:r>
            <a:endParaRPr lang="ru-RU" sz="1400" b="0" i="0" u="none" strike="noStrike" cap="none" dirty="0">
              <a:solidFill>
                <a:schemeClr val="tx1"/>
              </a:solidFill>
              <a:latin typeface="Montserrat" panose="00000500000000000000" pitchFamily="2" charset="-52"/>
              <a:sym typeface="Arial"/>
            </a:endParaRPr>
          </a:p>
        </p:txBody>
      </p:sp>
      <p:sp>
        <p:nvSpPr>
          <p:cNvPr id="9" name="Google Shape;227;g2066cc1dfc1_0_150">
            <a:extLst>
              <a:ext uri="{FF2B5EF4-FFF2-40B4-BE49-F238E27FC236}">
                <a16:creationId xmlns:a16="http://schemas.microsoft.com/office/drawing/2014/main" id="{C23A2FF4-1458-4B6A-F8D4-37089D411668}"/>
              </a:ext>
            </a:extLst>
          </p:cNvPr>
          <p:cNvSpPr txBox="1"/>
          <p:nvPr/>
        </p:nvSpPr>
        <p:spPr>
          <a:xfrm>
            <a:off x="1045594" y="4153436"/>
            <a:ext cx="4354324" cy="1412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2600" dirty="0">
                <a:solidFill>
                  <a:schemeClr val="dk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повышение </a:t>
            </a:r>
            <a:r>
              <a:rPr lang="ru-RU" sz="2600" b="1" dirty="0">
                <a:solidFill>
                  <a:schemeClr val="dk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доверия</a:t>
            </a:r>
            <a:r>
              <a:rPr lang="ru-RU" sz="2600" dirty="0">
                <a:solidFill>
                  <a:schemeClr val="dk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 клиентов банка</a:t>
            </a:r>
            <a:endParaRPr dirty="0">
              <a:latin typeface="Montserrat" panose="00000500000000000000" pitchFamily="2" charset="-52"/>
            </a:endParaRPr>
          </a:p>
        </p:txBody>
      </p:sp>
      <p:sp>
        <p:nvSpPr>
          <p:cNvPr id="12" name="Freeform: Shape 12">
            <a:extLst>
              <a:ext uri="{FF2B5EF4-FFF2-40B4-BE49-F238E27FC236}">
                <a16:creationId xmlns:a16="http://schemas.microsoft.com/office/drawing/2014/main" id="{DF7F9317-A44A-DB2B-023D-8F4D200550EE}"/>
              </a:ext>
            </a:extLst>
          </p:cNvPr>
          <p:cNvSpPr/>
          <p:nvPr/>
        </p:nvSpPr>
        <p:spPr>
          <a:xfrm rot="11420530">
            <a:off x="7827914" y="2538832"/>
            <a:ext cx="5244859" cy="5244859"/>
          </a:xfrm>
          <a:custGeom>
            <a:avLst/>
            <a:gdLst>
              <a:gd name="connsiteX0" fmla="*/ 2291330 w 4582660"/>
              <a:gd name="connsiteY0" fmla="*/ 948305 h 4582660"/>
              <a:gd name="connsiteX1" fmla="*/ 948305 w 4582660"/>
              <a:gd name="connsiteY1" fmla="*/ 2291330 h 4582660"/>
              <a:gd name="connsiteX2" fmla="*/ 2291330 w 4582660"/>
              <a:gd name="connsiteY2" fmla="*/ 3634355 h 4582660"/>
              <a:gd name="connsiteX3" fmla="*/ 3634355 w 4582660"/>
              <a:gd name="connsiteY3" fmla="*/ 2291330 h 4582660"/>
              <a:gd name="connsiteX4" fmla="*/ 2291330 w 4582660"/>
              <a:gd name="connsiteY4" fmla="*/ 948305 h 4582660"/>
              <a:gd name="connsiteX5" fmla="*/ 2291330 w 4582660"/>
              <a:gd name="connsiteY5" fmla="*/ 0 h 4582660"/>
              <a:gd name="connsiteX6" fmla="*/ 4582660 w 4582660"/>
              <a:gd name="connsiteY6" fmla="*/ 2291330 h 4582660"/>
              <a:gd name="connsiteX7" fmla="*/ 2291330 w 4582660"/>
              <a:gd name="connsiteY7" fmla="*/ 4582660 h 4582660"/>
              <a:gd name="connsiteX8" fmla="*/ 0 w 4582660"/>
              <a:gd name="connsiteY8" fmla="*/ 2291330 h 4582660"/>
              <a:gd name="connsiteX9" fmla="*/ 2291330 w 4582660"/>
              <a:gd name="connsiteY9" fmla="*/ 0 h 458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82660" h="4582660">
                <a:moveTo>
                  <a:pt x="2291330" y="948305"/>
                </a:moveTo>
                <a:cubicBezTo>
                  <a:pt x="1549598" y="948305"/>
                  <a:pt x="948305" y="1549598"/>
                  <a:pt x="948305" y="2291330"/>
                </a:cubicBezTo>
                <a:cubicBezTo>
                  <a:pt x="948305" y="3033062"/>
                  <a:pt x="1549598" y="3634355"/>
                  <a:pt x="2291330" y="3634355"/>
                </a:cubicBezTo>
                <a:cubicBezTo>
                  <a:pt x="3033062" y="3634355"/>
                  <a:pt x="3634355" y="3033062"/>
                  <a:pt x="3634355" y="2291330"/>
                </a:cubicBezTo>
                <a:cubicBezTo>
                  <a:pt x="3634355" y="1549598"/>
                  <a:pt x="3033062" y="948305"/>
                  <a:pt x="2291330" y="948305"/>
                </a:cubicBezTo>
                <a:close/>
                <a:moveTo>
                  <a:pt x="2291330" y="0"/>
                </a:moveTo>
                <a:cubicBezTo>
                  <a:pt x="3556797" y="0"/>
                  <a:pt x="4582660" y="1025863"/>
                  <a:pt x="4582660" y="2291330"/>
                </a:cubicBezTo>
                <a:cubicBezTo>
                  <a:pt x="4582660" y="3556797"/>
                  <a:pt x="3556797" y="4582660"/>
                  <a:pt x="2291330" y="4582660"/>
                </a:cubicBezTo>
                <a:cubicBezTo>
                  <a:pt x="1025863" y="4582660"/>
                  <a:pt x="0" y="3556797"/>
                  <a:pt x="0" y="2291330"/>
                </a:cubicBezTo>
                <a:cubicBezTo>
                  <a:pt x="0" y="1025863"/>
                  <a:pt x="1025863" y="0"/>
                  <a:pt x="2291330" y="0"/>
                </a:cubicBezTo>
                <a:close/>
              </a:path>
            </a:pathLst>
          </a:custGeom>
          <a:gradFill flip="none" rotWithShape="1">
            <a:gsLst>
              <a:gs pos="30725">
                <a:srgbClr val="9B9B9B"/>
              </a:gs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rgbClr val="E0E0E0">
                  <a:alpha val="31765"/>
                </a:srgb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5" name="Picture 2" descr="C:\Users\maria\Downloads\Навигация БР (текст)а.png">
            <a:extLst>
              <a:ext uri="{FF2B5EF4-FFF2-40B4-BE49-F238E27FC236}">
                <a16:creationId xmlns:a16="http://schemas.microsoft.com/office/drawing/2014/main" id="{A3A39D32-3FB5-BACE-B1B7-EE8946B2B0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609" b="-1098"/>
          <a:stretch/>
        </p:blipFill>
        <p:spPr bwMode="auto">
          <a:xfrm>
            <a:off x="766464" y="5774805"/>
            <a:ext cx="295731" cy="326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110;g2066cc1dfc1_0_81">
            <a:extLst>
              <a:ext uri="{FF2B5EF4-FFF2-40B4-BE49-F238E27FC236}">
                <a16:creationId xmlns:a16="http://schemas.microsoft.com/office/drawing/2014/main" id="{0EB24869-0DCF-9CE3-5A2D-750AD9115E96}"/>
              </a:ext>
            </a:extLst>
          </p:cNvPr>
          <p:cNvSpPr txBox="1">
            <a:spLocks/>
          </p:cNvSpPr>
          <p:nvPr/>
        </p:nvSpPr>
        <p:spPr>
          <a:xfrm>
            <a:off x="10173890" y="6139005"/>
            <a:ext cx="1353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ru-RU" sz="2400" dirty="0">
                <a:solidFill>
                  <a:srgbClr val="434B53"/>
                </a:solidFill>
                <a:latin typeface="Montserrat" panose="00000500000000000000" pitchFamily="2" charset="-52"/>
              </a:rPr>
              <a:t>6 </a:t>
            </a:r>
          </a:p>
        </p:txBody>
      </p:sp>
      <p:pic>
        <p:nvPicPr>
          <p:cNvPr id="20" name="Picture 2" descr="C:\Users\maria\Downloads\Навигация БР (текст)а.png">
            <a:extLst>
              <a:ext uri="{FF2B5EF4-FFF2-40B4-BE49-F238E27FC236}">
                <a16:creationId xmlns:a16="http://schemas.microsoft.com/office/drawing/2014/main" id="{3BE117CE-4F46-3CB0-F670-222D3E9FED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609" b="-1098"/>
          <a:stretch/>
        </p:blipFill>
        <p:spPr bwMode="auto">
          <a:xfrm>
            <a:off x="766464" y="4462031"/>
            <a:ext cx="295731" cy="326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maria\Downloads\Навигация БР (текст)а.png">
            <a:extLst>
              <a:ext uri="{FF2B5EF4-FFF2-40B4-BE49-F238E27FC236}">
                <a16:creationId xmlns:a16="http://schemas.microsoft.com/office/drawing/2014/main" id="{1058133C-C62F-38D9-D3B0-0E1B11DDB2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609" b="-1098"/>
          <a:stretch/>
        </p:blipFill>
        <p:spPr bwMode="auto">
          <a:xfrm>
            <a:off x="766464" y="2891594"/>
            <a:ext cx="295731" cy="326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maria\Downloads\Навигация БР (текст)а.png">
            <a:extLst>
              <a:ext uri="{FF2B5EF4-FFF2-40B4-BE49-F238E27FC236}">
                <a16:creationId xmlns:a16="http://schemas.microsoft.com/office/drawing/2014/main" id="{B417036C-3319-8C68-90B7-74A03C1F19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609" b="-1098"/>
          <a:stretch/>
        </p:blipFill>
        <p:spPr bwMode="auto">
          <a:xfrm>
            <a:off x="766464" y="1661554"/>
            <a:ext cx="295731" cy="326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55EAF020-7EF7-323D-28FA-B824097F202B}"/>
              </a:ext>
            </a:extLst>
          </p:cNvPr>
          <p:cNvSpPr txBox="1">
            <a:spLocks/>
          </p:cNvSpPr>
          <p:nvPr/>
        </p:nvSpPr>
        <p:spPr>
          <a:xfrm>
            <a:off x="1326037" y="317152"/>
            <a:ext cx="9539926" cy="831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388D"/>
              </a:buClr>
              <a:buSzPts val="3600"/>
              <a:buFont typeface="Verdana"/>
              <a:buNone/>
              <a:defRPr sz="36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3200" b="1" dirty="0">
                <a:solidFill>
                  <a:srgbClr val="424A52"/>
                </a:solidFill>
                <a:latin typeface="Montserrat" pitchFamily="2" charset="-52"/>
              </a:rPr>
              <a:t>Преимущества</a:t>
            </a:r>
            <a:endParaRPr lang="es-ES" sz="3200" dirty="0">
              <a:solidFill>
                <a:srgbClr val="424A52"/>
              </a:solidFill>
              <a:latin typeface="Montserrat" pitchFamily="2" charset="-5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C9BD2CA-B857-9421-C408-D95EEF28ED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69463"/>
            <a:ext cx="12192000" cy="5288536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6C30002-C48B-880F-B709-1497BC950230}"/>
              </a:ext>
            </a:extLst>
          </p:cNvPr>
          <p:cNvSpPr/>
          <p:nvPr/>
        </p:nvSpPr>
        <p:spPr>
          <a:xfrm>
            <a:off x="9784750" y="464963"/>
            <a:ext cx="1791365" cy="6263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Google Shape;202;g2066cc1dfc1_0_251">
            <a:extLst>
              <a:ext uri="{FF2B5EF4-FFF2-40B4-BE49-F238E27FC236}">
                <a16:creationId xmlns:a16="http://schemas.microsoft.com/office/drawing/2014/main" id="{C06D2987-EB7F-ECC2-7234-FA4B6FFE6DC6}"/>
              </a:ext>
            </a:extLst>
          </p:cNvPr>
          <p:cNvSpPr txBox="1"/>
          <p:nvPr/>
        </p:nvSpPr>
        <p:spPr>
          <a:xfrm>
            <a:off x="1465152" y="2647441"/>
            <a:ext cx="3900673" cy="609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2400" dirty="0">
                <a:solidFill>
                  <a:schemeClr val="bg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создание </a:t>
            </a:r>
            <a:r>
              <a:rPr lang="en-US" sz="2400" b="1" dirty="0">
                <a:solidFill>
                  <a:schemeClr val="bg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MVP</a:t>
            </a:r>
          </a:p>
        </p:txBody>
      </p:sp>
      <p:sp>
        <p:nvSpPr>
          <p:cNvPr id="15" name="Oval 16">
            <a:extLst>
              <a:ext uri="{FF2B5EF4-FFF2-40B4-BE49-F238E27FC236}">
                <a16:creationId xmlns:a16="http://schemas.microsoft.com/office/drawing/2014/main" id="{6B94153F-D487-2857-037B-FE2C4CC5EAF7}"/>
              </a:ext>
            </a:extLst>
          </p:cNvPr>
          <p:cNvSpPr/>
          <p:nvPr/>
        </p:nvSpPr>
        <p:spPr>
          <a:xfrm>
            <a:off x="493218" y="1944040"/>
            <a:ext cx="940003" cy="93986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81000" algn="ctr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rgbClr val="434B53"/>
                </a:solidFill>
              </a:rPr>
              <a:t>01</a:t>
            </a:r>
            <a:endParaRPr lang="en-IN" sz="3200" dirty="0">
              <a:solidFill>
                <a:srgbClr val="434B53"/>
              </a:solidFill>
            </a:endParaRPr>
          </a:p>
        </p:txBody>
      </p:sp>
      <p:sp>
        <p:nvSpPr>
          <p:cNvPr id="17" name="Google Shape;202;g2066cc1dfc1_0_251">
            <a:extLst>
              <a:ext uri="{FF2B5EF4-FFF2-40B4-BE49-F238E27FC236}">
                <a16:creationId xmlns:a16="http://schemas.microsoft.com/office/drawing/2014/main" id="{36399B23-40ED-068E-FEBA-921FDC5EEB03}"/>
              </a:ext>
            </a:extLst>
          </p:cNvPr>
          <p:cNvSpPr txBox="1"/>
          <p:nvPr/>
        </p:nvSpPr>
        <p:spPr>
          <a:xfrm>
            <a:off x="1246663" y="4656149"/>
            <a:ext cx="4889965" cy="1458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2400" b="1" dirty="0">
                <a:solidFill>
                  <a:schemeClr val="bg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п</a:t>
            </a:r>
            <a:r>
              <a:rPr lang="ru-RU" sz="2400" b="1" i="0" u="none" strike="noStrike" cap="none" dirty="0">
                <a:solidFill>
                  <a:schemeClr val="bg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овышение точности</a:t>
            </a:r>
            <a:r>
              <a:rPr lang="ru-RU" sz="2400" i="0" u="none" strike="noStrike" cap="none" dirty="0">
                <a:solidFill>
                  <a:schemeClr val="bg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 результатов </a:t>
            </a:r>
            <a:r>
              <a:rPr lang="ru-RU" sz="2400" dirty="0">
                <a:solidFill>
                  <a:schemeClr val="bg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распознавания образов</a:t>
            </a:r>
          </a:p>
        </p:txBody>
      </p:sp>
      <p:sp>
        <p:nvSpPr>
          <p:cNvPr id="18" name="Google Shape;202;g2066cc1dfc1_0_251">
            <a:extLst>
              <a:ext uri="{FF2B5EF4-FFF2-40B4-BE49-F238E27FC236}">
                <a16:creationId xmlns:a16="http://schemas.microsoft.com/office/drawing/2014/main" id="{5ABCD8B9-781F-A89E-8B88-8A493AA5C994}"/>
              </a:ext>
            </a:extLst>
          </p:cNvPr>
          <p:cNvSpPr txBox="1"/>
          <p:nvPr/>
        </p:nvSpPr>
        <p:spPr>
          <a:xfrm>
            <a:off x="490318" y="3651795"/>
            <a:ext cx="5001498" cy="609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2400" b="1" i="0" u="none" strike="noStrike" cap="none" dirty="0">
                <a:solidFill>
                  <a:schemeClr val="bg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обучение</a:t>
            </a:r>
            <a:r>
              <a:rPr lang="ru-RU" sz="2400" i="0" u="none" strike="noStrike" cap="none" dirty="0">
                <a:solidFill>
                  <a:schemeClr val="bg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 нейронной сети</a:t>
            </a:r>
            <a:endParaRPr sz="2400" i="0" u="none" strike="noStrike" cap="none" dirty="0">
              <a:solidFill>
                <a:schemeClr val="bg1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endParaRPr>
          </a:p>
        </p:txBody>
      </p:sp>
      <p:sp>
        <p:nvSpPr>
          <p:cNvPr id="19" name="Oval 16">
            <a:extLst>
              <a:ext uri="{FF2B5EF4-FFF2-40B4-BE49-F238E27FC236}">
                <a16:creationId xmlns:a16="http://schemas.microsoft.com/office/drawing/2014/main" id="{0153906D-9585-FB99-A2D2-75D7C29CC9D8}"/>
              </a:ext>
            </a:extLst>
          </p:cNvPr>
          <p:cNvSpPr/>
          <p:nvPr/>
        </p:nvSpPr>
        <p:spPr>
          <a:xfrm>
            <a:off x="5723149" y="1813743"/>
            <a:ext cx="644812" cy="644718"/>
          </a:xfrm>
          <a:prstGeom prst="ellipse">
            <a:avLst/>
          </a:prstGeom>
          <a:solidFill>
            <a:srgbClr val="434B53"/>
          </a:solidFill>
          <a:ln>
            <a:noFill/>
          </a:ln>
          <a:effectLst>
            <a:outerShdw blurRad="381000" algn="ctr" rotWithShape="0">
              <a:schemeClr val="tx1">
                <a:lumMod val="65000"/>
                <a:lumOff val="3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bg1"/>
                </a:solidFill>
              </a:rPr>
              <a:t>02</a:t>
            </a:r>
            <a:endParaRPr lang="en-IN" sz="1800" dirty="0">
              <a:solidFill>
                <a:schemeClr val="bg1"/>
              </a:solidFill>
            </a:endParaRPr>
          </a:p>
        </p:txBody>
      </p:sp>
      <p:sp>
        <p:nvSpPr>
          <p:cNvPr id="20" name="Oval 16">
            <a:extLst>
              <a:ext uri="{FF2B5EF4-FFF2-40B4-BE49-F238E27FC236}">
                <a16:creationId xmlns:a16="http://schemas.microsoft.com/office/drawing/2014/main" id="{BE1D0769-5E82-3EAC-66A3-7CB7B138EA96}"/>
              </a:ext>
            </a:extLst>
          </p:cNvPr>
          <p:cNvSpPr/>
          <p:nvPr/>
        </p:nvSpPr>
        <p:spPr>
          <a:xfrm>
            <a:off x="6966140" y="4169344"/>
            <a:ext cx="644812" cy="644718"/>
          </a:xfrm>
          <a:prstGeom prst="ellipse">
            <a:avLst/>
          </a:prstGeom>
          <a:solidFill>
            <a:srgbClr val="434B53"/>
          </a:solidFill>
          <a:ln>
            <a:noFill/>
          </a:ln>
          <a:effectLst>
            <a:outerShdw blurRad="381000" algn="ctr" rotWithShape="0">
              <a:schemeClr val="tx1">
                <a:lumMod val="65000"/>
                <a:lumOff val="3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bg1"/>
                </a:solidFill>
              </a:rPr>
              <a:t>03</a:t>
            </a:r>
            <a:endParaRPr lang="en-IN" sz="1800" dirty="0">
              <a:solidFill>
                <a:schemeClr val="bg1"/>
              </a:solidFill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6E2950F-33DB-4919-F42F-E7529E5F3099}"/>
              </a:ext>
            </a:extLst>
          </p:cNvPr>
          <p:cNvGrpSpPr/>
          <p:nvPr/>
        </p:nvGrpSpPr>
        <p:grpSpPr>
          <a:xfrm>
            <a:off x="6700186" y="1853756"/>
            <a:ext cx="5127658" cy="2031295"/>
            <a:chOff x="6585683" y="1312404"/>
            <a:chExt cx="5127658" cy="2031295"/>
          </a:xfrm>
        </p:grpSpPr>
        <p:sp>
          <p:nvSpPr>
            <p:cNvPr id="12" name="Google Shape;202;g2066cc1dfc1_0_251">
              <a:extLst>
                <a:ext uri="{FF2B5EF4-FFF2-40B4-BE49-F238E27FC236}">
                  <a16:creationId xmlns:a16="http://schemas.microsoft.com/office/drawing/2014/main" id="{63A9F927-75E5-3577-E7E5-342C260CE74A}"/>
                </a:ext>
              </a:extLst>
            </p:cNvPr>
            <p:cNvSpPr txBox="1"/>
            <p:nvPr/>
          </p:nvSpPr>
          <p:spPr>
            <a:xfrm>
              <a:off x="6617614" y="1312404"/>
              <a:ext cx="5095727" cy="20312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2000" b="1" dirty="0">
                  <a:solidFill>
                    <a:srgbClr val="424B52"/>
                  </a:solidFill>
                  <a:latin typeface="Montserrat" panose="00000500000000000000" pitchFamily="2" charset="-52"/>
                  <a:ea typeface="Verdana"/>
                  <a:cs typeface="Verdana"/>
                  <a:sym typeface="Verdana"/>
                </a:rPr>
                <a:t>реализован</a:t>
              </a:r>
              <a:r>
                <a:rPr lang="ru-RU" sz="2000" dirty="0">
                  <a:solidFill>
                    <a:srgbClr val="424B52"/>
                  </a:solidFill>
                  <a:latin typeface="Montserrat" panose="00000500000000000000" pitchFamily="2" charset="-52"/>
                  <a:ea typeface="Verdana"/>
                  <a:cs typeface="Verdana"/>
                  <a:sym typeface="Verdana"/>
                </a:rPr>
                <a:t> облачный сервис</a:t>
              </a:r>
            </a:p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2000" b="1" dirty="0">
                  <a:solidFill>
                    <a:srgbClr val="424B52"/>
                  </a:solidFill>
                  <a:latin typeface="Montserrat" panose="00000500000000000000" pitchFamily="2" charset="-52"/>
                  <a:ea typeface="Verdana"/>
                  <a:cs typeface="Verdana"/>
                  <a:sym typeface="Verdana"/>
                </a:rPr>
                <a:t>маркетинг</a:t>
              </a:r>
              <a:r>
                <a:rPr lang="ru-RU" sz="2000" dirty="0">
                  <a:solidFill>
                    <a:srgbClr val="424B52"/>
                  </a:solidFill>
                  <a:latin typeface="Montserrat" panose="00000500000000000000" pitchFamily="2" charset="-52"/>
                  <a:ea typeface="Verdana"/>
                  <a:cs typeface="Verdana"/>
                  <a:sym typeface="Verdana"/>
                </a:rPr>
                <a:t>овая компания</a:t>
              </a:r>
            </a:p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2000" b="1" dirty="0">
                  <a:solidFill>
                    <a:srgbClr val="424B52"/>
                  </a:solidFill>
                  <a:latin typeface="Montserrat" panose="00000500000000000000" pitchFamily="2" charset="-52"/>
                  <a:ea typeface="Verdana"/>
                  <a:cs typeface="Verdana"/>
                  <a:sym typeface="Verdana"/>
                </a:rPr>
                <a:t>п</a:t>
              </a:r>
              <a:r>
                <a:rPr lang="ru-RU" sz="2000" b="1" i="0" u="none" strike="noStrike" cap="none" dirty="0">
                  <a:solidFill>
                    <a:srgbClr val="424B52"/>
                  </a:solidFill>
                  <a:latin typeface="Montserrat" panose="00000500000000000000" pitchFamily="2" charset="-52"/>
                  <a:ea typeface="Verdana"/>
                  <a:cs typeface="Verdana"/>
                  <a:sym typeface="Verdana"/>
                </a:rPr>
                <a:t>илот</a:t>
              </a:r>
              <a:r>
                <a:rPr lang="ru-RU" sz="2000" i="0" u="none" strike="noStrike" cap="none" dirty="0">
                  <a:solidFill>
                    <a:srgbClr val="424B52"/>
                  </a:solidFill>
                  <a:latin typeface="Montserrat" panose="00000500000000000000" pitchFamily="2" charset="-52"/>
                  <a:ea typeface="Verdana"/>
                  <a:cs typeface="Verdana"/>
                  <a:sym typeface="Verdana"/>
                </a:rPr>
                <a:t>ное использование продукта</a:t>
              </a:r>
            </a:p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2000" dirty="0">
                  <a:solidFill>
                    <a:srgbClr val="424B52"/>
                  </a:solidFill>
                  <a:latin typeface="Montserrat" panose="00000500000000000000" pitchFamily="2" charset="-52"/>
                  <a:ea typeface="Verdana"/>
                  <a:cs typeface="Verdana"/>
                  <a:sym typeface="Verdana"/>
                </a:rPr>
                <a:t>привлечение сотрудников</a:t>
              </a:r>
              <a:endParaRPr lang="ru-RU" sz="2000" i="0" u="none" strike="noStrike" cap="none" dirty="0">
                <a:solidFill>
                  <a:srgbClr val="424B52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endParaRPr>
            </a:p>
          </p:txBody>
        </p:sp>
        <p:pic>
          <p:nvPicPr>
            <p:cNvPr id="21" name="Picture 2" descr="C:\Users\maria\Downloads\Навигация БР (текст)а.png">
              <a:extLst>
                <a:ext uri="{FF2B5EF4-FFF2-40B4-BE49-F238E27FC236}">
                  <a16:creationId xmlns:a16="http://schemas.microsoft.com/office/drawing/2014/main" id="{ACE39105-DCFE-B993-9D55-8F6B062C330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9609" b="-1098"/>
            <a:stretch/>
          </p:blipFill>
          <p:spPr bwMode="auto">
            <a:xfrm>
              <a:off x="6934774" y="1569463"/>
              <a:ext cx="169527" cy="1871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2" descr="C:\Users\maria\Downloads\Навигация БР (текст)а.png">
              <a:extLst>
                <a:ext uri="{FF2B5EF4-FFF2-40B4-BE49-F238E27FC236}">
                  <a16:creationId xmlns:a16="http://schemas.microsoft.com/office/drawing/2014/main" id="{CED8E026-2136-3F6B-A4E9-348348C8E6E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9609" b="-1098"/>
            <a:stretch/>
          </p:blipFill>
          <p:spPr bwMode="auto">
            <a:xfrm>
              <a:off x="7234894" y="2032401"/>
              <a:ext cx="169527" cy="1871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2" descr="C:\Users\maria\Downloads\Навигация БР (текст)а.png">
              <a:extLst>
                <a:ext uri="{FF2B5EF4-FFF2-40B4-BE49-F238E27FC236}">
                  <a16:creationId xmlns:a16="http://schemas.microsoft.com/office/drawing/2014/main" id="{0B40EF7C-1E41-BB7F-DEAA-5D63AD1CDCD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9609" b="-1098"/>
            <a:stretch/>
          </p:blipFill>
          <p:spPr bwMode="auto">
            <a:xfrm>
              <a:off x="6585683" y="2488456"/>
              <a:ext cx="169527" cy="1871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2" descr="C:\Users\maria\Downloads\Навигация БР (текст)а.png">
              <a:extLst>
                <a:ext uri="{FF2B5EF4-FFF2-40B4-BE49-F238E27FC236}">
                  <a16:creationId xmlns:a16="http://schemas.microsoft.com/office/drawing/2014/main" id="{FC5818EA-6717-9F62-2512-F9C44E96585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9609" b="-1098"/>
            <a:stretch/>
          </p:blipFill>
          <p:spPr bwMode="auto">
            <a:xfrm>
              <a:off x="7150130" y="2952125"/>
              <a:ext cx="169527" cy="1871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Google Shape;110;g2066cc1dfc1_0_81">
            <a:extLst>
              <a:ext uri="{FF2B5EF4-FFF2-40B4-BE49-F238E27FC236}">
                <a16:creationId xmlns:a16="http://schemas.microsoft.com/office/drawing/2014/main" id="{B46BBB49-D30D-0022-F6FF-6FBE24AE8818}"/>
              </a:ext>
            </a:extLst>
          </p:cNvPr>
          <p:cNvSpPr txBox="1">
            <a:spLocks/>
          </p:cNvSpPr>
          <p:nvPr/>
        </p:nvSpPr>
        <p:spPr>
          <a:xfrm>
            <a:off x="10173890" y="6139005"/>
            <a:ext cx="1353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ru-RU" sz="2400" dirty="0">
                <a:solidFill>
                  <a:srgbClr val="434B53"/>
                </a:solidFill>
                <a:latin typeface="Montserrat" panose="00000500000000000000" pitchFamily="2" charset="-52"/>
              </a:rPr>
              <a:t>7 </a:t>
            </a:r>
          </a:p>
        </p:txBody>
      </p: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9F32A519-2EDD-B646-5806-297A03964B90}"/>
              </a:ext>
            </a:extLst>
          </p:cNvPr>
          <p:cNvGrpSpPr/>
          <p:nvPr/>
        </p:nvGrpSpPr>
        <p:grpSpPr>
          <a:xfrm>
            <a:off x="7402805" y="4387455"/>
            <a:ext cx="4669056" cy="1569630"/>
            <a:chOff x="7374484" y="4279015"/>
            <a:chExt cx="4669056" cy="1569630"/>
          </a:xfrm>
        </p:grpSpPr>
        <p:sp>
          <p:nvSpPr>
            <p:cNvPr id="13" name="Google Shape;202;g2066cc1dfc1_0_251">
              <a:extLst>
                <a:ext uri="{FF2B5EF4-FFF2-40B4-BE49-F238E27FC236}">
                  <a16:creationId xmlns:a16="http://schemas.microsoft.com/office/drawing/2014/main" id="{562499F7-52C2-3364-25D5-3C347FB9B02B}"/>
                </a:ext>
              </a:extLst>
            </p:cNvPr>
            <p:cNvSpPr txBox="1"/>
            <p:nvPr/>
          </p:nvSpPr>
          <p:spPr>
            <a:xfrm>
              <a:off x="7431126" y="4279015"/>
              <a:ext cx="4612414" cy="15696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2000" b="1" dirty="0">
                  <a:solidFill>
                    <a:srgbClr val="424B52"/>
                  </a:solidFill>
                  <a:latin typeface="Montserrat" panose="00000500000000000000" pitchFamily="2" charset="-52"/>
                  <a:ea typeface="Verdana"/>
                  <a:cs typeface="Verdana"/>
                  <a:sym typeface="Verdana"/>
                </a:rPr>
                <a:t>старт</a:t>
              </a:r>
              <a:r>
                <a:rPr lang="ru-RU" sz="2000" dirty="0">
                  <a:solidFill>
                    <a:srgbClr val="424B52"/>
                  </a:solidFill>
                  <a:latin typeface="Montserrat" panose="00000500000000000000" pitchFamily="2" charset="-52"/>
                  <a:ea typeface="Verdana"/>
                  <a:cs typeface="Verdana"/>
                  <a:sym typeface="Verdana"/>
                </a:rPr>
                <a:t> продаж</a:t>
              </a:r>
            </a:p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2000" dirty="0">
                  <a:solidFill>
                    <a:srgbClr val="424B52"/>
                  </a:solidFill>
                  <a:latin typeface="Montserrat" panose="00000500000000000000" pitchFamily="2" charset="-52"/>
                  <a:ea typeface="Verdana"/>
                  <a:cs typeface="Verdana"/>
                  <a:sym typeface="Verdana"/>
                </a:rPr>
                <a:t>п</a:t>
              </a:r>
              <a:r>
                <a:rPr lang="ru-RU" sz="2000" i="0" u="none" strike="noStrike" cap="none" dirty="0">
                  <a:solidFill>
                    <a:srgbClr val="424B52"/>
                  </a:solidFill>
                  <a:latin typeface="Montserrat" panose="00000500000000000000" pitchFamily="2" charset="-52"/>
                  <a:ea typeface="Verdana"/>
                  <a:cs typeface="Verdana"/>
                  <a:sym typeface="Verdana"/>
                </a:rPr>
                <a:t>ривлечение </a:t>
              </a:r>
              <a:r>
                <a:rPr lang="ru-RU" sz="2000" b="1" i="0" u="none" strike="noStrike" cap="none" dirty="0">
                  <a:solidFill>
                    <a:srgbClr val="424B52"/>
                  </a:solidFill>
                  <a:latin typeface="Montserrat" panose="00000500000000000000" pitchFamily="2" charset="-52"/>
                  <a:ea typeface="Verdana"/>
                  <a:cs typeface="Verdana"/>
                  <a:sym typeface="Verdana"/>
                </a:rPr>
                <a:t>партнёр</a:t>
              </a:r>
              <a:r>
                <a:rPr lang="ru-RU" sz="2000" i="0" u="none" strike="noStrike" cap="none" dirty="0">
                  <a:solidFill>
                    <a:srgbClr val="424B52"/>
                  </a:solidFill>
                  <a:latin typeface="Montserrat" panose="00000500000000000000" pitchFamily="2" charset="-52"/>
                  <a:ea typeface="Verdana"/>
                  <a:cs typeface="Verdana"/>
                  <a:sym typeface="Verdana"/>
                </a:rPr>
                <a:t>ов</a:t>
              </a:r>
            </a:p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2000" b="1" dirty="0">
                  <a:solidFill>
                    <a:srgbClr val="424B52"/>
                  </a:solidFill>
                  <a:latin typeface="Montserrat" panose="00000500000000000000" pitchFamily="2" charset="-52"/>
                  <a:ea typeface="Verdana"/>
                  <a:cs typeface="Verdana"/>
                  <a:sym typeface="Verdana"/>
                </a:rPr>
                <a:t>расширение</a:t>
              </a:r>
              <a:r>
                <a:rPr lang="ru-RU" sz="2000" dirty="0">
                  <a:solidFill>
                    <a:srgbClr val="424B52"/>
                  </a:solidFill>
                  <a:latin typeface="Montserrat" panose="00000500000000000000" pitchFamily="2" charset="-52"/>
                  <a:ea typeface="Verdana"/>
                  <a:cs typeface="Verdana"/>
                  <a:sym typeface="Verdana"/>
                </a:rPr>
                <a:t> сфер применения</a:t>
              </a:r>
              <a:endParaRPr lang="ru-RU" sz="2000" i="0" u="none" strike="noStrike" cap="none" dirty="0">
                <a:solidFill>
                  <a:srgbClr val="424B52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endParaRPr>
            </a:p>
          </p:txBody>
        </p:sp>
        <p:pic>
          <p:nvPicPr>
            <p:cNvPr id="26" name="Picture 2" descr="C:\Users\maria\Downloads\Навигация БР (текст)а.png">
              <a:extLst>
                <a:ext uri="{FF2B5EF4-FFF2-40B4-BE49-F238E27FC236}">
                  <a16:creationId xmlns:a16="http://schemas.microsoft.com/office/drawing/2014/main" id="{9869AEE7-42FC-24E0-1080-E264C82F0B0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9609" b="-1098"/>
            <a:stretch/>
          </p:blipFill>
          <p:spPr bwMode="auto">
            <a:xfrm>
              <a:off x="7833159" y="4997652"/>
              <a:ext cx="169527" cy="1871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2" descr="C:\Users\maria\Downloads\Навигация БР (текст)а.png">
              <a:extLst>
                <a:ext uri="{FF2B5EF4-FFF2-40B4-BE49-F238E27FC236}">
                  <a16:creationId xmlns:a16="http://schemas.microsoft.com/office/drawing/2014/main" id="{50A90511-00B6-2647-2A48-F557B40742C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9609" b="-1098"/>
            <a:stretch/>
          </p:blipFill>
          <p:spPr bwMode="auto">
            <a:xfrm>
              <a:off x="7374484" y="5452015"/>
              <a:ext cx="169527" cy="1871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2" descr="C:\Users\maria\Downloads\Навигация БР (текст)а.png">
              <a:extLst>
                <a:ext uri="{FF2B5EF4-FFF2-40B4-BE49-F238E27FC236}">
                  <a16:creationId xmlns:a16="http://schemas.microsoft.com/office/drawing/2014/main" id="{5ABE4BFA-1E55-F40E-2BDF-9C6F42E8992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9609" b="-1098"/>
            <a:stretch/>
          </p:blipFill>
          <p:spPr bwMode="auto">
            <a:xfrm>
              <a:off x="8577164" y="4542904"/>
              <a:ext cx="169527" cy="1871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Título 1">
            <a:extLst>
              <a:ext uri="{FF2B5EF4-FFF2-40B4-BE49-F238E27FC236}">
                <a16:creationId xmlns:a16="http://schemas.microsoft.com/office/drawing/2014/main" id="{4E5AE5F5-9030-8ECF-43EA-3D7AAAB71661}"/>
              </a:ext>
            </a:extLst>
          </p:cNvPr>
          <p:cNvSpPr txBox="1">
            <a:spLocks/>
          </p:cNvSpPr>
          <p:nvPr/>
        </p:nvSpPr>
        <p:spPr>
          <a:xfrm>
            <a:off x="1326037" y="317152"/>
            <a:ext cx="9539926" cy="831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388D"/>
              </a:buClr>
              <a:buSzPts val="3600"/>
              <a:buFont typeface="Verdana"/>
              <a:buNone/>
              <a:defRPr sz="36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3200" b="1" dirty="0">
                <a:solidFill>
                  <a:srgbClr val="424A52"/>
                </a:solidFill>
                <a:latin typeface="Montserrat" pitchFamily="2" charset="-52"/>
              </a:rPr>
              <a:t>План реализации</a:t>
            </a:r>
            <a:endParaRPr lang="es-ES" sz="3200" dirty="0">
              <a:solidFill>
                <a:srgbClr val="424A52"/>
              </a:solidFill>
              <a:latin typeface="Montserrat" pitchFamily="2" charset="-5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5C30257-AFE8-8786-9BD3-DE83ED816094}"/>
              </a:ext>
            </a:extLst>
          </p:cNvPr>
          <p:cNvSpPr/>
          <p:nvPr/>
        </p:nvSpPr>
        <p:spPr>
          <a:xfrm>
            <a:off x="9700181" y="282075"/>
            <a:ext cx="1945462" cy="9602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4" name="Группа 43">
            <a:extLst>
              <a:ext uri="{FF2B5EF4-FFF2-40B4-BE49-F238E27FC236}">
                <a16:creationId xmlns:a16="http://schemas.microsoft.com/office/drawing/2014/main" id="{9EFB7DF3-E901-FE5A-5281-B30E40AD53AA}"/>
              </a:ext>
            </a:extLst>
          </p:cNvPr>
          <p:cNvGrpSpPr/>
          <p:nvPr/>
        </p:nvGrpSpPr>
        <p:grpSpPr>
          <a:xfrm>
            <a:off x="758004" y="1444594"/>
            <a:ext cx="10675991" cy="4492167"/>
            <a:chOff x="113122" y="1320717"/>
            <a:chExt cx="10675991" cy="4492167"/>
          </a:xfrm>
        </p:grpSpPr>
        <p:cxnSp>
          <p:nvCxnSpPr>
            <p:cNvPr id="16" name="Straight Connector 99">
              <a:extLst>
                <a:ext uri="{FF2B5EF4-FFF2-40B4-BE49-F238E27FC236}">
                  <a16:creationId xmlns:a16="http://schemas.microsoft.com/office/drawing/2014/main" id="{BBEB4800-6C6E-AA44-9C43-28E631346E2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672912" y="1570746"/>
              <a:ext cx="0" cy="4110087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sysDash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3" name="Группа 42">
              <a:extLst>
                <a:ext uri="{FF2B5EF4-FFF2-40B4-BE49-F238E27FC236}">
                  <a16:creationId xmlns:a16="http://schemas.microsoft.com/office/drawing/2014/main" id="{32D473FD-142F-0B82-85DB-4A396E8C2361}"/>
                </a:ext>
              </a:extLst>
            </p:cNvPr>
            <p:cNvGrpSpPr/>
            <p:nvPr/>
          </p:nvGrpSpPr>
          <p:grpSpPr>
            <a:xfrm>
              <a:off x="113122" y="1320717"/>
              <a:ext cx="10675991" cy="4492167"/>
              <a:chOff x="113122" y="1320717"/>
              <a:chExt cx="10675991" cy="4492167"/>
            </a:xfrm>
          </p:grpSpPr>
          <p:sp>
            <p:nvSpPr>
              <p:cNvPr id="6" name="Google Shape;202;g2066cc1dfc1_0_251">
                <a:extLst>
                  <a:ext uri="{FF2B5EF4-FFF2-40B4-BE49-F238E27FC236}">
                    <a16:creationId xmlns:a16="http://schemas.microsoft.com/office/drawing/2014/main" id="{60CD63F1-60DA-1A84-7FDA-8C3C936E1A8F}"/>
                  </a:ext>
                </a:extLst>
              </p:cNvPr>
              <p:cNvSpPr txBox="1"/>
              <p:nvPr/>
            </p:nvSpPr>
            <p:spPr>
              <a:xfrm>
                <a:off x="2624892" y="3723080"/>
                <a:ext cx="3280092" cy="89252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marR="0" lvl="0" indent="0" algn="ctr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ru-RU" sz="2000" dirty="0">
                    <a:solidFill>
                      <a:srgbClr val="424B52"/>
                    </a:solidFill>
                    <a:latin typeface="Montserrat" panose="00000500000000000000" pitchFamily="2" charset="-52"/>
                    <a:ea typeface="Verdana"/>
                    <a:cs typeface="Verdana"/>
                    <a:sym typeface="Verdana"/>
                  </a:rPr>
                  <a:t>о</a:t>
                </a:r>
                <a:r>
                  <a:rPr lang="ru-RU" sz="2000" i="0" u="none" strike="noStrike" cap="none" dirty="0">
                    <a:solidFill>
                      <a:srgbClr val="424B52"/>
                    </a:solidFill>
                    <a:latin typeface="Montserrat" panose="00000500000000000000" pitchFamily="2" charset="-52"/>
                    <a:ea typeface="Verdana"/>
                    <a:cs typeface="Verdana"/>
                    <a:sym typeface="Verdana"/>
                  </a:rPr>
                  <a:t>борудование, зарплата</a:t>
                </a:r>
              </a:p>
            </p:txBody>
          </p:sp>
          <p:sp>
            <p:nvSpPr>
              <p:cNvPr id="7" name="Google Shape;202;g2066cc1dfc1_0_251">
                <a:extLst>
                  <a:ext uri="{FF2B5EF4-FFF2-40B4-BE49-F238E27FC236}">
                    <a16:creationId xmlns:a16="http://schemas.microsoft.com/office/drawing/2014/main" id="{A074D5FB-8F1A-079C-8972-B713C72A5596}"/>
                  </a:ext>
                </a:extLst>
              </p:cNvPr>
              <p:cNvSpPr txBox="1"/>
              <p:nvPr/>
            </p:nvSpPr>
            <p:spPr>
              <a:xfrm>
                <a:off x="6137385" y="4888355"/>
                <a:ext cx="1462986" cy="5385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marR="0" lvl="0" indent="0" algn="ctr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ru-RU" sz="2000" dirty="0">
                    <a:solidFill>
                      <a:srgbClr val="424B52"/>
                    </a:solidFill>
                    <a:latin typeface="Montserrat" panose="00000500000000000000" pitchFamily="2" charset="-52"/>
                    <a:ea typeface="Verdana"/>
                    <a:cs typeface="Verdana"/>
                    <a:sym typeface="Verdana"/>
                  </a:rPr>
                  <a:t>Старт-1</a:t>
                </a:r>
                <a:endParaRPr lang="ru-RU" sz="2000" i="0" u="none" strike="noStrike" cap="none" dirty="0">
                  <a:solidFill>
                    <a:srgbClr val="424B52"/>
                  </a:solidFill>
                  <a:latin typeface="Montserrat" panose="00000500000000000000" pitchFamily="2" charset="-52"/>
                  <a:ea typeface="Verdana"/>
                  <a:cs typeface="Verdana"/>
                  <a:sym typeface="Verdana"/>
                </a:endParaRPr>
              </a:p>
            </p:txBody>
          </p:sp>
          <p:cxnSp>
            <p:nvCxnSpPr>
              <p:cNvPr id="17" name="Straight Connector 99">
                <a:extLst>
                  <a:ext uri="{FF2B5EF4-FFF2-40B4-BE49-F238E27FC236}">
                    <a16:creationId xmlns:a16="http://schemas.microsoft.com/office/drawing/2014/main" id="{858A5AC3-894C-CC3B-773A-E018E7D1DA3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3122" y="2507020"/>
                <a:ext cx="10559790" cy="0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  <a:prstDash val="sysDash"/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99">
                <a:extLst>
                  <a:ext uri="{FF2B5EF4-FFF2-40B4-BE49-F238E27FC236}">
                    <a16:creationId xmlns:a16="http://schemas.microsoft.com/office/drawing/2014/main" id="{7F9A4306-CF3C-DC17-419E-CD15EA11E1A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38200" y="3627357"/>
                <a:ext cx="9834712" cy="0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  <a:prstDash val="sysDash"/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99">
                <a:extLst>
                  <a:ext uri="{FF2B5EF4-FFF2-40B4-BE49-F238E27FC236}">
                    <a16:creationId xmlns:a16="http://schemas.microsoft.com/office/drawing/2014/main" id="{A0550EE6-DE89-9B5A-A07F-DE972306905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38200" y="4747580"/>
                <a:ext cx="9834712" cy="0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  <a:prstDash val="sysDash"/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99">
                <a:extLst>
                  <a:ext uri="{FF2B5EF4-FFF2-40B4-BE49-F238E27FC236}">
                    <a16:creationId xmlns:a16="http://schemas.microsoft.com/office/drawing/2014/main" id="{7F41526D-F313-55DE-AA88-9B2F31FE9B9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38200" y="5680833"/>
                <a:ext cx="9834712" cy="0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  <a:prstDash val="sysDash"/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99">
                <a:extLst>
                  <a:ext uri="{FF2B5EF4-FFF2-40B4-BE49-F238E27FC236}">
                    <a16:creationId xmlns:a16="http://schemas.microsoft.com/office/drawing/2014/main" id="{2F4BB0A9-9E3F-C475-74DA-CD9D85B1FCB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148100" y="1570746"/>
                <a:ext cx="0" cy="4110087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  <a:prstDash val="sysDash"/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99">
                <a:extLst>
                  <a:ext uri="{FF2B5EF4-FFF2-40B4-BE49-F238E27FC236}">
                    <a16:creationId xmlns:a16="http://schemas.microsoft.com/office/drawing/2014/main" id="{0808F632-2FD9-A144-94D8-ECCA429980D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588662" y="1570746"/>
                <a:ext cx="0" cy="4110087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  <a:prstDash val="sysDash"/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99">
                <a:extLst>
                  <a:ext uri="{FF2B5EF4-FFF2-40B4-BE49-F238E27FC236}">
                    <a16:creationId xmlns:a16="http://schemas.microsoft.com/office/drawing/2014/main" id="{EED0B2CE-A46B-2862-1B79-93D38138E23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049771" y="1570746"/>
                <a:ext cx="0" cy="4110087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  <a:prstDash val="sysDash"/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Google Shape;202;g2066cc1dfc1_0_251">
                <a:extLst>
                  <a:ext uri="{FF2B5EF4-FFF2-40B4-BE49-F238E27FC236}">
                    <a16:creationId xmlns:a16="http://schemas.microsoft.com/office/drawing/2014/main" id="{9D092BB9-0162-6254-11B8-F5E24084B357}"/>
                  </a:ext>
                </a:extLst>
              </p:cNvPr>
              <p:cNvSpPr txBox="1"/>
              <p:nvPr/>
            </p:nvSpPr>
            <p:spPr>
              <a:xfrm>
                <a:off x="2937236" y="4672602"/>
                <a:ext cx="2743729" cy="11402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marR="0" lvl="0" indent="0" algn="ctr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ru-RU" sz="1800" dirty="0">
                    <a:solidFill>
                      <a:srgbClr val="424B52"/>
                    </a:solidFill>
                    <a:latin typeface="Montserrat" panose="00000500000000000000" pitchFamily="2" charset="-52"/>
                    <a:ea typeface="Verdana"/>
                    <a:cs typeface="Verdana"/>
                    <a:sym typeface="Verdana"/>
                  </a:rPr>
                  <a:t>Студенческий стартап</a:t>
                </a:r>
              </a:p>
              <a:p>
                <a:pPr marL="0" marR="0" lvl="0" indent="0" algn="ctr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ru-RU" sz="1800" i="0" u="none" strike="noStrike" cap="none" dirty="0">
                    <a:solidFill>
                      <a:srgbClr val="424B52"/>
                    </a:solidFill>
                    <a:latin typeface="Montserrat" panose="00000500000000000000" pitchFamily="2" charset="-52"/>
                    <a:ea typeface="Verdana"/>
                    <a:cs typeface="Verdana"/>
                    <a:sym typeface="Verdana"/>
                  </a:rPr>
                  <a:t>Стартап-полигон </a:t>
                </a:r>
                <a:r>
                  <a:rPr lang="en-US" sz="1800" i="0" u="none" strike="noStrike" cap="none" dirty="0">
                    <a:solidFill>
                      <a:srgbClr val="424B52"/>
                    </a:solidFill>
                    <a:latin typeface="Montserrat" panose="00000500000000000000" pitchFamily="2" charset="-52"/>
                    <a:ea typeface="Verdana"/>
                    <a:cs typeface="Verdana"/>
                    <a:sym typeface="Verdana"/>
                  </a:rPr>
                  <a:t>II</a:t>
                </a:r>
                <a:endParaRPr lang="ru-RU" sz="1800" i="0" u="none" strike="noStrike" cap="none" dirty="0">
                  <a:solidFill>
                    <a:srgbClr val="424B52"/>
                  </a:solidFill>
                  <a:latin typeface="Montserrat" panose="00000500000000000000" pitchFamily="2" charset="-52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9" name="Google Shape;202;g2066cc1dfc1_0_251">
                <a:extLst>
                  <a:ext uri="{FF2B5EF4-FFF2-40B4-BE49-F238E27FC236}">
                    <a16:creationId xmlns:a16="http://schemas.microsoft.com/office/drawing/2014/main" id="{4E5E1DC4-251E-21FE-3068-28C4C7C03731}"/>
                  </a:ext>
                </a:extLst>
              </p:cNvPr>
              <p:cNvSpPr txBox="1"/>
              <p:nvPr/>
            </p:nvSpPr>
            <p:spPr>
              <a:xfrm>
                <a:off x="5539731" y="2612407"/>
                <a:ext cx="2658291" cy="89252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marR="0" lvl="0" indent="0" algn="ctr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ru-RU" sz="2000" dirty="0">
                    <a:solidFill>
                      <a:srgbClr val="424B52"/>
                    </a:solidFill>
                    <a:latin typeface="Montserrat" panose="00000500000000000000" pitchFamily="2" charset="-52"/>
                    <a:ea typeface="Verdana"/>
                    <a:cs typeface="Verdana"/>
                    <a:sym typeface="Verdana"/>
                  </a:rPr>
                  <a:t>продажа пробной подписки</a:t>
                </a:r>
              </a:p>
            </p:txBody>
          </p:sp>
          <p:sp>
            <p:nvSpPr>
              <p:cNvPr id="30" name="Google Shape;202;g2066cc1dfc1_0_251">
                <a:extLst>
                  <a:ext uri="{FF2B5EF4-FFF2-40B4-BE49-F238E27FC236}">
                    <a16:creationId xmlns:a16="http://schemas.microsoft.com/office/drawing/2014/main" id="{66976651-F5A2-8BCE-5DC7-C1886F380068}"/>
                  </a:ext>
                </a:extLst>
              </p:cNvPr>
              <p:cNvSpPr txBox="1"/>
              <p:nvPr/>
            </p:nvSpPr>
            <p:spPr>
              <a:xfrm>
                <a:off x="5610145" y="3703719"/>
                <a:ext cx="2517465" cy="89252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marR="0" lvl="0" indent="0" algn="ctr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ru-RU" sz="2000" dirty="0">
                    <a:solidFill>
                      <a:srgbClr val="424B52"/>
                    </a:solidFill>
                    <a:latin typeface="Montserrat" panose="00000500000000000000" pitchFamily="2" charset="-52"/>
                    <a:ea typeface="Verdana"/>
                    <a:cs typeface="Verdana"/>
                    <a:sym typeface="Verdana"/>
                  </a:rPr>
                  <a:t>р</a:t>
                </a:r>
                <a:r>
                  <a:rPr lang="ru-RU" sz="2000" i="0" u="none" strike="noStrike" cap="none" dirty="0">
                    <a:solidFill>
                      <a:srgbClr val="424B52"/>
                    </a:solidFill>
                    <a:latin typeface="Montserrat" panose="00000500000000000000" pitchFamily="2" charset="-52"/>
                    <a:ea typeface="Verdana"/>
                    <a:cs typeface="Verdana"/>
                    <a:sym typeface="Verdana"/>
                  </a:rPr>
                  <a:t>еклама, зарплата</a:t>
                </a:r>
              </a:p>
            </p:txBody>
          </p:sp>
          <p:sp>
            <p:nvSpPr>
              <p:cNvPr id="31" name="Google Shape;202;g2066cc1dfc1_0_251">
                <a:extLst>
                  <a:ext uri="{FF2B5EF4-FFF2-40B4-BE49-F238E27FC236}">
                    <a16:creationId xmlns:a16="http://schemas.microsoft.com/office/drawing/2014/main" id="{7B752A3F-023E-CD80-E45E-90E2343919BC}"/>
                  </a:ext>
                </a:extLst>
              </p:cNvPr>
              <p:cNvSpPr txBox="1"/>
              <p:nvPr/>
            </p:nvSpPr>
            <p:spPr>
              <a:xfrm>
                <a:off x="8217397" y="2611268"/>
                <a:ext cx="2390279" cy="89252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marR="0" lvl="0" indent="0" algn="ctr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ru-RU" sz="2000" dirty="0">
                    <a:solidFill>
                      <a:srgbClr val="424B52"/>
                    </a:solidFill>
                    <a:latin typeface="Montserrat" panose="00000500000000000000" pitchFamily="2" charset="-52"/>
                    <a:ea typeface="Verdana"/>
                    <a:cs typeface="Verdana"/>
                    <a:sym typeface="Verdana"/>
                  </a:rPr>
                  <a:t>2-3 подписки в год</a:t>
                </a:r>
              </a:p>
            </p:txBody>
          </p:sp>
          <p:sp>
            <p:nvSpPr>
              <p:cNvPr id="32" name="Google Shape;202;g2066cc1dfc1_0_251">
                <a:extLst>
                  <a:ext uri="{FF2B5EF4-FFF2-40B4-BE49-F238E27FC236}">
                    <a16:creationId xmlns:a16="http://schemas.microsoft.com/office/drawing/2014/main" id="{A07356B0-5AB4-4CCA-079D-7600C44D9491}"/>
                  </a:ext>
                </a:extLst>
              </p:cNvPr>
              <p:cNvSpPr txBox="1"/>
              <p:nvPr/>
            </p:nvSpPr>
            <p:spPr>
              <a:xfrm>
                <a:off x="8038885" y="3636401"/>
                <a:ext cx="2750228" cy="11402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marR="0" lvl="0" indent="0" algn="ctr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ru-RU" sz="1800" dirty="0">
                    <a:solidFill>
                      <a:srgbClr val="424B52"/>
                    </a:solidFill>
                    <a:latin typeface="Montserrat" panose="00000500000000000000" pitchFamily="2" charset="-52"/>
                    <a:ea typeface="Verdana"/>
                    <a:cs typeface="Verdana"/>
                    <a:sym typeface="Verdana"/>
                  </a:rPr>
                  <a:t>р</a:t>
                </a:r>
                <a:r>
                  <a:rPr lang="ru-RU" sz="1800" i="0" u="none" strike="noStrike" cap="none" dirty="0">
                    <a:solidFill>
                      <a:srgbClr val="424B52"/>
                    </a:solidFill>
                    <a:latin typeface="Montserrat" panose="00000500000000000000" pitchFamily="2" charset="-52"/>
                    <a:ea typeface="Verdana"/>
                    <a:cs typeface="Verdana"/>
                    <a:sym typeface="Verdana"/>
                  </a:rPr>
                  <a:t>еклама, зарплата, улучшение условий работы</a:t>
                </a:r>
              </a:p>
            </p:txBody>
          </p:sp>
          <p:sp>
            <p:nvSpPr>
              <p:cNvPr id="37" name="Google Shape;202;g2066cc1dfc1_0_251">
                <a:extLst>
                  <a:ext uri="{FF2B5EF4-FFF2-40B4-BE49-F238E27FC236}">
                    <a16:creationId xmlns:a16="http://schemas.microsoft.com/office/drawing/2014/main" id="{C8135F34-CBF1-9883-8F9D-EE7B116CC270}"/>
                  </a:ext>
                </a:extLst>
              </p:cNvPr>
              <p:cNvSpPr txBox="1"/>
              <p:nvPr/>
            </p:nvSpPr>
            <p:spPr>
              <a:xfrm>
                <a:off x="1053498" y="2717451"/>
                <a:ext cx="1783834" cy="6801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marR="0" lvl="0" indent="0" algn="ctr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ru-RU" sz="2800" b="1" i="0" u="none" strike="noStrike" cap="none" dirty="0">
                    <a:solidFill>
                      <a:srgbClr val="424B52"/>
                    </a:solidFill>
                    <a:latin typeface="Montserrat" panose="00000500000000000000" pitchFamily="2" charset="-52"/>
                    <a:ea typeface="Verdana"/>
                    <a:cs typeface="Verdana"/>
                    <a:sym typeface="Verdana"/>
                  </a:rPr>
                  <a:t>Доходы</a:t>
                </a:r>
              </a:p>
            </p:txBody>
          </p:sp>
          <p:sp>
            <p:nvSpPr>
              <p:cNvPr id="38" name="Google Shape;202;g2066cc1dfc1_0_251">
                <a:extLst>
                  <a:ext uri="{FF2B5EF4-FFF2-40B4-BE49-F238E27FC236}">
                    <a16:creationId xmlns:a16="http://schemas.microsoft.com/office/drawing/2014/main" id="{7BDA1A20-C42A-BC42-1D17-54E724D96BE6}"/>
                  </a:ext>
                </a:extLst>
              </p:cNvPr>
              <p:cNvSpPr txBox="1"/>
              <p:nvPr/>
            </p:nvSpPr>
            <p:spPr>
              <a:xfrm>
                <a:off x="838199" y="3851352"/>
                <a:ext cx="1999133" cy="6801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marR="0" lvl="0" indent="0" algn="ctr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ru-RU" sz="2800" b="1" dirty="0">
                    <a:solidFill>
                      <a:srgbClr val="424B52"/>
                    </a:solidFill>
                    <a:latin typeface="Montserrat" panose="00000500000000000000" pitchFamily="2" charset="-52"/>
                    <a:ea typeface="Verdana"/>
                    <a:cs typeface="Verdana"/>
                    <a:sym typeface="Verdana"/>
                  </a:rPr>
                  <a:t>Рас</a:t>
                </a:r>
                <a:r>
                  <a:rPr lang="ru-RU" sz="2800" b="1" i="0" u="none" strike="noStrike" cap="none" dirty="0">
                    <a:solidFill>
                      <a:srgbClr val="424B52"/>
                    </a:solidFill>
                    <a:latin typeface="Montserrat" panose="00000500000000000000" pitchFamily="2" charset="-52"/>
                    <a:ea typeface="Verdana"/>
                    <a:cs typeface="Verdana"/>
                    <a:sym typeface="Verdana"/>
                  </a:rPr>
                  <a:t>ходы</a:t>
                </a:r>
              </a:p>
            </p:txBody>
          </p:sp>
          <p:sp>
            <p:nvSpPr>
              <p:cNvPr id="39" name="Google Shape;202;g2066cc1dfc1_0_251">
                <a:extLst>
                  <a:ext uri="{FF2B5EF4-FFF2-40B4-BE49-F238E27FC236}">
                    <a16:creationId xmlns:a16="http://schemas.microsoft.com/office/drawing/2014/main" id="{93D41C6D-B749-1BE3-7194-EE180AEEF42E}"/>
                  </a:ext>
                </a:extLst>
              </p:cNvPr>
              <p:cNvSpPr txBox="1"/>
              <p:nvPr/>
            </p:nvSpPr>
            <p:spPr>
              <a:xfrm>
                <a:off x="774236" y="4911743"/>
                <a:ext cx="2272459" cy="6093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marR="0" lvl="0" indent="0" algn="ctr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ru-RU" sz="2400" b="1" dirty="0">
                    <a:solidFill>
                      <a:srgbClr val="424B52"/>
                    </a:solidFill>
                    <a:latin typeface="Montserrat" panose="00000500000000000000" pitchFamily="2" charset="-52"/>
                    <a:ea typeface="Verdana"/>
                    <a:cs typeface="Verdana"/>
                    <a:sym typeface="Verdana"/>
                  </a:rPr>
                  <a:t>Инвестиции</a:t>
                </a:r>
                <a:endParaRPr lang="ru-RU" sz="2400" b="1" i="0" u="none" strike="noStrike" cap="none" dirty="0">
                  <a:solidFill>
                    <a:srgbClr val="424B52"/>
                  </a:solidFill>
                  <a:latin typeface="Montserrat" panose="00000500000000000000" pitchFamily="2" charset="-52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0" name="Google Shape;202;g2066cc1dfc1_0_251">
                <a:extLst>
                  <a:ext uri="{FF2B5EF4-FFF2-40B4-BE49-F238E27FC236}">
                    <a16:creationId xmlns:a16="http://schemas.microsoft.com/office/drawing/2014/main" id="{82BC42BD-DCD1-B8DA-E1A4-27C60524DD65}"/>
                  </a:ext>
                </a:extLst>
              </p:cNvPr>
              <p:cNvSpPr txBox="1"/>
              <p:nvPr/>
            </p:nvSpPr>
            <p:spPr>
              <a:xfrm>
                <a:off x="3458081" y="1331344"/>
                <a:ext cx="1783834" cy="11756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marR="0" lvl="0" indent="0" algn="ctr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ru-RU" sz="2800" dirty="0">
                    <a:solidFill>
                      <a:srgbClr val="424B52"/>
                    </a:solidFill>
                    <a:latin typeface="Montserrat" panose="00000500000000000000" pitchFamily="2" charset="-52"/>
                    <a:ea typeface="Verdana"/>
                    <a:cs typeface="Verdana"/>
                    <a:sym typeface="Verdana"/>
                  </a:rPr>
                  <a:t>Первый год</a:t>
                </a:r>
                <a:endParaRPr lang="ru-RU" sz="2800" i="0" u="none" strike="noStrike" cap="none" dirty="0">
                  <a:solidFill>
                    <a:srgbClr val="424B52"/>
                  </a:solidFill>
                  <a:latin typeface="Montserrat" panose="00000500000000000000" pitchFamily="2" charset="-52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1" name="Google Shape;202;g2066cc1dfc1_0_251">
                <a:extLst>
                  <a:ext uri="{FF2B5EF4-FFF2-40B4-BE49-F238E27FC236}">
                    <a16:creationId xmlns:a16="http://schemas.microsoft.com/office/drawing/2014/main" id="{AA0349E9-BA42-428E-854D-D8599DB26F08}"/>
                  </a:ext>
                </a:extLst>
              </p:cNvPr>
              <p:cNvSpPr txBox="1"/>
              <p:nvPr/>
            </p:nvSpPr>
            <p:spPr>
              <a:xfrm>
                <a:off x="5976959" y="1326905"/>
                <a:ext cx="1783834" cy="11756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marR="0" lvl="0" indent="0" algn="ctr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ru-RU" sz="2800" dirty="0">
                    <a:solidFill>
                      <a:srgbClr val="424B52"/>
                    </a:solidFill>
                    <a:latin typeface="Montserrat" panose="00000500000000000000" pitchFamily="2" charset="-52"/>
                    <a:ea typeface="Verdana"/>
                    <a:cs typeface="Verdana"/>
                    <a:sym typeface="Verdana"/>
                  </a:rPr>
                  <a:t>Второй год</a:t>
                </a:r>
                <a:endParaRPr lang="ru-RU" sz="2800" i="0" u="none" strike="noStrike" cap="none" dirty="0">
                  <a:solidFill>
                    <a:srgbClr val="424B52"/>
                  </a:solidFill>
                  <a:latin typeface="Montserrat" panose="00000500000000000000" pitchFamily="2" charset="-52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2" name="Google Shape;202;g2066cc1dfc1_0_251">
                <a:extLst>
                  <a:ext uri="{FF2B5EF4-FFF2-40B4-BE49-F238E27FC236}">
                    <a16:creationId xmlns:a16="http://schemas.microsoft.com/office/drawing/2014/main" id="{B1D1E0A5-4965-FC91-7CBF-1C00E320D645}"/>
                  </a:ext>
                </a:extLst>
              </p:cNvPr>
              <p:cNvSpPr txBox="1"/>
              <p:nvPr/>
            </p:nvSpPr>
            <p:spPr>
              <a:xfrm>
                <a:off x="8518589" y="1320717"/>
                <a:ext cx="1783834" cy="11756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marR="0" lvl="0" indent="0" algn="ctr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ru-RU" sz="2800" dirty="0">
                    <a:solidFill>
                      <a:srgbClr val="424B52"/>
                    </a:solidFill>
                    <a:latin typeface="Montserrat" panose="00000500000000000000" pitchFamily="2" charset="-52"/>
                    <a:ea typeface="Verdana"/>
                    <a:cs typeface="Verdana"/>
                    <a:sym typeface="Verdana"/>
                  </a:rPr>
                  <a:t>Третий год</a:t>
                </a:r>
                <a:endParaRPr lang="ru-RU" sz="2800" i="0" u="none" strike="noStrike" cap="none" dirty="0">
                  <a:solidFill>
                    <a:srgbClr val="424B52"/>
                  </a:solidFill>
                  <a:latin typeface="Montserrat" panose="00000500000000000000" pitchFamily="2" charset="-52"/>
                  <a:ea typeface="Verdana"/>
                  <a:cs typeface="Verdana"/>
                  <a:sym typeface="Verdana"/>
                </a:endParaRPr>
              </a:p>
            </p:txBody>
          </p:sp>
        </p:grpSp>
      </p:grpSp>
      <p:sp>
        <p:nvSpPr>
          <p:cNvPr id="45" name="Google Shape;202;g2066cc1dfc1_0_251">
            <a:extLst>
              <a:ext uri="{FF2B5EF4-FFF2-40B4-BE49-F238E27FC236}">
                <a16:creationId xmlns:a16="http://schemas.microsoft.com/office/drawing/2014/main" id="{D3F74ED6-C4F8-E006-87F8-96580A8A1994}"/>
              </a:ext>
            </a:extLst>
          </p:cNvPr>
          <p:cNvSpPr txBox="1"/>
          <p:nvPr/>
        </p:nvSpPr>
        <p:spPr>
          <a:xfrm>
            <a:off x="700105" y="1769102"/>
            <a:ext cx="2991472" cy="680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2800" dirty="0">
                <a:solidFill>
                  <a:srgbClr val="424B52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«</a:t>
            </a:r>
            <a:r>
              <a:rPr lang="en-US" sz="2800" dirty="0" err="1">
                <a:solidFill>
                  <a:srgbClr val="424B52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DoubleCheck</a:t>
            </a:r>
            <a:r>
              <a:rPr lang="ru-RU" sz="2800" dirty="0">
                <a:solidFill>
                  <a:srgbClr val="424B52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»</a:t>
            </a:r>
            <a:endParaRPr lang="ru-RU" sz="2800" i="0" u="none" strike="noStrike" cap="none" dirty="0">
              <a:solidFill>
                <a:srgbClr val="424B52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endParaRPr>
          </a:p>
        </p:txBody>
      </p:sp>
      <p:sp>
        <p:nvSpPr>
          <p:cNvPr id="4" name="Google Shape;110;g2066cc1dfc1_0_81">
            <a:extLst>
              <a:ext uri="{FF2B5EF4-FFF2-40B4-BE49-F238E27FC236}">
                <a16:creationId xmlns:a16="http://schemas.microsoft.com/office/drawing/2014/main" id="{D2750BD1-4122-BC24-FDC2-EAFBFC9FCC41}"/>
              </a:ext>
            </a:extLst>
          </p:cNvPr>
          <p:cNvSpPr txBox="1">
            <a:spLocks/>
          </p:cNvSpPr>
          <p:nvPr/>
        </p:nvSpPr>
        <p:spPr>
          <a:xfrm>
            <a:off x="10173890" y="6139005"/>
            <a:ext cx="1353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ru-RU" sz="2400" dirty="0">
                <a:solidFill>
                  <a:srgbClr val="434B53"/>
                </a:solidFill>
                <a:latin typeface="Montserrat" panose="00000500000000000000" pitchFamily="2" charset="-52"/>
              </a:rPr>
              <a:t>8 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6842F581-5666-A808-155D-49CA9D1FBA3E}"/>
              </a:ext>
            </a:extLst>
          </p:cNvPr>
          <p:cNvSpPr txBox="1">
            <a:spLocks/>
          </p:cNvSpPr>
          <p:nvPr/>
        </p:nvSpPr>
        <p:spPr>
          <a:xfrm>
            <a:off x="1326037" y="317152"/>
            <a:ext cx="9539926" cy="831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388D"/>
              </a:buClr>
              <a:buSzPts val="3600"/>
              <a:buFont typeface="Verdana"/>
              <a:buNone/>
              <a:defRPr sz="36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3200" b="1" dirty="0">
                <a:solidFill>
                  <a:srgbClr val="424A52"/>
                </a:solidFill>
                <a:latin typeface="Montserrat" pitchFamily="2" charset="-52"/>
              </a:rPr>
              <a:t>Финансовый план проекта</a:t>
            </a:r>
            <a:endParaRPr lang="es-ES" sz="3200" dirty="0">
              <a:solidFill>
                <a:srgbClr val="424A52"/>
              </a:solidFill>
              <a:latin typeface="Montserrat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1357392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5C30257-AFE8-8786-9BD3-DE83ED816094}"/>
              </a:ext>
            </a:extLst>
          </p:cNvPr>
          <p:cNvSpPr/>
          <p:nvPr/>
        </p:nvSpPr>
        <p:spPr>
          <a:xfrm>
            <a:off x="9700181" y="282075"/>
            <a:ext cx="1945462" cy="9602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Google Shape;202;g2066cc1dfc1_0_251">
            <a:extLst>
              <a:ext uri="{FF2B5EF4-FFF2-40B4-BE49-F238E27FC236}">
                <a16:creationId xmlns:a16="http://schemas.microsoft.com/office/drawing/2014/main" id="{E03E007B-59DB-940D-DED2-BD027D39F317}"/>
              </a:ext>
            </a:extLst>
          </p:cNvPr>
          <p:cNvSpPr txBox="1"/>
          <p:nvPr/>
        </p:nvSpPr>
        <p:spPr>
          <a:xfrm>
            <a:off x="3556426" y="4895878"/>
            <a:ext cx="5046044" cy="1671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2400" b="1" dirty="0">
                <a:solidFill>
                  <a:schemeClr val="dk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Партнёры</a:t>
            </a: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2000" i="0" u="none" strike="noStrike" cap="none" dirty="0">
                <a:solidFill>
                  <a:schemeClr val="dk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ТУСУР</a:t>
            </a: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2000" dirty="0">
                <a:solidFill>
                  <a:schemeClr val="dk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МСБИ «Дружба»</a:t>
            </a: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2000" i="0" u="none" strike="noStrike" cap="none" dirty="0">
                <a:solidFill>
                  <a:schemeClr val="dk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ООО «СТАРТАП-ПОЛИГОН»</a:t>
            </a:r>
          </a:p>
        </p:txBody>
      </p:sp>
      <p:sp>
        <p:nvSpPr>
          <p:cNvPr id="8" name="Google Shape;202;g2066cc1dfc1_0_251">
            <a:extLst>
              <a:ext uri="{FF2B5EF4-FFF2-40B4-BE49-F238E27FC236}">
                <a16:creationId xmlns:a16="http://schemas.microsoft.com/office/drawing/2014/main" id="{B592C47F-5A4C-17B8-ABB8-BB350485496F}"/>
              </a:ext>
            </a:extLst>
          </p:cNvPr>
          <p:cNvSpPr txBox="1"/>
          <p:nvPr/>
        </p:nvSpPr>
        <p:spPr>
          <a:xfrm>
            <a:off x="8277524" y="1755391"/>
            <a:ext cx="3489544" cy="2025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2400" b="1" i="0" u="none" strike="noStrike" cap="none" dirty="0">
                <a:solidFill>
                  <a:schemeClr val="dk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Задел</a:t>
            </a: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2000" dirty="0">
                <a:solidFill>
                  <a:schemeClr val="dk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опыт членов команды в </a:t>
            </a:r>
            <a:r>
              <a:rPr lang="ru-RU" sz="2000" b="1" dirty="0">
                <a:solidFill>
                  <a:schemeClr val="dk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разработке</a:t>
            </a:r>
            <a:r>
              <a:rPr lang="ru-RU" sz="2000" dirty="0">
                <a:solidFill>
                  <a:schemeClr val="dk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, ведении </a:t>
            </a:r>
            <a:r>
              <a:rPr lang="ru-RU" sz="2000" b="1" dirty="0">
                <a:solidFill>
                  <a:schemeClr val="dk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научных проектов</a:t>
            </a:r>
            <a:r>
              <a:rPr lang="ru-RU" sz="2000" dirty="0">
                <a:solidFill>
                  <a:schemeClr val="dk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, командной работе</a:t>
            </a:r>
          </a:p>
        </p:txBody>
      </p:sp>
      <p:grpSp>
        <p:nvGrpSpPr>
          <p:cNvPr id="51" name="Группа 50">
            <a:extLst>
              <a:ext uri="{FF2B5EF4-FFF2-40B4-BE49-F238E27FC236}">
                <a16:creationId xmlns:a16="http://schemas.microsoft.com/office/drawing/2014/main" id="{9DD8E94D-CCB7-D6F3-8013-9493C8346E7D}"/>
              </a:ext>
            </a:extLst>
          </p:cNvPr>
          <p:cNvGrpSpPr/>
          <p:nvPr/>
        </p:nvGrpSpPr>
        <p:grpSpPr>
          <a:xfrm>
            <a:off x="3939967" y="854327"/>
            <a:ext cx="3712028" cy="4326941"/>
            <a:chOff x="3839773" y="1504922"/>
            <a:chExt cx="3712028" cy="4326941"/>
          </a:xfrm>
        </p:grpSpPr>
        <p:sp>
          <p:nvSpPr>
            <p:cNvPr id="43" name="Freeform 7">
              <a:extLst>
                <a:ext uri="{FF2B5EF4-FFF2-40B4-BE49-F238E27FC236}">
                  <a16:creationId xmlns:a16="http://schemas.microsoft.com/office/drawing/2014/main" id="{A7A35409-FB64-D657-A67D-0E45DB8B4192}"/>
                </a:ext>
              </a:extLst>
            </p:cNvPr>
            <p:cNvSpPr>
              <a:spLocks/>
            </p:cNvSpPr>
            <p:nvPr/>
          </p:nvSpPr>
          <p:spPr bwMode="auto">
            <a:xfrm rot="3457168">
              <a:off x="4725533" y="3255961"/>
              <a:ext cx="2445681" cy="2706123"/>
            </a:xfrm>
            <a:custGeom>
              <a:avLst/>
              <a:gdLst>
                <a:gd name="T0" fmla="*/ 386 w 476"/>
                <a:gd name="T1" fmla="*/ 0 h 527"/>
                <a:gd name="T2" fmla="*/ 386 w 476"/>
                <a:gd name="T3" fmla="*/ 82 h 527"/>
                <a:gd name="T4" fmla="*/ 310 w 476"/>
                <a:gd name="T5" fmla="*/ 38 h 527"/>
                <a:gd name="T6" fmla="*/ 312 w 476"/>
                <a:gd name="T7" fmla="*/ 41 h 527"/>
                <a:gd name="T8" fmla="*/ 223 w 476"/>
                <a:gd name="T9" fmla="*/ 377 h 527"/>
                <a:gd name="T10" fmla="*/ 148 w 476"/>
                <a:gd name="T11" fmla="*/ 405 h 527"/>
                <a:gd name="T12" fmla="*/ 119 w 476"/>
                <a:gd name="T13" fmla="*/ 411 h 527"/>
                <a:gd name="T14" fmla="*/ 118 w 476"/>
                <a:gd name="T15" fmla="*/ 387 h 527"/>
                <a:gd name="T16" fmla="*/ 77 w 476"/>
                <a:gd name="T17" fmla="*/ 413 h 527"/>
                <a:gd name="T18" fmla="*/ 0 w 476"/>
                <a:gd name="T19" fmla="*/ 461 h 527"/>
                <a:gd name="T20" fmla="*/ 67 w 476"/>
                <a:gd name="T21" fmla="*/ 497 h 527"/>
                <a:gd name="T22" fmla="*/ 123 w 476"/>
                <a:gd name="T23" fmla="*/ 527 h 527"/>
                <a:gd name="T24" fmla="*/ 122 w 476"/>
                <a:gd name="T25" fmla="*/ 493 h 527"/>
                <a:gd name="T26" fmla="*/ 123 w 476"/>
                <a:gd name="T27" fmla="*/ 497 h 527"/>
                <a:gd name="T28" fmla="*/ 164 w 476"/>
                <a:gd name="T29" fmla="*/ 489 h 527"/>
                <a:gd name="T30" fmla="*/ 266 w 476"/>
                <a:gd name="T31" fmla="*/ 450 h 527"/>
                <a:gd name="T32" fmla="*/ 386 w 476"/>
                <a:gd name="T33" fmla="*/ 0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76" h="527">
                  <a:moveTo>
                    <a:pt x="386" y="0"/>
                  </a:moveTo>
                  <a:cubicBezTo>
                    <a:pt x="386" y="82"/>
                    <a:pt x="386" y="82"/>
                    <a:pt x="386" y="82"/>
                  </a:cubicBezTo>
                  <a:cubicBezTo>
                    <a:pt x="310" y="38"/>
                    <a:pt x="310" y="38"/>
                    <a:pt x="310" y="38"/>
                  </a:cubicBezTo>
                  <a:cubicBezTo>
                    <a:pt x="312" y="41"/>
                    <a:pt x="312" y="41"/>
                    <a:pt x="312" y="41"/>
                  </a:cubicBezTo>
                  <a:cubicBezTo>
                    <a:pt x="380" y="158"/>
                    <a:pt x="340" y="308"/>
                    <a:pt x="223" y="377"/>
                  </a:cubicBezTo>
                  <a:cubicBezTo>
                    <a:pt x="200" y="390"/>
                    <a:pt x="174" y="400"/>
                    <a:pt x="148" y="405"/>
                  </a:cubicBezTo>
                  <a:cubicBezTo>
                    <a:pt x="119" y="411"/>
                    <a:pt x="119" y="411"/>
                    <a:pt x="119" y="411"/>
                  </a:cubicBezTo>
                  <a:cubicBezTo>
                    <a:pt x="118" y="387"/>
                    <a:pt x="118" y="387"/>
                    <a:pt x="118" y="387"/>
                  </a:cubicBezTo>
                  <a:cubicBezTo>
                    <a:pt x="77" y="413"/>
                    <a:pt x="77" y="413"/>
                    <a:pt x="77" y="413"/>
                  </a:cubicBezTo>
                  <a:cubicBezTo>
                    <a:pt x="0" y="461"/>
                    <a:pt x="0" y="461"/>
                    <a:pt x="0" y="461"/>
                  </a:cubicBezTo>
                  <a:cubicBezTo>
                    <a:pt x="67" y="497"/>
                    <a:pt x="67" y="497"/>
                    <a:pt x="67" y="497"/>
                  </a:cubicBezTo>
                  <a:cubicBezTo>
                    <a:pt x="123" y="527"/>
                    <a:pt x="123" y="527"/>
                    <a:pt x="123" y="527"/>
                  </a:cubicBezTo>
                  <a:cubicBezTo>
                    <a:pt x="122" y="493"/>
                    <a:pt x="122" y="493"/>
                    <a:pt x="122" y="493"/>
                  </a:cubicBezTo>
                  <a:cubicBezTo>
                    <a:pt x="123" y="497"/>
                    <a:pt x="123" y="497"/>
                    <a:pt x="123" y="497"/>
                  </a:cubicBezTo>
                  <a:cubicBezTo>
                    <a:pt x="164" y="489"/>
                    <a:pt x="164" y="489"/>
                    <a:pt x="164" y="489"/>
                  </a:cubicBezTo>
                  <a:cubicBezTo>
                    <a:pt x="200" y="481"/>
                    <a:pt x="235" y="468"/>
                    <a:pt x="266" y="450"/>
                  </a:cubicBezTo>
                  <a:cubicBezTo>
                    <a:pt x="423" y="359"/>
                    <a:pt x="476" y="157"/>
                    <a:pt x="38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381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400" dirty="0">
                <a:latin typeface="HelveticaNeue medium" panose="00000400000000000000" pitchFamily="2" charset="0"/>
              </a:endParaRPr>
            </a:p>
          </p:txBody>
        </p:sp>
        <p:sp>
          <p:nvSpPr>
            <p:cNvPr id="44" name="Freeform 6">
              <a:extLst>
                <a:ext uri="{FF2B5EF4-FFF2-40B4-BE49-F238E27FC236}">
                  <a16:creationId xmlns:a16="http://schemas.microsoft.com/office/drawing/2014/main" id="{CBC63D62-464C-F51B-BADF-B4CD016C0F91}"/>
                </a:ext>
              </a:extLst>
            </p:cNvPr>
            <p:cNvSpPr>
              <a:spLocks/>
            </p:cNvSpPr>
            <p:nvPr/>
          </p:nvSpPr>
          <p:spPr bwMode="auto">
            <a:xfrm rot="3457168">
              <a:off x="5311853" y="2393349"/>
              <a:ext cx="3128376" cy="1351521"/>
            </a:xfrm>
            <a:custGeom>
              <a:avLst/>
              <a:gdLst>
                <a:gd name="T0" fmla="*/ 585 w 609"/>
                <a:gd name="T1" fmla="*/ 137 h 263"/>
                <a:gd name="T2" fmla="*/ 555 w 609"/>
                <a:gd name="T3" fmla="*/ 107 h 263"/>
                <a:gd name="T4" fmla="*/ 439 w 609"/>
                <a:gd name="T5" fmla="*/ 31 h 263"/>
                <a:gd name="T6" fmla="*/ 186 w 609"/>
                <a:gd name="T7" fmla="*/ 38 h 263"/>
                <a:gd name="T8" fmla="*/ 12 w 609"/>
                <a:gd name="T9" fmla="*/ 221 h 263"/>
                <a:gd name="T10" fmla="*/ 0 w 609"/>
                <a:gd name="T11" fmla="*/ 252 h 263"/>
                <a:gd name="T12" fmla="*/ 67 w 609"/>
                <a:gd name="T13" fmla="*/ 186 h 263"/>
                <a:gd name="T14" fmla="*/ 87 w 609"/>
                <a:gd name="T15" fmla="*/ 262 h 263"/>
                <a:gd name="T16" fmla="*/ 91 w 609"/>
                <a:gd name="T17" fmla="*/ 252 h 263"/>
                <a:gd name="T18" fmla="*/ 221 w 609"/>
                <a:gd name="T19" fmla="*/ 115 h 263"/>
                <a:gd name="T20" fmla="*/ 409 w 609"/>
                <a:gd name="T21" fmla="*/ 111 h 263"/>
                <a:gd name="T22" fmla="*/ 495 w 609"/>
                <a:gd name="T23" fmla="*/ 167 h 263"/>
                <a:gd name="T24" fmla="*/ 509 w 609"/>
                <a:gd name="T25" fmla="*/ 181 h 263"/>
                <a:gd name="T26" fmla="*/ 488 w 609"/>
                <a:gd name="T27" fmla="*/ 193 h 263"/>
                <a:gd name="T28" fmla="*/ 533 w 609"/>
                <a:gd name="T29" fmla="*/ 219 h 263"/>
                <a:gd name="T30" fmla="*/ 609 w 609"/>
                <a:gd name="T31" fmla="*/ 263 h 263"/>
                <a:gd name="T32" fmla="*/ 609 w 609"/>
                <a:gd name="T33" fmla="*/ 181 h 263"/>
                <a:gd name="T34" fmla="*/ 609 w 609"/>
                <a:gd name="T35" fmla="*/ 123 h 263"/>
                <a:gd name="T36" fmla="*/ 585 w 609"/>
                <a:gd name="T37" fmla="*/ 137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09" h="263">
                  <a:moveTo>
                    <a:pt x="585" y="137"/>
                  </a:moveTo>
                  <a:cubicBezTo>
                    <a:pt x="555" y="107"/>
                    <a:pt x="555" y="107"/>
                    <a:pt x="555" y="107"/>
                  </a:cubicBezTo>
                  <a:cubicBezTo>
                    <a:pt x="522" y="74"/>
                    <a:pt x="483" y="48"/>
                    <a:pt x="439" y="31"/>
                  </a:cubicBezTo>
                  <a:cubicBezTo>
                    <a:pt x="357" y="0"/>
                    <a:pt x="267" y="2"/>
                    <a:pt x="186" y="38"/>
                  </a:cubicBezTo>
                  <a:cubicBezTo>
                    <a:pt x="105" y="74"/>
                    <a:pt x="44" y="139"/>
                    <a:pt x="12" y="221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67" y="186"/>
                    <a:pt x="67" y="186"/>
                    <a:pt x="67" y="186"/>
                  </a:cubicBezTo>
                  <a:cubicBezTo>
                    <a:pt x="87" y="262"/>
                    <a:pt x="87" y="262"/>
                    <a:pt x="87" y="262"/>
                  </a:cubicBezTo>
                  <a:cubicBezTo>
                    <a:pt x="91" y="252"/>
                    <a:pt x="91" y="252"/>
                    <a:pt x="91" y="252"/>
                  </a:cubicBezTo>
                  <a:cubicBezTo>
                    <a:pt x="115" y="191"/>
                    <a:pt x="161" y="142"/>
                    <a:pt x="221" y="115"/>
                  </a:cubicBezTo>
                  <a:cubicBezTo>
                    <a:pt x="281" y="89"/>
                    <a:pt x="347" y="87"/>
                    <a:pt x="409" y="111"/>
                  </a:cubicBezTo>
                  <a:cubicBezTo>
                    <a:pt x="441" y="123"/>
                    <a:pt x="470" y="142"/>
                    <a:pt x="495" y="167"/>
                  </a:cubicBezTo>
                  <a:cubicBezTo>
                    <a:pt x="509" y="181"/>
                    <a:pt x="509" y="181"/>
                    <a:pt x="509" y="181"/>
                  </a:cubicBezTo>
                  <a:cubicBezTo>
                    <a:pt x="488" y="193"/>
                    <a:pt x="488" y="193"/>
                    <a:pt x="488" y="193"/>
                  </a:cubicBezTo>
                  <a:cubicBezTo>
                    <a:pt x="533" y="219"/>
                    <a:pt x="533" y="219"/>
                    <a:pt x="533" y="219"/>
                  </a:cubicBezTo>
                  <a:cubicBezTo>
                    <a:pt x="609" y="263"/>
                    <a:pt x="609" y="263"/>
                    <a:pt x="609" y="263"/>
                  </a:cubicBezTo>
                  <a:cubicBezTo>
                    <a:pt x="609" y="181"/>
                    <a:pt x="609" y="181"/>
                    <a:pt x="609" y="181"/>
                  </a:cubicBezTo>
                  <a:cubicBezTo>
                    <a:pt x="609" y="123"/>
                    <a:pt x="609" y="123"/>
                    <a:pt x="609" y="123"/>
                  </a:cubicBezTo>
                  <a:lnTo>
                    <a:pt x="585" y="137"/>
                  </a:lnTo>
                  <a:close/>
                </a:path>
              </a:pathLst>
            </a:custGeom>
            <a:solidFill>
              <a:srgbClr val="781F1C"/>
            </a:solidFill>
            <a:ln>
              <a:noFill/>
            </a:ln>
            <a:effectLst>
              <a:outerShdw blurRad="254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396000" tIns="45720" rIns="91440" bIns="45720" numCol="1" anchor="ctr" anchorCtr="0" compatLnSpc="1">
              <a:prstTxWarp prst="textArchUp">
                <a:avLst/>
              </a:prstTxWarp>
            </a:bodyPr>
            <a:lstStyle/>
            <a:p>
              <a:endParaRPr lang="en-IN" sz="1400" dirty="0">
                <a:solidFill>
                  <a:schemeClr val="bg1"/>
                </a:solidFill>
                <a:latin typeface="HelveticaNeue medium" panose="00000400000000000000" pitchFamily="2" charset="0"/>
              </a:endParaRPr>
            </a:p>
          </p:txBody>
        </p:sp>
        <p:sp>
          <p:nvSpPr>
            <p:cNvPr id="45" name="Freeform 5">
              <a:extLst>
                <a:ext uri="{FF2B5EF4-FFF2-40B4-BE49-F238E27FC236}">
                  <a16:creationId xmlns:a16="http://schemas.microsoft.com/office/drawing/2014/main" id="{67D786D9-D094-2024-A6B1-FB92CA0E986B}"/>
                </a:ext>
              </a:extLst>
            </p:cNvPr>
            <p:cNvSpPr>
              <a:spLocks/>
            </p:cNvSpPr>
            <p:nvPr/>
          </p:nvSpPr>
          <p:spPr bwMode="auto">
            <a:xfrm rot="3457168">
              <a:off x="4250468" y="1892100"/>
              <a:ext cx="1705967" cy="2527358"/>
            </a:xfrm>
            <a:custGeom>
              <a:avLst/>
              <a:gdLst>
                <a:gd name="T0" fmla="*/ 332 w 332"/>
                <a:gd name="T1" fmla="*/ 408 h 492"/>
                <a:gd name="T2" fmla="*/ 316 w 332"/>
                <a:gd name="T3" fmla="*/ 405 h 492"/>
                <a:gd name="T4" fmla="*/ 108 w 332"/>
                <a:gd name="T5" fmla="*/ 143 h 492"/>
                <a:gd name="T6" fmla="*/ 109 w 332"/>
                <a:gd name="T7" fmla="*/ 127 h 492"/>
                <a:gd name="T8" fmla="*/ 135 w 332"/>
                <a:gd name="T9" fmla="*/ 134 h 492"/>
                <a:gd name="T10" fmla="*/ 119 w 332"/>
                <a:gd name="T11" fmla="*/ 76 h 492"/>
                <a:gd name="T12" fmla="*/ 99 w 332"/>
                <a:gd name="T13" fmla="*/ 0 h 492"/>
                <a:gd name="T14" fmla="*/ 32 w 332"/>
                <a:gd name="T15" fmla="*/ 66 h 492"/>
                <a:gd name="T16" fmla="*/ 0 w 332"/>
                <a:gd name="T17" fmla="*/ 98 h 492"/>
                <a:gd name="T18" fmla="*/ 26 w 332"/>
                <a:gd name="T19" fmla="*/ 105 h 492"/>
                <a:gd name="T20" fmla="*/ 23 w 332"/>
                <a:gd name="T21" fmla="*/ 136 h 492"/>
                <a:gd name="T22" fmla="*/ 303 w 332"/>
                <a:gd name="T23" fmla="*/ 489 h 492"/>
                <a:gd name="T24" fmla="*/ 322 w 332"/>
                <a:gd name="T25" fmla="*/ 492 h 492"/>
                <a:gd name="T26" fmla="*/ 255 w 332"/>
                <a:gd name="T27" fmla="*/ 456 h 492"/>
                <a:gd name="T28" fmla="*/ 332 w 332"/>
                <a:gd name="T29" fmla="*/ 408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2" h="492">
                  <a:moveTo>
                    <a:pt x="332" y="408"/>
                  </a:moveTo>
                  <a:cubicBezTo>
                    <a:pt x="316" y="405"/>
                    <a:pt x="316" y="405"/>
                    <a:pt x="316" y="405"/>
                  </a:cubicBezTo>
                  <a:cubicBezTo>
                    <a:pt x="189" y="386"/>
                    <a:pt x="98" y="271"/>
                    <a:pt x="108" y="143"/>
                  </a:cubicBezTo>
                  <a:cubicBezTo>
                    <a:pt x="109" y="127"/>
                    <a:pt x="109" y="127"/>
                    <a:pt x="109" y="127"/>
                  </a:cubicBezTo>
                  <a:cubicBezTo>
                    <a:pt x="135" y="134"/>
                    <a:pt x="135" y="134"/>
                    <a:pt x="135" y="134"/>
                  </a:cubicBezTo>
                  <a:cubicBezTo>
                    <a:pt x="119" y="76"/>
                    <a:pt x="119" y="76"/>
                    <a:pt x="119" y="76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32" y="66"/>
                    <a:pt x="32" y="66"/>
                    <a:pt x="32" y="66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26" y="105"/>
                    <a:pt x="26" y="105"/>
                    <a:pt x="26" y="105"/>
                  </a:cubicBezTo>
                  <a:cubicBezTo>
                    <a:pt x="23" y="136"/>
                    <a:pt x="23" y="136"/>
                    <a:pt x="23" y="136"/>
                  </a:cubicBezTo>
                  <a:cubicBezTo>
                    <a:pt x="9" y="308"/>
                    <a:pt x="132" y="463"/>
                    <a:pt x="303" y="489"/>
                  </a:cubicBezTo>
                  <a:cubicBezTo>
                    <a:pt x="322" y="492"/>
                    <a:pt x="322" y="492"/>
                    <a:pt x="322" y="492"/>
                  </a:cubicBezTo>
                  <a:cubicBezTo>
                    <a:pt x="255" y="456"/>
                    <a:pt x="255" y="456"/>
                    <a:pt x="255" y="456"/>
                  </a:cubicBezTo>
                  <a:lnTo>
                    <a:pt x="332" y="408"/>
                  </a:lnTo>
                  <a:close/>
                </a:path>
              </a:pathLst>
            </a:custGeom>
            <a:solidFill>
              <a:srgbClr val="519ED7"/>
            </a:solidFill>
            <a:ln>
              <a:solidFill>
                <a:srgbClr val="519ED7"/>
              </a:solidFill>
            </a:ln>
            <a:effectLst>
              <a:outerShdw blurRad="381000" algn="ctr" rotWithShape="0">
                <a:schemeClr val="tx1">
                  <a:lumMod val="75000"/>
                  <a:lumOff val="25000"/>
                  <a:alpha val="40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400" dirty="0">
                <a:latin typeface="HelveticaNeue medium" panose="00000400000000000000" pitchFamily="2" charset="0"/>
              </a:endParaRPr>
            </a:p>
          </p:txBody>
        </p:sp>
        <p:sp>
          <p:nvSpPr>
            <p:cNvPr id="50" name="Google Shape;202;g2066cc1dfc1_0_251">
              <a:extLst>
                <a:ext uri="{FF2B5EF4-FFF2-40B4-BE49-F238E27FC236}">
                  <a16:creationId xmlns:a16="http://schemas.microsoft.com/office/drawing/2014/main" id="{B29859EA-4F78-D3C9-2774-52C7679C1371}"/>
                </a:ext>
              </a:extLst>
            </p:cNvPr>
            <p:cNvSpPr txBox="1"/>
            <p:nvPr/>
          </p:nvSpPr>
          <p:spPr>
            <a:xfrm>
              <a:off x="4648990" y="3361461"/>
              <a:ext cx="2660529" cy="6093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2400" dirty="0">
                  <a:solidFill>
                    <a:schemeClr val="dk1"/>
                  </a:solidFill>
                  <a:latin typeface="Montserrat" panose="00000500000000000000" pitchFamily="2" charset="-52"/>
                  <a:ea typeface="Verdana"/>
                  <a:cs typeface="Verdana"/>
                  <a:sym typeface="Verdana"/>
                </a:rPr>
                <a:t>«</a:t>
              </a:r>
              <a:r>
                <a:rPr lang="en-US" sz="2400" dirty="0" err="1">
                  <a:solidFill>
                    <a:schemeClr val="dk1"/>
                  </a:solidFill>
                  <a:latin typeface="Montserrat" panose="00000500000000000000" pitchFamily="2" charset="-52"/>
                  <a:ea typeface="Verdana"/>
                  <a:cs typeface="Verdana"/>
                  <a:sym typeface="Verdana"/>
                </a:rPr>
                <a:t>DoubleCheck</a:t>
              </a:r>
              <a:r>
                <a:rPr lang="ru-RU" sz="2400" dirty="0">
                  <a:solidFill>
                    <a:schemeClr val="dk1"/>
                  </a:solidFill>
                  <a:latin typeface="Montserrat" panose="00000500000000000000" pitchFamily="2" charset="-52"/>
                  <a:ea typeface="Verdana"/>
                  <a:cs typeface="Verdana"/>
                  <a:sym typeface="Verdana"/>
                </a:rPr>
                <a:t>»</a:t>
              </a:r>
              <a:endParaRPr sz="2400" i="0" u="none" strike="noStrike" cap="none" dirty="0">
                <a:solidFill>
                  <a:schemeClr val="dk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endParaRPr>
            </a:p>
          </p:txBody>
        </p:sp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0E6FF289-ABEC-07D4-C073-C88183018F75}"/>
              </a:ext>
            </a:extLst>
          </p:cNvPr>
          <p:cNvGrpSpPr/>
          <p:nvPr/>
        </p:nvGrpSpPr>
        <p:grpSpPr>
          <a:xfrm>
            <a:off x="479787" y="1742898"/>
            <a:ext cx="3574403" cy="2025139"/>
            <a:chOff x="518435" y="1388457"/>
            <a:chExt cx="3574403" cy="2025139"/>
          </a:xfrm>
        </p:grpSpPr>
        <p:sp>
          <p:nvSpPr>
            <p:cNvPr id="2" name="Google Shape;202;g2066cc1dfc1_0_251">
              <a:extLst>
                <a:ext uri="{FF2B5EF4-FFF2-40B4-BE49-F238E27FC236}">
                  <a16:creationId xmlns:a16="http://schemas.microsoft.com/office/drawing/2014/main" id="{0CABA15E-BC51-52CF-1481-DA81C2C3187C}"/>
                </a:ext>
              </a:extLst>
            </p:cNvPr>
            <p:cNvSpPr txBox="1"/>
            <p:nvPr/>
          </p:nvSpPr>
          <p:spPr>
            <a:xfrm>
              <a:off x="518435" y="1388457"/>
              <a:ext cx="3574403" cy="20251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2400" b="1" i="0" u="none" strike="noStrike" cap="none" dirty="0">
                  <a:solidFill>
                    <a:schemeClr val="dk1"/>
                  </a:solidFill>
                  <a:latin typeface="Montserrat" panose="00000500000000000000" pitchFamily="2" charset="-52"/>
                  <a:ea typeface="Verdana"/>
                  <a:cs typeface="Verdana"/>
                  <a:sym typeface="Verdana"/>
                </a:rPr>
                <a:t>Коллектив</a:t>
              </a:r>
            </a:p>
            <a:p>
              <a:pPr marR="0" lvl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</a:pPr>
              <a:r>
                <a:rPr lang="ru-RU" sz="2000" dirty="0">
                  <a:solidFill>
                    <a:schemeClr val="dk1"/>
                  </a:solidFill>
                  <a:latin typeface="Montserrat" panose="00000500000000000000" pitchFamily="2" charset="-52"/>
                  <a:ea typeface="Verdana"/>
                  <a:cs typeface="Verdana"/>
                  <a:sym typeface="Verdana"/>
                </a:rPr>
                <a:t>отдел разработки</a:t>
              </a:r>
            </a:p>
            <a:p>
              <a:pPr marR="0" lvl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</a:pPr>
              <a:r>
                <a:rPr lang="ru-RU" sz="2000" dirty="0">
                  <a:solidFill>
                    <a:schemeClr val="dk1"/>
                  </a:solidFill>
                  <a:latin typeface="Montserrat" panose="00000500000000000000" pitchFamily="2" charset="-52"/>
                  <a:ea typeface="Verdana"/>
                  <a:cs typeface="Verdana"/>
                  <a:sym typeface="Verdana"/>
                </a:rPr>
                <a:t>о</a:t>
              </a:r>
              <a:r>
                <a:rPr lang="ru-RU" sz="2000" i="0" u="none" strike="noStrike" cap="none" dirty="0">
                  <a:solidFill>
                    <a:schemeClr val="dk1"/>
                  </a:solidFill>
                  <a:latin typeface="Montserrat" panose="00000500000000000000" pitchFamily="2" charset="-52"/>
                  <a:ea typeface="Verdana"/>
                  <a:cs typeface="Verdana"/>
                  <a:sym typeface="Verdana"/>
                </a:rPr>
                <a:t>тдел поддержки</a:t>
              </a:r>
            </a:p>
            <a:p>
              <a:pPr marR="0" lvl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</a:pPr>
              <a:r>
                <a:rPr lang="ru-RU" sz="2000" dirty="0">
                  <a:solidFill>
                    <a:schemeClr val="dk1"/>
                  </a:solidFill>
                  <a:latin typeface="Montserrat" panose="00000500000000000000" pitchFamily="2" charset="-52"/>
                  <a:ea typeface="Verdana"/>
                  <a:cs typeface="Verdana"/>
                  <a:sym typeface="Verdana"/>
                </a:rPr>
                <a:t>отдел маркетинга</a:t>
              </a:r>
            </a:p>
            <a:p>
              <a:pPr marR="0" lvl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</a:pPr>
              <a:r>
                <a:rPr lang="ru-RU" sz="2000" dirty="0">
                  <a:solidFill>
                    <a:schemeClr val="dk1"/>
                  </a:solidFill>
                  <a:latin typeface="Montserrat" panose="00000500000000000000" pitchFamily="2" charset="-52"/>
                  <a:ea typeface="Verdana"/>
                  <a:cs typeface="Verdana"/>
                  <a:sym typeface="Verdana"/>
                </a:rPr>
                <a:t>о</a:t>
              </a:r>
              <a:r>
                <a:rPr lang="ru-RU" sz="2000" i="0" u="none" strike="noStrike" cap="none" dirty="0">
                  <a:solidFill>
                    <a:schemeClr val="dk1"/>
                  </a:solidFill>
                  <a:latin typeface="Montserrat" panose="00000500000000000000" pitchFamily="2" charset="-52"/>
                  <a:ea typeface="Verdana"/>
                  <a:cs typeface="Verdana"/>
                  <a:sym typeface="Verdana"/>
                </a:rPr>
                <a:t>тдел менеджмента</a:t>
              </a:r>
              <a:endParaRPr sz="2000" i="0" u="none" strike="noStrike" cap="none" dirty="0">
                <a:solidFill>
                  <a:schemeClr val="dk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endParaRPr>
            </a:p>
          </p:txBody>
        </p:sp>
        <p:pic>
          <p:nvPicPr>
            <p:cNvPr id="58" name="Picture 2" descr="C:\Users\maria\Downloads\Навигация БР (текст)а.png">
              <a:extLst>
                <a:ext uri="{FF2B5EF4-FFF2-40B4-BE49-F238E27FC236}">
                  <a16:creationId xmlns:a16="http://schemas.microsoft.com/office/drawing/2014/main" id="{360F6F94-EF35-A98B-BDF7-90200193E17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61" t="-1561" r="39921" b="-3903"/>
            <a:stretch/>
          </p:blipFill>
          <p:spPr bwMode="auto">
            <a:xfrm>
              <a:off x="903906" y="2025143"/>
              <a:ext cx="134186" cy="1153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9" name="Picture 2" descr="C:\Users\maria\Downloads\Навигация БР (текст)а.png">
              <a:extLst>
                <a:ext uri="{FF2B5EF4-FFF2-40B4-BE49-F238E27FC236}">
                  <a16:creationId xmlns:a16="http://schemas.microsoft.com/office/drawing/2014/main" id="{CC1E6B16-B39D-A887-FFA2-B79D270E777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61" t="-1561" r="39921" b="-3903"/>
            <a:stretch/>
          </p:blipFill>
          <p:spPr bwMode="auto">
            <a:xfrm>
              <a:off x="894068" y="2373111"/>
              <a:ext cx="134186" cy="1153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0" name="Picture 2" descr="C:\Users\maria\Downloads\Навигация БР (текст)а.png">
              <a:extLst>
                <a:ext uri="{FF2B5EF4-FFF2-40B4-BE49-F238E27FC236}">
                  <a16:creationId xmlns:a16="http://schemas.microsoft.com/office/drawing/2014/main" id="{22756F68-5756-02F9-DA72-95AF7043E92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61" t="-1561" r="39921" b="-3903"/>
            <a:stretch/>
          </p:blipFill>
          <p:spPr bwMode="auto">
            <a:xfrm>
              <a:off x="884231" y="2731311"/>
              <a:ext cx="134186" cy="1153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" name="Picture 2" descr="C:\Users\maria\Downloads\Навигация БР (текст)а.png">
              <a:extLst>
                <a:ext uri="{FF2B5EF4-FFF2-40B4-BE49-F238E27FC236}">
                  <a16:creationId xmlns:a16="http://schemas.microsoft.com/office/drawing/2014/main" id="{9E35FDEE-EB8A-1ED7-6D48-FD16521122D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61" t="-1561" r="39921" b="-3903"/>
            <a:stretch/>
          </p:blipFill>
          <p:spPr bwMode="auto">
            <a:xfrm>
              <a:off x="739834" y="3077267"/>
              <a:ext cx="134186" cy="1153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Google Shape;110;g2066cc1dfc1_0_81">
            <a:extLst>
              <a:ext uri="{FF2B5EF4-FFF2-40B4-BE49-F238E27FC236}">
                <a16:creationId xmlns:a16="http://schemas.microsoft.com/office/drawing/2014/main" id="{691CBEF5-DD2B-DF30-8E0C-186C4830D593}"/>
              </a:ext>
            </a:extLst>
          </p:cNvPr>
          <p:cNvSpPr txBox="1">
            <a:spLocks/>
          </p:cNvSpPr>
          <p:nvPr/>
        </p:nvSpPr>
        <p:spPr>
          <a:xfrm>
            <a:off x="10173890" y="6139005"/>
            <a:ext cx="1353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ru-RU" sz="2400" dirty="0">
                <a:solidFill>
                  <a:srgbClr val="434B53"/>
                </a:solidFill>
                <a:latin typeface="Montserrat" panose="00000500000000000000" pitchFamily="2" charset="-52"/>
              </a:rPr>
              <a:t>9 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06F870F2-D435-0B9C-0E01-59E5A2AFD57E}"/>
              </a:ext>
            </a:extLst>
          </p:cNvPr>
          <p:cNvSpPr txBox="1">
            <a:spLocks/>
          </p:cNvSpPr>
          <p:nvPr/>
        </p:nvSpPr>
        <p:spPr>
          <a:xfrm>
            <a:off x="1326037" y="317152"/>
            <a:ext cx="9539926" cy="831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388D"/>
              </a:buClr>
              <a:buSzPts val="3600"/>
              <a:buFont typeface="Verdana"/>
              <a:buNone/>
              <a:defRPr sz="36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3200" b="1" dirty="0">
                <a:solidFill>
                  <a:srgbClr val="424A52"/>
                </a:solidFill>
                <a:latin typeface="Montserrat" pitchFamily="2" charset="-52"/>
              </a:rPr>
              <a:t>Будущее предприятие</a:t>
            </a:r>
            <a:endParaRPr lang="es-ES" sz="3200" dirty="0">
              <a:solidFill>
                <a:srgbClr val="424A52"/>
              </a:solidFill>
              <a:latin typeface="Montserrat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511178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5C30257-AFE8-8786-9BD3-DE83ED816094}"/>
              </a:ext>
            </a:extLst>
          </p:cNvPr>
          <p:cNvSpPr/>
          <p:nvPr/>
        </p:nvSpPr>
        <p:spPr>
          <a:xfrm>
            <a:off x="9700181" y="282075"/>
            <a:ext cx="1945462" cy="9602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Google Shape;110;g2066cc1dfc1_0_81">
            <a:extLst>
              <a:ext uri="{FF2B5EF4-FFF2-40B4-BE49-F238E27FC236}">
                <a16:creationId xmlns:a16="http://schemas.microsoft.com/office/drawing/2014/main" id="{691CBEF5-DD2B-DF30-8E0C-186C4830D593}"/>
              </a:ext>
            </a:extLst>
          </p:cNvPr>
          <p:cNvSpPr txBox="1">
            <a:spLocks/>
          </p:cNvSpPr>
          <p:nvPr/>
        </p:nvSpPr>
        <p:spPr>
          <a:xfrm>
            <a:off x="10173890" y="6139005"/>
            <a:ext cx="1353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ru-RU" sz="2400" dirty="0">
                <a:solidFill>
                  <a:srgbClr val="434B53"/>
                </a:solidFill>
                <a:latin typeface="Montserrat" panose="00000500000000000000" pitchFamily="2" charset="-52"/>
              </a:rPr>
              <a:t>9 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06F870F2-D435-0B9C-0E01-59E5A2AFD57E}"/>
              </a:ext>
            </a:extLst>
          </p:cNvPr>
          <p:cNvSpPr txBox="1">
            <a:spLocks/>
          </p:cNvSpPr>
          <p:nvPr/>
        </p:nvSpPr>
        <p:spPr>
          <a:xfrm>
            <a:off x="1326037" y="317152"/>
            <a:ext cx="9539926" cy="831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388D"/>
              </a:buClr>
              <a:buSzPts val="3600"/>
              <a:buFont typeface="Verdana"/>
              <a:buNone/>
              <a:defRPr sz="36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3200" b="1" dirty="0">
                <a:solidFill>
                  <a:srgbClr val="424A52"/>
                </a:solidFill>
                <a:latin typeface="Montserrat" pitchFamily="2" charset="-52"/>
              </a:rPr>
              <a:t>Прогресс</a:t>
            </a:r>
            <a:endParaRPr lang="es-ES" sz="3200" dirty="0">
              <a:solidFill>
                <a:srgbClr val="424A52"/>
              </a:solidFill>
              <a:latin typeface="Montserrat" pitchFamily="2" charset="-52"/>
            </a:endParaRPr>
          </a:p>
        </p:txBody>
      </p:sp>
      <p:grpSp>
        <p:nvGrpSpPr>
          <p:cNvPr id="3" name="Group 46">
            <a:extLst>
              <a:ext uri="{FF2B5EF4-FFF2-40B4-BE49-F238E27FC236}">
                <a16:creationId xmlns:a16="http://schemas.microsoft.com/office/drawing/2014/main" id="{3561B185-F330-658C-2916-12103F23E6B9}"/>
              </a:ext>
            </a:extLst>
          </p:cNvPr>
          <p:cNvGrpSpPr/>
          <p:nvPr/>
        </p:nvGrpSpPr>
        <p:grpSpPr>
          <a:xfrm>
            <a:off x="3086100" y="3384638"/>
            <a:ext cx="6019800" cy="3473362"/>
            <a:chOff x="2777874" y="3028950"/>
            <a:chExt cx="6636253" cy="3829050"/>
          </a:xfrm>
        </p:grpSpPr>
        <p:sp>
          <p:nvSpPr>
            <p:cNvPr id="9" name="Up Arrow 14">
              <a:extLst>
                <a:ext uri="{FF2B5EF4-FFF2-40B4-BE49-F238E27FC236}">
                  <a16:creationId xmlns:a16="http://schemas.microsoft.com/office/drawing/2014/main" id="{F747425F-FACA-5B42-EF37-3B2752EA34E0}"/>
                </a:ext>
              </a:extLst>
            </p:cNvPr>
            <p:cNvSpPr/>
            <p:nvPr/>
          </p:nvSpPr>
          <p:spPr>
            <a:xfrm flipH="1">
              <a:off x="5633692" y="3028950"/>
              <a:ext cx="924617" cy="2369310"/>
            </a:xfrm>
            <a:prstGeom prst="upArrow">
              <a:avLst>
                <a:gd name="adj1" fmla="val 65908"/>
                <a:gd name="adj2" fmla="val 63739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0" name="Up Arrow 17">
              <a:extLst>
                <a:ext uri="{FF2B5EF4-FFF2-40B4-BE49-F238E27FC236}">
                  <a16:creationId xmlns:a16="http://schemas.microsoft.com/office/drawing/2014/main" id="{AE6E7D9B-B900-87DA-1ADD-0AE6D60159C8}"/>
                </a:ext>
              </a:extLst>
            </p:cNvPr>
            <p:cNvSpPr/>
            <p:nvPr/>
          </p:nvSpPr>
          <p:spPr>
            <a:xfrm rot="16800000" flipH="1">
              <a:off x="4118659" y="4124907"/>
              <a:ext cx="822940" cy="3504509"/>
            </a:xfrm>
            <a:prstGeom prst="upArrow">
              <a:avLst>
                <a:gd name="adj1" fmla="val 65908"/>
                <a:gd name="adj2" fmla="val 6373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1" name="Up Arrow 22">
              <a:extLst>
                <a:ext uri="{FF2B5EF4-FFF2-40B4-BE49-F238E27FC236}">
                  <a16:creationId xmlns:a16="http://schemas.microsoft.com/office/drawing/2014/main" id="{2DF1D958-09FC-AECD-42C0-6C98665D3455}"/>
                </a:ext>
              </a:extLst>
            </p:cNvPr>
            <p:cNvSpPr/>
            <p:nvPr/>
          </p:nvSpPr>
          <p:spPr>
            <a:xfrm rot="4800000" flipH="1">
              <a:off x="7247227" y="4182188"/>
              <a:ext cx="827400" cy="3506400"/>
            </a:xfrm>
            <a:prstGeom prst="upArrow">
              <a:avLst>
                <a:gd name="adj1" fmla="val 65908"/>
                <a:gd name="adj2" fmla="val 63739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2" name="Up Arrow 16">
              <a:extLst>
                <a:ext uri="{FF2B5EF4-FFF2-40B4-BE49-F238E27FC236}">
                  <a16:creationId xmlns:a16="http://schemas.microsoft.com/office/drawing/2014/main" id="{CBDC42BB-5D7E-DA58-9D4D-5E77A5C324B6}"/>
                </a:ext>
              </a:extLst>
            </p:cNvPr>
            <p:cNvSpPr/>
            <p:nvPr/>
          </p:nvSpPr>
          <p:spPr>
            <a:xfrm rot="19200000" flipH="1">
              <a:off x="4495043" y="3544057"/>
              <a:ext cx="902266" cy="3118359"/>
            </a:xfrm>
            <a:prstGeom prst="upArrow">
              <a:avLst>
                <a:gd name="adj1" fmla="val 65908"/>
                <a:gd name="adj2" fmla="val 63739"/>
              </a:avLst>
            </a:prstGeom>
            <a:solidFill>
              <a:srgbClr val="781F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4" name="Up Arrow 23">
              <a:extLst>
                <a:ext uri="{FF2B5EF4-FFF2-40B4-BE49-F238E27FC236}">
                  <a16:creationId xmlns:a16="http://schemas.microsoft.com/office/drawing/2014/main" id="{CEF440F0-3DAF-9E3D-CBE0-662FC04AA0C3}"/>
                </a:ext>
              </a:extLst>
            </p:cNvPr>
            <p:cNvSpPr>
              <a:spLocks/>
            </p:cNvSpPr>
            <p:nvPr/>
          </p:nvSpPr>
          <p:spPr>
            <a:xfrm rot="2400000" flipH="1">
              <a:off x="6882575" y="3572303"/>
              <a:ext cx="814382" cy="3118359"/>
            </a:xfrm>
            <a:prstGeom prst="upArrow">
              <a:avLst>
                <a:gd name="adj1" fmla="val 65908"/>
                <a:gd name="adj2" fmla="val 63739"/>
              </a:avLst>
            </a:prstGeom>
            <a:solidFill>
              <a:srgbClr val="781F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89AF91D1-D075-DFA9-8EEB-44DF573A3E25}"/>
                </a:ext>
              </a:extLst>
            </p:cNvPr>
            <p:cNvSpPr/>
            <p:nvPr/>
          </p:nvSpPr>
          <p:spPr>
            <a:xfrm>
              <a:off x="3705803" y="4476698"/>
              <a:ext cx="4826598" cy="2381302"/>
            </a:xfrm>
            <a:custGeom>
              <a:avLst/>
              <a:gdLst>
                <a:gd name="connsiteX0" fmla="*/ 2046432 w 4092864"/>
                <a:gd name="connsiteY0" fmla="*/ 0 h 2019300"/>
                <a:gd name="connsiteX1" fmla="*/ 4083734 w 4092864"/>
                <a:gd name="connsiteY1" fmla="*/ 1838492 h 2019300"/>
                <a:gd name="connsiteX2" fmla="*/ 4092864 w 4092864"/>
                <a:gd name="connsiteY2" fmla="*/ 2019300 h 2019300"/>
                <a:gd name="connsiteX3" fmla="*/ 0 w 4092864"/>
                <a:gd name="connsiteY3" fmla="*/ 2019300 h 2019300"/>
                <a:gd name="connsiteX4" fmla="*/ 9130 w 4092864"/>
                <a:gd name="connsiteY4" fmla="*/ 1838492 h 2019300"/>
                <a:gd name="connsiteX5" fmla="*/ 2046432 w 4092864"/>
                <a:gd name="connsiteY5" fmla="*/ 0 h 201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92864" h="2019300">
                  <a:moveTo>
                    <a:pt x="2046432" y="0"/>
                  </a:moveTo>
                  <a:cubicBezTo>
                    <a:pt x="3106754" y="0"/>
                    <a:pt x="3978863" y="805839"/>
                    <a:pt x="4083734" y="1838492"/>
                  </a:cubicBezTo>
                  <a:lnTo>
                    <a:pt x="4092864" y="2019300"/>
                  </a:lnTo>
                  <a:lnTo>
                    <a:pt x="0" y="2019300"/>
                  </a:lnTo>
                  <a:lnTo>
                    <a:pt x="9130" y="1838492"/>
                  </a:lnTo>
                  <a:cubicBezTo>
                    <a:pt x="114002" y="805839"/>
                    <a:pt x="986110" y="0"/>
                    <a:pt x="204643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algn="ctr" rotWithShape="0">
                <a:schemeClr val="tx1">
                  <a:lumMod val="95000"/>
                  <a:lumOff val="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0" tIns="0" rIns="900000" bIns="612000" rtlCol="0" anchor="b"/>
            <a:lstStyle/>
            <a:p>
              <a:pPr lvl="0" algn="ctr"/>
              <a:endParaRPr lang="en-IN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1" name="Google Shape;202;g2066cc1dfc1_0_251">
            <a:extLst>
              <a:ext uri="{FF2B5EF4-FFF2-40B4-BE49-F238E27FC236}">
                <a16:creationId xmlns:a16="http://schemas.microsoft.com/office/drawing/2014/main" id="{D11ECB10-D64C-546D-AF00-E4CB995BA7D5}"/>
              </a:ext>
            </a:extLst>
          </p:cNvPr>
          <p:cNvSpPr txBox="1"/>
          <p:nvPr/>
        </p:nvSpPr>
        <p:spPr>
          <a:xfrm>
            <a:off x="185517" y="4858311"/>
            <a:ext cx="3045326" cy="1034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2400" dirty="0">
                <a:solidFill>
                  <a:schemeClr val="dk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4</a:t>
            </a:r>
            <a:r>
              <a:rPr lang="ru-RU" sz="2400" b="1" dirty="0">
                <a:solidFill>
                  <a:schemeClr val="dk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 </a:t>
            </a:r>
            <a:r>
              <a:rPr lang="ru-RU" sz="2400" dirty="0">
                <a:solidFill>
                  <a:schemeClr val="dk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экспертных интервью</a:t>
            </a:r>
            <a:endParaRPr lang="ru-RU" sz="2000" i="0" u="none" strike="noStrike" cap="none" dirty="0">
              <a:solidFill>
                <a:schemeClr val="dk1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endParaRPr>
          </a:p>
        </p:txBody>
      </p:sp>
      <p:sp>
        <p:nvSpPr>
          <p:cNvPr id="22" name="Google Shape;202;g2066cc1dfc1_0_251">
            <a:extLst>
              <a:ext uri="{FF2B5EF4-FFF2-40B4-BE49-F238E27FC236}">
                <a16:creationId xmlns:a16="http://schemas.microsoft.com/office/drawing/2014/main" id="{B38CA2B3-5877-E1E7-FE25-411FF57D7A07}"/>
              </a:ext>
            </a:extLst>
          </p:cNvPr>
          <p:cNvSpPr txBox="1"/>
          <p:nvPr/>
        </p:nvSpPr>
        <p:spPr>
          <a:xfrm>
            <a:off x="1177521" y="3068709"/>
            <a:ext cx="3045326" cy="1034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2400" dirty="0">
                <a:solidFill>
                  <a:schemeClr val="dk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выявление сложностей</a:t>
            </a:r>
            <a:endParaRPr lang="ru-RU" sz="2000" i="0" u="none" strike="noStrike" cap="none" dirty="0">
              <a:solidFill>
                <a:schemeClr val="dk1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endParaRPr>
          </a:p>
        </p:txBody>
      </p:sp>
      <p:sp>
        <p:nvSpPr>
          <p:cNvPr id="23" name="Google Shape;202;g2066cc1dfc1_0_251">
            <a:extLst>
              <a:ext uri="{FF2B5EF4-FFF2-40B4-BE49-F238E27FC236}">
                <a16:creationId xmlns:a16="http://schemas.microsoft.com/office/drawing/2014/main" id="{C8F9D516-B7C8-515C-EEE7-675A8608ED92}"/>
              </a:ext>
            </a:extLst>
          </p:cNvPr>
          <p:cNvSpPr txBox="1"/>
          <p:nvPr/>
        </p:nvSpPr>
        <p:spPr>
          <a:xfrm>
            <a:off x="4366850" y="1852914"/>
            <a:ext cx="3458300" cy="1034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2400" dirty="0">
                <a:solidFill>
                  <a:schemeClr val="dk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отход от ориентации на </a:t>
            </a:r>
            <a:r>
              <a:rPr lang="en-US" sz="2400" dirty="0">
                <a:solidFill>
                  <a:schemeClr val="dk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B2B</a:t>
            </a:r>
            <a:endParaRPr lang="ru-RU" sz="2000" i="0" u="none" strike="noStrike" cap="none" dirty="0">
              <a:solidFill>
                <a:schemeClr val="dk1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endParaRPr>
          </a:p>
        </p:txBody>
      </p:sp>
      <p:sp>
        <p:nvSpPr>
          <p:cNvPr id="24" name="Google Shape;202;g2066cc1dfc1_0_251">
            <a:extLst>
              <a:ext uri="{FF2B5EF4-FFF2-40B4-BE49-F238E27FC236}">
                <a16:creationId xmlns:a16="http://schemas.microsoft.com/office/drawing/2014/main" id="{CA46A341-EFC6-F1EE-4F98-99A86F7AB27F}"/>
              </a:ext>
            </a:extLst>
          </p:cNvPr>
          <p:cNvSpPr txBox="1"/>
          <p:nvPr/>
        </p:nvSpPr>
        <p:spPr>
          <a:xfrm>
            <a:off x="8024397" y="2911266"/>
            <a:ext cx="3458300" cy="1034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2400" dirty="0">
                <a:solidFill>
                  <a:schemeClr val="dk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переключение на модель </a:t>
            </a:r>
            <a:r>
              <a:rPr lang="en-US" sz="2400" dirty="0">
                <a:solidFill>
                  <a:schemeClr val="dk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B2C</a:t>
            </a:r>
            <a:endParaRPr lang="ru-RU" sz="2000" i="0" u="none" strike="noStrike" cap="none" dirty="0">
              <a:solidFill>
                <a:schemeClr val="dk1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endParaRPr>
          </a:p>
        </p:txBody>
      </p:sp>
      <p:sp>
        <p:nvSpPr>
          <p:cNvPr id="25" name="Google Shape;202;g2066cc1dfc1_0_251">
            <a:extLst>
              <a:ext uri="{FF2B5EF4-FFF2-40B4-BE49-F238E27FC236}">
                <a16:creationId xmlns:a16="http://schemas.microsoft.com/office/drawing/2014/main" id="{6771998F-C211-E43A-7A38-CB45F7DA9D30}"/>
              </a:ext>
            </a:extLst>
          </p:cNvPr>
          <p:cNvSpPr txBox="1"/>
          <p:nvPr/>
        </p:nvSpPr>
        <p:spPr>
          <a:xfrm>
            <a:off x="8974112" y="4858311"/>
            <a:ext cx="2911943" cy="1034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2400" dirty="0">
                <a:solidFill>
                  <a:schemeClr val="dk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формирование гипотез</a:t>
            </a:r>
            <a:endParaRPr lang="ru-RU" sz="2000" i="0" u="none" strike="noStrike" cap="none" dirty="0">
              <a:solidFill>
                <a:schemeClr val="dk1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endParaRPr>
          </a:p>
        </p:txBody>
      </p:sp>
      <p:sp>
        <p:nvSpPr>
          <p:cNvPr id="26" name="Google Shape;202;g2066cc1dfc1_0_251">
            <a:extLst>
              <a:ext uri="{FF2B5EF4-FFF2-40B4-BE49-F238E27FC236}">
                <a16:creationId xmlns:a16="http://schemas.microsoft.com/office/drawing/2014/main" id="{BA081B29-86C2-DB5A-02F7-72DDED654328}"/>
              </a:ext>
            </a:extLst>
          </p:cNvPr>
          <p:cNvSpPr txBox="1"/>
          <p:nvPr/>
        </p:nvSpPr>
        <p:spPr>
          <a:xfrm>
            <a:off x="4222847" y="5724854"/>
            <a:ext cx="3802852" cy="609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2400" i="0" u="none" strike="noStrike" cap="none" dirty="0">
                <a:solidFill>
                  <a:schemeClr val="dk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СТАРТАП-ПОЛИГОН</a:t>
            </a:r>
            <a:endParaRPr lang="ru-RU" sz="2000" i="0" u="none" strike="noStrike" cap="none" dirty="0">
              <a:solidFill>
                <a:schemeClr val="dk1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140314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AB1F8ACF-CFD8-AF72-AAE7-EEAA50E705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7134" y="2832955"/>
            <a:ext cx="2352904" cy="2967504"/>
          </a:xfrm>
          <a:prstGeom prst="rect">
            <a:avLst/>
          </a:prstGeom>
        </p:spPr>
      </p:pic>
      <p:sp>
        <p:nvSpPr>
          <p:cNvPr id="16" name="Google Shape;89;g2066cc1dfc1_0_21">
            <a:extLst>
              <a:ext uri="{FF2B5EF4-FFF2-40B4-BE49-F238E27FC236}">
                <a16:creationId xmlns:a16="http://schemas.microsoft.com/office/drawing/2014/main" id="{58D48F67-27C9-4E5C-0990-E4B7FDCA10CF}"/>
              </a:ext>
            </a:extLst>
          </p:cNvPr>
          <p:cNvSpPr txBox="1"/>
          <p:nvPr/>
        </p:nvSpPr>
        <p:spPr>
          <a:xfrm>
            <a:off x="248407" y="3422393"/>
            <a:ext cx="2589166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sz="1800" b="1" i="0" u="none" strike="noStrike" cap="none" dirty="0">
                <a:solidFill>
                  <a:srgbClr val="434B53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Иванова </a:t>
            </a:r>
            <a:endParaRPr sz="1800" b="1" i="0" u="none" strike="noStrike" cap="none" dirty="0">
              <a:solidFill>
                <a:srgbClr val="434B53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sz="1800" b="1" i="0" u="none" strike="noStrike" cap="none" dirty="0">
                <a:solidFill>
                  <a:srgbClr val="434B53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Дарья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sz="1800" dirty="0">
                <a:solidFill>
                  <a:srgbClr val="434B53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4 курс ФБ, ТУСУР</a:t>
            </a:r>
            <a:endParaRPr lang="ru-RU" sz="1800" b="0" i="0" u="none" strike="noStrike" cap="none" dirty="0">
              <a:solidFill>
                <a:srgbClr val="434B53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sz="1800" dirty="0">
                <a:solidFill>
                  <a:srgbClr val="434B53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аналитика, тестирование</a:t>
            </a:r>
            <a:endParaRPr lang="ru-RU" sz="1800" b="0" i="0" u="none" strike="noStrike" cap="none" dirty="0">
              <a:solidFill>
                <a:srgbClr val="434B53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endParaRPr>
          </a:p>
        </p:txBody>
      </p:sp>
      <p:sp>
        <p:nvSpPr>
          <p:cNvPr id="13" name="Google Shape;85;g2066cc1dfc1_0_21">
            <a:extLst>
              <a:ext uri="{FF2B5EF4-FFF2-40B4-BE49-F238E27FC236}">
                <a16:creationId xmlns:a16="http://schemas.microsoft.com/office/drawing/2014/main" id="{4B720177-6D0C-E173-8CBA-4F41A8699DF1}"/>
              </a:ext>
            </a:extLst>
          </p:cNvPr>
          <p:cNvSpPr txBox="1"/>
          <p:nvPr/>
        </p:nvSpPr>
        <p:spPr>
          <a:xfrm>
            <a:off x="9751753" y="3389565"/>
            <a:ext cx="2030729" cy="1415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-RU" sz="1600" b="1" i="0" u="none" strike="noStrike" cap="none" dirty="0">
                <a:solidFill>
                  <a:srgbClr val="434B53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Чудина </a:t>
            </a:r>
            <a:endParaRPr sz="1600" b="1" i="0" u="none" strike="noStrike" cap="none" dirty="0">
              <a:solidFill>
                <a:srgbClr val="434B53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-RU" sz="1600" b="1" i="0" u="none" strike="noStrike" cap="none" dirty="0">
                <a:solidFill>
                  <a:srgbClr val="434B53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Светлана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-RU" sz="1600" dirty="0">
                <a:solidFill>
                  <a:srgbClr val="434B53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5 курс ФБ, ТУСУР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-RU" sz="1600" dirty="0">
                <a:solidFill>
                  <a:srgbClr val="434B53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а</a:t>
            </a:r>
            <a:r>
              <a:rPr lang="ru-RU" sz="1600" b="0" i="0" u="none" strike="noStrike" cap="none" dirty="0">
                <a:solidFill>
                  <a:srgbClr val="434B53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нализ, тестирование</a:t>
            </a:r>
          </a:p>
        </p:txBody>
      </p:sp>
      <p:sp>
        <p:nvSpPr>
          <p:cNvPr id="14" name="Google Shape;88;g2066cc1dfc1_0_21">
            <a:extLst>
              <a:ext uri="{FF2B5EF4-FFF2-40B4-BE49-F238E27FC236}">
                <a16:creationId xmlns:a16="http://schemas.microsoft.com/office/drawing/2014/main" id="{A2D4E586-AACA-FD61-11A2-9E7F4AA7C832}"/>
              </a:ext>
            </a:extLst>
          </p:cNvPr>
          <p:cNvSpPr txBox="1"/>
          <p:nvPr/>
        </p:nvSpPr>
        <p:spPr>
          <a:xfrm>
            <a:off x="7654060" y="4782705"/>
            <a:ext cx="2030729" cy="1169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-RU" sz="1600" b="1" i="0" u="none" strike="noStrike" cap="none" dirty="0">
                <a:solidFill>
                  <a:srgbClr val="434B53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М</a:t>
            </a:r>
            <a:r>
              <a:rPr lang="ru-RU" sz="1600" b="1" dirty="0">
                <a:solidFill>
                  <a:srgbClr val="434B53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уромцев</a:t>
            </a:r>
            <a:endParaRPr sz="1600" b="1" dirty="0">
              <a:solidFill>
                <a:srgbClr val="434B53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-RU" sz="1600" b="1" dirty="0">
                <a:solidFill>
                  <a:srgbClr val="434B53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Роман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-RU" sz="1600" dirty="0">
                <a:solidFill>
                  <a:srgbClr val="434B53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3 курс ФБ, ТУСУР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-RU" sz="1600" dirty="0">
                <a:solidFill>
                  <a:srgbClr val="434B53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разработка</a:t>
            </a:r>
          </a:p>
        </p:txBody>
      </p:sp>
      <p:sp>
        <p:nvSpPr>
          <p:cNvPr id="19" name="Google Shape;90;g2066cc1dfc1_0_21">
            <a:extLst>
              <a:ext uri="{FF2B5EF4-FFF2-40B4-BE49-F238E27FC236}">
                <a16:creationId xmlns:a16="http://schemas.microsoft.com/office/drawing/2014/main" id="{0A8CAF4F-BAE8-41D6-41E8-9E496B7BAB2A}"/>
              </a:ext>
            </a:extLst>
          </p:cNvPr>
          <p:cNvSpPr txBox="1"/>
          <p:nvPr/>
        </p:nvSpPr>
        <p:spPr>
          <a:xfrm>
            <a:off x="2615423" y="4782705"/>
            <a:ext cx="2342529" cy="1908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sz="1800" b="1" i="0" u="none" strike="noStrike" cap="none" dirty="0" err="1">
                <a:solidFill>
                  <a:srgbClr val="434B53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Чолокоглы</a:t>
            </a:r>
            <a:r>
              <a:rPr lang="ru-RU" sz="1800" b="1" i="0" u="none" strike="noStrike" cap="none" dirty="0">
                <a:solidFill>
                  <a:srgbClr val="434B53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 </a:t>
            </a:r>
            <a:endParaRPr sz="1800" b="1" i="0" u="none" strike="noStrike" cap="none" dirty="0">
              <a:solidFill>
                <a:srgbClr val="434B53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sz="1800" b="1" i="0" u="none" strike="noStrike" cap="none" dirty="0">
                <a:solidFill>
                  <a:srgbClr val="434B53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Михаил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sz="1800" dirty="0">
                <a:solidFill>
                  <a:srgbClr val="434B53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4 курс ФБ, ТУСУР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1800" b="0" i="0" u="none" strike="noStrike" cap="none" dirty="0">
                <a:solidFill>
                  <a:srgbClr val="434B53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PR</a:t>
            </a:r>
            <a:r>
              <a:rPr lang="ru-RU" sz="1800" b="0" i="0" u="none" strike="noStrike" cap="none" dirty="0">
                <a:solidFill>
                  <a:srgbClr val="434B53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-менеджер, графический дизайн</a:t>
            </a:r>
          </a:p>
        </p:txBody>
      </p:sp>
      <p:sp>
        <p:nvSpPr>
          <p:cNvPr id="23" name="Google Shape;92;g2066cc1dfc1_0_21">
            <a:extLst>
              <a:ext uri="{FF2B5EF4-FFF2-40B4-BE49-F238E27FC236}">
                <a16:creationId xmlns:a16="http://schemas.microsoft.com/office/drawing/2014/main" id="{FF7901B1-5327-7A1B-671B-36B5FA715F58}"/>
              </a:ext>
            </a:extLst>
          </p:cNvPr>
          <p:cNvSpPr txBox="1"/>
          <p:nvPr/>
        </p:nvSpPr>
        <p:spPr>
          <a:xfrm>
            <a:off x="4993516" y="5296747"/>
            <a:ext cx="2637657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sz="1600" b="1" i="0" u="none" strike="noStrike" cap="none" dirty="0">
                <a:solidFill>
                  <a:srgbClr val="434B53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Давыдченко </a:t>
            </a:r>
            <a:endParaRPr sz="1600" b="1" i="0" u="none" strike="noStrike" cap="none" dirty="0">
              <a:solidFill>
                <a:srgbClr val="434B53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sz="1600" b="1" i="0" u="none" strike="noStrike" cap="none" dirty="0">
                <a:solidFill>
                  <a:srgbClr val="434B53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Полина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sz="1600" dirty="0">
                <a:solidFill>
                  <a:srgbClr val="434B53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4 курс ФБ, ТУСУР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sz="1600" dirty="0">
                <a:solidFill>
                  <a:srgbClr val="434B53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у</a:t>
            </a:r>
            <a:r>
              <a:rPr lang="ru-RU" sz="1600" b="0" i="0" u="none" strike="noStrike" cap="none" dirty="0">
                <a:solidFill>
                  <a:srgbClr val="434B53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правление, коммуникации</a:t>
            </a: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519193FB-8CC5-7C38-2A98-4007B3B0CC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2948" y="2212634"/>
            <a:ext cx="2307480" cy="3034616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C0D72746-CADE-2A6A-0777-9E24FA9727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250" y="880472"/>
            <a:ext cx="2307480" cy="3008522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7908C157-42F5-04C0-52EA-2A05570ABE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13378" y="880472"/>
            <a:ext cx="2307480" cy="2967504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2ABFC446-3AF9-1834-03C8-2D3107F322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20766" y="2212634"/>
            <a:ext cx="2309762" cy="2982891"/>
          </a:xfrm>
          <a:prstGeom prst="rect">
            <a:avLst/>
          </a:prstGeom>
        </p:spPr>
      </p:pic>
      <p:sp>
        <p:nvSpPr>
          <p:cNvPr id="5" name="Google Shape;202;g2066cc1dfc1_0_251">
            <a:extLst>
              <a:ext uri="{FF2B5EF4-FFF2-40B4-BE49-F238E27FC236}">
                <a16:creationId xmlns:a16="http://schemas.microsoft.com/office/drawing/2014/main" id="{0B5E26DC-E919-9F0A-4BF5-90740291C659}"/>
              </a:ext>
            </a:extLst>
          </p:cNvPr>
          <p:cNvSpPr txBox="1"/>
          <p:nvPr/>
        </p:nvSpPr>
        <p:spPr>
          <a:xfrm>
            <a:off x="3970473" y="1077023"/>
            <a:ext cx="4251053" cy="160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2000" dirty="0">
                <a:solidFill>
                  <a:srgbClr val="424B52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победители Молодёжной программы Уральского форума </a:t>
            </a:r>
            <a:r>
              <a:rPr lang="ru-RU" sz="2000" b="1" dirty="0">
                <a:solidFill>
                  <a:srgbClr val="424B52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«Кибербезопасность в финансах»</a:t>
            </a:r>
            <a:r>
              <a:rPr lang="ru-RU" sz="2000" dirty="0">
                <a:solidFill>
                  <a:srgbClr val="424B52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 2023</a:t>
            </a:r>
          </a:p>
        </p:txBody>
      </p:sp>
      <p:sp>
        <p:nvSpPr>
          <p:cNvPr id="2" name="Google Shape;110;g2066cc1dfc1_0_81">
            <a:extLst>
              <a:ext uri="{FF2B5EF4-FFF2-40B4-BE49-F238E27FC236}">
                <a16:creationId xmlns:a16="http://schemas.microsoft.com/office/drawing/2014/main" id="{0980496F-CD04-2D2F-8E8B-A3BA6363CF2D}"/>
              </a:ext>
            </a:extLst>
          </p:cNvPr>
          <p:cNvSpPr txBox="1">
            <a:spLocks/>
          </p:cNvSpPr>
          <p:nvPr/>
        </p:nvSpPr>
        <p:spPr>
          <a:xfrm>
            <a:off x="10173890" y="6139005"/>
            <a:ext cx="1353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ru-RU" sz="2400" dirty="0">
                <a:solidFill>
                  <a:srgbClr val="434B53"/>
                </a:solidFill>
                <a:latin typeface="Montserrat" panose="00000500000000000000" pitchFamily="2" charset="-52"/>
              </a:rPr>
              <a:t>10 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C86CC220-AC84-29B1-29AB-CF372E22DADD}"/>
              </a:ext>
            </a:extLst>
          </p:cNvPr>
          <p:cNvSpPr txBox="1">
            <a:spLocks/>
          </p:cNvSpPr>
          <p:nvPr/>
        </p:nvSpPr>
        <p:spPr>
          <a:xfrm>
            <a:off x="1326037" y="317152"/>
            <a:ext cx="9539926" cy="831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388D"/>
              </a:buClr>
              <a:buSzPts val="3600"/>
              <a:buFont typeface="Verdana"/>
              <a:buNone/>
              <a:defRPr sz="36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3200" b="1" dirty="0">
                <a:solidFill>
                  <a:srgbClr val="424A52"/>
                </a:solidFill>
                <a:latin typeface="Montserrat" pitchFamily="2" charset="-52"/>
              </a:rPr>
              <a:t>Команда</a:t>
            </a:r>
            <a:endParaRPr lang="es-ES" sz="3200" dirty="0">
              <a:solidFill>
                <a:srgbClr val="424A52"/>
              </a:solidFill>
              <a:latin typeface="Montserrat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038368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92;g2066cc1dfc1_0_21">
            <a:extLst>
              <a:ext uri="{FF2B5EF4-FFF2-40B4-BE49-F238E27FC236}">
                <a16:creationId xmlns:a16="http://schemas.microsoft.com/office/drawing/2014/main" id="{FF7901B1-5327-7A1B-671B-36B5FA715F58}"/>
              </a:ext>
            </a:extLst>
          </p:cNvPr>
          <p:cNvSpPr txBox="1"/>
          <p:nvPr/>
        </p:nvSpPr>
        <p:spPr>
          <a:xfrm>
            <a:off x="782114" y="4429024"/>
            <a:ext cx="2637657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sz="2000" dirty="0">
                <a:solidFill>
                  <a:srgbClr val="434B53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Полина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sz="2000" b="0" i="0" u="none" strike="noStrike" cap="none" dirty="0">
                <a:solidFill>
                  <a:srgbClr val="434B53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Давыдченко</a:t>
            </a:r>
            <a:endParaRPr sz="2000" b="0" i="0" u="none" strike="noStrike" cap="none" dirty="0">
              <a:solidFill>
                <a:srgbClr val="434B53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1C6892EF-596E-746A-0318-00EFA42A40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2203" y="563108"/>
            <a:ext cx="1807587" cy="492372"/>
          </a:xfrm>
          <a:prstGeom prst="rect">
            <a:avLst/>
          </a:prstGeom>
        </p:spPr>
      </p:pic>
      <p:sp>
        <p:nvSpPr>
          <p:cNvPr id="9" name="Google Shape;92;g2066cc1dfc1_0_21">
            <a:extLst>
              <a:ext uri="{FF2B5EF4-FFF2-40B4-BE49-F238E27FC236}">
                <a16:creationId xmlns:a16="http://schemas.microsoft.com/office/drawing/2014/main" id="{96118D05-0960-820D-8ED2-B2D3C38AD9E7}"/>
              </a:ext>
            </a:extLst>
          </p:cNvPr>
          <p:cNvSpPr txBox="1"/>
          <p:nvPr/>
        </p:nvSpPr>
        <p:spPr>
          <a:xfrm>
            <a:off x="782114" y="5290758"/>
            <a:ext cx="3887007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sz="1600" dirty="0">
                <a:solidFill>
                  <a:srgbClr val="434B53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+7-960-979-31-82</a:t>
            </a:r>
            <a:endParaRPr lang="en-US" sz="1600" dirty="0">
              <a:solidFill>
                <a:srgbClr val="434B53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1600" dirty="0">
                <a:solidFill>
                  <a:srgbClr val="434B53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Telegram: @PelagromkO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sz="1600" b="0" i="0" u="none" strike="noStrike" cap="none" dirty="0">
                <a:solidFill>
                  <a:srgbClr val="434B53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Почта: </a:t>
            </a:r>
            <a:r>
              <a:rPr lang="en-US" sz="1600" b="0" i="0" u="none" strike="noStrike" cap="none" dirty="0">
                <a:solidFill>
                  <a:srgbClr val="434B53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pelagromko56@gma</a:t>
            </a:r>
            <a:r>
              <a:rPr lang="en-US" sz="1600" dirty="0">
                <a:solidFill>
                  <a:srgbClr val="434B53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il.com</a:t>
            </a:r>
            <a:endParaRPr lang="ru-RU" sz="1600" b="0" i="0" u="none" strike="noStrike" cap="none" dirty="0">
              <a:solidFill>
                <a:srgbClr val="434B53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03CCBECD-91F9-C3F2-A4B7-C84DCC4550D9}"/>
              </a:ext>
            </a:extLst>
          </p:cNvPr>
          <p:cNvGrpSpPr/>
          <p:nvPr/>
        </p:nvGrpSpPr>
        <p:grpSpPr>
          <a:xfrm>
            <a:off x="1808464" y="1677818"/>
            <a:ext cx="8575064" cy="2640986"/>
            <a:chOff x="3081029" y="1788991"/>
            <a:chExt cx="6522351" cy="2640986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551D2A3-8E27-A069-145F-1406117439D1}"/>
                </a:ext>
              </a:extLst>
            </p:cNvPr>
            <p:cNvSpPr txBox="1"/>
            <p:nvPr/>
          </p:nvSpPr>
          <p:spPr>
            <a:xfrm>
              <a:off x="3113036" y="1788991"/>
              <a:ext cx="6473830" cy="10064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6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434B53"/>
                  </a:solidFill>
                  <a:effectLst/>
                  <a:uLnTx/>
                  <a:uFillTx/>
                  <a:latin typeface="Montserrat" panose="00000500000000000000" pitchFamily="2" charset="-52"/>
                  <a:ea typeface="Verdana"/>
                  <a:cs typeface="Verdana"/>
                  <a:sym typeface="Verdana"/>
                </a:rPr>
                <a:t>DoubleCheck</a:t>
              </a:r>
              <a:r>
                <a:rPr kumimoji="0" lang="en-US" sz="6600" b="1" i="0" u="none" strike="noStrike" kern="0" cap="none" spc="0" normalizeH="0" baseline="0" noProof="0" dirty="0">
                  <a:ln>
                    <a:noFill/>
                  </a:ln>
                  <a:solidFill>
                    <a:srgbClr val="434B53"/>
                  </a:solidFill>
                  <a:effectLst/>
                  <a:uLnTx/>
                  <a:uFillTx/>
                  <a:latin typeface="Montserrat" panose="00000500000000000000" pitchFamily="2" charset="-52"/>
                  <a:ea typeface="Verdana"/>
                  <a:cs typeface="Verdana"/>
                  <a:sym typeface="Verdana"/>
                </a:rPr>
                <a:t> </a:t>
              </a:r>
            </a:p>
          </p:txBody>
        </p:sp>
        <p:sp>
          <p:nvSpPr>
            <p:cNvPr id="10" name="Google Shape;114;p14">
              <a:extLst>
                <a:ext uri="{FF2B5EF4-FFF2-40B4-BE49-F238E27FC236}">
                  <a16:creationId xmlns:a16="http://schemas.microsoft.com/office/drawing/2014/main" id="{602FDECA-A820-40D6-F786-8D802AA9D61A}"/>
                </a:ext>
              </a:extLst>
            </p:cNvPr>
            <p:cNvSpPr txBox="1"/>
            <p:nvPr/>
          </p:nvSpPr>
          <p:spPr>
            <a:xfrm>
              <a:off x="3081029" y="2657184"/>
              <a:ext cx="6522351" cy="17727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ru-RU" sz="3200" dirty="0">
                  <a:solidFill>
                    <a:srgbClr val="434B53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/>
                  <a:sym typeface="Verdana"/>
                </a:rPr>
                <a:t>з</a:t>
              </a:r>
              <a:r>
                <a:rPr kumimoji="0" lang="ru-RU" sz="3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34B53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/>
                  <a:sym typeface="Verdana"/>
                </a:rPr>
                <a:t>ащита</a:t>
              </a:r>
              <a:r>
                <a:rPr kumimoji="0" lang="ru-RU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434B53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/>
                  <a:sym typeface="Verdana"/>
                </a:rPr>
                <a:t> клиента банка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434B53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/>
                  <a:sym typeface="Verdana"/>
                </a:rPr>
                <a:t>от кибермошенничества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434B53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/>
                  <a:sym typeface="Verdana"/>
                </a:rPr>
                <a:t>с помощью </a:t>
              </a:r>
              <a:r>
                <a:rPr kumimoji="0" lang="ru-RU" sz="3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34B53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/>
                  <a:sym typeface="Verdana"/>
                </a:rPr>
                <a:t>видеоидентификации</a:t>
              </a:r>
              <a:r>
                <a: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434B53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/>
                  <a:sym typeface="Verdana"/>
                </a:rPr>
                <a:t> </a:t>
              </a:r>
              <a:r>
                <a:rPr kumimoji="0" lang="ru-RU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434B53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/>
                  <a:sym typeface="Verdana"/>
                </a:rPr>
                <a:t>на основе нейронной сети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1754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16"/>
          <p:cNvSpPr txBox="1">
            <a:spLocks noGrp="1"/>
          </p:cNvSpPr>
          <p:nvPr>
            <p:ph type="title"/>
          </p:nvPr>
        </p:nvSpPr>
        <p:spPr>
          <a:xfrm>
            <a:off x="489950" y="3854100"/>
            <a:ext cx="10566600" cy="96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Verdana"/>
              <a:buNone/>
            </a:pPr>
            <a:r>
              <a:rPr lang="ru-RU" sz="5500"/>
              <a:t>Дополнительные материалы</a:t>
            </a:r>
            <a:endParaRPr sz="55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066cc1dfc1_0_81"/>
          <p:cNvSpPr txBox="1">
            <a:spLocks noGrp="1"/>
          </p:cNvSpPr>
          <p:nvPr>
            <p:ph type="title"/>
          </p:nvPr>
        </p:nvSpPr>
        <p:spPr>
          <a:xfrm>
            <a:off x="5526518" y="5638412"/>
            <a:ext cx="4495500" cy="7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388D"/>
              </a:buClr>
              <a:buSzPts val="3240"/>
              <a:buFont typeface="Verdana"/>
              <a:buNone/>
            </a:pPr>
            <a:r>
              <a:rPr lang="ru-RU" sz="2000" dirty="0">
                <a:solidFill>
                  <a:srgbClr val="424A52"/>
                </a:solidFill>
                <a:latin typeface="Montserrat" panose="00000500000000000000" pitchFamily="2" charset="-52"/>
              </a:rPr>
              <a:t>Структура российского рынка биометрических технологий, %</a:t>
            </a:r>
            <a:endParaRPr sz="2000" dirty="0">
              <a:solidFill>
                <a:srgbClr val="424A52"/>
              </a:solidFill>
              <a:latin typeface="Montserrat" panose="00000500000000000000" pitchFamily="2" charset="-52"/>
            </a:endParaRPr>
          </a:p>
        </p:txBody>
      </p:sp>
      <p:cxnSp>
        <p:nvCxnSpPr>
          <p:cNvPr id="121" name="Google Shape;121;g2066cc1dfc1_0_81"/>
          <p:cNvCxnSpPr>
            <a:cxnSpLocks/>
          </p:cNvCxnSpPr>
          <p:nvPr/>
        </p:nvCxnSpPr>
        <p:spPr>
          <a:xfrm>
            <a:off x="9699200" y="2371015"/>
            <a:ext cx="759300" cy="0"/>
          </a:xfrm>
          <a:prstGeom prst="straightConnector1">
            <a:avLst/>
          </a:prstGeom>
          <a:noFill/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2" name="Google Shape;122;g2066cc1dfc1_0_81"/>
          <p:cNvCxnSpPr>
            <a:cxnSpLocks/>
          </p:cNvCxnSpPr>
          <p:nvPr/>
        </p:nvCxnSpPr>
        <p:spPr>
          <a:xfrm rot="10800000" flipH="1">
            <a:off x="9414800" y="2371015"/>
            <a:ext cx="284400" cy="330300"/>
          </a:xfrm>
          <a:prstGeom prst="straightConnector1">
            <a:avLst/>
          </a:prstGeom>
          <a:noFill/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3" name="Google Shape;123;g2066cc1dfc1_0_81"/>
          <p:cNvCxnSpPr>
            <a:cxnSpLocks/>
          </p:cNvCxnSpPr>
          <p:nvPr/>
        </p:nvCxnSpPr>
        <p:spPr>
          <a:xfrm flipV="1">
            <a:off x="5143279" y="5057636"/>
            <a:ext cx="533777" cy="12"/>
          </a:xfrm>
          <a:prstGeom prst="straightConnector1">
            <a:avLst/>
          </a:prstGeom>
          <a:noFill/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4" name="Google Shape;124;g2066cc1dfc1_0_81"/>
          <p:cNvCxnSpPr>
            <a:cxnSpLocks/>
          </p:cNvCxnSpPr>
          <p:nvPr/>
        </p:nvCxnSpPr>
        <p:spPr>
          <a:xfrm rot="10800000" flipH="1">
            <a:off x="5677046" y="4727347"/>
            <a:ext cx="284400" cy="330300"/>
          </a:xfrm>
          <a:prstGeom prst="straightConnector1">
            <a:avLst/>
          </a:prstGeom>
          <a:noFill/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5" name="Google Shape;125;g2066cc1dfc1_0_81"/>
          <p:cNvCxnSpPr>
            <a:cxnSpLocks/>
          </p:cNvCxnSpPr>
          <p:nvPr/>
        </p:nvCxnSpPr>
        <p:spPr>
          <a:xfrm>
            <a:off x="5238389" y="2289901"/>
            <a:ext cx="429300" cy="0"/>
          </a:xfrm>
          <a:prstGeom prst="straightConnector1">
            <a:avLst/>
          </a:prstGeom>
          <a:noFill/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6" name="Google Shape;126;g2066cc1dfc1_0_81"/>
          <p:cNvCxnSpPr>
            <a:cxnSpLocks/>
          </p:cNvCxnSpPr>
          <p:nvPr/>
        </p:nvCxnSpPr>
        <p:spPr>
          <a:xfrm rot="10800000">
            <a:off x="5667679" y="2289912"/>
            <a:ext cx="284400" cy="330300"/>
          </a:xfrm>
          <a:prstGeom prst="straightConnector1">
            <a:avLst/>
          </a:prstGeom>
          <a:noFill/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7" name="Google Shape;127;g2066cc1dfc1_0_81"/>
          <p:cNvCxnSpPr>
            <a:cxnSpLocks/>
          </p:cNvCxnSpPr>
          <p:nvPr/>
        </p:nvCxnSpPr>
        <p:spPr>
          <a:xfrm>
            <a:off x="6335066" y="1688154"/>
            <a:ext cx="429300" cy="0"/>
          </a:xfrm>
          <a:prstGeom prst="straightConnector1">
            <a:avLst/>
          </a:prstGeom>
          <a:noFill/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8" name="Google Shape;128;g2066cc1dfc1_0_81"/>
          <p:cNvCxnSpPr>
            <a:cxnSpLocks/>
          </p:cNvCxnSpPr>
          <p:nvPr/>
        </p:nvCxnSpPr>
        <p:spPr>
          <a:xfrm rot="10800000">
            <a:off x="6764356" y="1690090"/>
            <a:ext cx="460800" cy="185400"/>
          </a:xfrm>
          <a:prstGeom prst="straightConnector1">
            <a:avLst/>
          </a:prstGeom>
          <a:noFill/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9" name="Google Shape;129;g2066cc1dfc1_0_81"/>
          <p:cNvCxnSpPr>
            <a:cxnSpLocks/>
          </p:cNvCxnSpPr>
          <p:nvPr/>
        </p:nvCxnSpPr>
        <p:spPr>
          <a:xfrm>
            <a:off x="8101442" y="1664386"/>
            <a:ext cx="429300" cy="0"/>
          </a:xfrm>
          <a:prstGeom prst="straightConnector1">
            <a:avLst/>
          </a:prstGeom>
          <a:noFill/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0" name="Google Shape;130;g2066cc1dfc1_0_81"/>
          <p:cNvSpPr txBox="1">
            <a:spLocks noGrp="1"/>
          </p:cNvSpPr>
          <p:nvPr>
            <p:ph type="title"/>
          </p:nvPr>
        </p:nvSpPr>
        <p:spPr>
          <a:xfrm>
            <a:off x="9583544" y="1975995"/>
            <a:ext cx="990612" cy="4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388D"/>
              </a:buClr>
              <a:buSzPts val="3240"/>
              <a:buFont typeface="Verdana"/>
              <a:buNone/>
            </a:pPr>
            <a:r>
              <a:rPr lang="ru-RU" sz="2400" dirty="0">
                <a:latin typeface="Montserrat" panose="00000500000000000000" pitchFamily="2" charset="-52"/>
              </a:rPr>
              <a:t>49,7</a:t>
            </a:r>
            <a:endParaRPr sz="2400" dirty="0">
              <a:latin typeface="Montserrat" panose="00000500000000000000" pitchFamily="2" charset="-52"/>
            </a:endParaRPr>
          </a:p>
        </p:txBody>
      </p:sp>
      <p:sp>
        <p:nvSpPr>
          <p:cNvPr id="131" name="Google Shape;131;g2066cc1dfc1_0_81"/>
          <p:cNvSpPr txBox="1">
            <a:spLocks noGrp="1"/>
          </p:cNvSpPr>
          <p:nvPr>
            <p:ph type="title"/>
          </p:nvPr>
        </p:nvSpPr>
        <p:spPr>
          <a:xfrm>
            <a:off x="5062852" y="4647578"/>
            <a:ext cx="756393" cy="444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388D"/>
              </a:buClr>
              <a:buSzPts val="3240"/>
              <a:buFont typeface="Verdana"/>
              <a:buNone/>
            </a:pPr>
            <a:r>
              <a:rPr lang="ru-RU" sz="2400" dirty="0">
                <a:latin typeface="Montserrat" panose="00000500000000000000" pitchFamily="2" charset="-52"/>
              </a:rPr>
              <a:t>29</a:t>
            </a:r>
            <a:endParaRPr sz="2400" dirty="0">
              <a:latin typeface="Montserrat" panose="00000500000000000000" pitchFamily="2" charset="-52"/>
            </a:endParaRPr>
          </a:p>
        </p:txBody>
      </p:sp>
      <p:sp>
        <p:nvSpPr>
          <p:cNvPr id="132" name="Google Shape;132;g2066cc1dfc1_0_81"/>
          <p:cNvSpPr txBox="1">
            <a:spLocks noGrp="1"/>
          </p:cNvSpPr>
          <p:nvPr>
            <p:ph type="title"/>
          </p:nvPr>
        </p:nvSpPr>
        <p:spPr>
          <a:xfrm>
            <a:off x="5143279" y="1889306"/>
            <a:ext cx="600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388D"/>
              </a:buClr>
              <a:buSzPts val="3240"/>
              <a:buFont typeface="Verdana"/>
              <a:buNone/>
            </a:pPr>
            <a:r>
              <a:rPr lang="ru-RU" sz="2400" dirty="0">
                <a:latin typeface="Montserrat" panose="00000500000000000000" pitchFamily="2" charset="-52"/>
              </a:rPr>
              <a:t>17</a:t>
            </a:r>
            <a:endParaRPr sz="2400" dirty="0">
              <a:latin typeface="Montserrat" panose="00000500000000000000" pitchFamily="2" charset="-52"/>
            </a:endParaRPr>
          </a:p>
        </p:txBody>
      </p:sp>
      <p:sp>
        <p:nvSpPr>
          <p:cNvPr id="133" name="Google Shape;133;g2066cc1dfc1_0_81"/>
          <p:cNvSpPr txBox="1">
            <a:spLocks noGrp="1"/>
          </p:cNvSpPr>
          <p:nvPr>
            <p:ph type="title"/>
          </p:nvPr>
        </p:nvSpPr>
        <p:spPr>
          <a:xfrm>
            <a:off x="6341723" y="1311811"/>
            <a:ext cx="429300" cy="33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388D"/>
              </a:buClr>
              <a:buSzPts val="3240"/>
              <a:buFont typeface="Verdana"/>
              <a:buNone/>
            </a:pPr>
            <a:r>
              <a:rPr lang="ru-RU" sz="2400" dirty="0">
                <a:latin typeface="Montserrat" panose="00000500000000000000" pitchFamily="2" charset="-52"/>
              </a:rPr>
              <a:t>4</a:t>
            </a:r>
            <a:endParaRPr sz="2400" dirty="0">
              <a:latin typeface="Montserrat" panose="00000500000000000000" pitchFamily="2" charset="-52"/>
            </a:endParaRPr>
          </a:p>
        </p:txBody>
      </p:sp>
      <p:sp>
        <p:nvSpPr>
          <p:cNvPr id="134" name="Google Shape;134;g2066cc1dfc1_0_81"/>
          <p:cNvSpPr txBox="1">
            <a:spLocks noGrp="1"/>
          </p:cNvSpPr>
          <p:nvPr>
            <p:ph type="title"/>
          </p:nvPr>
        </p:nvSpPr>
        <p:spPr>
          <a:xfrm>
            <a:off x="7922731" y="1266709"/>
            <a:ext cx="845404" cy="306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388D"/>
              </a:buClr>
              <a:buSzPts val="3240"/>
              <a:buFont typeface="Verdana"/>
              <a:buNone/>
            </a:pPr>
            <a:r>
              <a:rPr lang="ru-RU" sz="2400" dirty="0">
                <a:latin typeface="Montserrat" panose="00000500000000000000" pitchFamily="2" charset="-52"/>
              </a:rPr>
              <a:t>0,3</a:t>
            </a:r>
            <a:endParaRPr sz="2400" dirty="0">
              <a:latin typeface="Montserrat" panose="00000500000000000000" pitchFamily="2" charset="-52"/>
            </a:endParaRPr>
          </a:p>
        </p:txBody>
      </p:sp>
      <p:cxnSp>
        <p:nvCxnSpPr>
          <p:cNvPr id="135" name="Google Shape;135;g2066cc1dfc1_0_81"/>
          <p:cNvCxnSpPr>
            <a:cxnSpLocks/>
          </p:cNvCxnSpPr>
          <p:nvPr/>
        </p:nvCxnSpPr>
        <p:spPr>
          <a:xfrm rot="10800000" flipH="1">
            <a:off x="7673342" y="1664386"/>
            <a:ext cx="428100" cy="199500"/>
          </a:xfrm>
          <a:prstGeom prst="straightConnector1">
            <a:avLst/>
          </a:prstGeom>
          <a:noFill/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7B4EA46-1249-68C7-806D-D0483907A951}"/>
              </a:ext>
            </a:extLst>
          </p:cNvPr>
          <p:cNvSpPr/>
          <p:nvPr/>
        </p:nvSpPr>
        <p:spPr>
          <a:xfrm>
            <a:off x="9832157" y="413148"/>
            <a:ext cx="1772239" cy="7463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BAD93215-95CC-C9DF-0D74-92D8A6C4577C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6250757" cy="831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388D"/>
              </a:buClr>
              <a:buSzPts val="3600"/>
              <a:buFont typeface="Verdana"/>
              <a:buNone/>
              <a:defRPr sz="36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b="1" dirty="0">
                <a:solidFill>
                  <a:srgbClr val="1E1066"/>
                </a:solidFill>
                <a:latin typeface="Montserrat" pitchFamily="2" charset="-52"/>
              </a:rPr>
              <a:t>Анализ рынка</a:t>
            </a:r>
            <a:endParaRPr lang="es-ES" dirty="0">
              <a:solidFill>
                <a:srgbClr val="1E1066"/>
              </a:solidFill>
              <a:latin typeface="Montserrat" pitchFamily="2" charset="-52"/>
            </a:endParaRPr>
          </a:p>
        </p:txBody>
      </p:sp>
      <p:pic>
        <p:nvPicPr>
          <p:cNvPr id="3" name="Picture 2" descr="C:\Users\maria\Downloads\Навигация БР (текст)а.png">
            <a:extLst>
              <a:ext uri="{FF2B5EF4-FFF2-40B4-BE49-F238E27FC236}">
                <a16:creationId xmlns:a16="http://schemas.microsoft.com/office/drawing/2014/main" id="{83E73669-90D2-55DC-AA55-B77272D38C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78563" b="-9143"/>
          <a:stretch/>
        </p:blipFill>
        <p:spPr bwMode="auto">
          <a:xfrm>
            <a:off x="627382" y="6125701"/>
            <a:ext cx="421636" cy="478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Google Shape;110;g2066cc1dfc1_0_81">
            <a:extLst>
              <a:ext uri="{FF2B5EF4-FFF2-40B4-BE49-F238E27FC236}">
                <a16:creationId xmlns:a16="http://schemas.microsoft.com/office/drawing/2014/main" id="{98A42AFA-F3A5-F4D4-0B38-EFEBCD085A95}"/>
              </a:ext>
            </a:extLst>
          </p:cNvPr>
          <p:cNvSpPr txBox="1">
            <a:spLocks/>
          </p:cNvSpPr>
          <p:nvPr/>
        </p:nvSpPr>
        <p:spPr>
          <a:xfrm>
            <a:off x="10076148" y="535393"/>
            <a:ext cx="1353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en-US" sz="2400" dirty="0">
                <a:solidFill>
                  <a:srgbClr val="1E1066"/>
                </a:solidFill>
                <a:latin typeface="Montserrat" panose="00000500000000000000" pitchFamily="2" charset="-52"/>
              </a:rPr>
              <a:t>4</a:t>
            </a:r>
            <a:r>
              <a:rPr lang="ru-RU" sz="2400" dirty="0">
                <a:solidFill>
                  <a:srgbClr val="1E1066"/>
                </a:solidFill>
                <a:latin typeface="Montserrat" panose="00000500000000000000" pitchFamily="2" charset="-52"/>
              </a:rPr>
              <a:t> 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C840FD-365E-5B5E-CB8A-B04B71B0A9B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5563"/>
          <a:stretch/>
        </p:blipFill>
        <p:spPr>
          <a:xfrm>
            <a:off x="5495500" y="1796212"/>
            <a:ext cx="4258552" cy="394208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6CA2EB8-EC14-4B28-ACD1-7CECAE05D60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862" r="17591" b="12856"/>
          <a:stretch/>
        </p:blipFill>
        <p:spPr>
          <a:xfrm>
            <a:off x="1193404" y="1266709"/>
            <a:ext cx="3181406" cy="473726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AAEB608-1410-B7DF-3C6B-3B451831A40D}"/>
              </a:ext>
            </a:extLst>
          </p:cNvPr>
          <p:cNvSpPr txBox="1"/>
          <p:nvPr/>
        </p:nvSpPr>
        <p:spPr>
          <a:xfrm>
            <a:off x="8860439" y="517888"/>
            <a:ext cx="19417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1E10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СтС-306288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A63A93B-5E81-3B14-C71A-F7EC2E2D8D6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480" t="14160" r="10694" b="8866"/>
          <a:stretch/>
        </p:blipFill>
        <p:spPr>
          <a:xfrm rot="887137">
            <a:off x="3264949" y="774909"/>
            <a:ext cx="5859176" cy="5758981"/>
          </a:xfrm>
          <a:prstGeom prst="rect">
            <a:avLst/>
          </a:prstGeom>
        </p:spPr>
      </p:pic>
      <p:sp>
        <p:nvSpPr>
          <p:cNvPr id="311" name="Google Shape;311;g2066cc33a39_7_2"/>
          <p:cNvSpPr txBox="1"/>
          <p:nvPr/>
        </p:nvSpPr>
        <p:spPr>
          <a:xfrm flipH="1">
            <a:off x="204550" y="2458100"/>
            <a:ext cx="2952300" cy="13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i="0" u="none" strike="noStrike" cap="none" dirty="0" err="1">
                <a:solidFill>
                  <a:srgbClr val="323C44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Sqlite</a:t>
            </a:r>
            <a:r>
              <a:rPr lang="ru-RU" sz="2200" i="0" u="none" strike="noStrike" cap="none" dirty="0">
                <a:solidFill>
                  <a:srgbClr val="323C44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 3</a:t>
            </a:r>
            <a:endParaRPr sz="2200" i="0" u="none" strike="noStrike" cap="none" dirty="0">
              <a:solidFill>
                <a:srgbClr val="323C44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endParaRPr>
          </a:p>
          <a:p>
            <a:pPr marL="0" lvl="0" indent="0" algn="ctr" rtl="0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2200" dirty="0" err="1">
                <a:solidFill>
                  <a:srgbClr val="323C44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Django</a:t>
            </a:r>
            <a:r>
              <a:rPr lang="ru-RU" sz="2200" dirty="0">
                <a:solidFill>
                  <a:srgbClr val="323C44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 Framework</a:t>
            </a:r>
            <a:endParaRPr sz="2200" dirty="0">
              <a:solidFill>
                <a:srgbClr val="323C44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endParaRPr>
          </a:p>
          <a:p>
            <a:pPr marL="0" lvl="0" indent="0" algn="ctr" rtl="0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2200" dirty="0">
                <a:solidFill>
                  <a:srgbClr val="323C44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ГИС ЕБС</a:t>
            </a:r>
            <a:endParaRPr sz="2200" dirty="0">
              <a:solidFill>
                <a:srgbClr val="323C44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endParaRPr>
          </a:p>
        </p:txBody>
      </p:sp>
      <p:sp>
        <p:nvSpPr>
          <p:cNvPr id="312" name="Google Shape;312;g2066cc33a39_7_2"/>
          <p:cNvSpPr txBox="1"/>
          <p:nvPr/>
        </p:nvSpPr>
        <p:spPr>
          <a:xfrm>
            <a:off x="9244377" y="4108570"/>
            <a:ext cx="1916700" cy="14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i="0" u="none" strike="noStrike" cap="none" dirty="0">
                <a:solidFill>
                  <a:srgbClr val="323C44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CV2</a:t>
            </a:r>
            <a:endParaRPr sz="2200" i="0" u="none" strike="noStrike" cap="none" dirty="0">
              <a:solidFill>
                <a:srgbClr val="323C44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endParaRPr>
          </a:p>
          <a:p>
            <a:pPr marL="0" lvl="0" indent="0" algn="ctr" rtl="0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dirty="0" err="1">
                <a:solidFill>
                  <a:srgbClr val="323C44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Tensorflow</a:t>
            </a:r>
            <a:endParaRPr sz="2200" dirty="0">
              <a:solidFill>
                <a:srgbClr val="323C44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endParaRPr>
          </a:p>
          <a:p>
            <a:pPr marL="0" lvl="0" indent="0" algn="ctr" rtl="0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dirty="0" err="1">
                <a:solidFill>
                  <a:srgbClr val="323C44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Numpy</a:t>
            </a:r>
            <a:endParaRPr sz="2200" dirty="0">
              <a:solidFill>
                <a:srgbClr val="323C44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endParaRPr>
          </a:p>
          <a:p>
            <a:pPr marL="0" lvl="0" indent="0" algn="ctr" rtl="0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2200" dirty="0" err="1">
                <a:solidFill>
                  <a:srgbClr val="323C44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Keras</a:t>
            </a:r>
            <a:endParaRPr sz="2200" dirty="0">
              <a:solidFill>
                <a:srgbClr val="323C44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endParaRPr>
          </a:p>
        </p:txBody>
      </p:sp>
      <p:sp>
        <p:nvSpPr>
          <p:cNvPr id="314" name="Google Shape;314;g2066cc33a39_7_2"/>
          <p:cNvSpPr txBox="1"/>
          <p:nvPr/>
        </p:nvSpPr>
        <p:spPr>
          <a:xfrm>
            <a:off x="872072" y="4304850"/>
            <a:ext cx="1353300" cy="4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200" dirty="0" err="1">
                <a:solidFill>
                  <a:srgbClr val="323C44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Docker</a:t>
            </a:r>
            <a:endParaRPr sz="2200" dirty="0">
              <a:solidFill>
                <a:srgbClr val="323C44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endParaRPr>
          </a:p>
        </p:txBody>
      </p:sp>
      <p:sp>
        <p:nvSpPr>
          <p:cNvPr id="315" name="Google Shape;315;g2066cc33a39_7_2"/>
          <p:cNvSpPr txBox="1"/>
          <p:nvPr/>
        </p:nvSpPr>
        <p:spPr>
          <a:xfrm>
            <a:off x="9851621" y="1942688"/>
            <a:ext cx="1698900" cy="14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2200" dirty="0">
                <a:solidFill>
                  <a:srgbClr val="323C44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HTML</a:t>
            </a:r>
            <a:endParaRPr sz="2200" i="0" u="none" strike="noStrike" cap="none" dirty="0">
              <a:solidFill>
                <a:srgbClr val="323C44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endParaRPr>
          </a:p>
          <a:p>
            <a:pPr marL="0" lvl="0" indent="0" algn="ctr" rtl="0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dirty="0">
                <a:solidFill>
                  <a:srgbClr val="323C44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CSS</a:t>
            </a:r>
            <a:endParaRPr sz="2200" dirty="0">
              <a:solidFill>
                <a:srgbClr val="323C44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endParaRPr>
          </a:p>
          <a:p>
            <a:pPr marL="0" lvl="0" indent="0" algn="ctr" rtl="0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dirty="0">
                <a:solidFill>
                  <a:srgbClr val="323C44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JavaScript</a:t>
            </a:r>
            <a:endParaRPr sz="2200" dirty="0">
              <a:solidFill>
                <a:srgbClr val="323C44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endParaRPr>
          </a:p>
          <a:p>
            <a:pPr marL="0" lvl="0" indent="0" algn="ctr" rtl="0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dirty="0" err="1">
                <a:solidFill>
                  <a:srgbClr val="323C44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Bootstrap</a:t>
            </a:r>
            <a:endParaRPr sz="2200" dirty="0">
              <a:solidFill>
                <a:srgbClr val="323C44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endParaRPr>
          </a:p>
        </p:txBody>
      </p:sp>
      <p:sp>
        <p:nvSpPr>
          <p:cNvPr id="320" name="Google Shape;320;g2066cc33a39_7_2"/>
          <p:cNvSpPr txBox="1"/>
          <p:nvPr/>
        </p:nvSpPr>
        <p:spPr>
          <a:xfrm>
            <a:off x="4600250" y="1973372"/>
            <a:ext cx="1977153" cy="96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900" dirty="0">
                <a:solidFill>
                  <a:schemeClr val="lt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Модуль видео-</a:t>
            </a:r>
            <a:endParaRPr sz="1900" dirty="0">
              <a:solidFill>
                <a:schemeClr val="lt1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900" dirty="0">
                <a:solidFill>
                  <a:schemeClr val="lt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верификации</a:t>
            </a:r>
            <a:endParaRPr sz="1900" b="0" i="0" u="none" strike="noStrike" cap="none" dirty="0">
              <a:solidFill>
                <a:schemeClr val="lt1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endParaRPr>
          </a:p>
        </p:txBody>
      </p:sp>
      <p:sp>
        <p:nvSpPr>
          <p:cNvPr id="321" name="Google Shape;321;g2066cc33a39_7_2"/>
          <p:cNvSpPr txBox="1"/>
          <p:nvPr/>
        </p:nvSpPr>
        <p:spPr>
          <a:xfrm>
            <a:off x="6000874" y="4803335"/>
            <a:ext cx="19167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2200" dirty="0">
                <a:solidFill>
                  <a:schemeClr val="lt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Серверная часть</a:t>
            </a:r>
            <a:endParaRPr sz="2200" b="0" i="0" u="none" strike="noStrike" cap="none" dirty="0">
              <a:solidFill>
                <a:schemeClr val="lt1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endParaRPr>
          </a:p>
        </p:txBody>
      </p:sp>
      <p:sp>
        <p:nvSpPr>
          <p:cNvPr id="322" name="Google Shape;322;g2066cc33a39_7_2"/>
          <p:cNvSpPr txBox="1"/>
          <p:nvPr/>
        </p:nvSpPr>
        <p:spPr>
          <a:xfrm>
            <a:off x="7321899" y="2437578"/>
            <a:ext cx="14247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500" dirty="0">
                <a:solidFill>
                  <a:schemeClr val="lt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Клиентская часть</a:t>
            </a:r>
            <a:endParaRPr sz="1500" b="0" i="0" u="none" strike="noStrike" cap="none" dirty="0">
              <a:solidFill>
                <a:schemeClr val="lt1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endParaRPr>
          </a:p>
        </p:txBody>
      </p:sp>
      <p:sp>
        <p:nvSpPr>
          <p:cNvPr id="323" name="Google Shape;323;g2066cc33a39_7_2"/>
          <p:cNvSpPr txBox="1"/>
          <p:nvPr/>
        </p:nvSpPr>
        <p:spPr>
          <a:xfrm>
            <a:off x="3681062" y="4565308"/>
            <a:ext cx="1405032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600" dirty="0">
                <a:solidFill>
                  <a:schemeClr val="lt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Контейнер</a:t>
            </a:r>
            <a:endParaRPr sz="1600" b="0" i="0" u="none" strike="noStrike" cap="none" dirty="0">
              <a:solidFill>
                <a:schemeClr val="lt1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endParaRP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E93F6C91-5FB1-570E-F931-53BFB5A67BFB}"/>
              </a:ext>
            </a:extLst>
          </p:cNvPr>
          <p:cNvGrpSpPr/>
          <p:nvPr/>
        </p:nvGrpSpPr>
        <p:grpSpPr>
          <a:xfrm flipH="1">
            <a:off x="9005555" y="1625144"/>
            <a:ext cx="1343210" cy="330311"/>
            <a:chOff x="9169871" y="1493547"/>
            <a:chExt cx="1343210" cy="330311"/>
          </a:xfrm>
        </p:grpSpPr>
        <p:cxnSp>
          <p:nvCxnSpPr>
            <p:cNvPr id="324" name="Google Shape;324;g2066cc33a39_7_2"/>
            <p:cNvCxnSpPr/>
            <p:nvPr/>
          </p:nvCxnSpPr>
          <p:spPr>
            <a:xfrm>
              <a:off x="9444481" y="1493547"/>
              <a:ext cx="1068600" cy="0"/>
            </a:xfrm>
            <a:prstGeom prst="straightConnector1">
              <a:avLst/>
            </a:prstGeom>
            <a:noFill/>
            <a:ln w="9525" cap="flat" cmpd="sng">
              <a:solidFill>
                <a:srgbClr val="323C44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25" name="Google Shape;325;g2066cc33a39_7_2"/>
            <p:cNvCxnSpPr/>
            <p:nvPr/>
          </p:nvCxnSpPr>
          <p:spPr>
            <a:xfrm rot="10800000" flipH="1">
              <a:off x="9169871" y="1493558"/>
              <a:ext cx="284400" cy="330300"/>
            </a:xfrm>
            <a:prstGeom prst="straightConnector1">
              <a:avLst/>
            </a:prstGeom>
            <a:noFill/>
            <a:ln w="9525" cap="flat" cmpd="sng">
              <a:solidFill>
                <a:srgbClr val="323C44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cxnSp>
        <p:nvCxnSpPr>
          <p:cNvPr id="326" name="Google Shape;326;g2066cc33a39_7_2"/>
          <p:cNvCxnSpPr/>
          <p:nvPr/>
        </p:nvCxnSpPr>
        <p:spPr>
          <a:xfrm rot="10800000" flipH="1">
            <a:off x="8452645" y="4475572"/>
            <a:ext cx="284400" cy="330300"/>
          </a:xfrm>
          <a:prstGeom prst="straightConnector1">
            <a:avLst/>
          </a:prstGeom>
          <a:noFill/>
          <a:ln w="9525" cap="flat" cmpd="sng">
            <a:solidFill>
              <a:srgbClr val="323C44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27" name="Google Shape;327;g2066cc33a39_7_2"/>
          <p:cNvCxnSpPr/>
          <p:nvPr/>
        </p:nvCxnSpPr>
        <p:spPr>
          <a:xfrm rot="10800000" flipH="1">
            <a:off x="2250247" y="2088000"/>
            <a:ext cx="1179000" cy="8400"/>
          </a:xfrm>
          <a:prstGeom prst="straightConnector1">
            <a:avLst/>
          </a:prstGeom>
          <a:noFill/>
          <a:ln w="9525" cap="flat" cmpd="sng">
            <a:solidFill>
              <a:srgbClr val="323C44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28" name="Google Shape;328;g2066cc33a39_7_2"/>
          <p:cNvCxnSpPr/>
          <p:nvPr/>
        </p:nvCxnSpPr>
        <p:spPr>
          <a:xfrm rot="10800000" flipH="1">
            <a:off x="1963047" y="2088150"/>
            <a:ext cx="284400" cy="330300"/>
          </a:xfrm>
          <a:prstGeom prst="straightConnector1">
            <a:avLst/>
          </a:prstGeom>
          <a:noFill/>
          <a:ln w="9525" cap="flat" cmpd="sng">
            <a:solidFill>
              <a:srgbClr val="323C44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29" name="Google Shape;329;g2066cc33a39_7_2"/>
          <p:cNvCxnSpPr/>
          <p:nvPr/>
        </p:nvCxnSpPr>
        <p:spPr>
          <a:xfrm rot="10800000" flipH="1">
            <a:off x="8737055" y="4473474"/>
            <a:ext cx="537000" cy="2100"/>
          </a:xfrm>
          <a:prstGeom prst="straightConnector1">
            <a:avLst/>
          </a:prstGeom>
          <a:noFill/>
          <a:ln w="9525" cap="flat" cmpd="sng">
            <a:solidFill>
              <a:srgbClr val="323C44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0" name="Google Shape;330;g2066cc33a39_7_2"/>
          <p:cNvCxnSpPr/>
          <p:nvPr/>
        </p:nvCxnSpPr>
        <p:spPr>
          <a:xfrm rot="10800000" flipH="1">
            <a:off x="2249908" y="5048400"/>
            <a:ext cx="1179000" cy="8400"/>
          </a:xfrm>
          <a:prstGeom prst="straightConnector1">
            <a:avLst/>
          </a:prstGeom>
          <a:noFill/>
          <a:ln w="9525" cap="flat" cmpd="sng">
            <a:solidFill>
              <a:srgbClr val="323C44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1" name="Google Shape;331;g2066cc33a39_7_2"/>
          <p:cNvCxnSpPr/>
          <p:nvPr/>
        </p:nvCxnSpPr>
        <p:spPr>
          <a:xfrm>
            <a:off x="1965508" y="4736875"/>
            <a:ext cx="284400" cy="330300"/>
          </a:xfrm>
          <a:prstGeom prst="straightConnector1">
            <a:avLst/>
          </a:prstGeom>
          <a:noFill/>
          <a:ln w="9525" cap="flat" cmpd="sng">
            <a:solidFill>
              <a:srgbClr val="323C4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A7F5405-E4BD-A35C-C157-193832257333}"/>
              </a:ext>
            </a:extLst>
          </p:cNvPr>
          <p:cNvSpPr/>
          <p:nvPr/>
        </p:nvSpPr>
        <p:spPr>
          <a:xfrm>
            <a:off x="9887862" y="413148"/>
            <a:ext cx="1698900" cy="8470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9EB6421-AF96-E802-50D5-48D0CB5CE332}"/>
              </a:ext>
            </a:extLst>
          </p:cNvPr>
          <p:cNvSpPr txBox="1">
            <a:spLocks/>
          </p:cNvSpPr>
          <p:nvPr/>
        </p:nvSpPr>
        <p:spPr>
          <a:xfrm>
            <a:off x="838200" y="440541"/>
            <a:ext cx="6899117" cy="831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388D"/>
              </a:buClr>
              <a:buSzPts val="3600"/>
              <a:buFont typeface="Verdana"/>
              <a:buNone/>
              <a:defRPr sz="36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2800" b="1" dirty="0">
                <a:solidFill>
                  <a:srgbClr val="1E1066"/>
                </a:solidFill>
                <a:latin typeface="Montserrat" pitchFamily="2" charset="-52"/>
              </a:rPr>
              <a:t>Стек использованных технологий</a:t>
            </a:r>
            <a:endParaRPr lang="es-ES" sz="2800" dirty="0">
              <a:solidFill>
                <a:srgbClr val="1E1066"/>
              </a:solidFill>
              <a:latin typeface="Montserrat" pitchFamily="2" charset="-52"/>
            </a:endParaRPr>
          </a:p>
        </p:txBody>
      </p:sp>
      <p:pic>
        <p:nvPicPr>
          <p:cNvPr id="3" name="Picture 2" descr="C:\Users\maria\Downloads\Навигация БР (текст)а.png">
            <a:extLst>
              <a:ext uri="{FF2B5EF4-FFF2-40B4-BE49-F238E27FC236}">
                <a16:creationId xmlns:a16="http://schemas.microsoft.com/office/drawing/2014/main" id="{17780B36-09B9-3079-2D81-383ADBC694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58" b="-1717"/>
          <a:stretch/>
        </p:blipFill>
        <p:spPr bwMode="auto">
          <a:xfrm>
            <a:off x="571709" y="6134261"/>
            <a:ext cx="1965743" cy="44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Google Shape;110;g2066cc1dfc1_0_81">
            <a:extLst>
              <a:ext uri="{FF2B5EF4-FFF2-40B4-BE49-F238E27FC236}">
                <a16:creationId xmlns:a16="http://schemas.microsoft.com/office/drawing/2014/main" id="{F701CF92-AF91-AA7D-4B5E-D396E50CC2DB}"/>
              </a:ext>
            </a:extLst>
          </p:cNvPr>
          <p:cNvSpPr txBox="1">
            <a:spLocks/>
          </p:cNvSpPr>
          <p:nvPr/>
        </p:nvSpPr>
        <p:spPr>
          <a:xfrm>
            <a:off x="10076148" y="535393"/>
            <a:ext cx="1353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en-US" sz="2400" dirty="0">
                <a:solidFill>
                  <a:srgbClr val="1E1066"/>
                </a:solidFill>
                <a:latin typeface="Montserrat" panose="00000500000000000000" pitchFamily="2" charset="-52"/>
              </a:rPr>
              <a:t>7</a:t>
            </a:r>
            <a:r>
              <a:rPr lang="ru-RU" sz="2400" dirty="0">
                <a:solidFill>
                  <a:srgbClr val="1E1066"/>
                </a:solidFill>
                <a:latin typeface="Montserrat" panose="00000500000000000000" pitchFamily="2" charset="-52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728D77-B3ED-6B52-1605-6ABB1614201E}"/>
              </a:ext>
            </a:extLst>
          </p:cNvPr>
          <p:cNvSpPr txBox="1"/>
          <p:nvPr/>
        </p:nvSpPr>
        <p:spPr>
          <a:xfrm>
            <a:off x="8860439" y="517888"/>
            <a:ext cx="19417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1E10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СтС-306288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C9BD2CA-B857-9421-C408-D95EEF28ED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8496" y="391"/>
            <a:ext cx="12260496" cy="6857609"/>
          </a:xfrm>
          <a:prstGeom prst="rect">
            <a:avLst/>
          </a:prstGeom>
        </p:spPr>
      </p:pic>
      <p:sp>
        <p:nvSpPr>
          <p:cNvPr id="403" name="Google Shape;403;g2041e09ae9b_0_2"/>
          <p:cNvSpPr txBox="1">
            <a:spLocks noGrp="1"/>
          </p:cNvSpPr>
          <p:nvPr>
            <p:ph type="title"/>
          </p:nvPr>
        </p:nvSpPr>
        <p:spPr>
          <a:xfrm>
            <a:off x="663775" y="778150"/>
            <a:ext cx="2913101" cy="648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-RU" sz="2800" b="1" dirty="0">
                <a:solidFill>
                  <a:schemeClr val="lt1"/>
                </a:solidFill>
                <a:latin typeface="Montserrat" panose="00000500000000000000" pitchFamily="2" charset="-52"/>
              </a:rPr>
              <a:t>Ограничения</a:t>
            </a:r>
            <a:endParaRPr sz="2800" b="1" dirty="0">
              <a:solidFill>
                <a:schemeClr val="lt1"/>
              </a:solidFill>
              <a:latin typeface="Montserrat" panose="00000500000000000000" pitchFamily="2" charset="-52"/>
            </a:endParaRPr>
          </a:p>
        </p:txBody>
      </p:sp>
      <p:sp>
        <p:nvSpPr>
          <p:cNvPr id="404" name="Google Shape;404;g2041e09ae9b_0_2"/>
          <p:cNvSpPr txBox="1">
            <a:spLocks noGrp="1"/>
          </p:cNvSpPr>
          <p:nvPr>
            <p:ph type="title"/>
          </p:nvPr>
        </p:nvSpPr>
        <p:spPr>
          <a:xfrm>
            <a:off x="5334178" y="758074"/>
            <a:ext cx="3209219" cy="7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-RU" sz="2800" b="1" dirty="0">
                <a:solidFill>
                  <a:srgbClr val="424B52"/>
                </a:solidFill>
                <a:latin typeface="Montserrat" panose="00000500000000000000" pitchFamily="2" charset="-52"/>
              </a:rPr>
              <a:t>Достоинства</a:t>
            </a:r>
            <a:endParaRPr sz="2800" b="1" dirty="0">
              <a:solidFill>
                <a:srgbClr val="424B52"/>
              </a:solidFill>
              <a:latin typeface="Montserrat" panose="00000500000000000000" pitchFamily="2" charset="-52"/>
            </a:endParaRPr>
          </a:p>
        </p:txBody>
      </p:sp>
      <p:sp>
        <p:nvSpPr>
          <p:cNvPr id="405" name="Google Shape;405;g2041e09ae9b_0_2"/>
          <p:cNvSpPr txBox="1"/>
          <p:nvPr/>
        </p:nvSpPr>
        <p:spPr>
          <a:xfrm>
            <a:off x="1978823" y="2903717"/>
            <a:ext cx="3032428" cy="1096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3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ru-RU" sz="2400" i="0" u="none" strike="noStrike" cap="none" dirty="0">
                <a:solidFill>
                  <a:schemeClr val="lt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Низкое качество видеокамеры</a:t>
            </a:r>
            <a:endParaRPr sz="2400" i="0" u="none" strike="noStrike" cap="none" dirty="0">
              <a:solidFill>
                <a:schemeClr val="lt1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endParaRPr>
          </a:p>
        </p:txBody>
      </p:sp>
      <p:sp>
        <p:nvSpPr>
          <p:cNvPr id="406" name="Google Shape;406;g2041e09ae9b_0_2"/>
          <p:cNvSpPr txBox="1"/>
          <p:nvPr/>
        </p:nvSpPr>
        <p:spPr>
          <a:xfrm>
            <a:off x="1375962" y="1622004"/>
            <a:ext cx="2748300" cy="1173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ru-RU" sz="2400" i="0" u="none" strike="noStrike" cap="none" dirty="0">
                <a:solidFill>
                  <a:schemeClr val="lt1"/>
                </a:solidFill>
                <a:latin typeface="Montserrat" panose="00000500000000000000" pitchFamily="2" charset="-52"/>
                <a:ea typeface="Verdana"/>
                <a:cs typeface="Mongolian Baiti" panose="03000500000000000000" pitchFamily="66" charset="0"/>
                <a:sym typeface="Verdana"/>
              </a:rPr>
              <a:t> </a:t>
            </a:r>
            <a:r>
              <a:rPr lang="ru-RU" sz="2400" dirty="0">
                <a:solidFill>
                  <a:schemeClr val="lt1"/>
                </a:solidFill>
                <a:latin typeface="Montserrat" panose="00000500000000000000" pitchFamily="2" charset="-52"/>
                <a:ea typeface="Verdana"/>
                <a:cs typeface="Mongolian Baiti" panose="03000500000000000000" pitchFamily="66" charset="0"/>
                <a:sym typeface="Verdana"/>
              </a:rPr>
              <a:t>Отсутствие</a:t>
            </a:r>
            <a:endParaRPr sz="2400" i="0" u="none" strike="noStrike" cap="none" dirty="0">
              <a:solidFill>
                <a:schemeClr val="lt1"/>
              </a:solidFill>
              <a:latin typeface="Montserrat" panose="00000500000000000000" pitchFamily="2" charset="-52"/>
              <a:ea typeface="Verdana"/>
              <a:cs typeface="Mongolian Baiti" panose="03000500000000000000" pitchFamily="66" charset="0"/>
              <a:sym typeface="Verdana"/>
            </a:endParaRPr>
          </a:p>
          <a:p>
            <a:pPr marL="0" marR="0" lvl="0" indent="0" algn="ctr" rtl="0">
              <a:lnSpc>
                <a:spcPct val="113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ru-RU" sz="2400" i="0" u="none" strike="noStrike" cap="none" dirty="0">
                <a:solidFill>
                  <a:schemeClr val="lt1"/>
                </a:solidFill>
                <a:latin typeface="Montserrat" panose="00000500000000000000" pitchFamily="2" charset="-52"/>
                <a:ea typeface="Verdana"/>
                <a:cs typeface="Mongolian Baiti" panose="03000500000000000000" pitchFamily="66" charset="0"/>
                <a:sym typeface="Verdana"/>
              </a:rPr>
              <a:t>видеокамеры</a:t>
            </a:r>
            <a:endParaRPr sz="2400" i="0" u="none" strike="noStrike" cap="none" dirty="0">
              <a:solidFill>
                <a:schemeClr val="lt1"/>
              </a:solidFill>
              <a:latin typeface="Montserrat" panose="00000500000000000000" pitchFamily="2" charset="-52"/>
              <a:ea typeface="Verdana"/>
              <a:cs typeface="Mongolian Baiti" panose="03000500000000000000" pitchFamily="66" charset="0"/>
              <a:sym typeface="Verdana"/>
            </a:endParaRPr>
          </a:p>
        </p:txBody>
      </p:sp>
      <p:sp>
        <p:nvSpPr>
          <p:cNvPr id="407" name="Google Shape;407;g2041e09ae9b_0_2"/>
          <p:cNvSpPr txBox="1"/>
          <p:nvPr/>
        </p:nvSpPr>
        <p:spPr>
          <a:xfrm>
            <a:off x="2304462" y="4041004"/>
            <a:ext cx="3893100" cy="1096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3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ru-RU" sz="2400" i="0" u="none" strike="noStrike" cap="none" dirty="0">
                <a:solidFill>
                  <a:schemeClr val="lt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Наличие маскирующих средств</a:t>
            </a:r>
            <a:endParaRPr sz="2400" i="0" u="none" strike="noStrike" cap="none" dirty="0">
              <a:solidFill>
                <a:schemeClr val="lt1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endParaRPr>
          </a:p>
        </p:txBody>
      </p:sp>
      <p:sp>
        <p:nvSpPr>
          <p:cNvPr id="408" name="Google Shape;408;g2041e09ae9b_0_2"/>
          <p:cNvSpPr txBox="1"/>
          <p:nvPr/>
        </p:nvSpPr>
        <p:spPr>
          <a:xfrm>
            <a:off x="3576876" y="5491879"/>
            <a:ext cx="2620686" cy="8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13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ru-RU" sz="2400" i="0" u="none" strike="noStrike" cap="none" dirty="0">
                <a:solidFill>
                  <a:schemeClr val="lt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Генетические ограничения</a:t>
            </a:r>
            <a:endParaRPr sz="2400" i="0" u="none" strike="noStrike" cap="none" dirty="0">
              <a:solidFill>
                <a:schemeClr val="lt1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endParaRPr>
          </a:p>
        </p:txBody>
      </p:sp>
      <p:sp>
        <p:nvSpPr>
          <p:cNvPr id="409" name="Google Shape;409;g2041e09ae9b_0_2"/>
          <p:cNvSpPr txBox="1"/>
          <p:nvPr/>
        </p:nvSpPr>
        <p:spPr>
          <a:xfrm>
            <a:off x="8614819" y="5430106"/>
            <a:ext cx="3191400" cy="957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3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000" i="0" u="none" strike="noStrike" cap="none" dirty="0">
                <a:solidFill>
                  <a:schemeClr val="dk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Гибкость заложенных возможностей</a:t>
            </a:r>
            <a:endParaRPr sz="2000" i="0" u="none" strike="noStrike" cap="none" dirty="0">
              <a:solidFill>
                <a:srgbClr val="000000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endParaRPr>
          </a:p>
        </p:txBody>
      </p:sp>
      <p:sp>
        <p:nvSpPr>
          <p:cNvPr id="410" name="Google Shape;410;g2041e09ae9b_0_2"/>
          <p:cNvSpPr txBox="1"/>
          <p:nvPr/>
        </p:nvSpPr>
        <p:spPr>
          <a:xfrm>
            <a:off x="7756866" y="2837858"/>
            <a:ext cx="3983999" cy="957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3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000" i="0" u="none" strike="noStrike" cap="none" dirty="0">
                <a:solidFill>
                  <a:schemeClr val="dk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Сокращение доли недостоверных транзакций</a:t>
            </a:r>
            <a:endParaRPr sz="2000" i="0" u="none" strike="noStrike" cap="none" dirty="0">
              <a:solidFill>
                <a:srgbClr val="000000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endParaRPr>
          </a:p>
        </p:txBody>
      </p:sp>
      <p:sp>
        <p:nvSpPr>
          <p:cNvPr id="411" name="Google Shape;411;g2041e09ae9b_0_2"/>
          <p:cNvSpPr txBox="1"/>
          <p:nvPr/>
        </p:nvSpPr>
        <p:spPr>
          <a:xfrm>
            <a:off x="7015662" y="1554762"/>
            <a:ext cx="4559700" cy="957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3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2000" i="0" u="none" strike="noStrike" cap="none" dirty="0">
                <a:solidFill>
                  <a:schemeClr val="dk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Уменьшение риска совершения киберпреступлений</a:t>
            </a:r>
            <a:endParaRPr sz="2000" i="0" u="none" strike="noStrike" cap="none" dirty="0">
              <a:solidFill>
                <a:srgbClr val="000000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endParaRPr>
          </a:p>
        </p:txBody>
      </p:sp>
      <p:sp>
        <p:nvSpPr>
          <p:cNvPr id="412" name="Google Shape;412;g2041e09ae9b_0_2"/>
          <p:cNvSpPr txBox="1"/>
          <p:nvPr/>
        </p:nvSpPr>
        <p:spPr>
          <a:xfrm>
            <a:off x="7982440" y="4043869"/>
            <a:ext cx="3984000" cy="957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3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000" i="0" u="none" strike="noStrike" cap="none" dirty="0">
                <a:solidFill>
                  <a:schemeClr val="dk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Комфортное обслуживание для клиента</a:t>
            </a:r>
            <a:endParaRPr sz="2000" i="0" u="none" strike="noStrike" cap="none" dirty="0">
              <a:solidFill>
                <a:srgbClr val="000000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endParaRPr>
          </a:p>
        </p:txBody>
      </p:sp>
      <p:pic>
        <p:nvPicPr>
          <p:cNvPr id="413" name="Google Shape;413;g2041e09ae9b_0_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37921" y="5324843"/>
            <a:ext cx="1004100" cy="1004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g2041e09ae9b_0_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49362" y="1542629"/>
            <a:ext cx="1004100" cy="100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g2041e09ae9b_0_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71762" y="2779979"/>
            <a:ext cx="1087800" cy="108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g2041e09ae9b_0_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82962" y="1536804"/>
            <a:ext cx="1087800" cy="108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g2041e09ae9b_0_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95508" y="2803079"/>
            <a:ext cx="1087800" cy="108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g2041e09ae9b_0_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405879" y="3993142"/>
            <a:ext cx="1184125" cy="1184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g2041e09ae9b_0_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192271" y="5261755"/>
            <a:ext cx="1267825" cy="126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g2041e09ae9b_0_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998736" y="3932704"/>
            <a:ext cx="1184100" cy="11841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6C30002-C48B-880F-B709-1497BC950230}"/>
              </a:ext>
            </a:extLst>
          </p:cNvPr>
          <p:cNvSpPr/>
          <p:nvPr/>
        </p:nvSpPr>
        <p:spPr>
          <a:xfrm>
            <a:off x="9784750" y="464963"/>
            <a:ext cx="1791365" cy="6263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Google Shape;110;g2066cc1dfc1_0_81">
            <a:extLst>
              <a:ext uri="{FF2B5EF4-FFF2-40B4-BE49-F238E27FC236}">
                <a16:creationId xmlns:a16="http://schemas.microsoft.com/office/drawing/2014/main" id="{F7E8BB7C-1040-1577-B03C-F3D458B3B770}"/>
              </a:ext>
            </a:extLst>
          </p:cNvPr>
          <p:cNvSpPr txBox="1">
            <a:spLocks/>
          </p:cNvSpPr>
          <p:nvPr/>
        </p:nvSpPr>
        <p:spPr>
          <a:xfrm>
            <a:off x="10076148" y="535393"/>
            <a:ext cx="1353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C388D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en-US" sz="2400" dirty="0">
                <a:solidFill>
                  <a:srgbClr val="1E1066"/>
                </a:solidFill>
                <a:latin typeface="Montserrat" panose="00000500000000000000" pitchFamily="2" charset="-52"/>
              </a:rPr>
              <a:t>1</a:t>
            </a:r>
            <a:r>
              <a:rPr lang="ru-RU" sz="2400" dirty="0">
                <a:solidFill>
                  <a:srgbClr val="1E1066"/>
                </a:solidFill>
                <a:latin typeface="Montserrat" panose="00000500000000000000" pitchFamily="2" charset="-52"/>
              </a:rPr>
              <a:t>2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F33A9C-5621-5B01-FCED-CC87336F2AAF}"/>
              </a:ext>
            </a:extLst>
          </p:cNvPr>
          <p:cNvSpPr txBox="1"/>
          <p:nvPr/>
        </p:nvSpPr>
        <p:spPr>
          <a:xfrm>
            <a:off x="8860439" y="517888"/>
            <a:ext cx="19417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1E10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СтС-306288</a:t>
            </a:r>
          </a:p>
        </p:txBody>
      </p:sp>
    </p:spTree>
    <p:extLst>
      <p:ext uri="{BB962C8B-B14F-4D97-AF65-F5344CB8AC3E}">
        <p14:creationId xmlns:p14="http://schemas.microsoft.com/office/powerpoint/2010/main" val="7576685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g2066cc1dfc1_0_1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2625" y="2172575"/>
            <a:ext cx="3594350" cy="359435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g2066cc1dfc1_0_175"/>
          <p:cNvSpPr/>
          <p:nvPr/>
        </p:nvSpPr>
        <p:spPr>
          <a:xfrm>
            <a:off x="4224200" y="1520075"/>
            <a:ext cx="7510613" cy="1305188"/>
          </a:xfrm>
          <a:custGeom>
            <a:avLst/>
            <a:gdLst/>
            <a:ahLst/>
            <a:cxnLst/>
            <a:rect l="l" t="t" r="r" b="b"/>
            <a:pathLst>
              <a:path w="4545000" h="810676" extrusionOk="0">
                <a:moveTo>
                  <a:pt x="202669" y="0"/>
                </a:moveTo>
                <a:lnTo>
                  <a:pt x="832331" y="0"/>
                </a:lnTo>
                <a:lnTo>
                  <a:pt x="832332" y="1"/>
                </a:lnTo>
                <a:lnTo>
                  <a:pt x="1035000" y="1"/>
                </a:lnTo>
                <a:lnTo>
                  <a:pt x="1035000" y="0"/>
                </a:lnTo>
                <a:lnTo>
                  <a:pt x="4545000" y="0"/>
                </a:lnTo>
                <a:lnTo>
                  <a:pt x="4545000" y="1"/>
                </a:lnTo>
                <a:lnTo>
                  <a:pt x="3937669" y="1"/>
                </a:lnTo>
                <a:lnTo>
                  <a:pt x="3735000" y="405338"/>
                </a:lnTo>
                <a:lnTo>
                  <a:pt x="3937668" y="810675"/>
                </a:lnTo>
                <a:lnTo>
                  <a:pt x="3735000" y="810675"/>
                </a:lnTo>
                <a:lnTo>
                  <a:pt x="3735000" y="810676"/>
                </a:lnTo>
                <a:lnTo>
                  <a:pt x="225000" y="810676"/>
                </a:lnTo>
                <a:lnTo>
                  <a:pt x="225000" y="810675"/>
                </a:lnTo>
                <a:lnTo>
                  <a:pt x="202669" y="810675"/>
                </a:lnTo>
                <a:lnTo>
                  <a:pt x="0" y="405338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g2066cc1dfc1_0_175"/>
          <p:cNvSpPr/>
          <p:nvPr/>
        </p:nvSpPr>
        <p:spPr>
          <a:xfrm>
            <a:off x="4272200" y="4985075"/>
            <a:ext cx="7124288" cy="1305188"/>
          </a:xfrm>
          <a:custGeom>
            <a:avLst/>
            <a:gdLst/>
            <a:ahLst/>
            <a:cxnLst/>
            <a:rect l="l" t="t" r="r" b="b"/>
            <a:pathLst>
              <a:path w="4545000" h="810676" extrusionOk="0">
                <a:moveTo>
                  <a:pt x="202669" y="0"/>
                </a:moveTo>
                <a:lnTo>
                  <a:pt x="832331" y="0"/>
                </a:lnTo>
                <a:lnTo>
                  <a:pt x="832332" y="1"/>
                </a:lnTo>
                <a:lnTo>
                  <a:pt x="1035000" y="1"/>
                </a:lnTo>
                <a:lnTo>
                  <a:pt x="1035000" y="0"/>
                </a:lnTo>
                <a:lnTo>
                  <a:pt x="4545000" y="0"/>
                </a:lnTo>
                <a:lnTo>
                  <a:pt x="4545000" y="1"/>
                </a:lnTo>
                <a:lnTo>
                  <a:pt x="3937669" y="1"/>
                </a:lnTo>
                <a:lnTo>
                  <a:pt x="3735000" y="405338"/>
                </a:lnTo>
                <a:lnTo>
                  <a:pt x="3937668" y="810675"/>
                </a:lnTo>
                <a:lnTo>
                  <a:pt x="3735000" y="810675"/>
                </a:lnTo>
                <a:lnTo>
                  <a:pt x="3735000" y="810676"/>
                </a:lnTo>
                <a:lnTo>
                  <a:pt x="225000" y="810676"/>
                </a:lnTo>
                <a:lnTo>
                  <a:pt x="225000" y="810675"/>
                </a:lnTo>
                <a:lnTo>
                  <a:pt x="202669" y="810675"/>
                </a:lnTo>
                <a:lnTo>
                  <a:pt x="0" y="405338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5" name="Google Shape;165;g2066cc1dfc1_0_175"/>
          <p:cNvCxnSpPr>
            <a:stCxn id="163" idx="15"/>
          </p:cNvCxnSpPr>
          <p:nvPr/>
        </p:nvCxnSpPr>
        <p:spPr>
          <a:xfrm rot="10800000">
            <a:off x="2643795" y="2172578"/>
            <a:ext cx="15804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oval" w="med" len="med"/>
            <a:tailEnd type="none" w="sm" len="sm"/>
          </a:ln>
        </p:spPr>
      </p:cxnSp>
      <p:cxnSp>
        <p:nvCxnSpPr>
          <p:cNvPr id="166" name="Google Shape;166;g2066cc1dfc1_0_175"/>
          <p:cNvCxnSpPr/>
          <p:nvPr/>
        </p:nvCxnSpPr>
        <p:spPr>
          <a:xfrm rot="10800000">
            <a:off x="2643682" y="2172688"/>
            <a:ext cx="8700" cy="6807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67" name="Google Shape;167;g2066cc1dfc1_0_175"/>
          <p:cNvCxnSpPr/>
          <p:nvPr/>
        </p:nvCxnSpPr>
        <p:spPr>
          <a:xfrm rot="10800000">
            <a:off x="2652382" y="5030863"/>
            <a:ext cx="0" cy="6159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68" name="Google Shape;168;g2066cc1dfc1_0_175"/>
          <p:cNvCxnSpPr/>
          <p:nvPr/>
        </p:nvCxnSpPr>
        <p:spPr>
          <a:xfrm rot="10800000">
            <a:off x="2643495" y="5646836"/>
            <a:ext cx="16287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oval" w="med" len="med"/>
            <a:tailEnd type="none" w="sm" len="sm"/>
          </a:ln>
        </p:spPr>
      </p:cxnSp>
      <p:cxnSp>
        <p:nvCxnSpPr>
          <p:cNvPr id="169" name="Google Shape;169;g2066cc1dfc1_0_175"/>
          <p:cNvCxnSpPr/>
          <p:nvPr/>
        </p:nvCxnSpPr>
        <p:spPr>
          <a:xfrm rot="10800000">
            <a:off x="3734845" y="3942126"/>
            <a:ext cx="12480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oval" w="med" len="med"/>
            <a:tailEnd type="none" w="sm" len="sm"/>
          </a:ln>
        </p:spPr>
      </p:cxnSp>
      <p:sp>
        <p:nvSpPr>
          <p:cNvPr id="170" name="Google Shape;170;g2066cc1dfc1_0_175"/>
          <p:cNvSpPr txBox="1"/>
          <p:nvPr/>
        </p:nvSpPr>
        <p:spPr>
          <a:xfrm>
            <a:off x="4249600" y="1591775"/>
            <a:ext cx="6264000" cy="9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1" i="0" u="none" strike="noStrike" cap="none">
                <a:solidFill>
                  <a:srgbClr val="64247F"/>
                </a:solidFill>
                <a:latin typeface="Verdana"/>
                <a:ea typeface="Verdana"/>
                <a:cs typeface="Verdana"/>
                <a:sym typeface="Verdana"/>
              </a:rPr>
              <a:t>ДЛЯ КОГО?</a:t>
            </a:r>
            <a:endParaRPr sz="2000" b="1" i="0" u="none" strike="noStrike" cap="none">
              <a:solidFill>
                <a:srgbClr val="64247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1900">
                <a:solidFill>
                  <a:srgbClr val="64247F"/>
                </a:solidFill>
                <a:latin typeface="Verdana"/>
                <a:ea typeface="Verdana"/>
                <a:cs typeface="Verdana"/>
                <a:sym typeface="Verdana"/>
              </a:rPr>
              <a:t>банки</a:t>
            </a:r>
            <a:r>
              <a:rPr lang="ru-RU" sz="1900" b="0" i="0" u="none" strike="noStrike" cap="none">
                <a:solidFill>
                  <a:srgbClr val="64247F"/>
                </a:solidFill>
                <a:latin typeface="Verdana"/>
                <a:ea typeface="Verdana"/>
                <a:cs typeface="Verdana"/>
                <a:sym typeface="Verdana"/>
              </a:rPr>
              <a:t>, зарегистрированные на территории РФ и использующие Е</a:t>
            </a:r>
            <a:r>
              <a:rPr lang="ru-RU" sz="1900">
                <a:solidFill>
                  <a:srgbClr val="64247F"/>
                </a:solidFill>
                <a:latin typeface="Verdana"/>
                <a:ea typeface="Verdana"/>
                <a:cs typeface="Verdana"/>
                <a:sym typeface="Verdana"/>
              </a:rPr>
              <a:t>БС; клиенты банков</a:t>
            </a:r>
            <a:endParaRPr sz="1900">
              <a:solidFill>
                <a:srgbClr val="64247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71" name="Google Shape;171;g2066cc1dfc1_0_175"/>
          <p:cNvSpPr txBox="1"/>
          <p:nvPr/>
        </p:nvSpPr>
        <p:spPr>
          <a:xfrm>
            <a:off x="4358800" y="5059175"/>
            <a:ext cx="5712000" cy="11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1" i="0" u="none" strike="noStrike" cap="none" dirty="0">
                <a:solidFill>
                  <a:srgbClr val="64247F"/>
                </a:solidFill>
                <a:latin typeface="Verdana"/>
                <a:ea typeface="Verdana"/>
                <a:cs typeface="Verdana"/>
                <a:sym typeface="Verdana"/>
              </a:rPr>
              <a:t>КАК ИСПОЛЬЗОВАТЬ?</a:t>
            </a:r>
            <a:endParaRPr sz="3700" b="1" i="0" u="none" strike="noStrike" cap="none" dirty="0">
              <a:solidFill>
                <a:srgbClr val="64247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ru-RU" sz="1900" b="0" i="0" u="none" strike="noStrike" cap="none" dirty="0">
                <a:solidFill>
                  <a:srgbClr val="64247F"/>
                </a:solidFill>
                <a:latin typeface="Verdana"/>
                <a:ea typeface="Verdana"/>
                <a:cs typeface="Verdana"/>
                <a:sym typeface="Verdana"/>
              </a:rPr>
              <a:t>через систему ДБО с помощью смартфона, планшета, ПК</a:t>
            </a:r>
            <a:endParaRPr sz="1900" b="0" i="0" u="none" strike="noStrike" cap="none" dirty="0">
              <a:solidFill>
                <a:srgbClr val="64247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72" name="Google Shape;172;g2066cc1dfc1_0_175"/>
          <p:cNvSpPr/>
          <p:nvPr/>
        </p:nvSpPr>
        <p:spPr>
          <a:xfrm>
            <a:off x="5389198" y="3577734"/>
            <a:ext cx="4196400" cy="8313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Lorem ipsum dolor sit amet, consectetur adipiscing elit, sed do eiusmod tempor incididunt. 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g2066cc1dfc1_0_175"/>
          <p:cNvSpPr/>
          <p:nvPr/>
        </p:nvSpPr>
        <p:spPr>
          <a:xfrm>
            <a:off x="4632301" y="3289625"/>
            <a:ext cx="7260638" cy="1305188"/>
          </a:xfrm>
          <a:custGeom>
            <a:avLst/>
            <a:gdLst/>
            <a:ahLst/>
            <a:cxnLst/>
            <a:rect l="l" t="t" r="r" b="b"/>
            <a:pathLst>
              <a:path w="4545000" h="810676" extrusionOk="0">
                <a:moveTo>
                  <a:pt x="202669" y="0"/>
                </a:moveTo>
                <a:lnTo>
                  <a:pt x="832331" y="0"/>
                </a:lnTo>
                <a:lnTo>
                  <a:pt x="832332" y="1"/>
                </a:lnTo>
                <a:lnTo>
                  <a:pt x="1035000" y="1"/>
                </a:lnTo>
                <a:lnTo>
                  <a:pt x="1035000" y="0"/>
                </a:lnTo>
                <a:lnTo>
                  <a:pt x="4545000" y="0"/>
                </a:lnTo>
                <a:lnTo>
                  <a:pt x="4545000" y="1"/>
                </a:lnTo>
                <a:lnTo>
                  <a:pt x="3937669" y="1"/>
                </a:lnTo>
                <a:lnTo>
                  <a:pt x="3735000" y="405338"/>
                </a:lnTo>
                <a:lnTo>
                  <a:pt x="3937668" y="810675"/>
                </a:lnTo>
                <a:lnTo>
                  <a:pt x="3735000" y="810675"/>
                </a:lnTo>
                <a:lnTo>
                  <a:pt x="3735000" y="810676"/>
                </a:lnTo>
                <a:lnTo>
                  <a:pt x="225000" y="810676"/>
                </a:lnTo>
                <a:lnTo>
                  <a:pt x="225000" y="810675"/>
                </a:lnTo>
                <a:lnTo>
                  <a:pt x="202669" y="810675"/>
                </a:lnTo>
                <a:lnTo>
                  <a:pt x="0" y="405338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g2066cc1dfc1_0_175"/>
          <p:cNvSpPr txBox="1"/>
          <p:nvPr/>
        </p:nvSpPr>
        <p:spPr>
          <a:xfrm>
            <a:off x="4796213" y="3316350"/>
            <a:ext cx="5909400" cy="13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1" i="0" u="none" strike="noStrike" cap="none">
                <a:solidFill>
                  <a:srgbClr val="64247F"/>
                </a:solidFill>
                <a:latin typeface="Verdana"/>
                <a:ea typeface="Verdana"/>
                <a:cs typeface="Verdana"/>
                <a:sym typeface="Verdana"/>
              </a:rPr>
              <a:t>В ЧЕМ ОСОБЕННОСТЬ?</a:t>
            </a:r>
            <a:endParaRPr sz="2000" b="1" i="0" u="none" strike="noStrike" cap="none">
              <a:solidFill>
                <a:srgbClr val="64247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 b="0" i="0" u="none" strike="noStrike" cap="none">
                <a:solidFill>
                  <a:srgbClr val="64247F"/>
                </a:solidFill>
                <a:latin typeface="Verdana"/>
                <a:ea typeface="Verdana"/>
                <a:cs typeface="Verdana"/>
                <a:sym typeface="Verdana"/>
              </a:rPr>
              <a:t>видеоидентификация клиентов банков с использованием нейронной сети</a:t>
            </a:r>
            <a:endParaRPr sz="2000" b="0" i="0" u="none" strike="noStrike" cap="none">
              <a:solidFill>
                <a:srgbClr val="64247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64247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75" name="Google Shape;175;g2066cc1dfc1_0_175"/>
          <p:cNvSpPr/>
          <p:nvPr/>
        </p:nvSpPr>
        <p:spPr>
          <a:xfrm rot="-7997198">
            <a:off x="1206667" y="2365894"/>
            <a:ext cx="3064981" cy="3065405"/>
          </a:xfrm>
          <a:prstGeom prst="arc">
            <a:avLst>
              <a:gd name="adj1" fmla="val 13591648"/>
              <a:gd name="adj2" fmla="val 2384487"/>
            </a:avLst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6" name="Google Shape;176;g2066cc1dfc1_0_1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30675" y="2853526"/>
            <a:ext cx="2243400" cy="2243425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g2066cc1dfc1_0_175"/>
          <p:cNvSpPr txBox="1">
            <a:spLocks noGrp="1"/>
          </p:cNvSpPr>
          <p:nvPr>
            <p:ph type="sldNum" idx="12"/>
          </p:nvPr>
        </p:nvSpPr>
        <p:spPr>
          <a:xfrm>
            <a:off x="10076148" y="6059500"/>
            <a:ext cx="1353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18</a:t>
            </a:fld>
            <a:r>
              <a:rPr lang="ru-RU"/>
              <a:t> </a:t>
            </a:r>
            <a:endParaRPr/>
          </a:p>
        </p:txBody>
      </p:sp>
      <p:pic>
        <p:nvPicPr>
          <p:cNvPr id="178" name="Google Shape;178;g2066cc1dfc1_0_17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700325" y="5646825"/>
            <a:ext cx="2473625" cy="1234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g2066cc1dfc1_0_175"/>
          <p:cNvPicPr preferRelativeResize="0"/>
          <p:nvPr/>
        </p:nvPicPr>
        <p:blipFill rotWithShape="1">
          <a:blip r:embed="rId6">
            <a:alphaModFix/>
          </a:blip>
          <a:srcRect t="8790" b="-8789"/>
          <a:stretch/>
        </p:blipFill>
        <p:spPr>
          <a:xfrm rot="10800000">
            <a:off x="277126" y="172213"/>
            <a:ext cx="566811" cy="106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g2066cc1dfc1_0_17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-1400"/>
            <a:ext cx="2842300" cy="149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g2066cc1dfc1_0_175"/>
          <p:cNvPicPr preferRelativeResize="0"/>
          <p:nvPr/>
        </p:nvPicPr>
        <p:blipFill rotWithShape="1">
          <a:blip r:embed="rId7">
            <a:alphaModFix/>
          </a:blip>
          <a:srcRect l="32069"/>
          <a:stretch/>
        </p:blipFill>
        <p:spPr>
          <a:xfrm rot="-5400000">
            <a:off x="8823962" y="2182137"/>
            <a:ext cx="5428601" cy="1019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g2066cc1dfc1_0_175"/>
          <p:cNvPicPr preferRelativeResize="0"/>
          <p:nvPr/>
        </p:nvPicPr>
        <p:blipFill rotWithShape="1">
          <a:blip r:embed="rId7">
            <a:alphaModFix/>
          </a:blip>
          <a:srcRect l="16242" r="10918"/>
          <a:stretch/>
        </p:blipFill>
        <p:spPr>
          <a:xfrm rot="-5400000">
            <a:off x="8676338" y="2270788"/>
            <a:ext cx="5518550" cy="9662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76;g2066cc1dfc1_0_175">
            <a:extLst>
              <a:ext uri="{FF2B5EF4-FFF2-40B4-BE49-F238E27FC236}">
                <a16:creationId xmlns:a16="http://schemas.microsoft.com/office/drawing/2014/main" id="{0D458E91-1C31-95DB-B018-0EA8BA3D7F2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42300" y="439825"/>
            <a:ext cx="7941000" cy="6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20"/>
              <a:buFont typeface="Verdana"/>
              <a:buNone/>
            </a:pPr>
            <a:r>
              <a:rPr lang="ru-RU" sz="3600" dirty="0"/>
              <a:t>Предлагаемый продукт</a:t>
            </a:r>
            <a:endParaRPr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27"/>
          <p:cNvSpPr txBox="1">
            <a:spLocks noGrp="1"/>
          </p:cNvSpPr>
          <p:nvPr>
            <p:ph type="sldNum" idx="12"/>
          </p:nvPr>
        </p:nvSpPr>
        <p:spPr>
          <a:xfrm>
            <a:off x="10089548" y="5992012"/>
            <a:ext cx="1353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19</a:t>
            </a:fld>
            <a:r>
              <a:rPr lang="ru-RU"/>
              <a:t> </a:t>
            </a:r>
            <a:endParaRPr/>
          </a:p>
        </p:txBody>
      </p:sp>
      <p:sp>
        <p:nvSpPr>
          <p:cNvPr id="550" name="Google Shape;550;p27"/>
          <p:cNvSpPr txBox="1">
            <a:spLocks noGrp="1"/>
          </p:cNvSpPr>
          <p:nvPr>
            <p:ph type="title"/>
          </p:nvPr>
        </p:nvSpPr>
        <p:spPr>
          <a:xfrm>
            <a:off x="838200" y="523000"/>
            <a:ext cx="9070800" cy="7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388D"/>
              </a:buClr>
              <a:buSzPts val="3600"/>
              <a:buFont typeface="Verdana"/>
              <a:buNone/>
            </a:pPr>
            <a:r>
              <a:rPr lang="ru-RU"/>
              <a:t>Авторизация пользователя</a:t>
            </a:r>
            <a:endParaRPr/>
          </a:p>
        </p:txBody>
      </p:sp>
      <p:pic>
        <p:nvPicPr>
          <p:cNvPr id="551" name="Google Shape;551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38425" y="1562100"/>
            <a:ext cx="6915150" cy="373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28"/>
          <p:cNvSpPr txBox="1">
            <a:spLocks noGrp="1"/>
          </p:cNvSpPr>
          <p:nvPr>
            <p:ph type="sldNum" idx="12"/>
          </p:nvPr>
        </p:nvSpPr>
        <p:spPr>
          <a:xfrm>
            <a:off x="10089548" y="5992012"/>
            <a:ext cx="1353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20</a:t>
            </a:fld>
            <a:r>
              <a:rPr lang="ru-RU"/>
              <a:t> </a:t>
            </a:r>
            <a:endParaRPr/>
          </a:p>
        </p:txBody>
      </p:sp>
      <p:sp>
        <p:nvSpPr>
          <p:cNvPr id="557" name="Google Shape;557;p28"/>
          <p:cNvSpPr txBox="1">
            <a:spLocks noGrp="1"/>
          </p:cNvSpPr>
          <p:nvPr>
            <p:ph type="title"/>
          </p:nvPr>
        </p:nvSpPr>
        <p:spPr>
          <a:xfrm>
            <a:off x="838200" y="523000"/>
            <a:ext cx="9070800" cy="7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388D"/>
              </a:buClr>
              <a:buSzPts val="3600"/>
              <a:buFont typeface="Verdana"/>
              <a:buNone/>
            </a:pPr>
            <a:r>
              <a:rPr lang="ru-RU"/>
              <a:t>Выбор операции</a:t>
            </a:r>
            <a:endParaRPr/>
          </a:p>
        </p:txBody>
      </p:sp>
      <p:pic>
        <p:nvPicPr>
          <p:cNvPr id="558" name="Google Shape;558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" y="2030175"/>
            <a:ext cx="11887200" cy="2581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29"/>
          <p:cNvSpPr txBox="1">
            <a:spLocks noGrp="1"/>
          </p:cNvSpPr>
          <p:nvPr>
            <p:ph type="sldNum" idx="12"/>
          </p:nvPr>
        </p:nvSpPr>
        <p:spPr>
          <a:xfrm>
            <a:off x="10089548" y="5992012"/>
            <a:ext cx="1353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21</a:t>
            </a:fld>
            <a:r>
              <a:rPr lang="ru-RU"/>
              <a:t> </a:t>
            </a:r>
            <a:endParaRPr/>
          </a:p>
        </p:txBody>
      </p:sp>
      <p:sp>
        <p:nvSpPr>
          <p:cNvPr id="564" name="Google Shape;564;p29"/>
          <p:cNvSpPr txBox="1">
            <a:spLocks noGrp="1"/>
          </p:cNvSpPr>
          <p:nvPr>
            <p:ph type="title"/>
          </p:nvPr>
        </p:nvSpPr>
        <p:spPr>
          <a:xfrm>
            <a:off x="609600" y="523000"/>
            <a:ext cx="9138300" cy="7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388D"/>
              </a:buClr>
              <a:buSzPct val="100000"/>
              <a:buFont typeface="Verdana"/>
              <a:buNone/>
            </a:pPr>
            <a:r>
              <a:rPr lang="ru-RU"/>
              <a:t>Результат исключения имитации живого присутствия</a:t>
            </a:r>
            <a:endParaRPr/>
          </a:p>
        </p:txBody>
      </p:sp>
      <p:pic>
        <p:nvPicPr>
          <p:cNvPr id="565" name="Google Shape;565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6263" y="1542225"/>
            <a:ext cx="10359475" cy="4449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30"/>
          <p:cNvSpPr txBox="1">
            <a:spLocks noGrp="1"/>
          </p:cNvSpPr>
          <p:nvPr>
            <p:ph type="sldNum" idx="12"/>
          </p:nvPr>
        </p:nvSpPr>
        <p:spPr>
          <a:xfrm>
            <a:off x="10089548" y="5992012"/>
            <a:ext cx="1353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22</a:t>
            </a:fld>
            <a:r>
              <a:rPr lang="ru-RU"/>
              <a:t> </a:t>
            </a:r>
            <a:endParaRPr/>
          </a:p>
        </p:txBody>
      </p:sp>
      <p:sp>
        <p:nvSpPr>
          <p:cNvPr id="571" name="Google Shape;571;p30"/>
          <p:cNvSpPr txBox="1">
            <a:spLocks noGrp="1"/>
          </p:cNvSpPr>
          <p:nvPr>
            <p:ph type="title"/>
          </p:nvPr>
        </p:nvSpPr>
        <p:spPr>
          <a:xfrm>
            <a:off x="609600" y="523000"/>
            <a:ext cx="9138300" cy="152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388D"/>
              </a:buClr>
              <a:buSzPts val="3600"/>
              <a:buFont typeface="Verdana"/>
              <a:buNone/>
            </a:pPr>
            <a:r>
              <a:rPr lang="ru-RU"/>
              <a:t>Задание системой случайного действия пользователю</a:t>
            </a:r>
            <a:endParaRPr/>
          </a:p>
        </p:txBody>
      </p:sp>
      <p:pic>
        <p:nvPicPr>
          <p:cNvPr id="572" name="Google Shape;572;p30"/>
          <p:cNvPicPr preferRelativeResize="0"/>
          <p:nvPr/>
        </p:nvPicPr>
        <p:blipFill rotWithShape="1">
          <a:blip r:embed="rId3">
            <a:alphaModFix/>
          </a:blip>
          <a:srcRect r="2248"/>
          <a:stretch/>
        </p:blipFill>
        <p:spPr>
          <a:xfrm>
            <a:off x="353700" y="2045200"/>
            <a:ext cx="11484602" cy="4378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31"/>
          <p:cNvSpPr txBox="1">
            <a:spLocks noGrp="1"/>
          </p:cNvSpPr>
          <p:nvPr>
            <p:ph type="sldNum" idx="12"/>
          </p:nvPr>
        </p:nvSpPr>
        <p:spPr>
          <a:xfrm>
            <a:off x="10089548" y="5992012"/>
            <a:ext cx="1353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23</a:t>
            </a:fld>
            <a:r>
              <a:rPr lang="ru-RU"/>
              <a:t> </a:t>
            </a:r>
            <a:endParaRPr/>
          </a:p>
        </p:txBody>
      </p:sp>
      <p:sp>
        <p:nvSpPr>
          <p:cNvPr id="578" name="Google Shape;578;p31"/>
          <p:cNvSpPr txBox="1">
            <a:spLocks noGrp="1"/>
          </p:cNvSpPr>
          <p:nvPr>
            <p:ph type="title"/>
          </p:nvPr>
        </p:nvSpPr>
        <p:spPr>
          <a:xfrm>
            <a:off x="609600" y="523000"/>
            <a:ext cx="9138300" cy="7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388D"/>
              </a:buClr>
              <a:buSzPts val="3600"/>
              <a:buFont typeface="Verdana"/>
              <a:buNone/>
            </a:pPr>
            <a:r>
              <a:rPr lang="ru-RU"/>
              <a:t>Инструкция для людей с ОВЗ</a:t>
            </a:r>
            <a:endParaRPr/>
          </a:p>
        </p:txBody>
      </p:sp>
      <p:pic>
        <p:nvPicPr>
          <p:cNvPr id="579" name="Google Shape;579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1800" y="1309000"/>
            <a:ext cx="10166576" cy="5448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32"/>
          <p:cNvSpPr txBox="1">
            <a:spLocks noGrp="1"/>
          </p:cNvSpPr>
          <p:nvPr>
            <p:ph type="sldNum" idx="12"/>
          </p:nvPr>
        </p:nvSpPr>
        <p:spPr>
          <a:xfrm>
            <a:off x="10089548" y="5992012"/>
            <a:ext cx="1353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24</a:t>
            </a:fld>
            <a:r>
              <a:rPr lang="ru-RU"/>
              <a:t> </a:t>
            </a:r>
            <a:endParaRPr/>
          </a:p>
        </p:txBody>
      </p:sp>
      <p:sp>
        <p:nvSpPr>
          <p:cNvPr id="585" name="Google Shape;585;p32"/>
          <p:cNvSpPr txBox="1">
            <a:spLocks noGrp="1"/>
          </p:cNvSpPr>
          <p:nvPr>
            <p:ph type="title"/>
          </p:nvPr>
        </p:nvSpPr>
        <p:spPr>
          <a:xfrm>
            <a:off x="609600" y="523000"/>
            <a:ext cx="9138300" cy="7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388D"/>
              </a:buClr>
              <a:buSzPct val="100000"/>
              <a:buFont typeface="Verdana"/>
              <a:buNone/>
            </a:pPr>
            <a:r>
              <a:rPr lang="ru-RU"/>
              <a:t>Результат проверки динамики поведения</a:t>
            </a:r>
            <a:endParaRPr/>
          </a:p>
        </p:txBody>
      </p:sp>
      <p:pic>
        <p:nvPicPr>
          <p:cNvPr id="586" name="Google Shape;586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9063" y="1309000"/>
            <a:ext cx="9933875" cy="4741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Personalizados 16">
      <a:dk1>
        <a:srgbClr val="242423"/>
      </a:dk1>
      <a:lt1>
        <a:srgbClr val="FFFFFF"/>
      </a:lt1>
      <a:dk2>
        <a:srgbClr val="242423"/>
      </a:dk2>
      <a:lt2>
        <a:srgbClr val="E7E6E6"/>
      </a:lt2>
      <a:accent1>
        <a:srgbClr val="4677EA"/>
      </a:accent1>
      <a:accent2>
        <a:srgbClr val="CFDBD5"/>
      </a:accent2>
      <a:accent3>
        <a:srgbClr val="A5A5A5"/>
      </a:accent3>
      <a:accent4>
        <a:srgbClr val="E8EDDF"/>
      </a:accent4>
      <a:accent5>
        <a:srgbClr val="252525"/>
      </a:accent5>
      <a:accent6>
        <a:srgbClr val="333433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1840</TotalTime>
  <Words>550</Words>
  <Application>Microsoft Office PowerPoint</Application>
  <PresentationFormat>Широкоэкранный</PresentationFormat>
  <Paragraphs>205</Paragraphs>
  <Slides>24</Slides>
  <Notes>23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24</vt:i4>
      </vt:variant>
    </vt:vector>
  </HeadingPairs>
  <TitlesOfParts>
    <vt:vector size="33" baseType="lpstr">
      <vt:lpstr>Verdana</vt:lpstr>
      <vt:lpstr>Arial</vt:lpstr>
      <vt:lpstr>Calibri</vt:lpstr>
      <vt:lpstr>Noto Sans Symbols</vt:lpstr>
      <vt:lpstr>Montserrat</vt:lpstr>
      <vt:lpstr>HelveticaNeue medium</vt:lpstr>
      <vt:lpstr>Century Gothic</vt:lpstr>
      <vt:lpstr>Тема Office</vt:lpstr>
      <vt:lpstr>Tema de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Дополнительные материалы</vt:lpstr>
      <vt:lpstr>Структура российского рынка биометрических технологий, %</vt:lpstr>
      <vt:lpstr>Презентация PowerPoint</vt:lpstr>
      <vt:lpstr>Ограничения</vt:lpstr>
      <vt:lpstr>Предлагаемый продукт</vt:lpstr>
      <vt:lpstr>Авторизация пользователя</vt:lpstr>
      <vt:lpstr>Выбор операции</vt:lpstr>
      <vt:lpstr>Результат исключения имитации живого присутствия</vt:lpstr>
      <vt:lpstr>Задание системой случайного действия пользователю</vt:lpstr>
      <vt:lpstr>Инструкция для людей с ОВЗ</vt:lpstr>
      <vt:lpstr>Результат проверки динамики поведения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Roman Heen</dc:creator>
  <cp:lastModifiedBy>Полина Давыдченко</cp:lastModifiedBy>
  <cp:revision>19</cp:revision>
  <dcterms:modified xsi:type="dcterms:W3CDTF">2023-06-08T02:40:59Z</dcterms:modified>
</cp:coreProperties>
</file>