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70" d="100"/>
          <a:sy n="70" d="100"/>
        </p:scale>
        <p:origin x="256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Название проекта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err="1"/>
              <a:t>Website.ru</a:t>
            </a:r>
            <a:r>
              <a:rPr lang="ru-RU" sz="2800" dirty="0"/>
              <a:t> 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___) ___-__-__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 err="1"/>
              <a:t>email@mailto.ru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3708</TotalTime>
  <Words>125</Words>
  <Application>Microsoft Macintosh PowerPoint</Application>
  <PresentationFormat>Произвольный</PresentationFormat>
  <Paragraphs>24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ОБЛОЖКИ</vt:lpstr>
      <vt:lpstr>РАЗДЕЛИТЕЛИ</vt:lpstr>
      <vt:lpstr>Название проекта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Русских Андрей Евгеньевич</cp:lastModifiedBy>
  <cp:revision>218</cp:revision>
  <dcterms:created xsi:type="dcterms:W3CDTF">2021-03-01T12:07:13Z</dcterms:created>
  <dcterms:modified xsi:type="dcterms:W3CDTF">2021-05-18T18:06:19Z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