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314" r:id="rId3"/>
    <p:sldId id="273" r:id="rId4"/>
    <p:sldId id="311" r:id="rId5"/>
    <p:sldId id="307" r:id="rId6"/>
    <p:sldId id="308" r:id="rId7"/>
    <p:sldId id="313" r:id="rId8"/>
    <p:sldId id="304" r:id="rId9"/>
    <p:sldId id="271" r:id="rId10"/>
    <p:sldId id="303" r:id="rId11"/>
    <p:sldId id="312" r:id="rId12"/>
    <p:sldId id="266" r:id="rId13"/>
    <p:sldId id="309" r:id="rId14"/>
    <p:sldId id="275" r:id="rId15"/>
    <p:sldId id="305" r:id="rId16"/>
    <p:sldId id="280" r:id="rId17"/>
    <p:sldId id="260" r:id="rId18"/>
    <p:sldId id="279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6lFpuDE7mVLaFOw4vyhahVBLP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9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customschemas.google.com/relationships/presentationmetadata" Target="meta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iconchunking_colorful2">
  <dgm:title val="iconchunking_colorful2"/>
  <dgm:desc val="iconchunking_colorful2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05/8/layout/gear1" loCatId="cycle" qsTypeId="urn:microsoft.com/office/officeart/2005/8/quickstyle/3d3" qsCatId="3D" csTypeId="urn:microsoft.com/office/officeart/2005/8/colors/iconchunking_colorful2" csCatId="other" phldr="1"/>
      <dgm:spPr/>
      <dgm:t>
        <a:bodyPr/>
        <a:lstStyle/>
        <a:p>
          <a:endParaRPr lang="ru-RU"/>
        </a:p>
      </dgm:t>
    </dgm:pt>
    <dgm:pt modelId="{70A8A501-2BB2-4735-9FCE-DF8EEBFE57E2}">
      <dgm:prSet/>
      <dgm:spPr/>
      <dgm:t>
        <a:bodyPr/>
        <a:lstStyle/>
        <a:p>
          <a:endParaRPr lang="ru-RU" dirty="0"/>
        </a:p>
      </dgm:t>
    </dgm:pt>
    <dgm:pt modelId="{1B576B90-D9E6-4DFF-AC27-DC4ADE23A53A}" type="parTrans" cxnId="{5458F644-7E9F-44B0-92BE-FDDFD06C6275}">
      <dgm:prSet/>
      <dgm:spPr/>
      <dgm:t>
        <a:bodyPr/>
        <a:lstStyle/>
        <a:p>
          <a:endParaRPr lang="ru-RU"/>
        </a:p>
      </dgm:t>
    </dgm:pt>
    <dgm:pt modelId="{27C9C8E9-02C3-4D76-9A62-AF77982C0491}" type="sibTrans" cxnId="{5458F644-7E9F-44B0-92BE-FDDFD06C6275}">
      <dgm:prSet/>
      <dgm:spPr/>
      <dgm:t>
        <a:bodyPr/>
        <a:lstStyle/>
        <a:p>
          <a:endParaRPr lang="ru-RU"/>
        </a:p>
      </dgm:t>
    </dgm:pt>
    <dgm:pt modelId="{FF1A9D4A-110E-4920-88FB-225282C4E5A4}">
      <dgm:prSet/>
      <dgm:spPr/>
      <dgm:t>
        <a:bodyPr/>
        <a:lstStyle/>
        <a:p>
          <a:r>
            <a:rPr lang="ru-RU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Производство и продажа смазочных композиций </a:t>
          </a:r>
        </a:p>
      </dgm:t>
    </dgm:pt>
    <dgm:pt modelId="{2924F0ED-98C4-424E-B590-34823DEDBBD8}" type="parTrans" cxnId="{814FC889-F29C-4AD3-90D2-B5982166FB33}">
      <dgm:prSet/>
      <dgm:spPr/>
      <dgm:t>
        <a:bodyPr/>
        <a:lstStyle/>
        <a:p>
          <a:endParaRPr lang="ru-RU"/>
        </a:p>
      </dgm:t>
    </dgm:pt>
    <dgm:pt modelId="{9AC294F4-320B-4FA0-B35B-DF99D713D074}" type="sibTrans" cxnId="{814FC889-F29C-4AD3-90D2-B5982166FB33}">
      <dgm:prSet/>
      <dgm:spPr/>
      <dgm:t>
        <a:bodyPr/>
        <a:lstStyle/>
        <a:p>
          <a:endParaRPr lang="ru-RU"/>
        </a:p>
      </dgm:t>
    </dgm:pt>
    <dgm:pt modelId="{D40FF71F-E598-4673-B843-B9004D9E9296}">
      <dgm:prSet/>
      <dgm:spPr/>
      <dgm:t>
        <a:bodyPr/>
        <a:lstStyle/>
        <a:p>
          <a:endParaRPr lang="ru-RU"/>
        </a:p>
      </dgm:t>
    </dgm:pt>
    <dgm:pt modelId="{CD1E0289-8329-4975-895C-981DEEA1E586}" type="parTrans" cxnId="{A0F977E4-78C8-43B9-8EB5-EBC89F7FF6D9}">
      <dgm:prSet/>
      <dgm:spPr/>
      <dgm:t>
        <a:bodyPr/>
        <a:lstStyle/>
        <a:p>
          <a:endParaRPr lang="ru-RU"/>
        </a:p>
      </dgm:t>
    </dgm:pt>
    <dgm:pt modelId="{39195F4B-49FA-4AC6-98F5-42814614660F}" type="sibTrans" cxnId="{A0F977E4-78C8-43B9-8EB5-EBC89F7FF6D9}">
      <dgm:prSet/>
      <dgm:spPr/>
      <dgm:t>
        <a:bodyPr/>
        <a:lstStyle/>
        <a:p>
          <a:endParaRPr lang="ru-RU"/>
        </a:p>
      </dgm:t>
    </dgm:pt>
    <dgm:pt modelId="{6D354250-B4A9-489D-A15C-0E4FD07D5E4B}">
      <dgm:prSet custT="1"/>
      <dgm:spPr/>
      <dgm:t>
        <a:bodyPr lIns="0" tIns="0" rIns="0" bIns="0"/>
        <a:lstStyle/>
        <a:p>
          <a:r>
            <a: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Технология </a:t>
          </a:r>
          <a:r>
            <a:rPr lang="ru-RU" sz="1400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изготовле-ния</a:t>
          </a:r>
          <a:r>
            <a: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</dgm:t>
    </dgm:pt>
    <dgm:pt modelId="{610AC4BE-42CD-4FDA-9573-F91793BD2C1F}" type="parTrans" cxnId="{936A3CFA-1837-4A70-A4EC-C79C53A88463}">
      <dgm:prSet/>
      <dgm:spPr/>
      <dgm:t>
        <a:bodyPr/>
        <a:lstStyle/>
        <a:p>
          <a:endParaRPr lang="ru-RU"/>
        </a:p>
      </dgm:t>
    </dgm:pt>
    <dgm:pt modelId="{1F42B91F-3DD1-4EAB-A64D-C8D9EE5B4CBB}" type="sibTrans" cxnId="{936A3CFA-1837-4A70-A4EC-C79C53A88463}">
      <dgm:prSet/>
      <dgm:spPr/>
      <dgm:t>
        <a:bodyPr/>
        <a:lstStyle/>
        <a:p>
          <a:endParaRPr lang="ru-RU"/>
        </a:p>
      </dgm:t>
    </dgm:pt>
    <dgm:pt modelId="{D76AC81E-2291-4669-8899-C3C58D43C5BD}">
      <dgm:prSet custT="1"/>
      <dgm:spPr/>
      <dgm:t>
        <a:bodyPr/>
        <a:lstStyle/>
        <a:p>
          <a:r>
            <a: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Проведение НИОКР</a:t>
          </a:r>
        </a:p>
      </dgm:t>
    </dgm:pt>
    <dgm:pt modelId="{070D1128-40F9-4F15-B938-FF7402676E20}" type="parTrans" cxnId="{61F64B24-141D-4822-9CBE-DD446C19D5EF}">
      <dgm:prSet/>
      <dgm:spPr/>
      <dgm:t>
        <a:bodyPr/>
        <a:lstStyle/>
        <a:p>
          <a:endParaRPr lang="ru-RU"/>
        </a:p>
      </dgm:t>
    </dgm:pt>
    <dgm:pt modelId="{C825E1C7-FA56-4DF5-BA38-8494C9F10BD1}" type="sibTrans" cxnId="{61F64B24-141D-4822-9CBE-DD446C19D5EF}">
      <dgm:prSet/>
      <dgm:spPr/>
      <dgm:t>
        <a:bodyPr/>
        <a:lstStyle/>
        <a:p>
          <a:endParaRPr lang="ru-RU"/>
        </a:p>
      </dgm:t>
    </dgm:pt>
    <dgm:pt modelId="{DA115803-0CFB-4F68-B72F-F86AE7762A46}">
      <dgm:prSet/>
      <dgm:spPr/>
      <dgm:t>
        <a:bodyPr/>
        <a:lstStyle/>
        <a:p>
          <a:endParaRPr lang="ru-RU" dirty="0"/>
        </a:p>
      </dgm:t>
    </dgm:pt>
    <dgm:pt modelId="{F66D7C46-1D83-40E9-9640-4A1912F98CA3}" type="parTrans" cxnId="{08402289-85D8-4919-B659-9A067740139E}">
      <dgm:prSet/>
      <dgm:spPr/>
      <dgm:t>
        <a:bodyPr/>
        <a:lstStyle/>
        <a:p>
          <a:endParaRPr lang="ru-RU"/>
        </a:p>
      </dgm:t>
    </dgm:pt>
    <dgm:pt modelId="{20675650-7D46-43F3-9294-57CD1F0C4F0B}" type="sibTrans" cxnId="{08402289-85D8-4919-B659-9A067740139E}">
      <dgm:prSet/>
      <dgm:spPr/>
      <dgm:t>
        <a:bodyPr/>
        <a:lstStyle/>
        <a:p>
          <a:endParaRPr lang="ru-RU"/>
        </a:p>
      </dgm:t>
    </dgm:pt>
    <dgm:pt modelId="{B4623DEF-A9F3-4D88-B651-8D3CD4CB39E9}" type="pres">
      <dgm:prSet presAssocID="{C7720856-93F0-4CC7-B7FD-2466914A11D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22FCC3B-62A4-442A-90B7-C0004FA87AC3}" type="pres">
      <dgm:prSet presAssocID="{FF1A9D4A-110E-4920-88FB-225282C4E5A4}" presName="gear1" presStyleLbl="node1" presStyleIdx="0" presStyleCnt="3">
        <dgm:presLayoutVars>
          <dgm:chMax val="1"/>
          <dgm:bulletEnabled val="1"/>
        </dgm:presLayoutVars>
      </dgm:prSet>
      <dgm:spPr/>
    </dgm:pt>
    <dgm:pt modelId="{4DFD4B64-7885-4D5B-84A8-9EF7D3A2A76F}" type="pres">
      <dgm:prSet presAssocID="{FF1A9D4A-110E-4920-88FB-225282C4E5A4}" presName="gear1srcNode" presStyleLbl="node1" presStyleIdx="0" presStyleCnt="3"/>
      <dgm:spPr/>
    </dgm:pt>
    <dgm:pt modelId="{9FE87DFD-C78D-496B-8691-943F49E87537}" type="pres">
      <dgm:prSet presAssocID="{FF1A9D4A-110E-4920-88FB-225282C4E5A4}" presName="gear1dstNode" presStyleLbl="node1" presStyleIdx="0" presStyleCnt="3"/>
      <dgm:spPr/>
    </dgm:pt>
    <dgm:pt modelId="{7229E8ED-9E1F-416F-8F8F-339D0D0FAE7C}" type="pres">
      <dgm:prSet presAssocID="{6D354250-B4A9-489D-A15C-0E4FD07D5E4B}" presName="gear2" presStyleLbl="node1" presStyleIdx="1" presStyleCnt="3" custLinFactNeighborX="5725">
        <dgm:presLayoutVars>
          <dgm:chMax val="1"/>
          <dgm:bulletEnabled val="1"/>
        </dgm:presLayoutVars>
      </dgm:prSet>
      <dgm:spPr/>
    </dgm:pt>
    <dgm:pt modelId="{D99965F4-CA32-47B2-A45A-68A0C89A5163}" type="pres">
      <dgm:prSet presAssocID="{6D354250-B4A9-489D-A15C-0E4FD07D5E4B}" presName="gear2srcNode" presStyleLbl="node1" presStyleIdx="1" presStyleCnt="3"/>
      <dgm:spPr/>
    </dgm:pt>
    <dgm:pt modelId="{6C7A0361-E5A9-4985-9CBF-7C94E5B56BB0}" type="pres">
      <dgm:prSet presAssocID="{6D354250-B4A9-489D-A15C-0E4FD07D5E4B}" presName="gear2dstNode" presStyleLbl="node1" presStyleIdx="1" presStyleCnt="3"/>
      <dgm:spPr/>
    </dgm:pt>
    <dgm:pt modelId="{3623E0BA-E14C-4948-992E-7181D6F9CBEB}" type="pres">
      <dgm:prSet presAssocID="{D76AC81E-2291-4669-8899-C3C58D43C5BD}" presName="gear3" presStyleLbl="node1" presStyleIdx="2" presStyleCnt="3"/>
      <dgm:spPr/>
    </dgm:pt>
    <dgm:pt modelId="{482C38CF-72C3-45B9-81D4-AAEBC75AD126}" type="pres">
      <dgm:prSet presAssocID="{D76AC81E-2291-4669-8899-C3C58D43C5BD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0C235C3-0A2D-45F6-9671-CB27340C9E57}" type="pres">
      <dgm:prSet presAssocID="{D76AC81E-2291-4669-8899-C3C58D43C5BD}" presName="gear3srcNode" presStyleLbl="node1" presStyleIdx="2" presStyleCnt="3"/>
      <dgm:spPr/>
    </dgm:pt>
    <dgm:pt modelId="{48DD4742-14C1-44CB-A96F-E07B161A644E}" type="pres">
      <dgm:prSet presAssocID="{D76AC81E-2291-4669-8899-C3C58D43C5BD}" presName="gear3dstNode" presStyleLbl="node1" presStyleIdx="2" presStyleCnt="3"/>
      <dgm:spPr/>
    </dgm:pt>
    <dgm:pt modelId="{49F2D211-08A4-4969-9CEB-8FE74E0DA8F5}" type="pres">
      <dgm:prSet presAssocID="{9AC294F4-320B-4FA0-B35B-DF99D713D074}" presName="connector1" presStyleLbl="sibTrans2D1" presStyleIdx="0" presStyleCnt="3"/>
      <dgm:spPr/>
    </dgm:pt>
    <dgm:pt modelId="{7C3394A7-C522-4621-B2CB-C0EFE652E3AD}" type="pres">
      <dgm:prSet presAssocID="{1F42B91F-3DD1-4EAB-A64D-C8D9EE5B4CBB}" presName="connector2" presStyleLbl="sibTrans2D1" presStyleIdx="1" presStyleCnt="3"/>
      <dgm:spPr/>
    </dgm:pt>
    <dgm:pt modelId="{E7068AF6-67AF-491B-B97A-7CA0B2736FFC}" type="pres">
      <dgm:prSet presAssocID="{C825E1C7-FA56-4DF5-BA38-8494C9F10BD1}" presName="connector3" presStyleLbl="sibTrans2D1" presStyleIdx="2" presStyleCnt="3"/>
      <dgm:spPr/>
    </dgm:pt>
  </dgm:ptLst>
  <dgm:cxnLst>
    <dgm:cxn modelId="{A7AA3107-CFDE-49EF-84FE-B9B719295FB8}" type="presOf" srcId="{D76AC81E-2291-4669-8899-C3C58D43C5BD}" destId="{C0C235C3-0A2D-45F6-9671-CB27340C9E57}" srcOrd="2" destOrd="0" presId="urn:microsoft.com/office/officeart/2005/8/layout/gear1"/>
    <dgm:cxn modelId="{B841A507-7437-4009-AD02-AB666EF20066}" type="presOf" srcId="{FF1A9D4A-110E-4920-88FB-225282C4E5A4}" destId="{4DFD4B64-7885-4D5B-84A8-9EF7D3A2A76F}" srcOrd="1" destOrd="0" presId="urn:microsoft.com/office/officeart/2005/8/layout/gear1"/>
    <dgm:cxn modelId="{D985B407-9063-4A53-A50C-2BCF20C88AB8}" type="presOf" srcId="{6D354250-B4A9-489D-A15C-0E4FD07D5E4B}" destId="{7229E8ED-9E1F-416F-8F8F-339D0D0FAE7C}" srcOrd="0" destOrd="0" presId="urn:microsoft.com/office/officeart/2005/8/layout/gear1"/>
    <dgm:cxn modelId="{1EF9E608-4020-407B-8A46-94A19ABC8951}" type="presOf" srcId="{D76AC81E-2291-4669-8899-C3C58D43C5BD}" destId="{48DD4742-14C1-44CB-A96F-E07B161A644E}" srcOrd="3" destOrd="0" presId="urn:microsoft.com/office/officeart/2005/8/layout/gear1"/>
    <dgm:cxn modelId="{44740424-F6E2-4161-80E4-4C9CCFE3AE11}" type="presOf" srcId="{D76AC81E-2291-4669-8899-C3C58D43C5BD}" destId="{482C38CF-72C3-45B9-81D4-AAEBC75AD126}" srcOrd="1" destOrd="0" presId="urn:microsoft.com/office/officeart/2005/8/layout/gear1"/>
    <dgm:cxn modelId="{61F64B24-141D-4822-9CBE-DD446C19D5EF}" srcId="{C7720856-93F0-4CC7-B7FD-2466914A11D4}" destId="{D76AC81E-2291-4669-8899-C3C58D43C5BD}" srcOrd="2" destOrd="0" parTransId="{070D1128-40F9-4F15-B938-FF7402676E20}" sibTransId="{C825E1C7-FA56-4DF5-BA38-8494C9F10BD1}"/>
    <dgm:cxn modelId="{C040FC40-6108-4EE7-B638-EBC4020C1377}" type="presOf" srcId="{FF1A9D4A-110E-4920-88FB-225282C4E5A4}" destId="{A22FCC3B-62A4-442A-90B7-C0004FA87AC3}" srcOrd="0" destOrd="0" presId="urn:microsoft.com/office/officeart/2005/8/layout/gear1"/>
    <dgm:cxn modelId="{5458F644-7E9F-44B0-92BE-FDDFD06C6275}" srcId="{C7720856-93F0-4CC7-B7FD-2466914A11D4}" destId="{70A8A501-2BB2-4735-9FCE-DF8EEBFE57E2}" srcOrd="5" destOrd="0" parTransId="{1B576B90-D9E6-4DFF-AC27-DC4ADE23A53A}" sibTransId="{27C9C8E9-02C3-4D76-9A62-AF77982C0491}"/>
    <dgm:cxn modelId="{26FECC6C-6DD8-4F22-85B6-6588CB12AB10}" type="presOf" srcId="{C7720856-93F0-4CC7-B7FD-2466914A11D4}" destId="{B4623DEF-A9F3-4D88-B651-8D3CD4CB39E9}" srcOrd="0" destOrd="0" presId="urn:microsoft.com/office/officeart/2005/8/layout/gear1"/>
    <dgm:cxn modelId="{EC73DD4D-8506-4699-BC0A-B9C8A8D2B42F}" type="presOf" srcId="{C825E1C7-FA56-4DF5-BA38-8494C9F10BD1}" destId="{E7068AF6-67AF-491B-B97A-7CA0B2736FFC}" srcOrd="0" destOrd="0" presId="urn:microsoft.com/office/officeart/2005/8/layout/gear1"/>
    <dgm:cxn modelId="{5318B251-3195-4059-828F-2FBD30157FF0}" type="presOf" srcId="{D76AC81E-2291-4669-8899-C3C58D43C5BD}" destId="{3623E0BA-E14C-4948-992E-7181D6F9CBEB}" srcOrd="0" destOrd="0" presId="urn:microsoft.com/office/officeart/2005/8/layout/gear1"/>
    <dgm:cxn modelId="{ED013254-CFE8-4379-973A-C61C0A739C9F}" type="presOf" srcId="{6D354250-B4A9-489D-A15C-0E4FD07D5E4B}" destId="{6C7A0361-E5A9-4985-9CBF-7C94E5B56BB0}" srcOrd="2" destOrd="0" presId="urn:microsoft.com/office/officeart/2005/8/layout/gear1"/>
    <dgm:cxn modelId="{08402289-85D8-4919-B659-9A067740139E}" srcId="{C7720856-93F0-4CC7-B7FD-2466914A11D4}" destId="{DA115803-0CFB-4F68-B72F-F86AE7762A46}" srcOrd="3" destOrd="0" parTransId="{F66D7C46-1D83-40E9-9640-4A1912F98CA3}" sibTransId="{20675650-7D46-43F3-9294-57CD1F0C4F0B}"/>
    <dgm:cxn modelId="{814FC889-F29C-4AD3-90D2-B5982166FB33}" srcId="{C7720856-93F0-4CC7-B7FD-2466914A11D4}" destId="{FF1A9D4A-110E-4920-88FB-225282C4E5A4}" srcOrd="0" destOrd="0" parTransId="{2924F0ED-98C4-424E-B590-34823DEDBBD8}" sibTransId="{9AC294F4-320B-4FA0-B35B-DF99D713D074}"/>
    <dgm:cxn modelId="{1F4A3295-845F-464E-BD60-09A5B2BD72FB}" type="presOf" srcId="{9AC294F4-320B-4FA0-B35B-DF99D713D074}" destId="{49F2D211-08A4-4969-9CEB-8FE74E0DA8F5}" srcOrd="0" destOrd="0" presId="urn:microsoft.com/office/officeart/2005/8/layout/gear1"/>
    <dgm:cxn modelId="{0FEA52A2-21C7-4E42-8E75-F5759114BB08}" type="presOf" srcId="{1F42B91F-3DD1-4EAB-A64D-C8D9EE5B4CBB}" destId="{7C3394A7-C522-4621-B2CB-C0EFE652E3AD}" srcOrd="0" destOrd="0" presId="urn:microsoft.com/office/officeart/2005/8/layout/gear1"/>
    <dgm:cxn modelId="{8FC7D4DB-9BF1-4749-819B-F32ECCCDCE76}" type="presOf" srcId="{6D354250-B4A9-489D-A15C-0E4FD07D5E4B}" destId="{D99965F4-CA32-47B2-A45A-68A0C89A5163}" srcOrd="1" destOrd="0" presId="urn:microsoft.com/office/officeart/2005/8/layout/gear1"/>
    <dgm:cxn modelId="{A0F977E4-78C8-43B9-8EB5-EBC89F7FF6D9}" srcId="{C7720856-93F0-4CC7-B7FD-2466914A11D4}" destId="{D40FF71F-E598-4673-B843-B9004D9E9296}" srcOrd="4" destOrd="0" parTransId="{CD1E0289-8329-4975-895C-981DEEA1E586}" sibTransId="{39195F4B-49FA-4AC6-98F5-42814614660F}"/>
    <dgm:cxn modelId="{936A3CFA-1837-4A70-A4EC-C79C53A88463}" srcId="{C7720856-93F0-4CC7-B7FD-2466914A11D4}" destId="{6D354250-B4A9-489D-A15C-0E4FD07D5E4B}" srcOrd="1" destOrd="0" parTransId="{610AC4BE-42CD-4FDA-9573-F91793BD2C1F}" sibTransId="{1F42B91F-3DD1-4EAB-A64D-C8D9EE5B4CBB}"/>
    <dgm:cxn modelId="{7BBFA5FE-D33D-4C4F-8C11-2106B3F8BECA}" type="presOf" srcId="{FF1A9D4A-110E-4920-88FB-225282C4E5A4}" destId="{9FE87DFD-C78D-496B-8691-943F49E87537}" srcOrd="2" destOrd="0" presId="urn:microsoft.com/office/officeart/2005/8/layout/gear1"/>
    <dgm:cxn modelId="{02DFF4DD-B312-456F-B3CE-CFA42FCCBAF1}" type="presParOf" srcId="{B4623DEF-A9F3-4D88-B651-8D3CD4CB39E9}" destId="{A22FCC3B-62A4-442A-90B7-C0004FA87AC3}" srcOrd="0" destOrd="0" presId="urn:microsoft.com/office/officeart/2005/8/layout/gear1"/>
    <dgm:cxn modelId="{0FACA456-FFCB-44E9-8412-BE278D3F3C25}" type="presParOf" srcId="{B4623DEF-A9F3-4D88-B651-8D3CD4CB39E9}" destId="{4DFD4B64-7885-4D5B-84A8-9EF7D3A2A76F}" srcOrd="1" destOrd="0" presId="urn:microsoft.com/office/officeart/2005/8/layout/gear1"/>
    <dgm:cxn modelId="{AECA069A-742A-4E8F-AA09-581CBFC03401}" type="presParOf" srcId="{B4623DEF-A9F3-4D88-B651-8D3CD4CB39E9}" destId="{9FE87DFD-C78D-496B-8691-943F49E87537}" srcOrd="2" destOrd="0" presId="urn:microsoft.com/office/officeart/2005/8/layout/gear1"/>
    <dgm:cxn modelId="{F19F62A8-2580-4907-A88E-A10374CB606E}" type="presParOf" srcId="{B4623DEF-A9F3-4D88-B651-8D3CD4CB39E9}" destId="{7229E8ED-9E1F-416F-8F8F-339D0D0FAE7C}" srcOrd="3" destOrd="0" presId="urn:microsoft.com/office/officeart/2005/8/layout/gear1"/>
    <dgm:cxn modelId="{A9E84279-CB46-4EF2-BDD1-C48A51C7AB16}" type="presParOf" srcId="{B4623DEF-A9F3-4D88-B651-8D3CD4CB39E9}" destId="{D99965F4-CA32-47B2-A45A-68A0C89A5163}" srcOrd="4" destOrd="0" presId="urn:microsoft.com/office/officeart/2005/8/layout/gear1"/>
    <dgm:cxn modelId="{935A5F1F-47AC-4144-933D-78B19AC5183C}" type="presParOf" srcId="{B4623DEF-A9F3-4D88-B651-8D3CD4CB39E9}" destId="{6C7A0361-E5A9-4985-9CBF-7C94E5B56BB0}" srcOrd="5" destOrd="0" presId="urn:microsoft.com/office/officeart/2005/8/layout/gear1"/>
    <dgm:cxn modelId="{8591E065-3778-4474-8BCF-B7C7CE453C7D}" type="presParOf" srcId="{B4623DEF-A9F3-4D88-B651-8D3CD4CB39E9}" destId="{3623E0BA-E14C-4948-992E-7181D6F9CBEB}" srcOrd="6" destOrd="0" presId="urn:microsoft.com/office/officeart/2005/8/layout/gear1"/>
    <dgm:cxn modelId="{5365282E-CDCB-4922-B3C2-1C60FB6AF808}" type="presParOf" srcId="{B4623DEF-A9F3-4D88-B651-8D3CD4CB39E9}" destId="{482C38CF-72C3-45B9-81D4-AAEBC75AD126}" srcOrd="7" destOrd="0" presId="urn:microsoft.com/office/officeart/2005/8/layout/gear1"/>
    <dgm:cxn modelId="{E99D7906-64F1-4A37-8D71-8B2694E0B104}" type="presParOf" srcId="{B4623DEF-A9F3-4D88-B651-8D3CD4CB39E9}" destId="{C0C235C3-0A2D-45F6-9671-CB27340C9E57}" srcOrd="8" destOrd="0" presId="urn:microsoft.com/office/officeart/2005/8/layout/gear1"/>
    <dgm:cxn modelId="{0F6FC603-0E05-4E9C-9F8E-9E2692BF3A7C}" type="presParOf" srcId="{B4623DEF-A9F3-4D88-B651-8D3CD4CB39E9}" destId="{48DD4742-14C1-44CB-A96F-E07B161A644E}" srcOrd="9" destOrd="0" presId="urn:microsoft.com/office/officeart/2005/8/layout/gear1"/>
    <dgm:cxn modelId="{97C25C82-EE23-4520-B681-F9F754EC1618}" type="presParOf" srcId="{B4623DEF-A9F3-4D88-B651-8D3CD4CB39E9}" destId="{49F2D211-08A4-4969-9CEB-8FE74E0DA8F5}" srcOrd="10" destOrd="0" presId="urn:microsoft.com/office/officeart/2005/8/layout/gear1"/>
    <dgm:cxn modelId="{AE04EE5D-D81F-4917-A246-B16366FF04FD}" type="presParOf" srcId="{B4623DEF-A9F3-4D88-B651-8D3CD4CB39E9}" destId="{7C3394A7-C522-4621-B2CB-C0EFE652E3AD}" srcOrd="11" destOrd="0" presId="urn:microsoft.com/office/officeart/2005/8/layout/gear1"/>
    <dgm:cxn modelId="{64CC4630-E257-4F60-981D-348D29B27BFC}" type="presParOf" srcId="{B4623DEF-A9F3-4D88-B651-8D3CD4CB39E9}" destId="{E7068AF6-67AF-491B-B97A-7CA0B2736FFC}" srcOrd="12" destOrd="0" presId="urn:microsoft.com/office/officeart/2005/8/layout/gear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154EFC-DDD5-4ABC-853F-5999A0FB3100}" type="doc">
      <dgm:prSet loTypeId="urn:microsoft.com/office/officeart/2005/8/layout/chevron1" loCatId="process" qsTypeId="urn:microsoft.com/office/officeart/2005/8/quickstyle/simple2" qsCatId="simple" csTypeId="urn:microsoft.com/office/officeart/2005/8/colors/accent1_1" csCatId="accent1" phldr="1"/>
      <dgm:spPr/>
    </dgm:pt>
    <dgm:pt modelId="{BA603365-B1D7-49EF-A092-BCB78CD7F9AB}">
      <dgm:prSet phldrT="[Текст]"/>
      <dgm:spPr/>
      <dgm:t>
        <a:bodyPr/>
        <a:lstStyle/>
        <a:p>
          <a:r>
            <a:rPr lang="ru-RU" dirty="0"/>
            <a:t>Август 2023</a:t>
          </a:r>
        </a:p>
      </dgm:t>
    </dgm:pt>
    <dgm:pt modelId="{5C9E1F6B-3487-47D4-84A3-79F13209F9C3}" type="parTrans" cxnId="{AA69DCE3-5BD3-417A-BE34-33735643220B}">
      <dgm:prSet/>
      <dgm:spPr/>
      <dgm:t>
        <a:bodyPr/>
        <a:lstStyle/>
        <a:p>
          <a:endParaRPr lang="ru-RU"/>
        </a:p>
      </dgm:t>
    </dgm:pt>
    <dgm:pt modelId="{8BD6BAFD-B445-41D2-AF1D-2D8A3888DDB7}" type="sibTrans" cxnId="{AA69DCE3-5BD3-417A-BE34-33735643220B}">
      <dgm:prSet/>
      <dgm:spPr/>
      <dgm:t>
        <a:bodyPr/>
        <a:lstStyle/>
        <a:p>
          <a:endParaRPr lang="ru-RU"/>
        </a:p>
      </dgm:t>
    </dgm:pt>
    <dgm:pt modelId="{C627CA1B-BDF1-4033-B649-18BE007C0786}">
      <dgm:prSet phldrT="[Текст]"/>
      <dgm:spPr/>
      <dgm:t>
        <a:bodyPr/>
        <a:lstStyle/>
        <a:p>
          <a:r>
            <a:rPr lang="ru-RU" dirty="0"/>
            <a:t>Сентябрь 2023</a:t>
          </a:r>
        </a:p>
      </dgm:t>
    </dgm:pt>
    <dgm:pt modelId="{6E984AEE-78A3-4DDA-B257-ED3D6F9B82BE}" type="parTrans" cxnId="{E2170AE8-CD40-4354-B323-AE4DCF8D7895}">
      <dgm:prSet/>
      <dgm:spPr/>
      <dgm:t>
        <a:bodyPr/>
        <a:lstStyle/>
        <a:p>
          <a:endParaRPr lang="ru-RU"/>
        </a:p>
      </dgm:t>
    </dgm:pt>
    <dgm:pt modelId="{2E9CB2D4-612F-4ACC-853E-337F936A82F7}" type="sibTrans" cxnId="{E2170AE8-CD40-4354-B323-AE4DCF8D7895}">
      <dgm:prSet/>
      <dgm:spPr/>
      <dgm:t>
        <a:bodyPr/>
        <a:lstStyle/>
        <a:p>
          <a:endParaRPr lang="ru-RU"/>
        </a:p>
      </dgm:t>
    </dgm:pt>
    <dgm:pt modelId="{92DFC8B1-BCB9-4A4B-AFA4-53A13CF7AFFF}">
      <dgm:prSet/>
      <dgm:spPr/>
      <dgm:t>
        <a:bodyPr/>
        <a:lstStyle/>
        <a:p>
          <a:r>
            <a:rPr lang="ru-RU" dirty="0"/>
            <a:t>Октябрь 2023</a:t>
          </a:r>
        </a:p>
      </dgm:t>
    </dgm:pt>
    <dgm:pt modelId="{C369B900-0294-4FE5-A424-89EDFD95555C}" type="parTrans" cxnId="{A76F37F0-A8C0-4DD2-89DB-8B517FBD5C1D}">
      <dgm:prSet/>
      <dgm:spPr/>
      <dgm:t>
        <a:bodyPr/>
        <a:lstStyle/>
        <a:p>
          <a:endParaRPr lang="ru-RU"/>
        </a:p>
      </dgm:t>
    </dgm:pt>
    <dgm:pt modelId="{BCC0E720-AD63-4E93-9A73-AE88F6053A98}" type="sibTrans" cxnId="{A76F37F0-A8C0-4DD2-89DB-8B517FBD5C1D}">
      <dgm:prSet/>
      <dgm:spPr/>
      <dgm:t>
        <a:bodyPr/>
        <a:lstStyle/>
        <a:p>
          <a:endParaRPr lang="ru-RU"/>
        </a:p>
      </dgm:t>
    </dgm:pt>
    <dgm:pt modelId="{8AAB6EED-91B2-4715-9897-60B81EDCEC72}">
      <dgm:prSet/>
      <dgm:spPr/>
      <dgm:t>
        <a:bodyPr/>
        <a:lstStyle/>
        <a:p>
          <a:r>
            <a:rPr lang="ru-RU" dirty="0"/>
            <a:t>Ноябрь 2023</a:t>
          </a:r>
        </a:p>
      </dgm:t>
    </dgm:pt>
    <dgm:pt modelId="{FA625EFE-12C5-461F-8993-10D8E32ED82A}" type="parTrans" cxnId="{FAD4D68A-0426-4A81-9CB9-BC09CF59A183}">
      <dgm:prSet/>
      <dgm:spPr/>
      <dgm:t>
        <a:bodyPr/>
        <a:lstStyle/>
        <a:p>
          <a:endParaRPr lang="ru-RU"/>
        </a:p>
      </dgm:t>
    </dgm:pt>
    <dgm:pt modelId="{E05A7C70-6776-4D74-A12E-526FFD0E58A0}" type="sibTrans" cxnId="{FAD4D68A-0426-4A81-9CB9-BC09CF59A183}">
      <dgm:prSet/>
      <dgm:spPr/>
      <dgm:t>
        <a:bodyPr/>
        <a:lstStyle/>
        <a:p>
          <a:endParaRPr lang="ru-RU"/>
        </a:p>
      </dgm:t>
    </dgm:pt>
    <dgm:pt modelId="{43C1FEC0-B4E3-4450-AE06-D491CFF31E76}">
      <dgm:prSet/>
      <dgm:spPr/>
      <dgm:t>
        <a:bodyPr/>
        <a:lstStyle/>
        <a:p>
          <a:r>
            <a:rPr lang="ru-RU" dirty="0"/>
            <a:t>Декабрь 2023</a:t>
          </a:r>
        </a:p>
      </dgm:t>
    </dgm:pt>
    <dgm:pt modelId="{09125AFE-AA09-4EA3-900B-0FA2967EABF3}" type="parTrans" cxnId="{69D982A2-1900-44AD-A8AB-DAA2378A1F93}">
      <dgm:prSet/>
      <dgm:spPr/>
      <dgm:t>
        <a:bodyPr/>
        <a:lstStyle/>
        <a:p>
          <a:endParaRPr lang="ru-RU"/>
        </a:p>
      </dgm:t>
    </dgm:pt>
    <dgm:pt modelId="{4396D760-3FEC-463E-B981-DB3DA32503BC}" type="sibTrans" cxnId="{69D982A2-1900-44AD-A8AB-DAA2378A1F93}">
      <dgm:prSet/>
      <dgm:spPr/>
      <dgm:t>
        <a:bodyPr/>
        <a:lstStyle/>
        <a:p>
          <a:endParaRPr lang="ru-RU"/>
        </a:p>
      </dgm:t>
    </dgm:pt>
    <dgm:pt modelId="{0DE66567-6845-4BD5-91B1-DDA776974E88}">
      <dgm:prSet phldrT="[Текст]" custT="1"/>
      <dgm:spPr/>
      <dgm:t>
        <a:bodyPr/>
        <a:lstStyle/>
        <a:p>
          <a:pPr marL="0" indent="0" algn="r">
            <a:lnSpc>
              <a:spcPct val="100000"/>
            </a:lnSpc>
            <a:buNone/>
          </a:pPr>
          <a:r>
            <a:rPr lang="ru-RU" sz="1400" dirty="0"/>
            <a:t>Заключение договора с ФСИ на грант «УМНИК»</a:t>
          </a:r>
        </a:p>
      </dgm:t>
    </dgm:pt>
    <dgm:pt modelId="{AB0B7CBA-0B86-46A8-819A-046CE92DFE74}" type="parTrans" cxnId="{A7B5F87A-70EA-4631-9F85-9F438BA45E3C}">
      <dgm:prSet/>
      <dgm:spPr/>
      <dgm:t>
        <a:bodyPr/>
        <a:lstStyle/>
        <a:p>
          <a:endParaRPr lang="ru-RU"/>
        </a:p>
      </dgm:t>
    </dgm:pt>
    <dgm:pt modelId="{883CB931-AE89-4128-B8D0-BC2B3A5CEFF0}" type="sibTrans" cxnId="{A7B5F87A-70EA-4631-9F85-9F438BA45E3C}">
      <dgm:prSet/>
      <dgm:spPr/>
      <dgm:t>
        <a:bodyPr/>
        <a:lstStyle/>
        <a:p>
          <a:endParaRPr lang="ru-RU"/>
        </a:p>
      </dgm:t>
    </dgm:pt>
    <dgm:pt modelId="{01DA2452-C5F4-48BF-BAEA-7F5996280351}">
      <dgm:prSet custT="1"/>
      <dgm:spPr/>
      <dgm:t>
        <a:bodyPr/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>
              <a:ea typeface="+mn-ea"/>
              <a:cs typeface="+mn-cs"/>
            </a:rPr>
            <a:t>Создание эксперимен-тального образца</a:t>
          </a:r>
          <a:endParaRPr lang="ru-RU" sz="1400" kern="1200" dirty="0">
            <a:latin typeface="Tw Cen MT" panose="020B0602020104020603"/>
            <a:ea typeface="+mn-ea"/>
            <a:cs typeface="+mn-cs"/>
          </a:endParaRPr>
        </a:p>
      </dgm:t>
    </dgm:pt>
    <dgm:pt modelId="{D5D9B3D6-3460-47EB-8804-56BE2858BE6A}" type="parTrans" cxnId="{E2CFEDF2-764A-425B-BD92-425627A2E1C7}">
      <dgm:prSet/>
      <dgm:spPr/>
      <dgm:t>
        <a:bodyPr/>
        <a:lstStyle/>
        <a:p>
          <a:endParaRPr lang="ru-RU"/>
        </a:p>
      </dgm:t>
    </dgm:pt>
    <dgm:pt modelId="{D3339988-567E-4AC7-95A2-44028B7A91ED}" type="sibTrans" cxnId="{E2CFEDF2-764A-425B-BD92-425627A2E1C7}">
      <dgm:prSet/>
      <dgm:spPr/>
      <dgm:t>
        <a:bodyPr/>
        <a:lstStyle/>
        <a:p>
          <a:endParaRPr lang="ru-RU"/>
        </a:p>
      </dgm:t>
    </dgm:pt>
    <dgm:pt modelId="{6BCAACDD-E29A-48D1-98E8-C71B66B075F9}">
      <dgm:prSet custT="1"/>
      <dgm:spPr/>
      <dgm:t>
        <a:bodyPr/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>
              <a:latin typeface="+mn-lt"/>
              <a:ea typeface="+mn-ea"/>
              <a:cs typeface="+mn-cs"/>
            </a:rPr>
            <a:t>Получение прототипа смазочной композиции на водной основе</a:t>
          </a:r>
          <a:endParaRPr lang="ru-RU" sz="1400" kern="1200" dirty="0">
            <a:latin typeface="+mn-lt"/>
            <a:ea typeface="+mn-ea"/>
            <a:cs typeface="+mn-cs"/>
          </a:endParaRPr>
        </a:p>
      </dgm:t>
    </dgm:pt>
    <dgm:pt modelId="{F23A4E06-D2BB-45B6-A460-1F58AB8E5F69}" type="parTrans" cxnId="{66B7BAEB-69AC-49BF-A698-FA48627E2880}">
      <dgm:prSet/>
      <dgm:spPr/>
      <dgm:t>
        <a:bodyPr/>
        <a:lstStyle/>
        <a:p>
          <a:endParaRPr lang="ru-RU"/>
        </a:p>
      </dgm:t>
    </dgm:pt>
    <dgm:pt modelId="{8CFFCF40-A4DA-41CC-B163-FC1C7F430483}" type="sibTrans" cxnId="{66B7BAEB-69AC-49BF-A698-FA48627E2880}">
      <dgm:prSet/>
      <dgm:spPr/>
      <dgm:t>
        <a:bodyPr/>
        <a:lstStyle/>
        <a:p>
          <a:endParaRPr lang="ru-RU"/>
        </a:p>
      </dgm:t>
    </dgm:pt>
    <dgm:pt modelId="{81503645-BC7B-48FA-9F3F-14774C9081FB}">
      <dgm:prSet custT="1"/>
      <dgm:spPr/>
      <dgm:t>
        <a:bodyPr/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 dirty="0">
              <a:latin typeface="+mn-lt"/>
              <a:ea typeface="+mn-ea"/>
              <a:cs typeface="+mn-cs"/>
            </a:rPr>
            <a:t>Участие в акселераторе</a:t>
          </a:r>
        </a:p>
      </dgm:t>
    </dgm:pt>
    <dgm:pt modelId="{799CBB7E-FB83-4361-8992-06F3A1DE305B}" type="parTrans" cxnId="{D42476EC-FB14-4811-9143-5FAC6FFE2088}">
      <dgm:prSet/>
      <dgm:spPr/>
      <dgm:t>
        <a:bodyPr/>
        <a:lstStyle/>
        <a:p>
          <a:endParaRPr lang="ru-RU"/>
        </a:p>
      </dgm:t>
    </dgm:pt>
    <dgm:pt modelId="{71DA666F-478B-49D6-B27D-D2760777F609}" type="sibTrans" cxnId="{D42476EC-FB14-4811-9143-5FAC6FFE2088}">
      <dgm:prSet/>
      <dgm:spPr/>
      <dgm:t>
        <a:bodyPr/>
        <a:lstStyle/>
        <a:p>
          <a:endParaRPr lang="ru-RU"/>
        </a:p>
      </dgm:t>
    </dgm:pt>
    <dgm:pt modelId="{FD1F299F-7838-48ED-A905-3257BCC87D4F}">
      <dgm:prSet custT="1"/>
      <dgm:spPr/>
      <dgm:t>
        <a:bodyPr/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1400" kern="1200">
              <a:latin typeface="+mn-lt"/>
              <a:ea typeface="+mn-ea"/>
              <a:cs typeface="+mn-cs"/>
            </a:rPr>
            <a:t>Подача заявки на выдачу патента на изобретение рецептуры и способа производств</a:t>
          </a:r>
          <a:r>
            <a:rPr lang="ru-RU" sz="1400" kern="1200">
              <a:latin typeface="Tw Cen MT" panose="020B0602020104020603"/>
              <a:ea typeface="+mn-ea"/>
              <a:cs typeface="+mn-cs"/>
            </a:rPr>
            <a:t>а</a:t>
          </a:r>
          <a:endParaRPr lang="ru-RU" sz="1400" kern="1200" dirty="0">
            <a:latin typeface="Tw Cen MT" panose="020B0602020104020603"/>
            <a:ea typeface="+mn-ea"/>
            <a:cs typeface="+mn-cs"/>
          </a:endParaRPr>
        </a:p>
      </dgm:t>
    </dgm:pt>
    <dgm:pt modelId="{CF0F00FF-DF51-46C7-9E53-8D892BE1BEC7}" type="parTrans" cxnId="{A4855925-1B61-41A6-9A72-7079512C0277}">
      <dgm:prSet/>
      <dgm:spPr/>
      <dgm:t>
        <a:bodyPr/>
        <a:lstStyle/>
        <a:p>
          <a:endParaRPr lang="ru-RU"/>
        </a:p>
      </dgm:t>
    </dgm:pt>
    <dgm:pt modelId="{C35B69AD-9DBF-49C0-A84D-681D0F0A0E77}" type="sibTrans" cxnId="{A4855925-1B61-41A6-9A72-7079512C0277}">
      <dgm:prSet/>
      <dgm:spPr/>
      <dgm:t>
        <a:bodyPr/>
        <a:lstStyle/>
        <a:p>
          <a:endParaRPr lang="ru-RU"/>
        </a:p>
      </dgm:t>
    </dgm:pt>
    <dgm:pt modelId="{059BAD82-BF85-4507-AA70-3366CCB2C3EA}">
      <dgm:prSet custT="1"/>
      <dgm:spPr/>
      <dgm:t>
        <a:bodyPr/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ea typeface="+mn-ea"/>
            <a:cs typeface="+mn-cs"/>
          </a:endParaRPr>
        </a:p>
      </dgm:t>
    </dgm:pt>
    <dgm:pt modelId="{CFD05289-F00A-4BFB-92B1-0F56D6CC0D56}" type="parTrans" cxnId="{86CA9CAF-4D62-4DD7-AEDF-317888F1D17D}">
      <dgm:prSet/>
      <dgm:spPr/>
      <dgm:t>
        <a:bodyPr/>
        <a:lstStyle/>
        <a:p>
          <a:endParaRPr lang="ru-RU"/>
        </a:p>
      </dgm:t>
    </dgm:pt>
    <dgm:pt modelId="{B52C7363-11C9-4231-8CD2-215011DBBE59}" type="sibTrans" cxnId="{86CA9CAF-4D62-4DD7-AEDF-317888F1D17D}">
      <dgm:prSet/>
      <dgm:spPr/>
      <dgm:t>
        <a:bodyPr/>
        <a:lstStyle/>
        <a:p>
          <a:endParaRPr lang="ru-RU"/>
        </a:p>
      </dgm:t>
    </dgm:pt>
    <dgm:pt modelId="{4B7D9D7C-7406-4827-BBF5-C020885B53FE}" type="pres">
      <dgm:prSet presAssocID="{32154EFC-DDD5-4ABC-853F-5999A0FB3100}" presName="Name0" presStyleCnt="0">
        <dgm:presLayoutVars>
          <dgm:dir/>
          <dgm:animLvl val="lvl"/>
          <dgm:resizeHandles val="exact"/>
        </dgm:presLayoutVars>
      </dgm:prSet>
      <dgm:spPr/>
    </dgm:pt>
    <dgm:pt modelId="{FF4CDEEA-D328-4F10-8083-5E399F6EE791}" type="pres">
      <dgm:prSet presAssocID="{BA603365-B1D7-49EF-A092-BCB78CD7F9AB}" presName="composite" presStyleCnt="0"/>
      <dgm:spPr/>
    </dgm:pt>
    <dgm:pt modelId="{E0589CAD-952C-4EB7-BE4E-B726E2F71573}" type="pres">
      <dgm:prSet presAssocID="{BA603365-B1D7-49EF-A092-BCB78CD7F9AB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876F96D-DC9B-436A-AEFE-D1F419E8F9AC}" type="pres">
      <dgm:prSet presAssocID="{BA603365-B1D7-49EF-A092-BCB78CD7F9AB}" presName="desTx" presStyleLbl="revTx" presStyleIdx="0" presStyleCnt="5">
        <dgm:presLayoutVars>
          <dgm:bulletEnabled val="1"/>
        </dgm:presLayoutVars>
      </dgm:prSet>
      <dgm:spPr/>
    </dgm:pt>
    <dgm:pt modelId="{40C548FE-6111-4F8F-AADB-44A79908EC17}" type="pres">
      <dgm:prSet presAssocID="{8BD6BAFD-B445-41D2-AF1D-2D8A3888DDB7}" presName="space" presStyleCnt="0"/>
      <dgm:spPr/>
    </dgm:pt>
    <dgm:pt modelId="{F70EC694-5BB9-4AA0-B975-09252708D6AE}" type="pres">
      <dgm:prSet presAssocID="{C627CA1B-BDF1-4033-B649-18BE007C0786}" presName="composite" presStyleCnt="0"/>
      <dgm:spPr/>
    </dgm:pt>
    <dgm:pt modelId="{44AEBAA7-6A0E-4DE0-9B85-4466CC296301}" type="pres">
      <dgm:prSet presAssocID="{C627CA1B-BDF1-4033-B649-18BE007C0786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92A342E-41EE-4C59-9BBA-C1E966254383}" type="pres">
      <dgm:prSet presAssocID="{C627CA1B-BDF1-4033-B649-18BE007C0786}" presName="desTx" presStyleLbl="revTx" presStyleIdx="1" presStyleCnt="5">
        <dgm:presLayoutVars>
          <dgm:bulletEnabled val="1"/>
        </dgm:presLayoutVars>
      </dgm:prSet>
      <dgm:spPr/>
    </dgm:pt>
    <dgm:pt modelId="{F7D76410-BCDE-42C5-95C1-34E4C17B6782}" type="pres">
      <dgm:prSet presAssocID="{2E9CB2D4-612F-4ACC-853E-337F936A82F7}" presName="space" presStyleCnt="0"/>
      <dgm:spPr/>
    </dgm:pt>
    <dgm:pt modelId="{53A3EFE1-70EB-411D-B5F4-07CB2398FE15}" type="pres">
      <dgm:prSet presAssocID="{92DFC8B1-BCB9-4A4B-AFA4-53A13CF7AFFF}" presName="composite" presStyleCnt="0"/>
      <dgm:spPr/>
    </dgm:pt>
    <dgm:pt modelId="{CB5C3768-0C44-4BDD-A1E6-A78A5EEA505E}" type="pres">
      <dgm:prSet presAssocID="{92DFC8B1-BCB9-4A4B-AFA4-53A13CF7AFFF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95CFDEE1-2469-4754-9E59-4404DA303210}" type="pres">
      <dgm:prSet presAssocID="{92DFC8B1-BCB9-4A4B-AFA4-53A13CF7AFFF}" presName="desTx" presStyleLbl="revTx" presStyleIdx="2" presStyleCnt="5">
        <dgm:presLayoutVars>
          <dgm:bulletEnabled val="1"/>
        </dgm:presLayoutVars>
      </dgm:prSet>
      <dgm:spPr/>
    </dgm:pt>
    <dgm:pt modelId="{896B81CB-46C0-4621-9DAE-C675D0957D05}" type="pres">
      <dgm:prSet presAssocID="{BCC0E720-AD63-4E93-9A73-AE88F6053A98}" presName="space" presStyleCnt="0"/>
      <dgm:spPr/>
    </dgm:pt>
    <dgm:pt modelId="{318986EC-6C81-4FBB-B100-51709EA76A77}" type="pres">
      <dgm:prSet presAssocID="{8AAB6EED-91B2-4715-9897-60B81EDCEC72}" presName="composite" presStyleCnt="0"/>
      <dgm:spPr/>
    </dgm:pt>
    <dgm:pt modelId="{A05FA21E-0079-49EA-9C45-ADEFC100888D}" type="pres">
      <dgm:prSet presAssocID="{8AAB6EED-91B2-4715-9897-60B81EDCEC72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73ED280D-4425-495D-AA79-5BBFBD45576F}" type="pres">
      <dgm:prSet presAssocID="{8AAB6EED-91B2-4715-9897-60B81EDCEC72}" presName="desTx" presStyleLbl="revTx" presStyleIdx="3" presStyleCnt="5">
        <dgm:presLayoutVars>
          <dgm:bulletEnabled val="1"/>
        </dgm:presLayoutVars>
      </dgm:prSet>
      <dgm:spPr/>
    </dgm:pt>
    <dgm:pt modelId="{7C5748D4-20B2-4CDB-BF49-184BAB8868DF}" type="pres">
      <dgm:prSet presAssocID="{E05A7C70-6776-4D74-A12E-526FFD0E58A0}" presName="space" presStyleCnt="0"/>
      <dgm:spPr/>
    </dgm:pt>
    <dgm:pt modelId="{0D3DC76F-8DED-4113-8E81-C841F1E5706E}" type="pres">
      <dgm:prSet presAssocID="{43C1FEC0-B4E3-4450-AE06-D491CFF31E76}" presName="composite" presStyleCnt="0"/>
      <dgm:spPr/>
    </dgm:pt>
    <dgm:pt modelId="{B17CC163-A2CE-41CC-A438-0F0D120DD1D8}" type="pres">
      <dgm:prSet presAssocID="{43C1FEC0-B4E3-4450-AE06-D491CFF31E76}" presName="par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2FC4AB7B-C680-4ED4-B22D-DEC65C0AF2A5}" type="pres">
      <dgm:prSet presAssocID="{43C1FEC0-B4E3-4450-AE06-D491CFF31E76}" presName="desTx" presStyleLbl="revTx" presStyleIdx="4" presStyleCnt="5">
        <dgm:presLayoutVars>
          <dgm:bulletEnabled val="1"/>
        </dgm:presLayoutVars>
      </dgm:prSet>
      <dgm:spPr/>
    </dgm:pt>
  </dgm:ptLst>
  <dgm:cxnLst>
    <dgm:cxn modelId="{EA900312-E560-4F0B-B62B-3968B30478A8}" type="presOf" srcId="{6BCAACDD-E29A-48D1-98E8-C71B66B075F9}" destId="{95CFDEE1-2469-4754-9E59-4404DA303210}" srcOrd="0" destOrd="0" presId="urn:microsoft.com/office/officeart/2005/8/layout/chevron1"/>
    <dgm:cxn modelId="{A4855925-1B61-41A6-9A72-7079512C0277}" srcId="{43C1FEC0-B4E3-4450-AE06-D491CFF31E76}" destId="{FD1F299F-7838-48ED-A905-3257BCC87D4F}" srcOrd="0" destOrd="0" parTransId="{CF0F00FF-DF51-46C7-9E53-8D892BE1BEC7}" sibTransId="{C35B69AD-9DBF-49C0-A84D-681D0F0A0E77}"/>
    <dgm:cxn modelId="{7A98A12F-C532-46D7-B3BA-4D94B366D572}" type="presOf" srcId="{92DFC8B1-BCB9-4A4B-AFA4-53A13CF7AFFF}" destId="{CB5C3768-0C44-4BDD-A1E6-A78A5EEA505E}" srcOrd="0" destOrd="0" presId="urn:microsoft.com/office/officeart/2005/8/layout/chevron1"/>
    <dgm:cxn modelId="{7554BB5C-D36F-4273-8070-5AAE6BFFCAA0}" type="presOf" srcId="{FD1F299F-7838-48ED-A905-3257BCC87D4F}" destId="{2FC4AB7B-C680-4ED4-B22D-DEC65C0AF2A5}" srcOrd="0" destOrd="0" presId="urn:microsoft.com/office/officeart/2005/8/layout/chevron1"/>
    <dgm:cxn modelId="{8F77E050-AA27-4004-A102-63755BDE1B8B}" type="presOf" srcId="{8AAB6EED-91B2-4715-9897-60B81EDCEC72}" destId="{A05FA21E-0079-49EA-9C45-ADEFC100888D}" srcOrd="0" destOrd="0" presId="urn:microsoft.com/office/officeart/2005/8/layout/chevron1"/>
    <dgm:cxn modelId="{A7B5F87A-70EA-4631-9F85-9F438BA45E3C}" srcId="{BA603365-B1D7-49EF-A092-BCB78CD7F9AB}" destId="{0DE66567-6845-4BD5-91B1-DDA776974E88}" srcOrd="0" destOrd="0" parTransId="{AB0B7CBA-0B86-46A8-819A-046CE92DFE74}" sibTransId="{883CB931-AE89-4128-B8D0-BC2B3A5CEFF0}"/>
    <dgm:cxn modelId="{A51C4B86-C011-448A-8161-C581320C6D59}" type="presOf" srcId="{0DE66567-6845-4BD5-91B1-DDA776974E88}" destId="{7876F96D-DC9B-436A-AEFE-D1F419E8F9AC}" srcOrd="0" destOrd="0" presId="urn:microsoft.com/office/officeart/2005/8/layout/chevron1"/>
    <dgm:cxn modelId="{2007A88A-C0FE-4032-9564-9D3A7A3C25A2}" type="presOf" srcId="{BA603365-B1D7-49EF-A092-BCB78CD7F9AB}" destId="{E0589CAD-952C-4EB7-BE4E-B726E2F71573}" srcOrd="0" destOrd="0" presId="urn:microsoft.com/office/officeart/2005/8/layout/chevron1"/>
    <dgm:cxn modelId="{FAD4D68A-0426-4A81-9CB9-BC09CF59A183}" srcId="{32154EFC-DDD5-4ABC-853F-5999A0FB3100}" destId="{8AAB6EED-91B2-4715-9897-60B81EDCEC72}" srcOrd="3" destOrd="0" parTransId="{FA625EFE-12C5-461F-8993-10D8E32ED82A}" sibTransId="{E05A7C70-6776-4D74-A12E-526FFD0E58A0}"/>
    <dgm:cxn modelId="{69D982A2-1900-44AD-A8AB-DAA2378A1F93}" srcId="{32154EFC-DDD5-4ABC-853F-5999A0FB3100}" destId="{43C1FEC0-B4E3-4450-AE06-D491CFF31E76}" srcOrd="4" destOrd="0" parTransId="{09125AFE-AA09-4EA3-900B-0FA2967EABF3}" sibTransId="{4396D760-3FEC-463E-B981-DB3DA32503BC}"/>
    <dgm:cxn modelId="{86CA9CAF-4D62-4DD7-AEDF-317888F1D17D}" srcId="{C627CA1B-BDF1-4033-B649-18BE007C0786}" destId="{059BAD82-BF85-4507-AA70-3366CCB2C3EA}" srcOrd="1" destOrd="0" parTransId="{CFD05289-F00A-4BFB-92B1-0F56D6CC0D56}" sibTransId="{B52C7363-11C9-4231-8CD2-215011DBBE59}"/>
    <dgm:cxn modelId="{ABEC7DBB-9AC8-4A48-9A35-2388BCF2969F}" type="presOf" srcId="{32154EFC-DDD5-4ABC-853F-5999A0FB3100}" destId="{4B7D9D7C-7406-4827-BBF5-C020885B53FE}" srcOrd="0" destOrd="0" presId="urn:microsoft.com/office/officeart/2005/8/layout/chevron1"/>
    <dgm:cxn modelId="{EF92D4C0-E2B9-43CB-A910-8BC25C556C23}" type="presOf" srcId="{C627CA1B-BDF1-4033-B649-18BE007C0786}" destId="{44AEBAA7-6A0E-4DE0-9B85-4466CC296301}" srcOrd="0" destOrd="0" presId="urn:microsoft.com/office/officeart/2005/8/layout/chevron1"/>
    <dgm:cxn modelId="{666CA9CD-75FC-4EC6-9DBF-66C39257A0B4}" type="presOf" srcId="{81503645-BC7B-48FA-9F3F-14774C9081FB}" destId="{73ED280D-4425-495D-AA79-5BBFBD45576F}" srcOrd="0" destOrd="0" presId="urn:microsoft.com/office/officeart/2005/8/layout/chevron1"/>
    <dgm:cxn modelId="{567979CF-59EB-4A32-99A1-6D383C11D5DD}" type="presOf" srcId="{059BAD82-BF85-4507-AA70-3366CCB2C3EA}" destId="{F92A342E-41EE-4C59-9BBA-C1E966254383}" srcOrd="0" destOrd="1" presId="urn:microsoft.com/office/officeart/2005/8/layout/chevron1"/>
    <dgm:cxn modelId="{C327AFD6-1918-4DDA-937F-4CB4C698EAA6}" type="presOf" srcId="{01DA2452-C5F4-48BF-BAEA-7F5996280351}" destId="{F92A342E-41EE-4C59-9BBA-C1E966254383}" srcOrd="0" destOrd="0" presId="urn:microsoft.com/office/officeart/2005/8/layout/chevron1"/>
    <dgm:cxn modelId="{AA69DCE3-5BD3-417A-BE34-33735643220B}" srcId="{32154EFC-DDD5-4ABC-853F-5999A0FB3100}" destId="{BA603365-B1D7-49EF-A092-BCB78CD7F9AB}" srcOrd="0" destOrd="0" parTransId="{5C9E1F6B-3487-47D4-84A3-79F13209F9C3}" sibTransId="{8BD6BAFD-B445-41D2-AF1D-2D8A3888DDB7}"/>
    <dgm:cxn modelId="{8F062AE5-D4E4-4E85-B75D-D22CBC7C5836}" type="presOf" srcId="{43C1FEC0-B4E3-4450-AE06-D491CFF31E76}" destId="{B17CC163-A2CE-41CC-A438-0F0D120DD1D8}" srcOrd="0" destOrd="0" presId="urn:microsoft.com/office/officeart/2005/8/layout/chevron1"/>
    <dgm:cxn modelId="{E2170AE8-CD40-4354-B323-AE4DCF8D7895}" srcId="{32154EFC-DDD5-4ABC-853F-5999A0FB3100}" destId="{C627CA1B-BDF1-4033-B649-18BE007C0786}" srcOrd="1" destOrd="0" parTransId="{6E984AEE-78A3-4DDA-B257-ED3D6F9B82BE}" sibTransId="{2E9CB2D4-612F-4ACC-853E-337F936A82F7}"/>
    <dgm:cxn modelId="{66B7BAEB-69AC-49BF-A698-FA48627E2880}" srcId="{92DFC8B1-BCB9-4A4B-AFA4-53A13CF7AFFF}" destId="{6BCAACDD-E29A-48D1-98E8-C71B66B075F9}" srcOrd="0" destOrd="0" parTransId="{F23A4E06-D2BB-45B6-A460-1F58AB8E5F69}" sibTransId="{8CFFCF40-A4DA-41CC-B163-FC1C7F430483}"/>
    <dgm:cxn modelId="{D42476EC-FB14-4811-9143-5FAC6FFE2088}" srcId="{8AAB6EED-91B2-4715-9897-60B81EDCEC72}" destId="{81503645-BC7B-48FA-9F3F-14774C9081FB}" srcOrd="0" destOrd="0" parTransId="{799CBB7E-FB83-4361-8992-06F3A1DE305B}" sibTransId="{71DA666F-478B-49D6-B27D-D2760777F609}"/>
    <dgm:cxn modelId="{A76F37F0-A8C0-4DD2-89DB-8B517FBD5C1D}" srcId="{32154EFC-DDD5-4ABC-853F-5999A0FB3100}" destId="{92DFC8B1-BCB9-4A4B-AFA4-53A13CF7AFFF}" srcOrd="2" destOrd="0" parTransId="{C369B900-0294-4FE5-A424-89EDFD95555C}" sibTransId="{BCC0E720-AD63-4E93-9A73-AE88F6053A98}"/>
    <dgm:cxn modelId="{E2CFEDF2-764A-425B-BD92-425627A2E1C7}" srcId="{C627CA1B-BDF1-4033-B649-18BE007C0786}" destId="{01DA2452-C5F4-48BF-BAEA-7F5996280351}" srcOrd="0" destOrd="0" parTransId="{D5D9B3D6-3460-47EB-8804-56BE2858BE6A}" sibTransId="{D3339988-567E-4AC7-95A2-44028B7A91ED}"/>
    <dgm:cxn modelId="{26883689-21D5-4F6B-9AF8-49ACF72E1C81}" type="presParOf" srcId="{4B7D9D7C-7406-4827-BBF5-C020885B53FE}" destId="{FF4CDEEA-D328-4F10-8083-5E399F6EE791}" srcOrd="0" destOrd="0" presId="urn:microsoft.com/office/officeart/2005/8/layout/chevron1"/>
    <dgm:cxn modelId="{37B65178-AB22-4540-B73D-5B8C7F44ABA8}" type="presParOf" srcId="{FF4CDEEA-D328-4F10-8083-5E399F6EE791}" destId="{E0589CAD-952C-4EB7-BE4E-B726E2F71573}" srcOrd="0" destOrd="0" presId="urn:microsoft.com/office/officeart/2005/8/layout/chevron1"/>
    <dgm:cxn modelId="{05B8A203-0EB7-4B0D-A632-A569D7288362}" type="presParOf" srcId="{FF4CDEEA-D328-4F10-8083-5E399F6EE791}" destId="{7876F96D-DC9B-436A-AEFE-D1F419E8F9AC}" srcOrd="1" destOrd="0" presId="urn:microsoft.com/office/officeart/2005/8/layout/chevron1"/>
    <dgm:cxn modelId="{81FDDE07-3482-46D9-8335-308C9BA4F1BE}" type="presParOf" srcId="{4B7D9D7C-7406-4827-BBF5-C020885B53FE}" destId="{40C548FE-6111-4F8F-AADB-44A79908EC17}" srcOrd="1" destOrd="0" presId="urn:microsoft.com/office/officeart/2005/8/layout/chevron1"/>
    <dgm:cxn modelId="{EAE4CA41-E05D-4F17-8347-D88FC059B13D}" type="presParOf" srcId="{4B7D9D7C-7406-4827-BBF5-C020885B53FE}" destId="{F70EC694-5BB9-4AA0-B975-09252708D6AE}" srcOrd="2" destOrd="0" presId="urn:microsoft.com/office/officeart/2005/8/layout/chevron1"/>
    <dgm:cxn modelId="{B6C4D052-1B57-41B5-B6D4-1E4E0C49BC54}" type="presParOf" srcId="{F70EC694-5BB9-4AA0-B975-09252708D6AE}" destId="{44AEBAA7-6A0E-4DE0-9B85-4466CC296301}" srcOrd="0" destOrd="0" presId="urn:microsoft.com/office/officeart/2005/8/layout/chevron1"/>
    <dgm:cxn modelId="{96536FD1-8F24-4F23-B944-D640E35D68DE}" type="presParOf" srcId="{F70EC694-5BB9-4AA0-B975-09252708D6AE}" destId="{F92A342E-41EE-4C59-9BBA-C1E966254383}" srcOrd="1" destOrd="0" presId="urn:microsoft.com/office/officeart/2005/8/layout/chevron1"/>
    <dgm:cxn modelId="{8F362646-8D05-4FF7-BFB3-6CB04B1EA5E1}" type="presParOf" srcId="{4B7D9D7C-7406-4827-BBF5-C020885B53FE}" destId="{F7D76410-BCDE-42C5-95C1-34E4C17B6782}" srcOrd="3" destOrd="0" presId="urn:microsoft.com/office/officeart/2005/8/layout/chevron1"/>
    <dgm:cxn modelId="{81B1AA9B-C5B4-483D-9DBA-D336B6F3F446}" type="presParOf" srcId="{4B7D9D7C-7406-4827-BBF5-C020885B53FE}" destId="{53A3EFE1-70EB-411D-B5F4-07CB2398FE15}" srcOrd="4" destOrd="0" presId="urn:microsoft.com/office/officeart/2005/8/layout/chevron1"/>
    <dgm:cxn modelId="{8EEF0278-4200-416C-9978-A8EDC8CD8F5D}" type="presParOf" srcId="{53A3EFE1-70EB-411D-B5F4-07CB2398FE15}" destId="{CB5C3768-0C44-4BDD-A1E6-A78A5EEA505E}" srcOrd="0" destOrd="0" presId="urn:microsoft.com/office/officeart/2005/8/layout/chevron1"/>
    <dgm:cxn modelId="{128AD595-54F2-43D1-A4E4-F50450D246C0}" type="presParOf" srcId="{53A3EFE1-70EB-411D-B5F4-07CB2398FE15}" destId="{95CFDEE1-2469-4754-9E59-4404DA303210}" srcOrd="1" destOrd="0" presId="urn:microsoft.com/office/officeart/2005/8/layout/chevron1"/>
    <dgm:cxn modelId="{994F6320-774C-45D6-8951-7D08E2B4C3A7}" type="presParOf" srcId="{4B7D9D7C-7406-4827-BBF5-C020885B53FE}" destId="{896B81CB-46C0-4621-9DAE-C675D0957D05}" srcOrd="5" destOrd="0" presId="urn:microsoft.com/office/officeart/2005/8/layout/chevron1"/>
    <dgm:cxn modelId="{75196A7B-DE8E-496C-AD93-6E3336F156C4}" type="presParOf" srcId="{4B7D9D7C-7406-4827-BBF5-C020885B53FE}" destId="{318986EC-6C81-4FBB-B100-51709EA76A77}" srcOrd="6" destOrd="0" presId="urn:microsoft.com/office/officeart/2005/8/layout/chevron1"/>
    <dgm:cxn modelId="{382914F6-6EFB-4C1D-BB24-FC8F485AD1A5}" type="presParOf" srcId="{318986EC-6C81-4FBB-B100-51709EA76A77}" destId="{A05FA21E-0079-49EA-9C45-ADEFC100888D}" srcOrd="0" destOrd="0" presId="urn:microsoft.com/office/officeart/2005/8/layout/chevron1"/>
    <dgm:cxn modelId="{23978A9C-D532-41FB-BFB1-2A825FF32E2E}" type="presParOf" srcId="{318986EC-6C81-4FBB-B100-51709EA76A77}" destId="{73ED280D-4425-495D-AA79-5BBFBD45576F}" srcOrd="1" destOrd="0" presId="urn:microsoft.com/office/officeart/2005/8/layout/chevron1"/>
    <dgm:cxn modelId="{4BFC3699-9F76-45E1-95CF-8D606DD87038}" type="presParOf" srcId="{4B7D9D7C-7406-4827-BBF5-C020885B53FE}" destId="{7C5748D4-20B2-4CDB-BF49-184BAB8868DF}" srcOrd="7" destOrd="0" presId="urn:microsoft.com/office/officeart/2005/8/layout/chevron1"/>
    <dgm:cxn modelId="{8961C664-607C-4F64-B823-E2BA86B8F5D6}" type="presParOf" srcId="{4B7D9D7C-7406-4827-BBF5-C020885B53FE}" destId="{0D3DC76F-8DED-4113-8E81-C841F1E5706E}" srcOrd="8" destOrd="0" presId="urn:microsoft.com/office/officeart/2005/8/layout/chevron1"/>
    <dgm:cxn modelId="{738146C2-F89A-48AC-A81D-3F3C98DB6727}" type="presParOf" srcId="{0D3DC76F-8DED-4113-8E81-C841F1E5706E}" destId="{B17CC163-A2CE-41CC-A438-0F0D120DD1D8}" srcOrd="0" destOrd="0" presId="urn:microsoft.com/office/officeart/2005/8/layout/chevron1"/>
    <dgm:cxn modelId="{3ECC8407-F265-403B-81AC-9A2BB4EDD234}" type="presParOf" srcId="{0D3DC76F-8DED-4113-8E81-C841F1E5706E}" destId="{2FC4AB7B-C680-4ED4-B22D-DEC65C0AF2A5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154EFC-DDD5-4ABC-853F-5999A0FB3100}" type="doc">
      <dgm:prSet loTypeId="urn:microsoft.com/office/officeart/2005/8/layout/chevron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603365-B1D7-49EF-A092-BCB78CD7F9AB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/>
            <a:t>Апрель 2024</a:t>
          </a:r>
        </a:p>
      </dgm:t>
    </dgm:pt>
    <dgm:pt modelId="{5C9E1F6B-3487-47D4-84A3-79F13209F9C3}" type="parTrans" cxnId="{AA69DCE3-5BD3-417A-BE34-33735643220B}">
      <dgm:prSet/>
      <dgm:spPr/>
      <dgm:t>
        <a:bodyPr/>
        <a:lstStyle/>
        <a:p>
          <a:endParaRPr lang="ru-RU"/>
        </a:p>
      </dgm:t>
    </dgm:pt>
    <dgm:pt modelId="{8BD6BAFD-B445-41D2-AF1D-2D8A3888DDB7}" type="sibTrans" cxnId="{AA69DCE3-5BD3-417A-BE34-33735643220B}">
      <dgm:prSet/>
      <dgm:spPr/>
      <dgm:t>
        <a:bodyPr/>
        <a:lstStyle/>
        <a:p>
          <a:endParaRPr lang="ru-RU"/>
        </a:p>
      </dgm:t>
    </dgm:pt>
    <dgm:pt modelId="{C627CA1B-BDF1-4033-B649-18BE007C0786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w Cen MT" panose="020B0602020104020603"/>
              <a:ea typeface="+mn-ea"/>
              <a:cs typeface="+mn-cs"/>
            </a:rPr>
            <a:t>Май 2024</a:t>
          </a:r>
        </a:p>
      </dgm:t>
    </dgm:pt>
    <dgm:pt modelId="{6E984AEE-78A3-4DDA-B257-ED3D6F9B82BE}" type="parTrans" cxnId="{E2170AE8-CD40-4354-B323-AE4DCF8D7895}">
      <dgm:prSet/>
      <dgm:spPr/>
      <dgm:t>
        <a:bodyPr/>
        <a:lstStyle/>
        <a:p>
          <a:endParaRPr lang="ru-RU"/>
        </a:p>
      </dgm:t>
    </dgm:pt>
    <dgm:pt modelId="{2E9CB2D4-612F-4ACC-853E-337F936A82F7}" type="sibTrans" cxnId="{E2170AE8-CD40-4354-B323-AE4DCF8D7895}">
      <dgm:prSet/>
      <dgm:spPr/>
      <dgm:t>
        <a:bodyPr/>
        <a:lstStyle/>
        <a:p>
          <a:endParaRPr lang="ru-RU"/>
        </a:p>
      </dgm:t>
    </dgm:pt>
    <dgm:pt modelId="{6A6FB350-F07B-4AE3-B28C-1F152FF95FE8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100013" tIns="33338" rIns="33338" bIns="33338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w Cen MT" panose="020B0602020104020603"/>
              <a:ea typeface="+mn-ea"/>
              <a:cs typeface="+mn-cs"/>
            </a:rPr>
            <a:t>Декабрь 2024</a:t>
          </a:r>
        </a:p>
      </dgm:t>
    </dgm:pt>
    <dgm:pt modelId="{770D857C-AB33-4352-9E26-B954EDEEC457}" type="parTrans" cxnId="{250B4261-05CD-4C85-A3C1-3140F638343B}">
      <dgm:prSet/>
      <dgm:spPr/>
      <dgm:t>
        <a:bodyPr/>
        <a:lstStyle/>
        <a:p>
          <a:endParaRPr lang="ru-RU"/>
        </a:p>
      </dgm:t>
    </dgm:pt>
    <dgm:pt modelId="{58BD5873-E5A6-4554-9DBE-0179A67B718E}" type="sibTrans" cxnId="{250B4261-05CD-4C85-A3C1-3140F638343B}">
      <dgm:prSet/>
      <dgm:spPr/>
      <dgm:t>
        <a:bodyPr/>
        <a:lstStyle/>
        <a:p>
          <a:endParaRPr lang="ru-RU"/>
        </a:p>
      </dgm:t>
    </dgm:pt>
    <dgm:pt modelId="{96E5F6E7-E714-42A6-9106-2449572702C0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100013" tIns="33338" rIns="33338" bIns="33338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w Cen MT" panose="020B0602020104020603"/>
              <a:ea typeface="+mn-ea"/>
              <a:cs typeface="+mn-cs"/>
            </a:rPr>
            <a:t>Июнь 2025</a:t>
          </a:r>
        </a:p>
      </dgm:t>
    </dgm:pt>
    <dgm:pt modelId="{01A6FE74-C2D2-44D9-94E9-173AFEE13DD2}" type="parTrans" cxnId="{7900041F-2144-435C-A3B0-CDF84A053F97}">
      <dgm:prSet/>
      <dgm:spPr/>
      <dgm:t>
        <a:bodyPr/>
        <a:lstStyle/>
        <a:p>
          <a:endParaRPr lang="ru-RU"/>
        </a:p>
      </dgm:t>
    </dgm:pt>
    <dgm:pt modelId="{81C7575E-CADB-44A3-876F-7B334A8EC717}" type="sibTrans" cxnId="{7900041F-2144-435C-A3B0-CDF84A053F97}">
      <dgm:prSet/>
      <dgm:spPr/>
      <dgm:t>
        <a:bodyPr/>
        <a:lstStyle/>
        <a:p>
          <a:endParaRPr lang="ru-RU"/>
        </a:p>
      </dgm:t>
    </dgm:pt>
    <dgm:pt modelId="{138C65D1-112C-462D-9EF3-F929F6BDB531}">
      <dgm:prSet custT="1"/>
      <dgm:spPr/>
      <dgm:t>
        <a:bodyPr/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Подача заявки на грант ФСИ по программе СТАРТ-1</a:t>
          </a:r>
        </a:p>
      </dgm:t>
    </dgm:pt>
    <dgm:pt modelId="{0B2432ED-918E-45C7-8549-2FF214C46ADD}" type="parTrans" cxnId="{4E095AC9-91AF-43F2-A449-60E9C92B4112}">
      <dgm:prSet/>
      <dgm:spPr/>
      <dgm:t>
        <a:bodyPr/>
        <a:lstStyle/>
        <a:p>
          <a:endParaRPr lang="ru-RU"/>
        </a:p>
      </dgm:t>
    </dgm:pt>
    <dgm:pt modelId="{774F2AE5-4D4B-452D-AC56-5CFD6C7D316B}" type="sibTrans" cxnId="{4E095AC9-91AF-43F2-A449-60E9C92B4112}">
      <dgm:prSet/>
      <dgm:spPr/>
      <dgm:t>
        <a:bodyPr/>
        <a:lstStyle/>
        <a:p>
          <a:endParaRPr lang="ru-RU"/>
        </a:p>
      </dgm:t>
    </dgm:pt>
    <dgm:pt modelId="{A521E360-36B7-4A13-8107-54943C3236A6}">
      <dgm:prSet custT="1"/>
      <dgm:spPr/>
      <dgm:t>
        <a:bodyPr/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Регистрация юридического лица</a:t>
          </a:r>
        </a:p>
      </dgm:t>
    </dgm:pt>
    <dgm:pt modelId="{9408AE59-44B2-45C1-ACB5-490D3770B2B4}" type="parTrans" cxnId="{1A6CB8A2-EC22-4366-9EDA-FE1D63C99693}">
      <dgm:prSet/>
      <dgm:spPr/>
      <dgm:t>
        <a:bodyPr/>
        <a:lstStyle/>
        <a:p>
          <a:endParaRPr lang="ru-RU"/>
        </a:p>
      </dgm:t>
    </dgm:pt>
    <dgm:pt modelId="{C432A79B-2A99-40D6-A7FD-F1476231B1D4}" type="sibTrans" cxnId="{1A6CB8A2-EC22-4366-9EDA-FE1D63C99693}">
      <dgm:prSet/>
      <dgm:spPr/>
      <dgm:t>
        <a:bodyPr/>
        <a:lstStyle/>
        <a:p>
          <a:endParaRPr lang="ru-RU"/>
        </a:p>
      </dgm:t>
    </dgm:pt>
    <dgm:pt modelId="{21F2B8F0-832A-46FD-B18A-C32EB4DB43B3}">
      <dgm:prSet custT="1"/>
      <dgm:spPr/>
      <dgm:t>
        <a:bodyPr/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Сертификация продукции, </a:t>
          </a:r>
        </a:p>
      </dgm:t>
    </dgm:pt>
    <dgm:pt modelId="{E7CFC299-0404-4913-8E66-A6DEFD98D3E5}" type="parTrans" cxnId="{7125FD8B-49FD-40C3-B5FE-F151DCCC285E}">
      <dgm:prSet/>
      <dgm:spPr/>
      <dgm:t>
        <a:bodyPr/>
        <a:lstStyle/>
        <a:p>
          <a:endParaRPr lang="ru-RU"/>
        </a:p>
      </dgm:t>
    </dgm:pt>
    <dgm:pt modelId="{89F583A7-965D-4326-96AC-8A61420088E1}" type="sibTrans" cxnId="{7125FD8B-49FD-40C3-B5FE-F151DCCC285E}">
      <dgm:prSet/>
      <dgm:spPr/>
      <dgm:t>
        <a:bodyPr/>
        <a:lstStyle/>
        <a:p>
          <a:endParaRPr lang="ru-RU"/>
        </a:p>
      </dgm:t>
    </dgm:pt>
    <dgm:pt modelId="{B39EA6AC-FF48-4CC5-A7C1-6981B69C3E9A}">
      <dgm:prSet custT="1"/>
      <dgm:spPr/>
      <dgm:t>
        <a:bodyPr/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Производство и продажа смазочных композиций</a:t>
          </a:r>
        </a:p>
      </dgm:t>
    </dgm:pt>
    <dgm:pt modelId="{48882DC4-356D-42E4-8648-9681FB4F8970}" type="parTrans" cxnId="{7E14E451-1D35-4879-B52A-1D4C35D3F37D}">
      <dgm:prSet/>
      <dgm:spPr/>
      <dgm:t>
        <a:bodyPr/>
        <a:lstStyle/>
        <a:p>
          <a:endParaRPr lang="ru-RU"/>
        </a:p>
      </dgm:t>
    </dgm:pt>
    <dgm:pt modelId="{693B7426-EDD6-4620-9E71-9A424EA5C2F6}" type="sibTrans" cxnId="{7E14E451-1D35-4879-B52A-1D4C35D3F37D}">
      <dgm:prSet/>
      <dgm:spPr/>
      <dgm:t>
        <a:bodyPr/>
        <a:lstStyle/>
        <a:p>
          <a:endParaRPr lang="ru-RU"/>
        </a:p>
      </dgm:t>
    </dgm:pt>
    <dgm:pt modelId="{44F80A1E-AA07-4FA0-BA7F-010DDA64EC93}">
      <dgm:prSet custT="1"/>
      <dgm:spPr/>
      <dgm:t>
        <a:bodyPr/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получение патента</a:t>
          </a:r>
        </a:p>
      </dgm:t>
    </dgm:pt>
    <dgm:pt modelId="{6E727CA1-C2A0-4725-8D1E-D4BF0C9400D5}" type="parTrans" cxnId="{0F6336FC-1088-4769-B792-4335029A86B9}">
      <dgm:prSet/>
      <dgm:spPr/>
      <dgm:t>
        <a:bodyPr/>
        <a:lstStyle/>
        <a:p>
          <a:endParaRPr lang="ru-RU"/>
        </a:p>
      </dgm:t>
    </dgm:pt>
    <dgm:pt modelId="{E7CD3A0E-67CC-4BF2-BC10-28BF526F3E1F}" type="sibTrans" cxnId="{0F6336FC-1088-4769-B792-4335029A86B9}">
      <dgm:prSet/>
      <dgm:spPr/>
      <dgm:t>
        <a:bodyPr/>
        <a:lstStyle/>
        <a:p>
          <a:endParaRPr lang="ru-RU"/>
        </a:p>
      </dgm:t>
    </dgm:pt>
    <dgm:pt modelId="{4B7D9D7C-7406-4827-BBF5-C020885B53FE}" type="pres">
      <dgm:prSet presAssocID="{32154EFC-DDD5-4ABC-853F-5999A0FB3100}" presName="Name0" presStyleCnt="0">
        <dgm:presLayoutVars>
          <dgm:dir/>
          <dgm:animLvl val="lvl"/>
          <dgm:resizeHandles val="exact"/>
        </dgm:presLayoutVars>
      </dgm:prSet>
      <dgm:spPr/>
    </dgm:pt>
    <dgm:pt modelId="{1563B415-61D3-402B-AE84-9828C442CC55}" type="pres">
      <dgm:prSet presAssocID="{BA603365-B1D7-49EF-A092-BCB78CD7F9AB}" presName="composite" presStyleCnt="0"/>
      <dgm:spPr/>
    </dgm:pt>
    <dgm:pt modelId="{F47D9C1E-3289-42B4-B1C7-44ADA7EFA624}" type="pres">
      <dgm:prSet presAssocID="{BA603365-B1D7-49EF-A092-BCB78CD7F9AB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1A88114-D111-497D-A841-A61F52ADFA47}" type="pres">
      <dgm:prSet presAssocID="{BA603365-B1D7-49EF-A092-BCB78CD7F9AB}" presName="desTx" presStyleLbl="revTx" presStyleIdx="0" presStyleCnt="4" custLinFactNeighborX="10663">
        <dgm:presLayoutVars>
          <dgm:bulletEnabled val="1"/>
        </dgm:presLayoutVars>
      </dgm:prSet>
      <dgm:spPr/>
    </dgm:pt>
    <dgm:pt modelId="{4ECE9A85-F356-4968-A180-CCCD520E4672}" type="pres">
      <dgm:prSet presAssocID="{8BD6BAFD-B445-41D2-AF1D-2D8A3888DDB7}" presName="space" presStyleCnt="0"/>
      <dgm:spPr/>
    </dgm:pt>
    <dgm:pt modelId="{DE3AC803-450E-4393-8984-E7E0EE815A80}" type="pres">
      <dgm:prSet presAssocID="{C627CA1B-BDF1-4033-B649-18BE007C0786}" presName="composite" presStyleCnt="0"/>
      <dgm:spPr/>
    </dgm:pt>
    <dgm:pt modelId="{975F841C-642A-4AE4-A73B-D81BC9B067B4}" type="pres">
      <dgm:prSet presAssocID="{C627CA1B-BDF1-4033-B649-18BE007C0786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5E80A58-6380-44CD-B940-7B1302E65FDC}" type="pres">
      <dgm:prSet presAssocID="{C627CA1B-BDF1-4033-B649-18BE007C0786}" presName="desTx" presStyleLbl="revTx" presStyleIdx="1" presStyleCnt="4" custLinFactNeighborX="11055" custLinFactNeighborY="-2986">
        <dgm:presLayoutVars>
          <dgm:bulletEnabled val="1"/>
        </dgm:presLayoutVars>
      </dgm:prSet>
      <dgm:spPr/>
    </dgm:pt>
    <dgm:pt modelId="{917222DE-71B1-4B7A-A9F6-5E28D132D3DD}" type="pres">
      <dgm:prSet presAssocID="{2E9CB2D4-612F-4ACC-853E-337F936A82F7}" presName="space" presStyleCnt="0"/>
      <dgm:spPr/>
    </dgm:pt>
    <dgm:pt modelId="{0C29945C-E0E7-4D20-B4CD-579911B4BFA1}" type="pres">
      <dgm:prSet presAssocID="{6A6FB350-F07B-4AE3-B28C-1F152FF95FE8}" presName="composite" presStyleCnt="0"/>
      <dgm:spPr/>
    </dgm:pt>
    <dgm:pt modelId="{2E874373-379B-4473-B3B2-3113A24596F7}" type="pres">
      <dgm:prSet presAssocID="{6A6FB350-F07B-4AE3-B28C-1F152FF95FE8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F923BA5-4437-40B2-8EB6-3B4E02120D76}" type="pres">
      <dgm:prSet presAssocID="{6A6FB350-F07B-4AE3-B28C-1F152FF95FE8}" presName="desTx" presStyleLbl="revTx" presStyleIdx="2" presStyleCnt="4" custLinFactNeighborX="11845" custLinFactNeighborY="-2986">
        <dgm:presLayoutVars>
          <dgm:bulletEnabled val="1"/>
        </dgm:presLayoutVars>
      </dgm:prSet>
      <dgm:spPr/>
    </dgm:pt>
    <dgm:pt modelId="{53E06691-1AA7-4997-8B91-6B1E4FB2A74E}" type="pres">
      <dgm:prSet presAssocID="{58BD5873-E5A6-4554-9DBE-0179A67B718E}" presName="space" presStyleCnt="0"/>
      <dgm:spPr/>
    </dgm:pt>
    <dgm:pt modelId="{81D7FD59-3FBD-4B2A-938D-282E810B6C71}" type="pres">
      <dgm:prSet presAssocID="{96E5F6E7-E714-42A6-9106-2449572702C0}" presName="composite" presStyleCnt="0"/>
      <dgm:spPr/>
    </dgm:pt>
    <dgm:pt modelId="{8169B0C6-E8FE-4B19-873F-EDC4D969662A}" type="pres">
      <dgm:prSet presAssocID="{96E5F6E7-E714-42A6-9106-2449572702C0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2F9B6E0-AE43-48D1-9D3F-9970F938093C}" type="pres">
      <dgm:prSet presAssocID="{96E5F6E7-E714-42A6-9106-2449572702C0}" presName="desTx" presStyleLbl="revTx" presStyleIdx="3" presStyleCnt="4" custLinFactNeighborX="12102">
        <dgm:presLayoutVars>
          <dgm:bulletEnabled val="1"/>
        </dgm:presLayoutVars>
      </dgm:prSet>
      <dgm:spPr/>
    </dgm:pt>
  </dgm:ptLst>
  <dgm:cxnLst>
    <dgm:cxn modelId="{1265D30B-0484-4663-B898-95EAC75737B4}" type="presOf" srcId="{21F2B8F0-832A-46FD-B18A-C32EB4DB43B3}" destId="{1F923BA5-4437-40B2-8EB6-3B4E02120D76}" srcOrd="0" destOrd="0" presId="urn:microsoft.com/office/officeart/2005/8/layout/chevron1"/>
    <dgm:cxn modelId="{5A8B041A-3217-4390-88A4-081A71645558}" type="presOf" srcId="{B39EA6AC-FF48-4CC5-A7C1-6981B69C3E9A}" destId="{52F9B6E0-AE43-48D1-9D3F-9970F938093C}" srcOrd="0" destOrd="0" presId="urn:microsoft.com/office/officeart/2005/8/layout/chevron1"/>
    <dgm:cxn modelId="{7900041F-2144-435C-A3B0-CDF84A053F97}" srcId="{32154EFC-DDD5-4ABC-853F-5999A0FB3100}" destId="{96E5F6E7-E714-42A6-9106-2449572702C0}" srcOrd="3" destOrd="0" parTransId="{01A6FE74-C2D2-44D9-94E9-173AFEE13DD2}" sibTransId="{81C7575E-CADB-44A3-876F-7B334A8EC717}"/>
    <dgm:cxn modelId="{E789EC24-CD51-437D-88E0-1949F2044C37}" type="presOf" srcId="{138C65D1-112C-462D-9EF3-F929F6BDB531}" destId="{01A88114-D111-497D-A841-A61F52ADFA47}" srcOrd="0" destOrd="0" presId="urn:microsoft.com/office/officeart/2005/8/layout/chevron1"/>
    <dgm:cxn modelId="{250B4261-05CD-4C85-A3C1-3140F638343B}" srcId="{32154EFC-DDD5-4ABC-853F-5999A0FB3100}" destId="{6A6FB350-F07B-4AE3-B28C-1F152FF95FE8}" srcOrd="2" destOrd="0" parTransId="{770D857C-AB33-4352-9E26-B954EDEEC457}" sibTransId="{58BD5873-E5A6-4554-9DBE-0179A67B718E}"/>
    <dgm:cxn modelId="{7E14E451-1D35-4879-B52A-1D4C35D3F37D}" srcId="{96E5F6E7-E714-42A6-9106-2449572702C0}" destId="{B39EA6AC-FF48-4CC5-A7C1-6981B69C3E9A}" srcOrd="0" destOrd="0" parTransId="{48882DC4-356D-42E4-8648-9681FB4F8970}" sibTransId="{693B7426-EDD6-4620-9E71-9A424EA5C2F6}"/>
    <dgm:cxn modelId="{B6E79B72-B518-496E-9F53-5EF95186CC62}" type="presOf" srcId="{44F80A1E-AA07-4FA0-BA7F-010DDA64EC93}" destId="{1F923BA5-4437-40B2-8EB6-3B4E02120D76}" srcOrd="0" destOrd="1" presId="urn:microsoft.com/office/officeart/2005/8/layout/chevron1"/>
    <dgm:cxn modelId="{26792584-4E2F-4C03-BCD9-E2651D02D654}" type="presOf" srcId="{6A6FB350-F07B-4AE3-B28C-1F152FF95FE8}" destId="{2E874373-379B-4473-B3B2-3113A24596F7}" srcOrd="0" destOrd="0" presId="urn:microsoft.com/office/officeart/2005/8/layout/chevron1"/>
    <dgm:cxn modelId="{8A0DC386-D8D6-4954-AAD2-FAF8003E9F18}" type="presOf" srcId="{BA603365-B1D7-49EF-A092-BCB78CD7F9AB}" destId="{F47D9C1E-3289-42B4-B1C7-44ADA7EFA624}" srcOrd="0" destOrd="0" presId="urn:microsoft.com/office/officeart/2005/8/layout/chevron1"/>
    <dgm:cxn modelId="{7125FD8B-49FD-40C3-B5FE-F151DCCC285E}" srcId="{6A6FB350-F07B-4AE3-B28C-1F152FF95FE8}" destId="{21F2B8F0-832A-46FD-B18A-C32EB4DB43B3}" srcOrd="0" destOrd="0" parTransId="{E7CFC299-0404-4913-8E66-A6DEFD98D3E5}" sibTransId="{89F583A7-965D-4326-96AC-8A61420088E1}"/>
    <dgm:cxn modelId="{ECE9148F-08C3-4725-99E3-30890F0B9A97}" type="presOf" srcId="{A521E360-36B7-4A13-8107-54943C3236A6}" destId="{95E80A58-6380-44CD-B940-7B1302E65FDC}" srcOrd="0" destOrd="0" presId="urn:microsoft.com/office/officeart/2005/8/layout/chevron1"/>
    <dgm:cxn modelId="{1A6CB8A2-EC22-4366-9EDA-FE1D63C99693}" srcId="{C627CA1B-BDF1-4033-B649-18BE007C0786}" destId="{A521E360-36B7-4A13-8107-54943C3236A6}" srcOrd="0" destOrd="0" parTransId="{9408AE59-44B2-45C1-ACB5-490D3770B2B4}" sibTransId="{C432A79B-2A99-40D6-A7FD-F1476231B1D4}"/>
    <dgm:cxn modelId="{ABEC7DBB-9AC8-4A48-9A35-2388BCF2969F}" type="presOf" srcId="{32154EFC-DDD5-4ABC-853F-5999A0FB3100}" destId="{4B7D9D7C-7406-4827-BBF5-C020885B53FE}" srcOrd="0" destOrd="0" presId="urn:microsoft.com/office/officeart/2005/8/layout/chevron1"/>
    <dgm:cxn modelId="{4E095AC9-91AF-43F2-A449-60E9C92B4112}" srcId="{BA603365-B1D7-49EF-A092-BCB78CD7F9AB}" destId="{138C65D1-112C-462D-9EF3-F929F6BDB531}" srcOrd="0" destOrd="0" parTransId="{0B2432ED-918E-45C7-8549-2FF214C46ADD}" sibTransId="{774F2AE5-4D4B-452D-AC56-5CFD6C7D316B}"/>
    <dgm:cxn modelId="{AA69DCE3-5BD3-417A-BE34-33735643220B}" srcId="{32154EFC-DDD5-4ABC-853F-5999A0FB3100}" destId="{BA603365-B1D7-49EF-A092-BCB78CD7F9AB}" srcOrd="0" destOrd="0" parTransId="{5C9E1F6B-3487-47D4-84A3-79F13209F9C3}" sibTransId="{8BD6BAFD-B445-41D2-AF1D-2D8A3888DDB7}"/>
    <dgm:cxn modelId="{E2170AE8-CD40-4354-B323-AE4DCF8D7895}" srcId="{32154EFC-DDD5-4ABC-853F-5999A0FB3100}" destId="{C627CA1B-BDF1-4033-B649-18BE007C0786}" srcOrd="1" destOrd="0" parTransId="{6E984AEE-78A3-4DDA-B257-ED3D6F9B82BE}" sibTransId="{2E9CB2D4-612F-4ACC-853E-337F936A82F7}"/>
    <dgm:cxn modelId="{B5D921F1-4DF9-4496-8925-5A06C90AF577}" type="presOf" srcId="{C627CA1B-BDF1-4033-B649-18BE007C0786}" destId="{975F841C-642A-4AE4-A73B-D81BC9B067B4}" srcOrd="0" destOrd="0" presId="urn:microsoft.com/office/officeart/2005/8/layout/chevron1"/>
    <dgm:cxn modelId="{0F6336FC-1088-4769-B792-4335029A86B9}" srcId="{6A6FB350-F07B-4AE3-B28C-1F152FF95FE8}" destId="{44F80A1E-AA07-4FA0-BA7F-010DDA64EC93}" srcOrd="1" destOrd="0" parTransId="{6E727CA1-C2A0-4725-8D1E-D4BF0C9400D5}" sibTransId="{E7CD3A0E-67CC-4BF2-BC10-28BF526F3E1F}"/>
    <dgm:cxn modelId="{64D2DDFE-DDA0-4D3D-B30D-AD5F16C0DCAE}" type="presOf" srcId="{96E5F6E7-E714-42A6-9106-2449572702C0}" destId="{8169B0C6-E8FE-4B19-873F-EDC4D969662A}" srcOrd="0" destOrd="0" presId="urn:microsoft.com/office/officeart/2005/8/layout/chevron1"/>
    <dgm:cxn modelId="{096714BA-F0DA-4678-BEC4-00BD98D4F040}" type="presParOf" srcId="{4B7D9D7C-7406-4827-BBF5-C020885B53FE}" destId="{1563B415-61D3-402B-AE84-9828C442CC55}" srcOrd="0" destOrd="0" presId="urn:microsoft.com/office/officeart/2005/8/layout/chevron1"/>
    <dgm:cxn modelId="{69BCCFE6-082C-496E-AC91-41A220C48213}" type="presParOf" srcId="{1563B415-61D3-402B-AE84-9828C442CC55}" destId="{F47D9C1E-3289-42B4-B1C7-44ADA7EFA624}" srcOrd="0" destOrd="0" presId="urn:microsoft.com/office/officeart/2005/8/layout/chevron1"/>
    <dgm:cxn modelId="{060F3A73-322D-43C5-9ADA-6153CD7EA6BB}" type="presParOf" srcId="{1563B415-61D3-402B-AE84-9828C442CC55}" destId="{01A88114-D111-497D-A841-A61F52ADFA47}" srcOrd="1" destOrd="0" presId="urn:microsoft.com/office/officeart/2005/8/layout/chevron1"/>
    <dgm:cxn modelId="{41A827C8-15B9-4669-97DC-3834607C53ED}" type="presParOf" srcId="{4B7D9D7C-7406-4827-BBF5-C020885B53FE}" destId="{4ECE9A85-F356-4968-A180-CCCD520E4672}" srcOrd="1" destOrd="0" presId="urn:microsoft.com/office/officeart/2005/8/layout/chevron1"/>
    <dgm:cxn modelId="{46D18A5C-0B6E-455F-8A93-4057E863828C}" type="presParOf" srcId="{4B7D9D7C-7406-4827-BBF5-C020885B53FE}" destId="{DE3AC803-450E-4393-8984-E7E0EE815A80}" srcOrd="2" destOrd="0" presId="urn:microsoft.com/office/officeart/2005/8/layout/chevron1"/>
    <dgm:cxn modelId="{BEE62EBD-86DB-4041-B5E9-85223E99873A}" type="presParOf" srcId="{DE3AC803-450E-4393-8984-E7E0EE815A80}" destId="{975F841C-642A-4AE4-A73B-D81BC9B067B4}" srcOrd="0" destOrd="0" presId="urn:microsoft.com/office/officeart/2005/8/layout/chevron1"/>
    <dgm:cxn modelId="{E2B15F58-13A3-4D4B-9EE5-DDAF8B68ABD6}" type="presParOf" srcId="{DE3AC803-450E-4393-8984-E7E0EE815A80}" destId="{95E80A58-6380-44CD-B940-7B1302E65FDC}" srcOrd="1" destOrd="0" presId="urn:microsoft.com/office/officeart/2005/8/layout/chevron1"/>
    <dgm:cxn modelId="{7DB379F5-3934-417C-A5EE-F8D31BAE1389}" type="presParOf" srcId="{4B7D9D7C-7406-4827-BBF5-C020885B53FE}" destId="{917222DE-71B1-4B7A-A9F6-5E28D132D3DD}" srcOrd="3" destOrd="0" presId="urn:microsoft.com/office/officeart/2005/8/layout/chevron1"/>
    <dgm:cxn modelId="{491C3D22-8465-4AB6-BAF1-6CFC3122ECBE}" type="presParOf" srcId="{4B7D9D7C-7406-4827-BBF5-C020885B53FE}" destId="{0C29945C-E0E7-4D20-B4CD-579911B4BFA1}" srcOrd="4" destOrd="0" presId="urn:microsoft.com/office/officeart/2005/8/layout/chevron1"/>
    <dgm:cxn modelId="{762A355D-7C14-4964-B76F-BBB0FAAB298B}" type="presParOf" srcId="{0C29945C-E0E7-4D20-B4CD-579911B4BFA1}" destId="{2E874373-379B-4473-B3B2-3113A24596F7}" srcOrd="0" destOrd="0" presId="urn:microsoft.com/office/officeart/2005/8/layout/chevron1"/>
    <dgm:cxn modelId="{E457EA2E-CA71-486C-8B75-6760C37BC090}" type="presParOf" srcId="{0C29945C-E0E7-4D20-B4CD-579911B4BFA1}" destId="{1F923BA5-4437-40B2-8EB6-3B4E02120D76}" srcOrd="1" destOrd="0" presId="urn:microsoft.com/office/officeart/2005/8/layout/chevron1"/>
    <dgm:cxn modelId="{D33506CD-6173-4A38-BCEC-C3B92D27A753}" type="presParOf" srcId="{4B7D9D7C-7406-4827-BBF5-C020885B53FE}" destId="{53E06691-1AA7-4997-8B91-6B1E4FB2A74E}" srcOrd="5" destOrd="0" presId="urn:microsoft.com/office/officeart/2005/8/layout/chevron1"/>
    <dgm:cxn modelId="{AFD6190D-5110-461E-BEC3-94F84DF9C074}" type="presParOf" srcId="{4B7D9D7C-7406-4827-BBF5-C020885B53FE}" destId="{81D7FD59-3FBD-4B2A-938D-282E810B6C71}" srcOrd="6" destOrd="0" presId="urn:microsoft.com/office/officeart/2005/8/layout/chevron1"/>
    <dgm:cxn modelId="{D97CE85C-979F-43BE-8B80-9D8AFFFAEE9D}" type="presParOf" srcId="{81D7FD59-3FBD-4B2A-938D-282E810B6C71}" destId="{8169B0C6-E8FE-4B19-873F-EDC4D969662A}" srcOrd="0" destOrd="0" presId="urn:microsoft.com/office/officeart/2005/8/layout/chevron1"/>
    <dgm:cxn modelId="{2988FF73-DEA4-4C83-B2E8-01D4B7041580}" type="presParOf" srcId="{81D7FD59-3FBD-4B2A-938D-282E810B6C71}" destId="{52F9B6E0-AE43-48D1-9D3F-9970F938093C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FCC3B-62A4-442A-90B7-C0004FA87AC3}">
      <dsp:nvSpPr>
        <dsp:cNvPr id="0" name=""/>
        <dsp:cNvSpPr/>
      </dsp:nvSpPr>
      <dsp:spPr>
        <a:xfrm>
          <a:off x="2986218" y="2164483"/>
          <a:ext cx="2645480" cy="2645480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Производство и продажа смазочных композиций </a:t>
          </a:r>
        </a:p>
      </dsp:txBody>
      <dsp:txXfrm>
        <a:off x="3518077" y="2784174"/>
        <a:ext cx="1581762" cy="1359831"/>
      </dsp:txXfrm>
    </dsp:sp>
    <dsp:sp modelId="{7229E8ED-9E1F-416F-8F8F-339D0D0FAE7C}">
      <dsp:nvSpPr>
        <dsp:cNvPr id="0" name=""/>
        <dsp:cNvSpPr/>
      </dsp:nvSpPr>
      <dsp:spPr>
        <a:xfrm>
          <a:off x="1557177" y="1539188"/>
          <a:ext cx="1923985" cy="1923985"/>
        </a:xfrm>
        <a:prstGeom prst="gear6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Технология </a:t>
          </a:r>
          <a:r>
            <a:rPr lang="ru-RU" sz="1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изготовле-ния</a:t>
          </a:r>
          <a:r>
            <a:rPr lang="ru-RU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</dsp:txBody>
      <dsp:txXfrm>
        <a:off x="2041546" y="2026484"/>
        <a:ext cx="955247" cy="949393"/>
      </dsp:txXfrm>
    </dsp:sp>
    <dsp:sp modelId="{3623E0BA-E14C-4948-992E-7181D6F9CBEB}">
      <dsp:nvSpPr>
        <dsp:cNvPr id="0" name=""/>
        <dsp:cNvSpPr/>
      </dsp:nvSpPr>
      <dsp:spPr>
        <a:xfrm rot="20700000">
          <a:off x="2524658" y="211834"/>
          <a:ext cx="1885113" cy="1885113"/>
        </a:xfrm>
        <a:prstGeom prst="gear6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Проведение НИОКР</a:t>
          </a:r>
        </a:p>
      </dsp:txBody>
      <dsp:txXfrm rot="-20700000">
        <a:off x="2938118" y="625295"/>
        <a:ext cx="1058192" cy="1058192"/>
      </dsp:txXfrm>
    </dsp:sp>
    <dsp:sp modelId="{49F2D211-08A4-4969-9CEB-8FE74E0DA8F5}">
      <dsp:nvSpPr>
        <dsp:cNvPr id="0" name=""/>
        <dsp:cNvSpPr/>
      </dsp:nvSpPr>
      <dsp:spPr>
        <a:xfrm>
          <a:off x="2789614" y="1761398"/>
          <a:ext cx="3386214" cy="3386214"/>
        </a:xfrm>
        <a:prstGeom prst="circularArrow">
          <a:avLst>
            <a:gd name="adj1" fmla="val 4688"/>
            <a:gd name="adj2" fmla="val 299029"/>
            <a:gd name="adj3" fmla="val 2529135"/>
            <a:gd name="adj4" fmla="val 15833615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3394A7-C522-4621-B2CB-C0EFE652E3AD}">
      <dsp:nvSpPr>
        <dsp:cNvPr id="0" name=""/>
        <dsp:cNvSpPr/>
      </dsp:nvSpPr>
      <dsp:spPr>
        <a:xfrm>
          <a:off x="1106295" y="1110841"/>
          <a:ext cx="2460296" cy="246029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68AF6-67AF-491B-B97A-7CA0B2736FFC}">
      <dsp:nvSpPr>
        <dsp:cNvPr id="0" name=""/>
        <dsp:cNvSpPr/>
      </dsp:nvSpPr>
      <dsp:spPr>
        <a:xfrm>
          <a:off x="2088611" y="-203718"/>
          <a:ext cx="2652695" cy="265269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89CAD-952C-4EB7-BE4E-B726E2F71573}">
      <dsp:nvSpPr>
        <dsp:cNvPr id="0" name=""/>
        <dsp:cNvSpPr/>
      </dsp:nvSpPr>
      <dsp:spPr>
        <a:xfrm>
          <a:off x="3963" y="344642"/>
          <a:ext cx="2124681" cy="84987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Август 2023</a:t>
          </a:r>
        </a:p>
      </dsp:txBody>
      <dsp:txXfrm>
        <a:off x="428899" y="344642"/>
        <a:ext cx="1274809" cy="849872"/>
      </dsp:txXfrm>
    </dsp:sp>
    <dsp:sp modelId="{7876F96D-DC9B-436A-AEFE-D1F419E8F9AC}">
      <dsp:nvSpPr>
        <dsp:cNvPr id="0" name=""/>
        <dsp:cNvSpPr/>
      </dsp:nvSpPr>
      <dsp:spPr>
        <a:xfrm>
          <a:off x="3963" y="1300749"/>
          <a:ext cx="1699744" cy="1259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 dirty="0"/>
            <a:t>Заключение договора с ФСИ на грант «УМНИК»</a:t>
          </a:r>
        </a:p>
      </dsp:txBody>
      <dsp:txXfrm>
        <a:off x="3963" y="1300749"/>
        <a:ext cx="1699744" cy="1259290"/>
      </dsp:txXfrm>
    </dsp:sp>
    <dsp:sp modelId="{44AEBAA7-6A0E-4DE0-9B85-4466CC296301}">
      <dsp:nvSpPr>
        <dsp:cNvPr id="0" name=""/>
        <dsp:cNvSpPr/>
      </dsp:nvSpPr>
      <dsp:spPr>
        <a:xfrm>
          <a:off x="1912644" y="344642"/>
          <a:ext cx="2124681" cy="84987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Сентябрь 2023</a:t>
          </a:r>
        </a:p>
      </dsp:txBody>
      <dsp:txXfrm>
        <a:off x="2337580" y="344642"/>
        <a:ext cx="1274809" cy="849872"/>
      </dsp:txXfrm>
    </dsp:sp>
    <dsp:sp modelId="{F92A342E-41EE-4C59-9BBA-C1E966254383}">
      <dsp:nvSpPr>
        <dsp:cNvPr id="0" name=""/>
        <dsp:cNvSpPr/>
      </dsp:nvSpPr>
      <dsp:spPr>
        <a:xfrm>
          <a:off x="1912644" y="1300749"/>
          <a:ext cx="1699744" cy="1259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>
              <a:ea typeface="+mn-ea"/>
              <a:cs typeface="+mn-cs"/>
            </a:rPr>
            <a:t>Создание эксперимен-тального образца</a:t>
          </a:r>
          <a:endParaRPr lang="ru-RU" sz="1400" kern="1200" dirty="0">
            <a:latin typeface="Tw Cen MT" panose="020B0602020104020603"/>
            <a:ea typeface="+mn-ea"/>
            <a:cs typeface="+mn-cs"/>
          </a:endParaRPr>
        </a:p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ea typeface="+mn-ea"/>
            <a:cs typeface="+mn-cs"/>
          </a:endParaRPr>
        </a:p>
      </dsp:txBody>
      <dsp:txXfrm>
        <a:off x="1912644" y="1300749"/>
        <a:ext cx="1699744" cy="1259290"/>
      </dsp:txXfrm>
    </dsp:sp>
    <dsp:sp modelId="{CB5C3768-0C44-4BDD-A1E6-A78A5EEA505E}">
      <dsp:nvSpPr>
        <dsp:cNvPr id="0" name=""/>
        <dsp:cNvSpPr/>
      </dsp:nvSpPr>
      <dsp:spPr>
        <a:xfrm>
          <a:off x="3821325" y="344642"/>
          <a:ext cx="2124681" cy="84987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Октябрь 2023</a:t>
          </a:r>
        </a:p>
      </dsp:txBody>
      <dsp:txXfrm>
        <a:off x="4246261" y="344642"/>
        <a:ext cx="1274809" cy="849872"/>
      </dsp:txXfrm>
    </dsp:sp>
    <dsp:sp modelId="{95CFDEE1-2469-4754-9E59-4404DA303210}">
      <dsp:nvSpPr>
        <dsp:cNvPr id="0" name=""/>
        <dsp:cNvSpPr/>
      </dsp:nvSpPr>
      <dsp:spPr>
        <a:xfrm>
          <a:off x="3821325" y="1300749"/>
          <a:ext cx="1699744" cy="1259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>
              <a:latin typeface="+mn-lt"/>
              <a:ea typeface="+mn-ea"/>
              <a:cs typeface="+mn-cs"/>
            </a:rPr>
            <a:t>Получение прототипа смазочной композиции на водной основе</a:t>
          </a:r>
          <a:endParaRPr lang="ru-RU" sz="1400" kern="1200" dirty="0">
            <a:latin typeface="+mn-lt"/>
            <a:ea typeface="+mn-ea"/>
            <a:cs typeface="+mn-cs"/>
          </a:endParaRPr>
        </a:p>
      </dsp:txBody>
      <dsp:txXfrm>
        <a:off x="3821325" y="1300749"/>
        <a:ext cx="1699744" cy="1259290"/>
      </dsp:txXfrm>
    </dsp:sp>
    <dsp:sp modelId="{A05FA21E-0079-49EA-9C45-ADEFC100888D}">
      <dsp:nvSpPr>
        <dsp:cNvPr id="0" name=""/>
        <dsp:cNvSpPr/>
      </dsp:nvSpPr>
      <dsp:spPr>
        <a:xfrm>
          <a:off x="5730007" y="344642"/>
          <a:ext cx="2124681" cy="84987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Ноябрь 2023</a:t>
          </a:r>
        </a:p>
      </dsp:txBody>
      <dsp:txXfrm>
        <a:off x="6154943" y="344642"/>
        <a:ext cx="1274809" cy="849872"/>
      </dsp:txXfrm>
    </dsp:sp>
    <dsp:sp modelId="{73ED280D-4425-495D-AA79-5BBFBD45576F}">
      <dsp:nvSpPr>
        <dsp:cNvPr id="0" name=""/>
        <dsp:cNvSpPr/>
      </dsp:nvSpPr>
      <dsp:spPr>
        <a:xfrm>
          <a:off x="5730007" y="1300749"/>
          <a:ext cx="1699744" cy="1259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400" kern="1200" dirty="0">
              <a:latin typeface="+mn-lt"/>
              <a:ea typeface="+mn-ea"/>
              <a:cs typeface="+mn-cs"/>
            </a:rPr>
            <a:t>Участие в акселераторе</a:t>
          </a:r>
        </a:p>
      </dsp:txBody>
      <dsp:txXfrm>
        <a:off x="5730007" y="1300749"/>
        <a:ext cx="1699744" cy="1259290"/>
      </dsp:txXfrm>
    </dsp:sp>
    <dsp:sp modelId="{B17CC163-A2CE-41CC-A438-0F0D120DD1D8}">
      <dsp:nvSpPr>
        <dsp:cNvPr id="0" name=""/>
        <dsp:cNvSpPr/>
      </dsp:nvSpPr>
      <dsp:spPr>
        <a:xfrm>
          <a:off x="7638688" y="344642"/>
          <a:ext cx="2124681" cy="84987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Декабрь 2023</a:t>
          </a:r>
        </a:p>
      </dsp:txBody>
      <dsp:txXfrm>
        <a:off x="8063624" y="344642"/>
        <a:ext cx="1274809" cy="849872"/>
      </dsp:txXfrm>
    </dsp:sp>
    <dsp:sp modelId="{2FC4AB7B-C680-4ED4-B22D-DEC65C0AF2A5}">
      <dsp:nvSpPr>
        <dsp:cNvPr id="0" name=""/>
        <dsp:cNvSpPr/>
      </dsp:nvSpPr>
      <dsp:spPr>
        <a:xfrm>
          <a:off x="7638688" y="1300749"/>
          <a:ext cx="1699744" cy="1259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1400" kern="1200">
              <a:latin typeface="+mn-lt"/>
              <a:ea typeface="+mn-ea"/>
              <a:cs typeface="+mn-cs"/>
            </a:rPr>
            <a:t>Подача заявки на выдачу патента на изобретение рецептуры и способа производств</a:t>
          </a:r>
          <a:r>
            <a:rPr lang="ru-RU" sz="1400" kern="1200">
              <a:latin typeface="Tw Cen MT" panose="020B0602020104020603"/>
              <a:ea typeface="+mn-ea"/>
              <a:cs typeface="+mn-cs"/>
            </a:rPr>
            <a:t>а</a:t>
          </a:r>
          <a:endParaRPr lang="ru-RU" sz="1400" kern="1200" dirty="0">
            <a:latin typeface="Tw Cen MT" panose="020B0602020104020603"/>
            <a:ea typeface="+mn-ea"/>
            <a:cs typeface="+mn-cs"/>
          </a:endParaRPr>
        </a:p>
      </dsp:txBody>
      <dsp:txXfrm>
        <a:off x="7638688" y="1300749"/>
        <a:ext cx="1699744" cy="12592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D9C1E-3289-42B4-B1C7-44ADA7EFA624}">
      <dsp:nvSpPr>
        <dsp:cNvPr id="0" name=""/>
        <dsp:cNvSpPr/>
      </dsp:nvSpPr>
      <dsp:spPr>
        <a:xfrm>
          <a:off x="3084" y="10986"/>
          <a:ext cx="2810598" cy="75600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Апрель 2024</a:t>
          </a:r>
        </a:p>
      </dsp:txBody>
      <dsp:txXfrm>
        <a:off x="381084" y="10986"/>
        <a:ext cx="2054598" cy="756000"/>
      </dsp:txXfrm>
    </dsp:sp>
    <dsp:sp modelId="{01A88114-D111-497D-A841-A61F52ADFA47}">
      <dsp:nvSpPr>
        <dsp:cNvPr id="0" name=""/>
        <dsp:cNvSpPr/>
      </dsp:nvSpPr>
      <dsp:spPr>
        <a:xfrm>
          <a:off x="242839" y="861486"/>
          <a:ext cx="2248478" cy="85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Подача заявки на грант ФСИ по программе СТАРТ-1</a:t>
          </a:r>
        </a:p>
      </dsp:txBody>
      <dsp:txXfrm>
        <a:off x="242839" y="861486"/>
        <a:ext cx="2248478" cy="850500"/>
      </dsp:txXfrm>
    </dsp:sp>
    <dsp:sp modelId="{975F841C-642A-4AE4-A73B-D81BC9B067B4}">
      <dsp:nvSpPr>
        <dsp:cNvPr id="0" name=""/>
        <dsp:cNvSpPr/>
      </dsp:nvSpPr>
      <dsp:spPr>
        <a:xfrm>
          <a:off x="2597682" y="10986"/>
          <a:ext cx="2810598" cy="75600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w Cen MT" panose="020B0602020104020603"/>
              <a:ea typeface="+mn-ea"/>
              <a:cs typeface="+mn-cs"/>
            </a:rPr>
            <a:t>Май 2024</a:t>
          </a:r>
        </a:p>
      </dsp:txBody>
      <dsp:txXfrm>
        <a:off x="2975682" y="10986"/>
        <a:ext cx="2054598" cy="756000"/>
      </dsp:txXfrm>
    </dsp:sp>
    <dsp:sp modelId="{95E80A58-6380-44CD-B940-7B1302E65FDC}">
      <dsp:nvSpPr>
        <dsp:cNvPr id="0" name=""/>
        <dsp:cNvSpPr/>
      </dsp:nvSpPr>
      <dsp:spPr>
        <a:xfrm>
          <a:off x="2846252" y="836090"/>
          <a:ext cx="2248478" cy="85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Регистрация юридического лица</a:t>
          </a:r>
        </a:p>
      </dsp:txBody>
      <dsp:txXfrm>
        <a:off x="2846252" y="836090"/>
        <a:ext cx="2248478" cy="850500"/>
      </dsp:txXfrm>
    </dsp:sp>
    <dsp:sp modelId="{2E874373-379B-4473-B3B2-3113A24596F7}">
      <dsp:nvSpPr>
        <dsp:cNvPr id="0" name=""/>
        <dsp:cNvSpPr/>
      </dsp:nvSpPr>
      <dsp:spPr>
        <a:xfrm>
          <a:off x="5192280" y="10986"/>
          <a:ext cx="2810598" cy="75600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w Cen MT" panose="020B0602020104020603"/>
              <a:ea typeface="+mn-ea"/>
              <a:cs typeface="+mn-cs"/>
            </a:rPr>
            <a:t>Декабрь 2024</a:t>
          </a:r>
        </a:p>
      </dsp:txBody>
      <dsp:txXfrm>
        <a:off x="5570280" y="10986"/>
        <a:ext cx="2054598" cy="756000"/>
      </dsp:txXfrm>
    </dsp:sp>
    <dsp:sp modelId="{1F923BA5-4437-40B2-8EB6-3B4E02120D76}">
      <dsp:nvSpPr>
        <dsp:cNvPr id="0" name=""/>
        <dsp:cNvSpPr/>
      </dsp:nvSpPr>
      <dsp:spPr>
        <a:xfrm>
          <a:off x="5458613" y="836090"/>
          <a:ext cx="2248478" cy="85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Сертификация продукции, </a:t>
          </a:r>
        </a:p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получение патента</a:t>
          </a:r>
        </a:p>
      </dsp:txBody>
      <dsp:txXfrm>
        <a:off x="5458613" y="836090"/>
        <a:ext cx="2248478" cy="850500"/>
      </dsp:txXfrm>
    </dsp:sp>
    <dsp:sp modelId="{8169B0C6-E8FE-4B19-873F-EDC4D969662A}">
      <dsp:nvSpPr>
        <dsp:cNvPr id="0" name=""/>
        <dsp:cNvSpPr/>
      </dsp:nvSpPr>
      <dsp:spPr>
        <a:xfrm>
          <a:off x="7786879" y="10986"/>
          <a:ext cx="2810598" cy="75600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Tw Cen MT" panose="020B0602020104020603"/>
              <a:ea typeface="+mn-ea"/>
              <a:cs typeface="+mn-cs"/>
            </a:rPr>
            <a:t>Июнь 2025</a:t>
          </a:r>
        </a:p>
      </dsp:txBody>
      <dsp:txXfrm>
        <a:off x="8164879" y="10986"/>
        <a:ext cx="2054598" cy="756000"/>
      </dsp:txXfrm>
    </dsp:sp>
    <dsp:sp modelId="{52F9B6E0-AE43-48D1-9D3F-9970F938093C}">
      <dsp:nvSpPr>
        <dsp:cNvPr id="0" name=""/>
        <dsp:cNvSpPr/>
      </dsp:nvSpPr>
      <dsp:spPr>
        <a:xfrm>
          <a:off x="8058990" y="861486"/>
          <a:ext cx="2248478" cy="85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1" indent="0" algn="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+mn-cs"/>
            </a:rPr>
            <a:t>Производство и продажа смазочных композиций</a:t>
          </a:r>
        </a:p>
      </dsp:txBody>
      <dsp:txXfrm>
        <a:off x="8058990" y="861486"/>
        <a:ext cx="2248478" cy="850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05104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5529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0848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9434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5755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2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7037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181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935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3318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3812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9929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8729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83081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8700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851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9EDED1C-4656-4CF8-AD34-DC4A65BB3913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177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955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83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271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5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961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5645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1124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834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427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4287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687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0847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473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F7D-7D52-4594-85BD-B8192FB06B13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Ермаков М.С., АЭТМ-22м, ЯГТУ,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2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4112482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3" imgW="592" imgH="595" progId="TCLayout.ActiveDocument.1">
                  <p:embed/>
                </p:oleObj>
              </mc:Choice>
              <mc:Fallback>
                <p:oleObj name="Слайд think-cell" r:id="rId13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1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5" imgW="592" imgH="595" progId="TCLayout.ActiveDocument.1">
                  <p:embed/>
                </p:oleObj>
              </mc:Choice>
              <mc:Fallback>
                <p:oleObj name="Слайд think-cell" r:id="rId1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02222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6.png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.emf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8.png"/><Relationship Id="rId11" Type="http://schemas.openxmlformats.org/officeDocument/2006/relationships/image" Target="../media/image8.png"/><Relationship Id="rId5" Type="http://schemas.openxmlformats.org/officeDocument/2006/relationships/image" Target="../media/image1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10" Type="http://schemas.openxmlformats.org/officeDocument/2006/relationships/image" Target="../media/image23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10" Type="http://schemas.openxmlformats.org/officeDocument/2006/relationships/image" Target="../media/image25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26.png"/><Relationship Id="rId5" Type="http://schemas.openxmlformats.org/officeDocument/2006/relationships/image" Target="../media/image1.emf"/><Relationship Id="rId10" Type="http://schemas.openxmlformats.org/officeDocument/2006/relationships/image" Target="../media/image27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7.png"/><Relationship Id="rId3" Type="http://schemas.openxmlformats.org/officeDocument/2006/relationships/notesSlide" Target="../notesSlides/notesSlide8.xml"/><Relationship Id="rId7" Type="http://schemas.openxmlformats.org/officeDocument/2006/relationships/diagramLayout" Target="../diagrams/layout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diagramData" Target="../diagrams/data1.xml"/><Relationship Id="rId11" Type="http://schemas.openxmlformats.org/officeDocument/2006/relationships/image" Target="../media/image28.png"/><Relationship Id="rId5" Type="http://schemas.openxmlformats.org/officeDocument/2006/relationships/image" Target="../media/image1.emf"/><Relationship Id="rId10" Type="http://schemas.microsoft.com/office/2007/relationships/diagramDrawing" Target="../diagrams/drawing1.xml"/><Relationship Id="rId4" Type="http://schemas.openxmlformats.org/officeDocument/2006/relationships/oleObject" Target="../embeddings/oleObject10.bin"/><Relationship Id="rId9" Type="http://schemas.openxmlformats.org/officeDocument/2006/relationships/diagramColors" Target="../diagrams/colors1.xml"/><Relationship Id="rId1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29.png"/><Relationship Id="rId5" Type="http://schemas.openxmlformats.org/officeDocument/2006/relationships/image" Target="../media/image1.e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3.bin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QuickStyle" Target="../diagrams/quickStyle3.xml"/><Relationship Id="rId18" Type="http://schemas.openxmlformats.org/officeDocument/2006/relationships/image" Target="../media/image8.png"/><Relationship Id="rId3" Type="http://schemas.openxmlformats.org/officeDocument/2006/relationships/notesSlide" Target="../notesSlides/notesSlide14.xml"/><Relationship Id="rId7" Type="http://schemas.openxmlformats.org/officeDocument/2006/relationships/diagramLayout" Target="../diagrams/layout2.xml"/><Relationship Id="rId12" Type="http://schemas.openxmlformats.org/officeDocument/2006/relationships/diagramLayout" Target="../diagrams/layout3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.png"/><Relationship Id="rId1" Type="http://schemas.openxmlformats.org/officeDocument/2006/relationships/tags" Target="../tags/tag17.xml"/><Relationship Id="rId6" Type="http://schemas.openxmlformats.org/officeDocument/2006/relationships/diagramData" Target="../diagrams/data2.xml"/><Relationship Id="rId11" Type="http://schemas.openxmlformats.org/officeDocument/2006/relationships/diagramData" Target="../diagrams/data3.xml"/><Relationship Id="rId5" Type="http://schemas.openxmlformats.org/officeDocument/2006/relationships/image" Target="../media/image1.emf"/><Relationship Id="rId15" Type="http://schemas.microsoft.com/office/2007/relationships/diagramDrawing" Target="../diagrams/drawing3.xml"/><Relationship Id="rId10" Type="http://schemas.microsoft.com/office/2007/relationships/diagramDrawing" Target="../diagrams/drawing2.xml"/><Relationship Id="rId4" Type="http://schemas.openxmlformats.org/officeDocument/2006/relationships/oleObject" Target="../embeddings/oleObject16.bin"/><Relationship Id="rId9" Type="http://schemas.openxmlformats.org/officeDocument/2006/relationships/diagramColors" Target="../diagrams/colors2.xml"/><Relationship Id="rId14" Type="http://schemas.openxmlformats.org/officeDocument/2006/relationships/diagramColors" Target="../diagrams/colors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5" Type="http://schemas.openxmlformats.org/officeDocument/2006/relationships/hyperlink" Target="mailto:a.s.k.2001@mail.ru" TargetMode="External"/><Relationship Id="rId4" Type="http://schemas.openxmlformats.org/officeDocument/2006/relationships/hyperlink" Target="mailto:aleksandr203.37@mail.ru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3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315361" y="2650579"/>
            <a:ext cx="9144000" cy="818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l" defTabSz="1161825" hangingPunct="0">
              <a:lnSpc>
                <a:spcPct val="100000"/>
              </a:lnSpc>
              <a:buClrTx/>
              <a:buSzTx/>
            </a:pPr>
            <a:r>
              <a:rPr lang="ru-RU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 </a:t>
            </a:r>
            <a:endParaRPr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pic>
        <p:nvPicPr>
          <p:cNvPr id="7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05023" y="889971"/>
            <a:ext cx="3717608" cy="141757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E92A837-78F3-351F-6D6E-FF44E100188D}"/>
              </a:ext>
            </a:extLst>
          </p:cNvPr>
          <p:cNvSpPr txBox="1">
            <a:spLocks/>
          </p:cNvSpPr>
          <p:nvPr/>
        </p:nvSpPr>
        <p:spPr>
          <a:xfrm>
            <a:off x="228215" y="2830709"/>
            <a:ext cx="8046220" cy="145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rtlCol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4400" noProof="1">
                <a:solidFill>
                  <a:schemeClr val="tx1"/>
                </a:solidFill>
              </a:rPr>
              <a:t>ЭКОЛОГИЧЕСКИЕ СМАЗОЧНЫЕ КОМПОЗИЦИИ</a:t>
            </a:r>
          </a:p>
          <a:p>
            <a:pPr algn="l"/>
            <a:r>
              <a:rPr lang="ru-RU" sz="4400" noProof="1">
                <a:solidFill>
                  <a:schemeClr val="tx1"/>
                </a:solidFill>
              </a:rPr>
              <a:t>НА ВОДНО-СПИРТОВОЙ ОСНОВЕ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F52AD2-9C63-B58D-6D47-5672D267E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4435" y="1182848"/>
            <a:ext cx="3917565" cy="55577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B67194-0860-58F5-6A89-0E36701CD2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32" y="4852242"/>
            <a:ext cx="3493311" cy="20057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609466-F417-D96B-0629-0AABCCBE63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9817" y="0"/>
            <a:ext cx="6803726" cy="10059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Целевая аудитория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B12638-0222-C9E7-60C3-3D3E641A9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75" y="361311"/>
            <a:ext cx="603556" cy="6279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6E86EF1-AA3B-16B6-1D25-B3F790FAB7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3785" y="354957"/>
            <a:ext cx="804742" cy="6279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78DA84-DDDF-31C7-DCED-7250589B3B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3457" y="367204"/>
            <a:ext cx="554784" cy="6279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390E0A-38A5-C6DD-8A74-58BFC7F0EFC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838" t="25939" r="17027" b="23861"/>
          <a:stretch/>
        </p:blipFill>
        <p:spPr>
          <a:xfrm>
            <a:off x="492008" y="3925454"/>
            <a:ext cx="5064005" cy="25935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24D661-A06A-3031-3B1A-CFFC5A7098C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6937" t="26171" r="13981" b="22000"/>
          <a:stretch/>
        </p:blipFill>
        <p:spPr>
          <a:xfrm>
            <a:off x="492008" y="1437822"/>
            <a:ext cx="4911605" cy="24236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18C07CE-ECF3-38DC-088D-8CD483BEF3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8494" y="2161385"/>
            <a:ext cx="695004" cy="54259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719CC0-0FE3-65D3-8FA4-C29D898785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68079" y="2205699"/>
            <a:ext cx="3712786" cy="5364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C0985CC-FD85-A610-9D61-7C8E922076D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5032" y="4066233"/>
            <a:ext cx="4535817" cy="5364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F40F96F-E5B7-E59C-434B-4251EF69452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80907" y="3923030"/>
            <a:ext cx="542591" cy="54259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D531A12-8CB4-7621-87ED-F6B2305CEE5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13991" y="4846667"/>
            <a:ext cx="481626" cy="6340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CA38FEC-8115-6AD3-989E-B109B14652E9}"/>
              </a:ext>
            </a:extLst>
          </p:cNvPr>
          <p:cNvSpPr txBox="1"/>
          <p:nvPr/>
        </p:nvSpPr>
        <p:spPr>
          <a:xfrm>
            <a:off x="6786083" y="4980383"/>
            <a:ext cx="3131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ТОКСИЧНЫЕ ОТХОДЫ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B20388-2113-E7C4-BBB6-ACA827DF408C}"/>
              </a:ext>
            </a:extLst>
          </p:cNvPr>
          <p:cNvSpPr txBox="1"/>
          <p:nvPr/>
        </p:nvSpPr>
        <p:spPr>
          <a:xfrm>
            <a:off x="6688602" y="3024534"/>
            <a:ext cx="45135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ДЕФИЦИТ УНИКАЛЬНЫХ СМАЗОК </a:t>
            </a:r>
          </a:p>
          <a:p>
            <a:r>
              <a:rPr lang="ru-RU" sz="2000" dirty="0"/>
              <a:t>ПО ТРЕБОВАНИЯМ ЗАКЗЧИКА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1AA148A-4BB8-8469-7CD4-B5DEAD80335E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1305" t="41991" r="58625" b="26182"/>
          <a:stretch/>
        </p:blipFill>
        <p:spPr>
          <a:xfrm>
            <a:off x="5845120" y="2985239"/>
            <a:ext cx="666962" cy="59496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F66C814-519C-FD5B-F65E-FCBFC577B83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6063" t="43013" r="68687" b="48258"/>
          <a:stretch/>
        </p:blipFill>
        <p:spPr>
          <a:xfrm>
            <a:off x="5934764" y="5722892"/>
            <a:ext cx="640080" cy="59865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0A09B42-3DCB-4C07-31B5-592C75BBCB6C}"/>
              </a:ext>
            </a:extLst>
          </p:cNvPr>
          <p:cNvSpPr txBox="1"/>
          <p:nvPr/>
        </p:nvSpPr>
        <p:spPr>
          <a:xfrm>
            <a:off x="6786083" y="5821029"/>
            <a:ext cx="36924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ЗАТРАТЫ НА УТИЛИЗАЦИЮ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169FCF7-1803-5809-8B98-F9B4353B478D}"/>
              </a:ext>
            </a:extLst>
          </p:cNvPr>
          <p:cNvSpPr txBox="1"/>
          <p:nvPr/>
        </p:nvSpPr>
        <p:spPr>
          <a:xfrm>
            <a:off x="7214702" y="1531217"/>
            <a:ext cx="2466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125673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Решение и технология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Объект 2">
            <a:extLst>
              <a:ext uri="{FF2B5EF4-FFF2-40B4-BE49-F238E27FC236}">
                <a16:creationId xmlns:a16="http://schemas.microsoft.com/office/drawing/2014/main" id="{6B6CC284-FF54-1CEA-AC0A-04D0DD6ADF0C}"/>
              </a:ext>
            </a:extLst>
          </p:cNvPr>
          <p:cNvSpPr txBox="1">
            <a:spLocks/>
          </p:cNvSpPr>
          <p:nvPr/>
        </p:nvSpPr>
        <p:spPr>
          <a:xfrm>
            <a:off x="206602" y="1395431"/>
            <a:ext cx="11289565" cy="1022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Технология - синтез воды, спирта и загустителя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8F99C-1B3A-C885-8C28-D36BB121194B}"/>
              </a:ext>
            </a:extLst>
          </p:cNvPr>
          <p:cNvSpPr txBox="1"/>
          <p:nvPr/>
        </p:nvSpPr>
        <p:spPr>
          <a:xfrm>
            <a:off x="1630308" y="3923194"/>
            <a:ext cx="37257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УМЕНЬШЕНИЕ ЭКСПЛУАТАЦИОННЫХ РАСХОДОВ И ЗАТРАТ НА УТИЛИЗАЦИЮ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9F29B-E271-A4C0-068B-7A2B2126A045}"/>
              </a:ext>
            </a:extLst>
          </p:cNvPr>
          <p:cNvSpPr txBox="1"/>
          <p:nvPr/>
        </p:nvSpPr>
        <p:spPr>
          <a:xfrm>
            <a:off x="7468049" y="4173075"/>
            <a:ext cx="40281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ЭКОЛОГИЧЕСКАЯ И БИОЛОГИЧЕСКАЯ</a:t>
            </a:r>
          </a:p>
          <a:p>
            <a:r>
              <a:rPr lang="ru-RU" sz="2400" dirty="0"/>
              <a:t>БЕЗОПАСНОСТЬ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C1B38F-F010-8511-142D-107A916AA2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6284" y="4362348"/>
            <a:ext cx="563880" cy="5638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DB8B81-563A-C95A-2EC9-AEE04E5975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450" y="4054953"/>
            <a:ext cx="770678" cy="7706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2DE8FFF-47F8-D1DE-80A0-97AE5F1251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909" y="2635358"/>
            <a:ext cx="660878" cy="660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AE1E5F3-25A5-272C-1A89-D61C69614E3B}"/>
              </a:ext>
            </a:extLst>
          </p:cNvPr>
          <p:cNvSpPr txBox="1"/>
          <p:nvPr/>
        </p:nvSpPr>
        <p:spPr>
          <a:xfrm>
            <a:off x="1588844" y="2635358"/>
            <a:ext cx="45071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ВЫСОКИЕ ЭКСПЛУАТАЦИОННЫЕ СВОЙСТВА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D775449-9C8F-1442-7C82-FF0E0D7859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2414" y="394262"/>
            <a:ext cx="603556" cy="62794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2A4A76D-7BDC-BC6D-4B3C-2658234FD9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98818" y="456426"/>
            <a:ext cx="804742" cy="62794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256171C-BB38-D585-2035-3839C62609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76408" y="434711"/>
            <a:ext cx="554784" cy="6279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800B83-3C8E-A8D7-7574-6FD1014C290B}"/>
              </a:ext>
            </a:extLst>
          </p:cNvPr>
          <p:cNvSpPr txBox="1"/>
          <p:nvPr/>
        </p:nvSpPr>
        <p:spPr>
          <a:xfrm>
            <a:off x="7431359" y="2305578"/>
            <a:ext cx="433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СМАЗКИ ПО ИНДИВИДУАЛЬНЫМ </a:t>
            </a:r>
          </a:p>
          <a:p>
            <a:r>
              <a:rPr lang="ru-RU" sz="2400" dirty="0"/>
              <a:t>ТРЕБОВАНИЯМ ЗАКЗЧИКА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871075-7EC5-955B-0966-7C46BB9623E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517" t="39122" r="71062" b="53444"/>
          <a:stretch/>
        </p:blipFill>
        <p:spPr>
          <a:xfrm>
            <a:off x="6148700" y="2635358"/>
            <a:ext cx="999047" cy="77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21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Решение и технология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D775449-9C8F-1442-7C82-FF0E0D785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7095" y="456426"/>
            <a:ext cx="603556" cy="62794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2A4A76D-7BDC-BC6D-4B3C-2658234FD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5378" y="456426"/>
            <a:ext cx="804742" cy="62794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256171C-BB38-D585-2035-3839C62609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5698" y="468182"/>
            <a:ext cx="554784" cy="62794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A380F1-A027-3DF5-2931-B37AACE6B9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61" y="2325122"/>
            <a:ext cx="3877392" cy="39871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81474D-3981-28A1-1916-31FFC09ADA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1464" y="2273301"/>
            <a:ext cx="6114818" cy="40907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83F1E1-6355-E3F7-D00E-BED700F0725C}"/>
              </a:ext>
            </a:extLst>
          </p:cNvPr>
          <p:cNvSpPr txBox="1"/>
          <p:nvPr/>
        </p:nvSpPr>
        <p:spPr>
          <a:xfrm>
            <a:off x="336000" y="1307947"/>
            <a:ext cx="5041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  <a:p>
            <a:r>
              <a:rPr lang="ru-RU" sz="2400" dirty="0">
                <a:latin typeface="Gilroy Light"/>
                <a:ea typeface="Gilroy Light"/>
                <a:cs typeface="Gilroy Light"/>
                <a:sym typeface="Gilroy Light"/>
              </a:rPr>
              <a:t>Наличие 5 лабораторных образцов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74E648-F981-FF6B-B64A-F65CF30806B3}"/>
              </a:ext>
            </a:extLst>
          </p:cNvPr>
          <p:cNvSpPr txBox="1"/>
          <p:nvPr/>
        </p:nvSpPr>
        <p:spPr>
          <a:xfrm>
            <a:off x="5155966" y="1191565"/>
            <a:ext cx="67000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800" dirty="0">
              <a:latin typeface="Gilroy Light"/>
              <a:ea typeface="Gilroy Light"/>
              <a:cs typeface="Gilroy Light"/>
              <a:sym typeface="Gilroy Light"/>
            </a:endParaRPr>
          </a:p>
          <a:p>
            <a:r>
              <a:rPr lang="ru-RU" sz="2400" dirty="0">
                <a:latin typeface="Gilroy Light"/>
                <a:ea typeface="Gilroy Light"/>
                <a:cs typeface="Gilroy Light"/>
                <a:sym typeface="Gilroy Light"/>
              </a:rPr>
              <a:t>Инновационная производственная линия</a:t>
            </a:r>
          </a:p>
          <a:p>
            <a:r>
              <a:rPr lang="ru-RU" sz="2400" dirty="0">
                <a:latin typeface="Gilroy Light"/>
                <a:ea typeface="Gilroy Light"/>
                <a:cs typeface="Gilroy Light"/>
                <a:sym typeface="Gilroy Light"/>
              </a:rPr>
              <a:t>от компании </a:t>
            </a:r>
            <a:r>
              <a:rPr lang="en-US" sz="2400" dirty="0">
                <a:latin typeface="Gilroy Light"/>
                <a:ea typeface="Gilroy Light"/>
                <a:cs typeface="Gilroy Light"/>
                <a:sym typeface="Gilroy Light"/>
              </a:rPr>
              <a:t>VORTEXPROM</a:t>
            </a:r>
            <a:r>
              <a:rPr lang="ru-RU" sz="2400" dirty="0">
                <a:latin typeface="Gilroy Light"/>
                <a:ea typeface="Gilroy Light"/>
                <a:cs typeface="Gilroy Light"/>
                <a:sym typeface="Gilroy Light"/>
              </a:rPr>
              <a:t> (Россия)</a:t>
            </a:r>
          </a:p>
        </p:txBody>
      </p:sp>
    </p:spTree>
    <p:extLst>
      <p:ext uri="{BB962C8B-B14F-4D97-AF65-F5344CB8AC3E}">
        <p14:creationId xmlns:p14="http://schemas.microsoft.com/office/powerpoint/2010/main" val="256863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Конкуренты и аналоги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BA2959-520F-FEAA-3B44-B9400E239F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6778" y="400870"/>
            <a:ext cx="603556" cy="6279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8C5F83-88C2-8499-482E-26CE6B960B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6000" y="400870"/>
            <a:ext cx="804742" cy="6279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2108C0-B32E-D8A8-C48F-C615E841A2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6408" y="367204"/>
            <a:ext cx="554784" cy="62794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871A658-375F-4522-341A-0C7D712868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671" y="2573612"/>
            <a:ext cx="4850858" cy="289271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60A5C0B-0F9D-C70E-4322-EFB459B9EC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2528484"/>
            <a:ext cx="5488971" cy="289271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46239AC-552F-FE48-E84F-2CEC11E5404E}"/>
              </a:ext>
            </a:extLst>
          </p:cNvPr>
          <p:cNvSpPr txBox="1"/>
          <p:nvPr/>
        </p:nvSpPr>
        <p:spPr>
          <a:xfrm>
            <a:off x="1218648" y="1741103"/>
            <a:ext cx="4292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Сравнение коэффициента трения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70C359-17D1-66BC-F4AB-2C096C2DC1D0}"/>
              </a:ext>
            </a:extLst>
          </p:cNvPr>
          <p:cNvSpPr txBox="1"/>
          <p:nvPr/>
        </p:nvSpPr>
        <p:spPr>
          <a:xfrm>
            <a:off x="7365302" y="1741103"/>
            <a:ext cx="2550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/>
              <a:t>Сравнение стоимости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267A9A-9A1B-2081-A6C0-525DA8D48233}"/>
              </a:ext>
            </a:extLst>
          </p:cNvPr>
          <p:cNvSpPr txBox="1"/>
          <p:nvPr/>
        </p:nvSpPr>
        <p:spPr>
          <a:xfrm rot="18913512">
            <a:off x="1063638" y="4919120"/>
            <a:ext cx="1078238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ru-RU" sz="1050" b="0" i="0" dirty="0">
                <a:solidFill>
                  <a:srgbClr val="21201F"/>
                </a:solidFill>
                <a:effectLst/>
                <a:latin typeface="YS Text"/>
              </a:rPr>
              <a:t>Газпромнефть,</a:t>
            </a:r>
          </a:p>
          <a:p>
            <a:pPr algn="l" fontAlgn="base"/>
            <a:r>
              <a:rPr lang="en-US" sz="1050" b="0" i="0" dirty="0">
                <a:solidFill>
                  <a:srgbClr val="21201F"/>
                </a:solidFill>
                <a:effectLst/>
                <a:latin typeface="YS Text"/>
              </a:rPr>
              <a:t>HLP 46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FEE6233-FDBE-DA46-FA29-9074BD65A1EA}"/>
              </a:ext>
            </a:extLst>
          </p:cNvPr>
          <p:cNvSpPr/>
          <p:nvPr/>
        </p:nvSpPr>
        <p:spPr>
          <a:xfrm rot="18890538">
            <a:off x="1750589" y="4857359"/>
            <a:ext cx="477834" cy="287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982BF7-A9C1-179F-357A-91CC2873BA7F}"/>
              </a:ext>
            </a:extLst>
          </p:cNvPr>
          <p:cNvSpPr txBox="1"/>
          <p:nvPr/>
        </p:nvSpPr>
        <p:spPr>
          <a:xfrm rot="18978651">
            <a:off x="1626880" y="4889602"/>
            <a:ext cx="108912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50" i="0" dirty="0">
                <a:solidFill>
                  <a:srgbClr val="1C2126"/>
                </a:solidFill>
                <a:effectLst/>
                <a:latin typeface="Roboto" panose="02000000000000000000" pitchFamily="2" charset="0"/>
              </a:rPr>
              <a:t>Redutec CLP</a:t>
            </a:r>
            <a:r>
              <a:rPr lang="en-US" sz="1050" dirty="0">
                <a:solidFill>
                  <a:srgbClr val="1C2126"/>
                </a:solidFill>
                <a:latin typeface="Roboto" panose="02000000000000000000" pitchFamily="2" charset="0"/>
              </a:rPr>
              <a:t>,</a:t>
            </a:r>
            <a:r>
              <a:rPr lang="ru-RU" sz="1050" dirty="0">
                <a:solidFill>
                  <a:srgbClr val="1C2126"/>
                </a:solidFill>
                <a:latin typeface="Roboto" panose="02000000000000000000" pitchFamily="2" charset="0"/>
              </a:rPr>
              <a:t> </a:t>
            </a:r>
          </a:p>
          <a:p>
            <a:pPr algn="l"/>
            <a:r>
              <a:rPr lang="ru-RU" sz="1050" dirty="0">
                <a:solidFill>
                  <a:srgbClr val="1C2126"/>
                </a:solidFill>
                <a:latin typeface="Roboto" panose="02000000000000000000" pitchFamily="2" charset="0"/>
              </a:rPr>
              <a:t>Роснефть</a:t>
            </a:r>
            <a:r>
              <a:rPr lang="en-US" sz="1050" dirty="0">
                <a:solidFill>
                  <a:srgbClr val="1C2126"/>
                </a:solidFill>
                <a:latin typeface="Roboto" panose="02000000000000000000" pitchFamily="2" charset="0"/>
              </a:rPr>
              <a:t> </a:t>
            </a:r>
            <a:endParaRPr lang="en-US" sz="1050" i="0" dirty="0">
              <a:solidFill>
                <a:srgbClr val="1C2126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48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Рынок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664C1E7-7FDA-56BC-AD6E-2F90FFDB4672}"/>
              </a:ext>
            </a:extLst>
          </p:cNvPr>
          <p:cNvSpPr txBox="1"/>
          <p:nvPr/>
        </p:nvSpPr>
        <p:spPr>
          <a:xfrm>
            <a:off x="1989932" y="1379918"/>
            <a:ext cx="88971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kern="0" dirty="0">
                <a:effectLst/>
                <a:ea typeface="Times New Roman" panose="02020603050405020304" pitchFamily="18" charset="0"/>
              </a:rPr>
              <a:t>Оценочная потребность в экологических смазках в России</a:t>
            </a:r>
            <a:endParaRPr lang="ru-RU" sz="4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E33489-04BB-CF11-DF39-5BAE5D43A8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3694" y="432127"/>
            <a:ext cx="603556" cy="6279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7F45BD-65C4-825B-6259-B2012D2261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9458" y="456469"/>
            <a:ext cx="804742" cy="6279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DD116B-E58C-F55C-F2C2-2CCA5D28C1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6408" y="443883"/>
            <a:ext cx="554784" cy="6279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C6F726-085A-A49E-1670-C37484E3C7F1}"/>
              </a:ext>
            </a:extLst>
          </p:cNvPr>
          <p:cNvSpPr txBox="1"/>
          <p:nvPr/>
        </p:nvSpPr>
        <p:spPr>
          <a:xfrm>
            <a:off x="976960" y="3000889"/>
            <a:ext cx="877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20000 снегоходов = 6 тонн смазки в год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F9A24A-AC4A-33F1-8157-84920AB22EB2}"/>
              </a:ext>
            </a:extLst>
          </p:cNvPr>
          <p:cNvSpPr txBox="1"/>
          <p:nvPr/>
        </p:nvSpPr>
        <p:spPr>
          <a:xfrm>
            <a:off x="838200" y="4176110"/>
            <a:ext cx="10835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130000 лодочных моторов = 40 тонн смазки в год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E34D0C-931B-381D-E0A3-E1EA8DC5B01E}"/>
              </a:ext>
            </a:extLst>
          </p:cNvPr>
          <p:cNvSpPr txBox="1"/>
          <p:nvPr/>
        </p:nvSpPr>
        <p:spPr>
          <a:xfrm>
            <a:off x="838200" y="5240533"/>
            <a:ext cx="11307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1 млн. </a:t>
            </a:r>
            <a:r>
              <a:rPr lang="ru-RU" sz="3600" dirty="0" err="1"/>
              <a:t>мотокультиваторов</a:t>
            </a:r>
            <a:r>
              <a:rPr lang="ru-RU" sz="3600" dirty="0"/>
              <a:t> = 5000 тонн смазки в год</a:t>
            </a:r>
          </a:p>
        </p:txBody>
      </p:sp>
    </p:spTree>
    <p:extLst>
      <p:ext uri="{BB962C8B-B14F-4D97-AF65-F5344CB8AC3E}">
        <p14:creationId xmlns:p14="http://schemas.microsoft.com/office/powerpoint/2010/main" val="49130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Рынок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664C1E7-7FDA-56BC-AD6E-2F90FFDB4672}"/>
              </a:ext>
            </a:extLst>
          </p:cNvPr>
          <p:cNvSpPr txBox="1"/>
          <p:nvPr/>
        </p:nvSpPr>
        <p:spPr>
          <a:xfrm>
            <a:off x="2347531" y="1393390"/>
            <a:ext cx="7081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kern="0" dirty="0">
                <a:effectLst/>
                <a:ea typeface="Times New Roman" panose="02020603050405020304" pitchFamily="18" charset="0"/>
              </a:rPr>
              <a:t>Рынок смазочных материалов в России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4A0753-FCF4-849F-52E9-965FBE977A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3040"/>
          <a:stretch/>
        </p:blipFill>
        <p:spPr>
          <a:xfrm>
            <a:off x="755331" y="2012896"/>
            <a:ext cx="5351942" cy="34517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E33489-04BB-CF11-DF39-5BAE5D43A8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5652" y="444894"/>
            <a:ext cx="603556" cy="6279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7F45BD-65C4-825B-6259-B2012D2261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4978" y="444894"/>
            <a:ext cx="804742" cy="6279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DD116B-E58C-F55C-F2C2-2CCA5D28C1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8390" y="472383"/>
            <a:ext cx="554784" cy="62794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105872-ACA8-768D-8237-E36E04DEA05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268" t="78946" r="16107"/>
          <a:stretch/>
        </p:blipFill>
        <p:spPr>
          <a:xfrm>
            <a:off x="6085522" y="3058651"/>
            <a:ext cx="5020260" cy="12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62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Бизнес-модель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7" name="Объект 8" descr="SmartArt">
            <a:extLst>
              <a:ext uri="{FF2B5EF4-FFF2-40B4-BE49-F238E27FC236}">
                <a16:creationId xmlns:a16="http://schemas.microsoft.com/office/drawing/2014/main" id="{77FDB877-31CC-AFE3-EF08-D51E45643B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6258858"/>
              </p:ext>
            </p:extLst>
          </p:nvPr>
        </p:nvGraphicFramePr>
        <p:xfrm>
          <a:off x="4283306" y="1553627"/>
          <a:ext cx="6453433" cy="4809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7642C18-6B5F-EAE6-4F44-6F75066196F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0920" b="9932"/>
          <a:stretch/>
        </p:blipFill>
        <p:spPr>
          <a:xfrm>
            <a:off x="320782" y="1553627"/>
            <a:ext cx="3529323" cy="45530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816BCE-B14B-F6CE-B34C-6E6E093674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25325" y="451782"/>
            <a:ext cx="603556" cy="6279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FC4B08-F46C-D5E5-FF1D-10A726E035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1997" y="469308"/>
            <a:ext cx="804742" cy="6279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1D9085-7438-E8AD-712E-11534A8E08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76408" y="451782"/>
            <a:ext cx="5547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3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Стоимость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3" name="Объект 8">
            <a:extLst>
              <a:ext uri="{FF2B5EF4-FFF2-40B4-BE49-F238E27FC236}">
                <a16:creationId xmlns:a16="http://schemas.microsoft.com/office/drawing/2014/main" id="{CF711D9C-A2C1-23E4-894B-852043473A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7310703"/>
              </p:ext>
            </p:extLst>
          </p:nvPr>
        </p:nvGraphicFramePr>
        <p:xfrm>
          <a:off x="706480" y="1580750"/>
          <a:ext cx="10779040" cy="4573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34796">
                  <a:extLst>
                    <a:ext uri="{9D8B030D-6E8A-4147-A177-3AD203B41FA5}">
                      <a16:colId xmlns:a16="http://schemas.microsoft.com/office/drawing/2014/main" val="2149658432"/>
                    </a:ext>
                  </a:extLst>
                </a:gridCol>
                <a:gridCol w="3544244">
                  <a:extLst>
                    <a:ext uri="{9D8B030D-6E8A-4147-A177-3AD203B41FA5}">
                      <a16:colId xmlns:a16="http://schemas.microsoft.com/office/drawing/2014/main" val="2633907359"/>
                    </a:ext>
                  </a:extLst>
                </a:gridCol>
              </a:tblGrid>
              <a:tr h="586650"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Статья затрат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Затраты, руб.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0915038"/>
                  </a:ext>
                </a:extLst>
              </a:tr>
              <a:tr h="544948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Капитальные вложения на оборудование по производству и упаковке продукции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12 500 000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6002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</a:rPr>
                        <a:t>Сырье + логистика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10 500 000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6212944"/>
                  </a:ext>
                </a:extLst>
              </a:tr>
              <a:tr h="443348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</a:rPr>
                        <a:t>Амортизационные отчисления на оборудование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550 000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4872614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</a:rPr>
                        <a:t>Затраты на ремонт и ТО оборудования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150 000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0439416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Аренда производственной площади и офиса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300 000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471451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</a:rPr>
                        <a:t>Заработная плата персонала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3 500 000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1771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</a:rPr>
                        <a:t>Затраты на электроэнергию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500 000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55907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Затраты на маркетинг и рекламу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1 000 000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541823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Прочие затраты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  <a:latin typeface="+mn-lt"/>
                          <a:ea typeface="SimSun" panose="02010600030101010101" pitchFamily="2" charset="-122"/>
                          <a:cs typeface="Mangal"/>
                        </a:rPr>
                        <a:t>1 000 000</a:t>
                      </a:r>
                      <a:endParaRPr lang="en-US" sz="2000" kern="100" dirty="0">
                        <a:effectLst/>
                        <a:latin typeface="+mn-lt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3015012"/>
                  </a:ext>
                </a:extLst>
              </a:tr>
              <a:tr h="363372">
                <a:tc>
                  <a:txBody>
                    <a:bodyPr/>
                    <a:lstStyle/>
                    <a:p>
                      <a:pPr indent="0" algn="l"/>
                      <a:r>
                        <a:rPr lang="ru-RU" sz="2000" kern="100" dirty="0">
                          <a:effectLst/>
                        </a:rPr>
                        <a:t>Итого за год: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000" kern="100" dirty="0">
                          <a:effectLst/>
                        </a:rPr>
                        <a:t>30 000 000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061650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21548C-F368-2246-F37B-7A75456DD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1340" y="454542"/>
            <a:ext cx="603556" cy="6279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79DA37-CA8A-C804-CDE7-ABB49ED3F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8338" y="454893"/>
            <a:ext cx="804742" cy="6279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107054-F4C1-1E75-DE9D-9EF5C151FF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6408" y="451782"/>
            <a:ext cx="5547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35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Стоимость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21548C-F368-2246-F37B-7A75456DD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6258" y="444894"/>
            <a:ext cx="603556" cy="6279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79DA37-CA8A-C804-CDE7-ABB49ED3F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5740" y="427853"/>
            <a:ext cx="804742" cy="6279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107054-F4C1-1E75-DE9D-9EF5C151FF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6408" y="451782"/>
            <a:ext cx="554784" cy="627942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3C0BAB45-B451-680E-F257-6768D5DEE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272931"/>
              </p:ext>
            </p:extLst>
          </p:nvPr>
        </p:nvGraphicFramePr>
        <p:xfrm>
          <a:off x="1006762" y="1920240"/>
          <a:ext cx="9623720" cy="3579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814">
                  <a:extLst>
                    <a:ext uri="{9D8B030D-6E8A-4147-A177-3AD203B41FA5}">
                      <a16:colId xmlns:a16="http://schemas.microsoft.com/office/drawing/2014/main" val="4030412681"/>
                    </a:ext>
                  </a:extLst>
                </a:gridCol>
                <a:gridCol w="4602906">
                  <a:extLst>
                    <a:ext uri="{9D8B030D-6E8A-4147-A177-3AD203B41FA5}">
                      <a16:colId xmlns:a16="http://schemas.microsoft.com/office/drawing/2014/main" val="32494663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Показатели эффективности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Значения показателей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893357"/>
                  </a:ext>
                </a:extLst>
              </a:tr>
              <a:tr h="703511">
                <a:tc>
                  <a:txBody>
                    <a:bodyPr/>
                    <a:lstStyle/>
                    <a:p>
                      <a:r>
                        <a:rPr lang="ru-RU" sz="2400" dirty="0"/>
                        <a:t>Рентабельность бизнеса РВ,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158238"/>
                  </a:ext>
                </a:extLst>
              </a:tr>
              <a:tr h="773349">
                <a:tc>
                  <a:txBody>
                    <a:bodyPr/>
                    <a:lstStyle/>
                    <a:p>
                      <a:r>
                        <a:rPr lang="ru-RU" sz="2400" dirty="0"/>
                        <a:t>Ставка дисконтирования,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29,8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9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Индекс прибыльности </a:t>
                      </a:r>
                      <a:r>
                        <a:rPr lang="en-US" sz="2400" dirty="0"/>
                        <a:t>PI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1,16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49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Внутренняя норма рентабельности </a:t>
                      </a:r>
                      <a:r>
                        <a:rPr lang="en-US" sz="2400" dirty="0"/>
                        <a:t>IRR</a:t>
                      </a:r>
                      <a:r>
                        <a:rPr lang="ru-RU" sz="2400" dirty="0"/>
                        <a:t>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82,5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651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822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58400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Команда проекта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F6EA3D-351B-5BDA-0C67-E4A36DF64C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t="-1" r="-3953" b="-2991"/>
          <a:stretch/>
        </p:blipFill>
        <p:spPr>
          <a:xfrm>
            <a:off x="2726647" y="2142070"/>
            <a:ext cx="2050602" cy="26313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2BC031-6109-F6E6-399B-4AB016812968}"/>
              </a:ext>
            </a:extLst>
          </p:cNvPr>
          <p:cNvSpPr txBox="1"/>
          <p:nvPr/>
        </p:nvSpPr>
        <p:spPr>
          <a:xfrm>
            <a:off x="2220366" y="1594442"/>
            <a:ext cx="30063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dirty="0">
                <a:solidFill>
                  <a:prstClr val="black"/>
                </a:solidFill>
              </a:rPr>
              <a:t>Инициатор идеи</a:t>
            </a:r>
          </a:p>
          <a:p>
            <a:pPr lvl="0" algn="ctr"/>
            <a:endParaRPr lang="ru-RU" sz="18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09BCED-8AB6-02DF-09F7-502527DC251E}"/>
              </a:ext>
            </a:extLst>
          </p:cNvPr>
          <p:cNvSpPr txBox="1"/>
          <p:nvPr/>
        </p:nvSpPr>
        <p:spPr>
          <a:xfrm>
            <a:off x="6608865" y="1568061"/>
            <a:ext cx="3630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Исполнитель исследователь</a:t>
            </a:r>
          </a:p>
          <a:p>
            <a:pPr algn="ctr"/>
            <a:endParaRPr lang="ru-RU" sz="1800" dirty="0"/>
          </a:p>
          <a:p>
            <a:pPr algn="ctr"/>
            <a:endParaRPr lang="ru-RU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0AC14D-ACD4-247A-0DE8-960125654BDB}"/>
              </a:ext>
            </a:extLst>
          </p:cNvPr>
          <p:cNvSpPr txBox="1"/>
          <p:nvPr/>
        </p:nvSpPr>
        <p:spPr>
          <a:xfrm>
            <a:off x="590709" y="4801156"/>
            <a:ext cx="5733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Основатель компании ООО «УЛЬТРАПОР», </a:t>
            </a:r>
          </a:p>
          <a:p>
            <a:pPr algn="ctr"/>
            <a:r>
              <a:rPr lang="ru-RU" sz="1800" dirty="0"/>
              <a:t>резидент Сколково</a:t>
            </a:r>
          </a:p>
          <a:p>
            <a:pPr algn="ctr"/>
            <a:r>
              <a:rPr lang="ru-RU" sz="1800" dirty="0"/>
              <a:t>канд. техн. наук Маркелов Александр Владимирович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910EB8-9772-4F05-CC4C-E4E1869F3EC2}"/>
              </a:ext>
            </a:extLst>
          </p:cNvPr>
          <p:cNvSpPr txBox="1"/>
          <p:nvPr/>
        </p:nvSpPr>
        <p:spPr>
          <a:xfrm>
            <a:off x="6271765" y="4817724"/>
            <a:ext cx="5329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Победитель конкурса программы </a:t>
            </a:r>
          </a:p>
          <a:p>
            <a:pPr algn="ctr"/>
            <a:r>
              <a:rPr lang="ru-RU" sz="1800" dirty="0"/>
              <a:t>«УМНИК-2022»,</a:t>
            </a:r>
          </a:p>
          <a:p>
            <a:pPr algn="ctr"/>
            <a:r>
              <a:rPr lang="ru-RU" sz="1800" dirty="0"/>
              <a:t>магистрант, </a:t>
            </a:r>
            <a:r>
              <a:rPr lang="ru-RU" sz="1800" dirty="0" err="1"/>
              <a:t>Корытов</a:t>
            </a:r>
            <a:r>
              <a:rPr lang="ru-RU" sz="1800" dirty="0"/>
              <a:t> Алексей Сергеевич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13D947-BBB0-BE8A-A056-EC1AD09D14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671" t="22408" r="14946" b="41088"/>
          <a:stretch/>
        </p:blipFill>
        <p:spPr>
          <a:xfrm>
            <a:off x="7529705" y="2106429"/>
            <a:ext cx="1962543" cy="25789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71D4E0-2272-537C-09EE-AC5B5A7E31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7998" y="417124"/>
            <a:ext cx="603556" cy="6279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ACD6A85-759E-F5E3-37F0-46155B2BBC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6610" y="429554"/>
            <a:ext cx="804742" cy="62794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B3A6169-BD74-FD38-420A-A09C36A838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76408" y="383605"/>
            <a:ext cx="5547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5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204195" y="435880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Результаты акселератора 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71D4E0-2272-537C-09EE-AC5B5A7E31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2548" y="435880"/>
            <a:ext cx="603556" cy="6279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ACD6A85-759E-F5E3-37F0-46155B2BBC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6503" y="428992"/>
            <a:ext cx="804742" cy="62794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B3A6169-BD74-FD38-420A-A09C36A838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6408" y="435880"/>
            <a:ext cx="554784" cy="6279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67FDF2-AE5E-C711-B41C-A4172F36123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9972" b="28918"/>
          <a:stretch/>
        </p:blipFill>
        <p:spPr>
          <a:xfrm>
            <a:off x="7835992" y="2611395"/>
            <a:ext cx="3336056" cy="35654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098E3A-A3CA-88C0-FE3A-212D59B1529D}"/>
              </a:ext>
            </a:extLst>
          </p:cNvPr>
          <p:cNvSpPr txBox="1"/>
          <p:nvPr/>
        </p:nvSpPr>
        <p:spPr>
          <a:xfrm>
            <a:off x="1077097" y="1631345"/>
            <a:ext cx="884949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Освоили </a:t>
            </a:r>
            <a:r>
              <a:rPr lang="ru-RU" sz="2400" dirty="0" err="1"/>
              <a:t>клиентоориентированную</a:t>
            </a:r>
            <a:r>
              <a:rPr lang="ru-RU" sz="2400" dirty="0"/>
              <a:t> модель создания высокотехнологических проектов</a:t>
            </a:r>
          </a:p>
          <a:p>
            <a:endParaRPr lang="ru-RU" sz="2400" dirty="0"/>
          </a:p>
          <a:p>
            <a:r>
              <a:rPr lang="ru-RU" sz="2400" dirty="0"/>
              <a:t>Провели анализ рынка, подтвердили гипотезу о проблеме</a:t>
            </a:r>
          </a:p>
          <a:p>
            <a:endParaRPr lang="ru-RU" sz="2400" dirty="0"/>
          </a:p>
          <a:p>
            <a:r>
              <a:rPr lang="ru-RU" sz="2400" dirty="0"/>
              <a:t>Разработали финансовую модель</a:t>
            </a:r>
          </a:p>
          <a:p>
            <a:endParaRPr lang="ru-RU" sz="2400" dirty="0"/>
          </a:p>
          <a:p>
            <a:r>
              <a:rPr lang="ru-RU" sz="2400" dirty="0"/>
              <a:t>Разработали паспорт проекта</a:t>
            </a:r>
          </a:p>
          <a:p>
            <a:endParaRPr lang="ru-RU" sz="2400" dirty="0"/>
          </a:p>
          <a:p>
            <a:r>
              <a:rPr lang="ru-RU" sz="2400" dirty="0"/>
              <a:t>Научились проводить глубинное интервью</a:t>
            </a:r>
          </a:p>
          <a:p>
            <a:endParaRPr lang="ru-RU" sz="2400" dirty="0"/>
          </a:p>
          <a:p>
            <a:r>
              <a:rPr lang="ru-RU" sz="2400" dirty="0"/>
              <a:t>Составили дорожную карту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7745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Текущий статус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621468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400" b="1" dirty="0">
                <a:solidFill>
                  <a:srgbClr val="434343"/>
                </a:solidFill>
              </a:rPr>
              <a:t>TRL – 3.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400" dirty="0">
                <a:solidFill>
                  <a:srgbClr val="434343"/>
                </a:solidFill>
              </a:rPr>
              <a:t>Проведены собственные исследования: изготовлены 5 упрощенных лабораторных образцов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en-US" sz="2400" b="1" dirty="0">
                <a:solidFill>
                  <a:srgbClr val="434343"/>
                </a:solidFill>
              </a:rPr>
              <a:t>MRL-2</a:t>
            </a:r>
            <a:r>
              <a:rPr lang="ru-RU" sz="2400" b="1" dirty="0">
                <a:solidFill>
                  <a:srgbClr val="434343"/>
                </a:solidFill>
              </a:rPr>
              <a:t>.</a:t>
            </a:r>
            <a:r>
              <a:rPr lang="en-US" sz="2400" dirty="0">
                <a:solidFill>
                  <a:srgbClr val="434343"/>
                </a:solidFill>
              </a:rPr>
              <a:t> </a:t>
            </a:r>
            <a:endParaRPr lang="ru-RU" sz="2400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400" dirty="0">
                <a:solidFill>
                  <a:srgbClr val="434343"/>
                </a:solidFill>
              </a:rPr>
              <a:t>Определение производственной концепции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400" b="1" dirty="0">
                <a:solidFill>
                  <a:srgbClr val="434343"/>
                </a:solidFill>
              </a:rPr>
              <a:t>IRL-2.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400" dirty="0">
                <a:solidFill>
                  <a:srgbClr val="434343"/>
                </a:solidFill>
              </a:rPr>
              <a:t>Разработан минимально жизнеспособный продукт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400" b="1" dirty="0">
                <a:solidFill>
                  <a:srgbClr val="434343"/>
                </a:solidFill>
              </a:rPr>
              <a:t>CRL-2.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400" dirty="0">
                <a:solidFill>
                  <a:srgbClr val="434343"/>
                </a:solidFill>
              </a:rPr>
              <a:t>Определены потенциальные заказчики. Проведен анализ рыночных трендов. Определены основные показатели качества. Проведено рецензирование внешними экспертами, получен грант по программе УМНИК</a:t>
            </a:r>
            <a:endParaRPr sz="24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D40FE4-5C19-F2FB-C530-F58D2E1EF5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117" y="451782"/>
            <a:ext cx="603556" cy="6279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305426-71E1-32C4-EA1D-D6CCF30DB4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5044" y="451782"/>
            <a:ext cx="804742" cy="6279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0874B13-AC15-F171-0627-7324592BE6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01216" y="451782"/>
            <a:ext cx="5547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79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Дорожная карта проекта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6EB9AC0F-8F11-C10F-0972-96DBAF99AF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7250709"/>
              </p:ext>
            </p:extLst>
          </p:nvPr>
        </p:nvGraphicFramePr>
        <p:xfrm>
          <a:off x="1317226" y="1594342"/>
          <a:ext cx="9767333" cy="2904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DD15E951-32C3-3F46-724F-2F855116E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574784"/>
              </p:ext>
            </p:extLst>
          </p:nvPr>
        </p:nvGraphicFramePr>
        <p:xfrm>
          <a:off x="900611" y="4203467"/>
          <a:ext cx="10600562" cy="1722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D4E950-C7A4-8CCB-28DB-6F561F9CF9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07338" y="443405"/>
            <a:ext cx="603556" cy="6279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423989-6BF7-9602-F87A-7C8578DFD4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03684" y="500811"/>
            <a:ext cx="804742" cy="6279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603822-AA9D-0C40-5B99-9FEB884B931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301216" y="451782"/>
            <a:ext cx="5547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94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ЗАПРОС НА ПОДДЕРЖКУ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B3F9DD2-E9D6-579B-0B68-6BB73E75C5BE}"/>
              </a:ext>
            </a:extLst>
          </p:cNvPr>
          <p:cNvSpPr txBox="1"/>
          <p:nvPr/>
        </p:nvSpPr>
        <p:spPr>
          <a:xfrm>
            <a:off x="520187" y="1364548"/>
            <a:ext cx="11266814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i="0" dirty="0">
                <a:effectLst/>
                <a:latin typeface="Roboto" panose="02000000000000000000" pitchFamily="2" charset="0"/>
              </a:rPr>
              <a:t> </a:t>
            </a:r>
            <a:r>
              <a:rPr lang="ru-RU" sz="2400" b="1" i="0" dirty="0">
                <a:effectLst/>
                <a:latin typeface="Roboto" panose="02000000000000000000" pitchFamily="2" charset="0"/>
              </a:rPr>
              <a:t>финансовая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 — начальные инвестиции </a:t>
            </a:r>
            <a:r>
              <a:rPr lang="ru-RU" sz="2400" dirty="0">
                <a:latin typeface="Roboto" panose="02000000000000000000" pitchFamily="2" charset="0"/>
              </a:rPr>
              <a:t>30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 млн. руб.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Roboto" panose="02000000000000000000" pitchFamily="2" charset="0"/>
              </a:rPr>
              <a:t> информационная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 — помощь в организации рекламы на федеральных и региональных СМИ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Roboto" panose="02000000000000000000" pitchFamily="2" charset="0"/>
              </a:rPr>
              <a:t> имущественная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 — аренда помещений на льготных условиях, 300 м</a:t>
            </a:r>
            <a:r>
              <a:rPr lang="ru-RU" sz="2400" b="0" i="0" baseline="30000" dirty="0">
                <a:effectLst/>
                <a:latin typeface="Roboto" panose="02000000000000000000" pitchFamily="2" charset="0"/>
              </a:rPr>
              <a:t>2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Roboto" panose="02000000000000000000" pitchFamily="2" charset="0"/>
              </a:rPr>
              <a:t> консультационная и образовательная 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— консультации или обучение по организации бизнеса, созданию команды, регистрации РИД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Roboto" panose="02000000000000000000" pitchFamily="2" charset="0"/>
              </a:rPr>
              <a:t> организационная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 - </a:t>
            </a:r>
            <a:r>
              <a:rPr lang="ru-RU" sz="2400" dirty="0">
                <a:latin typeface="Roboto" panose="02000000000000000000" pitchFamily="2" charset="0"/>
              </a:rPr>
              <a:t>связь с 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индустриальными партнерами: </a:t>
            </a:r>
            <a:r>
              <a:rPr lang="ru-RU" sz="2400" b="0" i="0" dirty="0" err="1">
                <a:effectLst/>
                <a:latin typeface="Roboto" panose="02000000000000000000" pitchFamily="2" charset="0"/>
              </a:rPr>
              <a:t>Веломоторс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, Барс, КамАЗ, Ростсельмаш, Русская механика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432ED0-B96C-742F-5619-2060AB5E7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7095" y="456426"/>
            <a:ext cx="603556" cy="6279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2057FC-3278-3179-77EF-77FF8619E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5378" y="456426"/>
            <a:ext cx="804742" cy="6279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03B319-6273-91EA-4F71-D77608CBBB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5698" y="468182"/>
            <a:ext cx="5547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77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Научная лаборатория">
            <a:extLst>
              <a:ext uri="{FF2B5EF4-FFF2-40B4-BE49-F238E27FC236}">
                <a16:creationId xmlns:a16="http://schemas.microsoft.com/office/drawing/2014/main" id="{2543122C-30CE-4CD2-B15E-CA20AE39CC4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64" r="2" b="2"/>
          <a:stretch/>
        </p:blipFill>
        <p:spPr>
          <a:xfrm>
            <a:off x="8860" y="10"/>
            <a:ext cx="6924201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77B0A-41A1-428C-897D-2AEE4B4A5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67" y="1062681"/>
            <a:ext cx="3707844" cy="14944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sz="4800" noProof="1"/>
              <a:t>Наши 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196065-DCC4-2F33-38D0-80F84EA59AB2}"/>
              </a:ext>
            </a:extLst>
          </p:cNvPr>
          <p:cNvSpPr txBox="1">
            <a:spLocks/>
          </p:cNvSpPr>
          <p:nvPr/>
        </p:nvSpPr>
        <p:spPr>
          <a:xfrm>
            <a:off x="7291485" y="2697203"/>
            <a:ext cx="4184035" cy="283862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/>
              <a:t>Маркелов Александр Владимирович</a:t>
            </a:r>
          </a:p>
          <a:p>
            <a:pPr algn="l"/>
            <a:r>
              <a:rPr lang="ru-RU" sz="2000" dirty="0"/>
              <a:t>Телефон: +79036325832</a:t>
            </a:r>
          </a:p>
          <a:p>
            <a:pPr algn="l"/>
            <a:r>
              <a:rPr lang="en-US" sz="2000" dirty="0"/>
              <a:t>E-mail</a:t>
            </a:r>
            <a:r>
              <a:rPr lang="ru-RU" sz="2000" dirty="0"/>
              <a:t>: </a:t>
            </a:r>
            <a:r>
              <a:rPr lang="en-US" sz="2000" dirty="0">
                <a:hlinkClick r:id="rId4"/>
              </a:rPr>
              <a:t>aleksandr203.37@mail.ru</a:t>
            </a:r>
            <a:endParaRPr lang="ru-RU" sz="2000" dirty="0"/>
          </a:p>
          <a:p>
            <a:pPr algn="l"/>
            <a:endParaRPr lang="en-US" sz="2000" dirty="0"/>
          </a:p>
          <a:p>
            <a:pPr algn="l"/>
            <a:r>
              <a:rPr lang="ru-RU" sz="2000" dirty="0" err="1"/>
              <a:t>Корытов</a:t>
            </a:r>
            <a:r>
              <a:rPr lang="ru-RU" sz="2000" dirty="0"/>
              <a:t> Алексей Сергеевич</a:t>
            </a:r>
          </a:p>
          <a:p>
            <a:pPr algn="l"/>
            <a:r>
              <a:rPr lang="ru-RU" sz="2000" dirty="0"/>
              <a:t>Телефон:</a:t>
            </a:r>
            <a:r>
              <a:rPr lang="en-US" sz="2000" dirty="0"/>
              <a:t>+7</a:t>
            </a:r>
            <a:r>
              <a:rPr lang="ru-RU" sz="2000" dirty="0"/>
              <a:t>909 2775931</a:t>
            </a:r>
          </a:p>
          <a:p>
            <a:pPr algn="l"/>
            <a:r>
              <a:rPr lang="en-US" sz="2000" dirty="0"/>
              <a:t>E-mail</a:t>
            </a:r>
            <a:r>
              <a:rPr lang="ru-RU" sz="2000" dirty="0"/>
              <a:t>: </a:t>
            </a:r>
            <a:r>
              <a:rPr lang="en-US" sz="2000" dirty="0">
                <a:hlinkClick r:id="rId5"/>
              </a:rPr>
              <a:t>a</a:t>
            </a:r>
            <a:r>
              <a:rPr lang="ru-RU" sz="2000" dirty="0">
                <a:hlinkClick r:id="rId5"/>
              </a:rPr>
              <a:t>.</a:t>
            </a:r>
            <a:r>
              <a:rPr lang="en-US" sz="2000" dirty="0">
                <a:hlinkClick r:id="rId5"/>
              </a:rPr>
              <a:t>s</a:t>
            </a:r>
            <a:r>
              <a:rPr lang="ru-RU" sz="2000" dirty="0">
                <a:hlinkClick r:id="rId5"/>
              </a:rPr>
              <a:t>.</a:t>
            </a:r>
            <a:r>
              <a:rPr lang="en-US" sz="2000" dirty="0">
                <a:hlinkClick r:id="rId5"/>
              </a:rPr>
              <a:t>k.</a:t>
            </a:r>
            <a:r>
              <a:rPr lang="ru-RU" sz="2000" dirty="0">
                <a:hlinkClick r:id="rId5"/>
              </a:rPr>
              <a:t>2001</a:t>
            </a:r>
            <a:r>
              <a:rPr lang="en-US" sz="2000" dirty="0">
                <a:hlinkClick r:id="rId5"/>
              </a:rPr>
              <a:t>@mail.ru</a:t>
            </a:r>
            <a:endParaRPr lang="ru-RU" sz="2000" dirty="0"/>
          </a:p>
          <a:p>
            <a:pPr algn="l"/>
            <a:endParaRPr lang="ru-RU" sz="2000" dirty="0"/>
          </a:p>
          <a:p>
            <a:pPr algn="l"/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610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92" imgH="595" progId="TCLayout.ActiveDocument.1">
                  <p:embed/>
                </p:oleObj>
              </mc:Choice>
              <mc:Fallback>
                <p:oleObj name="Слайд think-cell" r:id="rId4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defTabSz="1161825" hangingPunct="0">
              <a:lnSpc>
                <a:spcPct val="100000"/>
              </a:lnSpc>
              <a:buClrTx/>
              <a:buSzTx/>
            </a:pPr>
            <a:r>
              <a:rPr lang="ru-RU" sz="4800" b="1" cap="all" dirty="0">
                <a:solidFill>
                  <a:srgbClr val="33A1D8"/>
                </a:solidFill>
                <a:latin typeface="Gilroy Light"/>
                <a:ea typeface="Gilroy Light"/>
                <a:cs typeface="Gilroy Light"/>
              </a:rPr>
              <a:t>РИСКИ</a:t>
            </a:r>
            <a:endParaRPr sz="4800" b="1" cap="all" dirty="0">
              <a:solidFill>
                <a:srgbClr val="33A1D8"/>
              </a:solidFill>
              <a:latin typeface="Gilroy Light"/>
              <a:ea typeface="Gilroy Light"/>
              <a:cs typeface="Gilroy Light"/>
            </a:endParaRPr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</a:endParaRPr>
          </a:p>
        </p:txBody>
      </p:sp>
      <p:cxnSp>
        <p:nvCxnSpPr>
          <p:cNvPr id="11" name="Google Shape;117;p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9F9D3DED-6EF4-B558-2508-4D8022B2C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70454"/>
              </p:ext>
            </p:extLst>
          </p:nvPr>
        </p:nvGraphicFramePr>
        <p:xfrm>
          <a:off x="336000" y="1530368"/>
          <a:ext cx="11409029" cy="43281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0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1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5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76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803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№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0"/>
                        <a:buFont typeface="Arial"/>
                        <a:buNone/>
                      </a:pPr>
                      <a:r>
                        <a:rPr lang="ru-RU" sz="20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Название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Уровень 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Тип риска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0" i="0" u="none" strike="noStrike" cap="none" dirty="0">
                          <a:solidFill>
                            <a:srgbClr val="000000"/>
                          </a:solidFill>
                          <a:latin typeface="Gilroy Light"/>
                          <a:ea typeface="Gilroy Light"/>
                          <a:cs typeface="Gilroy Light"/>
                          <a:sym typeface="Arial"/>
                        </a:rPr>
                        <a:t>Действия по предотвращению рисков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Решение не существующей проблемы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Проведение </a:t>
                      </a:r>
                      <a:r>
                        <a:rPr lang="en-US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Customer Development</a:t>
                      </a:r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Реверс-инжиниринг</a:t>
                      </a:r>
                    </a:p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(прототипирование)</a:t>
                      </a:r>
                    </a:p>
                    <a:p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</a:p>
                    <a:p>
                      <a:endParaRPr lang="ru-RU" sz="1600" b="1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Постоянное совершенствование продукции, большой ассортимент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32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Высокая конкуренция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Повышение репутации за счет качества и высокой инновационности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807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Сертификация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Внешний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Поиск решений с начала осуществления проекта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807"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Недостаток оборотных средств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Высокий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Внутренний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Поиск государственной и частной поддержки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8607328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1F65D3-4235-258D-0689-6F2C182B39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4188" y="444891"/>
            <a:ext cx="871804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8D9679-884C-05B7-FDAE-B6969F5077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7095" y="456426"/>
            <a:ext cx="603556" cy="6279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FFC1CD-DD75-E0E0-6207-4269E0AF21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5378" y="456426"/>
            <a:ext cx="804742" cy="6279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EB1704-B5D4-1C98-71D6-0131630528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5698" y="468182"/>
            <a:ext cx="5547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205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609</Words>
  <Application>Microsoft Office PowerPoint</Application>
  <PresentationFormat>Широкоэкранный</PresentationFormat>
  <Paragraphs>175</Paragraphs>
  <Slides>17</Slides>
  <Notes>17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Gilroy Light</vt:lpstr>
      <vt:lpstr>Roboto</vt:lpstr>
      <vt:lpstr>Times New Roman</vt:lpstr>
      <vt:lpstr>Tw Cen MT</vt:lpstr>
      <vt:lpstr>Wingdings 3</vt:lpstr>
      <vt:lpstr>YS Text</vt:lpstr>
      <vt:lpstr>Тема Office</vt:lpstr>
      <vt:lpstr>1_Тема Office</vt:lpstr>
      <vt:lpstr>Слайд think-cell</vt:lpstr>
      <vt:lpstr> </vt:lpstr>
      <vt:lpstr>Целевая аудитория</vt:lpstr>
      <vt:lpstr>Решение и технология</vt:lpstr>
      <vt:lpstr>Решение и технология</vt:lpstr>
      <vt:lpstr>Конкуренты и аналоги</vt:lpstr>
      <vt:lpstr>Рынок</vt:lpstr>
      <vt:lpstr>Рынок</vt:lpstr>
      <vt:lpstr>Бизнес-модель </vt:lpstr>
      <vt:lpstr>Стоимость проекта</vt:lpstr>
      <vt:lpstr>Стоимость проекта</vt:lpstr>
      <vt:lpstr>Команда проекта </vt:lpstr>
      <vt:lpstr>Результаты акселератора </vt:lpstr>
      <vt:lpstr>Текущий статус проекта</vt:lpstr>
      <vt:lpstr>Дорожная карта проекта</vt:lpstr>
      <vt:lpstr>ЗАПРОС НА ПОДДЕРЖКУ</vt:lpstr>
      <vt:lpstr>Наши контакты</vt:lpstr>
      <vt:lpstr>РИСКИ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emz.metall@gmail.com</dc:creator>
  <cp:lastModifiedBy>Александр Маркелов</cp:lastModifiedBy>
  <cp:revision>69</cp:revision>
  <dcterms:created xsi:type="dcterms:W3CDTF">2019-02-20T19:21:15Z</dcterms:created>
  <dcterms:modified xsi:type="dcterms:W3CDTF">2023-12-12T08:16:09Z</dcterms:modified>
</cp:coreProperties>
</file>