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26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300" r:id="rId10"/>
    <p:sldId id="299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4" r:id="rId23"/>
    <p:sldId id="313" r:id="rId24"/>
    <p:sldId id="31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D31FA-6B84-4BD9-87C8-4CDD4B57C252}" type="datetimeFigureOut">
              <a:rPr lang="ru-RU" smtClean="0"/>
              <a:t>05.04.2024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89605-248C-4FA7-9499-912A92A87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18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89605-248C-4FA7-9499-912A92A8788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2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8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3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1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52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77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83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12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5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92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9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3D006-FA63-4956-B906-24E316DA50A1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7F8EB-9DCC-4EE9-8989-5977F620DF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21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/>
              <a:t>           «</a:t>
            </a:r>
            <a:r>
              <a:rPr lang="ru-RU" sz="4000" b="1" dirty="0"/>
              <a:t>История образования современных политических границ»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Целью работы является:</a:t>
            </a:r>
            <a:r>
              <a:rPr lang="ru-RU" dirty="0"/>
              <a:t>   исследовать и выявить основные исторические события, приведших к современному виду границ стран мира.</a:t>
            </a:r>
          </a:p>
          <a:p>
            <a:r>
              <a:rPr lang="ru-RU" b="1" dirty="0"/>
              <a:t>В работе решались следующие задачи:</a:t>
            </a:r>
            <a:endParaRPr lang="ru-RU" dirty="0"/>
          </a:p>
          <a:p>
            <a:pPr lvl="0"/>
            <a:r>
              <a:rPr lang="ru-RU" dirty="0"/>
              <a:t>Деление мира на условные регионы, которые схожи либо по своему этническому, религиозному составу, либо по истории образования и обретения современного вида.</a:t>
            </a:r>
          </a:p>
          <a:p>
            <a:pPr lvl="0"/>
            <a:r>
              <a:rPr lang="ru-RU" dirty="0"/>
              <a:t>Рассмотрены причины влияющие на формировании границ стран</a:t>
            </a:r>
          </a:p>
          <a:p>
            <a:pPr lvl="0"/>
            <a:r>
              <a:rPr lang="ru-RU" dirty="0"/>
              <a:t>Сделать выводы    </a:t>
            </a:r>
          </a:p>
          <a:p>
            <a:r>
              <a:rPr lang="ru-RU" b="1" dirty="0" smtClean="0"/>
              <a:t> </a:t>
            </a:r>
            <a:r>
              <a:rPr lang="ru-RU" b="1" dirty="0"/>
              <a:t>Объектом исследования</a:t>
            </a:r>
            <a:r>
              <a:rPr lang="ru-RU" dirty="0"/>
              <a:t>  является становление современной политической карты мира</a:t>
            </a:r>
          </a:p>
          <a:p>
            <a:r>
              <a:rPr lang="ru-RU" b="1" dirty="0"/>
              <a:t>Практическая  значимость </a:t>
            </a:r>
            <a:r>
              <a:rPr lang="ru-RU" dirty="0"/>
              <a:t> работы  заключается  в том, что наши исследования могут быть использованы на уроках географии для общей информации, для жизненного мировоззрения людей и планов на будущее.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88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1. Южная и Центральная Америка.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Computer\Pictures\география\qlbSlRvgpJFX_24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4744"/>
            <a:ext cx="4968552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82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6290613_100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256583" cy="6480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568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Computer\Pictures\география\рис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2" y="836712"/>
            <a:ext cx="4070860" cy="590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ervaya_tiho9f839d64ce0ed1d4dcaf3ac071fa15641d8b7db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24744"/>
            <a:ext cx="4934956" cy="558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5976664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2. Северная Америка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Computer\Pictures\география\image-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980728"/>
            <a:ext cx="5112568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Computer\Pictures\география\2eb4f22b1fca6d4d7eea4d203fd74560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3" y="1690689"/>
            <a:ext cx="4491990" cy="4906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0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3. Ближний восток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Computer\Pictures\география\halifat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0689"/>
            <a:ext cx="8640960" cy="4978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74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scale_1200 (1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52736"/>
            <a:ext cx="8263830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463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3-1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412776"/>
            <a:ext cx="7886700" cy="4968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41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104376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9" t="17728" r="12615" b="16771"/>
          <a:stretch/>
        </p:blipFill>
        <p:spPr bwMode="auto">
          <a:xfrm>
            <a:off x="467544" y="1484784"/>
            <a:ext cx="8047805" cy="51845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77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ottoman-empire-middle-east-l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8"/>
          <a:stretch/>
        </p:blipFill>
        <p:spPr bwMode="auto">
          <a:xfrm>
            <a:off x="251520" y="260648"/>
            <a:ext cx="8640959" cy="62646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16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4. Африка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Computer\Pictures\география\Map_of_Africa_191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696744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37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65126"/>
            <a:ext cx="6192687" cy="623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c5ee5a04c64e7b2666f8c327af41a7af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5126"/>
            <a:ext cx="6912768" cy="6492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8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5. Западная и Восточная Европа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Computer\Pictures\география\qeEaePJ5DSM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124744"/>
            <a:ext cx="8119814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69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51230951246_12bee32f31_h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5126"/>
            <a:ext cx="8208912" cy="6088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8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P-7-015010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7975798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42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Computer\Pictures\география\slide_12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411"/>
            <a:ext cx="8191822" cy="6375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42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6. Страны СНГ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Карта СНГ - самые интересные факты на Maps-World.ru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52736"/>
            <a:ext cx="8191822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5126"/>
            <a:ext cx="8568952" cy="6232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157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Глава 7. Азия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5701452" cy="4896953"/>
          </a:xfrm>
        </p:spPr>
      </p:pic>
    </p:spTree>
    <p:extLst>
      <p:ext uri="{BB962C8B-B14F-4D97-AF65-F5344CB8AC3E}">
        <p14:creationId xmlns:p14="http://schemas.microsoft.com/office/powerpoint/2010/main" val="19942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Korean_war__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687766" cy="6840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584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r>
              <a:rPr lang="ru-RU" b="1" dirty="0"/>
              <a:t>Глава 8. Австралия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files.school-collection.edu.ru/dlrstore/00000c51-1000-4ddd-517d-3600483aebf5/objects/02-3-6/australi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344816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68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Заключение.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Карта мира формировалась многие века, отражая все исторические события.  </a:t>
            </a:r>
          </a:p>
          <a:p>
            <a:r>
              <a:rPr lang="ru-RU" dirty="0"/>
              <a:t>Политическая карта мира постоянно меняется: изменяются формы правления и административное устройство, меняются официальные названия, страны могут быть присоединены или же, наоборот, раздроблены на части и т. д., а также образование различных политических союзов и объединений. </a:t>
            </a:r>
          </a:p>
          <a:p>
            <a:r>
              <a:rPr lang="ru-RU" dirty="0"/>
              <a:t>Подсчет количества стран в мире может показаться простой задачей, но она быстро становится чреватой политическими, географическими и социально-экономическими трудностями. В зависимости от источника, число стран может довольно сильно варьироваться, и нет никакого универсального соглашения по общему числу стран.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4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</TotalTime>
  <Words>169</Words>
  <Application>Microsoft Office PowerPoint</Application>
  <PresentationFormat>Экран (4:3)</PresentationFormat>
  <Paragraphs>21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           «История образования современных политических границ» </vt:lpstr>
      <vt:lpstr>Глава 1. Южная и Центральная Америка. </vt:lpstr>
      <vt:lpstr>Презентация PowerPoint</vt:lpstr>
      <vt:lpstr>Презентация PowerPoint</vt:lpstr>
      <vt:lpstr>Презентация PowerPoint</vt:lpstr>
      <vt:lpstr>Глава 2. Северная Америка </vt:lpstr>
      <vt:lpstr>Глава 3. Ближний восток 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4. Африка </vt:lpstr>
      <vt:lpstr>Презентация PowerPoint</vt:lpstr>
      <vt:lpstr>Презентация PowerPoint</vt:lpstr>
      <vt:lpstr>Глава 5. Западная и Восточная Европа.  </vt:lpstr>
      <vt:lpstr>Презентация PowerPoint</vt:lpstr>
      <vt:lpstr>Презентация PowerPoint</vt:lpstr>
      <vt:lpstr>Презентация PowerPoint</vt:lpstr>
      <vt:lpstr>Глава 6. Страны СНГ  </vt:lpstr>
      <vt:lpstr>Презентация PowerPoint</vt:lpstr>
      <vt:lpstr>Глава 7. Азия</vt:lpstr>
      <vt:lpstr>Презентация PowerPoint</vt:lpstr>
      <vt:lpstr>Глава 8. Австралия. </vt:lpstr>
      <vt:lpstr>Заключение.</vt:lpstr>
    </vt:vector>
  </TitlesOfParts>
  <Company>MultiDVD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Computer</cp:lastModifiedBy>
  <cp:revision>49</cp:revision>
  <dcterms:created xsi:type="dcterms:W3CDTF">2018-03-12T14:00:47Z</dcterms:created>
  <dcterms:modified xsi:type="dcterms:W3CDTF">2024-04-05T13:47:34Z</dcterms:modified>
</cp:coreProperties>
</file>