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70" r:id="rId2"/>
    <p:sldId id="281" r:id="rId3"/>
    <p:sldId id="286" r:id="rId4"/>
    <p:sldId id="291" r:id="rId5"/>
    <p:sldId id="301" r:id="rId6"/>
    <p:sldId id="306" r:id="rId7"/>
    <p:sldId id="269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46" autoAdjust="0"/>
    <p:restoredTop sz="94694"/>
  </p:normalViewPr>
  <p:slideViewPr>
    <p:cSldViewPr snapToGrid="0" snapToObjects="1" showGuides="1">
      <p:cViewPr varScale="1">
        <p:scale>
          <a:sx n="105" d="100"/>
          <a:sy n="105" d="100"/>
        </p:scale>
        <p:origin x="516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27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Задвижка с элементами регулирования проходного сечения канала</a:t>
            </a: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Алеев Фаниль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Панов Антон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Токтомуратов</a:t>
            </a:r>
            <a:r>
              <a:rPr lang="ru-RU" dirty="0"/>
              <a:t> </a:t>
            </a:r>
            <a:r>
              <a:rPr lang="ru-RU" dirty="0" err="1"/>
              <a:t>Самандар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4" y="1553745"/>
            <a:ext cx="11218632" cy="4524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Задвижка с элементами регулирования проходного сечения канала (заглушка-затвор) представляет собой устройство, предназначенное для регулирования пропускной способности канала. Она состоит из следующих элементов: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1. Тело задвижки</a:t>
            </a:r>
            <a:r>
              <a:rPr lang="ru-RU" dirty="0"/>
              <a:t>: имеет форму  круглой пластины, которая размещается в канале и перекрывает его проходное сечение. Тело может быть выполнено из различных материалов, таких как сталь, чугун и др.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2. Механизм управления</a:t>
            </a:r>
            <a:r>
              <a:rPr lang="ru-RU" dirty="0"/>
              <a:t>: служит для перемещения тела задвижки и изменения ее положения в канале. Механизм может быть механическим, гидравлическим или пневматическим. Например, механический механизм может состоять из рукоятки, штанги и приводных механизмов, которые передают вращательное движение рукоятки на перемещение тела задвижки.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3. Прокладки и уплотнения</a:t>
            </a:r>
            <a:r>
              <a:rPr lang="ru-RU" dirty="0"/>
              <a:t>: используются для обеспечения герметичности соединения между телом задвижки и стенками канала. В зависимости от условий эксплуатации задвижки, могут использоваться различные типы прокладок и уплотнений, например, резиновые, металлические или комбинированные.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/>
              <a:t>4. Механизмы блокировки</a:t>
            </a:r>
            <a:r>
              <a:rPr lang="ru-RU" dirty="0"/>
              <a:t>: введены для фиксирования задвижки в определенном положении и предотвращения случайного перемещения или внешнего воздействия. Механизмы блокировки могут быть механическими или электрическими, в зависимости от выбранного варианта задвижки.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Задвижки с элементами регулирования проходного сечения канала широко применяются в различных отраслях промышленности, водоснабжении и коммунальном хозяйстве для регулирования потока жидкости или газа в канале. Они позволяют контролировать пропускную способность канала в зависимости от требуемых условий и обеспечивают эффективное функционирование системы.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951573-9B3D-A39B-ACA4-1BE3183AA47A}"/>
              </a:ext>
            </a:extLst>
          </p:cNvPr>
          <p:cNvSpPr txBox="1"/>
          <p:nvPr/>
        </p:nvSpPr>
        <p:spPr>
          <a:xfrm>
            <a:off x="537490" y="1828800"/>
            <a:ext cx="3028669" cy="2523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Проблема</a:t>
            </a:r>
          </a:p>
          <a:p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Необходимость упрощения пользования трубопроводными арматурами</a:t>
            </a:r>
          </a:p>
          <a:p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FF0000"/>
                </a:solidFill>
              </a:rPr>
              <a:t>Существующие альтернативы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b="0" i="0" u="none" strike="noStrike" cap="none" spc="0" baseline="0" dirty="0"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roy-Light"/>
              </a:rPr>
              <a:t>ООО "</a:t>
            </a:r>
            <a:r>
              <a:rPr lang="ru-RU" sz="1400" b="0" i="0" u="none" strike="noStrike" cap="none" spc="0" baseline="0" dirty="0" err="1"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roy-Light"/>
              </a:rPr>
              <a:t>ПромАрм</a:t>
            </a:r>
            <a:r>
              <a:rPr lang="ru-RU" sz="1400" b="0" i="0" u="none" strike="noStrike" cap="none" spc="0" baseline="0" dirty="0"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roy-Light"/>
              </a:rPr>
              <a:t>«</a:t>
            </a:r>
          </a:p>
          <a:p>
            <a:pPr marL="342900" lvl="8" indent="-342900">
              <a:buFontTx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b="0" i="0" u="none" strike="noStrike" cap="none" spc="0" baseline="0" dirty="0"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АО "АРМАТЭК</a:t>
            </a:r>
            <a:endParaRPr lang="ru-RU" sz="1400" dirty="0"/>
          </a:p>
          <a:p>
            <a:pPr marL="342900" lvl="8" indent="-342900">
              <a:buFontTx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b="0" i="0" u="none" strike="noStrike" cap="none" spc="0" baseline="0" dirty="0"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ТД «</a:t>
            </a:r>
            <a:r>
              <a:rPr lang="ru-RU" sz="1400" b="0" i="0" u="none" strike="noStrike" cap="none" spc="0" baseline="0" dirty="0" err="1"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Инжпласт</a:t>
            </a:r>
            <a:r>
              <a:rPr lang="ru-RU" sz="1400" b="0" i="0" u="none" strike="noStrike" cap="none" spc="0" baseline="0" dirty="0"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»</a:t>
            </a:r>
            <a:endParaRPr lang="ru-RU" sz="1400" dirty="0"/>
          </a:p>
          <a:p>
            <a:pPr marL="342900" lvl="8" indent="-342900">
              <a:buFontTx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b="0" i="0" u="none" strike="noStrike" cap="none" spc="0" baseline="0" dirty="0"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ООО «РТМТ»</a:t>
            </a:r>
          </a:p>
          <a:p>
            <a:pPr marL="342900" lvl="8" indent="-342900">
              <a:buFontTx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b="0" i="0" u="none" strike="noStrike" cap="none" spc="0" baseline="0" dirty="0"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ИТЦ «Славич»</a:t>
            </a:r>
            <a:endParaRPr lang="ru-RU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28B934-C447-B6DE-21BF-981661D413B4}"/>
              </a:ext>
            </a:extLst>
          </p:cNvPr>
          <p:cNvSpPr txBox="1"/>
          <p:nvPr/>
        </p:nvSpPr>
        <p:spPr>
          <a:xfrm>
            <a:off x="3659124" y="1823721"/>
            <a:ext cx="2478024" cy="20620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Решение</a:t>
            </a:r>
          </a:p>
          <a:p>
            <a:r>
              <a:rPr lang="ru-RU" sz="1400" dirty="0"/>
              <a:t>Задвижка с элементами регулирования проходного сечения канала (заглушка-затвор) представляет собой устройство, предназначенное для регулирования пропускной способности канала.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2265FD-1AD1-88F1-FB0E-98F85E6ABF90}"/>
              </a:ext>
            </a:extLst>
          </p:cNvPr>
          <p:cNvSpPr txBox="1"/>
          <p:nvPr/>
        </p:nvSpPr>
        <p:spPr>
          <a:xfrm>
            <a:off x="6230114" y="4428422"/>
            <a:ext cx="1975104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Каналы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Прямые продажи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9C38F8-612D-B9E1-B36B-9744AABFD836}"/>
              </a:ext>
            </a:extLst>
          </p:cNvPr>
          <p:cNvSpPr txBox="1"/>
          <p:nvPr/>
        </p:nvSpPr>
        <p:spPr>
          <a:xfrm>
            <a:off x="8547076" y="1828800"/>
            <a:ext cx="2880360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Сегменты потребителей</a:t>
            </a:r>
          </a:p>
          <a:p>
            <a:r>
              <a:rPr lang="ru-RU" sz="1400" b="0" i="0" u="none" strike="noStrike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Потребитель - компании, занимающиеся транспортировкой жидкости и газа, а именно нефтегазовые компании и управляющие компании и ТСЖ(ТСН). 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D254F1-43B0-FC06-4F7B-55E77B9E0A5B}"/>
              </a:ext>
            </a:extLst>
          </p:cNvPr>
          <p:cNvSpPr txBox="1"/>
          <p:nvPr/>
        </p:nvSpPr>
        <p:spPr>
          <a:xfrm>
            <a:off x="6061952" y="3487754"/>
            <a:ext cx="2560320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Первые последователи</a:t>
            </a:r>
          </a:p>
          <a:p>
            <a:pPr algn="ctr"/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Нефтегазовые компании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0946A5-B340-0CDB-7F5B-4A6AE22B335E}"/>
              </a:ext>
            </a:extLst>
          </p:cNvPr>
          <p:cNvSpPr txBox="1"/>
          <p:nvPr/>
        </p:nvSpPr>
        <p:spPr>
          <a:xfrm>
            <a:off x="6230113" y="1828800"/>
            <a:ext cx="2223998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Нерыночное преимущество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"/>
              </a:rPr>
              <a:t>- Уникальность конструкции задвижки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10338A-CF59-54F9-4D8F-62ADA8D83056}"/>
              </a:ext>
            </a:extLst>
          </p:cNvPr>
          <p:cNvSpPr txBox="1"/>
          <p:nvPr/>
        </p:nvSpPr>
        <p:spPr>
          <a:xfrm>
            <a:off x="3495535" y="4428422"/>
            <a:ext cx="2686812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Ключевые метрики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- Количество клиентов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- Количество заказов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455BD7-4EC5-D4C4-2ABE-AF6700F232BD}"/>
              </a:ext>
            </a:extLst>
          </p:cNvPr>
          <p:cNvSpPr txBox="1"/>
          <p:nvPr/>
        </p:nvSpPr>
        <p:spPr>
          <a:xfrm>
            <a:off x="537490" y="4428422"/>
            <a:ext cx="2910279" cy="16312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Структура расходов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- З/п сотрудников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- Аренда помещений и аренда станков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- Коммунальные услуги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- Расходные материалы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- Командировочные расходы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F55681-F89F-0161-E619-3AB26FA29C8F}"/>
              </a:ext>
            </a:extLst>
          </p:cNvPr>
          <p:cNvSpPr txBox="1"/>
          <p:nvPr/>
        </p:nvSpPr>
        <p:spPr>
          <a:xfrm>
            <a:off x="8252985" y="4352564"/>
            <a:ext cx="2999232" cy="14465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Потоки доходов (модель монетизации)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- Опла</a:t>
            </a:r>
            <a:r>
              <a:rPr lang="ru-RU" sz="1400" dirty="0"/>
              <a:t>та за задвижку от компаний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/>
              <a:t>- Совместная оптимизация структуры задвижки под клиента (оплата за проектировку)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6500738"/>
              </p:ext>
            </p:extLst>
          </p:nvPr>
        </p:nvGraphicFramePr>
        <p:xfrm>
          <a:off x="623887" y="1979668"/>
          <a:ext cx="11043856" cy="4452568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208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7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7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0470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Название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Плюсы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Минусы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470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ООО "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ПромАрм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"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Нет данных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/>
                        <a:t>Нет данных</a:t>
                      </a:r>
                    </a:p>
                    <a:p>
                      <a:pPr algn="ctr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47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АО "АРМАТЭК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24 года работы, Современное оборудование, Работа в России и ближнем зарубежье.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Плохая обстановка в коллективе, подавление инициативы работников.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47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ТД «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Инжпласт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»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Плюсы высокое качество, надёжность, цена приемлемая.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/>
                        <a:t>Нет данных</a:t>
                      </a:r>
                    </a:p>
                    <a:p>
                      <a:pPr algn="ctr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4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ООО «РТМТ»</a:t>
                      </a:r>
                    </a:p>
                    <a:p>
                      <a:pPr algn="ctr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Средний срок службы продукции 20 лет.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dirty="0"/>
                        <a:t>Нет данных</a:t>
                      </a:r>
                    </a:p>
                    <a:p>
                      <a:pPr algn="ctr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331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ИТЦ «Славич»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Поставляемые этой компанией задвижки устанавливаются на разнообразные объекты жизнеобеспечения: системы снабжения питьевой водой, станции водоочистки, системы пожаротушения, 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Полное безразличное отношение к клиенту.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-28109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Готовы чертежи и модель задвижки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572539" y="1560522"/>
            <a:ext cx="1654998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Готовы эскизы задвижки и согласованы с потенциальными потребителями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Готовы наброски чертежей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Разработан тестовый готовый образец задвижки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4400" dirty="0"/>
              <a:t>Планы развития на 2024 год поквартально</a:t>
            </a:r>
            <a:endParaRPr sz="4400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5483" y="906408"/>
            <a:ext cx="4906312" cy="1201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Дополнительная информация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535483" y="906408"/>
            <a:ext cx="4906312" cy="1201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Дополнительная информация</a:t>
            </a:r>
            <a:endParaRPr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C883C0-D4D2-A2B4-6F7B-950128BC6A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27" y="2573194"/>
            <a:ext cx="6423576" cy="281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+7 917 058 17 97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+7 927 980 77 81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3197</TotalTime>
  <Words>542</Words>
  <Application>Microsoft Office PowerPoint</Application>
  <PresentationFormat>Широкоэкранный</PresentationFormat>
  <Paragraphs>92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Фаниль Алеев</cp:lastModifiedBy>
  <cp:revision>32</cp:revision>
  <dcterms:modified xsi:type="dcterms:W3CDTF">2023-12-14T17:21:52Z</dcterms:modified>
</cp:coreProperties>
</file>