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60" r:id="rId4"/>
    <p:sldId id="276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F2A4"/>
    <a:srgbClr val="FFE699"/>
    <a:srgbClr val="1F1021"/>
    <a:srgbClr val="1D0F20"/>
    <a:srgbClr val="29152C"/>
    <a:srgbClr val="1F1022"/>
    <a:srgbClr val="301934"/>
    <a:srgbClr val="172C51"/>
    <a:srgbClr val="28142B"/>
    <a:srgbClr val="3019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834" y="6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74583-B7A5-4A88-8619-9B694212BEE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EEA33-C3FA-47DE-A665-B73AD8F9A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4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17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572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993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72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593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623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301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001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EEA33-C3FA-47DE-A665-B73AD8F9A01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3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83E1D-4409-295C-2CA9-E6A5AD33A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5B3304-D2BA-FB5C-5BE6-C9FAF67B2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A037C4-DC14-3C69-685B-9B56A12FD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A060DC-7BB3-413C-363F-6FDEEDF15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CA3C21-6FD9-E32F-087D-3FA73B850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97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F3443-6486-E955-3990-80864E47F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1AE646-1DA5-B828-0905-9E0FF40F9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14B274-0878-2038-C7D2-407506782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6592B2-394A-5355-B027-4257CC74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0E64F-A6DC-BB31-AFB2-D24DB038F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63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A0223-6D1A-F415-0342-40B2A8BD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101564-9509-9698-8FAD-6568A4BC0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A70A7B-9FB7-6FB2-E003-921C4FE8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B8DE17-EFB5-5180-26C4-90B0DB1D9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3E74B-D40E-D4B2-2968-F62B1B847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28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54C6D-EDD9-0F77-98A6-3482EDF26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850340-26A0-EA8D-E4DD-18D5DCF2D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E32AD0-46FF-6E85-9DAC-E151A8829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FA3230-2956-685A-6C67-AF7A78F53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94D01C-7FA5-AF77-3D74-04F2200E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613643-4259-315B-5499-E70D04E0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29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5C390-70D3-A684-49E0-A5F408205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D8FA36-AD8D-F2BA-CC90-D92BC0E0F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9A2181-C566-DF5D-4C86-0B0FDA3E2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B3F570-B18C-54B5-18AC-6A21B4690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7D4C9D-EC9B-673A-08DF-4CCA70457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9BA8179-3AFA-0C7D-F194-6C3B6BA5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6AC143-9EA6-031F-F6C9-BE726621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36CBB5-11AD-7203-1F1E-A794BAA66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3C7FA-F791-893E-5C80-651EA7967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867DCC-755F-C48B-9EAA-CB6636700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AEC267-E24F-6AB2-E926-68B55D011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B246E7-E270-2DEF-1077-002FFE05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4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E40534-E117-8055-F5D2-B65E59CD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4EC808-3E3E-146E-AD89-0C39AB4C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822674-3C06-BB5D-4C3A-11638676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60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F4066-1F91-A4BA-44E2-828C46B6C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283FA-A008-1843-D738-7A916475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192544-BDBD-280F-896A-83F2AA6FB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953392-3724-5FF4-53BD-14CE675F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CEB232-D582-F6B5-D49E-42E09CB48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4E0B9C-BC9A-6AE3-B312-D1E8AC640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8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50160-002E-F859-674E-25A04563F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D8A16EA-8E48-EE47-033F-88D2EFF9E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945C3A-2DFC-B5AA-5740-A6640AB79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86D499-2C89-3244-F317-2E3F9A5A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531001-6E4D-0A08-A255-B9FDDAFA4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62FE38-5507-076B-E618-5B9F67BC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6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244764-6D84-F907-B87B-5BB70E63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2B4E95-BC6E-B4B4-906D-BC1454822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7C27B4-B537-297F-BDB9-F9D51C9AE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00F7FD-AAE9-8867-1F83-F9A8D272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3B6335-A0F4-C8B0-D14D-A10D44C9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80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8803985-DC4B-7243-E08E-1338AF8FD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8922E1-7D3B-8DA8-12CD-009E60CEB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B4597C-DFE3-7B59-F9BD-B38E6C48E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0F23A9-4700-57B2-0AAF-262D1498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45FEDB-B658-F996-FD1D-0049B298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8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6244C"/>
            </a:gs>
            <a:gs pos="100000">
              <a:srgbClr val="00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5A11A-43FA-3A0F-8076-887EEE76A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162BDD-F106-2BC8-8057-D5FF8AC64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4AC5F5-AF61-D0AD-AFAC-F9811D5B7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B0F9A-BE9C-409B-8E83-2FFCEE98CDB8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DF0CB-F80E-3DCE-7494-58D66C868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DC3ED6-BD17-F4DF-D966-474F320EB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415E-1253-4DE4-8250-62B6AA7B4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8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C5D8FA4-66E9-8C49-FA8B-F9E47A1804BC}"/>
              </a:ext>
            </a:extLst>
          </p:cNvPr>
          <p:cNvSpPr/>
          <p:nvPr/>
        </p:nvSpPr>
        <p:spPr>
          <a:xfrm>
            <a:off x="3139123" y="961291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EA8A622-71D6-20FA-FDB6-E22A318DF314}"/>
              </a:ext>
            </a:extLst>
          </p:cNvPr>
          <p:cNvSpPr/>
          <p:nvPr/>
        </p:nvSpPr>
        <p:spPr>
          <a:xfrm>
            <a:off x="3768197" y="9612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C0AF84B-D764-9C14-A2C5-D428209D8C6E}"/>
              </a:ext>
            </a:extLst>
          </p:cNvPr>
          <p:cNvSpPr/>
          <p:nvPr/>
        </p:nvSpPr>
        <p:spPr>
          <a:xfrm>
            <a:off x="4493040" y="9612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E60E0D3-4050-A2EA-8124-39A691748F08}"/>
              </a:ext>
            </a:extLst>
          </p:cNvPr>
          <p:cNvSpPr/>
          <p:nvPr/>
        </p:nvSpPr>
        <p:spPr>
          <a:xfrm>
            <a:off x="5302560" y="9612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8FC005E-5537-C2F7-C5A8-D899340E70EB}"/>
              </a:ext>
            </a:extLst>
          </p:cNvPr>
          <p:cNvSpPr/>
          <p:nvPr/>
        </p:nvSpPr>
        <p:spPr>
          <a:xfrm>
            <a:off x="6127320" y="9612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EEB8136-FEF3-4789-AD3D-DC5B221CE4F4}"/>
              </a:ext>
            </a:extLst>
          </p:cNvPr>
          <p:cNvSpPr/>
          <p:nvPr/>
        </p:nvSpPr>
        <p:spPr>
          <a:xfrm>
            <a:off x="7426320" y="94605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98002EE-949B-FB3F-91DF-8F2237061AE0}"/>
              </a:ext>
            </a:extLst>
          </p:cNvPr>
          <p:cNvSpPr/>
          <p:nvPr/>
        </p:nvSpPr>
        <p:spPr>
          <a:xfrm>
            <a:off x="6875880" y="9612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68E121A-03B8-CB4C-8BCD-276ADA92209F}"/>
              </a:ext>
            </a:extLst>
          </p:cNvPr>
          <p:cNvGrpSpPr/>
          <p:nvPr/>
        </p:nvGrpSpPr>
        <p:grpSpPr>
          <a:xfrm>
            <a:off x="1494420" y="2497976"/>
            <a:ext cx="9203160" cy="1903202"/>
            <a:chOff x="1494420" y="2497976"/>
            <a:chExt cx="9203160" cy="19032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920316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5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98879" y="2622620"/>
              <a:ext cx="9194242" cy="1778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67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51DC6B6-C2F4-3380-38A8-BC5353216576}"/>
              </a:ext>
            </a:extLst>
          </p:cNvPr>
          <p:cNvSpPr/>
          <p:nvPr/>
        </p:nvSpPr>
        <p:spPr>
          <a:xfrm>
            <a:off x="2971800" y="731520"/>
            <a:ext cx="6248400" cy="9144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 rad="228600">
              <a:srgbClr val="79F2A4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rgbClr val="351B39"/>
                </a:solidFill>
                <a:latin typeface="Book Antiqua" panose="02040602050305030304" pitchFamily="18" charset="0"/>
              </a:rPr>
              <a:t>ПРОЕКТ</a:t>
            </a:r>
            <a:endParaRPr lang="ru-RU" sz="2000" dirty="0">
              <a:solidFill>
                <a:srgbClr val="351B39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17" name="Group 7"/>
          <p:cNvGrpSpPr/>
          <p:nvPr/>
        </p:nvGrpSpPr>
        <p:grpSpPr bwMode="auto">
          <a:xfrm>
            <a:off x="105247" y="101332"/>
            <a:ext cx="2943657" cy="483976"/>
            <a:chOff x="0" y="0"/>
            <a:chExt cx="3924877" cy="645302"/>
          </a:xfrm>
        </p:grpSpPr>
        <p:sp>
          <p:nvSpPr>
            <p:cNvPr id="1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rcRect/>
              <a:stretch/>
            </a:blipFill>
          </p:spPr>
        </p:sp>
        <p:sp>
          <p:nvSpPr>
            <p:cNvPr id="1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  <p:sp>
        <p:nvSpPr>
          <p:cNvPr id="20" name="Freeform 9"/>
          <p:cNvSpPr/>
          <p:nvPr/>
        </p:nvSpPr>
        <p:spPr bwMode="auto">
          <a:xfrm>
            <a:off x="8760748" y="128673"/>
            <a:ext cx="747258" cy="438474"/>
          </a:xfrm>
          <a:custGeom>
            <a:avLst/>
            <a:gdLst/>
            <a:ahLst/>
            <a:cxnLst/>
            <a:rect l="l" t="t" r="r" b="b"/>
            <a:pathLst>
              <a:path w="747258" h="438474" extrusionOk="0">
                <a:moveTo>
                  <a:pt x="0" y="0"/>
                </a:moveTo>
                <a:lnTo>
                  <a:pt x="747258" y="0"/>
                </a:lnTo>
                <a:lnTo>
                  <a:pt x="747258" y="438474"/>
                </a:lnTo>
                <a:lnTo>
                  <a:pt x="0" y="4384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/>
          </a:blipFill>
        </p:spPr>
      </p:sp>
      <p:sp>
        <p:nvSpPr>
          <p:cNvPr id="21" name="Freeform 10"/>
          <p:cNvSpPr/>
          <p:nvPr/>
        </p:nvSpPr>
        <p:spPr bwMode="auto">
          <a:xfrm>
            <a:off x="10972542" y="144827"/>
            <a:ext cx="436979" cy="436979"/>
          </a:xfrm>
          <a:custGeom>
            <a:avLst/>
            <a:gdLst/>
            <a:ahLst/>
            <a:cxnLst/>
            <a:rect l="l" t="t" r="r" b="b"/>
            <a:pathLst>
              <a:path w="436979" h="436979" extrusionOk="0">
                <a:moveTo>
                  <a:pt x="0" y="0"/>
                </a:moveTo>
                <a:lnTo>
                  <a:pt x="436980" y="0"/>
                </a:lnTo>
                <a:lnTo>
                  <a:pt x="436980" y="436979"/>
                </a:lnTo>
                <a:lnTo>
                  <a:pt x="0" y="4369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/>
          </a:blipFill>
        </p:spPr>
      </p:sp>
      <p:sp>
        <p:nvSpPr>
          <p:cNvPr id="22" name="Freeform 11"/>
          <p:cNvSpPr/>
          <p:nvPr/>
        </p:nvSpPr>
        <p:spPr bwMode="auto">
          <a:xfrm>
            <a:off x="11555330" y="128673"/>
            <a:ext cx="522600" cy="503824"/>
          </a:xfrm>
          <a:custGeom>
            <a:avLst/>
            <a:gdLst/>
            <a:ahLst/>
            <a:cxnLst/>
            <a:rect l="l" t="t" r="r" b="b"/>
            <a:pathLst>
              <a:path w="522600" h="503824" extrusionOk="0">
                <a:moveTo>
                  <a:pt x="0" y="0"/>
                </a:moveTo>
                <a:lnTo>
                  <a:pt x="522600" y="0"/>
                </a:lnTo>
                <a:lnTo>
                  <a:pt x="522600" y="503824"/>
                </a:lnTo>
                <a:lnTo>
                  <a:pt x="0" y="5038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7120" t="7165" r="1173" b="13105"/>
            <a:stretch/>
          </a:blipFill>
        </p:spPr>
      </p:sp>
      <p:sp>
        <p:nvSpPr>
          <p:cNvPr id="23" name="Freeform 12"/>
          <p:cNvSpPr/>
          <p:nvPr/>
        </p:nvSpPr>
        <p:spPr bwMode="auto">
          <a:xfrm>
            <a:off x="8117580" y="130167"/>
            <a:ext cx="437939" cy="436979"/>
          </a:xfrm>
          <a:custGeom>
            <a:avLst/>
            <a:gdLst/>
            <a:ahLst/>
            <a:cxnLst/>
            <a:rect l="l" t="t" r="r" b="b"/>
            <a:pathLst>
              <a:path w="437940" h="436979" extrusionOk="0">
                <a:moveTo>
                  <a:pt x="0" y="0"/>
                </a:moveTo>
                <a:lnTo>
                  <a:pt x="437940" y="0"/>
                </a:lnTo>
                <a:lnTo>
                  <a:pt x="437940" y="436979"/>
                </a:lnTo>
                <a:lnTo>
                  <a:pt x="0" y="436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/>
          </a:blipFill>
        </p:spPr>
      </p:sp>
      <p:sp>
        <p:nvSpPr>
          <p:cNvPr id="24" name="Freeform 13"/>
          <p:cNvSpPr/>
          <p:nvPr/>
        </p:nvSpPr>
        <p:spPr bwMode="auto">
          <a:xfrm>
            <a:off x="9683916" y="286889"/>
            <a:ext cx="1105388" cy="151360"/>
          </a:xfrm>
          <a:custGeom>
            <a:avLst/>
            <a:gdLst/>
            <a:ahLst/>
            <a:cxnLst/>
            <a:rect l="l" t="t" r="r" b="b"/>
            <a:pathLst>
              <a:path w="1105388" h="151360" extrusionOk="0">
                <a:moveTo>
                  <a:pt x="0" y="0"/>
                </a:moveTo>
                <a:lnTo>
                  <a:pt x="1105387" y="0"/>
                </a:lnTo>
                <a:lnTo>
                  <a:pt x="1105387" y="151360"/>
                </a:lnTo>
                <a:lnTo>
                  <a:pt x="0" y="151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/>
            <a:stretch/>
          </a:blipFill>
        </p:spPr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DAE457C-7447-4FFA-BCD4-2C1D6D5C94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7320" y="109897"/>
            <a:ext cx="522600" cy="522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37975" y="4436525"/>
            <a:ext cx="7116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15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sz="2800" dirty="0"/>
              <a:t>Переквалификация старшего поколения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23208" y="6419751"/>
            <a:ext cx="4945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Эльмурзаев Мохьмад-Башир Балаудинович</a:t>
            </a:r>
          </a:p>
        </p:txBody>
      </p:sp>
    </p:spTree>
    <p:extLst>
      <p:ext uri="{BB962C8B-B14F-4D97-AF65-F5344CB8AC3E}">
        <p14:creationId xmlns:p14="http://schemas.microsoft.com/office/powerpoint/2010/main" val="196002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7BA19E96-95D5-3EC7-C7C7-F11D9CCB508E}"/>
              </a:ext>
            </a:extLst>
          </p:cNvPr>
          <p:cNvSpPr txBox="1"/>
          <p:nvPr/>
        </p:nvSpPr>
        <p:spPr>
          <a:xfrm>
            <a:off x="2035276" y="366447"/>
            <a:ext cx="1257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alpha val="1000"/>
                  </a:schemeClr>
                </a:solidFill>
                <a:latin typeface="Book Antiqua" panose="02040602050305030304" pitchFamily="18" charset="0"/>
              </a:rPr>
              <a:t>ЦЕЛИ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56C73B-6695-FEF3-CEDE-F24F9FE331F0}"/>
              </a:ext>
            </a:extLst>
          </p:cNvPr>
          <p:cNvGrpSpPr/>
          <p:nvPr/>
        </p:nvGrpSpPr>
        <p:grpSpPr>
          <a:xfrm>
            <a:off x="-2579058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200" y="864155"/>
            <a:ext cx="1212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40E35-2E11-75FF-A59E-DFC350D511EA}"/>
              </a:ext>
            </a:extLst>
          </p:cNvPr>
          <p:cNvSpPr txBox="1"/>
          <p:nvPr/>
        </p:nvSpPr>
        <p:spPr>
          <a:xfrm>
            <a:off x="1553731" y="3167390"/>
            <a:ext cx="908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ПЕРЕКВАЛИФИКАЦИЯ СТАРШЕГО ПОКОЛЕНИЯ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1336D10E-B90F-A997-4F90-2A978C572F59}"/>
              </a:ext>
            </a:extLst>
          </p:cNvPr>
          <p:cNvSpPr/>
          <p:nvPr/>
        </p:nvSpPr>
        <p:spPr>
          <a:xfrm rot="16200000">
            <a:off x="1966320" y="3906520"/>
            <a:ext cx="856488" cy="738632"/>
          </a:xfrm>
          <a:custGeom>
            <a:avLst/>
            <a:gdLst>
              <a:gd name="connsiteX0" fmla="*/ 134357 w 856488"/>
              <a:gd name="connsiteY0" fmla="*/ 229837 h 738632"/>
              <a:gd name="connsiteX1" fmla="*/ 0 w 856488"/>
              <a:gd name="connsiteY1" fmla="*/ 224479 h 738632"/>
              <a:gd name="connsiteX2" fmla="*/ 0 w 856488"/>
              <a:gd name="connsiteY2" fmla="*/ 218651 h 738632"/>
              <a:gd name="connsiteX3" fmla="*/ 14466 w 856488"/>
              <a:gd name="connsiteY3" fmla="*/ 219657 h 738632"/>
              <a:gd name="connsiteX4" fmla="*/ 123913 w 856488"/>
              <a:gd name="connsiteY4" fmla="*/ 227476 h 738632"/>
              <a:gd name="connsiteX5" fmla="*/ 856488 w 856488"/>
              <a:gd name="connsiteY5" fmla="*/ 369316 h 738632"/>
              <a:gd name="connsiteX6" fmla="*/ 487172 w 856488"/>
              <a:gd name="connsiteY6" fmla="*/ 738632 h 738632"/>
              <a:gd name="connsiteX7" fmla="*/ 487172 w 856488"/>
              <a:gd name="connsiteY7" fmla="*/ 553974 h 738632"/>
              <a:gd name="connsiteX8" fmla="*/ 384974 w 856488"/>
              <a:gd name="connsiteY8" fmla="*/ 553974 h 738632"/>
              <a:gd name="connsiteX9" fmla="*/ 348712 w 856488"/>
              <a:gd name="connsiteY9" fmla="*/ 546746 h 738632"/>
              <a:gd name="connsiteX10" fmla="*/ 68717 w 856488"/>
              <a:gd name="connsiteY10" fmla="*/ 494592 h 738632"/>
              <a:gd name="connsiteX11" fmla="*/ 0 w 856488"/>
              <a:gd name="connsiteY11" fmla="*/ 484192 h 738632"/>
              <a:gd name="connsiteX12" fmla="*/ 0 w 856488"/>
              <a:gd name="connsiteY12" fmla="*/ 467600 h 738632"/>
              <a:gd name="connsiteX13" fmla="*/ 321056 w 856488"/>
              <a:gd name="connsiteY13" fmla="*/ 482600 h 738632"/>
              <a:gd name="connsiteX14" fmla="*/ 302768 w 856488"/>
              <a:gd name="connsiteY14" fmla="*/ 470408 h 738632"/>
              <a:gd name="connsiteX15" fmla="*/ 50834 w 856488"/>
              <a:gd name="connsiteY15" fmla="*/ 420451 h 738632"/>
              <a:gd name="connsiteX16" fmla="*/ 0 w 856488"/>
              <a:gd name="connsiteY16" fmla="*/ 410965 h 738632"/>
              <a:gd name="connsiteX17" fmla="*/ 0 w 856488"/>
              <a:gd name="connsiteY17" fmla="*/ 396275 h 738632"/>
              <a:gd name="connsiteX18" fmla="*/ 93933 w 856488"/>
              <a:gd name="connsiteY18" fmla="*/ 401689 h 738632"/>
              <a:gd name="connsiteX19" fmla="*/ 254000 w 856488"/>
              <a:gd name="connsiteY19" fmla="*/ 403352 h 738632"/>
              <a:gd name="connsiteX20" fmla="*/ 168656 w 856488"/>
              <a:gd name="connsiteY20" fmla="*/ 372872 h 738632"/>
              <a:gd name="connsiteX21" fmla="*/ 314960 w 856488"/>
              <a:gd name="connsiteY21" fmla="*/ 336296 h 738632"/>
              <a:gd name="connsiteX22" fmla="*/ 150368 w 856488"/>
              <a:gd name="connsiteY22" fmla="*/ 305816 h 738632"/>
              <a:gd name="connsiteX23" fmla="*/ 0 w 856488"/>
              <a:gd name="connsiteY23" fmla="*/ 293639 h 738632"/>
              <a:gd name="connsiteX24" fmla="*/ 0 w 856488"/>
              <a:gd name="connsiteY24" fmla="*/ 273092 h 738632"/>
              <a:gd name="connsiteX25" fmla="*/ 27792 w 856488"/>
              <a:gd name="connsiteY25" fmla="*/ 273930 h 738632"/>
              <a:gd name="connsiteX26" fmla="*/ 284480 w 856488"/>
              <a:gd name="connsiteY26" fmla="*/ 281432 h 738632"/>
              <a:gd name="connsiteX27" fmla="*/ 190200 w 856488"/>
              <a:gd name="connsiteY27" fmla="*/ 242462 h 738632"/>
              <a:gd name="connsiteX28" fmla="*/ 134357 w 856488"/>
              <a:gd name="connsiteY28" fmla="*/ 229837 h 738632"/>
              <a:gd name="connsiteX29" fmla="*/ 205232 w 856488"/>
              <a:gd name="connsiteY29" fmla="*/ 232664 h 738632"/>
              <a:gd name="connsiteX30" fmla="*/ 5230 w 856488"/>
              <a:gd name="connsiteY30" fmla="*/ 187984 h 738632"/>
              <a:gd name="connsiteX31" fmla="*/ 0 w 856488"/>
              <a:gd name="connsiteY31" fmla="*/ 187090 h 738632"/>
              <a:gd name="connsiteX32" fmla="*/ 0 w 856488"/>
              <a:gd name="connsiteY32" fmla="*/ 184658 h 738632"/>
              <a:gd name="connsiteX33" fmla="*/ 487172 w 856488"/>
              <a:gd name="connsiteY33" fmla="*/ 184658 h 738632"/>
              <a:gd name="connsiteX34" fmla="*/ 487172 w 856488"/>
              <a:gd name="connsiteY34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6488" h="738632">
                <a:moveTo>
                  <a:pt x="134357" y="229837"/>
                </a:moveTo>
                <a:lnTo>
                  <a:pt x="0" y="224479"/>
                </a:lnTo>
                <a:lnTo>
                  <a:pt x="0" y="218651"/>
                </a:lnTo>
                <a:lnTo>
                  <a:pt x="14466" y="219657"/>
                </a:lnTo>
                <a:cubicBezTo>
                  <a:pt x="66048" y="222938"/>
                  <a:pt x="98577" y="224610"/>
                  <a:pt x="123913" y="227476"/>
                </a:cubicBezTo>
                <a:close/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84974" y="553974"/>
                </a:lnTo>
                <a:lnTo>
                  <a:pt x="348712" y="546746"/>
                </a:lnTo>
                <a:cubicBezTo>
                  <a:pt x="254125" y="528069"/>
                  <a:pt x="155562" y="509179"/>
                  <a:pt x="68717" y="494592"/>
                </a:cubicBezTo>
                <a:lnTo>
                  <a:pt x="0" y="484192"/>
                </a:lnTo>
                <a:lnTo>
                  <a:pt x="0" y="467600"/>
                </a:lnTo>
                <a:lnTo>
                  <a:pt x="321056" y="482600"/>
                </a:lnTo>
                <a:cubicBezTo>
                  <a:pt x="314960" y="478536"/>
                  <a:pt x="309945" y="471878"/>
                  <a:pt x="302768" y="470408"/>
                </a:cubicBezTo>
                <a:cubicBezTo>
                  <a:pt x="202025" y="449774"/>
                  <a:pt x="118679" y="433372"/>
                  <a:pt x="50834" y="420451"/>
                </a:cubicBezTo>
                <a:lnTo>
                  <a:pt x="0" y="410965"/>
                </a:lnTo>
                <a:lnTo>
                  <a:pt x="0" y="396275"/>
                </a:lnTo>
                <a:lnTo>
                  <a:pt x="93933" y="401689"/>
                </a:lnTo>
                <a:cubicBezTo>
                  <a:pt x="143802" y="403517"/>
                  <a:pt x="197791" y="404321"/>
                  <a:pt x="254000" y="403352"/>
                </a:cubicBezTo>
                <a:cubicBezTo>
                  <a:pt x="284203" y="402831"/>
                  <a:pt x="148336" y="395224"/>
                  <a:pt x="168656" y="372872"/>
                </a:cubicBezTo>
                <a:cubicBezTo>
                  <a:pt x="202471" y="335676"/>
                  <a:pt x="266192" y="348488"/>
                  <a:pt x="314960" y="336296"/>
                </a:cubicBezTo>
                <a:cubicBezTo>
                  <a:pt x="260096" y="326136"/>
                  <a:pt x="205939" y="310833"/>
                  <a:pt x="150368" y="305816"/>
                </a:cubicBezTo>
                <a:lnTo>
                  <a:pt x="0" y="293639"/>
                </a:lnTo>
                <a:lnTo>
                  <a:pt x="0" y="273092"/>
                </a:lnTo>
                <a:lnTo>
                  <a:pt x="27792" y="273930"/>
                </a:lnTo>
                <a:cubicBezTo>
                  <a:pt x="104997" y="276224"/>
                  <a:pt x="190370" y="278724"/>
                  <a:pt x="284480" y="281432"/>
                </a:cubicBezTo>
                <a:cubicBezTo>
                  <a:pt x="240482" y="262576"/>
                  <a:pt x="213008" y="250520"/>
                  <a:pt x="190200" y="242462"/>
                </a:cubicBezTo>
                <a:lnTo>
                  <a:pt x="134357" y="229837"/>
                </a:lnTo>
                <a:lnTo>
                  <a:pt x="205232" y="232664"/>
                </a:lnTo>
                <a:cubicBezTo>
                  <a:pt x="108099" y="209809"/>
                  <a:pt x="62955" y="198562"/>
                  <a:pt x="5230" y="187984"/>
                </a:cubicBezTo>
                <a:lnTo>
                  <a:pt x="0" y="187090"/>
                </a:lnTo>
                <a:lnTo>
                  <a:pt x="0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A5839EB-64A0-A8CF-1607-2EB9FC1FAA4E}"/>
              </a:ext>
            </a:extLst>
          </p:cNvPr>
          <p:cNvCxnSpPr>
            <a:cxnSpLocks/>
          </p:cNvCxnSpPr>
          <p:nvPr/>
        </p:nvCxnSpPr>
        <p:spPr>
          <a:xfrm flipV="1">
            <a:off x="1473200" y="3667760"/>
            <a:ext cx="9180000" cy="0"/>
          </a:xfrm>
          <a:prstGeom prst="line">
            <a:avLst/>
          </a:prstGeom>
          <a:ln w="88900" cap="rnd">
            <a:solidFill>
              <a:srgbClr val="38F2AE"/>
            </a:solidFill>
            <a:tailEnd type="none"/>
          </a:ln>
          <a:effectLst>
            <a:glow rad="63500">
              <a:srgbClr val="38F2AE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олилиния: фигура 50">
            <a:extLst>
              <a:ext uri="{FF2B5EF4-FFF2-40B4-BE49-F238E27FC236}">
                <a16:creationId xmlns:a16="http://schemas.microsoft.com/office/drawing/2014/main" id="{CCED8D4A-14F2-C257-42E0-E4C4F310FFD5}"/>
              </a:ext>
            </a:extLst>
          </p:cNvPr>
          <p:cNvSpPr/>
          <p:nvPr/>
        </p:nvSpPr>
        <p:spPr>
          <a:xfrm rot="16200000">
            <a:off x="3802320" y="3906000"/>
            <a:ext cx="856488" cy="738632"/>
          </a:xfrm>
          <a:custGeom>
            <a:avLst/>
            <a:gdLst>
              <a:gd name="connsiteX0" fmla="*/ 856488 w 856488"/>
              <a:gd name="connsiteY0" fmla="*/ 369316 h 738632"/>
              <a:gd name="connsiteX1" fmla="*/ 487172 w 856488"/>
              <a:gd name="connsiteY1" fmla="*/ 738632 h 738632"/>
              <a:gd name="connsiteX2" fmla="*/ 487172 w 856488"/>
              <a:gd name="connsiteY2" fmla="*/ 553974 h 738632"/>
              <a:gd name="connsiteX3" fmla="*/ 300704 w 856488"/>
              <a:gd name="connsiteY3" fmla="*/ 553974 h 738632"/>
              <a:gd name="connsiteX4" fmla="*/ 235712 w 856488"/>
              <a:gd name="connsiteY4" fmla="*/ 531368 h 738632"/>
              <a:gd name="connsiteX5" fmla="*/ 193040 w 856488"/>
              <a:gd name="connsiteY5" fmla="*/ 506984 h 738632"/>
              <a:gd name="connsiteX6" fmla="*/ 363728 w 856488"/>
              <a:gd name="connsiteY6" fmla="*/ 500888 h 738632"/>
              <a:gd name="connsiteX7" fmla="*/ 180848 w 856488"/>
              <a:gd name="connsiteY7" fmla="*/ 427736 h 738632"/>
              <a:gd name="connsiteX8" fmla="*/ 406400 w 856488"/>
              <a:gd name="connsiteY8" fmla="*/ 409448 h 738632"/>
              <a:gd name="connsiteX9" fmla="*/ 229616 w 856488"/>
              <a:gd name="connsiteY9" fmla="*/ 354584 h 738632"/>
              <a:gd name="connsiteX10" fmla="*/ 41173 w 856488"/>
              <a:gd name="connsiteY10" fmla="*/ 327187 h 738632"/>
              <a:gd name="connsiteX11" fmla="*/ 0 w 856488"/>
              <a:gd name="connsiteY11" fmla="*/ 323412 h 738632"/>
              <a:gd name="connsiteX12" fmla="*/ 0 w 856488"/>
              <a:gd name="connsiteY12" fmla="*/ 314128 h 738632"/>
              <a:gd name="connsiteX13" fmla="*/ 22395 w 856488"/>
              <a:gd name="connsiteY13" fmla="*/ 313484 h 738632"/>
              <a:gd name="connsiteX14" fmla="*/ 241808 w 856488"/>
              <a:gd name="connsiteY14" fmla="*/ 305816 h 738632"/>
              <a:gd name="connsiteX15" fmla="*/ 16256 w 856488"/>
              <a:gd name="connsiteY15" fmla="*/ 263144 h 738632"/>
              <a:gd name="connsiteX16" fmla="*/ 0 w 856488"/>
              <a:gd name="connsiteY16" fmla="*/ 260874 h 738632"/>
              <a:gd name="connsiteX17" fmla="*/ 0 w 856488"/>
              <a:gd name="connsiteY17" fmla="*/ 243568 h 738632"/>
              <a:gd name="connsiteX18" fmla="*/ 53893 w 856488"/>
              <a:gd name="connsiteY18" fmla="*/ 242773 h 738632"/>
              <a:gd name="connsiteX19" fmla="*/ 363728 w 856488"/>
              <a:gd name="connsiteY19" fmla="*/ 244856 h 738632"/>
              <a:gd name="connsiteX20" fmla="*/ 204154 w 856488"/>
              <a:gd name="connsiteY20" fmla="*/ 188938 h 738632"/>
              <a:gd name="connsiteX21" fmla="*/ 193529 w 856488"/>
              <a:gd name="connsiteY21" fmla="*/ 184658 h 738632"/>
              <a:gd name="connsiteX22" fmla="*/ 487172 w 856488"/>
              <a:gd name="connsiteY22" fmla="*/ 184658 h 738632"/>
              <a:gd name="connsiteX23" fmla="*/ 487172 w 856488"/>
              <a:gd name="connsiteY23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56488" h="738632"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00704" y="553974"/>
                </a:lnTo>
                <a:lnTo>
                  <a:pt x="235712" y="531368"/>
                </a:lnTo>
                <a:cubicBezTo>
                  <a:pt x="220501" y="525284"/>
                  <a:pt x="177103" y="510779"/>
                  <a:pt x="193040" y="506984"/>
                </a:cubicBezTo>
                <a:cubicBezTo>
                  <a:pt x="248424" y="493797"/>
                  <a:pt x="306832" y="502920"/>
                  <a:pt x="363728" y="500888"/>
                </a:cubicBezTo>
                <a:cubicBezTo>
                  <a:pt x="302768" y="476504"/>
                  <a:pt x="243135" y="448498"/>
                  <a:pt x="180848" y="427736"/>
                </a:cubicBezTo>
                <a:cubicBezTo>
                  <a:pt x="39160" y="380507"/>
                  <a:pt x="-196523" y="398486"/>
                  <a:pt x="406400" y="409448"/>
                </a:cubicBezTo>
                <a:cubicBezTo>
                  <a:pt x="347472" y="391160"/>
                  <a:pt x="290178" y="366382"/>
                  <a:pt x="229616" y="354584"/>
                </a:cubicBezTo>
                <a:cubicBezTo>
                  <a:pt x="160486" y="341117"/>
                  <a:pt x="93932" y="332646"/>
                  <a:pt x="41173" y="327187"/>
                </a:cubicBezTo>
                <a:lnTo>
                  <a:pt x="0" y="323412"/>
                </a:lnTo>
                <a:lnTo>
                  <a:pt x="0" y="314128"/>
                </a:lnTo>
                <a:lnTo>
                  <a:pt x="22395" y="313484"/>
                </a:lnTo>
                <a:cubicBezTo>
                  <a:pt x="71993" y="312023"/>
                  <a:pt x="143552" y="309746"/>
                  <a:pt x="241808" y="305816"/>
                </a:cubicBezTo>
                <a:cubicBezTo>
                  <a:pt x="164984" y="254600"/>
                  <a:pt x="234894" y="297440"/>
                  <a:pt x="16256" y="263144"/>
                </a:cubicBezTo>
                <a:lnTo>
                  <a:pt x="0" y="260874"/>
                </a:lnTo>
                <a:lnTo>
                  <a:pt x="0" y="243568"/>
                </a:lnTo>
                <a:lnTo>
                  <a:pt x="53893" y="242773"/>
                </a:lnTo>
                <a:cubicBezTo>
                  <a:pt x="364604" y="243546"/>
                  <a:pt x="533516" y="278814"/>
                  <a:pt x="363728" y="244856"/>
                </a:cubicBezTo>
                <a:cubicBezTo>
                  <a:pt x="363728" y="244856"/>
                  <a:pt x="291889" y="221801"/>
                  <a:pt x="204154" y="188938"/>
                </a:cubicBezTo>
                <a:lnTo>
                  <a:pt x="193529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3" name="Полилиния: фигура 52">
            <a:extLst>
              <a:ext uri="{FF2B5EF4-FFF2-40B4-BE49-F238E27FC236}">
                <a16:creationId xmlns:a16="http://schemas.microsoft.com/office/drawing/2014/main" id="{6934A005-41F8-8C90-5F85-78EF5BF4F664}"/>
              </a:ext>
            </a:extLst>
          </p:cNvPr>
          <p:cNvSpPr/>
          <p:nvPr/>
        </p:nvSpPr>
        <p:spPr>
          <a:xfrm rot="16200000">
            <a:off x="5638320" y="3906000"/>
            <a:ext cx="797560" cy="738632"/>
          </a:xfrm>
          <a:custGeom>
            <a:avLst/>
            <a:gdLst>
              <a:gd name="connsiteX0" fmla="*/ 797560 w 797560"/>
              <a:gd name="connsiteY0" fmla="*/ 369316 h 738632"/>
              <a:gd name="connsiteX1" fmla="*/ 428244 w 797560"/>
              <a:gd name="connsiteY1" fmla="*/ 738632 h 738632"/>
              <a:gd name="connsiteX2" fmla="*/ 428244 w 797560"/>
              <a:gd name="connsiteY2" fmla="*/ 553974 h 738632"/>
              <a:gd name="connsiteX3" fmla="*/ 106499 w 797560"/>
              <a:gd name="connsiteY3" fmla="*/ 553974 h 738632"/>
              <a:gd name="connsiteX4" fmla="*/ 12192 w 797560"/>
              <a:gd name="connsiteY4" fmla="*/ 513080 h 738632"/>
              <a:gd name="connsiteX5" fmla="*/ 268224 w 797560"/>
              <a:gd name="connsiteY5" fmla="*/ 482600 h 738632"/>
              <a:gd name="connsiteX6" fmla="*/ 249936 w 797560"/>
              <a:gd name="connsiteY6" fmla="*/ 464312 h 738632"/>
              <a:gd name="connsiteX7" fmla="*/ 103632 w 797560"/>
              <a:gd name="connsiteY7" fmla="*/ 433832 h 738632"/>
              <a:gd name="connsiteX8" fmla="*/ 359664 w 797560"/>
              <a:gd name="connsiteY8" fmla="*/ 427736 h 738632"/>
              <a:gd name="connsiteX9" fmla="*/ 268224 w 797560"/>
              <a:gd name="connsiteY9" fmla="*/ 403352 h 738632"/>
              <a:gd name="connsiteX10" fmla="*/ 0 w 797560"/>
              <a:gd name="connsiteY10" fmla="*/ 354584 h 738632"/>
              <a:gd name="connsiteX11" fmla="*/ 18288 w 797560"/>
              <a:gd name="connsiteY11" fmla="*/ 336296 h 738632"/>
              <a:gd name="connsiteX12" fmla="*/ 237744 w 797560"/>
              <a:gd name="connsiteY12" fmla="*/ 318008 h 738632"/>
              <a:gd name="connsiteX13" fmla="*/ 24384 w 797560"/>
              <a:gd name="connsiteY13" fmla="*/ 275336 h 738632"/>
              <a:gd name="connsiteX14" fmla="*/ 371856 w 797560"/>
              <a:gd name="connsiteY14" fmla="*/ 269240 h 738632"/>
              <a:gd name="connsiteX15" fmla="*/ 54864 w 797560"/>
              <a:gd name="connsiteY15" fmla="*/ 202184 h 738632"/>
              <a:gd name="connsiteX16" fmla="*/ 256032 w 797560"/>
              <a:gd name="connsiteY16" fmla="*/ 196088 h 738632"/>
              <a:gd name="connsiteX17" fmla="*/ 204597 w 797560"/>
              <a:gd name="connsiteY17" fmla="*/ 184658 h 738632"/>
              <a:gd name="connsiteX18" fmla="*/ 428244 w 797560"/>
              <a:gd name="connsiteY18" fmla="*/ 184658 h 738632"/>
              <a:gd name="connsiteX19" fmla="*/ 428244 w 797560"/>
              <a:gd name="connsiteY19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97560" h="738632">
                <a:moveTo>
                  <a:pt x="797560" y="369316"/>
                </a:moveTo>
                <a:lnTo>
                  <a:pt x="428244" y="738632"/>
                </a:lnTo>
                <a:lnTo>
                  <a:pt x="428244" y="553974"/>
                </a:lnTo>
                <a:lnTo>
                  <a:pt x="106499" y="553974"/>
                </a:lnTo>
                <a:lnTo>
                  <a:pt x="12192" y="513080"/>
                </a:lnTo>
                <a:cubicBezTo>
                  <a:pt x="97536" y="502920"/>
                  <a:pt x="184030" y="499870"/>
                  <a:pt x="268224" y="482600"/>
                </a:cubicBezTo>
                <a:cubicBezTo>
                  <a:pt x="276669" y="480868"/>
                  <a:pt x="258202" y="466761"/>
                  <a:pt x="249936" y="464312"/>
                </a:cubicBezTo>
                <a:cubicBezTo>
                  <a:pt x="202173" y="450160"/>
                  <a:pt x="152400" y="443992"/>
                  <a:pt x="103632" y="433832"/>
                </a:cubicBezTo>
                <a:cubicBezTo>
                  <a:pt x="188976" y="431800"/>
                  <a:pt x="275723" y="443281"/>
                  <a:pt x="359664" y="427736"/>
                </a:cubicBezTo>
                <a:cubicBezTo>
                  <a:pt x="390682" y="421992"/>
                  <a:pt x="299136" y="409639"/>
                  <a:pt x="268224" y="403352"/>
                </a:cubicBezTo>
                <a:cubicBezTo>
                  <a:pt x="179173" y="385240"/>
                  <a:pt x="89408" y="370840"/>
                  <a:pt x="0" y="354584"/>
                </a:cubicBezTo>
                <a:cubicBezTo>
                  <a:pt x="6096" y="348488"/>
                  <a:pt x="9767" y="337607"/>
                  <a:pt x="18288" y="336296"/>
                </a:cubicBezTo>
                <a:cubicBezTo>
                  <a:pt x="90840" y="325134"/>
                  <a:pt x="230440" y="391049"/>
                  <a:pt x="237744" y="318008"/>
                </a:cubicBezTo>
                <a:cubicBezTo>
                  <a:pt x="244961" y="245839"/>
                  <a:pt x="-43778" y="300122"/>
                  <a:pt x="24384" y="275336"/>
                </a:cubicBezTo>
                <a:cubicBezTo>
                  <a:pt x="133251" y="235748"/>
                  <a:pt x="256032" y="271272"/>
                  <a:pt x="371856" y="269240"/>
                </a:cubicBezTo>
                <a:cubicBezTo>
                  <a:pt x="371856" y="269240"/>
                  <a:pt x="146179" y="259856"/>
                  <a:pt x="54864" y="202184"/>
                </a:cubicBezTo>
                <a:cubicBezTo>
                  <a:pt x="-1857" y="166360"/>
                  <a:pt x="188976" y="198120"/>
                  <a:pt x="256032" y="196088"/>
                </a:cubicBezTo>
                <a:lnTo>
                  <a:pt x="204597" y="184658"/>
                </a:lnTo>
                <a:lnTo>
                  <a:pt x="428244" y="184658"/>
                </a:lnTo>
                <a:lnTo>
                  <a:pt x="428244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0" name="Полилиния: фигура 59">
            <a:extLst>
              <a:ext uri="{FF2B5EF4-FFF2-40B4-BE49-F238E27FC236}">
                <a16:creationId xmlns:a16="http://schemas.microsoft.com/office/drawing/2014/main" id="{5D2D720A-5BDA-7E0C-FF76-03EF67D99EE7}"/>
              </a:ext>
            </a:extLst>
          </p:cNvPr>
          <p:cNvSpPr/>
          <p:nvPr/>
        </p:nvSpPr>
        <p:spPr>
          <a:xfrm rot="16200000">
            <a:off x="9310320" y="3906000"/>
            <a:ext cx="856488" cy="738632"/>
          </a:xfrm>
          <a:custGeom>
            <a:avLst/>
            <a:gdLst>
              <a:gd name="connsiteX0" fmla="*/ 856488 w 856488"/>
              <a:gd name="connsiteY0" fmla="*/ 369316 h 738632"/>
              <a:gd name="connsiteX1" fmla="*/ 487172 w 856488"/>
              <a:gd name="connsiteY1" fmla="*/ 738632 h 738632"/>
              <a:gd name="connsiteX2" fmla="*/ 487172 w 856488"/>
              <a:gd name="connsiteY2" fmla="*/ 553974 h 738632"/>
              <a:gd name="connsiteX3" fmla="*/ 373265 w 856488"/>
              <a:gd name="connsiteY3" fmla="*/ 553974 h 738632"/>
              <a:gd name="connsiteX4" fmla="*/ 358869 w 856488"/>
              <a:gd name="connsiteY4" fmla="*/ 544372 h 738632"/>
              <a:gd name="connsiteX5" fmla="*/ 71120 w 856488"/>
              <a:gd name="connsiteY5" fmla="*/ 482600 h 738632"/>
              <a:gd name="connsiteX6" fmla="*/ 0 w 856488"/>
              <a:gd name="connsiteY6" fmla="*/ 470668 h 738632"/>
              <a:gd name="connsiteX7" fmla="*/ 0 w 856488"/>
              <a:gd name="connsiteY7" fmla="*/ 454533 h 738632"/>
              <a:gd name="connsiteX8" fmla="*/ 37191 w 856488"/>
              <a:gd name="connsiteY8" fmla="*/ 454540 h 738632"/>
              <a:gd name="connsiteX9" fmla="*/ 290576 w 856488"/>
              <a:gd name="connsiteY9" fmla="*/ 452120 h 738632"/>
              <a:gd name="connsiteX10" fmla="*/ 180848 w 856488"/>
              <a:gd name="connsiteY10" fmla="*/ 391160 h 738632"/>
              <a:gd name="connsiteX11" fmla="*/ 556 w 856488"/>
              <a:gd name="connsiteY11" fmla="*/ 349658 h 738632"/>
              <a:gd name="connsiteX12" fmla="*/ 0 w 856488"/>
              <a:gd name="connsiteY12" fmla="*/ 349572 h 738632"/>
              <a:gd name="connsiteX13" fmla="*/ 0 w 856488"/>
              <a:gd name="connsiteY13" fmla="*/ 316328 h 738632"/>
              <a:gd name="connsiteX14" fmla="*/ 34635 w 856488"/>
              <a:gd name="connsiteY14" fmla="*/ 315824 h 738632"/>
              <a:gd name="connsiteX15" fmla="*/ 333248 w 856488"/>
              <a:gd name="connsiteY15" fmla="*/ 354584 h 738632"/>
              <a:gd name="connsiteX16" fmla="*/ 132080 w 856488"/>
              <a:gd name="connsiteY16" fmla="*/ 324104 h 738632"/>
              <a:gd name="connsiteX17" fmla="*/ 12254 w 856488"/>
              <a:gd name="connsiteY17" fmla="*/ 300043 h 738632"/>
              <a:gd name="connsiteX18" fmla="*/ 0 w 856488"/>
              <a:gd name="connsiteY18" fmla="*/ 297107 h 738632"/>
              <a:gd name="connsiteX19" fmla="*/ 0 w 856488"/>
              <a:gd name="connsiteY19" fmla="*/ 281472 h 738632"/>
              <a:gd name="connsiteX20" fmla="*/ 59013 w 856488"/>
              <a:gd name="connsiteY20" fmla="*/ 281560 h 738632"/>
              <a:gd name="connsiteX21" fmla="*/ 314960 w 856488"/>
              <a:gd name="connsiteY21" fmla="*/ 311912 h 738632"/>
              <a:gd name="connsiteX22" fmla="*/ 107696 w 856488"/>
              <a:gd name="connsiteY22" fmla="*/ 208280 h 738632"/>
              <a:gd name="connsiteX23" fmla="*/ 181656 w 856488"/>
              <a:gd name="connsiteY23" fmla="*/ 186944 h 738632"/>
              <a:gd name="connsiteX24" fmla="*/ 208482 w 856488"/>
              <a:gd name="connsiteY24" fmla="*/ 184658 h 738632"/>
              <a:gd name="connsiteX25" fmla="*/ 487172 w 856488"/>
              <a:gd name="connsiteY25" fmla="*/ 184658 h 738632"/>
              <a:gd name="connsiteX26" fmla="*/ 487172 w 856488"/>
              <a:gd name="connsiteY26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56488" h="738632"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73265" y="553974"/>
                </a:lnTo>
                <a:lnTo>
                  <a:pt x="358869" y="544372"/>
                </a:lnTo>
                <a:cubicBezTo>
                  <a:pt x="292546" y="500778"/>
                  <a:pt x="321361" y="529943"/>
                  <a:pt x="71120" y="482600"/>
                </a:cubicBezTo>
                <a:lnTo>
                  <a:pt x="0" y="470668"/>
                </a:lnTo>
                <a:lnTo>
                  <a:pt x="0" y="454533"/>
                </a:lnTo>
                <a:lnTo>
                  <a:pt x="37191" y="454540"/>
                </a:lnTo>
                <a:cubicBezTo>
                  <a:pt x="99762" y="454419"/>
                  <a:pt x="182940" y="453829"/>
                  <a:pt x="290576" y="452120"/>
                </a:cubicBezTo>
                <a:lnTo>
                  <a:pt x="180848" y="391160"/>
                </a:lnTo>
                <a:cubicBezTo>
                  <a:pt x="144004" y="370691"/>
                  <a:pt x="62551" y="358845"/>
                  <a:pt x="556" y="349658"/>
                </a:cubicBezTo>
                <a:lnTo>
                  <a:pt x="0" y="349572"/>
                </a:lnTo>
                <a:lnTo>
                  <a:pt x="0" y="316328"/>
                </a:lnTo>
                <a:lnTo>
                  <a:pt x="34635" y="315824"/>
                </a:lnTo>
                <a:cubicBezTo>
                  <a:pt x="133144" y="320049"/>
                  <a:pt x="233896" y="354584"/>
                  <a:pt x="333248" y="354584"/>
                </a:cubicBezTo>
                <a:cubicBezTo>
                  <a:pt x="401069" y="354584"/>
                  <a:pt x="198541" y="337621"/>
                  <a:pt x="132080" y="324104"/>
                </a:cubicBezTo>
                <a:cubicBezTo>
                  <a:pt x="105272" y="318652"/>
                  <a:pt x="52000" y="308893"/>
                  <a:pt x="12254" y="300043"/>
                </a:cubicBezTo>
                <a:lnTo>
                  <a:pt x="0" y="297107"/>
                </a:lnTo>
                <a:lnTo>
                  <a:pt x="0" y="281472"/>
                </a:lnTo>
                <a:lnTo>
                  <a:pt x="59013" y="281560"/>
                </a:lnTo>
                <a:cubicBezTo>
                  <a:pt x="144385" y="286683"/>
                  <a:pt x="229616" y="304292"/>
                  <a:pt x="314960" y="311912"/>
                </a:cubicBezTo>
                <a:cubicBezTo>
                  <a:pt x="314960" y="311912"/>
                  <a:pt x="154508" y="269721"/>
                  <a:pt x="107696" y="208280"/>
                </a:cubicBezTo>
                <a:cubicBezTo>
                  <a:pt x="90666" y="185928"/>
                  <a:pt x="140329" y="187960"/>
                  <a:pt x="181656" y="186944"/>
                </a:cubicBezTo>
                <a:lnTo>
                  <a:pt x="208482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6" name="Полилиния: фигура 65">
            <a:extLst>
              <a:ext uri="{FF2B5EF4-FFF2-40B4-BE49-F238E27FC236}">
                <a16:creationId xmlns:a16="http://schemas.microsoft.com/office/drawing/2014/main" id="{797E26F2-9BA9-50EF-1B97-87255BF4AA32}"/>
              </a:ext>
            </a:extLst>
          </p:cNvPr>
          <p:cNvSpPr/>
          <p:nvPr/>
        </p:nvSpPr>
        <p:spPr>
          <a:xfrm rot="16200000">
            <a:off x="7474320" y="3906000"/>
            <a:ext cx="828040" cy="738632"/>
          </a:xfrm>
          <a:custGeom>
            <a:avLst/>
            <a:gdLst>
              <a:gd name="connsiteX0" fmla="*/ 828040 w 828040"/>
              <a:gd name="connsiteY0" fmla="*/ 369316 h 738632"/>
              <a:gd name="connsiteX1" fmla="*/ 458724 w 828040"/>
              <a:gd name="connsiteY1" fmla="*/ 738632 h 738632"/>
              <a:gd name="connsiteX2" fmla="*/ 458724 w 828040"/>
              <a:gd name="connsiteY2" fmla="*/ 553974 h 738632"/>
              <a:gd name="connsiteX3" fmla="*/ 158655 w 828040"/>
              <a:gd name="connsiteY3" fmla="*/ 553974 h 738632"/>
              <a:gd name="connsiteX4" fmla="*/ 115824 w 828040"/>
              <a:gd name="connsiteY4" fmla="*/ 525272 h 738632"/>
              <a:gd name="connsiteX5" fmla="*/ 134112 w 828040"/>
              <a:gd name="connsiteY5" fmla="*/ 500888 h 738632"/>
              <a:gd name="connsiteX6" fmla="*/ 286512 w 828040"/>
              <a:gd name="connsiteY6" fmla="*/ 458216 h 738632"/>
              <a:gd name="connsiteX7" fmla="*/ 170688 w 828040"/>
              <a:gd name="connsiteY7" fmla="*/ 378968 h 738632"/>
              <a:gd name="connsiteX8" fmla="*/ 0 w 828040"/>
              <a:gd name="connsiteY8" fmla="*/ 299720 h 738632"/>
              <a:gd name="connsiteX9" fmla="*/ 170688 w 828040"/>
              <a:gd name="connsiteY9" fmla="*/ 305816 h 738632"/>
              <a:gd name="connsiteX10" fmla="*/ 347472 w 828040"/>
              <a:gd name="connsiteY10" fmla="*/ 281432 h 738632"/>
              <a:gd name="connsiteX11" fmla="*/ 82809 w 828040"/>
              <a:gd name="connsiteY11" fmla="*/ 196616 h 738632"/>
              <a:gd name="connsiteX12" fmla="*/ 30897 w 828040"/>
              <a:gd name="connsiteY12" fmla="*/ 184658 h 738632"/>
              <a:gd name="connsiteX13" fmla="*/ 458724 w 828040"/>
              <a:gd name="connsiteY13" fmla="*/ 184658 h 738632"/>
              <a:gd name="connsiteX14" fmla="*/ 458724 w 828040"/>
              <a:gd name="connsiteY14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040" h="738632">
                <a:moveTo>
                  <a:pt x="828040" y="369316"/>
                </a:moveTo>
                <a:lnTo>
                  <a:pt x="458724" y="738632"/>
                </a:lnTo>
                <a:lnTo>
                  <a:pt x="458724" y="553974"/>
                </a:lnTo>
                <a:lnTo>
                  <a:pt x="158655" y="553974"/>
                </a:lnTo>
                <a:lnTo>
                  <a:pt x="115824" y="525272"/>
                </a:lnTo>
                <a:cubicBezTo>
                  <a:pt x="121920" y="517144"/>
                  <a:pt x="125025" y="505432"/>
                  <a:pt x="134112" y="500888"/>
                </a:cubicBezTo>
                <a:cubicBezTo>
                  <a:pt x="157944" y="488972"/>
                  <a:pt x="258790" y="465147"/>
                  <a:pt x="286512" y="458216"/>
                </a:cubicBezTo>
                <a:cubicBezTo>
                  <a:pt x="247904" y="431800"/>
                  <a:pt x="211622" y="401612"/>
                  <a:pt x="170688" y="378968"/>
                </a:cubicBezTo>
                <a:cubicBezTo>
                  <a:pt x="115798" y="348603"/>
                  <a:pt x="0" y="362449"/>
                  <a:pt x="0" y="299720"/>
                </a:cubicBezTo>
                <a:cubicBezTo>
                  <a:pt x="0" y="242788"/>
                  <a:pt x="113766" y="306911"/>
                  <a:pt x="170688" y="305816"/>
                </a:cubicBezTo>
                <a:cubicBezTo>
                  <a:pt x="301431" y="303302"/>
                  <a:pt x="277473" y="309432"/>
                  <a:pt x="347472" y="281432"/>
                </a:cubicBezTo>
                <a:cubicBezTo>
                  <a:pt x="212324" y="230752"/>
                  <a:pt x="200831" y="224253"/>
                  <a:pt x="82809" y="196616"/>
                </a:cubicBezTo>
                <a:lnTo>
                  <a:pt x="30897" y="184658"/>
                </a:lnTo>
                <a:lnTo>
                  <a:pt x="458724" y="184658"/>
                </a:lnTo>
                <a:lnTo>
                  <a:pt x="458724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CB2A0384-1E50-685E-2BCA-75EC69B16E0B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A6A52710-BBDF-6C64-28E0-ABADDA4DF294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:a16="http://schemas.microsoft.com/office/drawing/2014/main" id="{F91A19A7-E6B4-9DD4-B7B0-04E5D29181C0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4D258937-A8FE-2945-6F5C-5AD0387CC8E6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DDE68DDB-7254-5ADB-9D4C-5B3F4F16DC47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FB6D0EB0-494F-DEBD-6F5F-92093C8C60F3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CF1F093A-2543-DDB5-99DB-015D027FC083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EDDA1717-54E5-98B7-FF51-FB759557E491}"/>
              </a:ext>
            </a:extLst>
          </p:cNvPr>
          <p:cNvSpPr/>
          <p:nvPr/>
        </p:nvSpPr>
        <p:spPr>
          <a:xfrm>
            <a:off x="4950459" y="-472440"/>
            <a:ext cx="2291082" cy="33528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 rad="228600">
              <a:srgbClr val="79F2A4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351B39"/>
                </a:solidFill>
                <a:latin typeface="Book Antiqua" panose="02040602050305030304" pitchFamily="18" charset="0"/>
              </a:rPr>
              <a:t>ПРОЕКТ</a:t>
            </a:r>
            <a:endParaRPr lang="ru-RU" sz="6600" dirty="0">
              <a:solidFill>
                <a:srgbClr val="351B39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27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rcRect/>
              <a:stretch/>
            </a:blipFill>
          </p:spPr>
        </p:sp>
        <p:sp>
          <p:nvSpPr>
            <p:cNvPr id="2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261795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7628CD5-73E7-DE8B-D1DC-714E3F234CEA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Цифры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56C73B-6695-FEF3-CEDE-F24F9FE331F0}"/>
              </a:ext>
            </a:extLst>
          </p:cNvPr>
          <p:cNvGrpSpPr/>
          <p:nvPr/>
        </p:nvGrpSpPr>
        <p:grpSpPr>
          <a:xfrm>
            <a:off x="-2693206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200" y="864155"/>
            <a:ext cx="125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278EC7-8C9A-25DA-DD40-5F079D573084}"/>
              </a:ext>
            </a:extLst>
          </p:cNvPr>
          <p:cNvSpPr txBox="1"/>
          <p:nvPr/>
        </p:nvSpPr>
        <p:spPr>
          <a:xfrm>
            <a:off x="1054518" y="2088000"/>
            <a:ext cx="8795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 Antiqua" panose="02040602050305030304" pitchFamily="18" charset="0"/>
              </a:rPr>
              <a:t>Повышение уровня цифровой грамотности среди старшего поколения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066C9F7-6E5A-0E04-7565-B38D185F827E}"/>
              </a:ext>
            </a:extLst>
          </p:cNvPr>
          <p:cNvSpPr/>
          <p:nvPr/>
        </p:nvSpPr>
        <p:spPr>
          <a:xfrm>
            <a:off x="612000" y="2160000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313EC1A-C6AA-089F-BA52-C79E3C347D17}"/>
              </a:ext>
            </a:extLst>
          </p:cNvPr>
          <p:cNvSpPr/>
          <p:nvPr/>
        </p:nvSpPr>
        <p:spPr>
          <a:xfrm>
            <a:off x="612000" y="2916000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1726899-2FC6-C56B-7929-5C9862BBBC90}"/>
              </a:ext>
            </a:extLst>
          </p:cNvPr>
          <p:cNvSpPr/>
          <p:nvPr/>
        </p:nvSpPr>
        <p:spPr>
          <a:xfrm>
            <a:off x="612000" y="3672000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A6F5922-1E15-9FB2-30CE-B37AA3769B55}"/>
              </a:ext>
            </a:extLst>
          </p:cNvPr>
          <p:cNvSpPr/>
          <p:nvPr/>
        </p:nvSpPr>
        <p:spPr>
          <a:xfrm>
            <a:off x="612000" y="4464000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6E724C-ED9B-8DDE-C190-383373A46514}"/>
              </a:ext>
            </a:extLst>
          </p:cNvPr>
          <p:cNvSpPr txBox="1"/>
          <p:nvPr/>
        </p:nvSpPr>
        <p:spPr>
          <a:xfrm>
            <a:off x="1054400" y="2844000"/>
            <a:ext cx="437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Снижение дефицита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IT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-специалистов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3FDCDE-1DD3-2CCF-08DC-B1234E7ABD3F}"/>
              </a:ext>
            </a:extLst>
          </p:cNvPr>
          <p:cNvSpPr txBox="1"/>
          <p:nvPr/>
        </p:nvSpPr>
        <p:spPr>
          <a:xfrm>
            <a:off x="1054400" y="3600000"/>
            <a:ext cx="448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Снижение общего уровня безработицы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9E5BF8-4002-69E1-BE1F-1C74BD08BB61}"/>
              </a:ext>
            </a:extLst>
          </p:cNvPr>
          <p:cNvSpPr txBox="1"/>
          <p:nvPr/>
        </p:nvSpPr>
        <p:spPr>
          <a:xfrm>
            <a:off x="1054400" y="4392000"/>
            <a:ext cx="945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Адаптация представителей старшего поколения к требованиям рынка труда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CD71E5-2E4F-E62B-1A25-62C120C15793}"/>
              </a:ext>
            </a:extLst>
          </p:cNvPr>
          <p:cNvSpPr txBox="1"/>
          <p:nvPr/>
        </p:nvSpPr>
        <p:spPr>
          <a:xfrm>
            <a:off x="3599163" y="5130800"/>
            <a:ext cx="4993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ЦА – мужчины и женщины от 50-ти лет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DE6396A2-7880-5B4A-E758-54C852D7F26A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B9552570-6FB9-07D4-EB21-6F217ABD4BC8}"/>
              </a:ext>
            </a:extLst>
          </p:cNvPr>
          <p:cNvSpPr/>
          <p:nvPr/>
        </p:nvSpPr>
        <p:spPr>
          <a:xfrm>
            <a:off x="1985117" y="352800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C3AF1C3-0591-EB71-FB5B-01973B3942C3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EC8A7938-A77D-0B27-E716-57DF33B7A666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638E8E66-F7AF-781C-1C93-D829E7ABFDB6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ABA31C48-9B95-A4EA-0FC1-26F4CA24641B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B26FABC6-B6C5-4A0E-CD70-25EE7C7FE315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3B31963-D0F0-8D5A-0282-FBE7016F1A69}"/>
              </a:ext>
            </a:extLst>
          </p:cNvPr>
          <p:cNvCxnSpPr>
            <a:cxnSpLocks/>
          </p:cNvCxnSpPr>
          <p:nvPr/>
        </p:nvCxnSpPr>
        <p:spPr>
          <a:xfrm flipV="1">
            <a:off x="3129280" y="5577840"/>
            <a:ext cx="5933440" cy="0"/>
          </a:xfrm>
          <a:prstGeom prst="line">
            <a:avLst/>
          </a:prstGeom>
          <a:ln w="88900" cap="rnd">
            <a:solidFill>
              <a:srgbClr val="38F2AE"/>
            </a:solidFill>
            <a:tailEnd type="none"/>
          </a:ln>
          <a:effectLst>
            <a:glow rad="63500">
              <a:srgbClr val="38F2AE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2F575685-94D5-5EF9-0303-3AE8C1FAEB8F}"/>
              </a:ext>
            </a:extLst>
          </p:cNvPr>
          <p:cNvSpPr txBox="1"/>
          <p:nvPr/>
        </p:nvSpPr>
        <p:spPr>
          <a:xfrm>
            <a:off x="1873771" y="-523220"/>
            <a:ext cx="908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ПЕРЕКВАЛИФИКАЦИЯ СТАРШЕГО ПОКОЛЕНИЯ</a:t>
            </a:r>
          </a:p>
        </p:txBody>
      </p:sp>
      <p:sp>
        <p:nvSpPr>
          <p:cNvPr id="56" name="Полилиния: фигура 55">
            <a:extLst>
              <a:ext uri="{FF2B5EF4-FFF2-40B4-BE49-F238E27FC236}">
                <a16:creationId xmlns:a16="http://schemas.microsoft.com/office/drawing/2014/main" id="{A7DD5E9F-627B-27AA-DFDB-8653722B44DE}"/>
              </a:ext>
            </a:extLst>
          </p:cNvPr>
          <p:cNvSpPr/>
          <p:nvPr/>
        </p:nvSpPr>
        <p:spPr>
          <a:xfrm rot="16200000">
            <a:off x="1966320" y="-909320"/>
            <a:ext cx="856488" cy="738632"/>
          </a:xfrm>
          <a:custGeom>
            <a:avLst/>
            <a:gdLst>
              <a:gd name="connsiteX0" fmla="*/ 134357 w 856488"/>
              <a:gd name="connsiteY0" fmla="*/ 229837 h 738632"/>
              <a:gd name="connsiteX1" fmla="*/ 0 w 856488"/>
              <a:gd name="connsiteY1" fmla="*/ 224479 h 738632"/>
              <a:gd name="connsiteX2" fmla="*/ 0 w 856488"/>
              <a:gd name="connsiteY2" fmla="*/ 218651 h 738632"/>
              <a:gd name="connsiteX3" fmla="*/ 14466 w 856488"/>
              <a:gd name="connsiteY3" fmla="*/ 219657 h 738632"/>
              <a:gd name="connsiteX4" fmla="*/ 123913 w 856488"/>
              <a:gd name="connsiteY4" fmla="*/ 227476 h 738632"/>
              <a:gd name="connsiteX5" fmla="*/ 856488 w 856488"/>
              <a:gd name="connsiteY5" fmla="*/ 369316 h 738632"/>
              <a:gd name="connsiteX6" fmla="*/ 487172 w 856488"/>
              <a:gd name="connsiteY6" fmla="*/ 738632 h 738632"/>
              <a:gd name="connsiteX7" fmla="*/ 487172 w 856488"/>
              <a:gd name="connsiteY7" fmla="*/ 553974 h 738632"/>
              <a:gd name="connsiteX8" fmla="*/ 384974 w 856488"/>
              <a:gd name="connsiteY8" fmla="*/ 553974 h 738632"/>
              <a:gd name="connsiteX9" fmla="*/ 348712 w 856488"/>
              <a:gd name="connsiteY9" fmla="*/ 546746 h 738632"/>
              <a:gd name="connsiteX10" fmla="*/ 68717 w 856488"/>
              <a:gd name="connsiteY10" fmla="*/ 494592 h 738632"/>
              <a:gd name="connsiteX11" fmla="*/ 0 w 856488"/>
              <a:gd name="connsiteY11" fmla="*/ 484192 h 738632"/>
              <a:gd name="connsiteX12" fmla="*/ 0 w 856488"/>
              <a:gd name="connsiteY12" fmla="*/ 467600 h 738632"/>
              <a:gd name="connsiteX13" fmla="*/ 321056 w 856488"/>
              <a:gd name="connsiteY13" fmla="*/ 482600 h 738632"/>
              <a:gd name="connsiteX14" fmla="*/ 302768 w 856488"/>
              <a:gd name="connsiteY14" fmla="*/ 470408 h 738632"/>
              <a:gd name="connsiteX15" fmla="*/ 50834 w 856488"/>
              <a:gd name="connsiteY15" fmla="*/ 420451 h 738632"/>
              <a:gd name="connsiteX16" fmla="*/ 0 w 856488"/>
              <a:gd name="connsiteY16" fmla="*/ 410965 h 738632"/>
              <a:gd name="connsiteX17" fmla="*/ 0 w 856488"/>
              <a:gd name="connsiteY17" fmla="*/ 396275 h 738632"/>
              <a:gd name="connsiteX18" fmla="*/ 93933 w 856488"/>
              <a:gd name="connsiteY18" fmla="*/ 401689 h 738632"/>
              <a:gd name="connsiteX19" fmla="*/ 254000 w 856488"/>
              <a:gd name="connsiteY19" fmla="*/ 403352 h 738632"/>
              <a:gd name="connsiteX20" fmla="*/ 168656 w 856488"/>
              <a:gd name="connsiteY20" fmla="*/ 372872 h 738632"/>
              <a:gd name="connsiteX21" fmla="*/ 314960 w 856488"/>
              <a:gd name="connsiteY21" fmla="*/ 336296 h 738632"/>
              <a:gd name="connsiteX22" fmla="*/ 150368 w 856488"/>
              <a:gd name="connsiteY22" fmla="*/ 305816 h 738632"/>
              <a:gd name="connsiteX23" fmla="*/ 0 w 856488"/>
              <a:gd name="connsiteY23" fmla="*/ 293639 h 738632"/>
              <a:gd name="connsiteX24" fmla="*/ 0 w 856488"/>
              <a:gd name="connsiteY24" fmla="*/ 273092 h 738632"/>
              <a:gd name="connsiteX25" fmla="*/ 27792 w 856488"/>
              <a:gd name="connsiteY25" fmla="*/ 273930 h 738632"/>
              <a:gd name="connsiteX26" fmla="*/ 284480 w 856488"/>
              <a:gd name="connsiteY26" fmla="*/ 281432 h 738632"/>
              <a:gd name="connsiteX27" fmla="*/ 190200 w 856488"/>
              <a:gd name="connsiteY27" fmla="*/ 242462 h 738632"/>
              <a:gd name="connsiteX28" fmla="*/ 134357 w 856488"/>
              <a:gd name="connsiteY28" fmla="*/ 229837 h 738632"/>
              <a:gd name="connsiteX29" fmla="*/ 205232 w 856488"/>
              <a:gd name="connsiteY29" fmla="*/ 232664 h 738632"/>
              <a:gd name="connsiteX30" fmla="*/ 5230 w 856488"/>
              <a:gd name="connsiteY30" fmla="*/ 187984 h 738632"/>
              <a:gd name="connsiteX31" fmla="*/ 0 w 856488"/>
              <a:gd name="connsiteY31" fmla="*/ 187090 h 738632"/>
              <a:gd name="connsiteX32" fmla="*/ 0 w 856488"/>
              <a:gd name="connsiteY32" fmla="*/ 184658 h 738632"/>
              <a:gd name="connsiteX33" fmla="*/ 487172 w 856488"/>
              <a:gd name="connsiteY33" fmla="*/ 184658 h 738632"/>
              <a:gd name="connsiteX34" fmla="*/ 487172 w 856488"/>
              <a:gd name="connsiteY34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6488" h="738632">
                <a:moveTo>
                  <a:pt x="134357" y="229837"/>
                </a:moveTo>
                <a:lnTo>
                  <a:pt x="0" y="224479"/>
                </a:lnTo>
                <a:lnTo>
                  <a:pt x="0" y="218651"/>
                </a:lnTo>
                <a:lnTo>
                  <a:pt x="14466" y="219657"/>
                </a:lnTo>
                <a:cubicBezTo>
                  <a:pt x="66048" y="222938"/>
                  <a:pt x="98577" y="224610"/>
                  <a:pt x="123913" y="227476"/>
                </a:cubicBezTo>
                <a:close/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84974" y="553974"/>
                </a:lnTo>
                <a:lnTo>
                  <a:pt x="348712" y="546746"/>
                </a:lnTo>
                <a:cubicBezTo>
                  <a:pt x="254125" y="528069"/>
                  <a:pt x="155562" y="509179"/>
                  <a:pt x="68717" y="494592"/>
                </a:cubicBezTo>
                <a:lnTo>
                  <a:pt x="0" y="484192"/>
                </a:lnTo>
                <a:lnTo>
                  <a:pt x="0" y="467600"/>
                </a:lnTo>
                <a:lnTo>
                  <a:pt x="321056" y="482600"/>
                </a:lnTo>
                <a:cubicBezTo>
                  <a:pt x="314960" y="478536"/>
                  <a:pt x="309945" y="471878"/>
                  <a:pt x="302768" y="470408"/>
                </a:cubicBezTo>
                <a:cubicBezTo>
                  <a:pt x="202025" y="449774"/>
                  <a:pt x="118679" y="433372"/>
                  <a:pt x="50834" y="420451"/>
                </a:cubicBezTo>
                <a:lnTo>
                  <a:pt x="0" y="410965"/>
                </a:lnTo>
                <a:lnTo>
                  <a:pt x="0" y="396275"/>
                </a:lnTo>
                <a:lnTo>
                  <a:pt x="93933" y="401689"/>
                </a:lnTo>
                <a:cubicBezTo>
                  <a:pt x="143802" y="403517"/>
                  <a:pt x="197791" y="404321"/>
                  <a:pt x="254000" y="403352"/>
                </a:cubicBezTo>
                <a:cubicBezTo>
                  <a:pt x="284203" y="402831"/>
                  <a:pt x="148336" y="395224"/>
                  <a:pt x="168656" y="372872"/>
                </a:cubicBezTo>
                <a:cubicBezTo>
                  <a:pt x="202471" y="335676"/>
                  <a:pt x="266192" y="348488"/>
                  <a:pt x="314960" y="336296"/>
                </a:cubicBezTo>
                <a:cubicBezTo>
                  <a:pt x="260096" y="326136"/>
                  <a:pt x="205939" y="310833"/>
                  <a:pt x="150368" y="305816"/>
                </a:cubicBezTo>
                <a:lnTo>
                  <a:pt x="0" y="293639"/>
                </a:lnTo>
                <a:lnTo>
                  <a:pt x="0" y="273092"/>
                </a:lnTo>
                <a:lnTo>
                  <a:pt x="27792" y="273930"/>
                </a:lnTo>
                <a:cubicBezTo>
                  <a:pt x="104997" y="276224"/>
                  <a:pt x="190370" y="278724"/>
                  <a:pt x="284480" y="281432"/>
                </a:cubicBezTo>
                <a:cubicBezTo>
                  <a:pt x="240482" y="262576"/>
                  <a:pt x="213008" y="250520"/>
                  <a:pt x="190200" y="242462"/>
                </a:cubicBezTo>
                <a:lnTo>
                  <a:pt x="134357" y="229837"/>
                </a:lnTo>
                <a:lnTo>
                  <a:pt x="205232" y="232664"/>
                </a:lnTo>
                <a:cubicBezTo>
                  <a:pt x="108099" y="209809"/>
                  <a:pt x="62955" y="198562"/>
                  <a:pt x="5230" y="187984"/>
                </a:cubicBezTo>
                <a:lnTo>
                  <a:pt x="0" y="187090"/>
                </a:lnTo>
                <a:lnTo>
                  <a:pt x="0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9A7637DD-A9CE-3EA7-8DE6-22FBF9F695B8}"/>
              </a:ext>
            </a:extLst>
          </p:cNvPr>
          <p:cNvSpPr/>
          <p:nvPr/>
        </p:nvSpPr>
        <p:spPr>
          <a:xfrm rot="16200000">
            <a:off x="3802320" y="-909840"/>
            <a:ext cx="856488" cy="738632"/>
          </a:xfrm>
          <a:custGeom>
            <a:avLst/>
            <a:gdLst>
              <a:gd name="connsiteX0" fmla="*/ 856488 w 856488"/>
              <a:gd name="connsiteY0" fmla="*/ 369316 h 738632"/>
              <a:gd name="connsiteX1" fmla="*/ 487172 w 856488"/>
              <a:gd name="connsiteY1" fmla="*/ 738632 h 738632"/>
              <a:gd name="connsiteX2" fmla="*/ 487172 w 856488"/>
              <a:gd name="connsiteY2" fmla="*/ 553974 h 738632"/>
              <a:gd name="connsiteX3" fmla="*/ 300704 w 856488"/>
              <a:gd name="connsiteY3" fmla="*/ 553974 h 738632"/>
              <a:gd name="connsiteX4" fmla="*/ 235712 w 856488"/>
              <a:gd name="connsiteY4" fmla="*/ 531368 h 738632"/>
              <a:gd name="connsiteX5" fmla="*/ 193040 w 856488"/>
              <a:gd name="connsiteY5" fmla="*/ 506984 h 738632"/>
              <a:gd name="connsiteX6" fmla="*/ 363728 w 856488"/>
              <a:gd name="connsiteY6" fmla="*/ 500888 h 738632"/>
              <a:gd name="connsiteX7" fmla="*/ 180848 w 856488"/>
              <a:gd name="connsiteY7" fmla="*/ 427736 h 738632"/>
              <a:gd name="connsiteX8" fmla="*/ 406400 w 856488"/>
              <a:gd name="connsiteY8" fmla="*/ 409448 h 738632"/>
              <a:gd name="connsiteX9" fmla="*/ 229616 w 856488"/>
              <a:gd name="connsiteY9" fmla="*/ 354584 h 738632"/>
              <a:gd name="connsiteX10" fmla="*/ 41173 w 856488"/>
              <a:gd name="connsiteY10" fmla="*/ 327187 h 738632"/>
              <a:gd name="connsiteX11" fmla="*/ 0 w 856488"/>
              <a:gd name="connsiteY11" fmla="*/ 323412 h 738632"/>
              <a:gd name="connsiteX12" fmla="*/ 0 w 856488"/>
              <a:gd name="connsiteY12" fmla="*/ 314128 h 738632"/>
              <a:gd name="connsiteX13" fmla="*/ 22395 w 856488"/>
              <a:gd name="connsiteY13" fmla="*/ 313484 h 738632"/>
              <a:gd name="connsiteX14" fmla="*/ 241808 w 856488"/>
              <a:gd name="connsiteY14" fmla="*/ 305816 h 738632"/>
              <a:gd name="connsiteX15" fmla="*/ 16256 w 856488"/>
              <a:gd name="connsiteY15" fmla="*/ 263144 h 738632"/>
              <a:gd name="connsiteX16" fmla="*/ 0 w 856488"/>
              <a:gd name="connsiteY16" fmla="*/ 260874 h 738632"/>
              <a:gd name="connsiteX17" fmla="*/ 0 w 856488"/>
              <a:gd name="connsiteY17" fmla="*/ 243568 h 738632"/>
              <a:gd name="connsiteX18" fmla="*/ 53893 w 856488"/>
              <a:gd name="connsiteY18" fmla="*/ 242773 h 738632"/>
              <a:gd name="connsiteX19" fmla="*/ 363728 w 856488"/>
              <a:gd name="connsiteY19" fmla="*/ 244856 h 738632"/>
              <a:gd name="connsiteX20" fmla="*/ 204154 w 856488"/>
              <a:gd name="connsiteY20" fmla="*/ 188938 h 738632"/>
              <a:gd name="connsiteX21" fmla="*/ 193529 w 856488"/>
              <a:gd name="connsiteY21" fmla="*/ 184658 h 738632"/>
              <a:gd name="connsiteX22" fmla="*/ 487172 w 856488"/>
              <a:gd name="connsiteY22" fmla="*/ 184658 h 738632"/>
              <a:gd name="connsiteX23" fmla="*/ 487172 w 856488"/>
              <a:gd name="connsiteY23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56488" h="738632"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00704" y="553974"/>
                </a:lnTo>
                <a:lnTo>
                  <a:pt x="235712" y="531368"/>
                </a:lnTo>
                <a:cubicBezTo>
                  <a:pt x="220501" y="525284"/>
                  <a:pt x="177103" y="510779"/>
                  <a:pt x="193040" y="506984"/>
                </a:cubicBezTo>
                <a:cubicBezTo>
                  <a:pt x="248424" y="493797"/>
                  <a:pt x="306832" y="502920"/>
                  <a:pt x="363728" y="500888"/>
                </a:cubicBezTo>
                <a:cubicBezTo>
                  <a:pt x="302768" y="476504"/>
                  <a:pt x="243135" y="448498"/>
                  <a:pt x="180848" y="427736"/>
                </a:cubicBezTo>
                <a:cubicBezTo>
                  <a:pt x="39160" y="380507"/>
                  <a:pt x="-196523" y="398486"/>
                  <a:pt x="406400" y="409448"/>
                </a:cubicBezTo>
                <a:cubicBezTo>
                  <a:pt x="347472" y="391160"/>
                  <a:pt x="290178" y="366382"/>
                  <a:pt x="229616" y="354584"/>
                </a:cubicBezTo>
                <a:cubicBezTo>
                  <a:pt x="160486" y="341117"/>
                  <a:pt x="93932" y="332646"/>
                  <a:pt x="41173" y="327187"/>
                </a:cubicBezTo>
                <a:lnTo>
                  <a:pt x="0" y="323412"/>
                </a:lnTo>
                <a:lnTo>
                  <a:pt x="0" y="314128"/>
                </a:lnTo>
                <a:lnTo>
                  <a:pt x="22395" y="313484"/>
                </a:lnTo>
                <a:cubicBezTo>
                  <a:pt x="71993" y="312023"/>
                  <a:pt x="143552" y="309746"/>
                  <a:pt x="241808" y="305816"/>
                </a:cubicBezTo>
                <a:cubicBezTo>
                  <a:pt x="164984" y="254600"/>
                  <a:pt x="234894" y="297440"/>
                  <a:pt x="16256" y="263144"/>
                </a:cubicBezTo>
                <a:lnTo>
                  <a:pt x="0" y="260874"/>
                </a:lnTo>
                <a:lnTo>
                  <a:pt x="0" y="243568"/>
                </a:lnTo>
                <a:lnTo>
                  <a:pt x="53893" y="242773"/>
                </a:lnTo>
                <a:cubicBezTo>
                  <a:pt x="364604" y="243546"/>
                  <a:pt x="533516" y="278814"/>
                  <a:pt x="363728" y="244856"/>
                </a:cubicBezTo>
                <a:cubicBezTo>
                  <a:pt x="363728" y="244856"/>
                  <a:pt x="291889" y="221801"/>
                  <a:pt x="204154" y="188938"/>
                </a:cubicBezTo>
                <a:lnTo>
                  <a:pt x="193529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E7A20D50-DD62-3295-C17D-494EB88DA79A}"/>
              </a:ext>
            </a:extLst>
          </p:cNvPr>
          <p:cNvSpPr/>
          <p:nvPr/>
        </p:nvSpPr>
        <p:spPr>
          <a:xfrm rot="16200000">
            <a:off x="5638320" y="-909840"/>
            <a:ext cx="797560" cy="738632"/>
          </a:xfrm>
          <a:custGeom>
            <a:avLst/>
            <a:gdLst>
              <a:gd name="connsiteX0" fmla="*/ 797560 w 797560"/>
              <a:gd name="connsiteY0" fmla="*/ 369316 h 738632"/>
              <a:gd name="connsiteX1" fmla="*/ 428244 w 797560"/>
              <a:gd name="connsiteY1" fmla="*/ 738632 h 738632"/>
              <a:gd name="connsiteX2" fmla="*/ 428244 w 797560"/>
              <a:gd name="connsiteY2" fmla="*/ 553974 h 738632"/>
              <a:gd name="connsiteX3" fmla="*/ 106499 w 797560"/>
              <a:gd name="connsiteY3" fmla="*/ 553974 h 738632"/>
              <a:gd name="connsiteX4" fmla="*/ 12192 w 797560"/>
              <a:gd name="connsiteY4" fmla="*/ 513080 h 738632"/>
              <a:gd name="connsiteX5" fmla="*/ 268224 w 797560"/>
              <a:gd name="connsiteY5" fmla="*/ 482600 h 738632"/>
              <a:gd name="connsiteX6" fmla="*/ 249936 w 797560"/>
              <a:gd name="connsiteY6" fmla="*/ 464312 h 738632"/>
              <a:gd name="connsiteX7" fmla="*/ 103632 w 797560"/>
              <a:gd name="connsiteY7" fmla="*/ 433832 h 738632"/>
              <a:gd name="connsiteX8" fmla="*/ 359664 w 797560"/>
              <a:gd name="connsiteY8" fmla="*/ 427736 h 738632"/>
              <a:gd name="connsiteX9" fmla="*/ 268224 w 797560"/>
              <a:gd name="connsiteY9" fmla="*/ 403352 h 738632"/>
              <a:gd name="connsiteX10" fmla="*/ 0 w 797560"/>
              <a:gd name="connsiteY10" fmla="*/ 354584 h 738632"/>
              <a:gd name="connsiteX11" fmla="*/ 18288 w 797560"/>
              <a:gd name="connsiteY11" fmla="*/ 336296 h 738632"/>
              <a:gd name="connsiteX12" fmla="*/ 237744 w 797560"/>
              <a:gd name="connsiteY12" fmla="*/ 318008 h 738632"/>
              <a:gd name="connsiteX13" fmla="*/ 24384 w 797560"/>
              <a:gd name="connsiteY13" fmla="*/ 275336 h 738632"/>
              <a:gd name="connsiteX14" fmla="*/ 371856 w 797560"/>
              <a:gd name="connsiteY14" fmla="*/ 269240 h 738632"/>
              <a:gd name="connsiteX15" fmla="*/ 54864 w 797560"/>
              <a:gd name="connsiteY15" fmla="*/ 202184 h 738632"/>
              <a:gd name="connsiteX16" fmla="*/ 256032 w 797560"/>
              <a:gd name="connsiteY16" fmla="*/ 196088 h 738632"/>
              <a:gd name="connsiteX17" fmla="*/ 204597 w 797560"/>
              <a:gd name="connsiteY17" fmla="*/ 184658 h 738632"/>
              <a:gd name="connsiteX18" fmla="*/ 428244 w 797560"/>
              <a:gd name="connsiteY18" fmla="*/ 184658 h 738632"/>
              <a:gd name="connsiteX19" fmla="*/ 428244 w 797560"/>
              <a:gd name="connsiteY19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97560" h="738632">
                <a:moveTo>
                  <a:pt x="797560" y="369316"/>
                </a:moveTo>
                <a:lnTo>
                  <a:pt x="428244" y="738632"/>
                </a:lnTo>
                <a:lnTo>
                  <a:pt x="428244" y="553974"/>
                </a:lnTo>
                <a:lnTo>
                  <a:pt x="106499" y="553974"/>
                </a:lnTo>
                <a:lnTo>
                  <a:pt x="12192" y="513080"/>
                </a:lnTo>
                <a:cubicBezTo>
                  <a:pt x="97536" y="502920"/>
                  <a:pt x="184030" y="499870"/>
                  <a:pt x="268224" y="482600"/>
                </a:cubicBezTo>
                <a:cubicBezTo>
                  <a:pt x="276669" y="480868"/>
                  <a:pt x="258202" y="466761"/>
                  <a:pt x="249936" y="464312"/>
                </a:cubicBezTo>
                <a:cubicBezTo>
                  <a:pt x="202173" y="450160"/>
                  <a:pt x="152400" y="443992"/>
                  <a:pt x="103632" y="433832"/>
                </a:cubicBezTo>
                <a:cubicBezTo>
                  <a:pt x="188976" y="431800"/>
                  <a:pt x="275723" y="443281"/>
                  <a:pt x="359664" y="427736"/>
                </a:cubicBezTo>
                <a:cubicBezTo>
                  <a:pt x="390682" y="421992"/>
                  <a:pt x="299136" y="409639"/>
                  <a:pt x="268224" y="403352"/>
                </a:cubicBezTo>
                <a:cubicBezTo>
                  <a:pt x="179173" y="385240"/>
                  <a:pt x="89408" y="370840"/>
                  <a:pt x="0" y="354584"/>
                </a:cubicBezTo>
                <a:cubicBezTo>
                  <a:pt x="6096" y="348488"/>
                  <a:pt x="9767" y="337607"/>
                  <a:pt x="18288" y="336296"/>
                </a:cubicBezTo>
                <a:cubicBezTo>
                  <a:pt x="90840" y="325134"/>
                  <a:pt x="230440" y="391049"/>
                  <a:pt x="237744" y="318008"/>
                </a:cubicBezTo>
                <a:cubicBezTo>
                  <a:pt x="244961" y="245839"/>
                  <a:pt x="-43778" y="300122"/>
                  <a:pt x="24384" y="275336"/>
                </a:cubicBezTo>
                <a:cubicBezTo>
                  <a:pt x="133251" y="235748"/>
                  <a:pt x="256032" y="271272"/>
                  <a:pt x="371856" y="269240"/>
                </a:cubicBezTo>
                <a:cubicBezTo>
                  <a:pt x="371856" y="269240"/>
                  <a:pt x="146179" y="259856"/>
                  <a:pt x="54864" y="202184"/>
                </a:cubicBezTo>
                <a:cubicBezTo>
                  <a:pt x="-1857" y="166360"/>
                  <a:pt x="188976" y="198120"/>
                  <a:pt x="256032" y="196088"/>
                </a:cubicBezTo>
                <a:lnTo>
                  <a:pt x="204597" y="184658"/>
                </a:lnTo>
                <a:lnTo>
                  <a:pt x="428244" y="184658"/>
                </a:lnTo>
                <a:lnTo>
                  <a:pt x="428244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9" name="Полилиния: фигура 58">
            <a:extLst>
              <a:ext uri="{FF2B5EF4-FFF2-40B4-BE49-F238E27FC236}">
                <a16:creationId xmlns:a16="http://schemas.microsoft.com/office/drawing/2014/main" id="{F438E8CF-9FFA-C0F4-BFD3-8A8A18489ACD}"/>
              </a:ext>
            </a:extLst>
          </p:cNvPr>
          <p:cNvSpPr/>
          <p:nvPr/>
        </p:nvSpPr>
        <p:spPr>
          <a:xfrm rot="16200000">
            <a:off x="9310320" y="-909840"/>
            <a:ext cx="856488" cy="738632"/>
          </a:xfrm>
          <a:custGeom>
            <a:avLst/>
            <a:gdLst>
              <a:gd name="connsiteX0" fmla="*/ 856488 w 856488"/>
              <a:gd name="connsiteY0" fmla="*/ 369316 h 738632"/>
              <a:gd name="connsiteX1" fmla="*/ 487172 w 856488"/>
              <a:gd name="connsiteY1" fmla="*/ 738632 h 738632"/>
              <a:gd name="connsiteX2" fmla="*/ 487172 w 856488"/>
              <a:gd name="connsiteY2" fmla="*/ 553974 h 738632"/>
              <a:gd name="connsiteX3" fmla="*/ 373265 w 856488"/>
              <a:gd name="connsiteY3" fmla="*/ 553974 h 738632"/>
              <a:gd name="connsiteX4" fmla="*/ 358869 w 856488"/>
              <a:gd name="connsiteY4" fmla="*/ 544372 h 738632"/>
              <a:gd name="connsiteX5" fmla="*/ 71120 w 856488"/>
              <a:gd name="connsiteY5" fmla="*/ 482600 h 738632"/>
              <a:gd name="connsiteX6" fmla="*/ 0 w 856488"/>
              <a:gd name="connsiteY6" fmla="*/ 470668 h 738632"/>
              <a:gd name="connsiteX7" fmla="*/ 0 w 856488"/>
              <a:gd name="connsiteY7" fmla="*/ 454533 h 738632"/>
              <a:gd name="connsiteX8" fmla="*/ 37191 w 856488"/>
              <a:gd name="connsiteY8" fmla="*/ 454540 h 738632"/>
              <a:gd name="connsiteX9" fmla="*/ 290576 w 856488"/>
              <a:gd name="connsiteY9" fmla="*/ 452120 h 738632"/>
              <a:gd name="connsiteX10" fmla="*/ 180848 w 856488"/>
              <a:gd name="connsiteY10" fmla="*/ 391160 h 738632"/>
              <a:gd name="connsiteX11" fmla="*/ 556 w 856488"/>
              <a:gd name="connsiteY11" fmla="*/ 349658 h 738632"/>
              <a:gd name="connsiteX12" fmla="*/ 0 w 856488"/>
              <a:gd name="connsiteY12" fmla="*/ 349572 h 738632"/>
              <a:gd name="connsiteX13" fmla="*/ 0 w 856488"/>
              <a:gd name="connsiteY13" fmla="*/ 316328 h 738632"/>
              <a:gd name="connsiteX14" fmla="*/ 34635 w 856488"/>
              <a:gd name="connsiteY14" fmla="*/ 315824 h 738632"/>
              <a:gd name="connsiteX15" fmla="*/ 333248 w 856488"/>
              <a:gd name="connsiteY15" fmla="*/ 354584 h 738632"/>
              <a:gd name="connsiteX16" fmla="*/ 132080 w 856488"/>
              <a:gd name="connsiteY16" fmla="*/ 324104 h 738632"/>
              <a:gd name="connsiteX17" fmla="*/ 12254 w 856488"/>
              <a:gd name="connsiteY17" fmla="*/ 300043 h 738632"/>
              <a:gd name="connsiteX18" fmla="*/ 0 w 856488"/>
              <a:gd name="connsiteY18" fmla="*/ 297107 h 738632"/>
              <a:gd name="connsiteX19" fmla="*/ 0 w 856488"/>
              <a:gd name="connsiteY19" fmla="*/ 281472 h 738632"/>
              <a:gd name="connsiteX20" fmla="*/ 59013 w 856488"/>
              <a:gd name="connsiteY20" fmla="*/ 281560 h 738632"/>
              <a:gd name="connsiteX21" fmla="*/ 314960 w 856488"/>
              <a:gd name="connsiteY21" fmla="*/ 311912 h 738632"/>
              <a:gd name="connsiteX22" fmla="*/ 107696 w 856488"/>
              <a:gd name="connsiteY22" fmla="*/ 208280 h 738632"/>
              <a:gd name="connsiteX23" fmla="*/ 181656 w 856488"/>
              <a:gd name="connsiteY23" fmla="*/ 186944 h 738632"/>
              <a:gd name="connsiteX24" fmla="*/ 208482 w 856488"/>
              <a:gd name="connsiteY24" fmla="*/ 184658 h 738632"/>
              <a:gd name="connsiteX25" fmla="*/ 487172 w 856488"/>
              <a:gd name="connsiteY25" fmla="*/ 184658 h 738632"/>
              <a:gd name="connsiteX26" fmla="*/ 487172 w 856488"/>
              <a:gd name="connsiteY26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56488" h="738632"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73265" y="553974"/>
                </a:lnTo>
                <a:lnTo>
                  <a:pt x="358869" y="544372"/>
                </a:lnTo>
                <a:cubicBezTo>
                  <a:pt x="292546" y="500778"/>
                  <a:pt x="321361" y="529943"/>
                  <a:pt x="71120" y="482600"/>
                </a:cubicBezTo>
                <a:lnTo>
                  <a:pt x="0" y="470668"/>
                </a:lnTo>
                <a:lnTo>
                  <a:pt x="0" y="454533"/>
                </a:lnTo>
                <a:lnTo>
                  <a:pt x="37191" y="454540"/>
                </a:lnTo>
                <a:cubicBezTo>
                  <a:pt x="99762" y="454419"/>
                  <a:pt x="182940" y="453829"/>
                  <a:pt x="290576" y="452120"/>
                </a:cubicBezTo>
                <a:lnTo>
                  <a:pt x="180848" y="391160"/>
                </a:lnTo>
                <a:cubicBezTo>
                  <a:pt x="144004" y="370691"/>
                  <a:pt x="62551" y="358845"/>
                  <a:pt x="556" y="349658"/>
                </a:cubicBezTo>
                <a:lnTo>
                  <a:pt x="0" y="349572"/>
                </a:lnTo>
                <a:lnTo>
                  <a:pt x="0" y="316328"/>
                </a:lnTo>
                <a:lnTo>
                  <a:pt x="34635" y="315824"/>
                </a:lnTo>
                <a:cubicBezTo>
                  <a:pt x="133144" y="320049"/>
                  <a:pt x="233896" y="354584"/>
                  <a:pt x="333248" y="354584"/>
                </a:cubicBezTo>
                <a:cubicBezTo>
                  <a:pt x="401069" y="354584"/>
                  <a:pt x="198541" y="337621"/>
                  <a:pt x="132080" y="324104"/>
                </a:cubicBezTo>
                <a:cubicBezTo>
                  <a:pt x="105272" y="318652"/>
                  <a:pt x="52000" y="308893"/>
                  <a:pt x="12254" y="300043"/>
                </a:cubicBezTo>
                <a:lnTo>
                  <a:pt x="0" y="297107"/>
                </a:lnTo>
                <a:lnTo>
                  <a:pt x="0" y="281472"/>
                </a:lnTo>
                <a:lnTo>
                  <a:pt x="59013" y="281560"/>
                </a:lnTo>
                <a:cubicBezTo>
                  <a:pt x="144385" y="286683"/>
                  <a:pt x="229616" y="304292"/>
                  <a:pt x="314960" y="311912"/>
                </a:cubicBezTo>
                <a:cubicBezTo>
                  <a:pt x="314960" y="311912"/>
                  <a:pt x="154508" y="269721"/>
                  <a:pt x="107696" y="208280"/>
                </a:cubicBezTo>
                <a:cubicBezTo>
                  <a:pt x="90666" y="185928"/>
                  <a:pt x="140329" y="187960"/>
                  <a:pt x="181656" y="186944"/>
                </a:cubicBezTo>
                <a:lnTo>
                  <a:pt x="208482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0" name="Полилиния: фигура 59">
            <a:extLst>
              <a:ext uri="{FF2B5EF4-FFF2-40B4-BE49-F238E27FC236}">
                <a16:creationId xmlns:a16="http://schemas.microsoft.com/office/drawing/2014/main" id="{24B4D9F8-A28D-63BA-816C-791D854786D5}"/>
              </a:ext>
            </a:extLst>
          </p:cNvPr>
          <p:cNvSpPr/>
          <p:nvPr/>
        </p:nvSpPr>
        <p:spPr>
          <a:xfrm rot="16200000">
            <a:off x="7474320" y="-909840"/>
            <a:ext cx="828040" cy="738632"/>
          </a:xfrm>
          <a:custGeom>
            <a:avLst/>
            <a:gdLst>
              <a:gd name="connsiteX0" fmla="*/ 828040 w 828040"/>
              <a:gd name="connsiteY0" fmla="*/ 369316 h 738632"/>
              <a:gd name="connsiteX1" fmla="*/ 458724 w 828040"/>
              <a:gd name="connsiteY1" fmla="*/ 738632 h 738632"/>
              <a:gd name="connsiteX2" fmla="*/ 458724 w 828040"/>
              <a:gd name="connsiteY2" fmla="*/ 553974 h 738632"/>
              <a:gd name="connsiteX3" fmla="*/ 158655 w 828040"/>
              <a:gd name="connsiteY3" fmla="*/ 553974 h 738632"/>
              <a:gd name="connsiteX4" fmla="*/ 115824 w 828040"/>
              <a:gd name="connsiteY4" fmla="*/ 525272 h 738632"/>
              <a:gd name="connsiteX5" fmla="*/ 134112 w 828040"/>
              <a:gd name="connsiteY5" fmla="*/ 500888 h 738632"/>
              <a:gd name="connsiteX6" fmla="*/ 286512 w 828040"/>
              <a:gd name="connsiteY6" fmla="*/ 458216 h 738632"/>
              <a:gd name="connsiteX7" fmla="*/ 170688 w 828040"/>
              <a:gd name="connsiteY7" fmla="*/ 378968 h 738632"/>
              <a:gd name="connsiteX8" fmla="*/ 0 w 828040"/>
              <a:gd name="connsiteY8" fmla="*/ 299720 h 738632"/>
              <a:gd name="connsiteX9" fmla="*/ 170688 w 828040"/>
              <a:gd name="connsiteY9" fmla="*/ 305816 h 738632"/>
              <a:gd name="connsiteX10" fmla="*/ 347472 w 828040"/>
              <a:gd name="connsiteY10" fmla="*/ 281432 h 738632"/>
              <a:gd name="connsiteX11" fmla="*/ 82809 w 828040"/>
              <a:gd name="connsiteY11" fmla="*/ 196616 h 738632"/>
              <a:gd name="connsiteX12" fmla="*/ 30897 w 828040"/>
              <a:gd name="connsiteY12" fmla="*/ 184658 h 738632"/>
              <a:gd name="connsiteX13" fmla="*/ 458724 w 828040"/>
              <a:gd name="connsiteY13" fmla="*/ 184658 h 738632"/>
              <a:gd name="connsiteX14" fmla="*/ 458724 w 828040"/>
              <a:gd name="connsiteY14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040" h="738632">
                <a:moveTo>
                  <a:pt x="828040" y="369316"/>
                </a:moveTo>
                <a:lnTo>
                  <a:pt x="458724" y="738632"/>
                </a:lnTo>
                <a:lnTo>
                  <a:pt x="458724" y="553974"/>
                </a:lnTo>
                <a:lnTo>
                  <a:pt x="158655" y="553974"/>
                </a:lnTo>
                <a:lnTo>
                  <a:pt x="115824" y="525272"/>
                </a:lnTo>
                <a:cubicBezTo>
                  <a:pt x="121920" y="517144"/>
                  <a:pt x="125025" y="505432"/>
                  <a:pt x="134112" y="500888"/>
                </a:cubicBezTo>
                <a:cubicBezTo>
                  <a:pt x="157944" y="488972"/>
                  <a:pt x="258790" y="465147"/>
                  <a:pt x="286512" y="458216"/>
                </a:cubicBezTo>
                <a:cubicBezTo>
                  <a:pt x="247904" y="431800"/>
                  <a:pt x="211622" y="401612"/>
                  <a:pt x="170688" y="378968"/>
                </a:cubicBezTo>
                <a:cubicBezTo>
                  <a:pt x="115798" y="348603"/>
                  <a:pt x="0" y="362449"/>
                  <a:pt x="0" y="299720"/>
                </a:cubicBezTo>
                <a:cubicBezTo>
                  <a:pt x="0" y="242788"/>
                  <a:pt x="113766" y="306911"/>
                  <a:pt x="170688" y="305816"/>
                </a:cubicBezTo>
                <a:cubicBezTo>
                  <a:pt x="301431" y="303302"/>
                  <a:pt x="277473" y="309432"/>
                  <a:pt x="347472" y="281432"/>
                </a:cubicBezTo>
                <a:cubicBezTo>
                  <a:pt x="212324" y="230752"/>
                  <a:pt x="200831" y="224253"/>
                  <a:pt x="82809" y="196616"/>
                </a:cubicBezTo>
                <a:lnTo>
                  <a:pt x="30897" y="184658"/>
                </a:lnTo>
                <a:lnTo>
                  <a:pt x="458724" y="184658"/>
                </a:lnTo>
                <a:lnTo>
                  <a:pt x="458724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00D72CC-318C-E230-EB8D-7628E7378997}"/>
              </a:ext>
            </a:extLst>
          </p:cNvPr>
          <p:cNvSpPr txBox="1"/>
          <p:nvPr/>
        </p:nvSpPr>
        <p:spPr>
          <a:xfrm>
            <a:off x="-5386411" y="1967945"/>
            <a:ext cx="415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1. Анализ потребностей и интересов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14014C8-5E58-A8CD-4156-86ECB8DFE18A}"/>
              </a:ext>
            </a:extLst>
          </p:cNvPr>
          <p:cNvSpPr txBox="1"/>
          <p:nvPr/>
        </p:nvSpPr>
        <p:spPr>
          <a:xfrm>
            <a:off x="-5386411" y="2572313"/>
            <a:ext cx="487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2. Разработка образовательной платформы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E28520-5FCD-6D5F-69CF-F573DE6F244C}"/>
              </a:ext>
            </a:extLst>
          </p:cNvPr>
          <p:cNvSpPr txBox="1"/>
          <p:nvPr/>
        </p:nvSpPr>
        <p:spPr>
          <a:xfrm>
            <a:off x="-5386411" y="3176681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3. Контент разработки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ABD0D80-0A67-64F3-586C-83B005E10444}"/>
              </a:ext>
            </a:extLst>
          </p:cNvPr>
          <p:cNvSpPr txBox="1"/>
          <p:nvPr/>
        </p:nvSpPr>
        <p:spPr>
          <a:xfrm>
            <a:off x="-5386411" y="4989785"/>
            <a:ext cx="373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6. Содействие в трудоустройстве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13D2EC6-BFC1-64E3-D4E2-B77F9C25FB8C}"/>
              </a:ext>
            </a:extLst>
          </p:cNvPr>
          <p:cNvSpPr txBox="1"/>
          <p:nvPr/>
        </p:nvSpPr>
        <p:spPr>
          <a:xfrm>
            <a:off x="-5386411" y="4385417"/>
            <a:ext cx="443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5. Учет индивидуальных потребностей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5AF9F4F-BE6D-7DD7-D385-57D8234AA04D}"/>
              </a:ext>
            </a:extLst>
          </p:cNvPr>
          <p:cNvSpPr txBox="1"/>
          <p:nvPr/>
        </p:nvSpPr>
        <p:spPr>
          <a:xfrm>
            <a:off x="-5386411" y="3781049"/>
            <a:ext cx="538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4. Партнерство с компаниями и организациями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C0BFE7E-C673-9A5E-3278-30E8A896ED0D}"/>
              </a:ext>
            </a:extLst>
          </p:cNvPr>
          <p:cNvSpPr txBox="1"/>
          <p:nvPr/>
        </p:nvSpPr>
        <p:spPr>
          <a:xfrm>
            <a:off x="3945062" y="354870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37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3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rcRect/>
              <a:stretch/>
            </a:blipFill>
          </p:spPr>
        </p:sp>
        <p:sp>
          <p:nvSpPr>
            <p:cNvPr id="3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218268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56C73B-6695-FEF3-CEDE-F24F9FE331F0}"/>
              </a:ext>
            </a:extLst>
          </p:cNvPr>
          <p:cNvGrpSpPr/>
          <p:nvPr/>
        </p:nvGrpSpPr>
        <p:grpSpPr>
          <a:xfrm>
            <a:off x="-2693206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200" y="864155"/>
            <a:ext cx="1661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ЦИФРЫ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DE6396A2-7880-5B4A-E758-54C852D7F26A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B9552570-6FB9-07D4-EB21-6F217ABD4BC8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C3AF1C3-0591-EB71-FB5B-01973B3942C3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EC8A7938-A77D-0B27-E716-57DF33B7A666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638E8E66-F7AF-781C-1C93-D829E7ABFDB6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ABA31C48-9B95-A4EA-0FC1-26F4CA24641B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B26FABC6-B6C5-4A0E-CD70-25EE7C7FE315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575685-94D5-5EF9-0303-3AE8C1FAEB8F}"/>
              </a:ext>
            </a:extLst>
          </p:cNvPr>
          <p:cNvSpPr txBox="1"/>
          <p:nvPr/>
        </p:nvSpPr>
        <p:spPr>
          <a:xfrm>
            <a:off x="1873771" y="-523220"/>
            <a:ext cx="908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ПЕРЕКВАЛИФИКАЦИЯ СТАРШЕГО ПОКОЛЕНИЯ</a:t>
            </a:r>
          </a:p>
        </p:txBody>
      </p:sp>
      <p:sp>
        <p:nvSpPr>
          <p:cNvPr id="56" name="Полилиния: фигура 55">
            <a:extLst>
              <a:ext uri="{FF2B5EF4-FFF2-40B4-BE49-F238E27FC236}">
                <a16:creationId xmlns:a16="http://schemas.microsoft.com/office/drawing/2014/main" id="{A7DD5E9F-627B-27AA-DFDB-8653722B44DE}"/>
              </a:ext>
            </a:extLst>
          </p:cNvPr>
          <p:cNvSpPr/>
          <p:nvPr/>
        </p:nvSpPr>
        <p:spPr>
          <a:xfrm rot="16200000">
            <a:off x="1966320" y="-909320"/>
            <a:ext cx="856488" cy="738632"/>
          </a:xfrm>
          <a:custGeom>
            <a:avLst/>
            <a:gdLst>
              <a:gd name="connsiteX0" fmla="*/ 134357 w 856488"/>
              <a:gd name="connsiteY0" fmla="*/ 229837 h 738632"/>
              <a:gd name="connsiteX1" fmla="*/ 0 w 856488"/>
              <a:gd name="connsiteY1" fmla="*/ 224479 h 738632"/>
              <a:gd name="connsiteX2" fmla="*/ 0 w 856488"/>
              <a:gd name="connsiteY2" fmla="*/ 218651 h 738632"/>
              <a:gd name="connsiteX3" fmla="*/ 14466 w 856488"/>
              <a:gd name="connsiteY3" fmla="*/ 219657 h 738632"/>
              <a:gd name="connsiteX4" fmla="*/ 123913 w 856488"/>
              <a:gd name="connsiteY4" fmla="*/ 227476 h 738632"/>
              <a:gd name="connsiteX5" fmla="*/ 856488 w 856488"/>
              <a:gd name="connsiteY5" fmla="*/ 369316 h 738632"/>
              <a:gd name="connsiteX6" fmla="*/ 487172 w 856488"/>
              <a:gd name="connsiteY6" fmla="*/ 738632 h 738632"/>
              <a:gd name="connsiteX7" fmla="*/ 487172 w 856488"/>
              <a:gd name="connsiteY7" fmla="*/ 553974 h 738632"/>
              <a:gd name="connsiteX8" fmla="*/ 384974 w 856488"/>
              <a:gd name="connsiteY8" fmla="*/ 553974 h 738632"/>
              <a:gd name="connsiteX9" fmla="*/ 348712 w 856488"/>
              <a:gd name="connsiteY9" fmla="*/ 546746 h 738632"/>
              <a:gd name="connsiteX10" fmla="*/ 68717 w 856488"/>
              <a:gd name="connsiteY10" fmla="*/ 494592 h 738632"/>
              <a:gd name="connsiteX11" fmla="*/ 0 w 856488"/>
              <a:gd name="connsiteY11" fmla="*/ 484192 h 738632"/>
              <a:gd name="connsiteX12" fmla="*/ 0 w 856488"/>
              <a:gd name="connsiteY12" fmla="*/ 467600 h 738632"/>
              <a:gd name="connsiteX13" fmla="*/ 321056 w 856488"/>
              <a:gd name="connsiteY13" fmla="*/ 482600 h 738632"/>
              <a:gd name="connsiteX14" fmla="*/ 302768 w 856488"/>
              <a:gd name="connsiteY14" fmla="*/ 470408 h 738632"/>
              <a:gd name="connsiteX15" fmla="*/ 50834 w 856488"/>
              <a:gd name="connsiteY15" fmla="*/ 420451 h 738632"/>
              <a:gd name="connsiteX16" fmla="*/ 0 w 856488"/>
              <a:gd name="connsiteY16" fmla="*/ 410965 h 738632"/>
              <a:gd name="connsiteX17" fmla="*/ 0 w 856488"/>
              <a:gd name="connsiteY17" fmla="*/ 396275 h 738632"/>
              <a:gd name="connsiteX18" fmla="*/ 93933 w 856488"/>
              <a:gd name="connsiteY18" fmla="*/ 401689 h 738632"/>
              <a:gd name="connsiteX19" fmla="*/ 254000 w 856488"/>
              <a:gd name="connsiteY19" fmla="*/ 403352 h 738632"/>
              <a:gd name="connsiteX20" fmla="*/ 168656 w 856488"/>
              <a:gd name="connsiteY20" fmla="*/ 372872 h 738632"/>
              <a:gd name="connsiteX21" fmla="*/ 314960 w 856488"/>
              <a:gd name="connsiteY21" fmla="*/ 336296 h 738632"/>
              <a:gd name="connsiteX22" fmla="*/ 150368 w 856488"/>
              <a:gd name="connsiteY22" fmla="*/ 305816 h 738632"/>
              <a:gd name="connsiteX23" fmla="*/ 0 w 856488"/>
              <a:gd name="connsiteY23" fmla="*/ 293639 h 738632"/>
              <a:gd name="connsiteX24" fmla="*/ 0 w 856488"/>
              <a:gd name="connsiteY24" fmla="*/ 273092 h 738632"/>
              <a:gd name="connsiteX25" fmla="*/ 27792 w 856488"/>
              <a:gd name="connsiteY25" fmla="*/ 273930 h 738632"/>
              <a:gd name="connsiteX26" fmla="*/ 284480 w 856488"/>
              <a:gd name="connsiteY26" fmla="*/ 281432 h 738632"/>
              <a:gd name="connsiteX27" fmla="*/ 190200 w 856488"/>
              <a:gd name="connsiteY27" fmla="*/ 242462 h 738632"/>
              <a:gd name="connsiteX28" fmla="*/ 134357 w 856488"/>
              <a:gd name="connsiteY28" fmla="*/ 229837 h 738632"/>
              <a:gd name="connsiteX29" fmla="*/ 205232 w 856488"/>
              <a:gd name="connsiteY29" fmla="*/ 232664 h 738632"/>
              <a:gd name="connsiteX30" fmla="*/ 5230 w 856488"/>
              <a:gd name="connsiteY30" fmla="*/ 187984 h 738632"/>
              <a:gd name="connsiteX31" fmla="*/ 0 w 856488"/>
              <a:gd name="connsiteY31" fmla="*/ 187090 h 738632"/>
              <a:gd name="connsiteX32" fmla="*/ 0 w 856488"/>
              <a:gd name="connsiteY32" fmla="*/ 184658 h 738632"/>
              <a:gd name="connsiteX33" fmla="*/ 487172 w 856488"/>
              <a:gd name="connsiteY33" fmla="*/ 184658 h 738632"/>
              <a:gd name="connsiteX34" fmla="*/ 487172 w 856488"/>
              <a:gd name="connsiteY34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6488" h="738632">
                <a:moveTo>
                  <a:pt x="134357" y="229837"/>
                </a:moveTo>
                <a:lnTo>
                  <a:pt x="0" y="224479"/>
                </a:lnTo>
                <a:lnTo>
                  <a:pt x="0" y="218651"/>
                </a:lnTo>
                <a:lnTo>
                  <a:pt x="14466" y="219657"/>
                </a:lnTo>
                <a:cubicBezTo>
                  <a:pt x="66048" y="222938"/>
                  <a:pt x="98577" y="224610"/>
                  <a:pt x="123913" y="227476"/>
                </a:cubicBezTo>
                <a:close/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84974" y="553974"/>
                </a:lnTo>
                <a:lnTo>
                  <a:pt x="348712" y="546746"/>
                </a:lnTo>
                <a:cubicBezTo>
                  <a:pt x="254125" y="528069"/>
                  <a:pt x="155562" y="509179"/>
                  <a:pt x="68717" y="494592"/>
                </a:cubicBezTo>
                <a:lnTo>
                  <a:pt x="0" y="484192"/>
                </a:lnTo>
                <a:lnTo>
                  <a:pt x="0" y="467600"/>
                </a:lnTo>
                <a:lnTo>
                  <a:pt x="321056" y="482600"/>
                </a:lnTo>
                <a:cubicBezTo>
                  <a:pt x="314960" y="478536"/>
                  <a:pt x="309945" y="471878"/>
                  <a:pt x="302768" y="470408"/>
                </a:cubicBezTo>
                <a:cubicBezTo>
                  <a:pt x="202025" y="449774"/>
                  <a:pt x="118679" y="433372"/>
                  <a:pt x="50834" y="420451"/>
                </a:cubicBezTo>
                <a:lnTo>
                  <a:pt x="0" y="410965"/>
                </a:lnTo>
                <a:lnTo>
                  <a:pt x="0" y="396275"/>
                </a:lnTo>
                <a:lnTo>
                  <a:pt x="93933" y="401689"/>
                </a:lnTo>
                <a:cubicBezTo>
                  <a:pt x="143802" y="403517"/>
                  <a:pt x="197791" y="404321"/>
                  <a:pt x="254000" y="403352"/>
                </a:cubicBezTo>
                <a:cubicBezTo>
                  <a:pt x="284203" y="402831"/>
                  <a:pt x="148336" y="395224"/>
                  <a:pt x="168656" y="372872"/>
                </a:cubicBezTo>
                <a:cubicBezTo>
                  <a:pt x="202471" y="335676"/>
                  <a:pt x="266192" y="348488"/>
                  <a:pt x="314960" y="336296"/>
                </a:cubicBezTo>
                <a:cubicBezTo>
                  <a:pt x="260096" y="326136"/>
                  <a:pt x="205939" y="310833"/>
                  <a:pt x="150368" y="305816"/>
                </a:cubicBezTo>
                <a:lnTo>
                  <a:pt x="0" y="293639"/>
                </a:lnTo>
                <a:lnTo>
                  <a:pt x="0" y="273092"/>
                </a:lnTo>
                <a:lnTo>
                  <a:pt x="27792" y="273930"/>
                </a:lnTo>
                <a:cubicBezTo>
                  <a:pt x="104997" y="276224"/>
                  <a:pt x="190370" y="278724"/>
                  <a:pt x="284480" y="281432"/>
                </a:cubicBezTo>
                <a:cubicBezTo>
                  <a:pt x="240482" y="262576"/>
                  <a:pt x="213008" y="250520"/>
                  <a:pt x="190200" y="242462"/>
                </a:cubicBezTo>
                <a:lnTo>
                  <a:pt x="134357" y="229837"/>
                </a:lnTo>
                <a:lnTo>
                  <a:pt x="205232" y="232664"/>
                </a:lnTo>
                <a:cubicBezTo>
                  <a:pt x="108099" y="209809"/>
                  <a:pt x="62955" y="198562"/>
                  <a:pt x="5230" y="187984"/>
                </a:cubicBezTo>
                <a:lnTo>
                  <a:pt x="0" y="187090"/>
                </a:lnTo>
                <a:lnTo>
                  <a:pt x="0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9A7637DD-A9CE-3EA7-8DE6-22FBF9F695B8}"/>
              </a:ext>
            </a:extLst>
          </p:cNvPr>
          <p:cNvSpPr/>
          <p:nvPr/>
        </p:nvSpPr>
        <p:spPr>
          <a:xfrm rot="16200000">
            <a:off x="3802320" y="-909840"/>
            <a:ext cx="856488" cy="738632"/>
          </a:xfrm>
          <a:custGeom>
            <a:avLst/>
            <a:gdLst>
              <a:gd name="connsiteX0" fmla="*/ 856488 w 856488"/>
              <a:gd name="connsiteY0" fmla="*/ 369316 h 738632"/>
              <a:gd name="connsiteX1" fmla="*/ 487172 w 856488"/>
              <a:gd name="connsiteY1" fmla="*/ 738632 h 738632"/>
              <a:gd name="connsiteX2" fmla="*/ 487172 w 856488"/>
              <a:gd name="connsiteY2" fmla="*/ 553974 h 738632"/>
              <a:gd name="connsiteX3" fmla="*/ 300704 w 856488"/>
              <a:gd name="connsiteY3" fmla="*/ 553974 h 738632"/>
              <a:gd name="connsiteX4" fmla="*/ 235712 w 856488"/>
              <a:gd name="connsiteY4" fmla="*/ 531368 h 738632"/>
              <a:gd name="connsiteX5" fmla="*/ 193040 w 856488"/>
              <a:gd name="connsiteY5" fmla="*/ 506984 h 738632"/>
              <a:gd name="connsiteX6" fmla="*/ 363728 w 856488"/>
              <a:gd name="connsiteY6" fmla="*/ 500888 h 738632"/>
              <a:gd name="connsiteX7" fmla="*/ 180848 w 856488"/>
              <a:gd name="connsiteY7" fmla="*/ 427736 h 738632"/>
              <a:gd name="connsiteX8" fmla="*/ 406400 w 856488"/>
              <a:gd name="connsiteY8" fmla="*/ 409448 h 738632"/>
              <a:gd name="connsiteX9" fmla="*/ 229616 w 856488"/>
              <a:gd name="connsiteY9" fmla="*/ 354584 h 738632"/>
              <a:gd name="connsiteX10" fmla="*/ 41173 w 856488"/>
              <a:gd name="connsiteY10" fmla="*/ 327187 h 738632"/>
              <a:gd name="connsiteX11" fmla="*/ 0 w 856488"/>
              <a:gd name="connsiteY11" fmla="*/ 323412 h 738632"/>
              <a:gd name="connsiteX12" fmla="*/ 0 w 856488"/>
              <a:gd name="connsiteY12" fmla="*/ 314128 h 738632"/>
              <a:gd name="connsiteX13" fmla="*/ 22395 w 856488"/>
              <a:gd name="connsiteY13" fmla="*/ 313484 h 738632"/>
              <a:gd name="connsiteX14" fmla="*/ 241808 w 856488"/>
              <a:gd name="connsiteY14" fmla="*/ 305816 h 738632"/>
              <a:gd name="connsiteX15" fmla="*/ 16256 w 856488"/>
              <a:gd name="connsiteY15" fmla="*/ 263144 h 738632"/>
              <a:gd name="connsiteX16" fmla="*/ 0 w 856488"/>
              <a:gd name="connsiteY16" fmla="*/ 260874 h 738632"/>
              <a:gd name="connsiteX17" fmla="*/ 0 w 856488"/>
              <a:gd name="connsiteY17" fmla="*/ 243568 h 738632"/>
              <a:gd name="connsiteX18" fmla="*/ 53893 w 856488"/>
              <a:gd name="connsiteY18" fmla="*/ 242773 h 738632"/>
              <a:gd name="connsiteX19" fmla="*/ 363728 w 856488"/>
              <a:gd name="connsiteY19" fmla="*/ 244856 h 738632"/>
              <a:gd name="connsiteX20" fmla="*/ 204154 w 856488"/>
              <a:gd name="connsiteY20" fmla="*/ 188938 h 738632"/>
              <a:gd name="connsiteX21" fmla="*/ 193529 w 856488"/>
              <a:gd name="connsiteY21" fmla="*/ 184658 h 738632"/>
              <a:gd name="connsiteX22" fmla="*/ 487172 w 856488"/>
              <a:gd name="connsiteY22" fmla="*/ 184658 h 738632"/>
              <a:gd name="connsiteX23" fmla="*/ 487172 w 856488"/>
              <a:gd name="connsiteY23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56488" h="738632"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00704" y="553974"/>
                </a:lnTo>
                <a:lnTo>
                  <a:pt x="235712" y="531368"/>
                </a:lnTo>
                <a:cubicBezTo>
                  <a:pt x="220501" y="525284"/>
                  <a:pt x="177103" y="510779"/>
                  <a:pt x="193040" y="506984"/>
                </a:cubicBezTo>
                <a:cubicBezTo>
                  <a:pt x="248424" y="493797"/>
                  <a:pt x="306832" y="502920"/>
                  <a:pt x="363728" y="500888"/>
                </a:cubicBezTo>
                <a:cubicBezTo>
                  <a:pt x="302768" y="476504"/>
                  <a:pt x="243135" y="448498"/>
                  <a:pt x="180848" y="427736"/>
                </a:cubicBezTo>
                <a:cubicBezTo>
                  <a:pt x="39160" y="380507"/>
                  <a:pt x="-196523" y="398486"/>
                  <a:pt x="406400" y="409448"/>
                </a:cubicBezTo>
                <a:cubicBezTo>
                  <a:pt x="347472" y="391160"/>
                  <a:pt x="290178" y="366382"/>
                  <a:pt x="229616" y="354584"/>
                </a:cubicBezTo>
                <a:cubicBezTo>
                  <a:pt x="160486" y="341117"/>
                  <a:pt x="93932" y="332646"/>
                  <a:pt x="41173" y="327187"/>
                </a:cubicBezTo>
                <a:lnTo>
                  <a:pt x="0" y="323412"/>
                </a:lnTo>
                <a:lnTo>
                  <a:pt x="0" y="314128"/>
                </a:lnTo>
                <a:lnTo>
                  <a:pt x="22395" y="313484"/>
                </a:lnTo>
                <a:cubicBezTo>
                  <a:pt x="71993" y="312023"/>
                  <a:pt x="143552" y="309746"/>
                  <a:pt x="241808" y="305816"/>
                </a:cubicBezTo>
                <a:cubicBezTo>
                  <a:pt x="164984" y="254600"/>
                  <a:pt x="234894" y="297440"/>
                  <a:pt x="16256" y="263144"/>
                </a:cubicBezTo>
                <a:lnTo>
                  <a:pt x="0" y="260874"/>
                </a:lnTo>
                <a:lnTo>
                  <a:pt x="0" y="243568"/>
                </a:lnTo>
                <a:lnTo>
                  <a:pt x="53893" y="242773"/>
                </a:lnTo>
                <a:cubicBezTo>
                  <a:pt x="364604" y="243546"/>
                  <a:pt x="533516" y="278814"/>
                  <a:pt x="363728" y="244856"/>
                </a:cubicBezTo>
                <a:cubicBezTo>
                  <a:pt x="363728" y="244856"/>
                  <a:pt x="291889" y="221801"/>
                  <a:pt x="204154" y="188938"/>
                </a:cubicBezTo>
                <a:lnTo>
                  <a:pt x="193529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E7A20D50-DD62-3295-C17D-494EB88DA79A}"/>
              </a:ext>
            </a:extLst>
          </p:cNvPr>
          <p:cNvSpPr/>
          <p:nvPr/>
        </p:nvSpPr>
        <p:spPr>
          <a:xfrm rot="16200000">
            <a:off x="5638320" y="-909840"/>
            <a:ext cx="797560" cy="738632"/>
          </a:xfrm>
          <a:custGeom>
            <a:avLst/>
            <a:gdLst>
              <a:gd name="connsiteX0" fmla="*/ 797560 w 797560"/>
              <a:gd name="connsiteY0" fmla="*/ 369316 h 738632"/>
              <a:gd name="connsiteX1" fmla="*/ 428244 w 797560"/>
              <a:gd name="connsiteY1" fmla="*/ 738632 h 738632"/>
              <a:gd name="connsiteX2" fmla="*/ 428244 w 797560"/>
              <a:gd name="connsiteY2" fmla="*/ 553974 h 738632"/>
              <a:gd name="connsiteX3" fmla="*/ 106499 w 797560"/>
              <a:gd name="connsiteY3" fmla="*/ 553974 h 738632"/>
              <a:gd name="connsiteX4" fmla="*/ 12192 w 797560"/>
              <a:gd name="connsiteY4" fmla="*/ 513080 h 738632"/>
              <a:gd name="connsiteX5" fmla="*/ 268224 w 797560"/>
              <a:gd name="connsiteY5" fmla="*/ 482600 h 738632"/>
              <a:gd name="connsiteX6" fmla="*/ 249936 w 797560"/>
              <a:gd name="connsiteY6" fmla="*/ 464312 h 738632"/>
              <a:gd name="connsiteX7" fmla="*/ 103632 w 797560"/>
              <a:gd name="connsiteY7" fmla="*/ 433832 h 738632"/>
              <a:gd name="connsiteX8" fmla="*/ 359664 w 797560"/>
              <a:gd name="connsiteY8" fmla="*/ 427736 h 738632"/>
              <a:gd name="connsiteX9" fmla="*/ 268224 w 797560"/>
              <a:gd name="connsiteY9" fmla="*/ 403352 h 738632"/>
              <a:gd name="connsiteX10" fmla="*/ 0 w 797560"/>
              <a:gd name="connsiteY10" fmla="*/ 354584 h 738632"/>
              <a:gd name="connsiteX11" fmla="*/ 18288 w 797560"/>
              <a:gd name="connsiteY11" fmla="*/ 336296 h 738632"/>
              <a:gd name="connsiteX12" fmla="*/ 237744 w 797560"/>
              <a:gd name="connsiteY12" fmla="*/ 318008 h 738632"/>
              <a:gd name="connsiteX13" fmla="*/ 24384 w 797560"/>
              <a:gd name="connsiteY13" fmla="*/ 275336 h 738632"/>
              <a:gd name="connsiteX14" fmla="*/ 371856 w 797560"/>
              <a:gd name="connsiteY14" fmla="*/ 269240 h 738632"/>
              <a:gd name="connsiteX15" fmla="*/ 54864 w 797560"/>
              <a:gd name="connsiteY15" fmla="*/ 202184 h 738632"/>
              <a:gd name="connsiteX16" fmla="*/ 256032 w 797560"/>
              <a:gd name="connsiteY16" fmla="*/ 196088 h 738632"/>
              <a:gd name="connsiteX17" fmla="*/ 204597 w 797560"/>
              <a:gd name="connsiteY17" fmla="*/ 184658 h 738632"/>
              <a:gd name="connsiteX18" fmla="*/ 428244 w 797560"/>
              <a:gd name="connsiteY18" fmla="*/ 184658 h 738632"/>
              <a:gd name="connsiteX19" fmla="*/ 428244 w 797560"/>
              <a:gd name="connsiteY19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97560" h="738632">
                <a:moveTo>
                  <a:pt x="797560" y="369316"/>
                </a:moveTo>
                <a:lnTo>
                  <a:pt x="428244" y="738632"/>
                </a:lnTo>
                <a:lnTo>
                  <a:pt x="428244" y="553974"/>
                </a:lnTo>
                <a:lnTo>
                  <a:pt x="106499" y="553974"/>
                </a:lnTo>
                <a:lnTo>
                  <a:pt x="12192" y="513080"/>
                </a:lnTo>
                <a:cubicBezTo>
                  <a:pt x="97536" y="502920"/>
                  <a:pt x="184030" y="499870"/>
                  <a:pt x="268224" y="482600"/>
                </a:cubicBezTo>
                <a:cubicBezTo>
                  <a:pt x="276669" y="480868"/>
                  <a:pt x="258202" y="466761"/>
                  <a:pt x="249936" y="464312"/>
                </a:cubicBezTo>
                <a:cubicBezTo>
                  <a:pt x="202173" y="450160"/>
                  <a:pt x="152400" y="443992"/>
                  <a:pt x="103632" y="433832"/>
                </a:cubicBezTo>
                <a:cubicBezTo>
                  <a:pt x="188976" y="431800"/>
                  <a:pt x="275723" y="443281"/>
                  <a:pt x="359664" y="427736"/>
                </a:cubicBezTo>
                <a:cubicBezTo>
                  <a:pt x="390682" y="421992"/>
                  <a:pt x="299136" y="409639"/>
                  <a:pt x="268224" y="403352"/>
                </a:cubicBezTo>
                <a:cubicBezTo>
                  <a:pt x="179173" y="385240"/>
                  <a:pt x="89408" y="370840"/>
                  <a:pt x="0" y="354584"/>
                </a:cubicBezTo>
                <a:cubicBezTo>
                  <a:pt x="6096" y="348488"/>
                  <a:pt x="9767" y="337607"/>
                  <a:pt x="18288" y="336296"/>
                </a:cubicBezTo>
                <a:cubicBezTo>
                  <a:pt x="90840" y="325134"/>
                  <a:pt x="230440" y="391049"/>
                  <a:pt x="237744" y="318008"/>
                </a:cubicBezTo>
                <a:cubicBezTo>
                  <a:pt x="244961" y="245839"/>
                  <a:pt x="-43778" y="300122"/>
                  <a:pt x="24384" y="275336"/>
                </a:cubicBezTo>
                <a:cubicBezTo>
                  <a:pt x="133251" y="235748"/>
                  <a:pt x="256032" y="271272"/>
                  <a:pt x="371856" y="269240"/>
                </a:cubicBezTo>
                <a:cubicBezTo>
                  <a:pt x="371856" y="269240"/>
                  <a:pt x="146179" y="259856"/>
                  <a:pt x="54864" y="202184"/>
                </a:cubicBezTo>
                <a:cubicBezTo>
                  <a:pt x="-1857" y="166360"/>
                  <a:pt x="188976" y="198120"/>
                  <a:pt x="256032" y="196088"/>
                </a:cubicBezTo>
                <a:lnTo>
                  <a:pt x="204597" y="184658"/>
                </a:lnTo>
                <a:lnTo>
                  <a:pt x="428244" y="184658"/>
                </a:lnTo>
                <a:lnTo>
                  <a:pt x="428244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9" name="Полилиния: фигура 58">
            <a:extLst>
              <a:ext uri="{FF2B5EF4-FFF2-40B4-BE49-F238E27FC236}">
                <a16:creationId xmlns:a16="http://schemas.microsoft.com/office/drawing/2014/main" id="{F438E8CF-9FFA-C0F4-BFD3-8A8A18489ACD}"/>
              </a:ext>
            </a:extLst>
          </p:cNvPr>
          <p:cNvSpPr/>
          <p:nvPr/>
        </p:nvSpPr>
        <p:spPr>
          <a:xfrm rot="16200000">
            <a:off x="9310320" y="-909840"/>
            <a:ext cx="856488" cy="738632"/>
          </a:xfrm>
          <a:custGeom>
            <a:avLst/>
            <a:gdLst>
              <a:gd name="connsiteX0" fmla="*/ 856488 w 856488"/>
              <a:gd name="connsiteY0" fmla="*/ 369316 h 738632"/>
              <a:gd name="connsiteX1" fmla="*/ 487172 w 856488"/>
              <a:gd name="connsiteY1" fmla="*/ 738632 h 738632"/>
              <a:gd name="connsiteX2" fmla="*/ 487172 w 856488"/>
              <a:gd name="connsiteY2" fmla="*/ 553974 h 738632"/>
              <a:gd name="connsiteX3" fmla="*/ 373265 w 856488"/>
              <a:gd name="connsiteY3" fmla="*/ 553974 h 738632"/>
              <a:gd name="connsiteX4" fmla="*/ 358869 w 856488"/>
              <a:gd name="connsiteY4" fmla="*/ 544372 h 738632"/>
              <a:gd name="connsiteX5" fmla="*/ 71120 w 856488"/>
              <a:gd name="connsiteY5" fmla="*/ 482600 h 738632"/>
              <a:gd name="connsiteX6" fmla="*/ 0 w 856488"/>
              <a:gd name="connsiteY6" fmla="*/ 470668 h 738632"/>
              <a:gd name="connsiteX7" fmla="*/ 0 w 856488"/>
              <a:gd name="connsiteY7" fmla="*/ 454533 h 738632"/>
              <a:gd name="connsiteX8" fmla="*/ 37191 w 856488"/>
              <a:gd name="connsiteY8" fmla="*/ 454540 h 738632"/>
              <a:gd name="connsiteX9" fmla="*/ 290576 w 856488"/>
              <a:gd name="connsiteY9" fmla="*/ 452120 h 738632"/>
              <a:gd name="connsiteX10" fmla="*/ 180848 w 856488"/>
              <a:gd name="connsiteY10" fmla="*/ 391160 h 738632"/>
              <a:gd name="connsiteX11" fmla="*/ 556 w 856488"/>
              <a:gd name="connsiteY11" fmla="*/ 349658 h 738632"/>
              <a:gd name="connsiteX12" fmla="*/ 0 w 856488"/>
              <a:gd name="connsiteY12" fmla="*/ 349572 h 738632"/>
              <a:gd name="connsiteX13" fmla="*/ 0 w 856488"/>
              <a:gd name="connsiteY13" fmla="*/ 316328 h 738632"/>
              <a:gd name="connsiteX14" fmla="*/ 34635 w 856488"/>
              <a:gd name="connsiteY14" fmla="*/ 315824 h 738632"/>
              <a:gd name="connsiteX15" fmla="*/ 333248 w 856488"/>
              <a:gd name="connsiteY15" fmla="*/ 354584 h 738632"/>
              <a:gd name="connsiteX16" fmla="*/ 132080 w 856488"/>
              <a:gd name="connsiteY16" fmla="*/ 324104 h 738632"/>
              <a:gd name="connsiteX17" fmla="*/ 12254 w 856488"/>
              <a:gd name="connsiteY17" fmla="*/ 300043 h 738632"/>
              <a:gd name="connsiteX18" fmla="*/ 0 w 856488"/>
              <a:gd name="connsiteY18" fmla="*/ 297107 h 738632"/>
              <a:gd name="connsiteX19" fmla="*/ 0 w 856488"/>
              <a:gd name="connsiteY19" fmla="*/ 281472 h 738632"/>
              <a:gd name="connsiteX20" fmla="*/ 59013 w 856488"/>
              <a:gd name="connsiteY20" fmla="*/ 281560 h 738632"/>
              <a:gd name="connsiteX21" fmla="*/ 314960 w 856488"/>
              <a:gd name="connsiteY21" fmla="*/ 311912 h 738632"/>
              <a:gd name="connsiteX22" fmla="*/ 107696 w 856488"/>
              <a:gd name="connsiteY22" fmla="*/ 208280 h 738632"/>
              <a:gd name="connsiteX23" fmla="*/ 181656 w 856488"/>
              <a:gd name="connsiteY23" fmla="*/ 186944 h 738632"/>
              <a:gd name="connsiteX24" fmla="*/ 208482 w 856488"/>
              <a:gd name="connsiteY24" fmla="*/ 184658 h 738632"/>
              <a:gd name="connsiteX25" fmla="*/ 487172 w 856488"/>
              <a:gd name="connsiteY25" fmla="*/ 184658 h 738632"/>
              <a:gd name="connsiteX26" fmla="*/ 487172 w 856488"/>
              <a:gd name="connsiteY26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56488" h="738632">
                <a:moveTo>
                  <a:pt x="856488" y="369316"/>
                </a:moveTo>
                <a:lnTo>
                  <a:pt x="487172" y="738632"/>
                </a:lnTo>
                <a:lnTo>
                  <a:pt x="487172" y="553974"/>
                </a:lnTo>
                <a:lnTo>
                  <a:pt x="373265" y="553974"/>
                </a:lnTo>
                <a:lnTo>
                  <a:pt x="358869" y="544372"/>
                </a:lnTo>
                <a:cubicBezTo>
                  <a:pt x="292546" y="500778"/>
                  <a:pt x="321361" y="529943"/>
                  <a:pt x="71120" y="482600"/>
                </a:cubicBezTo>
                <a:lnTo>
                  <a:pt x="0" y="470668"/>
                </a:lnTo>
                <a:lnTo>
                  <a:pt x="0" y="454533"/>
                </a:lnTo>
                <a:lnTo>
                  <a:pt x="37191" y="454540"/>
                </a:lnTo>
                <a:cubicBezTo>
                  <a:pt x="99762" y="454419"/>
                  <a:pt x="182940" y="453829"/>
                  <a:pt x="290576" y="452120"/>
                </a:cubicBezTo>
                <a:lnTo>
                  <a:pt x="180848" y="391160"/>
                </a:lnTo>
                <a:cubicBezTo>
                  <a:pt x="144004" y="370691"/>
                  <a:pt x="62551" y="358845"/>
                  <a:pt x="556" y="349658"/>
                </a:cubicBezTo>
                <a:lnTo>
                  <a:pt x="0" y="349572"/>
                </a:lnTo>
                <a:lnTo>
                  <a:pt x="0" y="316328"/>
                </a:lnTo>
                <a:lnTo>
                  <a:pt x="34635" y="315824"/>
                </a:lnTo>
                <a:cubicBezTo>
                  <a:pt x="133144" y="320049"/>
                  <a:pt x="233896" y="354584"/>
                  <a:pt x="333248" y="354584"/>
                </a:cubicBezTo>
                <a:cubicBezTo>
                  <a:pt x="401069" y="354584"/>
                  <a:pt x="198541" y="337621"/>
                  <a:pt x="132080" y="324104"/>
                </a:cubicBezTo>
                <a:cubicBezTo>
                  <a:pt x="105272" y="318652"/>
                  <a:pt x="52000" y="308893"/>
                  <a:pt x="12254" y="300043"/>
                </a:cubicBezTo>
                <a:lnTo>
                  <a:pt x="0" y="297107"/>
                </a:lnTo>
                <a:lnTo>
                  <a:pt x="0" y="281472"/>
                </a:lnTo>
                <a:lnTo>
                  <a:pt x="59013" y="281560"/>
                </a:lnTo>
                <a:cubicBezTo>
                  <a:pt x="144385" y="286683"/>
                  <a:pt x="229616" y="304292"/>
                  <a:pt x="314960" y="311912"/>
                </a:cubicBezTo>
                <a:cubicBezTo>
                  <a:pt x="314960" y="311912"/>
                  <a:pt x="154508" y="269721"/>
                  <a:pt x="107696" y="208280"/>
                </a:cubicBezTo>
                <a:cubicBezTo>
                  <a:pt x="90666" y="185928"/>
                  <a:pt x="140329" y="187960"/>
                  <a:pt x="181656" y="186944"/>
                </a:cubicBezTo>
                <a:lnTo>
                  <a:pt x="208482" y="184658"/>
                </a:lnTo>
                <a:lnTo>
                  <a:pt x="487172" y="184658"/>
                </a:lnTo>
                <a:lnTo>
                  <a:pt x="487172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0" name="Полилиния: фигура 59">
            <a:extLst>
              <a:ext uri="{FF2B5EF4-FFF2-40B4-BE49-F238E27FC236}">
                <a16:creationId xmlns:a16="http://schemas.microsoft.com/office/drawing/2014/main" id="{24B4D9F8-A28D-63BA-816C-791D854786D5}"/>
              </a:ext>
            </a:extLst>
          </p:cNvPr>
          <p:cNvSpPr/>
          <p:nvPr/>
        </p:nvSpPr>
        <p:spPr>
          <a:xfrm rot="16200000">
            <a:off x="7474320" y="-909840"/>
            <a:ext cx="828040" cy="738632"/>
          </a:xfrm>
          <a:custGeom>
            <a:avLst/>
            <a:gdLst>
              <a:gd name="connsiteX0" fmla="*/ 828040 w 828040"/>
              <a:gd name="connsiteY0" fmla="*/ 369316 h 738632"/>
              <a:gd name="connsiteX1" fmla="*/ 458724 w 828040"/>
              <a:gd name="connsiteY1" fmla="*/ 738632 h 738632"/>
              <a:gd name="connsiteX2" fmla="*/ 458724 w 828040"/>
              <a:gd name="connsiteY2" fmla="*/ 553974 h 738632"/>
              <a:gd name="connsiteX3" fmla="*/ 158655 w 828040"/>
              <a:gd name="connsiteY3" fmla="*/ 553974 h 738632"/>
              <a:gd name="connsiteX4" fmla="*/ 115824 w 828040"/>
              <a:gd name="connsiteY4" fmla="*/ 525272 h 738632"/>
              <a:gd name="connsiteX5" fmla="*/ 134112 w 828040"/>
              <a:gd name="connsiteY5" fmla="*/ 500888 h 738632"/>
              <a:gd name="connsiteX6" fmla="*/ 286512 w 828040"/>
              <a:gd name="connsiteY6" fmla="*/ 458216 h 738632"/>
              <a:gd name="connsiteX7" fmla="*/ 170688 w 828040"/>
              <a:gd name="connsiteY7" fmla="*/ 378968 h 738632"/>
              <a:gd name="connsiteX8" fmla="*/ 0 w 828040"/>
              <a:gd name="connsiteY8" fmla="*/ 299720 h 738632"/>
              <a:gd name="connsiteX9" fmla="*/ 170688 w 828040"/>
              <a:gd name="connsiteY9" fmla="*/ 305816 h 738632"/>
              <a:gd name="connsiteX10" fmla="*/ 347472 w 828040"/>
              <a:gd name="connsiteY10" fmla="*/ 281432 h 738632"/>
              <a:gd name="connsiteX11" fmla="*/ 82809 w 828040"/>
              <a:gd name="connsiteY11" fmla="*/ 196616 h 738632"/>
              <a:gd name="connsiteX12" fmla="*/ 30897 w 828040"/>
              <a:gd name="connsiteY12" fmla="*/ 184658 h 738632"/>
              <a:gd name="connsiteX13" fmla="*/ 458724 w 828040"/>
              <a:gd name="connsiteY13" fmla="*/ 184658 h 738632"/>
              <a:gd name="connsiteX14" fmla="*/ 458724 w 828040"/>
              <a:gd name="connsiteY14" fmla="*/ 0 h 7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040" h="738632">
                <a:moveTo>
                  <a:pt x="828040" y="369316"/>
                </a:moveTo>
                <a:lnTo>
                  <a:pt x="458724" y="738632"/>
                </a:lnTo>
                <a:lnTo>
                  <a:pt x="458724" y="553974"/>
                </a:lnTo>
                <a:lnTo>
                  <a:pt x="158655" y="553974"/>
                </a:lnTo>
                <a:lnTo>
                  <a:pt x="115824" y="525272"/>
                </a:lnTo>
                <a:cubicBezTo>
                  <a:pt x="121920" y="517144"/>
                  <a:pt x="125025" y="505432"/>
                  <a:pt x="134112" y="500888"/>
                </a:cubicBezTo>
                <a:cubicBezTo>
                  <a:pt x="157944" y="488972"/>
                  <a:pt x="258790" y="465147"/>
                  <a:pt x="286512" y="458216"/>
                </a:cubicBezTo>
                <a:cubicBezTo>
                  <a:pt x="247904" y="431800"/>
                  <a:pt x="211622" y="401612"/>
                  <a:pt x="170688" y="378968"/>
                </a:cubicBezTo>
                <a:cubicBezTo>
                  <a:pt x="115798" y="348603"/>
                  <a:pt x="0" y="362449"/>
                  <a:pt x="0" y="299720"/>
                </a:cubicBezTo>
                <a:cubicBezTo>
                  <a:pt x="0" y="242788"/>
                  <a:pt x="113766" y="306911"/>
                  <a:pt x="170688" y="305816"/>
                </a:cubicBezTo>
                <a:cubicBezTo>
                  <a:pt x="301431" y="303302"/>
                  <a:pt x="277473" y="309432"/>
                  <a:pt x="347472" y="281432"/>
                </a:cubicBezTo>
                <a:cubicBezTo>
                  <a:pt x="212324" y="230752"/>
                  <a:pt x="200831" y="224253"/>
                  <a:pt x="82809" y="196616"/>
                </a:cubicBezTo>
                <a:lnTo>
                  <a:pt x="30897" y="184658"/>
                </a:lnTo>
                <a:lnTo>
                  <a:pt x="458724" y="184658"/>
                </a:lnTo>
                <a:lnTo>
                  <a:pt x="458724" y="0"/>
                </a:lnTo>
                <a:close/>
              </a:path>
            </a:pathLst>
          </a:custGeom>
          <a:solidFill>
            <a:srgbClr val="92000A"/>
          </a:solidFill>
          <a:ln>
            <a:noFill/>
          </a:ln>
          <a:effectLst>
            <a:glow rad="165100">
              <a:srgbClr val="92000A">
                <a:alpha val="56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00D72CC-318C-E230-EB8D-7628E7378997}"/>
              </a:ext>
            </a:extLst>
          </p:cNvPr>
          <p:cNvSpPr txBox="1"/>
          <p:nvPr/>
        </p:nvSpPr>
        <p:spPr>
          <a:xfrm>
            <a:off x="-5386411" y="1967945"/>
            <a:ext cx="415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1. Анализ потребностей и интересов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14014C8-5E58-A8CD-4156-86ECB8DFE18A}"/>
              </a:ext>
            </a:extLst>
          </p:cNvPr>
          <p:cNvSpPr txBox="1"/>
          <p:nvPr/>
        </p:nvSpPr>
        <p:spPr>
          <a:xfrm>
            <a:off x="-5386411" y="2572313"/>
            <a:ext cx="487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2. Разработка образовательной платформы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E28520-5FCD-6D5F-69CF-F573DE6F244C}"/>
              </a:ext>
            </a:extLst>
          </p:cNvPr>
          <p:cNvSpPr txBox="1"/>
          <p:nvPr/>
        </p:nvSpPr>
        <p:spPr>
          <a:xfrm>
            <a:off x="-5386411" y="3176681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3. Контент разработки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ABD0D80-0A67-64F3-586C-83B005E10444}"/>
              </a:ext>
            </a:extLst>
          </p:cNvPr>
          <p:cNvSpPr txBox="1"/>
          <p:nvPr/>
        </p:nvSpPr>
        <p:spPr>
          <a:xfrm>
            <a:off x="-5386411" y="4989785"/>
            <a:ext cx="373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6. Содействие в трудоустройстве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13D2EC6-BFC1-64E3-D4E2-B77F9C25FB8C}"/>
              </a:ext>
            </a:extLst>
          </p:cNvPr>
          <p:cNvSpPr txBox="1"/>
          <p:nvPr/>
        </p:nvSpPr>
        <p:spPr>
          <a:xfrm>
            <a:off x="-5386411" y="4385417"/>
            <a:ext cx="443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5. Учет индивидуальных потребностей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5AF9F4F-BE6D-7DD7-D385-57D8234AA04D}"/>
              </a:ext>
            </a:extLst>
          </p:cNvPr>
          <p:cNvSpPr txBox="1"/>
          <p:nvPr/>
        </p:nvSpPr>
        <p:spPr>
          <a:xfrm>
            <a:off x="-5386411" y="3781049"/>
            <a:ext cx="538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4. Партнерство с компаниями и организациями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C0BFE7E-C673-9A5E-3278-30E8A896ED0D}"/>
              </a:ext>
            </a:extLst>
          </p:cNvPr>
          <p:cNvSpPr txBox="1"/>
          <p:nvPr/>
        </p:nvSpPr>
        <p:spPr>
          <a:xfrm>
            <a:off x="3945062" y="354870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37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3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rcRect/>
              <a:stretch/>
            </a:blipFill>
          </p:spPr>
        </p:sp>
        <p:sp>
          <p:nvSpPr>
            <p:cNvPr id="3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C7934A7-331B-F906-E770-05596B71D2B3}"/>
              </a:ext>
            </a:extLst>
          </p:cNvPr>
          <p:cNvSpPr txBox="1"/>
          <p:nvPr/>
        </p:nvSpPr>
        <p:spPr>
          <a:xfrm>
            <a:off x="1778953" y="1479665"/>
            <a:ext cx="8634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На рынке труда растет спрос на работников старше 50 лет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F5A6CE-A264-B458-0A5D-B4B5B725EF4D}"/>
              </a:ext>
            </a:extLst>
          </p:cNvPr>
          <p:cNvSpPr txBox="1"/>
          <p:nvPr/>
        </p:nvSpPr>
        <p:spPr>
          <a:xfrm>
            <a:off x="210589" y="2412984"/>
            <a:ext cx="942758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8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sz="2000" dirty="0"/>
              <a:t>Эксперты полагают, что в 2024 году произойдет структурный сдвиг</a:t>
            </a:r>
            <a:br>
              <a:rPr lang="ru-RU" sz="2000" dirty="0"/>
            </a:br>
            <a:r>
              <a:rPr lang="ru-RU" sz="2000" dirty="0"/>
              <a:t>на российском рынке труда: работодатели, ранее более лояльные к</a:t>
            </a:r>
            <a:br>
              <a:rPr lang="ru-RU" sz="2000" dirty="0"/>
            </a:br>
            <a:r>
              <a:rPr lang="ru-RU" sz="2000" dirty="0"/>
              <a:t>молодым специалистам, будут более пристальное внимание обращать на</a:t>
            </a:r>
            <a:br>
              <a:rPr lang="ru-RU" sz="2000" dirty="0"/>
            </a:br>
            <a:r>
              <a:rPr lang="ru-RU" sz="2000" dirty="0"/>
              <a:t>соискателей старше 50 лет. Уже в марте этого года число предложений такой</a:t>
            </a:r>
            <a:br>
              <a:rPr lang="ru-RU" sz="2000" dirty="0"/>
            </a:br>
            <a:r>
              <a:rPr lang="ru-RU" sz="2000" dirty="0"/>
              <a:t>категории потенциальных работников, по данным hh.ru, выросло в 2,5</a:t>
            </a:r>
            <a:br>
              <a:rPr lang="ru-RU" sz="2000" dirty="0"/>
            </a:br>
            <a:r>
              <a:rPr lang="ru-RU" sz="2000" dirty="0"/>
              <a:t>раза относительно 2021 года.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A35A841-70FB-A27D-2A24-01281278F648}"/>
              </a:ext>
            </a:extLst>
          </p:cNvPr>
          <p:cNvSpPr/>
          <p:nvPr/>
        </p:nvSpPr>
        <p:spPr>
          <a:xfrm>
            <a:off x="1985117" y="782616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Цифры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96EAF1-BBC3-C287-C922-D09C5FBB55D3}"/>
              </a:ext>
            </a:extLst>
          </p:cNvPr>
          <p:cNvSpPr txBox="1"/>
          <p:nvPr/>
        </p:nvSpPr>
        <p:spPr>
          <a:xfrm>
            <a:off x="4040790" y="4918842"/>
            <a:ext cx="4110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ОПЫТ БЬЕТ МОЛОДОСТЬ</a:t>
            </a:r>
          </a:p>
        </p:txBody>
      </p:sp>
    </p:spTree>
    <p:extLst>
      <p:ext uri="{BB962C8B-B14F-4D97-AF65-F5344CB8AC3E}">
        <p14:creationId xmlns:p14="http://schemas.microsoft.com/office/powerpoint/2010/main" val="38479317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7AE8B32-78EB-1942-9F27-ABAC582C7D7B}"/>
              </a:ext>
            </a:extLst>
          </p:cNvPr>
          <p:cNvSpPr/>
          <p:nvPr/>
        </p:nvSpPr>
        <p:spPr>
          <a:xfrm>
            <a:off x="1985117" y="3528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lt1">
                    <a:alpha val="0"/>
                  </a:schemeClr>
                </a:solidFill>
                <a:latin typeface="Book Antiqua" panose="02040602050305030304" pitchFamily="18" charset="0"/>
              </a:rPr>
              <a:t>Цифры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56C73B-6695-FEF3-CEDE-F24F9FE331F0}"/>
              </a:ext>
            </a:extLst>
          </p:cNvPr>
          <p:cNvGrpSpPr/>
          <p:nvPr/>
        </p:nvGrpSpPr>
        <p:grpSpPr>
          <a:xfrm>
            <a:off x="-2579059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1316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DBAB18-9B75-A271-1CC2-849742AEE7C3}"/>
              </a:ext>
            </a:extLst>
          </p:cNvPr>
          <p:cNvSpPr txBox="1"/>
          <p:nvPr/>
        </p:nvSpPr>
        <p:spPr>
          <a:xfrm>
            <a:off x="612000" y="1874160"/>
            <a:ext cx="415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1. Анализ потребностей и интересов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6A44CA-E899-7855-FC76-D612145FB7A9}"/>
              </a:ext>
            </a:extLst>
          </p:cNvPr>
          <p:cNvSpPr txBox="1"/>
          <p:nvPr/>
        </p:nvSpPr>
        <p:spPr>
          <a:xfrm>
            <a:off x="612000" y="2478528"/>
            <a:ext cx="487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2. Разработка образовательной платформы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09769-A766-F4CB-ED2B-44E6C2262CFF}"/>
              </a:ext>
            </a:extLst>
          </p:cNvPr>
          <p:cNvSpPr txBox="1"/>
          <p:nvPr/>
        </p:nvSpPr>
        <p:spPr>
          <a:xfrm>
            <a:off x="612000" y="308289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3. Контент разработки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C7526E-2476-0CAD-B2B2-E5AEE09A8699}"/>
              </a:ext>
            </a:extLst>
          </p:cNvPr>
          <p:cNvSpPr txBox="1"/>
          <p:nvPr/>
        </p:nvSpPr>
        <p:spPr>
          <a:xfrm>
            <a:off x="612000" y="4896000"/>
            <a:ext cx="373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6. Содействие в трудоустройстве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FE87FC-2D5A-BBBE-770E-CE388B340CD9}"/>
              </a:ext>
            </a:extLst>
          </p:cNvPr>
          <p:cNvSpPr txBox="1"/>
          <p:nvPr/>
        </p:nvSpPr>
        <p:spPr>
          <a:xfrm>
            <a:off x="612000" y="4291632"/>
            <a:ext cx="443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5. Учет индивидуальных потребностей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54BA3B-C7E5-EBF0-8E1C-F9995A2311F3}"/>
              </a:ext>
            </a:extLst>
          </p:cNvPr>
          <p:cNvSpPr txBox="1"/>
          <p:nvPr/>
        </p:nvSpPr>
        <p:spPr>
          <a:xfrm>
            <a:off x="612000" y="3687264"/>
            <a:ext cx="538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4. Партнерство с компаниями и организациями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281315C-137E-0287-413E-6B074E10FD0F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22380F2-5E80-1056-1A63-F4C3FEE90A2A}"/>
              </a:ext>
            </a:extLst>
          </p:cNvPr>
          <p:cNvSpPr/>
          <p:nvPr/>
        </p:nvSpPr>
        <p:spPr>
          <a:xfrm>
            <a:off x="1985117" y="3528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FC976F9F-B401-2EED-0E81-CB5ACC8C6B5A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F758BC0-0A0C-19BC-1248-D0B60AA64C25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F7E6E0D-0E4E-E873-754E-7158579C9BE7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DE8ED5E0-D1CB-04A8-70F8-8DC756D35E46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AF2CFE8-2C1E-2E13-06F6-C07AF3F6935E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6B85AE-94BC-C6DB-9F05-15C9DB66F05F}"/>
              </a:ext>
            </a:extLst>
          </p:cNvPr>
          <p:cNvSpPr txBox="1"/>
          <p:nvPr/>
        </p:nvSpPr>
        <p:spPr>
          <a:xfrm>
            <a:off x="777481" y="7058585"/>
            <a:ext cx="8795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 Antiqua" panose="02040602050305030304" pitchFamily="18" charset="0"/>
              </a:rPr>
              <a:t>Повышение уровня цифровой грамотности среди старшего поколения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5670F55-634B-9931-57A3-1263D96955BE}"/>
              </a:ext>
            </a:extLst>
          </p:cNvPr>
          <p:cNvSpPr/>
          <p:nvPr/>
        </p:nvSpPr>
        <p:spPr>
          <a:xfrm>
            <a:off x="334963" y="7130585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010F0F7-50C1-AD20-B142-5688262F50D0}"/>
              </a:ext>
            </a:extLst>
          </p:cNvPr>
          <p:cNvSpPr/>
          <p:nvPr/>
        </p:nvSpPr>
        <p:spPr>
          <a:xfrm>
            <a:off x="334963" y="7886585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BC5F30FE-419D-C5F8-6C25-F31B4FC8CF73}"/>
              </a:ext>
            </a:extLst>
          </p:cNvPr>
          <p:cNvSpPr/>
          <p:nvPr/>
        </p:nvSpPr>
        <p:spPr>
          <a:xfrm>
            <a:off x="334963" y="8642585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44CA29FF-87A0-DAA0-8337-963BE8777374}"/>
              </a:ext>
            </a:extLst>
          </p:cNvPr>
          <p:cNvSpPr/>
          <p:nvPr/>
        </p:nvSpPr>
        <p:spPr>
          <a:xfrm>
            <a:off x="334963" y="9434585"/>
            <a:ext cx="252000" cy="252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9D89F56-25F7-D12F-B668-7B756013DABB}"/>
              </a:ext>
            </a:extLst>
          </p:cNvPr>
          <p:cNvSpPr txBox="1"/>
          <p:nvPr/>
        </p:nvSpPr>
        <p:spPr>
          <a:xfrm>
            <a:off x="777363" y="7814585"/>
            <a:ext cx="437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Снижение дефицита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IT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-специалистов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2E5DC6-096A-3DEE-FF82-3E4DCF573142}"/>
              </a:ext>
            </a:extLst>
          </p:cNvPr>
          <p:cNvSpPr txBox="1"/>
          <p:nvPr/>
        </p:nvSpPr>
        <p:spPr>
          <a:xfrm>
            <a:off x="777363" y="8570585"/>
            <a:ext cx="448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Снижение общего уровня безработицы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CE0DAC-06F4-D3AB-1E2F-7037A2BEDE32}"/>
              </a:ext>
            </a:extLst>
          </p:cNvPr>
          <p:cNvSpPr txBox="1"/>
          <p:nvPr/>
        </p:nvSpPr>
        <p:spPr>
          <a:xfrm>
            <a:off x="777363" y="9362585"/>
            <a:ext cx="945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Адаптация представителей старшего поколения с требованиям рынка труда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5974405-A22C-9788-296F-83347D6DD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61" y="7187538"/>
            <a:ext cx="459975" cy="48214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77BABE3-62EE-1455-2C41-C1F5B67F4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61" y="7979538"/>
            <a:ext cx="459975" cy="48214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F13346B-2835-A74E-5B1E-E69C1E63D3A1}"/>
              </a:ext>
            </a:extLst>
          </p:cNvPr>
          <p:cNvSpPr txBox="1"/>
          <p:nvPr/>
        </p:nvSpPr>
        <p:spPr>
          <a:xfrm>
            <a:off x="1162061" y="8015538"/>
            <a:ext cx="7100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Онлайн-курсы с видеолекциями и интерактивными заданиями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05EF25-6BB6-179B-745D-F17FA769ECFD}"/>
              </a:ext>
            </a:extLst>
          </p:cNvPr>
          <p:cNvSpPr txBox="1"/>
          <p:nvPr/>
        </p:nvSpPr>
        <p:spPr>
          <a:xfrm>
            <a:off x="1162061" y="7222978"/>
            <a:ext cx="585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Возможность консультации с опытными менторами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349305-430B-0C7C-F9F0-799F86DBDA66}"/>
              </a:ext>
            </a:extLst>
          </p:cNvPr>
          <p:cNvSpPr txBox="1"/>
          <p:nvPr/>
        </p:nvSpPr>
        <p:spPr>
          <a:xfrm>
            <a:off x="1162061" y="8807538"/>
            <a:ext cx="503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Форум для обмена опытом и взаимопомощи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24F7BDC-975B-B072-E43F-BBA15B1CF0D0}"/>
              </a:ext>
            </a:extLst>
          </p:cNvPr>
          <p:cNvSpPr txBox="1"/>
          <p:nvPr/>
        </p:nvSpPr>
        <p:spPr>
          <a:xfrm>
            <a:off x="1162061" y="9599538"/>
            <a:ext cx="4564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Практика в сотрудничающей компании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3CB8CE0-ED0B-333B-D1EE-ECCAEC108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61" y="9563538"/>
            <a:ext cx="459975" cy="48214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441AA68-BAE5-A706-92BE-564071B4A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61" y="8771538"/>
            <a:ext cx="459975" cy="48214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D435C98-41E5-E944-38CF-0B96C7C80E49}"/>
              </a:ext>
            </a:extLst>
          </p:cNvPr>
          <p:cNvSpPr txBox="1"/>
          <p:nvPr/>
        </p:nvSpPr>
        <p:spPr>
          <a:xfrm>
            <a:off x="5403473" y="401168"/>
            <a:ext cx="8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F6EDE2-2F17-89F1-53F1-7D2959325A30}"/>
              </a:ext>
            </a:extLst>
          </p:cNvPr>
          <p:cNvSpPr txBox="1"/>
          <p:nvPr/>
        </p:nvSpPr>
        <p:spPr>
          <a:xfrm>
            <a:off x="1956122" y="-523220"/>
            <a:ext cx="227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ОБУЧЕНИЯ</a:t>
            </a:r>
          </a:p>
        </p:txBody>
      </p:sp>
      <p:grpSp>
        <p:nvGrpSpPr>
          <p:cNvPr id="46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47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rcRect/>
              <a:stretch/>
            </a:blipFill>
          </p:spPr>
        </p:sp>
        <p:sp>
          <p:nvSpPr>
            <p:cNvPr id="48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84445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56C73B-6695-FEF3-CEDE-F24F9FE331F0}"/>
              </a:ext>
            </a:extLst>
          </p:cNvPr>
          <p:cNvGrpSpPr/>
          <p:nvPr/>
        </p:nvGrpSpPr>
        <p:grpSpPr>
          <a:xfrm>
            <a:off x="-2628437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1827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ФОРМАТ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61B4FF1-0964-7477-6051-2AD37DADB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2088000"/>
            <a:ext cx="459975" cy="4821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760AC3F-A562-A453-7FD1-44393A260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2880000"/>
            <a:ext cx="459975" cy="48214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F024EC7-0A04-7657-565D-F059468D4DA8}"/>
              </a:ext>
            </a:extLst>
          </p:cNvPr>
          <p:cNvSpPr txBox="1"/>
          <p:nvPr/>
        </p:nvSpPr>
        <p:spPr>
          <a:xfrm>
            <a:off x="1080000" y="2916000"/>
            <a:ext cx="7100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Онлайн-курсы с видеолекциями и интерактивными заданиями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D3BA1E-4B2C-0A43-F06E-063FD1A51288}"/>
              </a:ext>
            </a:extLst>
          </p:cNvPr>
          <p:cNvSpPr txBox="1"/>
          <p:nvPr/>
        </p:nvSpPr>
        <p:spPr>
          <a:xfrm>
            <a:off x="1080000" y="2123440"/>
            <a:ext cx="585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Возможность консультации с опытными менторами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51919E-3CE6-E74B-84D7-0678A1C75448}"/>
              </a:ext>
            </a:extLst>
          </p:cNvPr>
          <p:cNvSpPr txBox="1"/>
          <p:nvPr/>
        </p:nvSpPr>
        <p:spPr>
          <a:xfrm>
            <a:off x="1080000" y="3708000"/>
            <a:ext cx="503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Форум для обмена опытом и взаимопомощи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1969C0-5743-2B7F-6821-75AF4A2D8C87}"/>
              </a:ext>
            </a:extLst>
          </p:cNvPr>
          <p:cNvSpPr txBox="1"/>
          <p:nvPr/>
        </p:nvSpPr>
        <p:spPr>
          <a:xfrm>
            <a:off x="1080000" y="4500000"/>
            <a:ext cx="4564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Практика в сотрудничающей компании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FF0C1A2-5EC1-7207-CFF3-9866B3F51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4464000"/>
            <a:ext cx="459975" cy="48214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FA9ECEE-A67B-84B6-0E77-391394175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3672000"/>
            <a:ext cx="459975" cy="482143"/>
          </a:xfrm>
          <a:prstGeom prst="rect">
            <a:avLst/>
          </a:prstGeom>
        </p:spPr>
      </p:pic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64F1FE25-7960-F721-7D3A-3D8971904D1C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0DDF74E-74EB-74FE-AD6A-86494F149102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321C5842-650C-88AE-9AC5-D6145F2CC4E2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87409F93-5C33-6E8B-F530-026DE6CA5564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B0E1B45E-280A-B9BA-DC94-2674B0035207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B2BEE41C-1AD1-3193-BBE2-C624EFACC57F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FD37493C-AE86-AB8F-957C-88F9008EE876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ADDC83-55D3-3606-8719-D81A7E4A5111}"/>
              </a:ext>
            </a:extLst>
          </p:cNvPr>
          <p:cNvSpPr txBox="1"/>
          <p:nvPr/>
        </p:nvSpPr>
        <p:spPr>
          <a:xfrm>
            <a:off x="334963" y="-3391172"/>
            <a:ext cx="415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1. Анализ потребностей и интересов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F6EB3A-3F0C-7F0C-F2E9-1CD7162EE795}"/>
              </a:ext>
            </a:extLst>
          </p:cNvPr>
          <p:cNvSpPr txBox="1"/>
          <p:nvPr/>
        </p:nvSpPr>
        <p:spPr>
          <a:xfrm>
            <a:off x="334963" y="-2786804"/>
            <a:ext cx="487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2. Разработка образовательной платформы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64EBD2-898A-00F1-46AD-535FEBE41FEE}"/>
              </a:ext>
            </a:extLst>
          </p:cNvPr>
          <p:cNvSpPr txBox="1"/>
          <p:nvPr/>
        </p:nvSpPr>
        <p:spPr>
          <a:xfrm>
            <a:off x="334963" y="-218243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3. Контент разработки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73FB1ED-0526-05D7-AC1C-50433001FE66}"/>
              </a:ext>
            </a:extLst>
          </p:cNvPr>
          <p:cNvSpPr txBox="1"/>
          <p:nvPr/>
        </p:nvSpPr>
        <p:spPr>
          <a:xfrm>
            <a:off x="334963" y="-369332"/>
            <a:ext cx="373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6. Содействие в трудоустройстве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40CD0B-3094-65FC-4F11-1AE47005658A}"/>
              </a:ext>
            </a:extLst>
          </p:cNvPr>
          <p:cNvSpPr txBox="1"/>
          <p:nvPr/>
        </p:nvSpPr>
        <p:spPr>
          <a:xfrm>
            <a:off x="334963" y="-973700"/>
            <a:ext cx="443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5. Учет индивидуальных потребностей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BFB6DAF-2AAB-D28B-1280-D7620725F3DA}"/>
              </a:ext>
            </a:extLst>
          </p:cNvPr>
          <p:cNvSpPr txBox="1"/>
          <p:nvPr/>
        </p:nvSpPr>
        <p:spPr>
          <a:xfrm>
            <a:off x="334963" y="-1578068"/>
            <a:ext cx="538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4. Партнерство с компаниями и организациями</a:t>
            </a: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B03B9829-AECA-5C48-9972-1B2E741F1DAE}"/>
              </a:ext>
            </a:extLst>
          </p:cNvPr>
          <p:cNvSpPr/>
          <p:nvPr/>
        </p:nvSpPr>
        <p:spPr>
          <a:xfrm>
            <a:off x="-5507446" y="-1356923"/>
            <a:ext cx="83688" cy="1312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4AD48427-039B-EAF8-F0E5-7B5923977B73}"/>
              </a:ext>
            </a:extLst>
          </p:cNvPr>
          <p:cNvSpPr/>
          <p:nvPr/>
        </p:nvSpPr>
        <p:spPr>
          <a:xfrm>
            <a:off x="-5507446" y="-636923"/>
            <a:ext cx="83688" cy="1312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D07B8CE9-D00B-FA3D-CF8F-27990A296BEA}"/>
              </a:ext>
            </a:extLst>
          </p:cNvPr>
          <p:cNvSpPr/>
          <p:nvPr/>
        </p:nvSpPr>
        <p:spPr>
          <a:xfrm>
            <a:off x="-5507446" y="83077"/>
            <a:ext cx="83688" cy="1312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7F3A2A5B-5E7C-D6EA-F006-0388DBFE0624}"/>
              </a:ext>
            </a:extLst>
          </p:cNvPr>
          <p:cNvSpPr/>
          <p:nvPr/>
        </p:nvSpPr>
        <p:spPr>
          <a:xfrm>
            <a:off x="-5507446" y="803077"/>
            <a:ext cx="83688" cy="1312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2ABCF1E-2767-55ED-EC6D-740A6ABDD0BE}"/>
              </a:ext>
            </a:extLst>
          </p:cNvPr>
          <p:cNvSpPr txBox="1"/>
          <p:nvPr/>
        </p:nvSpPr>
        <p:spPr>
          <a:xfrm>
            <a:off x="-5255845" y="-1464923"/>
            <a:ext cx="2414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Основы компьютерной грамотности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B69E370-561D-39F5-F573-5714A834AFE7}"/>
              </a:ext>
            </a:extLst>
          </p:cNvPr>
          <p:cNvSpPr txBox="1"/>
          <p:nvPr/>
        </p:nvSpPr>
        <p:spPr>
          <a:xfrm>
            <a:off x="-5255446" y="-744923"/>
            <a:ext cx="2063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Book Antiqua" panose="02040602050305030304" pitchFamily="18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Введение в программирование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DC2883-BF01-277A-0328-BF7E79EB82FD}"/>
              </a:ext>
            </a:extLst>
          </p:cNvPr>
          <p:cNvSpPr txBox="1"/>
          <p:nvPr/>
        </p:nvSpPr>
        <p:spPr>
          <a:xfrm>
            <a:off x="-5255446" y="-24923"/>
            <a:ext cx="208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Обзор основных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IT-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профессий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142FC15-7B47-79EF-D012-EC42F7165698}"/>
              </a:ext>
            </a:extLst>
          </p:cNvPr>
          <p:cNvSpPr txBox="1"/>
          <p:nvPr/>
        </p:nvSpPr>
        <p:spPr>
          <a:xfrm>
            <a:off x="-5255446" y="695077"/>
            <a:ext cx="441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Book Antiqua" panose="02040602050305030304" pitchFamily="18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Практические занятия на популярных платформах и инструментах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592F3E5-2768-C8D3-4175-504DD006CA37}"/>
              </a:ext>
            </a:extLst>
          </p:cNvPr>
          <p:cNvSpPr txBox="1"/>
          <p:nvPr/>
        </p:nvSpPr>
        <p:spPr>
          <a:xfrm>
            <a:off x="3933487" y="366444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18B480B-F5AE-EDC9-626C-6068F36DF64B}"/>
              </a:ext>
            </a:extLst>
          </p:cNvPr>
          <p:cNvSpPr txBox="1"/>
          <p:nvPr/>
        </p:nvSpPr>
        <p:spPr>
          <a:xfrm>
            <a:off x="1956122" y="864000"/>
            <a:ext cx="227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ОБУЧЕНИЯ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B06A75C-B7CA-39D7-A8BB-B8F2514E6E96}"/>
              </a:ext>
            </a:extLst>
          </p:cNvPr>
          <p:cNvSpPr txBox="1"/>
          <p:nvPr/>
        </p:nvSpPr>
        <p:spPr>
          <a:xfrm>
            <a:off x="7007723" y="361235"/>
            <a:ext cx="91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2C3DF7C-637A-FF9A-C807-06377B71295B}"/>
              </a:ext>
            </a:extLst>
          </p:cNvPr>
          <p:cNvSpPr txBox="1"/>
          <p:nvPr/>
        </p:nvSpPr>
        <p:spPr>
          <a:xfrm>
            <a:off x="-2816797" y="864000"/>
            <a:ext cx="281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ОБУЧАЮЩИЕ</a:t>
            </a:r>
          </a:p>
        </p:txBody>
      </p:sp>
      <p:grpSp>
        <p:nvGrpSpPr>
          <p:cNvPr id="46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47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rcRect/>
              <a:stretch/>
            </a:blipFill>
          </p:spPr>
        </p:sp>
        <p:sp>
          <p:nvSpPr>
            <p:cNvPr id="48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1928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C13F3208-2532-1F68-5DAC-FFEA65140AEE}"/>
              </a:ext>
            </a:extLst>
          </p:cNvPr>
          <p:cNvSpPr txBox="1"/>
          <p:nvPr/>
        </p:nvSpPr>
        <p:spPr>
          <a:xfrm>
            <a:off x="8562203" y="345995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56C73B-6695-FEF3-CEDE-F24F9FE331F0}"/>
              </a:ext>
            </a:extLst>
          </p:cNvPr>
          <p:cNvGrpSpPr/>
          <p:nvPr/>
        </p:nvGrpSpPr>
        <p:grpSpPr>
          <a:xfrm>
            <a:off x="-2593573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02410-22A6-37FB-B781-61292C40048D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C830C44-9197-4A22-2D09-C4D0E0B908D0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938643" y="864155"/>
            <a:ext cx="1893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EA1C6A7-9847-5F65-EB34-0880255837A4}"/>
              </a:ext>
            </a:extLst>
          </p:cNvPr>
          <p:cNvSpPr/>
          <p:nvPr/>
        </p:nvSpPr>
        <p:spPr>
          <a:xfrm>
            <a:off x="612000" y="2160000"/>
            <a:ext cx="144000" cy="144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4BDCD5D-1070-AE54-DF17-95DF2C138348}"/>
              </a:ext>
            </a:extLst>
          </p:cNvPr>
          <p:cNvSpPr/>
          <p:nvPr/>
        </p:nvSpPr>
        <p:spPr>
          <a:xfrm>
            <a:off x="612000" y="2880000"/>
            <a:ext cx="144000" cy="144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AC9E2D8-8B05-08FF-1544-59CB832BAFC1}"/>
              </a:ext>
            </a:extLst>
          </p:cNvPr>
          <p:cNvSpPr/>
          <p:nvPr/>
        </p:nvSpPr>
        <p:spPr>
          <a:xfrm>
            <a:off x="612000" y="3600000"/>
            <a:ext cx="144000" cy="144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147A5AF-A9C1-AD04-8C4C-02402790334B}"/>
              </a:ext>
            </a:extLst>
          </p:cNvPr>
          <p:cNvSpPr/>
          <p:nvPr/>
        </p:nvSpPr>
        <p:spPr>
          <a:xfrm>
            <a:off x="612000" y="4320000"/>
            <a:ext cx="144000" cy="144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312EA-EAC9-CBC3-2A62-D33897AF399D}"/>
              </a:ext>
            </a:extLst>
          </p:cNvPr>
          <p:cNvSpPr txBox="1"/>
          <p:nvPr/>
        </p:nvSpPr>
        <p:spPr>
          <a:xfrm>
            <a:off x="863600" y="2052000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Основы компьютерной грамотности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CB4CEF-2880-A400-1CDE-BFF9486CEEA8}"/>
              </a:ext>
            </a:extLst>
          </p:cNvPr>
          <p:cNvSpPr txBox="1"/>
          <p:nvPr/>
        </p:nvSpPr>
        <p:spPr>
          <a:xfrm>
            <a:off x="864000" y="2772000"/>
            <a:ext cx="3550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latin typeface="Book Antiqua" panose="02040602050305030304" pitchFamily="18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Введение в программирование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2CADD4-4622-E120-4F58-E480457F7CF3}"/>
              </a:ext>
            </a:extLst>
          </p:cNvPr>
          <p:cNvSpPr txBox="1"/>
          <p:nvPr/>
        </p:nvSpPr>
        <p:spPr>
          <a:xfrm>
            <a:off x="864000" y="3492000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Обзор основных </a:t>
            </a: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IT-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профессий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7C7216-8B37-9DC0-13BC-7BE06BB44789}"/>
              </a:ext>
            </a:extLst>
          </p:cNvPr>
          <p:cNvSpPr txBox="1"/>
          <p:nvPr/>
        </p:nvSpPr>
        <p:spPr>
          <a:xfrm>
            <a:off x="864000" y="4212000"/>
            <a:ext cx="7590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latin typeface="Book Antiqua" panose="02040602050305030304" pitchFamily="18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Практические занятия на популярных платформах и инструментах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B939CC4-6528-019E-A767-02E5A2702C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400" y="6583680"/>
            <a:ext cx="2057400" cy="20574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4A7F34D-CD57-3ACA-3B14-6DA9C730DE05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F921A8C3-E2DB-EFE6-9324-FFB8C30EEACE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5FEC20F-5CE3-A520-7CFD-4AFB3E1CD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1900431"/>
            <a:ext cx="459975" cy="4821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3891F88-15DA-6A42-BC46-4EA7B1212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692431"/>
            <a:ext cx="459975" cy="48214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00215CF-97D2-F5AE-0A3D-B4CC72686673}"/>
              </a:ext>
            </a:extLst>
          </p:cNvPr>
          <p:cNvSpPr txBox="1"/>
          <p:nvPr/>
        </p:nvSpPr>
        <p:spPr>
          <a:xfrm>
            <a:off x="12660000" y="2728431"/>
            <a:ext cx="7100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Онлайн-курсы с видеолекциями и интерактивными заданиями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EF31DB-6464-95A3-8ABD-340361191DF0}"/>
              </a:ext>
            </a:extLst>
          </p:cNvPr>
          <p:cNvSpPr txBox="1"/>
          <p:nvPr/>
        </p:nvSpPr>
        <p:spPr>
          <a:xfrm>
            <a:off x="12660000" y="1935871"/>
            <a:ext cx="585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Возможность консультации с опытными менторами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D8FA41-9288-693A-687F-25731D63099B}"/>
              </a:ext>
            </a:extLst>
          </p:cNvPr>
          <p:cNvSpPr txBox="1"/>
          <p:nvPr/>
        </p:nvSpPr>
        <p:spPr>
          <a:xfrm>
            <a:off x="12660000" y="3520431"/>
            <a:ext cx="503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Форум для обмена опытом и взаимопомощи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E8C16DD-0F39-2F01-F2A5-8B7B7E792088}"/>
              </a:ext>
            </a:extLst>
          </p:cNvPr>
          <p:cNvSpPr txBox="1"/>
          <p:nvPr/>
        </p:nvSpPr>
        <p:spPr>
          <a:xfrm>
            <a:off x="12660000" y="4312431"/>
            <a:ext cx="4564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Практика в сотрудничающей компании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34EC740-E2F9-04D2-580B-7C0E583D5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276431"/>
            <a:ext cx="459975" cy="4821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3B07E3B-A839-6FB7-2A09-E3EC876D7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484431"/>
            <a:ext cx="459975" cy="482143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BAA2A4A-B9FE-D602-1AA1-04E1461143F0}"/>
              </a:ext>
            </a:extLst>
          </p:cNvPr>
          <p:cNvSpPr txBox="1"/>
          <p:nvPr/>
        </p:nvSpPr>
        <p:spPr>
          <a:xfrm>
            <a:off x="5498963" y="376475"/>
            <a:ext cx="8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3F64E4-EABD-A3B7-EC6C-C899C9FF24E4}"/>
              </a:ext>
            </a:extLst>
          </p:cNvPr>
          <p:cNvSpPr txBox="1"/>
          <p:nvPr/>
        </p:nvSpPr>
        <p:spPr>
          <a:xfrm>
            <a:off x="241200" y="864000"/>
            <a:ext cx="281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ОБУЧАЮЩИЕ</a:t>
            </a:r>
          </a:p>
        </p:txBody>
      </p:sp>
      <p:grpSp>
        <p:nvGrpSpPr>
          <p:cNvPr id="34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35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6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06468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0FFE4641-BF8F-1ED2-8855-295B4399F591}"/>
              </a:ext>
            </a:extLst>
          </p:cNvPr>
          <p:cNvSpPr txBox="1"/>
          <p:nvPr/>
        </p:nvSpPr>
        <p:spPr>
          <a:xfrm>
            <a:off x="6977243" y="391715"/>
            <a:ext cx="91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1829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74FDEE5-1A66-9C5B-9321-215D8BCA40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080" y="1554480"/>
            <a:ext cx="6858000" cy="68580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F955311-0AEE-EFB3-0216-C9653A146EE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537960"/>
            <a:ext cx="2560320" cy="2560320"/>
          </a:xfrm>
          <a:prstGeom prst="rect">
            <a:avLst/>
          </a:prstGeom>
          <a:effectLst>
            <a:glow rad="228600">
              <a:srgbClr val="38F2AE">
                <a:alpha val="40000"/>
              </a:srgbClr>
            </a:glow>
          </a:effectLst>
        </p:spPr>
      </p:pic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D5CFBE4C-37BB-8B05-11C2-2D97948E4181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B7A03D-4396-4C24-EC2C-FE78BC393D50}"/>
              </a:ext>
            </a:extLst>
          </p:cNvPr>
          <p:cNvSpPr txBox="1"/>
          <p:nvPr/>
        </p:nvSpPr>
        <p:spPr>
          <a:xfrm>
            <a:off x="-2816797" y="864000"/>
            <a:ext cx="281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ОБУЧАЮЩИЕ</a:t>
            </a:r>
          </a:p>
        </p:txBody>
      </p:sp>
      <p:grpSp>
        <p:nvGrpSpPr>
          <p:cNvPr id="17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1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1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173008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1829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87D72EB-F3E5-1336-71BB-477E8A09C8D6}"/>
              </a:ext>
            </a:extLst>
          </p:cNvPr>
          <p:cNvGrpSpPr/>
          <p:nvPr/>
        </p:nvGrpSpPr>
        <p:grpSpPr>
          <a:xfrm>
            <a:off x="-2579058" y="6246011"/>
            <a:ext cx="2440075" cy="523220"/>
            <a:chOff x="1468734" y="2497976"/>
            <a:chExt cx="2440075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DD788C1-B9F6-FAD9-9B5D-E1F9DA4A25CB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A1EADAD-D878-A193-8DE7-F65957B0A511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791AA5A-52AE-A62E-E3DB-BEC31766F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539240"/>
            <a:ext cx="6858000" cy="6858000"/>
          </a:xfrm>
          <a:prstGeom prst="rect">
            <a:avLst/>
          </a:prstGeom>
          <a:effectLst>
            <a:glow rad="228600">
              <a:srgbClr val="38F2AE">
                <a:alpha val="40000"/>
              </a:srgbClr>
            </a:glow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658CD9F-76DF-5877-47DF-ED16BD629B0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9320" y="6629400"/>
            <a:ext cx="2316480" cy="231648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A3E488E-7314-0FBA-1F56-4BB2DC1B538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021" y="6858000"/>
            <a:ext cx="2911959" cy="2911009"/>
          </a:xfrm>
          <a:prstGeom prst="rect">
            <a:avLst/>
          </a:prstGeom>
        </p:spPr>
      </p:pic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B14CA27A-BC76-9CA5-B213-74CC3F4EEA01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grpSp>
        <p:nvGrpSpPr>
          <p:cNvPr id="17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1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rcRect/>
              <a:stretch/>
            </a:blipFill>
          </p:spPr>
        </p:sp>
        <p:sp>
          <p:nvSpPr>
            <p:cNvPr id="1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830859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160DA3B-CF95-89E3-4FA0-483680963861}"/>
              </a:ext>
            </a:extLst>
          </p:cNvPr>
          <p:cNvSpPr txBox="1"/>
          <p:nvPr/>
        </p:nvSpPr>
        <p:spPr>
          <a:xfrm>
            <a:off x="10147163" y="315514"/>
            <a:ext cx="1099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1829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D7B538-C855-C1FB-A5EB-B4B602072C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80" y="6736080"/>
            <a:ext cx="1996440" cy="1996440"/>
          </a:xfrm>
          <a:prstGeom prst="rect">
            <a:avLst/>
          </a:prstGeom>
          <a:effectLst>
            <a:glow rad="228600">
              <a:srgbClr val="38F2AE">
                <a:alpha val="40000"/>
              </a:srgbClr>
            </a:glo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836D1A-794D-5D81-6983-0C8E91463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81" y="1828800"/>
            <a:ext cx="6860238" cy="6858000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3595058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39B1357D-D73D-E741-6E2C-985EBDE7A5E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grpSp>
        <p:nvGrpSpPr>
          <p:cNvPr id="17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1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rcRect/>
              <a:stretch/>
            </a:blipFill>
          </p:spPr>
        </p:sp>
        <p:sp>
          <p:nvSpPr>
            <p:cNvPr id="2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226622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7D14BB30-5AD0-F091-C716-7DEEF2FD56BE}"/>
              </a:ext>
            </a:extLst>
          </p:cNvPr>
          <p:cNvSpPr txBox="1"/>
          <p:nvPr/>
        </p:nvSpPr>
        <p:spPr>
          <a:xfrm>
            <a:off x="8607923" y="406955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>
                    <a:alpha val="2000"/>
                  </a:schemeClr>
                </a:solidFill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0697DE-9D55-CB18-AF8F-0C2CB3762EA1}"/>
              </a:ext>
            </a:extLst>
          </p:cNvPr>
          <p:cNvSpPr/>
          <p:nvPr/>
        </p:nvSpPr>
        <p:spPr>
          <a:xfrm>
            <a:off x="333643" y="2030778"/>
            <a:ext cx="509016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4EFF7F5-9184-3135-CEA1-C69B0D18CFCC}"/>
              </a:ext>
            </a:extLst>
          </p:cNvPr>
          <p:cNvSpPr/>
          <p:nvPr/>
        </p:nvSpPr>
        <p:spPr>
          <a:xfrm>
            <a:off x="334963" y="2029427"/>
            <a:ext cx="490728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680658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83071-C360-FA2E-7487-4230B573B7F1}"/>
              </a:ext>
            </a:extLst>
          </p:cNvPr>
          <p:cNvSpPr txBox="1"/>
          <p:nvPr/>
        </p:nvSpPr>
        <p:spPr>
          <a:xfrm>
            <a:off x="345123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71C3B"/>
                </a:solidFill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DF2B-8293-3B49-DED4-89955D3A8791}"/>
              </a:ext>
            </a:extLst>
          </p:cNvPr>
          <p:cNvSpPr txBox="1"/>
          <p:nvPr/>
        </p:nvSpPr>
        <p:spPr>
          <a:xfrm>
            <a:off x="334963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01935"/>
                </a:solidFill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EC91D7-D223-AF55-4936-0FDA0204F603}"/>
              </a:ext>
            </a:extLst>
          </p:cNvPr>
          <p:cNvSpPr txBox="1"/>
          <p:nvPr/>
        </p:nvSpPr>
        <p:spPr>
          <a:xfrm>
            <a:off x="304483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142B"/>
                </a:solidFill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019C6-239B-D541-E666-4528984DCEC6}"/>
              </a:ext>
            </a:extLst>
          </p:cNvPr>
          <p:cNvSpPr txBox="1"/>
          <p:nvPr/>
        </p:nvSpPr>
        <p:spPr>
          <a:xfrm>
            <a:off x="324803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1D0F20"/>
                </a:solidFill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6A48ED-A4E9-0C9D-B9DE-1FB64A710515}"/>
              </a:ext>
            </a:extLst>
          </p:cNvPr>
          <p:cNvSpPr/>
          <p:nvPr/>
        </p:nvSpPr>
        <p:spPr>
          <a:xfrm>
            <a:off x="334963" y="2020554"/>
            <a:ext cx="545592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CF87C18-FE26-69C4-31DF-A1A028AB5343}"/>
              </a:ext>
            </a:extLst>
          </p:cNvPr>
          <p:cNvSpPr/>
          <p:nvPr/>
        </p:nvSpPr>
        <p:spPr>
          <a:xfrm>
            <a:off x="334963" y="2010329"/>
            <a:ext cx="594360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A4A80404-6639-7523-A3D4-173FDA91A7BC}"/>
              </a:ext>
            </a:extLst>
          </p:cNvPr>
          <p:cNvGrpSpPr/>
          <p:nvPr/>
        </p:nvGrpSpPr>
        <p:grpSpPr>
          <a:xfrm>
            <a:off x="334963" y="2023255"/>
            <a:ext cx="6589205" cy="468000"/>
            <a:chOff x="6689464" y="2023255"/>
            <a:chExt cx="6589205" cy="468000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DAB42B64-33A8-1E4A-EE8D-C22B6ECAB251}"/>
                </a:ext>
              </a:extLst>
            </p:cNvPr>
            <p:cNvSpPr/>
            <p:nvPr/>
          </p:nvSpPr>
          <p:spPr>
            <a:xfrm>
              <a:off x="6689464" y="2023255"/>
              <a:ext cx="6502400" cy="46800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9D5F23-F9B9-143B-C4B5-6E1E60C652B8}"/>
                </a:ext>
              </a:extLst>
            </p:cNvPr>
            <p:cNvSpPr txBox="1"/>
            <p:nvPr/>
          </p:nvSpPr>
          <p:spPr>
            <a:xfrm>
              <a:off x="6699624" y="2074055"/>
              <a:ext cx="6579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Конкретные меры для обеспечения доступности обучения</a:t>
              </a:r>
            </a:p>
          </p:txBody>
        </p:sp>
      </p:grp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510245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6A48ED-A4E9-0C9D-B9DE-1FB64A710515}"/>
              </a:ext>
            </a:extLst>
          </p:cNvPr>
          <p:cNvSpPr/>
          <p:nvPr/>
        </p:nvSpPr>
        <p:spPr>
          <a:xfrm>
            <a:off x="334963" y="2032129"/>
            <a:ext cx="545592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4EFF7F5-9184-3135-CEA1-C69B0D18CFCC}"/>
              </a:ext>
            </a:extLst>
          </p:cNvPr>
          <p:cNvSpPr/>
          <p:nvPr/>
        </p:nvSpPr>
        <p:spPr>
          <a:xfrm>
            <a:off x="334963" y="2029427"/>
            <a:ext cx="490728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680658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CF87C18-FE26-69C4-31DF-A1A028AB5343}"/>
              </a:ext>
            </a:extLst>
          </p:cNvPr>
          <p:cNvSpPr/>
          <p:nvPr/>
        </p:nvSpPr>
        <p:spPr>
          <a:xfrm>
            <a:off x="334963" y="2716386"/>
            <a:ext cx="594360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83071-C360-FA2E-7487-4230B573B7F1}"/>
              </a:ext>
            </a:extLst>
          </p:cNvPr>
          <p:cNvSpPr txBox="1"/>
          <p:nvPr/>
        </p:nvSpPr>
        <p:spPr>
          <a:xfrm>
            <a:off x="345123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DF2B-8293-3B49-DED4-89955D3A8791}"/>
              </a:ext>
            </a:extLst>
          </p:cNvPr>
          <p:cNvSpPr txBox="1"/>
          <p:nvPr/>
        </p:nvSpPr>
        <p:spPr>
          <a:xfrm>
            <a:off x="334963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01934"/>
                </a:solidFill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0697DE-9D55-CB18-AF8F-0C2CB3762EA1}"/>
              </a:ext>
            </a:extLst>
          </p:cNvPr>
          <p:cNvSpPr/>
          <p:nvPr/>
        </p:nvSpPr>
        <p:spPr>
          <a:xfrm>
            <a:off x="333643" y="2042353"/>
            <a:ext cx="509016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EC91D7-D223-AF55-4936-0FDA0204F603}"/>
              </a:ext>
            </a:extLst>
          </p:cNvPr>
          <p:cNvSpPr txBox="1"/>
          <p:nvPr/>
        </p:nvSpPr>
        <p:spPr>
          <a:xfrm>
            <a:off x="304483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9152C"/>
                </a:solidFill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019C6-239B-D541-E666-4528984DCEC6}"/>
              </a:ext>
            </a:extLst>
          </p:cNvPr>
          <p:cNvSpPr txBox="1"/>
          <p:nvPr/>
        </p:nvSpPr>
        <p:spPr>
          <a:xfrm>
            <a:off x="324803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1F1022"/>
                </a:solidFill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F532875-E2EC-20A7-9F23-AEAC9F29E70C}"/>
              </a:ext>
            </a:extLst>
          </p:cNvPr>
          <p:cNvSpPr/>
          <p:nvPr/>
        </p:nvSpPr>
        <p:spPr>
          <a:xfrm>
            <a:off x="334963" y="2034830"/>
            <a:ext cx="65024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E43E9C-1557-29FF-A7B0-2A1BD6143EFA}"/>
              </a:ext>
            </a:extLst>
          </p:cNvPr>
          <p:cNvSpPr txBox="1"/>
          <p:nvPr/>
        </p:nvSpPr>
        <p:spPr>
          <a:xfrm>
            <a:off x="345123" y="2085630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Конкретные меры для обеспечения доступности обучения</a:t>
            </a:r>
          </a:p>
        </p:txBody>
      </p: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69367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1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4EFF7F5-9184-3135-CEA1-C69B0D18CFCC}"/>
              </a:ext>
            </a:extLst>
          </p:cNvPr>
          <p:cNvSpPr/>
          <p:nvPr/>
        </p:nvSpPr>
        <p:spPr>
          <a:xfrm>
            <a:off x="334963" y="2029427"/>
            <a:ext cx="490728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651630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CF87C18-FE26-69C4-31DF-A1A028AB5343}"/>
              </a:ext>
            </a:extLst>
          </p:cNvPr>
          <p:cNvSpPr/>
          <p:nvPr/>
        </p:nvSpPr>
        <p:spPr>
          <a:xfrm>
            <a:off x="334963" y="2716386"/>
            <a:ext cx="59436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83071-C360-FA2E-7487-4230B573B7F1}"/>
              </a:ext>
            </a:extLst>
          </p:cNvPr>
          <p:cNvSpPr txBox="1"/>
          <p:nvPr/>
        </p:nvSpPr>
        <p:spPr>
          <a:xfrm>
            <a:off x="345123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0697DE-9D55-CB18-AF8F-0C2CB3762EA1}"/>
              </a:ext>
            </a:extLst>
          </p:cNvPr>
          <p:cNvSpPr/>
          <p:nvPr/>
        </p:nvSpPr>
        <p:spPr>
          <a:xfrm>
            <a:off x="333643" y="2042353"/>
            <a:ext cx="509016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EC91D7-D223-AF55-4936-0FDA0204F603}"/>
              </a:ext>
            </a:extLst>
          </p:cNvPr>
          <p:cNvSpPr txBox="1"/>
          <p:nvPr/>
        </p:nvSpPr>
        <p:spPr>
          <a:xfrm>
            <a:off x="304483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9152C"/>
                </a:solidFill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019C6-239B-D541-E666-4528984DCEC6}"/>
              </a:ext>
            </a:extLst>
          </p:cNvPr>
          <p:cNvSpPr txBox="1"/>
          <p:nvPr/>
        </p:nvSpPr>
        <p:spPr>
          <a:xfrm>
            <a:off x="324803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1D0F20"/>
                </a:solidFill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4F284EF-AB39-46DE-CCB7-AF741FE0BA7D}"/>
              </a:ext>
            </a:extLst>
          </p:cNvPr>
          <p:cNvSpPr/>
          <p:nvPr/>
        </p:nvSpPr>
        <p:spPr>
          <a:xfrm>
            <a:off x="334963" y="2034830"/>
            <a:ext cx="65024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BD70F2-8865-296C-112C-F5632B4B9B88}"/>
              </a:ext>
            </a:extLst>
          </p:cNvPr>
          <p:cNvSpPr txBox="1"/>
          <p:nvPr/>
        </p:nvSpPr>
        <p:spPr>
          <a:xfrm>
            <a:off x="345123" y="2085630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Конкретные меры для обеспечения доступности обучения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6A48ED-A4E9-0C9D-B9DE-1FB64A710515}"/>
              </a:ext>
            </a:extLst>
          </p:cNvPr>
          <p:cNvSpPr/>
          <p:nvPr/>
        </p:nvSpPr>
        <p:spPr>
          <a:xfrm>
            <a:off x="334963" y="3432666"/>
            <a:ext cx="545592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DF2B-8293-3B49-DED4-89955D3A8791}"/>
              </a:ext>
            </a:extLst>
          </p:cNvPr>
          <p:cNvSpPr txBox="1"/>
          <p:nvPr/>
        </p:nvSpPr>
        <p:spPr>
          <a:xfrm>
            <a:off x="334963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191729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8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0697DE-9D55-CB18-AF8F-0C2CB3762EA1}"/>
              </a:ext>
            </a:extLst>
          </p:cNvPr>
          <p:cNvSpPr/>
          <p:nvPr/>
        </p:nvSpPr>
        <p:spPr>
          <a:xfrm>
            <a:off x="333643" y="4160520"/>
            <a:ext cx="5090160" cy="4680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4EFF7F5-9184-3135-CEA1-C69B0D18CFCC}"/>
              </a:ext>
            </a:extLst>
          </p:cNvPr>
          <p:cNvSpPr/>
          <p:nvPr/>
        </p:nvSpPr>
        <p:spPr>
          <a:xfrm>
            <a:off x="334963" y="2072640"/>
            <a:ext cx="4785994" cy="381574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6A48ED-A4E9-0C9D-B9DE-1FB64A710515}"/>
              </a:ext>
            </a:extLst>
          </p:cNvPr>
          <p:cNvSpPr/>
          <p:nvPr/>
        </p:nvSpPr>
        <p:spPr>
          <a:xfrm>
            <a:off x="334963" y="3432666"/>
            <a:ext cx="545592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825801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DF2B-8293-3B49-DED4-89955D3A8791}"/>
              </a:ext>
            </a:extLst>
          </p:cNvPr>
          <p:cNvSpPr txBox="1"/>
          <p:nvPr/>
        </p:nvSpPr>
        <p:spPr>
          <a:xfrm>
            <a:off x="334963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019C6-239B-D541-E666-4528984DCEC6}"/>
              </a:ext>
            </a:extLst>
          </p:cNvPr>
          <p:cNvSpPr txBox="1"/>
          <p:nvPr/>
        </p:nvSpPr>
        <p:spPr>
          <a:xfrm>
            <a:off x="324803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1F1021"/>
                </a:solidFill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EC91D7-D223-AF55-4936-0FDA0204F603}"/>
              </a:ext>
            </a:extLst>
          </p:cNvPr>
          <p:cNvSpPr txBox="1"/>
          <p:nvPr/>
        </p:nvSpPr>
        <p:spPr>
          <a:xfrm>
            <a:off x="304483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B967181-864D-412D-A154-CDC2FF9F2BAE}"/>
              </a:ext>
            </a:extLst>
          </p:cNvPr>
          <p:cNvSpPr/>
          <p:nvPr/>
        </p:nvSpPr>
        <p:spPr>
          <a:xfrm>
            <a:off x="320880" y="2034830"/>
            <a:ext cx="65024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4A2B75-DF58-33B2-3823-E345393F99A8}"/>
              </a:ext>
            </a:extLst>
          </p:cNvPr>
          <p:cNvSpPr txBox="1"/>
          <p:nvPr/>
        </p:nvSpPr>
        <p:spPr>
          <a:xfrm>
            <a:off x="334963" y="2085630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Конкретные меры для обеспечения доступности обучения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CF87C18-FE26-69C4-31DF-A1A028AB5343}"/>
              </a:ext>
            </a:extLst>
          </p:cNvPr>
          <p:cNvSpPr/>
          <p:nvPr/>
        </p:nvSpPr>
        <p:spPr>
          <a:xfrm>
            <a:off x="334963" y="2716386"/>
            <a:ext cx="59436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83071-C360-FA2E-7487-4230B573B7F1}"/>
              </a:ext>
            </a:extLst>
          </p:cNvPr>
          <p:cNvSpPr txBox="1"/>
          <p:nvPr/>
        </p:nvSpPr>
        <p:spPr>
          <a:xfrm>
            <a:off x="345123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191850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6A48ED-A4E9-0C9D-B9DE-1FB64A710515}"/>
              </a:ext>
            </a:extLst>
          </p:cNvPr>
          <p:cNvSpPr/>
          <p:nvPr/>
        </p:nvSpPr>
        <p:spPr>
          <a:xfrm>
            <a:off x="334963" y="3432666"/>
            <a:ext cx="545592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CF87C18-FE26-69C4-31DF-A1A028AB5343}"/>
              </a:ext>
            </a:extLst>
          </p:cNvPr>
          <p:cNvSpPr/>
          <p:nvPr/>
        </p:nvSpPr>
        <p:spPr>
          <a:xfrm>
            <a:off x="334963" y="2716386"/>
            <a:ext cx="59436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4EFF7F5-9184-3135-CEA1-C69B0D18CFCC}"/>
              </a:ext>
            </a:extLst>
          </p:cNvPr>
          <p:cNvSpPr/>
          <p:nvPr/>
        </p:nvSpPr>
        <p:spPr>
          <a:xfrm>
            <a:off x="334963" y="4876799"/>
            <a:ext cx="4907280" cy="468000"/>
          </a:xfrm>
          <a:prstGeom prst="roundRect">
            <a:avLst>
              <a:gd name="adj" fmla="val 50000"/>
            </a:avLst>
          </a:prstGeom>
          <a:solidFill>
            <a:srgbClr val="FFE6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796772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83071-C360-FA2E-7487-4230B573B7F1}"/>
              </a:ext>
            </a:extLst>
          </p:cNvPr>
          <p:cNvSpPr txBox="1"/>
          <p:nvPr/>
        </p:nvSpPr>
        <p:spPr>
          <a:xfrm>
            <a:off x="334963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0697DE-9D55-CB18-AF8F-0C2CB3762EA1}"/>
              </a:ext>
            </a:extLst>
          </p:cNvPr>
          <p:cNvSpPr/>
          <p:nvPr/>
        </p:nvSpPr>
        <p:spPr>
          <a:xfrm>
            <a:off x="333643" y="4160520"/>
            <a:ext cx="509016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DF2B-8293-3B49-DED4-89955D3A8791}"/>
              </a:ext>
            </a:extLst>
          </p:cNvPr>
          <p:cNvSpPr txBox="1"/>
          <p:nvPr/>
        </p:nvSpPr>
        <p:spPr>
          <a:xfrm>
            <a:off x="334963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AD5D962-AA78-1F04-73A3-83FC6F1F5BE0}"/>
              </a:ext>
            </a:extLst>
          </p:cNvPr>
          <p:cNvSpPr/>
          <p:nvPr/>
        </p:nvSpPr>
        <p:spPr>
          <a:xfrm>
            <a:off x="334963" y="2034830"/>
            <a:ext cx="65024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801CAD-D80D-3D5E-911B-03A80FFF8B3F}"/>
              </a:ext>
            </a:extLst>
          </p:cNvPr>
          <p:cNvSpPr txBox="1"/>
          <p:nvPr/>
        </p:nvSpPr>
        <p:spPr>
          <a:xfrm>
            <a:off x="334963" y="2085630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Конкретные меры для обеспечения доступности обучения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EC91D7-D223-AF55-4936-0FDA0204F603}"/>
              </a:ext>
            </a:extLst>
          </p:cNvPr>
          <p:cNvSpPr txBox="1"/>
          <p:nvPr/>
        </p:nvSpPr>
        <p:spPr>
          <a:xfrm>
            <a:off x="319723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019C6-239B-D541-E666-4528984DCEC6}"/>
              </a:ext>
            </a:extLst>
          </p:cNvPr>
          <p:cNvSpPr txBox="1"/>
          <p:nvPr/>
        </p:nvSpPr>
        <p:spPr>
          <a:xfrm>
            <a:off x="334963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1354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6A48ED-A4E9-0C9D-B9DE-1FB64A710515}"/>
              </a:ext>
            </a:extLst>
          </p:cNvPr>
          <p:cNvSpPr/>
          <p:nvPr/>
        </p:nvSpPr>
        <p:spPr>
          <a:xfrm>
            <a:off x="334963" y="3432666"/>
            <a:ext cx="545592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CF87C18-FE26-69C4-31DF-A1A028AB5343}"/>
              </a:ext>
            </a:extLst>
          </p:cNvPr>
          <p:cNvSpPr/>
          <p:nvPr/>
        </p:nvSpPr>
        <p:spPr>
          <a:xfrm>
            <a:off x="334963" y="2716386"/>
            <a:ext cx="59436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4EFF7F5-9184-3135-CEA1-C69B0D18CFCC}"/>
              </a:ext>
            </a:extLst>
          </p:cNvPr>
          <p:cNvSpPr/>
          <p:nvPr/>
        </p:nvSpPr>
        <p:spPr>
          <a:xfrm>
            <a:off x="334963" y="4876799"/>
            <a:ext cx="490728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FBA76-9075-C8D4-9389-FADFD9BBBAA6}"/>
              </a:ext>
            </a:extLst>
          </p:cNvPr>
          <p:cNvSpPr txBox="1"/>
          <p:nvPr/>
        </p:nvSpPr>
        <p:spPr>
          <a:xfrm>
            <a:off x="241163" y="864155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ВОЗМОЖНЫЕ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651629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1354FB6-54B9-680B-F98B-25B938BB7085}"/>
              </a:ext>
            </a:extLst>
          </p:cNvPr>
          <p:cNvSpPr txBox="1"/>
          <p:nvPr/>
        </p:nvSpPr>
        <p:spPr>
          <a:xfrm>
            <a:off x="4611458" y="6858000"/>
            <a:ext cx="29690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15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sz="1600" dirty="0"/>
              <a:t>Эльмурзаев Мохьмад-Башир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83071-C360-FA2E-7487-4230B573B7F1}"/>
              </a:ext>
            </a:extLst>
          </p:cNvPr>
          <p:cNvSpPr txBox="1"/>
          <p:nvPr/>
        </p:nvSpPr>
        <p:spPr>
          <a:xfrm>
            <a:off x="334963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E0697DE-9D55-CB18-AF8F-0C2CB3762EA1}"/>
              </a:ext>
            </a:extLst>
          </p:cNvPr>
          <p:cNvSpPr/>
          <p:nvPr/>
        </p:nvSpPr>
        <p:spPr>
          <a:xfrm>
            <a:off x="333643" y="4160520"/>
            <a:ext cx="509016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DF2B-8293-3B49-DED4-89955D3A8791}"/>
              </a:ext>
            </a:extLst>
          </p:cNvPr>
          <p:cNvSpPr txBox="1"/>
          <p:nvPr/>
        </p:nvSpPr>
        <p:spPr>
          <a:xfrm>
            <a:off x="334963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AD5D962-AA78-1F04-73A3-83FC6F1F5BE0}"/>
              </a:ext>
            </a:extLst>
          </p:cNvPr>
          <p:cNvSpPr/>
          <p:nvPr/>
        </p:nvSpPr>
        <p:spPr>
          <a:xfrm>
            <a:off x="334963" y="2034830"/>
            <a:ext cx="65024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801CAD-D80D-3D5E-911B-03A80FFF8B3F}"/>
              </a:ext>
            </a:extLst>
          </p:cNvPr>
          <p:cNvSpPr txBox="1"/>
          <p:nvPr/>
        </p:nvSpPr>
        <p:spPr>
          <a:xfrm>
            <a:off x="334963" y="2085630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Конкретные меры для обеспечения доступности обучения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EC91D7-D223-AF55-4936-0FDA0204F603}"/>
              </a:ext>
            </a:extLst>
          </p:cNvPr>
          <p:cNvSpPr txBox="1"/>
          <p:nvPr/>
        </p:nvSpPr>
        <p:spPr>
          <a:xfrm>
            <a:off x="319723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019C6-239B-D541-E666-4528984DCEC6}"/>
              </a:ext>
            </a:extLst>
          </p:cNvPr>
          <p:cNvSpPr txBox="1"/>
          <p:nvPr/>
        </p:nvSpPr>
        <p:spPr>
          <a:xfrm>
            <a:off x="334963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1327B14-4298-596A-3845-5DE868650B7B}"/>
              </a:ext>
            </a:extLst>
          </p:cNvPr>
          <p:cNvSpPr/>
          <p:nvPr/>
        </p:nvSpPr>
        <p:spPr>
          <a:xfrm>
            <a:off x="4029923" y="-823233"/>
            <a:ext cx="4132154" cy="532775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 rad="228600">
              <a:srgbClr val="79F2A4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351B39"/>
                </a:solidFill>
                <a:latin typeface="Book Antiqua" panose="02040602050305030304" pitchFamily="18" charset="0"/>
              </a:rPr>
              <a:t>ВТОРОЙ ШАНС</a:t>
            </a:r>
            <a:endParaRPr lang="ru-RU" sz="1000" dirty="0">
              <a:solidFill>
                <a:srgbClr val="351B39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728288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DB33B3-ABBE-2E50-0567-3F1E2C89C05F}"/>
              </a:ext>
            </a:extLst>
          </p:cNvPr>
          <p:cNvSpPr/>
          <p:nvPr/>
        </p:nvSpPr>
        <p:spPr>
          <a:xfrm>
            <a:off x="5241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D3499-5D03-0FC0-C847-C4CEB634DC8C}"/>
              </a:ext>
            </a:extLst>
          </p:cNvPr>
          <p:cNvSpPr/>
          <p:nvPr/>
        </p:nvSpPr>
        <p:spPr>
          <a:xfrm>
            <a:off x="6843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54AAD85-C1FB-1180-E280-159D56544788}"/>
              </a:ext>
            </a:extLst>
          </p:cNvPr>
          <p:cNvSpPr/>
          <p:nvPr/>
        </p:nvSpPr>
        <p:spPr>
          <a:xfrm>
            <a:off x="10047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9C0D39-35E7-C253-B27D-0553FAA3A1F4}"/>
              </a:ext>
            </a:extLst>
          </p:cNvPr>
          <p:cNvSpPr/>
          <p:nvPr/>
        </p:nvSpPr>
        <p:spPr>
          <a:xfrm>
            <a:off x="334963" y="351691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11B89B-D3F8-9A3A-E352-3F33C53A9F6D}"/>
              </a:ext>
            </a:extLst>
          </p:cNvPr>
          <p:cNvSpPr/>
          <p:nvPr/>
        </p:nvSpPr>
        <p:spPr>
          <a:xfrm>
            <a:off x="1985117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7E60F7-4D7A-EF14-8A54-5324188AF7CE}"/>
              </a:ext>
            </a:extLst>
          </p:cNvPr>
          <p:cNvSpPr/>
          <p:nvPr/>
        </p:nvSpPr>
        <p:spPr>
          <a:xfrm>
            <a:off x="3639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2FDFB59-7C3B-F8CB-1B4B-9264E4AB5D70}"/>
              </a:ext>
            </a:extLst>
          </p:cNvPr>
          <p:cNvGrpSpPr/>
          <p:nvPr/>
        </p:nvGrpSpPr>
        <p:grpSpPr>
          <a:xfrm>
            <a:off x="-2651629" y="6246011"/>
            <a:ext cx="2440075" cy="523220"/>
            <a:chOff x="1468734" y="2497976"/>
            <a:chExt cx="2440075" cy="5232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E27DCF-0807-3CB6-9769-8AC65D90C01C}"/>
                </a:ext>
              </a:extLst>
            </p:cNvPr>
            <p:cNvSpPr txBox="1"/>
            <p:nvPr/>
          </p:nvSpPr>
          <p:spPr>
            <a:xfrm>
              <a:off x="1494420" y="2497976"/>
              <a:ext cx="2380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Второй шанс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3FC3097-E3DD-74AA-36EE-C06D306D011F}"/>
                </a:ext>
              </a:extLst>
            </p:cNvPr>
            <p:cNvSpPr/>
            <p:nvPr/>
          </p:nvSpPr>
          <p:spPr>
            <a:xfrm>
              <a:off x="1468734" y="2582426"/>
              <a:ext cx="2440075" cy="36174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50800">
                <a:srgbClr val="99F2C8">
                  <a:alpha val="43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1354FB6-54B9-680B-F98B-25B938BB7085}"/>
              </a:ext>
            </a:extLst>
          </p:cNvPr>
          <p:cNvSpPr txBox="1"/>
          <p:nvPr/>
        </p:nvSpPr>
        <p:spPr>
          <a:xfrm>
            <a:off x="4611458" y="6858000"/>
            <a:ext cx="29690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15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sz="1600" dirty="0"/>
              <a:t>Эльмурзаев Мохьмад-Башир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66C1C7-AC0B-2171-04EA-69F9F016C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5" y="6964680"/>
            <a:ext cx="2789830" cy="278892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115F675-E7C6-3780-53C2-5F1D3BC08BCD}"/>
              </a:ext>
            </a:extLst>
          </p:cNvPr>
          <p:cNvSpPr/>
          <p:nvPr/>
        </p:nvSpPr>
        <p:spPr>
          <a:xfrm>
            <a:off x="8445600" y="351692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1327B14-4298-596A-3845-5DE868650B7B}"/>
              </a:ext>
            </a:extLst>
          </p:cNvPr>
          <p:cNvSpPr/>
          <p:nvPr/>
        </p:nvSpPr>
        <p:spPr>
          <a:xfrm>
            <a:off x="4029923" y="-823233"/>
            <a:ext cx="4132154" cy="532775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 rad="228600">
              <a:srgbClr val="79F2A4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351B39"/>
                </a:solidFill>
                <a:latin typeface="Book Antiqua" panose="02040602050305030304" pitchFamily="18" charset="0"/>
              </a:rPr>
              <a:t>ВТОРОЙ ШАНС</a:t>
            </a:r>
            <a:endParaRPr lang="ru-RU" sz="1000" dirty="0">
              <a:solidFill>
                <a:srgbClr val="351B39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28" name="Group 7"/>
          <p:cNvGrpSpPr/>
          <p:nvPr/>
        </p:nvGrpSpPr>
        <p:grpSpPr bwMode="auto">
          <a:xfrm>
            <a:off x="105247" y="6246011"/>
            <a:ext cx="2943657" cy="483976"/>
            <a:chOff x="0" y="0"/>
            <a:chExt cx="3924877" cy="645302"/>
          </a:xfrm>
        </p:grpSpPr>
        <p:sp>
          <p:nvSpPr>
            <p:cNvPr id="29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30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E081A4E-A609-EC03-1DB2-507B0B193504}"/>
              </a:ext>
            </a:extLst>
          </p:cNvPr>
          <p:cNvSpPr txBox="1"/>
          <p:nvPr/>
        </p:nvSpPr>
        <p:spPr>
          <a:xfrm>
            <a:off x="241163" y="864155"/>
            <a:ext cx="2193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ook Antiqua" panose="02040602050305030304" pitchFamily="18" charset="0"/>
              </a:rPr>
              <a:t>КОМАНДА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55004A-6BBD-57DE-93DA-7061DDC90A79}"/>
              </a:ext>
            </a:extLst>
          </p:cNvPr>
          <p:cNvSpPr txBox="1"/>
          <p:nvPr/>
        </p:nvSpPr>
        <p:spPr>
          <a:xfrm>
            <a:off x="241163" y="1929280"/>
            <a:ext cx="7603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8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sz="2400" dirty="0"/>
              <a:t>Лидер: Эльмурзаев </a:t>
            </a:r>
            <a:r>
              <a:rPr lang="ru-RU" sz="2400" dirty="0" err="1"/>
              <a:t>Мохьмад</a:t>
            </a:r>
            <a:r>
              <a:rPr lang="ru-RU" sz="2400" dirty="0"/>
              <a:t>-Башир </a:t>
            </a:r>
            <a:r>
              <a:rPr lang="ru-RU" sz="2400" dirty="0" err="1"/>
              <a:t>Балаудинович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588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6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61D5628-C943-658D-A671-57754368A026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Формат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5215754-C385-B631-2415-38C46D3C1FA0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Модули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66DB701-61E3-7E76-2D95-ABF3FB4B0D14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>
              <a:srgbClr val="00B05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51B39"/>
                </a:solidFill>
                <a:latin typeface="Book Antiqua" panose="02040602050305030304" pitchFamily="18" charset="0"/>
              </a:rPr>
              <a:t>Вопросы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249F6FB-E0E0-B93D-338A-020084B65DBC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Идея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257BB57A-607B-422C-58BE-3E0D801E2C78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Цели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CD7B7F0-8044-CDF7-7649-C27723B7992F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План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9D58FBD-51E4-BFC6-0A2F-6ED437560D83}"/>
              </a:ext>
            </a:extLst>
          </p:cNvPr>
          <p:cNvSpPr/>
          <p:nvPr/>
        </p:nvSpPr>
        <p:spPr>
          <a:xfrm>
            <a:off x="5466000" y="3249000"/>
            <a:ext cx="1260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Тарифы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68E8D8-527D-0C6F-6B57-233E8BC499F6}"/>
              </a:ext>
            </a:extLst>
          </p:cNvPr>
          <p:cNvSpPr/>
          <p:nvPr/>
        </p:nvSpPr>
        <p:spPr>
          <a:xfrm>
            <a:off x="-6579045" y="3432666"/>
            <a:ext cx="545592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63D0245-6A4D-6200-BEC8-EB734E787AB0}"/>
              </a:ext>
            </a:extLst>
          </p:cNvPr>
          <p:cNvSpPr/>
          <p:nvPr/>
        </p:nvSpPr>
        <p:spPr>
          <a:xfrm>
            <a:off x="-6579045" y="2716386"/>
            <a:ext cx="59436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86AAE6-AAEA-4F0F-8022-51F4CB7BADAB}"/>
              </a:ext>
            </a:extLst>
          </p:cNvPr>
          <p:cNvSpPr/>
          <p:nvPr/>
        </p:nvSpPr>
        <p:spPr>
          <a:xfrm>
            <a:off x="-6579045" y="4876799"/>
            <a:ext cx="490728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E48072-A845-7A20-96D1-B1C950D14ADC}"/>
              </a:ext>
            </a:extLst>
          </p:cNvPr>
          <p:cNvSpPr txBox="1"/>
          <p:nvPr/>
        </p:nvSpPr>
        <p:spPr>
          <a:xfrm>
            <a:off x="-6579045" y="2768600"/>
            <a:ext cx="598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Какую выгоду получает сотрудничающая компания?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8C9F4D1-AA5F-0A00-866D-BAE24C6E2252}"/>
              </a:ext>
            </a:extLst>
          </p:cNvPr>
          <p:cNvSpPr/>
          <p:nvPr/>
        </p:nvSpPr>
        <p:spPr>
          <a:xfrm>
            <a:off x="-6580365" y="4160520"/>
            <a:ext cx="509016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60B80-94A7-A8E8-3B65-728438919B59}"/>
              </a:ext>
            </a:extLst>
          </p:cNvPr>
          <p:cNvSpPr txBox="1"/>
          <p:nvPr/>
        </p:nvSpPr>
        <p:spPr>
          <a:xfrm>
            <a:off x="-6579045" y="348488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Какова реальная потребность в данном сервисе?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C66A59B-BE0C-15E8-6C0D-FDE7BD7B4602}"/>
              </a:ext>
            </a:extLst>
          </p:cNvPr>
          <p:cNvSpPr/>
          <p:nvPr/>
        </p:nvSpPr>
        <p:spPr>
          <a:xfrm>
            <a:off x="-6579045" y="2034830"/>
            <a:ext cx="6502400" cy="4680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E2E1A-142E-DF71-B0A5-362F88B676E4}"/>
              </a:ext>
            </a:extLst>
          </p:cNvPr>
          <p:cNvSpPr txBox="1"/>
          <p:nvPr/>
        </p:nvSpPr>
        <p:spPr>
          <a:xfrm>
            <a:off x="-6579045" y="2085630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Конкретные меры для обеспечения доступности обучения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E0E661-FD89-88AE-D15D-A7DEA26AE05D}"/>
              </a:ext>
            </a:extLst>
          </p:cNvPr>
          <p:cNvSpPr txBox="1"/>
          <p:nvPr/>
        </p:nvSpPr>
        <p:spPr>
          <a:xfrm>
            <a:off x="-6594285" y="4211320"/>
            <a:ext cx="507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 обеспечивается качество и актуальность?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43F34F-7AD1-CDE6-0037-9A062EB3A117}"/>
              </a:ext>
            </a:extLst>
          </p:cNvPr>
          <p:cNvSpPr txBox="1"/>
          <p:nvPr/>
        </p:nvSpPr>
        <p:spPr>
          <a:xfrm>
            <a:off x="-6579045" y="4927600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Какой уровень подготовки можно ожидать?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F2E54E8-0EC7-50C2-1506-116755FEBA1E}"/>
              </a:ext>
            </a:extLst>
          </p:cNvPr>
          <p:cNvSpPr/>
          <p:nvPr/>
        </p:nvSpPr>
        <p:spPr>
          <a:xfrm>
            <a:off x="2550000" y="2971800"/>
            <a:ext cx="7092000" cy="914400"/>
          </a:xfrm>
          <a:prstGeom prst="roundRect">
            <a:avLst>
              <a:gd name="adj" fmla="val 50000"/>
            </a:avLst>
          </a:prstGeom>
          <a:solidFill>
            <a:srgbClr val="79F2A4"/>
          </a:solidFill>
          <a:ln>
            <a:noFill/>
          </a:ln>
          <a:effectLst>
            <a:glow rad="228600">
              <a:srgbClr val="79F2A4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rgbClr val="351B39"/>
                </a:solidFill>
                <a:latin typeface="Book Antiqua" panose="02040602050305030304" pitchFamily="18" charset="0"/>
              </a:rPr>
              <a:t>ВТОРОЙ ШАНС</a:t>
            </a:r>
            <a:endParaRPr lang="ru-RU" sz="2000" dirty="0">
              <a:solidFill>
                <a:srgbClr val="351B39"/>
              </a:solidFill>
              <a:latin typeface="Book Antiqua" panose="0204060205030503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687D7E-CFEF-F49A-7E74-DFBD1BC8E2FE}"/>
              </a:ext>
            </a:extLst>
          </p:cNvPr>
          <p:cNvSpPr txBox="1"/>
          <p:nvPr/>
        </p:nvSpPr>
        <p:spPr>
          <a:xfrm>
            <a:off x="3918160" y="4097418"/>
            <a:ext cx="4355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15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sz="2400" dirty="0"/>
              <a:t>Эльмурзаев Мохьмад-Башир</a:t>
            </a:r>
          </a:p>
        </p:txBody>
      </p:sp>
      <p:grpSp>
        <p:nvGrpSpPr>
          <p:cNvPr id="21" name="Group 7"/>
          <p:cNvGrpSpPr/>
          <p:nvPr/>
        </p:nvGrpSpPr>
        <p:grpSpPr bwMode="auto">
          <a:xfrm>
            <a:off x="105247" y="97830"/>
            <a:ext cx="2943657" cy="483976"/>
            <a:chOff x="0" y="0"/>
            <a:chExt cx="3924877" cy="645302"/>
          </a:xfrm>
        </p:grpSpPr>
        <p:sp>
          <p:nvSpPr>
            <p:cNvPr id="24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rcRect/>
              <a:stretch/>
            </a:blipFill>
          </p:spPr>
        </p:sp>
        <p:sp>
          <p:nvSpPr>
            <p:cNvPr id="25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 dirty="0"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 dirty="0"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 dirty="0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 dirty="0"/>
            </a:p>
          </p:txBody>
        </p:sp>
      </p:grpSp>
      <p:sp>
        <p:nvSpPr>
          <p:cNvPr id="26" name="Freeform 9"/>
          <p:cNvSpPr/>
          <p:nvPr/>
        </p:nvSpPr>
        <p:spPr bwMode="auto">
          <a:xfrm>
            <a:off x="8760748" y="128673"/>
            <a:ext cx="747258" cy="438474"/>
          </a:xfrm>
          <a:custGeom>
            <a:avLst/>
            <a:gdLst/>
            <a:ahLst/>
            <a:cxnLst/>
            <a:rect l="l" t="t" r="r" b="b"/>
            <a:pathLst>
              <a:path w="747258" h="438474" extrusionOk="0">
                <a:moveTo>
                  <a:pt x="0" y="0"/>
                </a:moveTo>
                <a:lnTo>
                  <a:pt x="747258" y="0"/>
                </a:lnTo>
                <a:lnTo>
                  <a:pt x="747258" y="438474"/>
                </a:lnTo>
                <a:lnTo>
                  <a:pt x="0" y="4384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/>
          </a:blipFill>
        </p:spPr>
      </p:sp>
      <p:sp>
        <p:nvSpPr>
          <p:cNvPr id="27" name="Freeform 10"/>
          <p:cNvSpPr/>
          <p:nvPr/>
        </p:nvSpPr>
        <p:spPr bwMode="auto">
          <a:xfrm>
            <a:off x="10972542" y="144827"/>
            <a:ext cx="436979" cy="436979"/>
          </a:xfrm>
          <a:custGeom>
            <a:avLst/>
            <a:gdLst/>
            <a:ahLst/>
            <a:cxnLst/>
            <a:rect l="l" t="t" r="r" b="b"/>
            <a:pathLst>
              <a:path w="436979" h="436979" extrusionOk="0">
                <a:moveTo>
                  <a:pt x="0" y="0"/>
                </a:moveTo>
                <a:lnTo>
                  <a:pt x="436980" y="0"/>
                </a:lnTo>
                <a:lnTo>
                  <a:pt x="436980" y="436979"/>
                </a:lnTo>
                <a:lnTo>
                  <a:pt x="0" y="4369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/>
          </a:blipFill>
        </p:spPr>
      </p:sp>
      <p:sp>
        <p:nvSpPr>
          <p:cNvPr id="28" name="Freeform 11"/>
          <p:cNvSpPr/>
          <p:nvPr/>
        </p:nvSpPr>
        <p:spPr bwMode="auto">
          <a:xfrm>
            <a:off x="11555330" y="128673"/>
            <a:ext cx="522600" cy="503824"/>
          </a:xfrm>
          <a:custGeom>
            <a:avLst/>
            <a:gdLst/>
            <a:ahLst/>
            <a:cxnLst/>
            <a:rect l="l" t="t" r="r" b="b"/>
            <a:pathLst>
              <a:path w="522600" h="503824" extrusionOk="0">
                <a:moveTo>
                  <a:pt x="0" y="0"/>
                </a:moveTo>
                <a:lnTo>
                  <a:pt x="522600" y="0"/>
                </a:lnTo>
                <a:lnTo>
                  <a:pt x="522600" y="503824"/>
                </a:lnTo>
                <a:lnTo>
                  <a:pt x="0" y="5038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7120" t="7165" r="1173" b="13105"/>
            <a:stretch/>
          </a:blipFill>
        </p:spPr>
      </p:sp>
      <p:sp>
        <p:nvSpPr>
          <p:cNvPr id="29" name="Freeform 12"/>
          <p:cNvSpPr/>
          <p:nvPr/>
        </p:nvSpPr>
        <p:spPr bwMode="auto">
          <a:xfrm>
            <a:off x="8117580" y="130167"/>
            <a:ext cx="437939" cy="436979"/>
          </a:xfrm>
          <a:custGeom>
            <a:avLst/>
            <a:gdLst/>
            <a:ahLst/>
            <a:cxnLst/>
            <a:rect l="l" t="t" r="r" b="b"/>
            <a:pathLst>
              <a:path w="437940" h="436979" extrusionOk="0">
                <a:moveTo>
                  <a:pt x="0" y="0"/>
                </a:moveTo>
                <a:lnTo>
                  <a:pt x="437940" y="0"/>
                </a:lnTo>
                <a:lnTo>
                  <a:pt x="437940" y="436979"/>
                </a:lnTo>
                <a:lnTo>
                  <a:pt x="0" y="436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/>
          </a:blipFill>
        </p:spPr>
      </p:sp>
      <p:sp>
        <p:nvSpPr>
          <p:cNvPr id="30" name="Freeform 13"/>
          <p:cNvSpPr/>
          <p:nvPr/>
        </p:nvSpPr>
        <p:spPr bwMode="auto">
          <a:xfrm>
            <a:off x="9683916" y="286889"/>
            <a:ext cx="1105388" cy="151360"/>
          </a:xfrm>
          <a:custGeom>
            <a:avLst/>
            <a:gdLst/>
            <a:ahLst/>
            <a:cxnLst/>
            <a:rect l="l" t="t" r="r" b="b"/>
            <a:pathLst>
              <a:path w="1105388" h="151360" extrusionOk="0">
                <a:moveTo>
                  <a:pt x="0" y="0"/>
                </a:moveTo>
                <a:lnTo>
                  <a:pt x="1105387" y="0"/>
                </a:lnTo>
                <a:lnTo>
                  <a:pt x="1105387" y="151360"/>
                </a:lnTo>
                <a:lnTo>
                  <a:pt x="0" y="151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/>
            <a:stretch/>
          </a:blipFill>
        </p:spPr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DAE457C-7447-4FFA-BCD4-2C1D6D5C94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7320" y="109897"/>
            <a:ext cx="522600" cy="5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5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872</Words>
  <Application>Microsoft Office PowerPoint</Application>
  <PresentationFormat>Широкоэкранный</PresentationFormat>
  <Paragraphs>345</Paragraphs>
  <Slides>18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Book Antiqua</vt:lpstr>
      <vt:lpstr>Calibri</vt:lpstr>
      <vt:lpstr>Calibri Light</vt:lpstr>
      <vt:lpstr>Public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Muxammad zv</dc:creator>
  <cp:lastModifiedBy>Muxammad zv</cp:lastModifiedBy>
  <cp:revision>7</cp:revision>
  <dcterms:created xsi:type="dcterms:W3CDTF">2023-11-19T15:36:01Z</dcterms:created>
  <dcterms:modified xsi:type="dcterms:W3CDTF">2023-11-25T19:35:25Z</dcterms:modified>
</cp:coreProperties>
</file>