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083" r:id="rId2"/>
    <p:sldId id="4348" r:id="rId3"/>
    <p:sldId id="4482" r:id="rId4"/>
    <p:sldId id="4662" r:id="rId5"/>
    <p:sldId id="264" r:id="rId6"/>
    <p:sldId id="4203" r:id="rId7"/>
    <p:sldId id="4329" r:id="rId8"/>
    <p:sldId id="4398" r:id="rId9"/>
    <p:sldId id="4407" r:id="rId10"/>
    <p:sldId id="4561" r:id="rId11"/>
    <p:sldId id="4156" r:id="rId1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F25"/>
    <a:srgbClr val="DCDFE1"/>
    <a:srgbClr val="E2ECF1"/>
    <a:srgbClr val="F1F6F8"/>
    <a:srgbClr val="DBE9F0"/>
    <a:srgbClr val="073B4C"/>
    <a:srgbClr val="335FFE"/>
    <a:srgbClr val="ECF3F6"/>
    <a:srgbClr val="B5B5B5"/>
    <a:srgbClr val="DED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3" autoAdjust="0"/>
    <p:restoredTop sz="96327" autoAdjust="0"/>
  </p:normalViewPr>
  <p:slideViewPr>
    <p:cSldViewPr snapToGrid="0" snapToObjects="1">
      <p:cViewPr varScale="1">
        <p:scale>
          <a:sx n="51" d="100"/>
          <a:sy n="51" d="100"/>
        </p:scale>
        <p:origin x="810" y="36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EFC10EE1-B198-C942-8235-326C972CBB30}" type="datetimeFigureOut">
              <a:rPr lang="en-US" smtClean="0"/>
              <a:pPr/>
              <a:t>10/28/2024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ebo" pitchFamily="2" charset="-79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ebo" pitchFamily="2" charset="-79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Heebo" pitchFamily="2" charset="-79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36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131857A-324C-B99D-0D8D-9A58D178596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2555457" y="564447"/>
            <a:ext cx="12399491" cy="12399474"/>
          </a:xfrm>
          <a:custGeom>
            <a:avLst/>
            <a:gdLst>
              <a:gd name="connsiteX0" fmla="*/ 3298947 w 12399491"/>
              <a:gd name="connsiteY0" fmla="*/ 0 h 12399474"/>
              <a:gd name="connsiteX1" fmla="*/ 12399491 w 12399491"/>
              <a:gd name="connsiteY1" fmla="*/ 0 h 12399474"/>
              <a:gd name="connsiteX2" fmla="*/ 12399491 w 12399491"/>
              <a:gd name="connsiteY2" fmla="*/ 9100531 h 12399474"/>
              <a:gd name="connsiteX3" fmla="*/ 9095127 w 12399491"/>
              <a:gd name="connsiteY3" fmla="*/ 12399474 h 12399474"/>
              <a:gd name="connsiteX4" fmla="*/ 0 w 12399491"/>
              <a:gd name="connsiteY4" fmla="*/ 12399474 h 12399474"/>
              <a:gd name="connsiteX5" fmla="*/ 0 w 12399491"/>
              <a:gd name="connsiteY5" fmla="*/ 3298943 h 12399474"/>
              <a:gd name="connsiteX6" fmla="*/ 3298947 w 12399491"/>
              <a:gd name="connsiteY6" fmla="*/ 0 h 1239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99491" h="12399474">
                <a:moveTo>
                  <a:pt x="3298947" y="0"/>
                </a:moveTo>
                <a:lnTo>
                  <a:pt x="12399491" y="0"/>
                </a:lnTo>
                <a:lnTo>
                  <a:pt x="12399491" y="9100531"/>
                </a:lnTo>
                <a:cubicBezTo>
                  <a:pt x="12399491" y="10920638"/>
                  <a:pt x="10920655" y="12399474"/>
                  <a:pt x="9095127" y="12399474"/>
                </a:cubicBezTo>
                <a:lnTo>
                  <a:pt x="0" y="12399474"/>
                </a:lnTo>
                <a:lnTo>
                  <a:pt x="0" y="3298943"/>
                </a:lnTo>
                <a:cubicBezTo>
                  <a:pt x="0" y="1478837"/>
                  <a:pt x="1473421" y="0"/>
                  <a:pt x="3298947" y="0"/>
                </a:cubicBezTo>
                <a:close/>
              </a:path>
            </a:pathLst>
          </a:custGeom>
          <a:solidFill>
            <a:schemeClr val="accent6">
              <a:lumMod val="90000"/>
            </a:schemeClr>
          </a:solidFill>
        </p:spPr>
        <p:txBody>
          <a:bodyPr wrap="square">
            <a:noAutofit/>
          </a:bodyPr>
          <a:lstStyle/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1425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Image Left +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29">
            <a:extLst>
              <a:ext uri="{FF2B5EF4-FFF2-40B4-BE49-F238E27FC236}">
                <a16:creationId xmlns:a16="http://schemas.microsoft.com/office/drawing/2014/main" id="{19BF5AEA-4354-A074-4034-A275827075F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657558" y="4979318"/>
            <a:ext cx="8444275" cy="5318536"/>
          </a:xfrm>
          <a:custGeom>
            <a:avLst/>
            <a:gdLst>
              <a:gd name="connsiteX0" fmla="*/ 0 w 4587240"/>
              <a:gd name="connsiteY0" fmla="*/ 0 h 2889224"/>
              <a:gd name="connsiteX1" fmla="*/ 4587240 w 4587240"/>
              <a:gd name="connsiteY1" fmla="*/ 0 h 2889224"/>
              <a:gd name="connsiteX2" fmla="*/ 4587240 w 4587240"/>
              <a:gd name="connsiteY2" fmla="*/ 2889224 h 2889224"/>
              <a:gd name="connsiteX3" fmla="*/ 0 w 4587240"/>
              <a:gd name="connsiteY3" fmla="*/ 2889224 h 288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240" h="2889224">
                <a:moveTo>
                  <a:pt x="0" y="0"/>
                </a:moveTo>
                <a:lnTo>
                  <a:pt x="4587240" y="0"/>
                </a:lnTo>
                <a:lnTo>
                  <a:pt x="4587240" y="2889224"/>
                </a:lnTo>
                <a:lnTo>
                  <a:pt x="0" y="28892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3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Image Right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3">
            <a:extLst>
              <a:ext uri="{FF2B5EF4-FFF2-40B4-BE49-F238E27FC236}">
                <a16:creationId xmlns:a16="http://schemas.microsoft.com/office/drawing/2014/main" id="{2B92603A-0083-80ED-2F81-0C6811104BE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442061" y="-6096"/>
            <a:ext cx="8935589" cy="6574971"/>
          </a:xfrm>
          <a:custGeom>
            <a:avLst/>
            <a:gdLst>
              <a:gd name="connsiteX0" fmla="*/ 0 w 4669668"/>
              <a:gd name="connsiteY0" fmla="*/ 0 h 2559515"/>
              <a:gd name="connsiteX1" fmla="*/ 4669668 w 4669668"/>
              <a:gd name="connsiteY1" fmla="*/ 0 h 2559515"/>
              <a:gd name="connsiteX2" fmla="*/ 4669668 w 4669668"/>
              <a:gd name="connsiteY2" fmla="*/ 2559515 h 2559515"/>
              <a:gd name="connsiteX3" fmla="*/ 0 w 4669668"/>
              <a:gd name="connsiteY3" fmla="*/ 2559515 h 25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9668" h="2559515">
                <a:moveTo>
                  <a:pt x="0" y="0"/>
                </a:moveTo>
                <a:lnTo>
                  <a:pt x="4669668" y="0"/>
                </a:lnTo>
                <a:lnTo>
                  <a:pt x="4669668" y="2559515"/>
                </a:lnTo>
                <a:lnTo>
                  <a:pt x="0" y="25595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  <p:sp>
        <p:nvSpPr>
          <p:cNvPr id="4" name="Picture Placeholder 133">
            <a:extLst>
              <a:ext uri="{FF2B5EF4-FFF2-40B4-BE49-F238E27FC236}">
                <a16:creationId xmlns:a16="http://schemas.microsoft.com/office/drawing/2014/main" id="{18CC2DE0-BFC3-57B4-5461-C4B2D38C15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442061" y="7134932"/>
            <a:ext cx="8935589" cy="6574971"/>
          </a:xfrm>
          <a:custGeom>
            <a:avLst/>
            <a:gdLst>
              <a:gd name="connsiteX0" fmla="*/ 0 w 4669668"/>
              <a:gd name="connsiteY0" fmla="*/ 0 h 2559515"/>
              <a:gd name="connsiteX1" fmla="*/ 4669668 w 4669668"/>
              <a:gd name="connsiteY1" fmla="*/ 0 h 2559515"/>
              <a:gd name="connsiteX2" fmla="*/ 4669668 w 4669668"/>
              <a:gd name="connsiteY2" fmla="*/ 2559515 h 2559515"/>
              <a:gd name="connsiteX3" fmla="*/ 0 w 4669668"/>
              <a:gd name="connsiteY3" fmla="*/ 2559515 h 25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9668" h="2559515">
                <a:moveTo>
                  <a:pt x="0" y="0"/>
                </a:moveTo>
                <a:lnTo>
                  <a:pt x="4669668" y="0"/>
                </a:lnTo>
                <a:lnTo>
                  <a:pt x="4669668" y="2559515"/>
                </a:lnTo>
                <a:lnTo>
                  <a:pt x="0" y="25595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8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Meet Our C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2">
            <a:extLst>
              <a:ext uri="{FF2B5EF4-FFF2-40B4-BE49-F238E27FC236}">
                <a16:creationId xmlns:a16="http://schemas.microsoft.com/office/drawing/2014/main" id="{0D6D67FB-8819-2EBD-3B1C-49BB18DA862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10397965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 b="0" i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96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Meet 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EAD8B5-4C8F-F9A4-DDAD-61265161CE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0826" y="4730471"/>
            <a:ext cx="5797685" cy="5797685"/>
          </a:xfrm>
          <a:custGeom>
            <a:avLst/>
            <a:gdLst>
              <a:gd name="connsiteX0" fmla="*/ 0 w 5797685"/>
              <a:gd name="connsiteY0" fmla="*/ 0 h 5797685"/>
              <a:gd name="connsiteX1" fmla="*/ 5797685 w 5797685"/>
              <a:gd name="connsiteY1" fmla="*/ 0 h 5797685"/>
              <a:gd name="connsiteX2" fmla="*/ 5797685 w 5797685"/>
              <a:gd name="connsiteY2" fmla="*/ 5797685 h 5797685"/>
              <a:gd name="connsiteX3" fmla="*/ 0 w 5797685"/>
              <a:gd name="connsiteY3" fmla="*/ 5797685 h 57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7685" h="5797685">
                <a:moveTo>
                  <a:pt x="0" y="0"/>
                </a:moveTo>
                <a:lnTo>
                  <a:pt x="5797685" y="0"/>
                </a:lnTo>
                <a:lnTo>
                  <a:pt x="5797685" y="5797685"/>
                </a:lnTo>
                <a:lnTo>
                  <a:pt x="0" y="57976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/>
            </a:lvl1pPr>
          </a:lstStyle>
          <a:p>
            <a:endParaRPr lang="x-none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092C821-24CB-353B-A1CE-E97F8BD3A7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89984" y="4730471"/>
            <a:ext cx="5797685" cy="5797685"/>
          </a:xfrm>
          <a:custGeom>
            <a:avLst/>
            <a:gdLst>
              <a:gd name="connsiteX0" fmla="*/ 0 w 5797685"/>
              <a:gd name="connsiteY0" fmla="*/ 0 h 5797685"/>
              <a:gd name="connsiteX1" fmla="*/ 5797685 w 5797685"/>
              <a:gd name="connsiteY1" fmla="*/ 0 h 5797685"/>
              <a:gd name="connsiteX2" fmla="*/ 5797685 w 5797685"/>
              <a:gd name="connsiteY2" fmla="*/ 5797685 h 5797685"/>
              <a:gd name="connsiteX3" fmla="*/ 0 w 5797685"/>
              <a:gd name="connsiteY3" fmla="*/ 5797685 h 57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7685" h="5797685">
                <a:moveTo>
                  <a:pt x="0" y="0"/>
                </a:moveTo>
                <a:lnTo>
                  <a:pt x="5797685" y="0"/>
                </a:lnTo>
                <a:lnTo>
                  <a:pt x="5797685" y="5797685"/>
                </a:lnTo>
                <a:lnTo>
                  <a:pt x="0" y="57976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/>
            </a:lvl1pPr>
          </a:lstStyle>
          <a:p>
            <a:endParaRPr lang="x-none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7B59DBC-6108-6471-BE4F-683B0A9878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059140" y="4730471"/>
            <a:ext cx="5797684" cy="5797685"/>
          </a:xfrm>
          <a:custGeom>
            <a:avLst/>
            <a:gdLst>
              <a:gd name="connsiteX0" fmla="*/ 0 w 5797684"/>
              <a:gd name="connsiteY0" fmla="*/ 0 h 5797685"/>
              <a:gd name="connsiteX1" fmla="*/ 5797684 w 5797684"/>
              <a:gd name="connsiteY1" fmla="*/ 0 h 5797685"/>
              <a:gd name="connsiteX2" fmla="*/ 5797684 w 5797684"/>
              <a:gd name="connsiteY2" fmla="*/ 5797685 h 5797685"/>
              <a:gd name="connsiteX3" fmla="*/ 0 w 5797684"/>
              <a:gd name="connsiteY3" fmla="*/ 5797685 h 579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7684" h="5797685">
                <a:moveTo>
                  <a:pt x="0" y="0"/>
                </a:moveTo>
                <a:lnTo>
                  <a:pt x="5797684" y="0"/>
                </a:lnTo>
                <a:lnTo>
                  <a:pt x="5797684" y="5797685"/>
                </a:lnTo>
                <a:lnTo>
                  <a:pt x="0" y="57976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/>
            </a:lvl1pPr>
          </a:lstStyle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543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81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9">
            <a:extLst>
              <a:ext uri="{FF2B5EF4-FFF2-40B4-BE49-F238E27FC236}">
                <a16:creationId xmlns:a16="http://schemas.microsoft.com/office/drawing/2014/main" id="{E5864548-9973-1FA0-3496-575B0315EE5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4435" y="4262284"/>
            <a:ext cx="12056468" cy="7593637"/>
          </a:xfrm>
          <a:custGeom>
            <a:avLst/>
            <a:gdLst>
              <a:gd name="connsiteX0" fmla="*/ 0 w 4587240"/>
              <a:gd name="connsiteY0" fmla="*/ 0 h 2889224"/>
              <a:gd name="connsiteX1" fmla="*/ 4587240 w 4587240"/>
              <a:gd name="connsiteY1" fmla="*/ 0 h 2889224"/>
              <a:gd name="connsiteX2" fmla="*/ 4587240 w 4587240"/>
              <a:gd name="connsiteY2" fmla="*/ 2889224 h 2889224"/>
              <a:gd name="connsiteX3" fmla="*/ 0 w 4587240"/>
              <a:gd name="connsiteY3" fmla="*/ 2889224 h 288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240" h="2889224">
                <a:moveTo>
                  <a:pt x="0" y="0"/>
                </a:moveTo>
                <a:lnTo>
                  <a:pt x="4587240" y="0"/>
                </a:lnTo>
                <a:lnTo>
                  <a:pt x="4587240" y="2889224"/>
                </a:lnTo>
                <a:lnTo>
                  <a:pt x="0" y="288922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8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42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7" r:id="rId7"/>
    <p:sldLayoutId id="2147484028" r:id="rId8"/>
  </p:sldLayoutIdLst>
  <p:hf hdr="0" ftr="0" dt="0"/>
  <p:txStyles>
    <p:titleStyle>
      <a:lvl1pPr algn="ctr" defTabSz="1828434" rtl="0" eaLnBrk="1" latinLnBrk="0" hangingPunct="1">
        <a:lnSpc>
          <a:spcPct val="90000"/>
        </a:lnSpc>
        <a:spcBef>
          <a:spcPct val="0"/>
        </a:spcBef>
        <a:buNone/>
        <a:defRPr lang="en-US" sz="8000" b="1" i="0" kern="1200" spc="-100" baseline="0">
          <a:solidFill>
            <a:schemeClr val="tx2"/>
          </a:solidFill>
          <a:latin typeface="Heebo" pitchFamily="2" charset="-79"/>
          <a:ea typeface="Open Sans Light" panose="020B0306030504020204" pitchFamily="34" charset="0"/>
          <a:cs typeface="Heebo" pitchFamily="2" charset="-79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4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 smtClean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>
          <a:solidFill>
            <a:schemeClr val="tx1"/>
          </a:solidFill>
          <a:effectLst/>
          <a:latin typeface="Heebo" pitchFamily="2" charset="-79"/>
          <a:ea typeface="Open Sans Light" panose="020B0306030504020204" pitchFamily="34" charset="0"/>
          <a:cs typeface="Open Sans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58">
          <p15:clr>
            <a:srgbClr val="A4A3A4"/>
          </p15:clr>
        </p15:guide>
        <p15:guide id="2" orient="horz" pos="480">
          <p15:clr>
            <a:srgbClr val="A4A3A4"/>
          </p15:clr>
        </p15:guide>
        <p15:guide id="3" pos="14398">
          <p15:clr>
            <a:srgbClr val="A4A3A4"/>
          </p15:clr>
        </p15:guide>
        <p15:guide id="5" orient="horz" pos="4320" userDrawn="1">
          <p15:clr>
            <a:srgbClr val="A4A3A4"/>
          </p15:clr>
        </p15:guide>
        <p15:guide id="6" orient="horz" pos="7997" userDrawn="1">
          <p15:clr>
            <a:srgbClr val="A4A3A4"/>
          </p15:clr>
        </p15:guide>
        <p15:guide id="7" pos="767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67">
            <a:extLst>
              <a:ext uri="{FF2B5EF4-FFF2-40B4-BE49-F238E27FC236}">
                <a16:creationId xmlns:a16="http://schemas.microsoft.com/office/drawing/2014/main" id="{3A021300-AD4F-0F0F-7E6B-F895921D3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4995" y="-1189644"/>
            <a:ext cx="5231640" cy="5231640"/>
          </a:xfrm>
          <a:custGeom>
            <a:avLst/>
            <a:gdLst>
              <a:gd name="T0" fmla="*/ 888 w 1177"/>
              <a:gd name="T1" fmla="*/ 904 h 1179"/>
              <a:gd name="T2" fmla="*/ 1137 w 1177"/>
              <a:gd name="T3" fmla="*/ 655 h 1179"/>
              <a:gd name="T4" fmla="*/ 35 w 1177"/>
              <a:gd name="T5" fmla="*/ 626 h 1179"/>
              <a:gd name="T6" fmla="*/ 945 w 1177"/>
              <a:gd name="T7" fmla="*/ 1011 h 1179"/>
              <a:gd name="T8" fmla="*/ 588 w 1177"/>
              <a:gd name="T9" fmla="*/ 1142 h 1179"/>
              <a:gd name="T10" fmla="*/ 35 w 1177"/>
              <a:gd name="T11" fmla="*/ 626 h 1179"/>
              <a:gd name="T12" fmla="*/ 550 w 1177"/>
              <a:gd name="T13" fmla="*/ 592 h 1179"/>
              <a:gd name="T14" fmla="*/ 34 w 1177"/>
              <a:gd name="T15" fmla="*/ 592 h 1179"/>
              <a:gd name="T16" fmla="*/ 34 w 1177"/>
              <a:gd name="T17" fmla="*/ 589 h 1179"/>
              <a:gd name="T18" fmla="*/ 727 w 1177"/>
              <a:gd name="T19" fmla="*/ 53 h 1179"/>
              <a:gd name="T20" fmla="*/ 586 w 1177"/>
              <a:gd name="T21" fmla="*/ 35 h 1179"/>
              <a:gd name="T22" fmla="*/ 588 w 1177"/>
              <a:gd name="T23" fmla="*/ 35 h 1179"/>
              <a:gd name="T24" fmla="*/ 727 w 1177"/>
              <a:gd name="T25" fmla="*/ 53 h 1179"/>
              <a:gd name="T26" fmla="*/ 1076 w 1177"/>
              <a:gd name="T27" fmla="*/ 327 h 1179"/>
              <a:gd name="T28" fmla="*/ 765 w 1177"/>
              <a:gd name="T29" fmla="*/ 781 h 1179"/>
              <a:gd name="T30" fmla="*/ 1076 w 1177"/>
              <a:gd name="T31" fmla="*/ 327 h 1179"/>
              <a:gd name="T32" fmla="*/ 991 w 1177"/>
              <a:gd name="T33" fmla="*/ 210 h 1179"/>
              <a:gd name="T34" fmla="*/ 669 w 1177"/>
              <a:gd name="T35" fmla="*/ 685 h 1179"/>
              <a:gd name="T36" fmla="*/ 991 w 1177"/>
              <a:gd name="T37" fmla="*/ 210 h 1179"/>
              <a:gd name="T38" fmla="*/ 897 w 1177"/>
              <a:gd name="T39" fmla="*/ 129 h 1179"/>
              <a:gd name="T40" fmla="*/ 967 w 1177"/>
              <a:gd name="T41" fmla="*/ 185 h 1179"/>
              <a:gd name="T42" fmla="*/ 586 w 1177"/>
              <a:gd name="T43" fmla="*/ 440 h 1179"/>
              <a:gd name="T44" fmla="*/ 764 w 1177"/>
              <a:gd name="T45" fmla="*/ 64 h 1179"/>
              <a:gd name="T46" fmla="*/ 866 w 1177"/>
              <a:gd name="T47" fmla="*/ 111 h 1179"/>
              <a:gd name="T48" fmla="*/ 586 w 1177"/>
              <a:gd name="T49" fmla="*/ 243 h 1179"/>
              <a:gd name="T50" fmla="*/ 1128 w 1177"/>
              <a:gd name="T51" fmla="*/ 467 h 1179"/>
              <a:gd name="T52" fmla="*/ 1141 w 1177"/>
              <a:gd name="T53" fmla="*/ 589 h 1179"/>
              <a:gd name="T54" fmla="*/ 1141 w 1177"/>
              <a:gd name="T55" fmla="*/ 602 h 1179"/>
              <a:gd name="T56" fmla="*/ 790 w 1177"/>
              <a:gd name="T57" fmla="*/ 806 h 1179"/>
              <a:gd name="T58" fmla="*/ 588 w 1177"/>
              <a:gd name="T59" fmla="*/ 0 h 1179"/>
              <a:gd name="T60" fmla="*/ 0 w 1177"/>
              <a:gd name="T61" fmla="*/ 589 h 1179"/>
              <a:gd name="T62" fmla="*/ 588 w 1177"/>
              <a:gd name="T63" fmla="*/ 1178 h 1179"/>
              <a:gd name="T64" fmla="*/ 1176 w 1177"/>
              <a:gd name="T65" fmla="*/ 589 h 1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77" h="1179">
                <a:moveTo>
                  <a:pt x="971" y="988"/>
                </a:moveTo>
                <a:lnTo>
                  <a:pt x="888" y="904"/>
                </a:lnTo>
                <a:lnTo>
                  <a:pt x="1137" y="655"/>
                </a:lnTo>
                <a:lnTo>
                  <a:pt x="1137" y="655"/>
                </a:lnTo>
                <a:cubicBezTo>
                  <a:pt x="1122" y="785"/>
                  <a:pt x="1061" y="901"/>
                  <a:pt x="971" y="988"/>
                </a:cubicBezTo>
                <a:close/>
                <a:moveTo>
                  <a:pt x="35" y="626"/>
                </a:moveTo>
                <a:lnTo>
                  <a:pt x="561" y="626"/>
                </a:lnTo>
                <a:lnTo>
                  <a:pt x="945" y="1011"/>
                </a:lnTo>
                <a:lnTo>
                  <a:pt x="945" y="1011"/>
                </a:lnTo>
                <a:cubicBezTo>
                  <a:pt x="849" y="1093"/>
                  <a:pt x="724" y="1142"/>
                  <a:pt x="588" y="1142"/>
                </a:cubicBezTo>
                <a:lnTo>
                  <a:pt x="588" y="1142"/>
                </a:lnTo>
                <a:cubicBezTo>
                  <a:pt x="295" y="1142"/>
                  <a:pt x="54" y="914"/>
                  <a:pt x="35" y="626"/>
                </a:cubicBezTo>
                <a:close/>
                <a:moveTo>
                  <a:pt x="550" y="37"/>
                </a:moveTo>
                <a:lnTo>
                  <a:pt x="550" y="592"/>
                </a:lnTo>
                <a:lnTo>
                  <a:pt x="34" y="592"/>
                </a:lnTo>
                <a:lnTo>
                  <a:pt x="34" y="592"/>
                </a:lnTo>
                <a:cubicBezTo>
                  <a:pt x="34" y="590"/>
                  <a:pt x="34" y="589"/>
                  <a:pt x="34" y="589"/>
                </a:cubicBezTo>
                <a:lnTo>
                  <a:pt x="34" y="589"/>
                </a:lnTo>
                <a:cubicBezTo>
                  <a:pt x="34" y="296"/>
                  <a:pt x="263" y="56"/>
                  <a:pt x="550" y="37"/>
                </a:cubicBezTo>
                <a:close/>
                <a:moveTo>
                  <a:pt x="727" y="53"/>
                </a:moveTo>
                <a:lnTo>
                  <a:pt x="586" y="194"/>
                </a:lnTo>
                <a:lnTo>
                  <a:pt x="586" y="35"/>
                </a:lnTo>
                <a:lnTo>
                  <a:pt x="586" y="35"/>
                </a:lnTo>
                <a:cubicBezTo>
                  <a:pt x="586" y="35"/>
                  <a:pt x="587" y="35"/>
                  <a:pt x="588" y="35"/>
                </a:cubicBezTo>
                <a:lnTo>
                  <a:pt x="588" y="35"/>
                </a:lnTo>
                <a:cubicBezTo>
                  <a:pt x="636" y="35"/>
                  <a:pt x="683" y="41"/>
                  <a:pt x="727" y="53"/>
                </a:cubicBezTo>
                <a:close/>
                <a:moveTo>
                  <a:pt x="1076" y="327"/>
                </a:moveTo>
                <a:lnTo>
                  <a:pt x="1076" y="327"/>
                </a:lnTo>
                <a:cubicBezTo>
                  <a:pt x="1093" y="359"/>
                  <a:pt x="1107" y="393"/>
                  <a:pt x="1118" y="428"/>
                </a:cubicBezTo>
                <a:lnTo>
                  <a:pt x="765" y="781"/>
                </a:lnTo>
                <a:lnTo>
                  <a:pt x="693" y="709"/>
                </a:lnTo>
                <a:lnTo>
                  <a:pt x="1076" y="327"/>
                </a:lnTo>
                <a:close/>
                <a:moveTo>
                  <a:pt x="991" y="210"/>
                </a:moveTo>
                <a:lnTo>
                  <a:pt x="991" y="210"/>
                </a:lnTo>
                <a:cubicBezTo>
                  <a:pt x="1016" y="236"/>
                  <a:pt x="1038" y="265"/>
                  <a:pt x="1057" y="296"/>
                </a:cubicBezTo>
                <a:lnTo>
                  <a:pt x="669" y="685"/>
                </a:lnTo>
                <a:lnTo>
                  <a:pt x="593" y="609"/>
                </a:lnTo>
                <a:lnTo>
                  <a:pt x="991" y="210"/>
                </a:lnTo>
                <a:close/>
                <a:moveTo>
                  <a:pt x="586" y="440"/>
                </a:moveTo>
                <a:lnTo>
                  <a:pt x="897" y="129"/>
                </a:lnTo>
                <a:lnTo>
                  <a:pt x="897" y="129"/>
                </a:lnTo>
                <a:cubicBezTo>
                  <a:pt x="921" y="146"/>
                  <a:pt x="945" y="165"/>
                  <a:pt x="967" y="185"/>
                </a:cubicBezTo>
                <a:lnTo>
                  <a:pt x="586" y="567"/>
                </a:lnTo>
                <a:lnTo>
                  <a:pt x="586" y="440"/>
                </a:lnTo>
                <a:close/>
                <a:moveTo>
                  <a:pt x="586" y="243"/>
                </a:moveTo>
                <a:lnTo>
                  <a:pt x="764" y="64"/>
                </a:lnTo>
                <a:lnTo>
                  <a:pt x="764" y="64"/>
                </a:lnTo>
                <a:cubicBezTo>
                  <a:pt x="800" y="76"/>
                  <a:pt x="834" y="92"/>
                  <a:pt x="866" y="111"/>
                </a:cubicBezTo>
                <a:lnTo>
                  <a:pt x="586" y="391"/>
                </a:lnTo>
                <a:lnTo>
                  <a:pt x="586" y="243"/>
                </a:lnTo>
                <a:close/>
                <a:moveTo>
                  <a:pt x="790" y="806"/>
                </a:moveTo>
                <a:lnTo>
                  <a:pt x="1128" y="467"/>
                </a:lnTo>
                <a:lnTo>
                  <a:pt x="1128" y="467"/>
                </a:lnTo>
                <a:cubicBezTo>
                  <a:pt x="1136" y="507"/>
                  <a:pt x="1141" y="547"/>
                  <a:pt x="1141" y="589"/>
                </a:cubicBezTo>
                <a:lnTo>
                  <a:pt x="1141" y="589"/>
                </a:lnTo>
                <a:cubicBezTo>
                  <a:pt x="1141" y="593"/>
                  <a:pt x="1141" y="598"/>
                  <a:pt x="1141" y="602"/>
                </a:cubicBezTo>
                <a:lnTo>
                  <a:pt x="863" y="880"/>
                </a:lnTo>
                <a:lnTo>
                  <a:pt x="790" y="806"/>
                </a:lnTo>
                <a:close/>
                <a:moveTo>
                  <a:pt x="588" y="0"/>
                </a:moveTo>
                <a:lnTo>
                  <a:pt x="588" y="0"/>
                </a:lnTo>
                <a:cubicBezTo>
                  <a:pt x="263" y="0"/>
                  <a:pt x="0" y="264"/>
                  <a:pt x="0" y="589"/>
                </a:cubicBezTo>
                <a:lnTo>
                  <a:pt x="0" y="589"/>
                </a:lnTo>
                <a:cubicBezTo>
                  <a:pt x="0" y="914"/>
                  <a:pt x="263" y="1178"/>
                  <a:pt x="588" y="1178"/>
                </a:cubicBezTo>
                <a:lnTo>
                  <a:pt x="588" y="1178"/>
                </a:lnTo>
                <a:cubicBezTo>
                  <a:pt x="912" y="1178"/>
                  <a:pt x="1176" y="914"/>
                  <a:pt x="1176" y="589"/>
                </a:cubicBezTo>
                <a:lnTo>
                  <a:pt x="1176" y="589"/>
                </a:lnTo>
                <a:cubicBezTo>
                  <a:pt x="1176" y="264"/>
                  <a:pt x="912" y="0"/>
                  <a:pt x="58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272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7F86F6-1283-E1DA-03BF-9F11A6E25414}"/>
              </a:ext>
            </a:extLst>
          </p:cNvPr>
          <p:cNvGrpSpPr/>
          <p:nvPr/>
        </p:nvGrpSpPr>
        <p:grpSpPr>
          <a:xfrm>
            <a:off x="16019340" y="8290387"/>
            <a:ext cx="8692171" cy="6835698"/>
            <a:chOff x="12960350" y="6081712"/>
            <a:chExt cx="8674101" cy="6821488"/>
          </a:xfrm>
          <a:solidFill>
            <a:schemeClr val="accent1"/>
          </a:solidFill>
        </p:grpSpPr>
        <p:sp>
          <p:nvSpPr>
            <p:cNvPr id="5" name="Freeform 441">
              <a:extLst>
                <a:ext uri="{FF2B5EF4-FFF2-40B4-BE49-F238E27FC236}">
                  <a16:creationId xmlns:a16="http://schemas.microsoft.com/office/drawing/2014/main" id="{B956FE2C-34A1-D531-EBE2-3784892747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960350" y="9942512"/>
              <a:ext cx="1514475" cy="2960688"/>
            </a:xfrm>
            <a:custGeom>
              <a:avLst/>
              <a:gdLst>
                <a:gd name="T0" fmla="*/ 1991 w 1991"/>
                <a:gd name="T1" fmla="*/ 3900 h 3900"/>
                <a:gd name="T2" fmla="*/ 0 w 1991"/>
                <a:gd name="T3" fmla="*/ 3900 h 3900"/>
                <a:gd name="T4" fmla="*/ 0 w 1991"/>
                <a:gd name="T5" fmla="*/ 996 h 3900"/>
                <a:gd name="T6" fmla="*/ 995 w 1991"/>
                <a:gd name="T7" fmla="*/ 0 h 3900"/>
                <a:gd name="T8" fmla="*/ 1991 w 1991"/>
                <a:gd name="T9" fmla="*/ 996 h 3900"/>
                <a:gd name="T10" fmla="*/ 1991 w 1991"/>
                <a:gd name="T11" fmla="*/ 3900 h 3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1" h="3900">
                  <a:moveTo>
                    <a:pt x="1991" y="3900"/>
                  </a:moveTo>
                  <a:lnTo>
                    <a:pt x="0" y="3900"/>
                  </a:lnTo>
                  <a:lnTo>
                    <a:pt x="0" y="996"/>
                  </a:lnTo>
                  <a:cubicBezTo>
                    <a:pt x="0" y="446"/>
                    <a:pt x="445" y="0"/>
                    <a:pt x="995" y="0"/>
                  </a:cubicBezTo>
                  <a:cubicBezTo>
                    <a:pt x="1545" y="0"/>
                    <a:pt x="1991" y="446"/>
                    <a:pt x="1991" y="996"/>
                  </a:cubicBezTo>
                  <a:lnTo>
                    <a:pt x="1991" y="39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6" name="Freeform 442">
              <a:extLst>
                <a:ext uri="{FF2B5EF4-FFF2-40B4-BE49-F238E27FC236}">
                  <a16:creationId xmlns:a16="http://schemas.microsoft.com/office/drawing/2014/main" id="{AAE0B441-06AF-C1F1-2FA1-5BC5A498D97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4743113" y="8977312"/>
              <a:ext cx="1516063" cy="3925888"/>
            </a:xfrm>
            <a:custGeom>
              <a:avLst/>
              <a:gdLst>
                <a:gd name="T0" fmla="*/ 1992 w 1992"/>
                <a:gd name="T1" fmla="*/ 5171 h 5171"/>
                <a:gd name="T2" fmla="*/ 0 w 1992"/>
                <a:gd name="T3" fmla="*/ 5171 h 5171"/>
                <a:gd name="T4" fmla="*/ 0 w 1992"/>
                <a:gd name="T5" fmla="*/ 995 h 5171"/>
                <a:gd name="T6" fmla="*/ 996 w 1992"/>
                <a:gd name="T7" fmla="*/ 0 h 5171"/>
                <a:gd name="T8" fmla="*/ 996 w 1992"/>
                <a:gd name="T9" fmla="*/ 0 h 5171"/>
                <a:gd name="T10" fmla="*/ 1992 w 1992"/>
                <a:gd name="T11" fmla="*/ 995 h 5171"/>
                <a:gd name="T12" fmla="*/ 1992 w 1992"/>
                <a:gd name="T13" fmla="*/ 5171 h 5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2" h="5171">
                  <a:moveTo>
                    <a:pt x="1992" y="5171"/>
                  </a:moveTo>
                  <a:lnTo>
                    <a:pt x="0" y="5171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lnTo>
                    <a:pt x="996" y="0"/>
                  </a:lnTo>
                  <a:cubicBezTo>
                    <a:pt x="1546" y="0"/>
                    <a:pt x="1992" y="445"/>
                    <a:pt x="1992" y="995"/>
                  </a:cubicBezTo>
                  <a:lnTo>
                    <a:pt x="1992" y="51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7" name="Freeform 443">
              <a:extLst>
                <a:ext uri="{FF2B5EF4-FFF2-40B4-BE49-F238E27FC236}">
                  <a16:creationId xmlns:a16="http://schemas.microsoft.com/office/drawing/2014/main" id="{A8C4D1B2-A86A-1FC4-4E8B-48E0CF2B995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535400" y="8012112"/>
              <a:ext cx="1516063" cy="4891088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8" name="Freeform 444">
              <a:extLst>
                <a:ext uri="{FF2B5EF4-FFF2-40B4-BE49-F238E27FC236}">
                  <a16:creationId xmlns:a16="http://schemas.microsoft.com/office/drawing/2014/main" id="{317EA92F-57A3-CE4F-04EC-ABEBDA0460C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326100" y="7046912"/>
              <a:ext cx="1516063" cy="5856288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9" name="Freeform 445">
              <a:extLst>
                <a:ext uri="{FF2B5EF4-FFF2-40B4-BE49-F238E27FC236}">
                  <a16:creationId xmlns:a16="http://schemas.microsoft.com/office/drawing/2014/main" id="{3F407E15-A019-4F0B-7D8B-351F8E9847E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0118388" y="6081712"/>
              <a:ext cx="1516063" cy="6821488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19" name="Freeform 18">
            <a:extLst>
              <a:ext uri="{FF2B5EF4-FFF2-40B4-BE49-F238E27FC236}">
                <a16:creationId xmlns:a16="http://schemas.microsoft.com/office/drawing/2014/main" id="{D88CFD39-7669-DFD5-8650-C0DFAD7A5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9771" y="8727710"/>
            <a:ext cx="6972835" cy="6572978"/>
          </a:xfrm>
          <a:custGeom>
            <a:avLst/>
            <a:gdLst>
              <a:gd name="connsiteX0" fmla="*/ 64000 w 547693"/>
              <a:gd name="connsiteY0" fmla="*/ 356638 h 516285"/>
              <a:gd name="connsiteX1" fmla="*/ 59487 w 547693"/>
              <a:gd name="connsiteY1" fmla="*/ 360753 h 516285"/>
              <a:gd name="connsiteX2" fmla="*/ 59487 w 547693"/>
              <a:gd name="connsiteY2" fmla="*/ 498180 h 516285"/>
              <a:gd name="connsiteX3" fmla="*/ 64000 w 547693"/>
              <a:gd name="connsiteY3" fmla="*/ 501884 h 516285"/>
              <a:gd name="connsiteX4" fmla="*/ 148513 w 547693"/>
              <a:gd name="connsiteY4" fmla="*/ 501884 h 516285"/>
              <a:gd name="connsiteX5" fmla="*/ 152205 w 547693"/>
              <a:gd name="connsiteY5" fmla="*/ 498180 h 516285"/>
              <a:gd name="connsiteX6" fmla="*/ 152205 w 547693"/>
              <a:gd name="connsiteY6" fmla="*/ 360753 h 516285"/>
              <a:gd name="connsiteX7" fmla="*/ 148513 w 547693"/>
              <a:gd name="connsiteY7" fmla="*/ 356638 h 516285"/>
              <a:gd name="connsiteX8" fmla="*/ 37368 w 547693"/>
              <a:gd name="connsiteY8" fmla="*/ 301436 h 516285"/>
              <a:gd name="connsiteX9" fmla="*/ 44810 w 547693"/>
              <a:gd name="connsiteY9" fmla="*/ 308465 h 516285"/>
              <a:gd name="connsiteX10" fmla="*/ 44810 w 547693"/>
              <a:gd name="connsiteY10" fmla="*/ 315907 h 516285"/>
              <a:gd name="connsiteX11" fmla="*/ 51839 w 547693"/>
              <a:gd name="connsiteY11" fmla="*/ 315907 h 516285"/>
              <a:gd name="connsiteX12" fmla="*/ 59282 w 547693"/>
              <a:gd name="connsiteY12" fmla="*/ 322936 h 516285"/>
              <a:gd name="connsiteX13" fmla="*/ 51839 w 547693"/>
              <a:gd name="connsiteY13" fmla="*/ 330379 h 516285"/>
              <a:gd name="connsiteX14" fmla="*/ 44810 w 547693"/>
              <a:gd name="connsiteY14" fmla="*/ 330379 h 516285"/>
              <a:gd name="connsiteX15" fmla="*/ 44810 w 547693"/>
              <a:gd name="connsiteY15" fmla="*/ 337408 h 516285"/>
              <a:gd name="connsiteX16" fmla="*/ 37368 w 547693"/>
              <a:gd name="connsiteY16" fmla="*/ 344437 h 516285"/>
              <a:gd name="connsiteX17" fmla="*/ 30339 w 547693"/>
              <a:gd name="connsiteY17" fmla="*/ 337408 h 516285"/>
              <a:gd name="connsiteX18" fmla="*/ 30339 w 547693"/>
              <a:gd name="connsiteY18" fmla="*/ 330379 h 516285"/>
              <a:gd name="connsiteX19" fmla="*/ 23310 w 547693"/>
              <a:gd name="connsiteY19" fmla="*/ 330379 h 516285"/>
              <a:gd name="connsiteX20" fmla="*/ 16281 w 547693"/>
              <a:gd name="connsiteY20" fmla="*/ 322936 h 516285"/>
              <a:gd name="connsiteX21" fmla="*/ 23310 w 547693"/>
              <a:gd name="connsiteY21" fmla="*/ 315907 h 516285"/>
              <a:gd name="connsiteX22" fmla="*/ 30339 w 547693"/>
              <a:gd name="connsiteY22" fmla="*/ 315907 h 516285"/>
              <a:gd name="connsiteX23" fmla="*/ 30339 w 547693"/>
              <a:gd name="connsiteY23" fmla="*/ 308465 h 516285"/>
              <a:gd name="connsiteX24" fmla="*/ 37368 w 547693"/>
              <a:gd name="connsiteY24" fmla="*/ 301436 h 516285"/>
              <a:gd name="connsiteX25" fmla="*/ 233436 w 547693"/>
              <a:gd name="connsiteY25" fmla="*/ 295742 h 516285"/>
              <a:gd name="connsiteX26" fmla="*/ 227282 w 547693"/>
              <a:gd name="connsiteY26" fmla="*/ 301503 h 516285"/>
              <a:gd name="connsiteX27" fmla="*/ 227282 w 547693"/>
              <a:gd name="connsiteY27" fmla="*/ 496123 h 516285"/>
              <a:gd name="connsiteX28" fmla="*/ 233436 w 547693"/>
              <a:gd name="connsiteY28" fmla="*/ 501884 h 516285"/>
              <a:gd name="connsiteX29" fmla="*/ 314257 w 547693"/>
              <a:gd name="connsiteY29" fmla="*/ 501884 h 516285"/>
              <a:gd name="connsiteX30" fmla="*/ 320000 w 547693"/>
              <a:gd name="connsiteY30" fmla="*/ 496123 h 516285"/>
              <a:gd name="connsiteX31" fmla="*/ 320000 w 547693"/>
              <a:gd name="connsiteY31" fmla="*/ 301503 h 516285"/>
              <a:gd name="connsiteX32" fmla="*/ 314257 w 547693"/>
              <a:gd name="connsiteY32" fmla="*/ 295742 h 516285"/>
              <a:gd name="connsiteX33" fmla="*/ 402462 w 547693"/>
              <a:gd name="connsiteY33" fmla="*/ 234435 h 516285"/>
              <a:gd name="connsiteX34" fmla="*/ 395077 w 547693"/>
              <a:gd name="connsiteY34" fmla="*/ 242253 h 516285"/>
              <a:gd name="connsiteX35" fmla="*/ 395077 w 547693"/>
              <a:gd name="connsiteY35" fmla="*/ 494477 h 516285"/>
              <a:gd name="connsiteX36" fmla="*/ 402462 w 547693"/>
              <a:gd name="connsiteY36" fmla="*/ 501884 h 516285"/>
              <a:gd name="connsiteX37" fmla="*/ 480001 w 547693"/>
              <a:gd name="connsiteY37" fmla="*/ 501884 h 516285"/>
              <a:gd name="connsiteX38" fmla="*/ 487385 w 547693"/>
              <a:gd name="connsiteY38" fmla="*/ 494477 h 516285"/>
              <a:gd name="connsiteX39" fmla="*/ 487385 w 547693"/>
              <a:gd name="connsiteY39" fmla="*/ 242253 h 516285"/>
              <a:gd name="connsiteX40" fmla="*/ 480001 w 547693"/>
              <a:gd name="connsiteY40" fmla="*/ 234435 h 516285"/>
              <a:gd name="connsiteX41" fmla="*/ 402462 w 547693"/>
              <a:gd name="connsiteY41" fmla="*/ 220034 h 516285"/>
              <a:gd name="connsiteX42" fmla="*/ 480001 w 547693"/>
              <a:gd name="connsiteY42" fmla="*/ 220034 h 516285"/>
              <a:gd name="connsiteX43" fmla="*/ 501744 w 547693"/>
              <a:gd name="connsiteY43" fmla="*/ 242253 h 516285"/>
              <a:gd name="connsiteX44" fmla="*/ 501744 w 547693"/>
              <a:gd name="connsiteY44" fmla="*/ 494477 h 516285"/>
              <a:gd name="connsiteX45" fmla="*/ 500103 w 547693"/>
              <a:gd name="connsiteY45" fmla="*/ 501884 h 516285"/>
              <a:gd name="connsiteX46" fmla="*/ 540308 w 547693"/>
              <a:gd name="connsiteY46" fmla="*/ 501884 h 516285"/>
              <a:gd name="connsiteX47" fmla="*/ 547693 w 547693"/>
              <a:gd name="connsiteY47" fmla="*/ 509290 h 516285"/>
              <a:gd name="connsiteX48" fmla="*/ 540308 w 547693"/>
              <a:gd name="connsiteY48" fmla="*/ 516285 h 516285"/>
              <a:gd name="connsiteX49" fmla="*/ 480001 w 547693"/>
              <a:gd name="connsiteY49" fmla="*/ 516285 h 516285"/>
              <a:gd name="connsiteX50" fmla="*/ 402462 w 547693"/>
              <a:gd name="connsiteY50" fmla="*/ 516285 h 516285"/>
              <a:gd name="connsiteX51" fmla="*/ 314257 w 547693"/>
              <a:gd name="connsiteY51" fmla="*/ 516285 h 516285"/>
              <a:gd name="connsiteX52" fmla="*/ 233436 w 547693"/>
              <a:gd name="connsiteY52" fmla="*/ 516285 h 516285"/>
              <a:gd name="connsiteX53" fmla="*/ 148513 w 547693"/>
              <a:gd name="connsiteY53" fmla="*/ 516285 h 516285"/>
              <a:gd name="connsiteX54" fmla="*/ 64000 w 547693"/>
              <a:gd name="connsiteY54" fmla="*/ 516285 h 516285"/>
              <a:gd name="connsiteX55" fmla="*/ 6974 w 547693"/>
              <a:gd name="connsiteY55" fmla="*/ 516285 h 516285"/>
              <a:gd name="connsiteX56" fmla="*/ 0 w 547693"/>
              <a:gd name="connsiteY56" fmla="*/ 509290 h 516285"/>
              <a:gd name="connsiteX57" fmla="*/ 6974 w 547693"/>
              <a:gd name="connsiteY57" fmla="*/ 501884 h 516285"/>
              <a:gd name="connsiteX58" fmla="*/ 45949 w 547693"/>
              <a:gd name="connsiteY58" fmla="*/ 501884 h 516285"/>
              <a:gd name="connsiteX59" fmla="*/ 45539 w 547693"/>
              <a:gd name="connsiteY59" fmla="*/ 498180 h 516285"/>
              <a:gd name="connsiteX60" fmla="*/ 45539 w 547693"/>
              <a:gd name="connsiteY60" fmla="*/ 360753 h 516285"/>
              <a:gd name="connsiteX61" fmla="*/ 64000 w 547693"/>
              <a:gd name="connsiteY61" fmla="*/ 342237 h 516285"/>
              <a:gd name="connsiteX62" fmla="*/ 148513 w 547693"/>
              <a:gd name="connsiteY62" fmla="*/ 342237 h 516285"/>
              <a:gd name="connsiteX63" fmla="*/ 166564 w 547693"/>
              <a:gd name="connsiteY63" fmla="*/ 360753 h 516285"/>
              <a:gd name="connsiteX64" fmla="*/ 166564 w 547693"/>
              <a:gd name="connsiteY64" fmla="*/ 498180 h 516285"/>
              <a:gd name="connsiteX65" fmla="*/ 165744 w 547693"/>
              <a:gd name="connsiteY65" fmla="*/ 501884 h 516285"/>
              <a:gd name="connsiteX66" fmla="*/ 214154 w 547693"/>
              <a:gd name="connsiteY66" fmla="*/ 501884 h 516285"/>
              <a:gd name="connsiteX67" fmla="*/ 213334 w 547693"/>
              <a:gd name="connsiteY67" fmla="*/ 496123 h 516285"/>
              <a:gd name="connsiteX68" fmla="*/ 213334 w 547693"/>
              <a:gd name="connsiteY68" fmla="*/ 301503 h 516285"/>
              <a:gd name="connsiteX69" fmla="*/ 233436 w 547693"/>
              <a:gd name="connsiteY69" fmla="*/ 281341 h 516285"/>
              <a:gd name="connsiteX70" fmla="*/ 314257 w 547693"/>
              <a:gd name="connsiteY70" fmla="*/ 281341 h 516285"/>
              <a:gd name="connsiteX71" fmla="*/ 333949 w 547693"/>
              <a:gd name="connsiteY71" fmla="*/ 301503 h 516285"/>
              <a:gd name="connsiteX72" fmla="*/ 333949 w 547693"/>
              <a:gd name="connsiteY72" fmla="*/ 496123 h 516285"/>
              <a:gd name="connsiteX73" fmla="*/ 333129 w 547693"/>
              <a:gd name="connsiteY73" fmla="*/ 501884 h 516285"/>
              <a:gd name="connsiteX74" fmla="*/ 381949 w 547693"/>
              <a:gd name="connsiteY74" fmla="*/ 501884 h 516285"/>
              <a:gd name="connsiteX75" fmla="*/ 380718 w 547693"/>
              <a:gd name="connsiteY75" fmla="*/ 494477 h 516285"/>
              <a:gd name="connsiteX76" fmla="*/ 380718 w 547693"/>
              <a:gd name="connsiteY76" fmla="*/ 242253 h 516285"/>
              <a:gd name="connsiteX77" fmla="*/ 402462 w 547693"/>
              <a:gd name="connsiteY77" fmla="*/ 220034 h 516285"/>
              <a:gd name="connsiteX78" fmla="*/ 486184 w 547693"/>
              <a:gd name="connsiteY78" fmla="*/ 127780 h 516285"/>
              <a:gd name="connsiteX79" fmla="*/ 493249 w 547693"/>
              <a:gd name="connsiteY79" fmla="*/ 134731 h 516285"/>
              <a:gd name="connsiteX80" fmla="*/ 493249 w 547693"/>
              <a:gd name="connsiteY80" fmla="*/ 150267 h 516285"/>
              <a:gd name="connsiteX81" fmla="*/ 509455 w 547693"/>
              <a:gd name="connsiteY81" fmla="*/ 150267 h 516285"/>
              <a:gd name="connsiteX82" fmla="*/ 516936 w 547693"/>
              <a:gd name="connsiteY82" fmla="*/ 157627 h 516285"/>
              <a:gd name="connsiteX83" fmla="*/ 509455 w 547693"/>
              <a:gd name="connsiteY83" fmla="*/ 164578 h 516285"/>
              <a:gd name="connsiteX84" fmla="*/ 493249 w 547693"/>
              <a:gd name="connsiteY84" fmla="*/ 164578 h 516285"/>
              <a:gd name="connsiteX85" fmla="*/ 493249 w 547693"/>
              <a:gd name="connsiteY85" fmla="*/ 180114 h 516285"/>
              <a:gd name="connsiteX86" fmla="*/ 486184 w 547693"/>
              <a:gd name="connsiteY86" fmla="*/ 187065 h 516285"/>
              <a:gd name="connsiteX87" fmla="*/ 479120 w 547693"/>
              <a:gd name="connsiteY87" fmla="*/ 180114 h 516285"/>
              <a:gd name="connsiteX88" fmla="*/ 479120 w 547693"/>
              <a:gd name="connsiteY88" fmla="*/ 164578 h 516285"/>
              <a:gd name="connsiteX89" fmla="*/ 462913 w 547693"/>
              <a:gd name="connsiteY89" fmla="*/ 164578 h 516285"/>
              <a:gd name="connsiteX90" fmla="*/ 455848 w 547693"/>
              <a:gd name="connsiteY90" fmla="*/ 157627 h 516285"/>
              <a:gd name="connsiteX91" fmla="*/ 462913 w 547693"/>
              <a:gd name="connsiteY91" fmla="*/ 150267 h 516285"/>
              <a:gd name="connsiteX92" fmla="*/ 479120 w 547693"/>
              <a:gd name="connsiteY92" fmla="*/ 150267 h 516285"/>
              <a:gd name="connsiteX93" fmla="*/ 479120 w 547693"/>
              <a:gd name="connsiteY93" fmla="*/ 134731 h 516285"/>
              <a:gd name="connsiteX94" fmla="*/ 486184 w 547693"/>
              <a:gd name="connsiteY94" fmla="*/ 127780 h 516285"/>
              <a:gd name="connsiteX95" fmla="*/ 480398 w 547693"/>
              <a:gd name="connsiteY95" fmla="*/ 14542 h 516285"/>
              <a:gd name="connsiteX96" fmla="*/ 400146 w 547693"/>
              <a:gd name="connsiteY96" fmla="*/ 36721 h 516285"/>
              <a:gd name="connsiteX97" fmla="*/ 417343 w 547693"/>
              <a:gd name="connsiteY97" fmla="*/ 47810 h 516285"/>
              <a:gd name="connsiteX98" fmla="*/ 423075 w 547693"/>
              <a:gd name="connsiteY98" fmla="*/ 56024 h 516285"/>
              <a:gd name="connsiteX99" fmla="*/ 420619 w 547693"/>
              <a:gd name="connsiteY99" fmla="*/ 65470 h 516285"/>
              <a:gd name="connsiteX100" fmla="*/ 324808 w 547693"/>
              <a:gd name="connsiteY100" fmla="*/ 187451 h 516285"/>
              <a:gd name="connsiteX101" fmla="*/ 299832 w 547693"/>
              <a:gd name="connsiteY101" fmla="*/ 191969 h 516285"/>
              <a:gd name="connsiteX102" fmla="*/ 222856 w 547693"/>
              <a:gd name="connsiteY102" fmla="*/ 141862 h 516285"/>
              <a:gd name="connsiteX103" fmla="*/ 207707 w 547693"/>
              <a:gd name="connsiteY103" fmla="*/ 138166 h 516285"/>
              <a:gd name="connsiteX104" fmla="*/ 180684 w 547693"/>
              <a:gd name="connsiteY104" fmla="*/ 150898 h 516285"/>
              <a:gd name="connsiteX105" fmla="*/ 66448 w 547693"/>
              <a:gd name="connsiteY105" fmla="*/ 285611 h 516285"/>
              <a:gd name="connsiteX106" fmla="*/ 67267 w 547693"/>
              <a:gd name="connsiteY106" fmla="*/ 293003 h 516285"/>
              <a:gd name="connsiteX107" fmla="*/ 91834 w 547693"/>
              <a:gd name="connsiteY107" fmla="*/ 313950 h 516285"/>
              <a:gd name="connsiteX108" fmla="*/ 95519 w 547693"/>
              <a:gd name="connsiteY108" fmla="*/ 315593 h 516285"/>
              <a:gd name="connsiteX109" fmla="*/ 99204 w 547693"/>
              <a:gd name="connsiteY109" fmla="*/ 313539 h 516285"/>
              <a:gd name="connsiteX110" fmla="*/ 198290 w 547693"/>
              <a:gd name="connsiteY110" fmla="*/ 196487 h 516285"/>
              <a:gd name="connsiteX111" fmla="*/ 222856 w 547693"/>
              <a:gd name="connsiteY111" fmla="*/ 192790 h 516285"/>
              <a:gd name="connsiteX112" fmla="*/ 300651 w 547693"/>
              <a:gd name="connsiteY112" fmla="*/ 242897 h 516285"/>
              <a:gd name="connsiteX113" fmla="*/ 342824 w 547693"/>
              <a:gd name="connsiteY113" fmla="*/ 233861 h 516285"/>
              <a:gd name="connsiteX114" fmla="*/ 343234 w 547693"/>
              <a:gd name="connsiteY114" fmla="*/ 233450 h 516285"/>
              <a:gd name="connsiteX115" fmla="*/ 458697 w 547693"/>
              <a:gd name="connsiteY115" fmla="*/ 86827 h 516285"/>
              <a:gd name="connsiteX116" fmla="*/ 474666 w 547693"/>
              <a:gd name="connsiteY116" fmla="*/ 83952 h 516285"/>
              <a:gd name="connsiteX117" fmla="*/ 495957 w 547693"/>
              <a:gd name="connsiteY117" fmla="*/ 97095 h 516285"/>
              <a:gd name="connsiteX118" fmla="*/ 477532 w 547693"/>
              <a:gd name="connsiteY118" fmla="*/ 578 h 516285"/>
              <a:gd name="connsiteX119" fmla="*/ 488587 w 547693"/>
              <a:gd name="connsiteY119" fmla="*/ 2221 h 516285"/>
              <a:gd name="connsiteX120" fmla="*/ 494319 w 547693"/>
              <a:gd name="connsiteY120" fmla="*/ 11257 h 516285"/>
              <a:gd name="connsiteX121" fmla="*/ 510697 w 547693"/>
              <a:gd name="connsiteY121" fmla="*/ 96273 h 516285"/>
              <a:gd name="connsiteX122" fmla="*/ 504555 w 547693"/>
              <a:gd name="connsiteY122" fmla="*/ 110238 h 516285"/>
              <a:gd name="connsiteX123" fmla="*/ 489815 w 547693"/>
              <a:gd name="connsiteY123" fmla="*/ 110238 h 516285"/>
              <a:gd name="connsiteX124" fmla="*/ 468933 w 547693"/>
              <a:gd name="connsiteY124" fmla="*/ 97095 h 516285"/>
              <a:gd name="connsiteX125" fmla="*/ 354289 w 547693"/>
              <a:gd name="connsiteY125" fmla="*/ 242897 h 516285"/>
              <a:gd name="connsiteX126" fmla="*/ 293691 w 547693"/>
              <a:gd name="connsiteY126" fmla="*/ 255629 h 516285"/>
              <a:gd name="connsiteX127" fmla="*/ 292872 w 547693"/>
              <a:gd name="connsiteY127" fmla="*/ 255218 h 516285"/>
              <a:gd name="connsiteX128" fmla="*/ 215077 w 547693"/>
              <a:gd name="connsiteY128" fmla="*/ 204701 h 516285"/>
              <a:gd name="connsiteX129" fmla="*/ 208935 w 547693"/>
              <a:gd name="connsiteY129" fmla="*/ 205933 h 516285"/>
              <a:gd name="connsiteX130" fmla="*/ 109849 w 547693"/>
              <a:gd name="connsiteY130" fmla="*/ 322575 h 516285"/>
              <a:gd name="connsiteX131" fmla="*/ 96747 w 547693"/>
              <a:gd name="connsiteY131" fmla="*/ 329967 h 516285"/>
              <a:gd name="connsiteX132" fmla="*/ 95109 w 547693"/>
              <a:gd name="connsiteY132" fmla="*/ 329967 h 516285"/>
              <a:gd name="connsiteX133" fmla="*/ 82826 w 547693"/>
              <a:gd name="connsiteY133" fmla="*/ 325039 h 516285"/>
              <a:gd name="connsiteX134" fmla="*/ 57850 w 547693"/>
              <a:gd name="connsiteY134" fmla="*/ 304093 h 516285"/>
              <a:gd name="connsiteX135" fmla="*/ 55803 w 547693"/>
              <a:gd name="connsiteY135" fmla="*/ 276164 h 516285"/>
              <a:gd name="connsiteX136" fmla="*/ 170038 w 547693"/>
              <a:gd name="connsiteY136" fmla="*/ 141451 h 516285"/>
              <a:gd name="connsiteX137" fmla="*/ 229817 w 547693"/>
              <a:gd name="connsiteY137" fmla="*/ 129541 h 516285"/>
              <a:gd name="connsiteX138" fmla="*/ 230226 w 547693"/>
              <a:gd name="connsiteY138" fmla="*/ 129952 h 516285"/>
              <a:gd name="connsiteX139" fmla="*/ 307612 w 547693"/>
              <a:gd name="connsiteY139" fmla="*/ 179647 h 516285"/>
              <a:gd name="connsiteX140" fmla="*/ 313753 w 547693"/>
              <a:gd name="connsiteY140" fmla="*/ 178826 h 516285"/>
              <a:gd name="connsiteX141" fmla="*/ 407926 w 547693"/>
              <a:gd name="connsiteY141" fmla="*/ 58488 h 516285"/>
              <a:gd name="connsiteX142" fmla="*/ 390729 w 547693"/>
              <a:gd name="connsiteY142" fmla="*/ 47810 h 516285"/>
              <a:gd name="connsiteX143" fmla="*/ 384588 w 547693"/>
              <a:gd name="connsiteY143" fmla="*/ 34256 h 516285"/>
              <a:gd name="connsiteX144" fmla="*/ 394414 w 547693"/>
              <a:gd name="connsiteY144" fmla="*/ 23578 h 51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547693" h="516285">
                <a:moveTo>
                  <a:pt x="64000" y="356638"/>
                </a:moveTo>
                <a:cubicBezTo>
                  <a:pt x="61539" y="356638"/>
                  <a:pt x="59487" y="358284"/>
                  <a:pt x="59487" y="360753"/>
                </a:cubicBezTo>
                <a:lnTo>
                  <a:pt x="59487" y="498180"/>
                </a:lnTo>
                <a:cubicBezTo>
                  <a:pt x="59487" y="500238"/>
                  <a:pt x="61539" y="501884"/>
                  <a:pt x="64000" y="501884"/>
                </a:cubicBezTo>
                <a:lnTo>
                  <a:pt x="148513" y="501884"/>
                </a:lnTo>
                <a:cubicBezTo>
                  <a:pt x="150564" y="501884"/>
                  <a:pt x="152205" y="500238"/>
                  <a:pt x="152205" y="498180"/>
                </a:cubicBezTo>
                <a:lnTo>
                  <a:pt x="152205" y="360753"/>
                </a:lnTo>
                <a:cubicBezTo>
                  <a:pt x="152205" y="358284"/>
                  <a:pt x="150564" y="356638"/>
                  <a:pt x="148513" y="356638"/>
                </a:cubicBezTo>
                <a:close/>
                <a:moveTo>
                  <a:pt x="37368" y="301436"/>
                </a:moveTo>
                <a:cubicBezTo>
                  <a:pt x="41503" y="301436"/>
                  <a:pt x="44810" y="304330"/>
                  <a:pt x="44810" y="308465"/>
                </a:cubicBezTo>
                <a:lnTo>
                  <a:pt x="44810" y="315907"/>
                </a:lnTo>
                <a:lnTo>
                  <a:pt x="51839" y="315907"/>
                </a:lnTo>
                <a:cubicBezTo>
                  <a:pt x="55974" y="315907"/>
                  <a:pt x="59282" y="318802"/>
                  <a:pt x="59282" y="322936"/>
                </a:cubicBezTo>
                <a:cubicBezTo>
                  <a:pt x="59282" y="326658"/>
                  <a:pt x="55974" y="330379"/>
                  <a:pt x="51839" y="330379"/>
                </a:cubicBezTo>
                <a:lnTo>
                  <a:pt x="44810" y="330379"/>
                </a:lnTo>
                <a:lnTo>
                  <a:pt x="44810" y="337408"/>
                </a:lnTo>
                <a:cubicBezTo>
                  <a:pt x="44810" y="341129"/>
                  <a:pt x="41503" y="344437"/>
                  <a:pt x="37368" y="344437"/>
                </a:cubicBezTo>
                <a:cubicBezTo>
                  <a:pt x="33647" y="344437"/>
                  <a:pt x="30339" y="341129"/>
                  <a:pt x="30339" y="337408"/>
                </a:cubicBezTo>
                <a:lnTo>
                  <a:pt x="30339" y="330379"/>
                </a:lnTo>
                <a:lnTo>
                  <a:pt x="23310" y="330379"/>
                </a:lnTo>
                <a:cubicBezTo>
                  <a:pt x="19175" y="330379"/>
                  <a:pt x="16281" y="326658"/>
                  <a:pt x="16281" y="322936"/>
                </a:cubicBezTo>
                <a:cubicBezTo>
                  <a:pt x="16281" y="318802"/>
                  <a:pt x="19175" y="315907"/>
                  <a:pt x="23310" y="315907"/>
                </a:cubicBezTo>
                <a:lnTo>
                  <a:pt x="30339" y="315907"/>
                </a:lnTo>
                <a:lnTo>
                  <a:pt x="30339" y="308465"/>
                </a:lnTo>
                <a:cubicBezTo>
                  <a:pt x="30339" y="304330"/>
                  <a:pt x="33647" y="301436"/>
                  <a:pt x="37368" y="301436"/>
                </a:cubicBezTo>
                <a:close/>
                <a:moveTo>
                  <a:pt x="233436" y="295742"/>
                </a:moveTo>
                <a:cubicBezTo>
                  <a:pt x="230154" y="295742"/>
                  <a:pt x="227282" y="298211"/>
                  <a:pt x="227282" y="301503"/>
                </a:cubicBezTo>
                <a:lnTo>
                  <a:pt x="227282" y="496123"/>
                </a:lnTo>
                <a:cubicBezTo>
                  <a:pt x="227282" y="499415"/>
                  <a:pt x="230154" y="501884"/>
                  <a:pt x="233436" y="501884"/>
                </a:cubicBezTo>
                <a:lnTo>
                  <a:pt x="314257" y="501884"/>
                </a:lnTo>
                <a:cubicBezTo>
                  <a:pt x="317129" y="501884"/>
                  <a:pt x="320000" y="499415"/>
                  <a:pt x="320000" y="496123"/>
                </a:cubicBezTo>
                <a:lnTo>
                  <a:pt x="320000" y="301503"/>
                </a:lnTo>
                <a:cubicBezTo>
                  <a:pt x="320000" y="298211"/>
                  <a:pt x="317129" y="295742"/>
                  <a:pt x="314257" y="295742"/>
                </a:cubicBezTo>
                <a:close/>
                <a:moveTo>
                  <a:pt x="402462" y="234435"/>
                </a:moveTo>
                <a:cubicBezTo>
                  <a:pt x="398359" y="234435"/>
                  <a:pt x="395077" y="237727"/>
                  <a:pt x="395077" y="242253"/>
                </a:cubicBezTo>
                <a:lnTo>
                  <a:pt x="395077" y="494477"/>
                </a:lnTo>
                <a:cubicBezTo>
                  <a:pt x="395077" y="498592"/>
                  <a:pt x="398359" y="501884"/>
                  <a:pt x="402462" y="501884"/>
                </a:cubicBezTo>
                <a:lnTo>
                  <a:pt x="480001" y="501884"/>
                </a:lnTo>
                <a:cubicBezTo>
                  <a:pt x="484103" y="501884"/>
                  <a:pt x="487385" y="498592"/>
                  <a:pt x="487385" y="494477"/>
                </a:cubicBezTo>
                <a:lnTo>
                  <a:pt x="487385" y="242253"/>
                </a:lnTo>
                <a:cubicBezTo>
                  <a:pt x="487385" y="237727"/>
                  <a:pt x="484103" y="234435"/>
                  <a:pt x="480001" y="234435"/>
                </a:cubicBezTo>
                <a:close/>
                <a:moveTo>
                  <a:pt x="402462" y="220034"/>
                </a:moveTo>
                <a:lnTo>
                  <a:pt x="480001" y="220034"/>
                </a:lnTo>
                <a:cubicBezTo>
                  <a:pt x="491898" y="220034"/>
                  <a:pt x="501744" y="229909"/>
                  <a:pt x="501744" y="242253"/>
                </a:cubicBezTo>
                <a:lnTo>
                  <a:pt x="501744" y="494477"/>
                </a:lnTo>
                <a:cubicBezTo>
                  <a:pt x="501744" y="496946"/>
                  <a:pt x="500924" y="499826"/>
                  <a:pt x="500103" y="501884"/>
                </a:cubicBezTo>
                <a:lnTo>
                  <a:pt x="540308" y="501884"/>
                </a:lnTo>
                <a:cubicBezTo>
                  <a:pt x="544001" y="501884"/>
                  <a:pt x="547693" y="505175"/>
                  <a:pt x="547693" y="509290"/>
                </a:cubicBezTo>
                <a:cubicBezTo>
                  <a:pt x="547693" y="512993"/>
                  <a:pt x="544001" y="516285"/>
                  <a:pt x="540308" y="516285"/>
                </a:cubicBezTo>
                <a:lnTo>
                  <a:pt x="480001" y="516285"/>
                </a:lnTo>
                <a:lnTo>
                  <a:pt x="402462" y="516285"/>
                </a:lnTo>
                <a:lnTo>
                  <a:pt x="314257" y="516285"/>
                </a:lnTo>
                <a:lnTo>
                  <a:pt x="233436" y="516285"/>
                </a:lnTo>
                <a:lnTo>
                  <a:pt x="148513" y="516285"/>
                </a:lnTo>
                <a:lnTo>
                  <a:pt x="64000" y="516285"/>
                </a:lnTo>
                <a:lnTo>
                  <a:pt x="6974" y="516285"/>
                </a:lnTo>
                <a:cubicBezTo>
                  <a:pt x="3282" y="516285"/>
                  <a:pt x="0" y="512993"/>
                  <a:pt x="0" y="509290"/>
                </a:cubicBezTo>
                <a:cubicBezTo>
                  <a:pt x="0" y="505175"/>
                  <a:pt x="3282" y="501884"/>
                  <a:pt x="6974" y="501884"/>
                </a:cubicBezTo>
                <a:lnTo>
                  <a:pt x="45949" y="501884"/>
                </a:lnTo>
                <a:cubicBezTo>
                  <a:pt x="45539" y="500649"/>
                  <a:pt x="45539" y="499415"/>
                  <a:pt x="45539" y="498180"/>
                </a:cubicBezTo>
                <a:lnTo>
                  <a:pt x="45539" y="360753"/>
                </a:lnTo>
                <a:cubicBezTo>
                  <a:pt x="45539" y="350467"/>
                  <a:pt x="53744" y="342237"/>
                  <a:pt x="64000" y="342237"/>
                </a:cubicBezTo>
                <a:lnTo>
                  <a:pt x="148513" y="342237"/>
                </a:lnTo>
                <a:cubicBezTo>
                  <a:pt x="158359" y="342237"/>
                  <a:pt x="166564" y="350467"/>
                  <a:pt x="166564" y="360753"/>
                </a:cubicBezTo>
                <a:lnTo>
                  <a:pt x="166564" y="498180"/>
                </a:lnTo>
                <a:cubicBezTo>
                  <a:pt x="166564" y="499415"/>
                  <a:pt x="166154" y="500649"/>
                  <a:pt x="165744" y="501884"/>
                </a:cubicBezTo>
                <a:lnTo>
                  <a:pt x="214154" y="501884"/>
                </a:lnTo>
                <a:cubicBezTo>
                  <a:pt x="213744" y="499826"/>
                  <a:pt x="213334" y="498180"/>
                  <a:pt x="213334" y="496123"/>
                </a:cubicBezTo>
                <a:lnTo>
                  <a:pt x="213334" y="301503"/>
                </a:lnTo>
                <a:cubicBezTo>
                  <a:pt x="213334" y="290393"/>
                  <a:pt x="221949" y="281341"/>
                  <a:pt x="233436" y="281341"/>
                </a:cubicBezTo>
                <a:lnTo>
                  <a:pt x="314257" y="281341"/>
                </a:lnTo>
                <a:cubicBezTo>
                  <a:pt x="324923" y="281341"/>
                  <a:pt x="333949" y="290393"/>
                  <a:pt x="333949" y="301503"/>
                </a:cubicBezTo>
                <a:lnTo>
                  <a:pt x="333949" y="496123"/>
                </a:lnTo>
                <a:cubicBezTo>
                  <a:pt x="333949" y="498180"/>
                  <a:pt x="333949" y="499826"/>
                  <a:pt x="333129" y="501884"/>
                </a:cubicBezTo>
                <a:lnTo>
                  <a:pt x="381949" y="501884"/>
                </a:lnTo>
                <a:cubicBezTo>
                  <a:pt x="381129" y="499826"/>
                  <a:pt x="380718" y="496946"/>
                  <a:pt x="380718" y="494477"/>
                </a:cubicBezTo>
                <a:lnTo>
                  <a:pt x="380718" y="242253"/>
                </a:lnTo>
                <a:cubicBezTo>
                  <a:pt x="380718" y="229909"/>
                  <a:pt x="390565" y="220034"/>
                  <a:pt x="402462" y="220034"/>
                </a:cubicBezTo>
                <a:close/>
                <a:moveTo>
                  <a:pt x="486184" y="127780"/>
                </a:moveTo>
                <a:cubicBezTo>
                  <a:pt x="490340" y="127780"/>
                  <a:pt x="493249" y="130642"/>
                  <a:pt x="493249" y="134731"/>
                </a:cubicBezTo>
                <a:lnTo>
                  <a:pt x="493249" y="150267"/>
                </a:lnTo>
                <a:lnTo>
                  <a:pt x="509455" y="150267"/>
                </a:lnTo>
                <a:cubicBezTo>
                  <a:pt x="513196" y="150267"/>
                  <a:pt x="516936" y="153538"/>
                  <a:pt x="516936" y="157627"/>
                </a:cubicBezTo>
                <a:cubicBezTo>
                  <a:pt x="516936" y="161716"/>
                  <a:pt x="513196" y="164578"/>
                  <a:pt x="509455" y="164578"/>
                </a:cubicBezTo>
                <a:lnTo>
                  <a:pt x="493249" y="164578"/>
                </a:lnTo>
                <a:lnTo>
                  <a:pt x="493249" y="180114"/>
                </a:lnTo>
                <a:cubicBezTo>
                  <a:pt x="493249" y="184203"/>
                  <a:pt x="490340" y="187065"/>
                  <a:pt x="486184" y="187065"/>
                </a:cubicBezTo>
                <a:cubicBezTo>
                  <a:pt x="482444" y="187065"/>
                  <a:pt x="479120" y="184203"/>
                  <a:pt x="479120" y="180114"/>
                </a:cubicBezTo>
                <a:lnTo>
                  <a:pt x="479120" y="164578"/>
                </a:lnTo>
                <a:lnTo>
                  <a:pt x="462913" y="164578"/>
                </a:lnTo>
                <a:cubicBezTo>
                  <a:pt x="458757" y="164578"/>
                  <a:pt x="455848" y="161716"/>
                  <a:pt x="455848" y="157627"/>
                </a:cubicBezTo>
                <a:cubicBezTo>
                  <a:pt x="455848" y="153538"/>
                  <a:pt x="458757" y="150267"/>
                  <a:pt x="462913" y="150267"/>
                </a:cubicBezTo>
                <a:lnTo>
                  <a:pt x="479120" y="150267"/>
                </a:lnTo>
                <a:lnTo>
                  <a:pt x="479120" y="134731"/>
                </a:lnTo>
                <a:cubicBezTo>
                  <a:pt x="479120" y="130642"/>
                  <a:pt x="482444" y="127780"/>
                  <a:pt x="486184" y="127780"/>
                </a:cubicBezTo>
                <a:close/>
                <a:moveTo>
                  <a:pt x="480398" y="14542"/>
                </a:moveTo>
                <a:lnTo>
                  <a:pt x="400146" y="36721"/>
                </a:lnTo>
                <a:lnTo>
                  <a:pt x="417343" y="47810"/>
                </a:lnTo>
                <a:cubicBezTo>
                  <a:pt x="420619" y="49453"/>
                  <a:pt x="422666" y="52738"/>
                  <a:pt x="423075" y="56024"/>
                </a:cubicBezTo>
                <a:cubicBezTo>
                  <a:pt x="423894" y="59720"/>
                  <a:pt x="423075" y="63006"/>
                  <a:pt x="420619" y="65470"/>
                </a:cubicBezTo>
                <a:lnTo>
                  <a:pt x="324808" y="187451"/>
                </a:lnTo>
                <a:cubicBezTo>
                  <a:pt x="318667" y="195254"/>
                  <a:pt x="308021" y="196897"/>
                  <a:pt x="299832" y="191969"/>
                </a:cubicBezTo>
                <a:lnTo>
                  <a:pt x="222856" y="141862"/>
                </a:lnTo>
                <a:cubicBezTo>
                  <a:pt x="217943" y="139398"/>
                  <a:pt x="212620" y="138166"/>
                  <a:pt x="207707" y="138166"/>
                </a:cubicBezTo>
                <a:cubicBezTo>
                  <a:pt x="197471" y="138166"/>
                  <a:pt x="187644" y="142684"/>
                  <a:pt x="180684" y="150898"/>
                </a:cubicBezTo>
                <a:lnTo>
                  <a:pt x="66448" y="285611"/>
                </a:lnTo>
                <a:cubicBezTo>
                  <a:pt x="64810" y="287664"/>
                  <a:pt x="65220" y="291361"/>
                  <a:pt x="67267" y="293003"/>
                </a:cubicBezTo>
                <a:lnTo>
                  <a:pt x="91834" y="313950"/>
                </a:lnTo>
                <a:cubicBezTo>
                  <a:pt x="92653" y="315182"/>
                  <a:pt x="94291" y="315593"/>
                  <a:pt x="95519" y="315593"/>
                </a:cubicBezTo>
                <a:cubicBezTo>
                  <a:pt x="96747" y="315182"/>
                  <a:pt x="97976" y="314771"/>
                  <a:pt x="99204" y="313539"/>
                </a:cubicBezTo>
                <a:lnTo>
                  <a:pt x="198290" y="196487"/>
                </a:lnTo>
                <a:cubicBezTo>
                  <a:pt x="204431" y="189094"/>
                  <a:pt x="214668" y="187451"/>
                  <a:pt x="222856" y="192790"/>
                </a:cubicBezTo>
                <a:lnTo>
                  <a:pt x="300651" y="242897"/>
                </a:lnTo>
                <a:cubicBezTo>
                  <a:pt x="314982" y="250290"/>
                  <a:pt x="332588" y="246593"/>
                  <a:pt x="342824" y="233861"/>
                </a:cubicBezTo>
                <a:lnTo>
                  <a:pt x="343234" y="233450"/>
                </a:lnTo>
                <a:lnTo>
                  <a:pt x="458697" y="86827"/>
                </a:lnTo>
                <a:cubicBezTo>
                  <a:pt x="462792" y="81899"/>
                  <a:pt x="469752" y="80666"/>
                  <a:pt x="474666" y="83952"/>
                </a:cubicBezTo>
                <a:lnTo>
                  <a:pt x="495957" y="97095"/>
                </a:lnTo>
                <a:close/>
                <a:moveTo>
                  <a:pt x="477532" y="578"/>
                </a:moveTo>
                <a:cubicBezTo>
                  <a:pt x="481217" y="-654"/>
                  <a:pt x="485311" y="167"/>
                  <a:pt x="488587" y="2221"/>
                </a:cubicBezTo>
                <a:cubicBezTo>
                  <a:pt x="491453" y="4274"/>
                  <a:pt x="493910" y="7560"/>
                  <a:pt x="494319" y="11257"/>
                </a:cubicBezTo>
                <a:lnTo>
                  <a:pt x="510697" y="96273"/>
                </a:lnTo>
                <a:cubicBezTo>
                  <a:pt x="511516" y="101613"/>
                  <a:pt x="509468" y="106541"/>
                  <a:pt x="504555" y="110238"/>
                </a:cubicBezTo>
                <a:cubicBezTo>
                  <a:pt x="500051" y="112702"/>
                  <a:pt x="494728" y="113113"/>
                  <a:pt x="489815" y="110238"/>
                </a:cubicBezTo>
                <a:lnTo>
                  <a:pt x="468933" y="97095"/>
                </a:lnTo>
                <a:lnTo>
                  <a:pt x="354289" y="242897"/>
                </a:lnTo>
                <a:cubicBezTo>
                  <a:pt x="339139" y="260968"/>
                  <a:pt x="314572" y="265897"/>
                  <a:pt x="293691" y="255629"/>
                </a:cubicBezTo>
                <a:lnTo>
                  <a:pt x="292872" y="255218"/>
                </a:lnTo>
                <a:lnTo>
                  <a:pt x="215077" y="204701"/>
                </a:lnTo>
                <a:cubicBezTo>
                  <a:pt x="213439" y="203469"/>
                  <a:pt x="210573" y="203879"/>
                  <a:pt x="208935" y="205933"/>
                </a:cubicBezTo>
                <a:lnTo>
                  <a:pt x="109849" y="322575"/>
                </a:lnTo>
                <a:cubicBezTo>
                  <a:pt x="106574" y="326682"/>
                  <a:pt x="101661" y="329146"/>
                  <a:pt x="96747" y="329967"/>
                </a:cubicBezTo>
                <a:cubicBezTo>
                  <a:pt x="95928" y="329967"/>
                  <a:pt x="95928" y="329967"/>
                  <a:pt x="95109" y="329967"/>
                </a:cubicBezTo>
                <a:cubicBezTo>
                  <a:pt x="90606" y="329967"/>
                  <a:pt x="86102" y="327914"/>
                  <a:pt x="82826" y="325039"/>
                </a:cubicBezTo>
                <a:lnTo>
                  <a:pt x="57850" y="304093"/>
                </a:lnTo>
                <a:cubicBezTo>
                  <a:pt x="49661" y="297110"/>
                  <a:pt x="48842" y="284789"/>
                  <a:pt x="55803" y="276164"/>
                </a:cubicBezTo>
                <a:lnTo>
                  <a:pt x="170038" y="141451"/>
                </a:lnTo>
                <a:cubicBezTo>
                  <a:pt x="184778" y="124202"/>
                  <a:pt x="209345" y="119273"/>
                  <a:pt x="229817" y="129541"/>
                </a:cubicBezTo>
                <a:lnTo>
                  <a:pt x="230226" y="129952"/>
                </a:lnTo>
                <a:lnTo>
                  <a:pt x="307612" y="179647"/>
                </a:lnTo>
                <a:cubicBezTo>
                  <a:pt x="309659" y="181290"/>
                  <a:pt x="312525" y="180469"/>
                  <a:pt x="313753" y="178826"/>
                </a:cubicBezTo>
                <a:lnTo>
                  <a:pt x="407926" y="58488"/>
                </a:lnTo>
                <a:lnTo>
                  <a:pt x="390729" y="47810"/>
                </a:lnTo>
                <a:cubicBezTo>
                  <a:pt x="386225" y="44935"/>
                  <a:pt x="383769" y="40006"/>
                  <a:pt x="384588" y="34256"/>
                </a:cubicBezTo>
                <a:cubicBezTo>
                  <a:pt x="385406" y="28917"/>
                  <a:pt x="389501" y="24810"/>
                  <a:pt x="394414" y="235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272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3EA52C-6FE4-1835-C6CD-B3307E06168B}"/>
              </a:ext>
            </a:extLst>
          </p:cNvPr>
          <p:cNvSpPr txBox="1"/>
          <p:nvPr/>
        </p:nvSpPr>
        <p:spPr>
          <a:xfrm>
            <a:off x="1558925" y="6843567"/>
            <a:ext cx="10629900" cy="1599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7200">
                <a:solidFill>
                  <a:schemeClr val="tx2"/>
                </a:solidFill>
                <a:latin typeface="Heebo Medium" pitchFamily="2" charset="-79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9600" b="1" dirty="0">
                <a:solidFill>
                  <a:schemeClr val="accent1"/>
                </a:solidFill>
                <a:latin typeface="Raleway" pitchFamily="2" charset="77"/>
                <a:cs typeface="Space Grotesk" pitchFamily="2" charset="77"/>
              </a:rPr>
              <a:t>J-Rent</a:t>
            </a:r>
          </a:p>
        </p:txBody>
      </p:sp>
      <p:pic>
        <p:nvPicPr>
          <p:cNvPr id="1026" name="Picture 2" descr="C:\Users\Пользователь\Downloads\Снимок экрана 2024-10-24 1630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4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Изображение выглядит как рисунок, зарисовка, графическая вставка, Штрихов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762F8174-F56E-631B-4AB4-CFEDEE1EC3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988" y="812281"/>
            <a:ext cx="6835699" cy="683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AEEDA5F-A938-EB3C-F8CC-1DDC384C9838}"/>
              </a:ext>
            </a:extLst>
          </p:cNvPr>
          <p:cNvGrpSpPr/>
          <p:nvPr/>
        </p:nvGrpSpPr>
        <p:grpSpPr>
          <a:xfrm rot="16200000" flipV="1">
            <a:off x="-5349240" y="-1462559"/>
            <a:ext cx="8659436" cy="11584555"/>
            <a:chOff x="15718214" y="8784664"/>
            <a:chExt cx="8659436" cy="11584555"/>
          </a:xfrm>
        </p:grpSpPr>
        <p:sp>
          <p:nvSpPr>
            <p:cNvPr id="6" name="Freeform 443">
              <a:extLst>
                <a:ext uri="{FF2B5EF4-FFF2-40B4-BE49-F238E27FC236}">
                  <a16:creationId xmlns:a16="http://schemas.microsoft.com/office/drawing/2014/main" id="{84BD3E70-70A2-226C-0799-4132226CD2F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7" name="Freeform 444">
              <a:extLst>
                <a:ext uri="{FF2B5EF4-FFF2-40B4-BE49-F238E27FC236}">
                  <a16:creationId xmlns:a16="http://schemas.microsoft.com/office/drawing/2014/main" id="{CC16AD2B-5F1C-AE21-CF78-0592D25C03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9" name="Freeform 445">
              <a:extLst>
                <a:ext uri="{FF2B5EF4-FFF2-40B4-BE49-F238E27FC236}">
                  <a16:creationId xmlns:a16="http://schemas.microsoft.com/office/drawing/2014/main" id="{F7DAF70B-8C27-E847-52F9-E84548787BD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0AF7CFA-63B3-487E-2FE1-CFAC3A1A91C1}"/>
              </a:ext>
            </a:extLst>
          </p:cNvPr>
          <p:cNvSpPr txBox="1"/>
          <p:nvPr/>
        </p:nvSpPr>
        <p:spPr>
          <a:xfrm>
            <a:off x="5137154" y="-22987"/>
            <a:ext cx="8561913" cy="259763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CDEDA-31C3-5C39-98D1-F8BAF49AC601}"/>
              </a:ext>
            </a:extLst>
          </p:cNvPr>
          <p:cNvSpPr txBox="1"/>
          <p:nvPr/>
        </p:nvSpPr>
        <p:spPr>
          <a:xfrm>
            <a:off x="1494464" y="6419850"/>
            <a:ext cx="1560195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rgbClr val="D1D5DB"/>
              </a:solidFill>
              <a:latin typeface="Söhne"/>
            </a:endParaRPr>
          </a:p>
          <a:p>
            <a:endParaRPr lang="ru-RU" b="0" i="0" dirty="0">
              <a:solidFill>
                <a:srgbClr val="D1D5DB"/>
              </a:solidFill>
              <a:effectLst/>
              <a:latin typeface="Söhne"/>
            </a:endParaRPr>
          </a:p>
          <a:p>
            <a:r>
              <a:rPr lang="ru-RU" sz="44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для многих людей становится важнее не владение определенными вещами, а доступ к ним в нужное время. Аренда позволяет экономить пространство и деньги на хранение, обновлять гардероб или технику без лишних затрат. Таким образом, проект аренды вещей актуален для современного общества, стремящегося к устойчивому потреблению и эффективному использованию ресурсов.</a:t>
            </a:r>
            <a:endParaRPr lang="ru-RU" sz="4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774D88-4793-29DD-1BA5-066CA6BB70E6}"/>
              </a:ext>
            </a:extLst>
          </p:cNvPr>
          <p:cNvSpPr txBox="1"/>
          <p:nvPr/>
        </p:nvSpPr>
        <p:spPr>
          <a:xfrm>
            <a:off x="3133610" y="2899906"/>
            <a:ext cx="1560195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аренды вещей можно объяснить несколькими факторами. Во-первых, современные потребители все больше ориентируются на экологически чистый и устойчивый образ жизни, что подразумевает использование ресурсов более эффективно. Аренда товаров позволяет использовать их без лишних затрат на производство новых вещей</a:t>
            </a:r>
            <a:r>
              <a:rPr lang="ru-RU" sz="4400" b="0" i="0" dirty="0">
                <a:solidFill>
                  <a:srgbClr val="D1D5DB"/>
                </a:solidFill>
                <a:effectLst/>
                <a:latin typeface="Söhne"/>
              </a:rPr>
              <a:t>.</a:t>
            </a:r>
            <a:endParaRPr lang="ru-RU" sz="4400" dirty="0"/>
          </a:p>
        </p:txBody>
      </p:sp>
      <p:pic>
        <p:nvPicPr>
          <p:cNvPr id="2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69592C8E-EC2C-937F-F16A-6D48C8B46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4384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993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76EF29C-6D23-91A0-9CAA-BE1CF7C9C198}"/>
              </a:ext>
            </a:extLst>
          </p:cNvPr>
          <p:cNvGrpSpPr/>
          <p:nvPr/>
        </p:nvGrpSpPr>
        <p:grpSpPr>
          <a:xfrm rot="10800000">
            <a:off x="-3" y="-6065906"/>
            <a:ext cx="6957392" cy="9307567"/>
            <a:chOff x="15718214" y="8784664"/>
            <a:chExt cx="8659436" cy="11584555"/>
          </a:xfrm>
        </p:grpSpPr>
        <p:sp>
          <p:nvSpPr>
            <p:cNvPr id="10" name="Freeform 443">
              <a:extLst>
                <a:ext uri="{FF2B5EF4-FFF2-40B4-BE49-F238E27FC236}">
                  <a16:creationId xmlns:a16="http://schemas.microsoft.com/office/drawing/2014/main" id="{838BB0A4-CECA-BA9F-9BCB-87548FB884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1" name="Freeform 444">
              <a:extLst>
                <a:ext uri="{FF2B5EF4-FFF2-40B4-BE49-F238E27FC236}">
                  <a16:creationId xmlns:a16="http://schemas.microsoft.com/office/drawing/2014/main" id="{18E7D671-F332-61C0-4890-4C372599E1A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2" name="Freeform 445">
              <a:extLst>
                <a:ext uri="{FF2B5EF4-FFF2-40B4-BE49-F238E27FC236}">
                  <a16:creationId xmlns:a16="http://schemas.microsoft.com/office/drawing/2014/main" id="{FF8645EC-BF7C-FF48-9311-FA7D373D5E1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3C9B2F6-81A1-7540-642B-E09FAEBBC132}"/>
              </a:ext>
            </a:extLst>
          </p:cNvPr>
          <p:cNvSpPr txBox="1"/>
          <p:nvPr/>
        </p:nvSpPr>
        <p:spPr>
          <a:xfrm>
            <a:off x="4888801" y="607730"/>
            <a:ext cx="130628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69447-9C16-F0FF-E03B-A032980A1868}"/>
              </a:ext>
            </a:extLst>
          </p:cNvPr>
          <p:cNvSpPr txBox="1"/>
          <p:nvPr/>
        </p:nvSpPr>
        <p:spPr>
          <a:xfrm>
            <a:off x="2068587" y="2379736"/>
            <a:ext cx="18395216" cy="1024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ru-RU" sz="440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затраты: Приобретение дорогостоящих вещей может стать значительной нагрузкой на бюджет, особенно когда они нужны лишь на короткий период времени.</a:t>
            </a:r>
            <a:endParaRPr lang="en-US" sz="4400" i="0" dirty="0"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ru-RU" sz="4400" i="0" dirty="0"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440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Нерациональное использование пространства: Купленные вещи занимают место дома или в офисе, даже если используются редко. Это создает проблему хранения ненужных предметов.</a:t>
            </a:r>
          </a:p>
          <a:p>
            <a:pPr algn="l" fontAlgn="base"/>
            <a:endParaRPr lang="ru-RU" sz="4400" i="0" dirty="0"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440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Ограниченный выбор: Без аренды многие люди вынуждены довольствоваться менее качественными вещами, которые они могут себе позволить купить, вместо того чтобы воспользоваться лучшими моделями.</a:t>
            </a:r>
            <a:endParaRPr lang="en-US" sz="4400" i="0" dirty="0"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ru-RU" sz="4400" i="0" dirty="0"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440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Моральное устаревание: Если вещь куплена, но используется редко, она теряет свою актуальность, а человек продолжает нести расходы на содержание или </a:t>
            </a:r>
            <a:r>
              <a:rPr lang="ru-RU" sz="4400" b="0" i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ремонт</a:t>
            </a:r>
            <a:r>
              <a:rPr lang="ru-RU" sz="4400" b="0" i="0" dirty="0">
                <a:solidFill>
                  <a:schemeClr val="bg2"/>
                </a:solidFill>
                <a:effectLst/>
                <a:latin typeface="SB Sans Text"/>
              </a:rPr>
              <a:t>.</a:t>
            </a:r>
          </a:p>
        </p:txBody>
      </p:sp>
      <p:pic>
        <p:nvPicPr>
          <p:cNvPr id="5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806186EF-F650-DB7D-DDE2-9E7C9997D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070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51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EF515A-5824-684B-22DF-A6CE1D062366}"/>
              </a:ext>
            </a:extLst>
          </p:cNvPr>
          <p:cNvGrpSpPr/>
          <p:nvPr/>
        </p:nvGrpSpPr>
        <p:grpSpPr>
          <a:xfrm rot="10800000" flipV="1">
            <a:off x="0" y="7923722"/>
            <a:ext cx="8659436" cy="11584555"/>
            <a:chOff x="15718214" y="8784664"/>
            <a:chExt cx="8659436" cy="11584555"/>
          </a:xfrm>
          <a:solidFill>
            <a:schemeClr val="bg2"/>
          </a:solidFill>
        </p:grpSpPr>
        <p:sp>
          <p:nvSpPr>
            <p:cNvPr id="3" name="Freeform 443">
              <a:extLst>
                <a:ext uri="{FF2B5EF4-FFF2-40B4-BE49-F238E27FC236}">
                  <a16:creationId xmlns:a16="http://schemas.microsoft.com/office/drawing/2014/main" id="{A1C68843-AE54-9D6B-5F8A-DAA672D82F6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5" name="Freeform 444">
              <a:extLst>
                <a:ext uri="{FF2B5EF4-FFF2-40B4-BE49-F238E27FC236}">
                  <a16:creationId xmlns:a16="http://schemas.microsoft.com/office/drawing/2014/main" id="{5C67D377-2C1E-AE81-44EB-01957717BD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6" name="Freeform 445">
              <a:extLst>
                <a:ext uri="{FF2B5EF4-FFF2-40B4-BE49-F238E27FC236}">
                  <a16:creationId xmlns:a16="http://schemas.microsoft.com/office/drawing/2014/main" id="{A34F8CBB-B8BE-77CF-71C3-E69D254F04C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7536877-8614-764C-7BF8-3ABAD2C24AA6}"/>
              </a:ext>
            </a:extLst>
          </p:cNvPr>
          <p:cNvGrpSpPr/>
          <p:nvPr/>
        </p:nvGrpSpPr>
        <p:grpSpPr>
          <a:xfrm flipV="1">
            <a:off x="15718214" y="-6070574"/>
            <a:ext cx="8659436" cy="11584555"/>
            <a:chOff x="15718214" y="8784664"/>
            <a:chExt cx="8659436" cy="11584555"/>
          </a:xfrm>
          <a:solidFill>
            <a:schemeClr val="bg2"/>
          </a:solidFill>
        </p:grpSpPr>
        <p:sp>
          <p:nvSpPr>
            <p:cNvPr id="8" name="Freeform 443">
              <a:extLst>
                <a:ext uri="{FF2B5EF4-FFF2-40B4-BE49-F238E27FC236}">
                  <a16:creationId xmlns:a16="http://schemas.microsoft.com/office/drawing/2014/main" id="{DFEAB803-A447-B638-FBD7-0DE77A2306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9" name="Freeform 444">
              <a:extLst>
                <a:ext uri="{FF2B5EF4-FFF2-40B4-BE49-F238E27FC236}">
                  <a16:creationId xmlns:a16="http://schemas.microsoft.com/office/drawing/2014/main" id="{88F33534-5324-8E4B-365D-B4CB2D10FC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0" name="Freeform 445">
              <a:extLst>
                <a:ext uri="{FF2B5EF4-FFF2-40B4-BE49-F238E27FC236}">
                  <a16:creationId xmlns:a16="http://schemas.microsoft.com/office/drawing/2014/main" id="{559B18C3-C851-99A6-71CA-FAC95158A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6C421FBA-6C52-D572-3FD7-5EA061883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2291" y="7972741"/>
            <a:ext cx="6092642" cy="5743259"/>
          </a:xfrm>
          <a:custGeom>
            <a:avLst/>
            <a:gdLst>
              <a:gd name="connsiteX0" fmla="*/ 64000 w 547693"/>
              <a:gd name="connsiteY0" fmla="*/ 356638 h 516285"/>
              <a:gd name="connsiteX1" fmla="*/ 59487 w 547693"/>
              <a:gd name="connsiteY1" fmla="*/ 360753 h 516285"/>
              <a:gd name="connsiteX2" fmla="*/ 59487 w 547693"/>
              <a:gd name="connsiteY2" fmla="*/ 498180 h 516285"/>
              <a:gd name="connsiteX3" fmla="*/ 64000 w 547693"/>
              <a:gd name="connsiteY3" fmla="*/ 501884 h 516285"/>
              <a:gd name="connsiteX4" fmla="*/ 148513 w 547693"/>
              <a:gd name="connsiteY4" fmla="*/ 501884 h 516285"/>
              <a:gd name="connsiteX5" fmla="*/ 152205 w 547693"/>
              <a:gd name="connsiteY5" fmla="*/ 498180 h 516285"/>
              <a:gd name="connsiteX6" fmla="*/ 152205 w 547693"/>
              <a:gd name="connsiteY6" fmla="*/ 360753 h 516285"/>
              <a:gd name="connsiteX7" fmla="*/ 148513 w 547693"/>
              <a:gd name="connsiteY7" fmla="*/ 356638 h 516285"/>
              <a:gd name="connsiteX8" fmla="*/ 37368 w 547693"/>
              <a:gd name="connsiteY8" fmla="*/ 301436 h 516285"/>
              <a:gd name="connsiteX9" fmla="*/ 44810 w 547693"/>
              <a:gd name="connsiteY9" fmla="*/ 308465 h 516285"/>
              <a:gd name="connsiteX10" fmla="*/ 44810 w 547693"/>
              <a:gd name="connsiteY10" fmla="*/ 315907 h 516285"/>
              <a:gd name="connsiteX11" fmla="*/ 51839 w 547693"/>
              <a:gd name="connsiteY11" fmla="*/ 315907 h 516285"/>
              <a:gd name="connsiteX12" fmla="*/ 59282 w 547693"/>
              <a:gd name="connsiteY12" fmla="*/ 322936 h 516285"/>
              <a:gd name="connsiteX13" fmla="*/ 51839 w 547693"/>
              <a:gd name="connsiteY13" fmla="*/ 330379 h 516285"/>
              <a:gd name="connsiteX14" fmla="*/ 44810 w 547693"/>
              <a:gd name="connsiteY14" fmla="*/ 330379 h 516285"/>
              <a:gd name="connsiteX15" fmla="*/ 44810 w 547693"/>
              <a:gd name="connsiteY15" fmla="*/ 337408 h 516285"/>
              <a:gd name="connsiteX16" fmla="*/ 37368 w 547693"/>
              <a:gd name="connsiteY16" fmla="*/ 344437 h 516285"/>
              <a:gd name="connsiteX17" fmla="*/ 30339 w 547693"/>
              <a:gd name="connsiteY17" fmla="*/ 337408 h 516285"/>
              <a:gd name="connsiteX18" fmla="*/ 30339 w 547693"/>
              <a:gd name="connsiteY18" fmla="*/ 330379 h 516285"/>
              <a:gd name="connsiteX19" fmla="*/ 23310 w 547693"/>
              <a:gd name="connsiteY19" fmla="*/ 330379 h 516285"/>
              <a:gd name="connsiteX20" fmla="*/ 16281 w 547693"/>
              <a:gd name="connsiteY20" fmla="*/ 322936 h 516285"/>
              <a:gd name="connsiteX21" fmla="*/ 23310 w 547693"/>
              <a:gd name="connsiteY21" fmla="*/ 315907 h 516285"/>
              <a:gd name="connsiteX22" fmla="*/ 30339 w 547693"/>
              <a:gd name="connsiteY22" fmla="*/ 315907 h 516285"/>
              <a:gd name="connsiteX23" fmla="*/ 30339 w 547693"/>
              <a:gd name="connsiteY23" fmla="*/ 308465 h 516285"/>
              <a:gd name="connsiteX24" fmla="*/ 37368 w 547693"/>
              <a:gd name="connsiteY24" fmla="*/ 301436 h 516285"/>
              <a:gd name="connsiteX25" fmla="*/ 233436 w 547693"/>
              <a:gd name="connsiteY25" fmla="*/ 295742 h 516285"/>
              <a:gd name="connsiteX26" fmla="*/ 227282 w 547693"/>
              <a:gd name="connsiteY26" fmla="*/ 301503 h 516285"/>
              <a:gd name="connsiteX27" fmla="*/ 227282 w 547693"/>
              <a:gd name="connsiteY27" fmla="*/ 496123 h 516285"/>
              <a:gd name="connsiteX28" fmla="*/ 233436 w 547693"/>
              <a:gd name="connsiteY28" fmla="*/ 501884 h 516285"/>
              <a:gd name="connsiteX29" fmla="*/ 314257 w 547693"/>
              <a:gd name="connsiteY29" fmla="*/ 501884 h 516285"/>
              <a:gd name="connsiteX30" fmla="*/ 320000 w 547693"/>
              <a:gd name="connsiteY30" fmla="*/ 496123 h 516285"/>
              <a:gd name="connsiteX31" fmla="*/ 320000 w 547693"/>
              <a:gd name="connsiteY31" fmla="*/ 301503 h 516285"/>
              <a:gd name="connsiteX32" fmla="*/ 314257 w 547693"/>
              <a:gd name="connsiteY32" fmla="*/ 295742 h 516285"/>
              <a:gd name="connsiteX33" fmla="*/ 402462 w 547693"/>
              <a:gd name="connsiteY33" fmla="*/ 234435 h 516285"/>
              <a:gd name="connsiteX34" fmla="*/ 395077 w 547693"/>
              <a:gd name="connsiteY34" fmla="*/ 242253 h 516285"/>
              <a:gd name="connsiteX35" fmla="*/ 395077 w 547693"/>
              <a:gd name="connsiteY35" fmla="*/ 494477 h 516285"/>
              <a:gd name="connsiteX36" fmla="*/ 402462 w 547693"/>
              <a:gd name="connsiteY36" fmla="*/ 501884 h 516285"/>
              <a:gd name="connsiteX37" fmla="*/ 480001 w 547693"/>
              <a:gd name="connsiteY37" fmla="*/ 501884 h 516285"/>
              <a:gd name="connsiteX38" fmla="*/ 487385 w 547693"/>
              <a:gd name="connsiteY38" fmla="*/ 494477 h 516285"/>
              <a:gd name="connsiteX39" fmla="*/ 487385 w 547693"/>
              <a:gd name="connsiteY39" fmla="*/ 242253 h 516285"/>
              <a:gd name="connsiteX40" fmla="*/ 480001 w 547693"/>
              <a:gd name="connsiteY40" fmla="*/ 234435 h 516285"/>
              <a:gd name="connsiteX41" fmla="*/ 402462 w 547693"/>
              <a:gd name="connsiteY41" fmla="*/ 220034 h 516285"/>
              <a:gd name="connsiteX42" fmla="*/ 480001 w 547693"/>
              <a:gd name="connsiteY42" fmla="*/ 220034 h 516285"/>
              <a:gd name="connsiteX43" fmla="*/ 501744 w 547693"/>
              <a:gd name="connsiteY43" fmla="*/ 242253 h 516285"/>
              <a:gd name="connsiteX44" fmla="*/ 501744 w 547693"/>
              <a:gd name="connsiteY44" fmla="*/ 494477 h 516285"/>
              <a:gd name="connsiteX45" fmla="*/ 500103 w 547693"/>
              <a:gd name="connsiteY45" fmla="*/ 501884 h 516285"/>
              <a:gd name="connsiteX46" fmla="*/ 540308 w 547693"/>
              <a:gd name="connsiteY46" fmla="*/ 501884 h 516285"/>
              <a:gd name="connsiteX47" fmla="*/ 547693 w 547693"/>
              <a:gd name="connsiteY47" fmla="*/ 509290 h 516285"/>
              <a:gd name="connsiteX48" fmla="*/ 540308 w 547693"/>
              <a:gd name="connsiteY48" fmla="*/ 516285 h 516285"/>
              <a:gd name="connsiteX49" fmla="*/ 480001 w 547693"/>
              <a:gd name="connsiteY49" fmla="*/ 516285 h 516285"/>
              <a:gd name="connsiteX50" fmla="*/ 402462 w 547693"/>
              <a:gd name="connsiteY50" fmla="*/ 516285 h 516285"/>
              <a:gd name="connsiteX51" fmla="*/ 314257 w 547693"/>
              <a:gd name="connsiteY51" fmla="*/ 516285 h 516285"/>
              <a:gd name="connsiteX52" fmla="*/ 233436 w 547693"/>
              <a:gd name="connsiteY52" fmla="*/ 516285 h 516285"/>
              <a:gd name="connsiteX53" fmla="*/ 148513 w 547693"/>
              <a:gd name="connsiteY53" fmla="*/ 516285 h 516285"/>
              <a:gd name="connsiteX54" fmla="*/ 64000 w 547693"/>
              <a:gd name="connsiteY54" fmla="*/ 516285 h 516285"/>
              <a:gd name="connsiteX55" fmla="*/ 6974 w 547693"/>
              <a:gd name="connsiteY55" fmla="*/ 516285 h 516285"/>
              <a:gd name="connsiteX56" fmla="*/ 0 w 547693"/>
              <a:gd name="connsiteY56" fmla="*/ 509290 h 516285"/>
              <a:gd name="connsiteX57" fmla="*/ 6974 w 547693"/>
              <a:gd name="connsiteY57" fmla="*/ 501884 h 516285"/>
              <a:gd name="connsiteX58" fmla="*/ 45949 w 547693"/>
              <a:gd name="connsiteY58" fmla="*/ 501884 h 516285"/>
              <a:gd name="connsiteX59" fmla="*/ 45539 w 547693"/>
              <a:gd name="connsiteY59" fmla="*/ 498180 h 516285"/>
              <a:gd name="connsiteX60" fmla="*/ 45539 w 547693"/>
              <a:gd name="connsiteY60" fmla="*/ 360753 h 516285"/>
              <a:gd name="connsiteX61" fmla="*/ 64000 w 547693"/>
              <a:gd name="connsiteY61" fmla="*/ 342237 h 516285"/>
              <a:gd name="connsiteX62" fmla="*/ 148513 w 547693"/>
              <a:gd name="connsiteY62" fmla="*/ 342237 h 516285"/>
              <a:gd name="connsiteX63" fmla="*/ 166564 w 547693"/>
              <a:gd name="connsiteY63" fmla="*/ 360753 h 516285"/>
              <a:gd name="connsiteX64" fmla="*/ 166564 w 547693"/>
              <a:gd name="connsiteY64" fmla="*/ 498180 h 516285"/>
              <a:gd name="connsiteX65" fmla="*/ 165744 w 547693"/>
              <a:gd name="connsiteY65" fmla="*/ 501884 h 516285"/>
              <a:gd name="connsiteX66" fmla="*/ 214154 w 547693"/>
              <a:gd name="connsiteY66" fmla="*/ 501884 h 516285"/>
              <a:gd name="connsiteX67" fmla="*/ 213334 w 547693"/>
              <a:gd name="connsiteY67" fmla="*/ 496123 h 516285"/>
              <a:gd name="connsiteX68" fmla="*/ 213334 w 547693"/>
              <a:gd name="connsiteY68" fmla="*/ 301503 h 516285"/>
              <a:gd name="connsiteX69" fmla="*/ 233436 w 547693"/>
              <a:gd name="connsiteY69" fmla="*/ 281341 h 516285"/>
              <a:gd name="connsiteX70" fmla="*/ 314257 w 547693"/>
              <a:gd name="connsiteY70" fmla="*/ 281341 h 516285"/>
              <a:gd name="connsiteX71" fmla="*/ 333949 w 547693"/>
              <a:gd name="connsiteY71" fmla="*/ 301503 h 516285"/>
              <a:gd name="connsiteX72" fmla="*/ 333949 w 547693"/>
              <a:gd name="connsiteY72" fmla="*/ 496123 h 516285"/>
              <a:gd name="connsiteX73" fmla="*/ 333129 w 547693"/>
              <a:gd name="connsiteY73" fmla="*/ 501884 h 516285"/>
              <a:gd name="connsiteX74" fmla="*/ 381949 w 547693"/>
              <a:gd name="connsiteY74" fmla="*/ 501884 h 516285"/>
              <a:gd name="connsiteX75" fmla="*/ 380718 w 547693"/>
              <a:gd name="connsiteY75" fmla="*/ 494477 h 516285"/>
              <a:gd name="connsiteX76" fmla="*/ 380718 w 547693"/>
              <a:gd name="connsiteY76" fmla="*/ 242253 h 516285"/>
              <a:gd name="connsiteX77" fmla="*/ 402462 w 547693"/>
              <a:gd name="connsiteY77" fmla="*/ 220034 h 516285"/>
              <a:gd name="connsiteX78" fmla="*/ 486184 w 547693"/>
              <a:gd name="connsiteY78" fmla="*/ 127780 h 516285"/>
              <a:gd name="connsiteX79" fmla="*/ 493249 w 547693"/>
              <a:gd name="connsiteY79" fmla="*/ 134731 h 516285"/>
              <a:gd name="connsiteX80" fmla="*/ 493249 w 547693"/>
              <a:gd name="connsiteY80" fmla="*/ 150267 h 516285"/>
              <a:gd name="connsiteX81" fmla="*/ 509455 w 547693"/>
              <a:gd name="connsiteY81" fmla="*/ 150267 h 516285"/>
              <a:gd name="connsiteX82" fmla="*/ 516936 w 547693"/>
              <a:gd name="connsiteY82" fmla="*/ 157627 h 516285"/>
              <a:gd name="connsiteX83" fmla="*/ 509455 w 547693"/>
              <a:gd name="connsiteY83" fmla="*/ 164578 h 516285"/>
              <a:gd name="connsiteX84" fmla="*/ 493249 w 547693"/>
              <a:gd name="connsiteY84" fmla="*/ 164578 h 516285"/>
              <a:gd name="connsiteX85" fmla="*/ 493249 w 547693"/>
              <a:gd name="connsiteY85" fmla="*/ 180114 h 516285"/>
              <a:gd name="connsiteX86" fmla="*/ 486184 w 547693"/>
              <a:gd name="connsiteY86" fmla="*/ 187065 h 516285"/>
              <a:gd name="connsiteX87" fmla="*/ 479120 w 547693"/>
              <a:gd name="connsiteY87" fmla="*/ 180114 h 516285"/>
              <a:gd name="connsiteX88" fmla="*/ 479120 w 547693"/>
              <a:gd name="connsiteY88" fmla="*/ 164578 h 516285"/>
              <a:gd name="connsiteX89" fmla="*/ 462913 w 547693"/>
              <a:gd name="connsiteY89" fmla="*/ 164578 h 516285"/>
              <a:gd name="connsiteX90" fmla="*/ 455848 w 547693"/>
              <a:gd name="connsiteY90" fmla="*/ 157627 h 516285"/>
              <a:gd name="connsiteX91" fmla="*/ 462913 w 547693"/>
              <a:gd name="connsiteY91" fmla="*/ 150267 h 516285"/>
              <a:gd name="connsiteX92" fmla="*/ 479120 w 547693"/>
              <a:gd name="connsiteY92" fmla="*/ 150267 h 516285"/>
              <a:gd name="connsiteX93" fmla="*/ 479120 w 547693"/>
              <a:gd name="connsiteY93" fmla="*/ 134731 h 516285"/>
              <a:gd name="connsiteX94" fmla="*/ 486184 w 547693"/>
              <a:gd name="connsiteY94" fmla="*/ 127780 h 516285"/>
              <a:gd name="connsiteX95" fmla="*/ 480398 w 547693"/>
              <a:gd name="connsiteY95" fmla="*/ 14542 h 516285"/>
              <a:gd name="connsiteX96" fmla="*/ 400146 w 547693"/>
              <a:gd name="connsiteY96" fmla="*/ 36721 h 516285"/>
              <a:gd name="connsiteX97" fmla="*/ 417343 w 547693"/>
              <a:gd name="connsiteY97" fmla="*/ 47810 h 516285"/>
              <a:gd name="connsiteX98" fmla="*/ 423075 w 547693"/>
              <a:gd name="connsiteY98" fmla="*/ 56024 h 516285"/>
              <a:gd name="connsiteX99" fmla="*/ 420619 w 547693"/>
              <a:gd name="connsiteY99" fmla="*/ 65470 h 516285"/>
              <a:gd name="connsiteX100" fmla="*/ 324808 w 547693"/>
              <a:gd name="connsiteY100" fmla="*/ 187451 h 516285"/>
              <a:gd name="connsiteX101" fmla="*/ 299832 w 547693"/>
              <a:gd name="connsiteY101" fmla="*/ 191969 h 516285"/>
              <a:gd name="connsiteX102" fmla="*/ 222856 w 547693"/>
              <a:gd name="connsiteY102" fmla="*/ 141862 h 516285"/>
              <a:gd name="connsiteX103" fmla="*/ 207707 w 547693"/>
              <a:gd name="connsiteY103" fmla="*/ 138166 h 516285"/>
              <a:gd name="connsiteX104" fmla="*/ 180684 w 547693"/>
              <a:gd name="connsiteY104" fmla="*/ 150898 h 516285"/>
              <a:gd name="connsiteX105" fmla="*/ 66448 w 547693"/>
              <a:gd name="connsiteY105" fmla="*/ 285611 h 516285"/>
              <a:gd name="connsiteX106" fmla="*/ 67267 w 547693"/>
              <a:gd name="connsiteY106" fmla="*/ 293003 h 516285"/>
              <a:gd name="connsiteX107" fmla="*/ 91834 w 547693"/>
              <a:gd name="connsiteY107" fmla="*/ 313950 h 516285"/>
              <a:gd name="connsiteX108" fmla="*/ 95519 w 547693"/>
              <a:gd name="connsiteY108" fmla="*/ 315593 h 516285"/>
              <a:gd name="connsiteX109" fmla="*/ 99204 w 547693"/>
              <a:gd name="connsiteY109" fmla="*/ 313539 h 516285"/>
              <a:gd name="connsiteX110" fmla="*/ 198290 w 547693"/>
              <a:gd name="connsiteY110" fmla="*/ 196487 h 516285"/>
              <a:gd name="connsiteX111" fmla="*/ 222856 w 547693"/>
              <a:gd name="connsiteY111" fmla="*/ 192790 h 516285"/>
              <a:gd name="connsiteX112" fmla="*/ 300651 w 547693"/>
              <a:gd name="connsiteY112" fmla="*/ 242897 h 516285"/>
              <a:gd name="connsiteX113" fmla="*/ 342824 w 547693"/>
              <a:gd name="connsiteY113" fmla="*/ 233861 h 516285"/>
              <a:gd name="connsiteX114" fmla="*/ 343234 w 547693"/>
              <a:gd name="connsiteY114" fmla="*/ 233450 h 516285"/>
              <a:gd name="connsiteX115" fmla="*/ 458697 w 547693"/>
              <a:gd name="connsiteY115" fmla="*/ 86827 h 516285"/>
              <a:gd name="connsiteX116" fmla="*/ 474666 w 547693"/>
              <a:gd name="connsiteY116" fmla="*/ 83952 h 516285"/>
              <a:gd name="connsiteX117" fmla="*/ 495957 w 547693"/>
              <a:gd name="connsiteY117" fmla="*/ 97095 h 516285"/>
              <a:gd name="connsiteX118" fmla="*/ 477532 w 547693"/>
              <a:gd name="connsiteY118" fmla="*/ 578 h 516285"/>
              <a:gd name="connsiteX119" fmla="*/ 488587 w 547693"/>
              <a:gd name="connsiteY119" fmla="*/ 2221 h 516285"/>
              <a:gd name="connsiteX120" fmla="*/ 494319 w 547693"/>
              <a:gd name="connsiteY120" fmla="*/ 11257 h 516285"/>
              <a:gd name="connsiteX121" fmla="*/ 510697 w 547693"/>
              <a:gd name="connsiteY121" fmla="*/ 96273 h 516285"/>
              <a:gd name="connsiteX122" fmla="*/ 504555 w 547693"/>
              <a:gd name="connsiteY122" fmla="*/ 110238 h 516285"/>
              <a:gd name="connsiteX123" fmla="*/ 489815 w 547693"/>
              <a:gd name="connsiteY123" fmla="*/ 110238 h 516285"/>
              <a:gd name="connsiteX124" fmla="*/ 468933 w 547693"/>
              <a:gd name="connsiteY124" fmla="*/ 97095 h 516285"/>
              <a:gd name="connsiteX125" fmla="*/ 354289 w 547693"/>
              <a:gd name="connsiteY125" fmla="*/ 242897 h 516285"/>
              <a:gd name="connsiteX126" fmla="*/ 293691 w 547693"/>
              <a:gd name="connsiteY126" fmla="*/ 255629 h 516285"/>
              <a:gd name="connsiteX127" fmla="*/ 292872 w 547693"/>
              <a:gd name="connsiteY127" fmla="*/ 255218 h 516285"/>
              <a:gd name="connsiteX128" fmla="*/ 215077 w 547693"/>
              <a:gd name="connsiteY128" fmla="*/ 204701 h 516285"/>
              <a:gd name="connsiteX129" fmla="*/ 208935 w 547693"/>
              <a:gd name="connsiteY129" fmla="*/ 205933 h 516285"/>
              <a:gd name="connsiteX130" fmla="*/ 109849 w 547693"/>
              <a:gd name="connsiteY130" fmla="*/ 322575 h 516285"/>
              <a:gd name="connsiteX131" fmla="*/ 96747 w 547693"/>
              <a:gd name="connsiteY131" fmla="*/ 329967 h 516285"/>
              <a:gd name="connsiteX132" fmla="*/ 95109 w 547693"/>
              <a:gd name="connsiteY132" fmla="*/ 329967 h 516285"/>
              <a:gd name="connsiteX133" fmla="*/ 82826 w 547693"/>
              <a:gd name="connsiteY133" fmla="*/ 325039 h 516285"/>
              <a:gd name="connsiteX134" fmla="*/ 57850 w 547693"/>
              <a:gd name="connsiteY134" fmla="*/ 304093 h 516285"/>
              <a:gd name="connsiteX135" fmla="*/ 55803 w 547693"/>
              <a:gd name="connsiteY135" fmla="*/ 276164 h 516285"/>
              <a:gd name="connsiteX136" fmla="*/ 170038 w 547693"/>
              <a:gd name="connsiteY136" fmla="*/ 141451 h 516285"/>
              <a:gd name="connsiteX137" fmla="*/ 229817 w 547693"/>
              <a:gd name="connsiteY137" fmla="*/ 129541 h 516285"/>
              <a:gd name="connsiteX138" fmla="*/ 230226 w 547693"/>
              <a:gd name="connsiteY138" fmla="*/ 129952 h 516285"/>
              <a:gd name="connsiteX139" fmla="*/ 307612 w 547693"/>
              <a:gd name="connsiteY139" fmla="*/ 179647 h 516285"/>
              <a:gd name="connsiteX140" fmla="*/ 313753 w 547693"/>
              <a:gd name="connsiteY140" fmla="*/ 178826 h 516285"/>
              <a:gd name="connsiteX141" fmla="*/ 407926 w 547693"/>
              <a:gd name="connsiteY141" fmla="*/ 58488 h 516285"/>
              <a:gd name="connsiteX142" fmla="*/ 390729 w 547693"/>
              <a:gd name="connsiteY142" fmla="*/ 47810 h 516285"/>
              <a:gd name="connsiteX143" fmla="*/ 384588 w 547693"/>
              <a:gd name="connsiteY143" fmla="*/ 34256 h 516285"/>
              <a:gd name="connsiteX144" fmla="*/ 394414 w 547693"/>
              <a:gd name="connsiteY144" fmla="*/ 23578 h 51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547693" h="516285">
                <a:moveTo>
                  <a:pt x="64000" y="356638"/>
                </a:moveTo>
                <a:cubicBezTo>
                  <a:pt x="61539" y="356638"/>
                  <a:pt x="59487" y="358284"/>
                  <a:pt x="59487" y="360753"/>
                </a:cubicBezTo>
                <a:lnTo>
                  <a:pt x="59487" y="498180"/>
                </a:lnTo>
                <a:cubicBezTo>
                  <a:pt x="59487" y="500238"/>
                  <a:pt x="61539" y="501884"/>
                  <a:pt x="64000" y="501884"/>
                </a:cubicBezTo>
                <a:lnTo>
                  <a:pt x="148513" y="501884"/>
                </a:lnTo>
                <a:cubicBezTo>
                  <a:pt x="150564" y="501884"/>
                  <a:pt x="152205" y="500238"/>
                  <a:pt x="152205" y="498180"/>
                </a:cubicBezTo>
                <a:lnTo>
                  <a:pt x="152205" y="360753"/>
                </a:lnTo>
                <a:cubicBezTo>
                  <a:pt x="152205" y="358284"/>
                  <a:pt x="150564" y="356638"/>
                  <a:pt x="148513" y="356638"/>
                </a:cubicBezTo>
                <a:close/>
                <a:moveTo>
                  <a:pt x="37368" y="301436"/>
                </a:moveTo>
                <a:cubicBezTo>
                  <a:pt x="41503" y="301436"/>
                  <a:pt x="44810" y="304330"/>
                  <a:pt x="44810" y="308465"/>
                </a:cubicBezTo>
                <a:lnTo>
                  <a:pt x="44810" y="315907"/>
                </a:lnTo>
                <a:lnTo>
                  <a:pt x="51839" y="315907"/>
                </a:lnTo>
                <a:cubicBezTo>
                  <a:pt x="55974" y="315907"/>
                  <a:pt x="59282" y="318802"/>
                  <a:pt x="59282" y="322936"/>
                </a:cubicBezTo>
                <a:cubicBezTo>
                  <a:pt x="59282" y="326658"/>
                  <a:pt x="55974" y="330379"/>
                  <a:pt x="51839" y="330379"/>
                </a:cubicBezTo>
                <a:lnTo>
                  <a:pt x="44810" y="330379"/>
                </a:lnTo>
                <a:lnTo>
                  <a:pt x="44810" y="337408"/>
                </a:lnTo>
                <a:cubicBezTo>
                  <a:pt x="44810" y="341129"/>
                  <a:pt x="41503" y="344437"/>
                  <a:pt x="37368" y="344437"/>
                </a:cubicBezTo>
                <a:cubicBezTo>
                  <a:pt x="33647" y="344437"/>
                  <a:pt x="30339" y="341129"/>
                  <a:pt x="30339" y="337408"/>
                </a:cubicBezTo>
                <a:lnTo>
                  <a:pt x="30339" y="330379"/>
                </a:lnTo>
                <a:lnTo>
                  <a:pt x="23310" y="330379"/>
                </a:lnTo>
                <a:cubicBezTo>
                  <a:pt x="19175" y="330379"/>
                  <a:pt x="16281" y="326658"/>
                  <a:pt x="16281" y="322936"/>
                </a:cubicBezTo>
                <a:cubicBezTo>
                  <a:pt x="16281" y="318802"/>
                  <a:pt x="19175" y="315907"/>
                  <a:pt x="23310" y="315907"/>
                </a:cubicBezTo>
                <a:lnTo>
                  <a:pt x="30339" y="315907"/>
                </a:lnTo>
                <a:lnTo>
                  <a:pt x="30339" y="308465"/>
                </a:lnTo>
                <a:cubicBezTo>
                  <a:pt x="30339" y="304330"/>
                  <a:pt x="33647" y="301436"/>
                  <a:pt x="37368" y="301436"/>
                </a:cubicBezTo>
                <a:close/>
                <a:moveTo>
                  <a:pt x="233436" y="295742"/>
                </a:moveTo>
                <a:cubicBezTo>
                  <a:pt x="230154" y="295742"/>
                  <a:pt x="227282" y="298211"/>
                  <a:pt x="227282" y="301503"/>
                </a:cubicBezTo>
                <a:lnTo>
                  <a:pt x="227282" y="496123"/>
                </a:lnTo>
                <a:cubicBezTo>
                  <a:pt x="227282" y="499415"/>
                  <a:pt x="230154" y="501884"/>
                  <a:pt x="233436" y="501884"/>
                </a:cubicBezTo>
                <a:lnTo>
                  <a:pt x="314257" y="501884"/>
                </a:lnTo>
                <a:cubicBezTo>
                  <a:pt x="317129" y="501884"/>
                  <a:pt x="320000" y="499415"/>
                  <a:pt x="320000" y="496123"/>
                </a:cubicBezTo>
                <a:lnTo>
                  <a:pt x="320000" y="301503"/>
                </a:lnTo>
                <a:cubicBezTo>
                  <a:pt x="320000" y="298211"/>
                  <a:pt x="317129" y="295742"/>
                  <a:pt x="314257" y="295742"/>
                </a:cubicBezTo>
                <a:close/>
                <a:moveTo>
                  <a:pt x="402462" y="234435"/>
                </a:moveTo>
                <a:cubicBezTo>
                  <a:pt x="398359" y="234435"/>
                  <a:pt x="395077" y="237727"/>
                  <a:pt x="395077" y="242253"/>
                </a:cubicBezTo>
                <a:lnTo>
                  <a:pt x="395077" y="494477"/>
                </a:lnTo>
                <a:cubicBezTo>
                  <a:pt x="395077" y="498592"/>
                  <a:pt x="398359" y="501884"/>
                  <a:pt x="402462" y="501884"/>
                </a:cubicBezTo>
                <a:lnTo>
                  <a:pt x="480001" y="501884"/>
                </a:lnTo>
                <a:cubicBezTo>
                  <a:pt x="484103" y="501884"/>
                  <a:pt x="487385" y="498592"/>
                  <a:pt x="487385" y="494477"/>
                </a:cubicBezTo>
                <a:lnTo>
                  <a:pt x="487385" y="242253"/>
                </a:lnTo>
                <a:cubicBezTo>
                  <a:pt x="487385" y="237727"/>
                  <a:pt x="484103" y="234435"/>
                  <a:pt x="480001" y="234435"/>
                </a:cubicBezTo>
                <a:close/>
                <a:moveTo>
                  <a:pt x="402462" y="220034"/>
                </a:moveTo>
                <a:lnTo>
                  <a:pt x="480001" y="220034"/>
                </a:lnTo>
                <a:cubicBezTo>
                  <a:pt x="491898" y="220034"/>
                  <a:pt x="501744" y="229909"/>
                  <a:pt x="501744" y="242253"/>
                </a:cubicBezTo>
                <a:lnTo>
                  <a:pt x="501744" y="494477"/>
                </a:lnTo>
                <a:cubicBezTo>
                  <a:pt x="501744" y="496946"/>
                  <a:pt x="500924" y="499826"/>
                  <a:pt x="500103" y="501884"/>
                </a:cubicBezTo>
                <a:lnTo>
                  <a:pt x="540308" y="501884"/>
                </a:lnTo>
                <a:cubicBezTo>
                  <a:pt x="544001" y="501884"/>
                  <a:pt x="547693" y="505175"/>
                  <a:pt x="547693" y="509290"/>
                </a:cubicBezTo>
                <a:cubicBezTo>
                  <a:pt x="547693" y="512993"/>
                  <a:pt x="544001" y="516285"/>
                  <a:pt x="540308" y="516285"/>
                </a:cubicBezTo>
                <a:lnTo>
                  <a:pt x="480001" y="516285"/>
                </a:lnTo>
                <a:lnTo>
                  <a:pt x="402462" y="516285"/>
                </a:lnTo>
                <a:lnTo>
                  <a:pt x="314257" y="516285"/>
                </a:lnTo>
                <a:lnTo>
                  <a:pt x="233436" y="516285"/>
                </a:lnTo>
                <a:lnTo>
                  <a:pt x="148513" y="516285"/>
                </a:lnTo>
                <a:lnTo>
                  <a:pt x="64000" y="516285"/>
                </a:lnTo>
                <a:lnTo>
                  <a:pt x="6974" y="516285"/>
                </a:lnTo>
                <a:cubicBezTo>
                  <a:pt x="3282" y="516285"/>
                  <a:pt x="0" y="512993"/>
                  <a:pt x="0" y="509290"/>
                </a:cubicBezTo>
                <a:cubicBezTo>
                  <a:pt x="0" y="505175"/>
                  <a:pt x="3282" y="501884"/>
                  <a:pt x="6974" y="501884"/>
                </a:cubicBezTo>
                <a:lnTo>
                  <a:pt x="45949" y="501884"/>
                </a:lnTo>
                <a:cubicBezTo>
                  <a:pt x="45539" y="500649"/>
                  <a:pt x="45539" y="499415"/>
                  <a:pt x="45539" y="498180"/>
                </a:cubicBezTo>
                <a:lnTo>
                  <a:pt x="45539" y="360753"/>
                </a:lnTo>
                <a:cubicBezTo>
                  <a:pt x="45539" y="350467"/>
                  <a:pt x="53744" y="342237"/>
                  <a:pt x="64000" y="342237"/>
                </a:cubicBezTo>
                <a:lnTo>
                  <a:pt x="148513" y="342237"/>
                </a:lnTo>
                <a:cubicBezTo>
                  <a:pt x="158359" y="342237"/>
                  <a:pt x="166564" y="350467"/>
                  <a:pt x="166564" y="360753"/>
                </a:cubicBezTo>
                <a:lnTo>
                  <a:pt x="166564" y="498180"/>
                </a:lnTo>
                <a:cubicBezTo>
                  <a:pt x="166564" y="499415"/>
                  <a:pt x="166154" y="500649"/>
                  <a:pt x="165744" y="501884"/>
                </a:cubicBezTo>
                <a:lnTo>
                  <a:pt x="214154" y="501884"/>
                </a:lnTo>
                <a:cubicBezTo>
                  <a:pt x="213744" y="499826"/>
                  <a:pt x="213334" y="498180"/>
                  <a:pt x="213334" y="496123"/>
                </a:cubicBezTo>
                <a:lnTo>
                  <a:pt x="213334" y="301503"/>
                </a:lnTo>
                <a:cubicBezTo>
                  <a:pt x="213334" y="290393"/>
                  <a:pt x="221949" y="281341"/>
                  <a:pt x="233436" y="281341"/>
                </a:cubicBezTo>
                <a:lnTo>
                  <a:pt x="314257" y="281341"/>
                </a:lnTo>
                <a:cubicBezTo>
                  <a:pt x="324923" y="281341"/>
                  <a:pt x="333949" y="290393"/>
                  <a:pt x="333949" y="301503"/>
                </a:cubicBezTo>
                <a:lnTo>
                  <a:pt x="333949" y="496123"/>
                </a:lnTo>
                <a:cubicBezTo>
                  <a:pt x="333949" y="498180"/>
                  <a:pt x="333949" y="499826"/>
                  <a:pt x="333129" y="501884"/>
                </a:cubicBezTo>
                <a:lnTo>
                  <a:pt x="381949" y="501884"/>
                </a:lnTo>
                <a:cubicBezTo>
                  <a:pt x="381129" y="499826"/>
                  <a:pt x="380718" y="496946"/>
                  <a:pt x="380718" y="494477"/>
                </a:cubicBezTo>
                <a:lnTo>
                  <a:pt x="380718" y="242253"/>
                </a:lnTo>
                <a:cubicBezTo>
                  <a:pt x="380718" y="229909"/>
                  <a:pt x="390565" y="220034"/>
                  <a:pt x="402462" y="220034"/>
                </a:cubicBezTo>
                <a:close/>
                <a:moveTo>
                  <a:pt x="486184" y="127780"/>
                </a:moveTo>
                <a:cubicBezTo>
                  <a:pt x="490340" y="127780"/>
                  <a:pt x="493249" y="130642"/>
                  <a:pt x="493249" y="134731"/>
                </a:cubicBezTo>
                <a:lnTo>
                  <a:pt x="493249" y="150267"/>
                </a:lnTo>
                <a:lnTo>
                  <a:pt x="509455" y="150267"/>
                </a:lnTo>
                <a:cubicBezTo>
                  <a:pt x="513196" y="150267"/>
                  <a:pt x="516936" y="153538"/>
                  <a:pt x="516936" y="157627"/>
                </a:cubicBezTo>
                <a:cubicBezTo>
                  <a:pt x="516936" y="161716"/>
                  <a:pt x="513196" y="164578"/>
                  <a:pt x="509455" y="164578"/>
                </a:cubicBezTo>
                <a:lnTo>
                  <a:pt x="493249" y="164578"/>
                </a:lnTo>
                <a:lnTo>
                  <a:pt x="493249" y="180114"/>
                </a:lnTo>
                <a:cubicBezTo>
                  <a:pt x="493249" y="184203"/>
                  <a:pt x="490340" y="187065"/>
                  <a:pt x="486184" y="187065"/>
                </a:cubicBezTo>
                <a:cubicBezTo>
                  <a:pt x="482444" y="187065"/>
                  <a:pt x="479120" y="184203"/>
                  <a:pt x="479120" y="180114"/>
                </a:cubicBezTo>
                <a:lnTo>
                  <a:pt x="479120" y="164578"/>
                </a:lnTo>
                <a:lnTo>
                  <a:pt x="462913" y="164578"/>
                </a:lnTo>
                <a:cubicBezTo>
                  <a:pt x="458757" y="164578"/>
                  <a:pt x="455848" y="161716"/>
                  <a:pt x="455848" y="157627"/>
                </a:cubicBezTo>
                <a:cubicBezTo>
                  <a:pt x="455848" y="153538"/>
                  <a:pt x="458757" y="150267"/>
                  <a:pt x="462913" y="150267"/>
                </a:cubicBezTo>
                <a:lnTo>
                  <a:pt x="479120" y="150267"/>
                </a:lnTo>
                <a:lnTo>
                  <a:pt x="479120" y="134731"/>
                </a:lnTo>
                <a:cubicBezTo>
                  <a:pt x="479120" y="130642"/>
                  <a:pt x="482444" y="127780"/>
                  <a:pt x="486184" y="127780"/>
                </a:cubicBezTo>
                <a:close/>
                <a:moveTo>
                  <a:pt x="480398" y="14542"/>
                </a:moveTo>
                <a:lnTo>
                  <a:pt x="400146" y="36721"/>
                </a:lnTo>
                <a:lnTo>
                  <a:pt x="417343" y="47810"/>
                </a:lnTo>
                <a:cubicBezTo>
                  <a:pt x="420619" y="49453"/>
                  <a:pt x="422666" y="52738"/>
                  <a:pt x="423075" y="56024"/>
                </a:cubicBezTo>
                <a:cubicBezTo>
                  <a:pt x="423894" y="59720"/>
                  <a:pt x="423075" y="63006"/>
                  <a:pt x="420619" y="65470"/>
                </a:cubicBezTo>
                <a:lnTo>
                  <a:pt x="324808" y="187451"/>
                </a:lnTo>
                <a:cubicBezTo>
                  <a:pt x="318667" y="195254"/>
                  <a:pt x="308021" y="196897"/>
                  <a:pt x="299832" y="191969"/>
                </a:cubicBezTo>
                <a:lnTo>
                  <a:pt x="222856" y="141862"/>
                </a:lnTo>
                <a:cubicBezTo>
                  <a:pt x="217943" y="139398"/>
                  <a:pt x="212620" y="138166"/>
                  <a:pt x="207707" y="138166"/>
                </a:cubicBezTo>
                <a:cubicBezTo>
                  <a:pt x="197471" y="138166"/>
                  <a:pt x="187644" y="142684"/>
                  <a:pt x="180684" y="150898"/>
                </a:cubicBezTo>
                <a:lnTo>
                  <a:pt x="66448" y="285611"/>
                </a:lnTo>
                <a:cubicBezTo>
                  <a:pt x="64810" y="287664"/>
                  <a:pt x="65220" y="291361"/>
                  <a:pt x="67267" y="293003"/>
                </a:cubicBezTo>
                <a:lnTo>
                  <a:pt x="91834" y="313950"/>
                </a:lnTo>
                <a:cubicBezTo>
                  <a:pt x="92653" y="315182"/>
                  <a:pt x="94291" y="315593"/>
                  <a:pt x="95519" y="315593"/>
                </a:cubicBezTo>
                <a:cubicBezTo>
                  <a:pt x="96747" y="315182"/>
                  <a:pt x="97976" y="314771"/>
                  <a:pt x="99204" y="313539"/>
                </a:cubicBezTo>
                <a:lnTo>
                  <a:pt x="198290" y="196487"/>
                </a:lnTo>
                <a:cubicBezTo>
                  <a:pt x="204431" y="189094"/>
                  <a:pt x="214668" y="187451"/>
                  <a:pt x="222856" y="192790"/>
                </a:cubicBezTo>
                <a:lnTo>
                  <a:pt x="300651" y="242897"/>
                </a:lnTo>
                <a:cubicBezTo>
                  <a:pt x="314982" y="250290"/>
                  <a:pt x="332588" y="246593"/>
                  <a:pt x="342824" y="233861"/>
                </a:cubicBezTo>
                <a:lnTo>
                  <a:pt x="343234" y="233450"/>
                </a:lnTo>
                <a:lnTo>
                  <a:pt x="458697" y="86827"/>
                </a:lnTo>
                <a:cubicBezTo>
                  <a:pt x="462792" y="81899"/>
                  <a:pt x="469752" y="80666"/>
                  <a:pt x="474666" y="83952"/>
                </a:cubicBezTo>
                <a:lnTo>
                  <a:pt x="495957" y="97095"/>
                </a:lnTo>
                <a:close/>
                <a:moveTo>
                  <a:pt x="477532" y="578"/>
                </a:moveTo>
                <a:cubicBezTo>
                  <a:pt x="481217" y="-654"/>
                  <a:pt x="485311" y="167"/>
                  <a:pt x="488587" y="2221"/>
                </a:cubicBezTo>
                <a:cubicBezTo>
                  <a:pt x="491453" y="4274"/>
                  <a:pt x="493910" y="7560"/>
                  <a:pt x="494319" y="11257"/>
                </a:cubicBezTo>
                <a:lnTo>
                  <a:pt x="510697" y="96273"/>
                </a:lnTo>
                <a:cubicBezTo>
                  <a:pt x="511516" y="101613"/>
                  <a:pt x="509468" y="106541"/>
                  <a:pt x="504555" y="110238"/>
                </a:cubicBezTo>
                <a:cubicBezTo>
                  <a:pt x="500051" y="112702"/>
                  <a:pt x="494728" y="113113"/>
                  <a:pt x="489815" y="110238"/>
                </a:cubicBezTo>
                <a:lnTo>
                  <a:pt x="468933" y="97095"/>
                </a:lnTo>
                <a:lnTo>
                  <a:pt x="354289" y="242897"/>
                </a:lnTo>
                <a:cubicBezTo>
                  <a:pt x="339139" y="260968"/>
                  <a:pt x="314572" y="265897"/>
                  <a:pt x="293691" y="255629"/>
                </a:cubicBezTo>
                <a:lnTo>
                  <a:pt x="292872" y="255218"/>
                </a:lnTo>
                <a:lnTo>
                  <a:pt x="215077" y="204701"/>
                </a:lnTo>
                <a:cubicBezTo>
                  <a:pt x="213439" y="203469"/>
                  <a:pt x="210573" y="203879"/>
                  <a:pt x="208935" y="205933"/>
                </a:cubicBezTo>
                <a:lnTo>
                  <a:pt x="109849" y="322575"/>
                </a:lnTo>
                <a:cubicBezTo>
                  <a:pt x="106574" y="326682"/>
                  <a:pt x="101661" y="329146"/>
                  <a:pt x="96747" y="329967"/>
                </a:cubicBezTo>
                <a:cubicBezTo>
                  <a:pt x="95928" y="329967"/>
                  <a:pt x="95928" y="329967"/>
                  <a:pt x="95109" y="329967"/>
                </a:cubicBezTo>
                <a:cubicBezTo>
                  <a:pt x="90606" y="329967"/>
                  <a:pt x="86102" y="327914"/>
                  <a:pt x="82826" y="325039"/>
                </a:cubicBezTo>
                <a:lnTo>
                  <a:pt x="57850" y="304093"/>
                </a:lnTo>
                <a:cubicBezTo>
                  <a:pt x="49661" y="297110"/>
                  <a:pt x="48842" y="284789"/>
                  <a:pt x="55803" y="276164"/>
                </a:cubicBezTo>
                <a:lnTo>
                  <a:pt x="170038" y="141451"/>
                </a:lnTo>
                <a:cubicBezTo>
                  <a:pt x="184778" y="124202"/>
                  <a:pt x="209345" y="119273"/>
                  <a:pt x="229817" y="129541"/>
                </a:cubicBezTo>
                <a:lnTo>
                  <a:pt x="230226" y="129952"/>
                </a:lnTo>
                <a:lnTo>
                  <a:pt x="307612" y="179647"/>
                </a:lnTo>
                <a:cubicBezTo>
                  <a:pt x="309659" y="181290"/>
                  <a:pt x="312525" y="180469"/>
                  <a:pt x="313753" y="178826"/>
                </a:cubicBezTo>
                <a:lnTo>
                  <a:pt x="407926" y="58488"/>
                </a:lnTo>
                <a:lnTo>
                  <a:pt x="390729" y="47810"/>
                </a:lnTo>
                <a:cubicBezTo>
                  <a:pt x="386225" y="44935"/>
                  <a:pt x="383769" y="40006"/>
                  <a:pt x="384588" y="34256"/>
                </a:cubicBezTo>
                <a:cubicBezTo>
                  <a:pt x="385406" y="28917"/>
                  <a:pt x="389501" y="24810"/>
                  <a:pt x="394414" y="235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272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BE3658-201B-712E-867E-2EB391195D5B}"/>
              </a:ext>
            </a:extLst>
          </p:cNvPr>
          <p:cNvSpPr txBox="1"/>
          <p:nvPr/>
        </p:nvSpPr>
        <p:spPr>
          <a:xfrm>
            <a:off x="5428301" y="5312833"/>
            <a:ext cx="13521047" cy="198387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sz="12000" dirty="0">
                <a:latin typeface="Raleway" pitchFamily="2" charset="77"/>
              </a:rPr>
              <a:t>Наша команда</a:t>
            </a:r>
            <a:endParaRPr lang="en-US" sz="12000" dirty="0">
              <a:latin typeface="Raleway" pitchFamily="2" charset="77"/>
            </a:endParaRPr>
          </a:p>
        </p:txBody>
      </p:sp>
      <p:pic>
        <p:nvPicPr>
          <p:cNvPr id="4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CA57957F-CC61-B084-C54C-8C1252ECF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45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98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" r="7403"/>
          <a:stretch>
            <a:fillRect/>
          </a:stretch>
        </p:blipFill>
        <p:spPr>
          <a:xfrm>
            <a:off x="0" y="-152400"/>
            <a:ext cx="10616193" cy="14003865"/>
          </a:xfr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EEDEDB71-AA1D-08E0-70FE-D7F4D2CD7E4E}"/>
              </a:ext>
            </a:extLst>
          </p:cNvPr>
          <p:cNvCxnSpPr>
            <a:cxnSpLocks/>
          </p:cNvCxnSpPr>
          <p:nvPr/>
        </p:nvCxnSpPr>
        <p:spPr>
          <a:xfrm>
            <a:off x="13318892" y="5187617"/>
            <a:ext cx="11058758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D5A11AC-35BC-0769-8C81-3BF8405D4193}"/>
              </a:ext>
            </a:extLst>
          </p:cNvPr>
          <p:cNvSpPr txBox="1"/>
          <p:nvPr/>
        </p:nvSpPr>
        <p:spPr>
          <a:xfrm>
            <a:off x="12801601" y="3571691"/>
            <a:ext cx="11108266" cy="125418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2"/>
                </a:solidFill>
                <a:latin typeface="Raleway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 Ильич</a:t>
            </a:r>
            <a:endParaRPr lang="es-S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A8C521F-ACCC-FCDF-237B-A1F69BEC9499}"/>
              </a:ext>
            </a:extLst>
          </p:cNvPr>
          <p:cNvSpPr txBox="1"/>
          <p:nvPr/>
        </p:nvSpPr>
        <p:spPr>
          <a:xfrm>
            <a:off x="15349388" y="5430820"/>
            <a:ext cx="7485680" cy="688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defRPr sz="3100">
                <a:latin typeface="Montserrat" pitchFamily="2" charset="77"/>
              </a:defRPr>
            </a:lvl1pPr>
          </a:lstStyle>
          <a:p>
            <a:pPr algn="r"/>
            <a:r>
              <a:rPr lang="en-US" dirty="0">
                <a:solidFill>
                  <a:schemeClr val="bg2"/>
                </a:solidFill>
                <a:latin typeface="Raleway" pitchFamily="2" charset="7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18C934-48F2-4E42-0D2B-5C3C30DCBE33}"/>
              </a:ext>
            </a:extLst>
          </p:cNvPr>
          <p:cNvSpPr txBox="1"/>
          <p:nvPr/>
        </p:nvSpPr>
        <p:spPr>
          <a:xfrm>
            <a:off x="14839950" y="1905565"/>
            <a:ext cx="7429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капитан</a:t>
            </a:r>
          </a:p>
        </p:txBody>
      </p:sp>
      <p:pic>
        <p:nvPicPr>
          <p:cNvPr id="3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267AFAE9-F4C6-0CD1-B88B-B90D22182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450" y="10477877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35E9E0-276C-4F09-0807-717F2FEA8E13}"/>
              </a:ext>
            </a:extLst>
          </p:cNvPr>
          <p:cNvSpPr txBox="1"/>
          <p:nvPr/>
        </p:nvSpPr>
        <p:spPr>
          <a:xfrm>
            <a:off x="13318892" y="5430820"/>
            <a:ext cx="12204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Почта yrik1234y@gmail.con</a:t>
            </a:r>
          </a:p>
          <a:p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@yrikgrakov</a:t>
            </a:r>
          </a:p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89525112249</a:t>
            </a:r>
          </a:p>
        </p:txBody>
      </p:sp>
    </p:spTree>
    <p:extLst>
      <p:ext uri="{BB962C8B-B14F-4D97-AF65-F5344CB8AC3E}">
        <p14:creationId xmlns:p14="http://schemas.microsoft.com/office/powerpoint/2010/main" val="81054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E49F2A-56CE-E708-23A1-EE096B732354}"/>
              </a:ext>
            </a:extLst>
          </p:cNvPr>
          <p:cNvGrpSpPr/>
          <p:nvPr/>
        </p:nvGrpSpPr>
        <p:grpSpPr>
          <a:xfrm rot="16200000">
            <a:off x="20611958" y="-880133"/>
            <a:ext cx="5211039" cy="6971305"/>
            <a:chOff x="15718214" y="8784664"/>
            <a:chExt cx="8659436" cy="11584555"/>
          </a:xfrm>
        </p:grpSpPr>
        <p:sp>
          <p:nvSpPr>
            <p:cNvPr id="3" name="Freeform 443">
              <a:extLst>
                <a:ext uri="{FF2B5EF4-FFF2-40B4-BE49-F238E27FC236}">
                  <a16:creationId xmlns:a16="http://schemas.microsoft.com/office/drawing/2014/main" id="{542B9018-B83A-280C-E79F-CECF081B437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4" name="Freeform 444">
              <a:extLst>
                <a:ext uri="{FF2B5EF4-FFF2-40B4-BE49-F238E27FC236}">
                  <a16:creationId xmlns:a16="http://schemas.microsoft.com/office/drawing/2014/main" id="{4D137425-8701-E328-104E-7E701A8016C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5" name="Freeform 445">
              <a:extLst>
                <a:ext uri="{FF2B5EF4-FFF2-40B4-BE49-F238E27FC236}">
                  <a16:creationId xmlns:a16="http://schemas.microsoft.com/office/drawing/2014/main" id="{3C3E93B7-6749-AE24-4B30-29017C8CBF0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AC1B21C-B535-2013-53E7-5C915E6DB590}"/>
              </a:ext>
            </a:extLst>
          </p:cNvPr>
          <p:cNvSpPr txBox="1"/>
          <p:nvPr/>
        </p:nvSpPr>
        <p:spPr>
          <a:xfrm>
            <a:off x="36830" y="2055855"/>
            <a:ext cx="5431018" cy="7701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3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Владислав Климов</a:t>
            </a:r>
            <a:endParaRPr 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F8CAB01-64EB-2703-9AD0-FCCE96B21FA9}"/>
              </a:ext>
            </a:extLst>
          </p:cNvPr>
          <p:cNvSpPr txBox="1"/>
          <p:nvPr/>
        </p:nvSpPr>
        <p:spPr>
          <a:xfrm>
            <a:off x="7972664" y="1907338"/>
            <a:ext cx="5431018" cy="7701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3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Никита Скачков</a:t>
            </a:r>
            <a:endParaRPr 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93A41B-66BE-115D-609D-5729E6EFBD15}"/>
              </a:ext>
            </a:extLst>
          </p:cNvPr>
          <p:cNvSpPr txBox="1"/>
          <p:nvPr/>
        </p:nvSpPr>
        <p:spPr>
          <a:xfrm>
            <a:off x="15362941" y="1982359"/>
            <a:ext cx="5431018" cy="7701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300" b="1">
                <a:solidFill>
                  <a:schemeClr val="tx2"/>
                </a:solidFill>
                <a:latin typeface="Montserrat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Владислав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Байгачёв</a:t>
            </a:r>
            <a:endParaRPr 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E2CD47FB-DA39-CD53-FADA-73FD8302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224" y="10563592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2C2918-37AE-DA28-D5E7-EC44F6862D43}"/>
              </a:ext>
            </a:extLst>
          </p:cNvPr>
          <p:cNvSpPr txBox="1"/>
          <p:nvPr/>
        </p:nvSpPr>
        <p:spPr>
          <a:xfrm>
            <a:off x="8671826" y="9701393"/>
            <a:ext cx="449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</a:rPr>
              <a:t>Дизайнер, аналитик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FAA96-FE37-AE65-7C4A-5414DDDB8CDB}"/>
              </a:ext>
            </a:extLst>
          </p:cNvPr>
          <p:cNvSpPr txBox="1"/>
          <p:nvPr/>
        </p:nvSpPr>
        <p:spPr>
          <a:xfrm>
            <a:off x="14718696" y="9670334"/>
            <a:ext cx="7325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Программист, идейный исполнитель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4D3DC4-4B26-BB17-D2E2-48851F592A72}"/>
              </a:ext>
            </a:extLst>
          </p:cNvPr>
          <p:cNvSpPr txBox="1"/>
          <p:nvPr/>
        </p:nvSpPr>
        <p:spPr>
          <a:xfrm>
            <a:off x="1469228" y="9668036"/>
            <a:ext cx="13492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</a:t>
            </a:r>
          </a:p>
        </p:txBody>
      </p:sp>
      <p:pic>
        <p:nvPicPr>
          <p:cNvPr id="39" name="Рисунок 38" descr="Изображение выглядит как одежда, человек, Человеческое лицо, куртка&#10;&#10;Автоматически созданное описание">
            <a:extLst>
              <a:ext uri="{FF2B5EF4-FFF2-40B4-BE49-F238E27FC236}">
                <a16:creationId xmlns:a16="http://schemas.microsoft.com/office/drawing/2014/main" id="{C7DD8C9F-8503-8C71-8E39-8EB1FB4A82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7853363" y="3278130"/>
            <a:ext cx="5797550" cy="5797550"/>
          </a:xfrm>
        </p:spPr>
      </p:pic>
      <p:pic>
        <p:nvPicPr>
          <p:cNvPr id="41" name="Рисунок 40" descr="Изображение выглядит как одежда, человек, рукописный текст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6A4A6443-EB96-2A5E-C414-6FB704F38F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0" b="16680"/>
          <a:stretch>
            <a:fillRect/>
          </a:stretch>
        </p:blipFill>
        <p:spPr>
          <a:xfrm>
            <a:off x="233363" y="3284538"/>
            <a:ext cx="5797550" cy="5797550"/>
          </a:xfrm>
        </p:spPr>
      </p:pic>
      <p:pic>
        <p:nvPicPr>
          <p:cNvPr id="48" name="Рисунок 47" descr="Изображение выглядит как человек, Человеческое лицо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6758A42-F8B5-ABD4-CCB8-6A6ABEF05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>
          <a:xfrm>
            <a:off x="15179675" y="3332163"/>
            <a:ext cx="5797550" cy="5797550"/>
          </a:xfrm>
        </p:spPr>
      </p:pic>
    </p:spTree>
    <p:extLst>
      <p:ext uri="{BB962C8B-B14F-4D97-AF65-F5344CB8AC3E}">
        <p14:creationId xmlns:p14="http://schemas.microsoft.com/office/powerpoint/2010/main" val="90881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DE82E942-97A8-3CFC-1708-6B15A709963D}"/>
              </a:ext>
            </a:extLst>
          </p:cNvPr>
          <p:cNvGrpSpPr/>
          <p:nvPr/>
        </p:nvGrpSpPr>
        <p:grpSpPr>
          <a:xfrm rot="5400000">
            <a:off x="-9709719" y="-2476009"/>
            <a:ext cx="13715999" cy="18549050"/>
            <a:chOff x="15718214" y="8784664"/>
            <a:chExt cx="8659436" cy="11584555"/>
          </a:xfrm>
        </p:grpSpPr>
        <p:sp>
          <p:nvSpPr>
            <p:cNvPr id="47" name="Freeform 443">
              <a:extLst>
                <a:ext uri="{FF2B5EF4-FFF2-40B4-BE49-F238E27FC236}">
                  <a16:creationId xmlns:a16="http://schemas.microsoft.com/office/drawing/2014/main" id="{D090B595-400E-00D5-1100-C5D126F479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48" name="Freeform 444">
              <a:extLst>
                <a:ext uri="{FF2B5EF4-FFF2-40B4-BE49-F238E27FC236}">
                  <a16:creationId xmlns:a16="http://schemas.microsoft.com/office/drawing/2014/main" id="{B77EDB64-28DD-2E4F-6F03-583AC3A6E4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49" name="Freeform 445">
              <a:extLst>
                <a:ext uri="{FF2B5EF4-FFF2-40B4-BE49-F238E27FC236}">
                  <a16:creationId xmlns:a16="http://schemas.microsoft.com/office/drawing/2014/main" id="{F27ABA95-F394-D091-68A8-F83E61D0400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FE05074-8513-152B-4DA0-DC09742ED3B5}"/>
              </a:ext>
            </a:extLst>
          </p:cNvPr>
          <p:cNvSpPr txBox="1"/>
          <p:nvPr/>
        </p:nvSpPr>
        <p:spPr>
          <a:xfrm>
            <a:off x="5334000" y="39913"/>
            <a:ext cx="11349039" cy="125880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2"/>
                </a:solidFill>
                <a:latin typeface="Raleway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D852F-697B-75BB-5875-2EAC837369BA}"/>
              </a:ext>
            </a:extLst>
          </p:cNvPr>
          <p:cNvSpPr txBox="1"/>
          <p:nvPr/>
        </p:nvSpPr>
        <p:spPr>
          <a:xfrm>
            <a:off x="4145798" y="1953467"/>
            <a:ext cx="804051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Целевую аудиторию нашего приложения составляют люди от 14 до 45 лет и не важно финансовое положение человека, т.к любой может найти для себя что то нужное, будь то крупная компания или простой рабочий</a:t>
            </a:r>
          </a:p>
        </p:txBody>
      </p:sp>
      <p:pic>
        <p:nvPicPr>
          <p:cNvPr id="7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1A95287B-D5F0-17A1-E202-F87EBF18D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070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9F77D2-7CB7-1BAA-F66E-94761AC8C72D}"/>
              </a:ext>
            </a:extLst>
          </p:cNvPr>
          <p:cNvSpPr txBox="1"/>
          <p:nvPr/>
        </p:nvSpPr>
        <p:spPr>
          <a:xfrm>
            <a:off x="11532526" y="6599514"/>
            <a:ext cx="930817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опроса проведенного в колледже мы выявили что из выборки  почти 100 человек 67% считают что наш продукт будет иметь большое значение в их жизни, 27% считают что можно было бы обойтись без нашего продукта, но было бы приятно его использовать, оставшиеся 6% считают наш продукт не важным для своей жизни</a:t>
            </a:r>
            <a:r>
              <a:rPr lang="ru-RU" sz="4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5682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UBTITLE">
            <a:extLst>
              <a:ext uri="{FF2B5EF4-FFF2-40B4-BE49-F238E27FC236}">
                <a16:creationId xmlns:a16="http://schemas.microsoft.com/office/drawing/2014/main" id="{2D07DAEA-3BEB-B1C6-2834-3E3CAE363E68}"/>
              </a:ext>
            </a:extLst>
          </p:cNvPr>
          <p:cNvSpPr txBox="1"/>
          <p:nvPr/>
        </p:nvSpPr>
        <p:spPr>
          <a:xfrm>
            <a:off x="1520825" y="2305923"/>
            <a:ext cx="21336000" cy="6914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defRPr sz="3100">
                <a:latin typeface="Montserrat" pitchFamily="2" charset="77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  <a:latin typeface="Raleway" pitchFamily="2" charset="77"/>
              </a:rPr>
              <a:t> </a:t>
            </a:r>
            <a:endParaRPr lang="en-US" dirty="0">
              <a:solidFill>
                <a:schemeClr val="accent1"/>
              </a:solidFill>
              <a:latin typeface="Raleway" pitchFamily="2" charset="77"/>
            </a:endParaRP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2D0A21BE-7C57-E656-6314-93DA53F34F6E}"/>
              </a:ext>
            </a:extLst>
          </p:cNvPr>
          <p:cNvSpPr txBox="1"/>
          <p:nvPr/>
        </p:nvSpPr>
        <p:spPr>
          <a:xfrm>
            <a:off x="0" y="230447"/>
            <a:ext cx="21316949" cy="125880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7400" b="1">
                <a:solidFill>
                  <a:schemeClr val="bg2"/>
                </a:solidFill>
                <a:latin typeface="Raleway" pitchFamily="2" charset="77"/>
                <a:ea typeface="Arimo" panose="020B0604020202020204" pitchFamily="34" charset="0"/>
                <a:cs typeface="Arimo" panose="020B0604020202020204" pitchFamily="34" charset="0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4F106A-0096-11D9-FC8B-F6C5F1D17629}"/>
              </a:ext>
            </a:extLst>
          </p:cNvPr>
          <p:cNvSpPr txBox="1"/>
          <p:nvPr/>
        </p:nvSpPr>
        <p:spPr>
          <a:xfrm>
            <a:off x="0" y="1671441"/>
            <a:ext cx="23363853" cy="11260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Онлайн-сервисы аренды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Airbnb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Хотя </a:t>
            </a:r>
            <a:r>
              <a:rPr lang="ru-RU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Airbnb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специализируется на аренде жилья, они также предлагают услуги по аренде различных вещей через платформу </a:t>
            </a:r>
            <a:r>
              <a:rPr lang="ru-RU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Experiences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Fat</a:t>
            </a: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Lama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Сервис, который позволяет арендовать практически всё, начиная от камер и заканчивая спортивным оборудованием.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Rent</a:t>
            </a: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Runway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Специализируется на аренде одежды и аксессуаров.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Оффлайн-магазины проката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Местные магазины проката инструментов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Такие магазины обычно находятся в каждом городе и специализируются на аренде строительных инструментов и оборудования.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Прокат свадебных платьев и костюмов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Магазины, которые предоставляют возможность арендовать одежду для особых случаев.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Аренда спортивного инвентаря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Прокат лыж, сноубордов, велосипедов и другого спортивного снаряжения.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Платформы совместного потребления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Peerby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Платформа, которая соединяет людей, желающих сдать в аренду свои вещи, с теми, кто хочет их арендовать.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kern="100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ShareGrid</a:t>
            </a:r>
            <a:r>
              <a:rPr lang="ru-RU" kern="1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Сообщество фотографов и видеографов, где можно арендовать фото- и видеокамеры</a:t>
            </a:r>
            <a:r>
              <a:rPr lang="ru-RU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9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E534083F-F910-D697-8244-FAEE82851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0700" y="10224808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85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EF2C4BF-AB04-AAD6-516D-CED7B7CB10C8}"/>
              </a:ext>
            </a:extLst>
          </p:cNvPr>
          <p:cNvGrpSpPr/>
          <p:nvPr/>
        </p:nvGrpSpPr>
        <p:grpSpPr>
          <a:xfrm rot="10800000" flipV="1">
            <a:off x="-2450607" y="5676095"/>
            <a:ext cx="10493595" cy="14038285"/>
            <a:chOff x="15718214" y="8784664"/>
            <a:chExt cx="8659436" cy="11584555"/>
          </a:xfrm>
        </p:grpSpPr>
        <p:sp>
          <p:nvSpPr>
            <p:cNvPr id="14" name="Freeform 443">
              <a:extLst>
                <a:ext uri="{FF2B5EF4-FFF2-40B4-BE49-F238E27FC236}">
                  <a16:creationId xmlns:a16="http://schemas.microsoft.com/office/drawing/2014/main" id="{2396867D-4954-F2E9-C7EC-313B3F005AD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5" name="Freeform 444">
              <a:extLst>
                <a:ext uri="{FF2B5EF4-FFF2-40B4-BE49-F238E27FC236}">
                  <a16:creationId xmlns:a16="http://schemas.microsoft.com/office/drawing/2014/main" id="{D2EA98E2-8B37-2084-35F4-0E61554A789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6" name="Freeform 445">
              <a:extLst>
                <a:ext uri="{FF2B5EF4-FFF2-40B4-BE49-F238E27FC236}">
                  <a16:creationId xmlns:a16="http://schemas.microsoft.com/office/drawing/2014/main" id="{59E3A68B-DE1C-2748-109B-4CB547AC6E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D76089D-1A0B-D23A-138B-BE4949C1A81B}"/>
              </a:ext>
            </a:extLst>
          </p:cNvPr>
          <p:cNvSpPr txBox="1"/>
          <p:nvPr/>
        </p:nvSpPr>
        <p:spPr>
          <a:xfrm>
            <a:off x="5673011" y="541175"/>
            <a:ext cx="16253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Ценность, ценностное предложение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8D65A2-7343-76AA-0CA6-0C77DBD71346}"/>
              </a:ext>
            </a:extLst>
          </p:cNvPr>
          <p:cNvSpPr txBox="1"/>
          <p:nvPr/>
        </p:nvSpPr>
        <p:spPr>
          <a:xfrm>
            <a:off x="4610101" y="2370255"/>
            <a:ext cx="1451609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Мы, команда </a:t>
            </a:r>
            <a:r>
              <a:rPr lang="en-US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J-Rent</a:t>
            </a:r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помогаем клиентам в экономии своих денег, тем что бесполезные траты преследуют нас всегда, к примеру ситуация вам срочно понадобился костюм для какого то срочного мероприятия и покупать его на один раз вы не хотите, тогда вы можете зайти к нам в приложение и взять его в аренду как на сутки так и на более продолжительное время, таким образом вы сэкономите денег.</a:t>
            </a:r>
          </a:p>
        </p:txBody>
      </p:sp>
      <p:pic>
        <p:nvPicPr>
          <p:cNvPr id="17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695DB4C3-EF85-59E8-F4AB-0407F0073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3015" y="10368102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7">
            <a:extLst>
              <a:ext uri="{FF2B5EF4-FFF2-40B4-BE49-F238E27FC236}">
                <a16:creationId xmlns:a16="http://schemas.microsoft.com/office/drawing/2014/main" id="{E089578F-6135-A121-ECC6-917C198714CC}"/>
              </a:ext>
            </a:extLst>
          </p:cNvPr>
          <p:cNvGrpSpPr/>
          <p:nvPr/>
        </p:nvGrpSpPr>
        <p:grpSpPr>
          <a:xfrm rot="5400000" flipH="1" flipV="1">
            <a:off x="21192053" y="-1248884"/>
            <a:ext cx="7394318" cy="9892086"/>
            <a:chOff x="15718214" y="8784664"/>
            <a:chExt cx="8659436" cy="11584555"/>
          </a:xfrm>
        </p:grpSpPr>
        <p:sp>
          <p:nvSpPr>
            <p:cNvPr id="19" name="Freeform 443">
              <a:extLst>
                <a:ext uri="{FF2B5EF4-FFF2-40B4-BE49-F238E27FC236}">
                  <a16:creationId xmlns:a16="http://schemas.microsoft.com/office/drawing/2014/main" id="{F8238D5F-8971-A497-A7C7-9D9DF7CC3D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0" name="Freeform 444">
              <a:extLst>
                <a:ext uri="{FF2B5EF4-FFF2-40B4-BE49-F238E27FC236}">
                  <a16:creationId xmlns:a16="http://schemas.microsoft.com/office/drawing/2014/main" id="{3C29E028-A5C3-498D-A8F9-D30DC24C03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1" name="Freeform 445">
              <a:extLst>
                <a:ext uri="{FF2B5EF4-FFF2-40B4-BE49-F238E27FC236}">
                  <a16:creationId xmlns:a16="http://schemas.microsoft.com/office/drawing/2014/main" id="{8F6E3796-864A-3342-F6DC-6E6EF1D31B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234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78746DA-F755-CCC2-95CA-52B00091A5EE}"/>
              </a:ext>
            </a:extLst>
          </p:cNvPr>
          <p:cNvSpPr txBox="1"/>
          <p:nvPr/>
        </p:nvSpPr>
        <p:spPr>
          <a:xfrm>
            <a:off x="528741" y="2271018"/>
            <a:ext cx="121857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развития:</a:t>
            </a:r>
          </a:p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первоначальной модели приложения</a:t>
            </a:r>
          </a:p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тестирование и улучшение результатов</a:t>
            </a:r>
          </a:p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запуск в узком кругу</a:t>
            </a:r>
          </a:p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дальнейшее улучшение и выпуск на рынок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58261-0241-77EE-DBAC-644C379F2B4A}"/>
              </a:ext>
            </a:extLst>
          </p:cNvPr>
          <p:cNvSpPr txBox="1"/>
          <p:nvPr/>
        </p:nvSpPr>
        <p:spPr>
          <a:xfrm>
            <a:off x="8493561" y="8219844"/>
            <a:ext cx="121857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результаты: найден нужный вектор развития, разрабатывается план создание функционального приложения, были рассмотрены риски и преимущества нашего приложения, проведен анализ рынка и Целевой аудитории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66F604-DDAF-8BAD-F30B-43C52973BF12}"/>
              </a:ext>
            </a:extLst>
          </p:cNvPr>
          <p:cNvSpPr txBox="1"/>
          <p:nvPr/>
        </p:nvSpPr>
        <p:spPr>
          <a:xfrm>
            <a:off x="4002835" y="740668"/>
            <a:ext cx="13874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развития и текущие результаты </a:t>
            </a:r>
          </a:p>
        </p:txBody>
      </p:sp>
      <p:pic>
        <p:nvPicPr>
          <p:cNvPr id="15" name="Picture 2" descr="C:\Users\Пользователь\Downloads\Снимок экрана 2024-10-24 163055.png">
            <a:extLst>
              <a:ext uri="{FF2B5EF4-FFF2-40B4-BE49-F238E27FC236}">
                <a16:creationId xmlns:a16="http://schemas.microsoft.com/office/drawing/2014/main" id="{CDEF3C17-D3BE-EB4F-50C5-2DD4F8CE0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450" y="10031183"/>
            <a:ext cx="3759200" cy="323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5">
            <a:extLst>
              <a:ext uri="{FF2B5EF4-FFF2-40B4-BE49-F238E27FC236}">
                <a16:creationId xmlns:a16="http://schemas.microsoft.com/office/drawing/2014/main" id="{28F8F86F-E3F3-BF29-5CDE-D638CED3A63A}"/>
              </a:ext>
            </a:extLst>
          </p:cNvPr>
          <p:cNvGrpSpPr/>
          <p:nvPr/>
        </p:nvGrpSpPr>
        <p:grpSpPr>
          <a:xfrm rot="10800000" flipV="1">
            <a:off x="0" y="9625992"/>
            <a:ext cx="7394318" cy="9892086"/>
            <a:chOff x="15718214" y="8784664"/>
            <a:chExt cx="8659436" cy="11584555"/>
          </a:xfrm>
        </p:grpSpPr>
        <p:sp>
          <p:nvSpPr>
            <p:cNvPr id="17" name="Freeform 443">
              <a:extLst>
                <a:ext uri="{FF2B5EF4-FFF2-40B4-BE49-F238E27FC236}">
                  <a16:creationId xmlns:a16="http://schemas.microsoft.com/office/drawing/2014/main" id="{3C68A3A9-42D9-C8EE-66AC-5BC69903D32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8" name="Freeform 444">
              <a:extLst>
                <a:ext uri="{FF2B5EF4-FFF2-40B4-BE49-F238E27FC236}">
                  <a16:creationId xmlns:a16="http://schemas.microsoft.com/office/drawing/2014/main" id="{D6B852D6-A711-E541-21B5-90936BC4394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9" name="Freeform 445">
              <a:extLst>
                <a:ext uri="{FF2B5EF4-FFF2-40B4-BE49-F238E27FC236}">
                  <a16:creationId xmlns:a16="http://schemas.microsoft.com/office/drawing/2014/main" id="{935E75D5-4FF6-004A-A762-25CC78C1436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pic>
        <p:nvPicPr>
          <p:cNvPr id="20" name="Picture 11">
            <a:extLst>
              <a:ext uri="{FF2B5EF4-FFF2-40B4-BE49-F238E27FC236}">
                <a16:creationId xmlns:a16="http://schemas.microsoft.com/office/drawing/2014/main" id="{1A87B755-147B-D34E-974A-0962AD1B010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-5454405" y="349557"/>
            <a:ext cx="9708854" cy="2571429"/>
          </a:xfrm>
          <a:prstGeom prst="rect">
            <a:avLst/>
          </a:prstGeom>
        </p:spPr>
      </p:pic>
      <p:grpSp>
        <p:nvGrpSpPr>
          <p:cNvPr id="21" name="Group 1">
            <a:extLst>
              <a:ext uri="{FF2B5EF4-FFF2-40B4-BE49-F238E27FC236}">
                <a16:creationId xmlns:a16="http://schemas.microsoft.com/office/drawing/2014/main" id="{1BF7F08A-3718-2B15-250C-3746B70774EA}"/>
              </a:ext>
            </a:extLst>
          </p:cNvPr>
          <p:cNvGrpSpPr/>
          <p:nvPr/>
        </p:nvGrpSpPr>
        <p:grpSpPr>
          <a:xfrm flipV="1">
            <a:off x="16983332" y="-4629590"/>
            <a:ext cx="7394318" cy="9892086"/>
            <a:chOff x="15718214" y="8784664"/>
            <a:chExt cx="8659436" cy="11584555"/>
          </a:xfrm>
        </p:grpSpPr>
        <p:sp>
          <p:nvSpPr>
            <p:cNvPr id="22" name="Freeform 443">
              <a:extLst>
                <a:ext uri="{FF2B5EF4-FFF2-40B4-BE49-F238E27FC236}">
                  <a16:creationId xmlns:a16="http://schemas.microsoft.com/office/drawing/2014/main" id="{0F05970A-D834-55FF-23A6-68B741E5E3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3" name="Freeform 444">
              <a:extLst>
                <a:ext uri="{FF2B5EF4-FFF2-40B4-BE49-F238E27FC236}">
                  <a16:creationId xmlns:a16="http://schemas.microsoft.com/office/drawing/2014/main" id="{81B5AC86-34BE-5A79-BA43-618C2EC4B2D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24" name="Freeform 445">
              <a:extLst>
                <a:ext uri="{FF2B5EF4-FFF2-40B4-BE49-F238E27FC236}">
                  <a16:creationId xmlns:a16="http://schemas.microsoft.com/office/drawing/2014/main" id="{F04A3C53-10DD-475C-8782-3260B2D877C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6009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E2E9DC7-E483-4353-4C05-ED519BE19675}"/>
              </a:ext>
            </a:extLst>
          </p:cNvPr>
          <p:cNvGrpSpPr/>
          <p:nvPr/>
        </p:nvGrpSpPr>
        <p:grpSpPr>
          <a:xfrm rot="10800000">
            <a:off x="0" y="-7315627"/>
            <a:ext cx="8659436" cy="11584555"/>
            <a:chOff x="15718214" y="8784664"/>
            <a:chExt cx="8659436" cy="11584555"/>
          </a:xfrm>
        </p:grpSpPr>
        <p:sp>
          <p:nvSpPr>
            <p:cNvPr id="3" name="Freeform 443">
              <a:extLst>
                <a:ext uri="{FF2B5EF4-FFF2-40B4-BE49-F238E27FC236}">
                  <a16:creationId xmlns:a16="http://schemas.microsoft.com/office/drawing/2014/main" id="{8B55FB1F-2177-C14E-C02A-328C362973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4" name="Freeform 444">
              <a:extLst>
                <a:ext uri="{FF2B5EF4-FFF2-40B4-BE49-F238E27FC236}">
                  <a16:creationId xmlns:a16="http://schemas.microsoft.com/office/drawing/2014/main" id="{C37034C3-4EEB-192F-1243-A8AD073A0CC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12" name="Freeform 445">
              <a:extLst>
                <a:ext uri="{FF2B5EF4-FFF2-40B4-BE49-F238E27FC236}">
                  <a16:creationId xmlns:a16="http://schemas.microsoft.com/office/drawing/2014/main" id="{C0FB954B-DDD3-47D7-46AD-14169CFD3F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0E7D1E3-F272-0E0B-CEE4-20176E515FC7}"/>
              </a:ext>
            </a:extLst>
          </p:cNvPr>
          <p:cNvSpPr txBox="1"/>
          <p:nvPr/>
        </p:nvSpPr>
        <p:spPr>
          <a:xfrm>
            <a:off x="6400800" y="1695450"/>
            <a:ext cx="10077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модель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1E27A0-F34D-880E-21A4-DC86047D901A}"/>
              </a:ext>
            </a:extLst>
          </p:cNvPr>
          <p:cNvSpPr txBox="1"/>
          <p:nvPr/>
        </p:nvSpPr>
        <p:spPr>
          <a:xfrm>
            <a:off x="2920176" y="2973321"/>
            <a:ext cx="14063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планируем зарабатывать с рекламы и процента аренды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114139-1A69-E82B-3C73-CBAEF39F65AE}"/>
              </a:ext>
            </a:extLst>
          </p:cNvPr>
          <p:cNvSpPr txBox="1"/>
          <p:nvPr/>
        </p:nvSpPr>
        <p:spPr>
          <a:xfrm>
            <a:off x="1287323" y="4551619"/>
            <a:ext cx="11122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Мы будем делать приложение для аренды вещей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7044A9-B1C6-D0C4-DDFB-F6860CF42798}"/>
              </a:ext>
            </a:extLst>
          </p:cNvPr>
          <p:cNvSpPr txBox="1"/>
          <p:nvPr/>
        </p:nvSpPr>
        <p:spPr>
          <a:xfrm>
            <a:off x="1287323" y="6017101"/>
            <a:ext cx="145713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и продвижение нашего проекта будет стоить 900 </a:t>
            </a:r>
            <a:r>
              <a:rPr lang="ru-RU" sz="48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endParaRPr lang="ru-RU" sz="4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4CBD31-A36A-045E-8C5F-C6519B479D1F}"/>
              </a:ext>
            </a:extLst>
          </p:cNvPr>
          <p:cNvSpPr txBox="1"/>
          <p:nvPr/>
        </p:nvSpPr>
        <p:spPr>
          <a:xfrm>
            <a:off x="1287323" y="7623780"/>
            <a:ext cx="13156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 нас будут покупать рекламу и платное продвижение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E8671E-2784-B2BF-FEA4-1532F7A82C63}"/>
              </a:ext>
            </a:extLst>
          </p:cNvPr>
          <p:cNvSpPr txBox="1"/>
          <p:nvPr/>
        </p:nvSpPr>
        <p:spPr>
          <a:xfrm>
            <a:off x="1287323" y="9230459"/>
            <a:ext cx="18840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Дополнительно мы можем зарабатывать с коллаборациями разных больших компаний внутри нашего приложения </a:t>
            </a:r>
          </a:p>
        </p:txBody>
      </p:sp>
      <p:grpSp>
        <p:nvGrpSpPr>
          <p:cNvPr id="32" name="Group 1">
            <a:extLst>
              <a:ext uri="{FF2B5EF4-FFF2-40B4-BE49-F238E27FC236}">
                <a16:creationId xmlns:a16="http://schemas.microsoft.com/office/drawing/2014/main" id="{E5A5FE8C-E088-A687-E3AC-BC43889EB695}"/>
              </a:ext>
            </a:extLst>
          </p:cNvPr>
          <p:cNvGrpSpPr/>
          <p:nvPr/>
        </p:nvGrpSpPr>
        <p:grpSpPr>
          <a:xfrm rot="10800000" flipH="1" flipV="1">
            <a:off x="16983332" y="8769957"/>
            <a:ext cx="7394318" cy="9892086"/>
            <a:chOff x="15718214" y="8784664"/>
            <a:chExt cx="8659436" cy="11584555"/>
          </a:xfrm>
        </p:grpSpPr>
        <p:sp>
          <p:nvSpPr>
            <p:cNvPr id="33" name="Freeform 443">
              <a:extLst>
                <a:ext uri="{FF2B5EF4-FFF2-40B4-BE49-F238E27FC236}">
                  <a16:creationId xmlns:a16="http://schemas.microsoft.com/office/drawing/2014/main" id="{A4DAC9F0-0E31-48D8-A0BB-3A4305299B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718214" y="12062955"/>
              <a:ext cx="2574646" cy="8306264"/>
            </a:xfrm>
            <a:custGeom>
              <a:avLst/>
              <a:gdLst>
                <a:gd name="T0" fmla="*/ 1992 w 1992"/>
                <a:gd name="T1" fmla="*/ 6443 h 6443"/>
                <a:gd name="T2" fmla="*/ 0 w 1992"/>
                <a:gd name="T3" fmla="*/ 6443 h 6443"/>
                <a:gd name="T4" fmla="*/ 0 w 1992"/>
                <a:gd name="T5" fmla="*/ 996 h 6443"/>
                <a:gd name="T6" fmla="*/ 996 w 1992"/>
                <a:gd name="T7" fmla="*/ 0 h 6443"/>
                <a:gd name="T8" fmla="*/ 1992 w 1992"/>
                <a:gd name="T9" fmla="*/ 996 h 6443"/>
                <a:gd name="T10" fmla="*/ 1992 w 1992"/>
                <a:gd name="T11" fmla="*/ 6443 h 6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6443">
                  <a:moveTo>
                    <a:pt x="1992" y="6443"/>
                  </a:moveTo>
                  <a:lnTo>
                    <a:pt x="0" y="6443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64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34" name="Freeform 444">
              <a:extLst>
                <a:ext uri="{FF2B5EF4-FFF2-40B4-BE49-F238E27FC236}">
                  <a16:creationId xmlns:a16="http://schemas.microsoft.com/office/drawing/2014/main" id="{C5807BD2-FB2D-7739-365D-138E4DD219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759260" y="10423809"/>
              <a:ext cx="2574646" cy="9945410"/>
            </a:xfrm>
            <a:custGeom>
              <a:avLst/>
              <a:gdLst>
                <a:gd name="T0" fmla="*/ 1992 w 1992"/>
                <a:gd name="T1" fmla="*/ 7714 h 7714"/>
                <a:gd name="T2" fmla="*/ 0 w 1992"/>
                <a:gd name="T3" fmla="*/ 7714 h 7714"/>
                <a:gd name="T4" fmla="*/ 0 w 1992"/>
                <a:gd name="T5" fmla="*/ 996 h 7714"/>
                <a:gd name="T6" fmla="*/ 996 w 1992"/>
                <a:gd name="T7" fmla="*/ 0 h 7714"/>
                <a:gd name="T8" fmla="*/ 1992 w 1992"/>
                <a:gd name="T9" fmla="*/ 996 h 7714"/>
                <a:gd name="T10" fmla="*/ 1992 w 1992"/>
                <a:gd name="T11" fmla="*/ 7714 h 7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7714">
                  <a:moveTo>
                    <a:pt x="1992" y="7714"/>
                  </a:moveTo>
                  <a:lnTo>
                    <a:pt x="0" y="7714"/>
                  </a:lnTo>
                  <a:lnTo>
                    <a:pt x="0" y="996"/>
                  </a:lnTo>
                  <a:cubicBezTo>
                    <a:pt x="0" y="446"/>
                    <a:pt x="446" y="0"/>
                    <a:pt x="996" y="0"/>
                  </a:cubicBezTo>
                  <a:cubicBezTo>
                    <a:pt x="1546" y="0"/>
                    <a:pt x="1992" y="446"/>
                    <a:pt x="1992" y="996"/>
                  </a:cubicBezTo>
                  <a:lnTo>
                    <a:pt x="1992" y="7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  <p:sp>
          <p:nvSpPr>
            <p:cNvPr id="35" name="Freeform 445">
              <a:extLst>
                <a:ext uri="{FF2B5EF4-FFF2-40B4-BE49-F238E27FC236}">
                  <a16:creationId xmlns:a16="http://schemas.microsoft.com/office/drawing/2014/main" id="{3420A596-5B39-A059-FEF6-8A616D762A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803004" y="8784664"/>
              <a:ext cx="2574646" cy="11584555"/>
            </a:xfrm>
            <a:custGeom>
              <a:avLst/>
              <a:gdLst>
                <a:gd name="T0" fmla="*/ 1992 w 1992"/>
                <a:gd name="T1" fmla="*/ 8985 h 8985"/>
                <a:gd name="T2" fmla="*/ 0 w 1992"/>
                <a:gd name="T3" fmla="*/ 8985 h 8985"/>
                <a:gd name="T4" fmla="*/ 0 w 1992"/>
                <a:gd name="T5" fmla="*/ 995 h 8985"/>
                <a:gd name="T6" fmla="*/ 996 w 1992"/>
                <a:gd name="T7" fmla="*/ 0 h 8985"/>
                <a:gd name="T8" fmla="*/ 1992 w 1992"/>
                <a:gd name="T9" fmla="*/ 995 h 8985"/>
                <a:gd name="T10" fmla="*/ 1992 w 1992"/>
                <a:gd name="T11" fmla="*/ 8985 h 8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8985">
                  <a:moveTo>
                    <a:pt x="1992" y="8985"/>
                  </a:moveTo>
                  <a:lnTo>
                    <a:pt x="0" y="8985"/>
                  </a:lnTo>
                  <a:lnTo>
                    <a:pt x="0" y="995"/>
                  </a:lnTo>
                  <a:cubicBezTo>
                    <a:pt x="0" y="445"/>
                    <a:pt x="446" y="0"/>
                    <a:pt x="996" y="0"/>
                  </a:cubicBezTo>
                  <a:cubicBezTo>
                    <a:pt x="1546" y="0"/>
                    <a:pt x="1992" y="445"/>
                    <a:pt x="1992" y="995"/>
                  </a:cubicBezTo>
                  <a:lnTo>
                    <a:pt x="1992" y="8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40721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UnderstandingTheStockMarke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E2E"/>
      </a:accent1>
      <a:accent2>
        <a:srgbClr val="10FA30"/>
      </a:accent2>
      <a:accent3>
        <a:srgbClr val="000000"/>
      </a:accent3>
      <a:accent4>
        <a:srgbClr val="FF4F52"/>
      </a:accent4>
      <a:accent5>
        <a:srgbClr val="C9E3E0"/>
      </a:accent5>
      <a:accent6>
        <a:srgbClr val="E8E8EA"/>
      </a:accent6>
      <a:hlink>
        <a:srgbClr val="C8E3E0"/>
      </a:hlink>
      <a:folHlink>
        <a:srgbClr val="EF4A4C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86685</TotalTime>
  <Words>683</Words>
  <Application>Microsoft Office PowerPoint</Application>
  <PresentationFormat>Произвольный</PresentationFormat>
  <Paragraphs>59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Courier New</vt:lpstr>
      <vt:lpstr>Heebo</vt:lpstr>
      <vt:lpstr>Montserrat</vt:lpstr>
      <vt:lpstr>Raleway</vt:lpstr>
      <vt:lpstr>SB Sans Text</vt:lpstr>
      <vt:lpstr>Söhne</vt:lpstr>
      <vt:lpstr>Times New Roman</vt:lpstr>
      <vt:lpstr>Default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subject>Templates</dc:subject>
  <dc:creator/>
  <cp:keywords/>
  <dc:description/>
  <cp:lastModifiedBy>Никита Скачков</cp:lastModifiedBy>
  <cp:revision>9848</cp:revision>
  <cp:lastPrinted>2019-09-18T23:04:43Z</cp:lastPrinted>
  <dcterms:created xsi:type="dcterms:W3CDTF">2014-11-12T21:47:38Z</dcterms:created>
  <dcterms:modified xsi:type="dcterms:W3CDTF">2024-10-28T14:31:34Z</dcterms:modified>
  <cp:category/>
</cp:coreProperties>
</file>