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omments/comment1.xml" ContentType="application/vnd.openxmlformats-officedocument.presentationml.comments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60" r:id="rId1"/>
  </p:sldMasterIdLst>
  <p:notesMasterIdLst>
    <p:notesMasterId r:id="rId12"/>
  </p:notesMasterIdLst>
  <p:handoutMasterIdLst>
    <p:handoutMasterId r:id="rId13"/>
  </p:handoutMasterIdLst>
  <p:sldIdLst>
    <p:sldId id="256" r:id="rId2"/>
    <p:sldId id="296" r:id="rId3"/>
    <p:sldId id="294" r:id="rId4"/>
    <p:sldId id="295" r:id="rId5"/>
    <p:sldId id="297" r:id="rId6"/>
    <p:sldId id="299" r:id="rId7"/>
    <p:sldId id="300" r:id="rId8"/>
    <p:sldId id="301" r:id="rId9"/>
    <p:sldId id="303" r:id="rId10"/>
    <p:sldId id="298" r:id="rId11"/>
  </p:sldIdLst>
  <p:sldSz cx="12168188" cy="6840538"/>
  <p:notesSz cx="6858000" cy="9144000"/>
  <p:defaultTextStyle>
    <a:defPPr>
      <a:defRPr lang="ru-RU"/>
    </a:defPPr>
    <a:lvl1pPr marL="0" algn="l" defTabSz="912388" rtl="0" eaLnBrk="1" latinLnBrk="0" hangingPunct="1">
      <a:defRPr sz="1796" kern="1200">
        <a:solidFill>
          <a:schemeClr val="tx1"/>
        </a:solidFill>
        <a:latin typeface="+mn-lt"/>
        <a:ea typeface="+mn-ea"/>
        <a:cs typeface="+mn-cs"/>
      </a:defRPr>
    </a:lvl1pPr>
    <a:lvl2pPr marL="456194" algn="l" defTabSz="912388" rtl="0" eaLnBrk="1" latinLnBrk="0" hangingPunct="1">
      <a:defRPr sz="1796" kern="1200">
        <a:solidFill>
          <a:schemeClr val="tx1"/>
        </a:solidFill>
        <a:latin typeface="+mn-lt"/>
        <a:ea typeface="+mn-ea"/>
        <a:cs typeface="+mn-cs"/>
      </a:defRPr>
    </a:lvl2pPr>
    <a:lvl3pPr marL="912388" algn="l" defTabSz="912388" rtl="0" eaLnBrk="1" latinLnBrk="0" hangingPunct="1">
      <a:defRPr sz="1796" kern="1200">
        <a:solidFill>
          <a:schemeClr val="tx1"/>
        </a:solidFill>
        <a:latin typeface="+mn-lt"/>
        <a:ea typeface="+mn-ea"/>
        <a:cs typeface="+mn-cs"/>
      </a:defRPr>
    </a:lvl3pPr>
    <a:lvl4pPr marL="1368582" algn="l" defTabSz="912388" rtl="0" eaLnBrk="1" latinLnBrk="0" hangingPunct="1">
      <a:defRPr sz="1796" kern="1200">
        <a:solidFill>
          <a:schemeClr val="tx1"/>
        </a:solidFill>
        <a:latin typeface="+mn-lt"/>
        <a:ea typeface="+mn-ea"/>
        <a:cs typeface="+mn-cs"/>
      </a:defRPr>
    </a:lvl4pPr>
    <a:lvl5pPr marL="1824777" algn="l" defTabSz="912388" rtl="0" eaLnBrk="1" latinLnBrk="0" hangingPunct="1">
      <a:defRPr sz="1796" kern="1200">
        <a:solidFill>
          <a:schemeClr val="tx1"/>
        </a:solidFill>
        <a:latin typeface="+mn-lt"/>
        <a:ea typeface="+mn-ea"/>
        <a:cs typeface="+mn-cs"/>
      </a:defRPr>
    </a:lvl5pPr>
    <a:lvl6pPr marL="2280971" algn="l" defTabSz="912388" rtl="0" eaLnBrk="1" latinLnBrk="0" hangingPunct="1">
      <a:defRPr sz="1796" kern="1200">
        <a:solidFill>
          <a:schemeClr val="tx1"/>
        </a:solidFill>
        <a:latin typeface="+mn-lt"/>
        <a:ea typeface="+mn-ea"/>
        <a:cs typeface="+mn-cs"/>
      </a:defRPr>
    </a:lvl6pPr>
    <a:lvl7pPr marL="2737165" algn="l" defTabSz="912388" rtl="0" eaLnBrk="1" latinLnBrk="0" hangingPunct="1">
      <a:defRPr sz="1796" kern="1200">
        <a:solidFill>
          <a:schemeClr val="tx1"/>
        </a:solidFill>
        <a:latin typeface="+mn-lt"/>
        <a:ea typeface="+mn-ea"/>
        <a:cs typeface="+mn-cs"/>
      </a:defRPr>
    </a:lvl7pPr>
    <a:lvl8pPr marL="3193359" algn="l" defTabSz="912388" rtl="0" eaLnBrk="1" latinLnBrk="0" hangingPunct="1">
      <a:defRPr sz="1796" kern="1200">
        <a:solidFill>
          <a:schemeClr val="tx1"/>
        </a:solidFill>
        <a:latin typeface="+mn-lt"/>
        <a:ea typeface="+mn-ea"/>
        <a:cs typeface="+mn-cs"/>
      </a:defRPr>
    </a:lvl8pPr>
    <a:lvl9pPr marL="3649553" algn="l" defTabSz="912388" rtl="0" eaLnBrk="1" latinLnBrk="0" hangingPunct="1">
      <a:defRPr sz="1796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orient="horz" pos="748" userDrawn="1">
          <p15:clr>
            <a:srgbClr val="547EBF"/>
          </p15:clr>
        </p15:guide>
        <p15:guide id="3" orient="horz" pos="3742" userDrawn="1">
          <p15:clr>
            <a:srgbClr val="547EBF"/>
          </p15:clr>
        </p15:guide>
        <p15:guide id="4" orient="horz" pos="1021" userDrawn="1">
          <p15:clr>
            <a:srgbClr val="547EBF"/>
          </p15:clr>
        </p15:guide>
        <p15:guide id="5" orient="horz" pos="3629" userDrawn="1">
          <p15:clr>
            <a:srgbClr val="547EBF"/>
          </p15:clr>
        </p15:guide>
        <p15:guide id="6" pos="383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Белов Константин" initials="БК" lastIdx="1" clrIdx="0">
    <p:extLst>
      <p:ext uri="{19B8F6BF-5375-455C-9EA6-DF929625EA0E}">
        <p15:presenceInfo xmlns:p15="http://schemas.microsoft.com/office/powerpoint/2012/main" userId="S::BelovKA23@st.ithub.ru::6eabd550-496d-4f16-8306-11fb6fbb21a0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B6F6"/>
    <a:srgbClr val="006DF2"/>
    <a:srgbClr val="9F70AD"/>
    <a:srgbClr val="164194"/>
    <a:srgbClr val="6D7886"/>
    <a:srgbClr val="9460A4"/>
    <a:srgbClr val="858889"/>
    <a:srgbClr val="51C6EC"/>
    <a:srgbClr val="D9D9D9"/>
    <a:srgbClr val="95245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32" autoAdjust="0"/>
    <p:restoredTop sz="94016" autoAdjust="0"/>
  </p:normalViewPr>
  <p:slideViewPr>
    <p:cSldViewPr snapToGrid="0" snapToObjects="1">
      <p:cViewPr varScale="1">
        <p:scale>
          <a:sx n="113" d="100"/>
          <a:sy n="113" d="100"/>
        </p:scale>
        <p:origin x="402" y="108"/>
      </p:cViewPr>
      <p:guideLst>
        <p:guide orient="horz" pos="748"/>
        <p:guide orient="horz" pos="3742"/>
        <p:guide orient="horz" pos="1021"/>
        <p:guide orient="horz" pos="3629"/>
        <p:guide pos="3832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 snapToObjects="1" showGuides="1">
      <p:cViewPr varScale="1">
        <p:scale>
          <a:sx n="120" d="100"/>
          <a:sy n="120" d="100"/>
        </p:scale>
        <p:origin x="3712" y="20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ommentAuthors" Target="commentAuthor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SB Sans Text"/>
              </a:rPr>
              <a:t>Основные сегменты рынка катализаторов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9660-4FA1-AC5A-E5014C1542F6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9660-4FA1-AC5A-E5014C1542F6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5F06-4872-BD30-8115D6B494B4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5F06-4872-BD30-8115D6B494B4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9660-4FA1-AC5A-E5014C1542F6}"/>
              </c:ext>
            </c:extLst>
          </c:dPt>
          <c:dLbls>
            <c:dLbl>
              <c:idx val="3"/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4103196866285204"/>
                      <c:h val="0.11760754203609797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5F06-4872-BD30-8115D6B494B4}"/>
                </c:ext>
              </c:extLst>
            </c:dLbl>
            <c:spPr>
              <a:solidFill>
                <a:srgbClr val="FFFFFF"/>
              </a:solidFill>
              <a:ln>
                <a:solidFill>
                  <a:srgbClr val="000000">
                    <a:lumMod val="25000"/>
                    <a:lumOff val="75000"/>
                  </a:srgb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Лист1!$A$2:$A$6</c:f>
              <c:strCache>
                <c:ptCount val="5"/>
                <c:pt idx="0">
                  <c:v>Нефтегазовая</c:v>
                </c:pt>
                <c:pt idx="1">
                  <c:v>Химическая </c:v>
                </c:pt>
                <c:pt idx="2">
                  <c:v>Автомобильная </c:v>
                </c:pt>
                <c:pt idx="3">
                  <c:v>Фармацевтическая </c:v>
                </c:pt>
                <c:pt idx="4">
                  <c:v>Прочие отрасли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35</c:v>
                </c:pt>
                <c:pt idx="1">
                  <c:v>25</c:v>
                </c:pt>
                <c:pt idx="2">
                  <c:v>20</c:v>
                </c:pt>
                <c:pt idx="3">
                  <c:v>10</c:v>
                </c:pt>
                <c:pt idx="4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F06-4872-BD30-8115D6B494B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Длительность (месяц)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Лист1!$A$2:$A$5</c:f>
              <c:strCache>
                <c:ptCount val="3"/>
                <c:pt idx="0">
                  <c:v>Финансирование</c:v>
                </c:pt>
                <c:pt idx="1">
                  <c:v>Исследования и разработка</c:v>
                </c:pt>
                <c:pt idx="2">
                  <c:v>Коммерциализация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3</c:v>
                </c:pt>
                <c:pt idx="1">
                  <c:v>15</c:v>
                </c:pt>
                <c:pt idx="2">
                  <c:v>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200-4DAA-AE5C-287EE959F8D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18547504"/>
        <c:axId val="118547920"/>
      </c:barChart>
      <c:catAx>
        <c:axId val="11854750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18547920"/>
        <c:crosses val="autoZero"/>
        <c:auto val="1"/>
        <c:lblAlgn val="ctr"/>
        <c:lblOffset val="100"/>
        <c:noMultiLvlLbl val="0"/>
      </c:catAx>
      <c:valAx>
        <c:axId val="11854792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185475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4-10-31T18:13:26.835" idx="1">
    <p:pos x="7170" y="1562"/>
    <p:text/>
    <p:extLst>
      <p:ext uri="{C676402C-5697-4E1C-873F-D02D1690AC5C}">
        <p15:threadingInfo xmlns:p15="http://schemas.microsoft.com/office/powerpoint/2012/main" timeZoneBias="-180"/>
      </p:ext>
    </p:extLst>
  </p:cm>
</p:cmLst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25828CA-D397-4E60-8DFC-AA1D7EE8F8DC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458B507-3DE3-47F3-877F-034D6B7B8688}">
      <dgm:prSet custT="1"/>
      <dgm:spPr/>
      <dgm:t>
        <a:bodyPr/>
        <a:lstStyle/>
        <a:p>
          <a:r>
            <a:rPr lang="ru-RU" sz="1400" b="1" i="0" dirty="0">
              <a:latin typeface="SB Sans Text"/>
            </a:rPr>
            <a:t>Преимущества относительно конкурентов</a:t>
          </a:r>
          <a:endParaRPr lang="ru-RU" sz="1400" b="1" dirty="0">
            <a:latin typeface="SB Sans Text"/>
          </a:endParaRPr>
        </a:p>
      </dgm:t>
    </dgm:pt>
    <dgm:pt modelId="{1587F030-172B-40C7-AE11-02C0E7EC29BD}" type="parTrans" cxnId="{C55C9E0A-BF4E-41FB-BBDB-052B1BEE248C}">
      <dgm:prSet/>
      <dgm:spPr/>
      <dgm:t>
        <a:bodyPr/>
        <a:lstStyle/>
        <a:p>
          <a:endParaRPr lang="ru-RU"/>
        </a:p>
      </dgm:t>
    </dgm:pt>
    <dgm:pt modelId="{4CC0116F-D9D7-4F1B-82B2-7516D4D7DAE3}" type="sibTrans" cxnId="{C55C9E0A-BF4E-41FB-BBDB-052B1BEE248C}">
      <dgm:prSet/>
      <dgm:spPr/>
      <dgm:t>
        <a:bodyPr/>
        <a:lstStyle/>
        <a:p>
          <a:endParaRPr lang="ru-RU"/>
        </a:p>
      </dgm:t>
    </dgm:pt>
    <dgm:pt modelId="{BC329DCF-CB28-4711-A76E-9BAD6A40919A}">
      <dgm:prSet custT="1"/>
      <dgm:spPr/>
      <dgm:t>
        <a:bodyPr/>
        <a:lstStyle/>
        <a:p>
          <a:r>
            <a:rPr lang="ru-RU" sz="1200" b="1" i="0" dirty="0">
              <a:latin typeface="SB Sans Text"/>
            </a:rPr>
            <a:t>Инновационность подхода</a:t>
          </a:r>
          <a:endParaRPr lang="ru-RU" sz="1200" dirty="0">
            <a:latin typeface="SB Sans Text"/>
          </a:endParaRPr>
        </a:p>
      </dgm:t>
    </dgm:pt>
    <dgm:pt modelId="{417CF107-8E9B-47A2-9727-6C02F7F3E042}" type="parTrans" cxnId="{C481CB09-432A-4B9B-86DB-2D0358F4D77E}">
      <dgm:prSet/>
      <dgm:spPr/>
      <dgm:t>
        <a:bodyPr/>
        <a:lstStyle/>
        <a:p>
          <a:endParaRPr lang="ru-RU"/>
        </a:p>
      </dgm:t>
    </dgm:pt>
    <dgm:pt modelId="{97916918-DD09-4995-AC83-A83A55659560}" type="sibTrans" cxnId="{C481CB09-432A-4B9B-86DB-2D0358F4D77E}">
      <dgm:prSet/>
      <dgm:spPr/>
      <dgm:t>
        <a:bodyPr/>
        <a:lstStyle/>
        <a:p>
          <a:endParaRPr lang="ru-RU"/>
        </a:p>
      </dgm:t>
    </dgm:pt>
    <dgm:pt modelId="{492E5812-AE0E-4EE9-AD91-DBA8FD02DF92}">
      <dgm:prSet custT="1"/>
      <dgm:spPr/>
      <dgm:t>
        <a:bodyPr/>
        <a:lstStyle/>
        <a:p>
          <a:r>
            <a:rPr lang="ru-RU" sz="1200" b="0" i="0" dirty="0">
              <a:latin typeface="SB Sans Text"/>
            </a:rPr>
            <a:t>Современные методы машинного обучения</a:t>
          </a:r>
          <a:endParaRPr lang="ru-RU" sz="1200" dirty="0">
            <a:latin typeface="SB Sans Text"/>
          </a:endParaRPr>
        </a:p>
      </dgm:t>
    </dgm:pt>
    <dgm:pt modelId="{2501A814-E16B-4301-9406-7786416ADE64}" type="parTrans" cxnId="{12FDF218-3935-4530-81E7-73E9CF744186}">
      <dgm:prSet/>
      <dgm:spPr/>
      <dgm:t>
        <a:bodyPr/>
        <a:lstStyle/>
        <a:p>
          <a:endParaRPr lang="ru-RU"/>
        </a:p>
      </dgm:t>
    </dgm:pt>
    <dgm:pt modelId="{03243566-53FC-4D7D-B50A-23E58A09E6B4}" type="sibTrans" cxnId="{12FDF218-3935-4530-81E7-73E9CF744186}">
      <dgm:prSet/>
      <dgm:spPr/>
      <dgm:t>
        <a:bodyPr/>
        <a:lstStyle/>
        <a:p>
          <a:endParaRPr lang="ru-RU"/>
        </a:p>
      </dgm:t>
    </dgm:pt>
    <dgm:pt modelId="{B9716AB3-F6CA-4AC4-AC98-88B9ED2B5522}">
      <dgm:prSet custT="1"/>
      <dgm:spPr/>
      <dgm:t>
        <a:bodyPr/>
        <a:lstStyle/>
        <a:p>
          <a:r>
            <a:rPr lang="ru-RU" sz="1200" b="0" i="0" dirty="0">
              <a:latin typeface="SB Sans Text"/>
            </a:rPr>
            <a:t>Сокращение временных и финансовых затрат на проведение</a:t>
          </a:r>
          <a:r>
            <a:rPr lang="en-US" sz="1200" b="0" i="0" dirty="0">
              <a:latin typeface="SB Sans Text"/>
            </a:rPr>
            <a:t> </a:t>
          </a:r>
          <a:r>
            <a:rPr lang="ru-RU" sz="1200" b="0" i="0" dirty="0">
              <a:latin typeface="SB Sans Text"/>
            </a:rPr>
            <a:t>испытаний</a:t>
          </a:r>
          <a:endParaRPr lang="ru-RU" sz="1200" dirty="0">
            <a:latin typeface="SB Sans Text"/>
          </a:endParaRPr>
        </a:p>
      </dgm:t>
    </dgm:pt>
    <dgm:pt modelId="{91F8AA32-0227-4196-A8A9-606A237A6A33}" type="parTrans" cxnId="{61852024-0D21-4C2F-8411-66E43783D2F6}">
      <dgm:prSet/>
      <dgm:spPr/>
      <dgm:t>
        <a:bodyPr/>
        <a:lstStyle/>
        <a:p>
          <a:endParaRPr lang="ru-RU"/>
        </a:p>
      </dgm:t>
    </dgm:pt>
    <dgm:pt modelId="{FB246C51-6AA1-466F-B39F-61343D1C6BBD}" type="sibTrans" cxnId="{61852024-0D21-4C2F-8411-66E43783D2F6}">
      <dgm:prSet/>
      <dgm:spPr/>
      <dgm:t>
        <a:bodyPr/>
        <a:lstStyle/>
        <a:p>
          <a:endParaRPr lang="ru-RU"/>
        </a:p>
      </dgm:t>
    </dgm:pt>
    <dgm:pt modelId="{5771A399-90F7-48B8-BAC3-B52443A5B934}">
      <dgm:prSet custT="1"/>
      <dgm:spPr/>
      <dgm:t>
        <a:bodyPr/>
        <a:lstStyle/>
        <a:p>
          <a:r>
            <a:rPr lang="ru-RU" sz="1200" b="0" i="0" dirty="0">
              <a:latin typeface="SB Sans Text"/>
            </a:rPr>
            <a:t>Оптимизация процессов подбора катализаторов</a:t>
          </a:r>
          <a:endParaRPr lang="ru-RU" sz="1200" dirty="0">
            <a:latin typeface="SB Sans Text"/>
          </a:endParaRPr>
        </a:p>
      </dgm:t>
    </dgm:pt>
    <dgm:pt modelId="{709693FD-E263-4D90-945E-D6104A4720AA}" type="parTrans" cxnId="{94E9ECE2-0DFC-46ED-9E22-79F5E007392C}">
      <dgm:prSet/>
      <dgm:spPr/>
      <dgm:t>
        <a:bodyPr/>
        <a:lstStyle/>
        <a:p>
          <a:endParaRPr lang="ru-RU"/>
        </a:p>
      </dgm:t>
    </dgm:pt>
    <dgm:pt modelId="{01B1242F-3BB3-4190-8CC1-3D4C5EEF7D1E}" type="sibTrans" cxnId="{94E9ECE2-0DFC-46ED-9E22-79F5E007392C}">
      <dgm:prSet/>
      <dgm:spPr/>
      <dgm:t>
        <a:bodyPr/>
        <a:lstStyle/>
        <a:p>
          <a:endParaRPr lang="ru-RU"/>
        </a:p>
      </dgm:t>
    </dgm:pt>
    <dgm:pt modelId="{40369FB8-4506-40FA-93C3-CD003183DD04}">
      <dgm:prSet custT="1"/>
      <dgm:spPr/>
      <dgm:t>
        <a:bodyPr/>
        <a:lstStyle/>
        <a:p>
          <a:r>
            <a:rPr lang="ru-RU" sz="1200" b="0" i="0" dirty="0">
              <a:latin typeface="SB Sans Text"/>
            </a:rPr>
            <a:t>Соответствие высоким экологическим стандартам</a:t>
          </a:r>
          <a:endParaRPr lang="ru-RU" sz="1200" dirty="0">
            <a:latin typeface="SB Sans Text"/>
          </a:endParaRPr>
        </a:p>
      </dgm:t>
    </dgm:pt>
    <dgm:pt modelId="{ED5C350A-F479-4A6E-95C7-F931547D6FCE}" type="parTrans" cxnId="{6054CE99-2DDB-4B09-B211-ADC32FD68515}">
      <dgm:prSet/>
      <dgm:spPr/>
      <dgm:t>
        <a:bodyPr/>
        <a:lstStyle/>
        <a:p>
          <a:endParaRPr lang="ru-RU"/>
        </a:p>
      </dgm:t>
    </dgm:pt>
    <dgm:pt modelId="{C066FC88-76EE-4AEB-A6D6-ED768D983749}" type="sibTrans" cxnId="{6054CE99-2DDB-4B09-B211-ADC32FD68515}">
      <dgm:prSet/>
      <dgm:spPr/>
      <dgm:t>
        <a:bodyPr/>
        <a:lstStyle/>
        <a:p>
          <a:endParaRPr lang="ru-RU"/>
        </a:p>
      </dgm:t>
    </dgm:pt>
    <dgm:pt modelId="{4A9F0716-8113-447B-9A59-E93FC73D7A73}">
      <dgm:prSet custT="1"/>
      <dgm:spPr/>
      <dgm:t>
        <a:bodyPr/>
        <a:lstStyle/>
        <a:p>
          <a:r>
            <a:rPr lang="ru-RU" sz="1200" b="1" i="0" dirty="0">
              <a:latin typeface="SB Sans Text"/>
            </a:rPr>
            <a:t>Универсальность применения</a:t>
          </a:r>
          <a:endParaRPr lang="ru-RU" sz="1200" dirty="0">
            <a:latin typeface="SB Sans Text"/>
          </a:endParaRPr>
        </a:p>
      </dgm:t>
    </dgm:pt>
    <dgm:pt modelId="{42BD3288-0501-467F-B3E3-BB879EB4EF16}" type="parTrans" cxnId="{E6CDD737-3D5D-4659-B48C-CEE51EDDEB8D}">
      <dgm:prSet/>
      <dgm:spPr/>
      <dgm:t>
        <a:bodyPr/>
        <a:lstStyle/>
        <a:p>
          <a:endParaRPr lang="ru-RU"/>
        </a:p>
      </dgm:t>
    </dgm:pt>
    <dgm:pt modelId="{1FD5A56A-1AEA-4BDF-8DA9-0982AE04A9FE}" type="sibTrans" cxnId="{E6CDD737-3D5D-4659-B48C-CEE51EDDEB8D}">
      <dgm:prSet/>
      <dgm:spPr/>
      <dgm:t>
        <a:bodyPr/>
        <a:lstStyle/>
        <a:p>
          <a:endParaRPr lang="ru-RU"/>
        </a:p>
      </dgm:t>
    </dgm:pt>
    <dgm:pt modelId="{3F821C0A-1130-419F-A8CD-A98FDEC37B2D}">
      <dgm:prSet custT="1"/>
      <dgm:spPr/>
      <dgm:t>
        <a:bodyPr/>
        <a:lstStyle/>
        <a:p>
          <a:r>
            <a:rPr lang="ru-RU" sz="1200" b="0" i="0" dirty="0">
              <a:latin typeface="SB Sans Text"/>
            </a:rPr>
            <a:t>Нефтепереработка, химия, автомобилестроение и фармацевтика и т.д.</a:t>
          </a:r>
          <a:endParaRPr lang="ru-RU" sz="1200" dirty="0">
            <a:latin typeface="SB Sans Text"/>
          </a:endParaRPr>
        </a:p>
      </dgm:t>
    </dgm:pt>
    <dgm:pt modelId="{86C34201-3B56-4B43-A00E-D25EDE8564C3}" type="parTrans" cxnId="{42730694-BBB8-4A50-B3BB-627398BED8C3}">
      <dgm:prSet/>
      <dgm:spPr/>
      <dgm:t>
        <a:bodyPr/>
        <a:lstStyle/>
        <a:p>
          <a:endParaRPr lang="ru-RU"/>
        </a:p>
      </dgm:t>
    </dgm:pt>
    <dgm:pt modelId="{6C757C94-F2A3-4001-AE41-FCBE7C685181}" type="sibTrans" cxnId="{42730694-BBB8-4A50-B3BB-627398BED8C3}">
      <dgm:prSet/>
      <dgm:spPr/>
      <dgm:t>
        <a:bodyPr/>
        <a:lstStyle/>
        <a:p>
          <a:endParaRPr lang="ru-RU"/>
        </a:p>
      </dgm:t>
    </dgm:pt>
    <dgm:pt modelId="{F75C1DE1-F9E7-4344-B209-C01A245CA7D6}">
      <dgm:prSet custT="1"/>
      <dgm:spPr/>
      <dgm:t>
        <a:bodyPr/>
        <a:lstStyle/>
        <a:p>
          <a:r>
            <a:rPr lang="ru-RU" sz="1200" b="1" i="0" dirty="0">
              <a:latin typeface="SB Sans Text"/>
            </a:rPr>
            <a:t>Поддержка клиентов</a:t>
          </a:r>
          <a:endParaRPr lang="ru-RU" sz="1200" dirty="0">
            <a:latin typeface="SB Sans Text"/>
          </a:endParaRPr>
        </a:p>
      </dgm:t>
    </dgm:pt>
    <dgm:pt modelId="{BD41F981-CC3A-4639-8DBC-FA286871AD5F}" type="parTrans" cxnId="{E6137C5C-65AD-4F33-B30B-944F51C3D2BE}">
      <dgm:prSet/>
      <dgm:spPr/>
      <dgm:t>
        <a:bodyPr/>
        <a:lstStyle/>
        <a:p>
          <a:endParaRPr lang="ru-RU"/>
        </a:p>
      </dgm:t>
    </dgm:pt>
    <dgm:pt modelId="{74841E5D-32FA-4F15-9E2F-CE4F0D6B594E}" type="sibTrans" cxnId="{E6137C5C-65AD-4F33-B30B-944F51C3D2BE}">
      <dgm:prSet/>
      <dgm:spPr/>
      <dgm:t>
        <a:bodyPr/>
        <a:lstStyle/>
        <a:p>
          <a:endParaRPr lang="ru-RU"/>
        </a:p>
      </dgm:t>
    </dgm:pt>
    <dgm:pt modelId="{A27116BD-4122-45BC-A52E-70273F5479DC}">
      <dgm:prSet custT="1"/>
      <dgm:spPr/>
      <dgm:t>
        <a:bodyPr/>
        <a:lstStyle/>
        <a:p>
          <a:r>
            <a:rPr lang="ru-RU" sz="1200" b="0" i="0" dirty="0">
              <a:latin typeface="SB Sans Text"/>
            </a:rPr>
            <a:t>Комплексные услуги по внедрению и поддержке платформы</a:t>
          </a:r>
          <a:endParaRPr lang="ru-RU" sz="1200" dirty="0">
            <a:latin typeface="SB Sans Text"/>
          </a:endParaRPr>
        </a:p>
      </dgm:t>
    </dgm:pt>
    <dgm:pt modelId="{B9FF628B-7BA0-4E08-8037-9731CCA62F1E}" type="parTrans" cxnId="{AD608EF0-EDA4-4CF0-9DF9-A0815A893362}">
      <dgm:prSet/>
      <dgm:spPr/>
      <dgm:t>
        <a:bodyPr/>
        <a:lstStyle/>
        <a:p>
          <a:endParaRPr lang="ru-RU"/>
        </a:p>
      </dgm:t>
    </dgm:pt>
    <dgm:pt modelId="{86634630-0D7B-4DCC-899E-92C3D1B86CE8}" type="sibTrans" cxnId="{AD608EF0-EDA4-4CF0-9DF9-A0815A893362}">
      <dgm:prSet/>
      <dgm:spPr/>
      <dgm:t>
        <a:bodyPr/>
        <a:lstStyle/>
        <a:p>
          <a:endParaRPr lang="ru-RU"/>
        </a:p>
      </dgm:t>
    </dgm:pt>
    <dgm:pt modelId="{E62A3A46-EC9F-457C-8C5B-14EBAE06DD88}">
      <dgm:prSet custT="1"/>
      <dgm:spPr/>
      <dgm:t>
        <a:bodyPr/>
        <a:lstStyle/>
        <a:p>
          <a:r>
            <a:rPr lang="ru-RU" sz="1200" b="1" dirty="0">
              <a:latin typeface="SB Sans Text"/>
            </a:rPr>
            <a:t>Э</a:t>
          </a:r>
          <a:r>
            <a:rPr lang="ru-RU" sz="1200" b="1" i="0" dirty="0">
              <a:latin typeface="SB Sans Text"/>
            </a:rPr>
            <a:t>кономическая выгода</a:t>
          </a:r>
          <a:endParaRPr lang="ru-RU" sz="1200" dirty="0">
            <a:latin typeface="SB Sans Text"/>
          </a:endParaRPr>
        </a:p>
      </dgm:t>
    </dgm:pt>
    <dgm:pt modelId="{33837C2E-C27D-4416-B27E-91805BD35117}" type="sibTrans" cxnId="{DD2F976A-C1E3-47A7-9B84-2A1B3E898A90}">
      <dgm:prSet/>
      <dgm:spPr/>
      <dgm:t>
        <a:bodyPr/>
        <a:lstStyle/>
        <a:p>
          <a:endParaRPr lang="ru-RU"/>
        </a:p>
      </dgm:t>
    </dgm:pt>
    <dgm:pt modelId="{34539697-D792-42B8-BE1E-BC7C2D451CAF}" type="parTrans" cxnId="{DD2F976A-C1E3-47A7-9B84-2A1B3E898A90}">
      <dgm:prSet/>
      <dgm:spPr/>
      <dgm:t>
        <a:bodyPr/>
        <a:lstStyle/>
        <a:p>
          <a:endParaRPr lang="ru-RU"/>
        </a:p>
      </dgm:t>
    </dgm:pt>
    <dgm:pt modelId="{8D458EA0-FA34-44AE-9068-0FDD482E60A2}">
      <dgm:prSet custT="1"/>
      <dgm:spPr/>
      <dgm:t>
        <a:bodyPr/>
        <a:lstStyle/>
        <a:p>
          <a:r>
            <a:rPr lang="ru-RU" sz="1200" b="1" i="0" dirty="0">
              <a:latin typeface="SB Sans Text"/>
            </a:rPr>
            <a:t>Экологическая устойчивость</a:t>
          </a:r>
          <a:endParaRPr lang="ru-RU" sz="1200" dirty="0">
            <a:latin typeface="SB Sans Text"/>
          </a:endParaRPr>
        </a:p>
      </dgm:t>
    </dgm:pt>
    <dgm:pt modelId="{01863EB8-4EC9-431E-B5A5-80AD39885F79}" type="sibTrans" cxnId="{E632E7C1-77F9-4BAD-9B96-28F2D0617776}">
      <dgm:prSet/>
      <dgm:spPr/>
      <dgm:t>
        <a:bodyPr/>
        <a:lstStyle/>
        <a:p>
          <a:endParaRPr lang="ru-RU"/>
        </a:p>
      </dgm:t>
    </dgm:pt>
    <dgm:pt modelId="{0BE45256-3902-4E9D-BF26-EDE90658BD29}" type="parTrans" cxnId="{E632E7C1-77F9-4BAD-9B96-28F2D0617776}">
      <dgm:prSet/>
      <dgm:spPr/>
      <dgm:t>
        <a:bodyPr/>
        <a:lstStyle/>
        <a:p>
          <a:endParaRPr lang="ru-RU"/>
        </a:p>
      </dgm:t>
    </dgm:pt>
    <dgm:pt modelId="{C8744C41-A444-4387-83FB-750D41B4153C}" type="pres">
      <dgm:prSet presAssocID="{425828CA-D397-4E60-8DFC-AA1D7EE8F8DC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A2B6E897-8FDE-4BDF-8262-55601F3FE3A1}" type="pres">
      <dgm:prSet presAssocID="{3458B507-3DE3-47F3-877F-034D6B7B8688}" presName="hierRoot1" presStyleCnt="0">
        <dgm:presLayoutVars>
          <dgm:hierBranch val="init"/>
        </dgm:presLayoutVars>
      </dgm:prSet>
      <dgm:spPr/>
    </dgm:pt>
    <dgm:pt modelId="{ED18C03E-26E2-4AEE-8046-A9FFB50493CC}" type="pres">
      <dgm:prSet presAssocID="{3458B507-3DE3-47F3-877F-034D6B7B8688}" presName="rootComposite1" presStyleCnt="0"/>
      <dgm:spPr/>
    </dgm:pt>
    <dgm:pt modelId="{0BDFA584-3283-46A2-9DE4-C271F40D0666}" type="pres">
      <dgm:prSet presAssocID="{3458B507-3DE3-47F3-877F-034D6B7B8688}" presName="rootText1" presStyleLbl="node0" presStyleIdx="0" presStyleCnt="1">
        <dgm:presLayoutVars>
          <dgm:chPref val="3"/>
        </dgm:presLayoutVars>
      </dgm:prSet>
      <dgm:spPr/>
    </dgm:pt>
    <dgm:pt modelId="{5B4847C8-B82A-485B-BE40-F7EE1A5606EE}" type="pres">
      <dgm:prSet presAssocID="{3458B507-3DE3-47F3-877F-034D6B7B8688}" presName="rootConnector1" presStyleLbl="node1" presStyleIdx="0" presStyleCnt="0"/>
      <dgm:spPr/>
    </dgm:pt>
    <dgm:pt modelId="{4EAEA948-69E4-4E53-B72B-84B7BA467DB9}" type="pres">
      <dgm:prSet presAssocID="{3458B507-3DE3-47F3-877F-034D6B7B8688}" presName="hierChild2" presStyleCnt="0"/>
      <dgm:spPr/>
    </dgm:pt>
    <dgm:pt modelId="{AF2D2E51-D6E3-4CDE-90F6-E732220C5EF3}" type="pres">
      <dgm:prSet presAssocID="{417CF107-8E9B-47A2-9727-6C02F7F3E042}" presName="Name37" presStyleLbl="parChTrans1D2" presStyleIdx="0" presStyleCnt="5"/>
      <dgm:spPr/>
    </dgm:pt>
    <dgm:pt modelId="{E04EE1B9-83E2-4C9F-A354-18EBAE120CA1}" type="pres">
      <dgm:prSet presAssocID="{BC329DCF-CB28-4711-A76E-9BAD6A40919A}" presName="hierRoot2" presStyleCnt="0">
        <dgm:presLayoutVars>
          <dgm:hierBranch val="init"/>
        </dgm:presLayoutVars>
      </dgm:prSet>
      <dgm:spPr/>
    </dgm:pt>
    <dgm:pt modelId="{809A53FE-B6E4-4746-8E23-2EDEE462FFAB}" type="pres">
      <dgm:prSet presAssocID="{BC329DCF-CB28-4711-A76E-9BAD6A40919A}" presName="rootComposite" presStyleCnt="0"/>
      <dgm:spPr/>
    </dgm:pt>
    <dgm:pt modelId="{5DEC0888-FAB9-4619-8ABE-285283B92FE4}" type="pres">
      <dgm:prSet presAssocID="{BC329DCF-CB28-4711-A76E-9BAD6A40919A}" presName="rootText" presStyleLbl="node2" presStyleIdx="0" presStyleCnt="5">
        <dgm:presLayoutVars>
          <dgm:chPref val="3"/>
        </dgm:presLayoutVars>
      </dgm:prSet>
      <dgm:spPr/>
    </dgm:pt>
    <dgm:pt modelId="{2D047408-776D-4809-87B8-389D2C5E409F}" type="pres">
      <dgm:prSet presAssocID="{BC329DCF-CB28-4711-A76E-9BAD6A40919A}" presName="rootConnector" presStyleLbl="node2" presStyleIdx="0" presStyleCnt="5"/>
      <dgm:spPr/>
    </dgm:pt>
    <dgm:pt modelId="{A9E1A826-C3E3-43B7-A5F6-CAFB9EA0B857}" type="pres">
      <dgm:prSet presAssocID="{BC329DCF-CB28-4711-A76E-9BAD6A40919A}" presName="hierChild4" presStyleCnt="0"/>
      <dgm:spPr/>
    </dgm:pt>
    <dgm:pt modelId="{89F9B91B-4157-4590-95B0-F5E23847CEE0}" type="pres">
      <dgm:prSet presAssocID="{2501A814-E16B-4301-9406-7786416ADE64}" presName="Name37" presStyleLbl="parChTrans1D3" presStyleIdx="0" presStyleCnt="6"/>
      <dgm:spPr/>
    </dgm:pt>
    <dgm:pt modelId="{43EC0FA7-1EFA-4E83-AE07-3A18FBD78BF0}" type="pres">
      <dgm:prSet presAssocID="{492E5812-AE0E-4EE9-AD91-DBA8FD02DF92}" presName="hierRoot2" presStyleCnt="0">
        <dgm:presLayoutVars>
          <dgm:hierBranch val="init"/>
        </dgm:presLayoutVars>
      </dgm:prSet>
      <dgm:spPr/>
    </dgm:pt>
    <dgm:pt modelId="{1E14F90C-C8D3-400D-981C-37E5E861FED5}" type="pres">
      <dgm:prSet presAssocID="{492E5812-AE0E-4EE9-AD91-DBA8FD02DF92}" presName="rootComposite" presStyleCnt="0"/>
      <dgm:spPr/>
    </dgm:pt>
    <dgm:pt modelId="{E58AEFAC-9AEC-4CB9-9561-2CCBF9D29295}" type="pres">
      <dgm:prSet presAssocID="{492E5812-AE0E-4EE9-AD91-DBA8FD02DF92}" presName="rootText" presStyleLbl="node3" presStyleIdx="0" presStyleCnt="6">
        <dgm:presLayoutVars>
          <dgm:chPref val="3"/>
        </dgm:presLayoutVars>
      </dgm:prSet>
      <dgm:spPr/>
    </dgm:pt>
    <dgm:pt modelId="{A73021A3-CFFB-4612-9E89-8544949A520F}" type="pres">
      <dgm:prSet presAssocID="{492E5812-AE0E-4EE9-AD91-DBA8FD02DF92}" presName="rootConnector" presStyleLbl="node3" presStyleIdx="0" presStyleCnt="6"/>
      <dgm:spPr/>
    </dgm:pt>
    <dgm:pt modelId="{DCE02C6A-4FE4-4B98-A051-8BD82501E8C0}" type="pres">
      <dgm:prSet presAssocID="{492E5812-AE0E-4EE9-AD91-DBA8FD02DF92}" presName="hierChild4" presStyleCnt="0"/>
      <dgm:spPr/>
    </dgm:pt>
    <dgm:pt modelId="{B388845D-ECA3-4AD1-953C-2F0BC80F4544}" type="pres">
      <dgm:prSet presAssocID="{492E5812-AE0E-4EE9-AD91-DBA8FD02DF92}" presName="hierChild5" presStyleCnt="0"/>
      <dgm:spPr/>
    </dgm:pt>
    <dgm:pt modelId="{753A909B-5A46-4DFB-95F6-5F64DBFF909C}" type="pres">
      <dgm:prSet presAssocID="{BC329DCF-CB28-4711-A76E-9BAD6A40919A}" presName="hierChild5" presStyleCnt="0"/>
      <dgm:spPr/>
    </dgm:pt>
    <dgm:pt modelId="{DDF9050D-9B07-4A73-BA98-B196DB871196}" type="pres">
      <dgm:prSet presAssocID="{34539697-D792-42B8-BE1E-BC7C2D451CAF}" presName="Name37" presStyleLbl="parChTrans1D2" presStyleIdx="1" presStyleCnt="5"/>
      <dgm:spPr/>
    </dgm:pt>
    <dgm:pt modelId="{8B93E5A8-B369-4A17-95A4-94AD0F3E2CF2}" type="pres">
      <dgm:prSet presAssocID="{E62A3A46-EC9F-457C-8C5B-14EBAE06DD88}" presName="hierRoot2" presStyleCnt="0">
        <dgm:presLayoutVars>
          <dgm:hierBranch val="init"/>
        </dgm:presLayoutVars>
      </dgm:prSet>
      <dgm:spPr/>
    </dgm:pt>
    <dgm:pt modelId="{BEB978BF-50B8-4856-8B27-EB811435410E}" type="pres">
      <dgm:prSet presAssocID="{E62A3A46-EC9F-457C-8C5B-14EBAE06DD88}" presName="rootComposite" presStyleCnt="0"/>
      <dgm:spPr/>
    </dgm:pt>
    <dgm:pt modelId="{19B71A82-3028-4241-A88C-07CBF79072BA}" type="pres">
      <dgm:prSet presAssocID="{E62A3A46-EC9F-457C-8C5B-14EBAE06DD88}" presName="rootText" presStyleLbl="node2" presStyleIdx="1" presStyleCnt="5">
        <dgm:presLayoutVars>
          <dgm:chPref val="3"/>
        </dgm:presLayoutVars>
      </dgm:prSet>
      <dgm:spPr/>
    </dgm:pt>
    <dgm:pt modelId="{B12322A5-E609-4900-8E62-E892B4182860}" type="pres">
      <dgm:prSet presAssocID="{E62A3A46-EC9F-457C-8C5B-14EBAE06DD88}" presName="rootConnector" presStyleLbl="node2" presStyleIdx="1" presStyleCnt="5"/>
      <dgm:spPr/>
    </dgm:pt>
    <dgm:pt modelId="{7D395743-BCBB-413A-9012-652F79D122B2}" type="pres">
      <dgm:prSet presAssocID="{E62A3A46-EC9F-457C-8C5B-14EBAE06DD88}" presName="hierChild4" presStyleCnt="0"/>
      <dgm:spPr/>
    </dgm:pt>
    <dgm:pt modelId="{A1560C4A-FF45-4DF3-A9AC-137150C474F5}" type="pres">
      <dgm:prSet presAssocID="{91F8AA32-0227-4196-A8A9-606A237A6A33}" presName="Name37" presStyleLbl="parChTrans1D3" presStyleIdx="1" presStyleCnt="6"/>
      <dgm:spPr/>
    </dgm:pt>
    <dgm:pt modelId="{2E2058D9-727A-45D8-8A56-283523BDA69E}" type="pres">
      <dgm:prSet presAssocID="{B9716AB3-F6CA-4AC4-AC98-88B9ED2B5522}" presName="hierRoot2" presStyleCnt="0">
        <dgm:presLayoutVars>
          <dgm:hierBranch val="init"/>
        </dgm:presLayoutVars>
      </dgm:prSet>
      <dgm:spPr/>
    </dgm:pt>
    <dgm:pt modelId="{A489F662-AA93-4595-826E-9DB0AF349276}" type="pres">
      <dgm:prSet presAssocID="{B9716AB3-F6CA-4AC4-AC98-88B9ED2B5522}" presName="rootComposite" presStyleCnt="0"/>
      <dgm:spPr/>
    </dgm:pt>
    <dgm:pt modelId="{353F524F-FF34-4C92-A8BC-4B4C77358EE0}" type="pres">
      <dgm:prSet presAssocID="{B9716AB3-F6CA-4AC4-AC98-88B9ED2B5522}" presName="rootText" presStyleLbl="node3" presStyleIdx="1" presStyleCnt="6">
        <dgm:presLayoutVars>
          <dgm:chPref val="3"/>
        </dgm:presLayoutVars>
      </dgm:prSet>
      <dgm:spPr/>
    </dgm:pt>
    <dgm:pt modelId="{BC11F0AA-59CF-4129-9B6D-0CD197CD2E56}" type="pres">
      <dgm:prSet presAssocID="{B9716AB3-F6CA-4AC4-AC98-88B9ED2B5522}" presName="rootConnector" presStyleLbl="node3" presStyleIdx="1" presStyleCnt="6"/>
      <dgm:spPr/>
    </dgm:pt>
    <dgm:pt modelId="{9A525BBE-8AD4-44D6-B55C-0D62DD78D1C9}" type="pres">
      <dgm:prSet presAssocID="{B9716AB3-F6CA-4AC4-AC98-88B9ED2B5522}" presName="hierChild4" presStyleCnt="0"/>
      <dgm:spPr/>
    </dgm:pt>
    <dgm:pt modelId="{53274082-14E6-454E-B1D0-292D3D516022}" type="pres">
      <dgm:prSet presAssocID="{B9716AB3-F6CA-4AC4-AC98-88B9ED2B5522}" presName="hierChild5" presStyleCnt="0"/>
      <dgm:spPr/>
    </dgm:pt>
    <dgm:pt modelId="{1DC00A83-BC5F-4269-9E45-7E0A4A4158F2}" type="pres">
      <dgm:prSet presAssocID="{709693FD-E263-4D90-945E-D6104A4720AA}" presName="Name37" presStyleLbl="parChTrans1D3" presStyleIdx="2" presStyleCnt="6"/>
      <dgm:spPr/>
    </dgm:pt>
    <dgm:pt modelId="{63CE6CAF-06DC-4186-BBC8-BBDA1E46B315}" type="pres">
      <dgm:prSet presAssocID="{5771A399-90F7-48B8-BAC3-B52443A5B934}" presName="hierRoot2" presStyleCnt="0">
        <dgm:presLayoutVars>
          <dgm:hierBranch val="init"/>
        </dgm:presLayoutVars>
      </dgm:prSet>
      <dgm:spPr/>
    </dgm:pt>
    <dgm:pt modelId="{15B410D6-F2D9-4863-AC9A-CDC5E78C943F}" type="pres">
      <dgm:prSet presAssocID="{5771A399-90F7-48B8-BAC3-B52443A5B934}" presName="rootComposite" presStyleCnt="0"/>
      <dgm:spPr/>
    </dgm:pt>
    <dgm:pt modelId="{47E928AF-A06D-4597-9036-701DEF8ADD37}" type="pres">
      <dgm:prSet presAssocID="{5771A399-90F7-48B8-BAC3-B52443A5B934}" presName="rootText" presStyleLbl="node3" presStyleIdx="2" presStyleCnt="6">
        <dgm:presLayoutVars>
          <dgm:chPref val="3"/>
        </dgm:presLayoutVars>
      </dgm:prSet>
      <dgm:spPr/>
    </dgm:pt>
    <dgm:pt modelId="{733AB347-73FB-4394-BFCB-93DFA96DEEDB}" type="pres">
      <dgm:prSet presAssocID="{5771A399-90F7-48B8-BAC3-B52443A5B934}" presName="rootConnector" presStyleLbl="node3" presStyleIdx="2" presStyleCnt="6"/>
      <dgm:spPr/>
    </dgm:pt>
    <dgm:pt modelId="{6E9EC492-FE34-49A6-998E-7C6047F732CF}" type="pres">
      <dgm:prSet presAssocID="{5771A399-90F7-48B8-BAC3-B52443A5B934}" presName="hierChild4" presStyleCnt="0"/>
      <dgm:spPr/>
    </dgm:pt>
    <dgm:pt modelId="{0982F6E1-EC28-4F66-BE86-2A759C995D48}" type="pres">
      <dgm:prSet presAssocID="{5771A399-90F7-48B8-BAC3-B52443A5B934}" presName="hierChild5" presStyleCnt="0"/>
      <dgm:spPr/>
    </dgm:pt>
    <dgm:pt modelId="{E56E3D2B-8AA3-4D16-B6E8-C23921FD8A5A}" type="pres">
      <dgm:prSet presAssocID="{E62A3A46-EC9F-457C-8C5B-14EBAE06DD88}" presName="hierChild5" presStyleCnt="0"/>
      <dgm:spPr/>
    </dgm:pt>
    <dgm:pt modelId="{21D70701-8650-487E-98AA-947BB9C0A1BC}" type="pres">
      <dgm:prSet presAssocID="{0BE45256-3902-4E9D-BF26-EDE90658BD29}" presName="Name37" presStyleLbl="parChTrans1D2" presStyleIdx="2" presStyleCnt="5"/>
      <dgm:spPr/>
    </dgm:pt>
    <dgm:pt modelId="{0477AC92-7774-41A4-AE8C-AD197BFEB5D9}" type="pres">
      <dgm:prSet presAssocID="{8D458EA0-FA34-44AE-9068-0FDD482E60A2}" presName="hierRoot2" presStyleCnt="0">
        <dgm:presLayoutVars>
          <dgm:hierBranch val="init"/>
        </dgm:presLayoutVars>
      </dgm:prSet>
      <dgm:spPr/>
    </dgm:pt>
    <dgm:pt modelId="{DCFF87EF-A3EA-4D82-9E3D-751013FCC501}" type="pres">
      <dgm:prSet presAssocID="{8D458EA0-FA34-44AE-9068-0FDD482E60A2}" presName="rootComposite" presStyleCnt="0"/>
      <dgm:spPr/>
    </dgm:pt>
    <dgm:pt modelId="{77459E4B-3FB7-43C8-A592-850794CFA2FB}" type="pres">
      <dgm:prSet presAssocID="{8D458EA0-FA34-44AE-9068-0FDD482E60A2}" presName="rootText" presStyleLbl="node2" presStyleIdx="2" presStyleCnt="5">
        <dgm:presLayoutVars>
          <dgm:chPref val="3"/>
        </dgm:presLayoutVars>
      </dgm:prSet>
      <dgm:spPr/>
    </dgm:pt>
    <dgm:pt modelId="{E7905A7D-AAE9-4AE2-92E1-C73318BEBFB6}" type="pres">
      <dgm:prSet presAssocID="{8D458EA0-FA34-44AE-9068-0FDD482E60A2}" presName="rootConnector" presStyleLbl="node2" presStyleIdx="2" presStyleCnt="5"/>
      <dgm:spPr/>
    </dgm:pt>
    <dgm:pt modelId="{4230FAE1-1A9A-4447-8684-FE2E5EEEF1CE}" type="pres">
      <dgm:prSet presAssocID="{8D458EA0-FA34-44AE-9068-0FDD482E60A2}" presName="hierChild4" presStyleCnt="0"/>
      <dgm:spPr/>
    </dgm:pt>
    <dgm:pt modelId="{97488C26-9B01-4420-9698-91800513F7C9}" type="pres">
      <dgm:prSet presAssocID="{ED5C350A-F479-4A6E-95C7-F931547D6FCE}" presName="Name37" presStyleLbl="parChTrans1D3" presStyleIdx="3" presStyleCnt="6"/>
      <dgm:spPr/>
    </dgm:pt>
    <dgm:pt modelId="{09D68CD3-1A32-4612-809C-201B7FF0B963}" type="pres">
      <dgm:prSet presAssocID="{40369FB8-4506-40FA-93C3-CD003183DD04}" presName="hierRoot2" presStyleCnt="0">
        <dgm:presLayoutVars>
          <dgm:hierBranch val="init"/>
        </dgm:presLayoutVars>
      </dgm:prSet>
      <dgm:spPr/>
    </dgm:pt>
    <dgm:pt modelId="{F38F5A82-1EE3-4853-BFD8-802118118969}" type="pres">
      <dgm:prSet presAssocID="{40369FB8-4506-40FA-93C3-CD003183DD04}" presName="rootComposite" presStyleCnt="0"/>
      <dgm:spPr/>
    </dgm:pt>
    <dgm:pt modelId="{8F65A42A-F6BA-44DA-8CE3-1795B7E3D358}" type="pres">
      <dgm:prSet presAssocID="{40369FB8-4506-40FA-93C3-CD003183DD04}" presName="rootText" presStyleLbl="node3" presStyleIdx="3" presStyleCnt="6">
        <dgm:presLayoutVars>
          <dgm:chPref val="3"/>
        </dgm:presLayoutVars>
      </dgm:prSet>
      <dgm:spPr/>
    </dgm:pt>
    <dgm:pt modelId="{E01458AC-35C3-4237-9B31-B05806272E0F}" type="pres">
      <dgm:prSet presAssocID="{40369FB8-4506-40FA-93C3-CD003183DD04}" presName="rootConnector" presStyleLbl="node3" presStyleIdx="3" presStyleCnt="6"/>
      <dgm:spPr/>
    </dgm:pt>
    <dgm:pt modelId="{F94D4B59-6837-4046-A0F2-8DA5767E390E}" type="pres">
      <dgm:prSet presAssocID="{40369FB8-4506-40FA-93C3-CD003183DD04}" presName="hierChild4" presStyleCnt="0"/>
      <dgm:spPr/>
    </dgm:pt>
    <dgm:pt modelId="{94C2BA2B-2674-46A3-8FDD-6AC2CC83998F}" type="pres">
      <dgm:prSet presAssocID="{40369FB8-4506-40FA-93C3-CD003183DD04}" presName="hierChild5" presStyleCnt="0"/>
      <dgm:spPr/>
    </dgm:pt>
    <dgm:pt modelId="{42CE74DE-4ACC-4B16-B2E2-F6C54005A309}" type="pres">
      <dgm:prSet presAssocID="{8D458EA0-FA34-44AE-9068-0FDD482E60A2}" presName="hierChild5" presStyleCnt="0"/>
      <dgm:spPr/>
    </dgm:pt>
    <dgm:pt modelId="{190CED60-5028-4FB7-87ED-82E54B9089B7}" type="pres">
      <dgm:prSet presAssocID="{42BD3288-0501-467F-B3E3-BB879EB4EF16}" presName="Name37" presStyleLbl="parChTrans1D2" presStyleIdx="3" presStyleCnt="5"/>
      <dgm:spPr/>
    </dgm:pt>
    <dgm:pt modelId="{388E50A6-3F8A-4369-97B8-855AEF07C503}" type="pres">
      <dgm:prSet presAssocID="{4A9F0716-8113-447B-9A59-E93FC73D7A73}" presName="hierRoot2" presStyleCnt="0">
        <dgm:presLayoutVars>
          <dgm:hierBranch val="init"/>
        </dgm:presLayoutVars>
      </dgm:prSet>
      <dgm:spPr/>
    </dgm:pt>
    <dgm:pt modelId="{1FA061FB-6D5C-4B0A-ABB4-A547A84EBD7A}" type="pres">
      <dgm:prSet presAssocID="{4A9F0716-8113-447B-9A59-E93FC73D7A73}" presName="rootComposite" presStyleCnt="0"/>
      <dgm:spPr/>
    </dgm:pt>
    <dgm:pt modelId="{194B25CC-7300-488E-B101-36AA25F88EFA}" type="pres">
      <dgm:prSet presAssocID="{4A9F0716-8113-447B-9A59-E93FC73D7A73}" presName="rootText" presStyleLbl="node2" presStyleIdx="3" presStyleCnt="5">
        <dgm:presLayoutVars>
          <dgm:chPref val="3"/>
        </dgm:presLayoutVars>
      </dgm:prSet>
      <dgm:spPr/>
    </dgm:pt>
    <dgm:pt modelId="{0CD5B9C4-1DCF-4532-AA02-B0B05DF0216D}" type="pres">
      <dgm:prSet presAssocID="{4A9F0716-8113-447B-9A59-E93FC73D7A73}" presName="rootConnector" presStyleLbl="node2" presStyleIdx="3" presStyleCnt="5"/>
      <dgm:spPr/>
    </dgm:pt>
    <dgm:pt modelId="{3D53DD43-3E95-4BA6-83DD-7A6B5CFC7E69}" type="pres">
      <dgm:prSet presAssocID="{4A9F0716-8113-447B-9A59-E93FC73D7A73}" presName="hierChild4" presStyleCnt="0"/>
      <dgm:spPr/>
    </dgm:pt>
    <dgm:pt modelId="{2CC56DC6-021F-464C-B00C-47D0CAF7F519}" type="pres">
      <dgm:prSet presAssocID="{86C34201-3B56-4B43-A00E-D25EDE8564C3}" presName="Name37" presStyleLbl="parChTrans1D3" presStyleIdx="4" presStyleCnt="6"/>
      <dgm:spPr/>
    </dgm:pt>
    <dgm:pt modelId="{B9F8FA9E-15AD-4067-B9D2-FD510AABF195}" type="pres">
      <dgm:prSet presAssocID="{3F821C0A-1130-419F-A8CD-A98FDEC37B2D}" presName="hierRoot2" presStyleCnt="0">
        <dgm:presLayoutVars>
          <dgm:hierBranch val="init"/>
        </dgm:presLayoutVars>
      </dgm:prSet>
      <dgm:spPr/>
    </dgm:pt>
    <dgm:pt modelId="{B682342D-8E91-4A7D-815A-0217B15F7C65}" type="pres">
      <dgm:prSet presAssocID="{3F821C0A-1130-419F-A8CD-A98FDEC37B2D}" presName="rootComposite" presStyleCnt="0"/>
      <dgm:spPr/>
    </dgm:pt>
    <dgm:pt modelId="{09072ABF-05C5-418B-A7B2-A77CC4A5746D}" type="pres">
      <dgm:prSet presAssocID="{3F821C0A-1130-419F-A8CD-A98FDEC37B2D}" presName="rootText" presStyleLbl="node3" presStyleIdx="4" presStyleCnt="6">
        <dgm:presLayoutVars>
          <dgm:chPref val="3"/>
        </dgm:presLayoutVars>
      </dgm:prSet>
      <dgm:spPr/>
    </dgm:pt>
    <dgm:pt modelId="{D740DD62-4EED-451E-B1FD-21FE240410C3}" type="pres">
      <dgm:prSet presAssocID="{3F821C0A-1130-419F-A8CD-A98FDEC37B2D}" presName="rootConnector" presStyleLbl="node3" presStyleIdx="4" presStyleCnt="6"/>
      <dgm:spPr/>
    </dgm:pt>
    <dgm:pt modelId="{7AE8A203-F5CD-475C-9596-0775F5EA9E10}" type="pres">
      <dgm:prSet presAssocID="{3F821C0A-1130-419F-A8CD-A98FDEC37B2D}" presName="hierChild4" presStyleCnt="0"/>
      <dgm:spPr/>
    </dgm:pt>
    <dgm:pt modelId="{90B047EA-4345-4823-BFD3-35F7DBEFBB1E}" type="pres">
      <dgm:prSet presAssocID="{3F821C0A-1130-419F-A8CD-A98FDEC37B2D}" presName="hierChild5" presStyleCnt="0"/>
      <dgm:spPr/>
    </dgm:pt>
    <dgm:pt modelId="{4DC5333C-C627-433F-A5DA-E78289EDCE76}" type="pres">
      <dgm:prSet presAssocID="{4A9F0716-8113-447B-9A59-E93FC73D7A73}" presName="hierChild5" presStyleCnt="0"/>
      <dgm:spPr/>
    </dgm:pt>
    <dgm:pt modelId="{5A439310-17DE-44B7-BABE-6BF12CFB6E8E}" type="pres">
      <dgm:prSet presAssocID="{BD41F981-CC3A-4639-8DBC-FA286871AD5F}" presName="Name37" presStyleLbl="parChTrans1D2" presStyleIdx="4" presStyleCnt="5"/>
      <dgm:spPr/>
    </dgm:pt>
    <dgm:pt modelId="{D65BBB87-630B-46D7-AC7F-48216B159D29}" type="pres">
      <dgm:prSet presAssocID="{F75C1DE1-F9E7-4344-B209-C01A245CA7D6}" presName="hierRoot2" presStyleCnt="0">
        <dgm:presLayoutVars>
          <dgm:hierBranch val="init"/>
        </dgm:presLayoutVars>
      </dgm:prSet>
      <dgm:spPr/>
    </dgm:pt>
    <dgm:pt modelId="{5D42B45B-7E7D-4C3F-9DF1-E5114A6D7CE3}" type="pres">
      <dgm:prSet presAssocID="{F75C1DE1-F9E7-4344-B209-C01A245CA7D6}" presName="rootComposite" presStyleCnt="0"/>
      <dgm:spPr/>
    </dgm:pt>
    <dgm:pt modelId="{308BB6DF-56AE-4201-BCE1-71872DC18885}" type="pres">
      <dgm:prSet presAssocID="{F75C1DE1-F9E7-4344-B209-C01A245CA7D6}" presName="rootText" presStyleLbl="node2" presStyleIdx="4" presStyleCnt="5">
        <dgm:presLayoutVars>
          <dgm:chPref val="3"/>
        </dgm:presLayoutVars>
      </dgm:prSet>
      <dgm:spPr/>
    </dgm:pt>
    <dgm:pt modelId="{296D6B0F-97B4-4DC1-8BD7-D1B3EEEE4E2D}" type="pres">
      <dgm:prSet presAssocID="{F75C1DE1-F9E7-4344-B209-C01A245CA7D6}" presName="rootConnector" presStyleLbl="node2" presStyleIdx="4" presStyleCnt="5"/>
      <dgm:spPr/>
    </dgm:pt>
    <dgm:pt modelId="{774B6586-ADA6-4BA2-8E09-4E0E68383A03}" type="pres">
      <dgm:prSet presAssocID="{F75C1DE1-F9E7-4344-B209-C01A245CA7D6}" presName="hierChild4" presStyleCnt="0"/>
      <dgm:spPr/>
    </dgm:pt>
    <dgm:pt modelId="{70F0C99E-8A10-46AD-BD80-92B6811149C8}" type="pres">
      <dgm:prSet presAssocID="{B9FF628B-7BA0-4E08-8037-9731CCA62F1E}" presName="Name37" presStyleLbl="parChTrans1D3" presStyleIdx="5" presStyleCnt="6"/>
      <dgm:spPr/>
    </dgm:pt>
    <dgm:pt modelId="{B11876BD-0255-41ED-A99D-5AA3E82CA162}" type="pres">
      <dgm:prSet presAssocID="{A27116BD-4122-45BC-A52E-70273F5479DC}" presName="hierRoot2" presStyleCnt="0">
        <dgm:presLayoutVars>
          <dgm:hierBranch val="init"/>
        </dgm:presLayoutVars>
      </dgm:prSet>
      <dgm:spPr/>
    </dgm:pt>
    <dgm:pt modelId="{918BB53F-EA2E-41FA-A657-655733E8FB50}" type="pres">
      <dgm:prSet presAssocID="{A27116BD-4122-45BC-A52E-70273F5479DC}" presName="rootComposite" presStyleCnt="0"/>
      <dgm:spPr/>
    </dgm:pt>
    <dgm:pt modelId="{27B60B80-B5EF-4CCA-AF47-565278E27176}" type="pres">
      <dgm:prSet presAssocID="{A27116BD-4122-45BC-A52E-70273F5479DC}" presName="rootText" presStyleLbl="node3" presStyleIdx="5" presStyleCnt="6">
        <dgm:presLayoutVars>
          <dgm:chPref val="3"/>
        </dgm:presLayoutVars>
      </dgm:prSet>
      <dgm:spPr/>
    </dgm:pt>
    <dgm:pt modelId="{651733B1-A020-47A0-AD16-9EAFE7E88594}" type="pres">
      <dgm:prSet presAssocID="{A27116BD-4122-45BC-A52E-70273F5479DC}" presName="rootConnector" presStyleLbl="node3" presStyleIdx="5" presStyleCnt="6"/>
      <dgm:spPr/>
    </dgm:pt>
    <dgm:pt modelId="{E0A3C962-853C-4781-A5DD-883C1B707952}" type="pres">
      <dgm:prSet presAssocID="{A27116BD-4122-45BC-A52E-70273F5479DC}" presName="hierChild4" presStyleCnt="0"/>
      <dgm:spPr/>
    </dgm:pt>
    <dgm:pt modelId="{27021D3A-3ABA-4579-AD57-0EF88A7214D3}" type="pres">
      <dgm:prSet presAssocID="{A27116BD-4122-45BC-A52E-70273F5479DC}" presName="hierChild5" presStyleCnt="0"/>
      <dgm:spPr/>
    </dgm:pt>
    <dgm:pt modelId="{6E74B19C-0EA3-479F-9297-76AFF253E341}" type="pres">
      <dgm:prSet presAssocID="{F75C1DE1-F9E7-4344-B209-C01A245CA7D6}" presName="hierChild5" presStyleCnt="0"/>
      <dgm:spPr/>
    </dgm:pt>
    <dgm:pt modelId="{0A40BD4C-C3E9-4BCB-974C-C83C18F72E06}" type="pres">
      <dgm:prSet presAssocID="{3458B507-3DE3-47F3-877F-034D6B7B8688}" presName="hierChild3" presStyleCnt="0"/>
      <dgm:spPr/>
    </dgm:pt>
  </dgm:ptLst>
  <dgm:cxnLst>
    <dgm:cxn modelId="{2E21DD03-8D89-4AE5-9FCA-7D0FE1961367}" type="presOf" srcId="{3458B507-3DE3-47F3-877F-034D6B7B8688}" destId="{0BDFA584-3283-46A2-9DE4-C271F40D0666}" srcOrd="0" destOrd="0" presId="urn:microsoft.com/office/officeart/2005/8/layout/orgChart1"/>
    <dgm:cxn modelId="{C78A0F07-5A46-4F9D-B74E-982893FB2CB8}" type="presOf" srcId="{3458B507-3DE3-47F3-877F-034D6B7B8688}" destId="{5B4847C8-B82A-485B-BE40-F7EE1A5606EE}" srcOrd="1" destOrd="0" presId="urn:microsoft.com/office/officeart/2005/8/layout/orgChart1"/>
    <dgm:cxn modelId="{C481CB09-432A-4B9B-86DB-2D0358F4D77E}" srcId="{3458B507-3DE3-47F3-877F-034D6B7B8688}" destId="{BC329DCF-CB28-4711-A76E-9BAD6A40919A}" srcOrd="0" destOrd="0" parTransId="{417CF107-8E9B-47A2-9727-6C02F7F3E042}" sibTransId="{97916918-DD09-4995-AC83-A83A55659560}"/>
    <dgm:cxn modelId="{C55C9E0A-BF4E-41FB-BBDB-052B1BEE248C}" srcId="{425828CA-D397-4E60-8DFC-AA1D7EE8F8DC}" destId="{3458B507-3DE3-47F3-877F-034D6B7B8688}" srcOrd="0" destOrd="0" parTransId="{1587F030-172B-40C7-AE11-02C0E7EC29BD}" sibTransId="{4CC0116F-D9D7-4F1B-82B2-7516D4D7DAE3}"/>
    <dgm:cxn modelId="{2B80F50D-EC24-4040-B1A6-AE4C1B4473B6}" type="presOf" srcId="{E62A3A46-EC9F-457C-8C5B-14EBAE06DD88}" destId="{B12322A5-E609-4900-8E62-E892B4182860}" srcOrd="1" destOrd="0" presId="urn:microsoft.com/office/officeart/2005/8/layout/orgChart1"/>
    <dgm:cxn modelId="{0277140E-0D9E-42BD-8EDC-4191ACFD16E2}" type="presOf" srcId="{4A9F0716-8113-447B-9A59-E93FC73D7A73}" destId="{0CD5B9C4-1DCF-4532-AA02-B0B05DF0216D}" srcOrd="1" destOrd="0" presId="urn:microsoft.com/office/officeart/2005/8/layout/orgChart1"/>
    <dgm:cxn modelId="{1CE93A14-B98D-4A66-A799-4ACE3BDE46E2}" type="presOf" srcId="{40369FB8-4506-40FA-93C3-CD003183DD04}" destId="{E01458AC-35C3-4237-9B31-B05806272E0F}" srcOrd="1" destOrd="0" presId="urn:microsoft.com/office/officeart/2005/8/layout/orgChart1"/>
    <dgm:cxn modelId="{F9158918-F0E5-44A1-8970-6ED5ADF86D03}" type="presOf" srcId="{86C34201-3B56-4B43-A00E-D25EDE8564C3}" destId="{2CC56DC6-021F-464C-B00C-47D0CAF7F519}" srcOrd="0" destOrd="0" presId="urn:microsoft.com/office/officeart/2005/8/layout/orgChart1"/>
    <dgm:cxn modelId="{B61E9218-8386-4AD3-AE4E-901F354B6FCC}" type="presOf" srcId="{2501A814-E16B-4301-9406-7786416ADE64}" destId="{89F9B91B-4157-4590-95B0-F5E23847CEE0}" srcOrd="0" destOrd="0" presId="urn:microsoft.com/office/officeart/2005/8/layout/orgChart1"/>
    <dgm:cxn modelId="{0EA89318-144A-4BF9-8431-4DA24B1D8FAC}" type="presOf" srcId="{40369FB8-4506-40FA-93C3-CD003183DD04}" destId="{8F65A42A-F6BA-44DA-8CE3-1795B7E3D358}" srcOrd="0" destOrd="0" presId="urn:microsoft.com/office/officeart/2005/8/layout/orgChart1"/>
    <dgm:cxn modelId="{12FDF218-3935-4530-81E7-73E9CF744186}" srcId="{BC329DCF-CB28-4711-A76E-9BAD6A40919A}" destId="{492E5812-AE0E-4EE9-AD91-DBA8FD02DF92}" srcOrd="0" destOrd="0" parTransId="{2501A814-E16B-4301-9406-7786416ADE64}" sibTransId="{03243566-53FC-4D7D-B50A-23E58A09E6B4}"/>
    <dgm:cxn modelId="{61852024-0D21-4C2F-8411-66E43783D2F6}" srcId="{E62A3A46-EC9F-457C-8C5B-14EBAE06DD88}" destId="{B9716AB3-F6CA-4AC4-AC98-88B9ED2B5522}" srcOrd="0" destOrd="0" parTransId="{91F8AA32-0227-4196-A8A9-606A237A6A33}" sibTransId="{FB246C51-6AA1-466F-B39F-61343D1C6BBD}"/>
    <dgm:cxn modelId="{2C27DA27-6F6A-4A1B-A5A6-9C5793B48E46}" type="presOf" srcId="{B9716AB3-F6CA-4AC4-AC98-88B9ED2B5522}" destId="{353F524F-FF34-4C92-A8BC-4B4C77358EE0}" srcOrd="0" destOrd="0" presId="urn:microsoft.com/office/officeart/2005/8/layout/orgChart1"/>
    <dgm:cxn modelId="{23466933-C5B7-4F1B-8E81-713A264B3303}" type="presOf" srcId="{425828CA-D397-4E60-8DFC-AA1D7EE8F8DC}" destId="{C8744C41-A444-4387-83FB-750D41B4153C}" srcOrd="0" destOrd="0" presId="urn:microsoft.com/office/officeart/2005/8/layout/orgChart1"/>
    <dgm:cxn modelId="{E6CDD737-3D5D-4659-B48C-CEE51EDDEB8D}" srcId="{3458B507-3DE3-47F3-877F-034D6B7B8688}" destId="{4A9F0716-8113-447B-9A59-E93FC73D7A73}" srcOrd="3" destOrd="0" parTransId="{42BD3288-0501-467F-B3E3-BB879EB4EF16}" sibTransId="{1FD5A56A-1AEA-4BDF-8DA9-0982AE04A9FE}"/>
    <dgm:cxn modelId="{CAEFFB37-BC5F-4795-ABAB-9CDD61D8B6CD}" type="presOf" srcId="{492E5812-AE0E-4EE9-AD91-DBA8FD02DF92}" destId="{E58AEFAC-9AEC-4CB9-9561-2CCBF9D29295}" srcOrd="0" destOrd="0" presId="urn:microsoft.com/office/officeart/2005/8/layout/orgChart1"/>
    <dgm:cxn modelId="{E6137C5C-65AD-4F33-B30B-944F51C3D2BE}" srcId="{3458B507-3DE3-47F3-877F-034D6B7B8688}" destId="{F75C1DE1-F9E7-4344-B209-C01A245CA7D6}" srcOrd="4" destOrd="0" parTransId="{BD41F981-CC3A-4639-8DBC-FA286871AD5F}" sibTransId="{74841E5D-32FA-4F15-9E2F-CE4F0D6B594E}"/>
    <dgm:cxn modelId="{99640D5E-9957-4074-8817-CBBB6C07EFFA}" type="presOf" srcId="{8D458EA0-FA34-44AE-9068-0FDD482E60A2}" destId="{E7905A7D-AAE9-4AE2-92E1-C73318BEBFB6}" srcOrd="1" destOrd="0" presId="urn:microsoft.com/office/officeart/2005/8/layout/orgChart1"/>
    <dgm:cxn modelId="{46B2C641-B70B-4C9D-8FC9-5619A9104CD7}" type="presOf" srcId="{0BE45256-3902-4E9D-BF26-EDE90658BD29}" destId="{21D70701-8650-487E-98AA-947BB9C0A1BC}" srcOrd="0" destOrd="0" presId="urn:microsoft.com/office/officeart/2005/8/layout/orgChart1"/>
    <dgm:cxn modelId="{355AF962-21AA-4647-A020-F7EA54F4566E}" type="presOf" srcId="{417CF107-8E9B-47A2-9727-6C02F7F3E042}" destId="{AF2D2E51-D6E3-4CDE-90F6-E732220C5EF3}" srcOrd="0" destOrd="0" presId="urn:microsoft.com/office/officeart/2005/8/layout/orgChart1"/>
    <dgm:cxn modelId="{DD2F976A-C1E3-47A7-9B84-2A1B3E898A90}" srcId="{3458B507-3DE3-47F3-877F-034D6B7B8688}" destId="{E62A3A46-EC9F-457C-8C5B-14EBAE06DD88}" srcOrd="1" destOrd="0" parTransId="{34539697-D792-42B8-BE1E-BC7C2D451CAF}" sibTransId="{33837C2E-C27D-4416-B27E-91805BD35117}"/>
    <dgm:cxn modelId="{D9A1A96E-F131-4831-9127-28D7A833BEB2}" type="presOf" srcId="{709693FD-E263-4D90-945E-D6104A4720AA}" destId="{1DC00A83-BC5F-4269-9E45-7E0A4A4158F2}" srcOrd="0" destOrd="0" presId="urn:microsoft.com/office/officeart/2005/8/layout/orgChart1"/>
    <dgm:cxn modelId="{40B55851-58FD-468E-AF1E-0C5059FC3FA2}" type="presOf" srcId="{B9FF628B-7BA0-4E08-8037-9731CCA62F1E}" destId="{70F0C99E-8A10-46AD-BD80-92B6811149C8}" srcOrd="0" destOrd="0" presId="urn:microsoft.com/office/officeart/2005/8/layout/orgChart1"/>
    <dgm:cxn modelId="{56FF6F74-84AB-4A51-A20A-024B28A6FA16}" type="presOf" srcId="{E62A3A46-EC9F-457C-8C5B-14EBAE06DD88}" destId="{19B71A82-3028-4241-A88C-07CBF79072BA}" srcOrd="0" destOrd="0" presId="urn:microsoft.com/office/officeart/2005/8/layout/orgChart1"/>
    <dgm:cxn modelId="{DF663555-D7E4-4E01-BDCC-BF0F89F2DB43}" type="presOf" srcId="{A27116BD-4122-45BC-A52E-70273F5479DC}" destId="{651733B1-A020-47A0-AD16-9EAFE7E88594}" srcOrd="1" destOrd="0" presId="urn:microsoft.com/office/officeart/2005/8/layout/orgChart1"/>
    <dgm:cxn modelId="{94511276-7E8D-4824-B658-64C4F7F43D5E}" type="presOf" srcId="{B9716AB3-F6CA-4AC4-AC98-88B9ED2B5522}" destId="{BC11F0AA-59CF-4129-9B6D-0CD197CD2E56}" srcOrd="1" destOrd="0" presId="urn:microsoft.com/office/officeart/2005/8/layout/orgChart1"/>
    <dgm:cxn modelId="{72A63689-5126-4131-B5AA-FD5EAF2A9DDC}" type="presOf" srcId="{BC329DCF-CB28-4711-A76E-9BAD6A40919A}" destId="{5DEC0888-FAB9-4619-8ABE-285283B92FE4}" srcOrd="0" destOrd="0" presId="urn:microsoft.com/office/officeart/2005/8/layout/orgChart1"/>
    <dgm:cxn modelId="{51DC168B-C6CA-4448-A6B7-1B3A17729E15}" type="presOf" srcId="{F75C1DE1-F9E7-4344-B209-C01A245CA7D6}" destId="{308BB6DF-56AE-4201-BCE1-71872DC18885}" srcOrd="0" destOrd="0" presId="urn:microsoft.com/office/officeart/2005/8/layout/orgChart1"/>
    <dgm:cxn modelId="{B7A3838E-92FA-440D-A41C-3F5C22FB90B5}" type="presOf" srcId="{5771A399-90F7-48B8-BAC3-B52443A5B934}" destId="{47E928AF-A06D-4597-9036-701DEF8ADD37}" srcOrd="0" destOrd="0" presId="urn:microsoft.com/office/officeart/2005/8/layout/orgChart1"/>
    <dgm:cxn modelId="{015AFD93-60DA-4EE2-B4CA-56BE781E75FD}" type="presOf" srcId="{3F821C0A-1130-419F-A8CD-A98FDEC37B2D}" destId="{D740DD62-4EED-451E-B1FD-21FE240410C3}" srcOrd="1" destOrd="0" presId="urn:microsoft.com/office/officeart/2005/8/layout/orgChart1"/>
    <dgm:cxn modelId="{42730694-BBB8-4A50-B3BB-627398BED8C3}" srcId="{4A9F0716-8113-447B-9A59-E93FC73D7A73}" destId="{3F821C0A-1130-419F-A8CD-A98FDEC37B2D}" srcOrd="0" destOrd="0" parTransId="{86C34201-3B56-4B43-A00E-D25EDE8564C3}" sibTransId="{6C757C94-F2A3-4001-AE41-FCBE7C685181}"/>
    <dgm:cxn modelId="{CB865F96-3554-4203-812B-FDD2001C2A2D}" type="presOf" srcId="{4A9F0716-8113-447B-9A59-E93FC73D7A73}" destId="{194B25CC-7300-488E-B101-36AA25F88EFA}" srcOrd="0" destOrd="0" presId="urn:microsoft.com/office/officeart/2005/8/layout/orgChart1"/>
    <dgm:cxn modelId="{76AD8F96-ADC0-4E25-8282-9E2386F63E96}" type="presOf" srcId="{A27116BD-4122-45BC-A52E-70273F5479DC}" destId="{27B60B80-B5EF-4CCA-AF47-565278E27176}" srcOrd="0" destOrd="0" presId="urn:microsoft.com/office/officeart/2005/8/layout/orgChart1"/>
    <dgm:cxn modelId="{6054CE99-2DDB-4B09-B211-ADC32FD68515}" srcId="{8D458EA0-FA34-44AE-9068-0FDD482E60A2}" destId="{40369FB8-4506-40FA-93C3-CD003183DD04}" srcOrd="0" destOrd="0" parTransId="{ED5C350A-F479-4A6E-95C7-F931547D6FCE}" sibTransId="{C066FC88-76EE-4AEB-A6D6-ED768D983749}"/>
    <dgm:cxn modelId="{25BB6C9B-C6F2-4700-9D74-79D982AE3A24}" type="presOf" srcId="{8D458EA0-FA34-44AE-9068-0FDD482E60A2}" destId="{77459E4B-3FB7-43C8-A592-850794CFA2FB}" srcOrd="0" destOrd="0" presId="urn:microsoft.com/office/officeart/2005/8/layout/orgChart1"/>
    <dgm:cxn modelId="{B039F5A5-62E0-477B-88B8-EF65B0414609}" type="presOf" srcId="{492E5812-AE0E-4EE9-AD91-DBA8FD02DF92}" destId="{A73021A3-CFFB-4612-9E89-8544949A520F}" srcOrd="1" destOrd="0" presId="urn:microsoft.com/office/officeart/2005/8/layout/orgChart1"/>
    <dgm:cxn modelId="{2130C8AD-E218-4815-A9EE-5B88DFDA2D27}" type="presOf" srcId="{42BD3288-0501-467F-B3E3-BB879EB4EF16}" destId="{190CED60-5028-4FB7-87ED-82E54B9089B7}" srcOrd="0" destOrd="0" presId="urn:microsoft.com/office/officeart/2005/8/layout/orgChart1"/>
    <dgm:cxn modelId="{E632E7C1-77F9-4BAD-9B96-28F2D0617776}" srcId="{3458B507-3DE3-47F3-877F-034D6B7B8688}" destId="{8D458EA0-FA34-44AE-9068-0FDD482E60A2}" srcOrd="2" destOrd="0" parTransId="{0BE45256-3902-4E9D-BF26-EDE90658BD29}" sibTransId="{01863EB8-4EC9-431E-B5A5-80AD39885F79}"/>
    <dgm:cxn modelId="{BC3806C6-7E3D-4675-A7DA-FF62B5E46B77}" type="presOf" srcId="{BC329DCF-CB28-4711-A76E-9BAD6A40919A}" destId="{2D047408-776D-4809-87B8-389D2C5E409F}" srcOrd="1" destOrd="0" presId="urn:microsoft.com/office/officeart/2005/8/layout/orgChart1"/>
    <dgm:cxn modelId="{F84287D5-14CC-426E-A427-ABE05C3E3D8F}" type="presOf" srcId="{34539697-D792-42B8-BE1E-BC7C2D451CAF}" destId="{DDF9050D-9B07-4A73-BA98-B196DB871196}" srcOrd="0" destOrd="0" presId="urn:microsoft.com/office/officeart/2005/8/layout/orgChart1"/>
    <dgm:cxn modelId="{C4481DD8-53AD-4F5B-97FE-1A0334BD8025}" type="presOf" srcId="{BD41F981-CC3A-4639-8DBC-FA286871AD5F}" destId="{5A439310-17DE-44B7-BABE-6BF12CFB6E8E}" srcOrd="0" destOrd="0" presId="urn:microsoft.com/office/officeart/2005/8/layout/orgChart1"/>
    <dgm:cxn modelId="{7C8338DC-4C61-481A-8149-08434FFC50BD}" type="presOf" srcId="{ED5C350A-F479-4A6E-95C7-F931547D6FCE}" destId="{97488C26-9B01-4420-9698-91800513F7C9}" srcOrd="0" destOrd="0" presId="urn:microsoft.com/office/officeart/2005/8/layout/orgChart1"/>
    <dgm:cxn modelId="{957C76DD-15BE-425D-8A3A-B3C6F0306EF4}" type="presOf" srcId="{F75C1DE1-F9E7-4344-B209-C01A245CA7D6}" destId="{296D6B0F-97B4-4DC1-8BD7-D1B3EEEE4E2D}" srcOrd="1" destOrd="0" presId="urn:microsoft.com/office/officeart/2005/8/layout/orgChart1"/>
    <dgm:cxn modelId="{94E9ECE2-0DFC-46ED-9E22-79F5E007392C}" srcId="{E62A3A46-EC9F-457C-8C5B-14EBAE06DD88}" destId="{5771A399-90F7-48B8-BAC3-B52443A5B934}" srcOrd="1" destOrd="0" parTransId="{709693FD-E263-4D90-945E-D6104A4720AA}" sibTransId="{01B1242F-3BB3-4190-8CC1-3D4C5EEF7D1E}"/>
    <dgm:cxn modelId="{18A57FE9-5661-4F02-8605-50AB37CAEAA1}" type="presOf" srcId="{91F8AA32-0227-4196-A8A9-606A237A6A33}" destId="{A1560C4A-FF45-4DF3-A9AC-137150C474F5}" srcOrd="0" destOrd="0" presId="urn:microsoft.com/office/officeart/2005/8/layout/orgChart1"/>
    <dgm:cxn modelId="{87829DE9-E63A-4B62-9424-3176057FA34A}" type="presOf" srcId="{5771A399-90F7-48B8-BAC3-B52443A5B934}" destId="{733AB347-73FB-4394-BFCB-93DFA96DEEDB}" srcOrd="1" destOrd="0" presId="urn:microsoft.com/office/officeart/2005/8/layout/orgChart1"/>
    <dgm:cxn modelId="{4E3CAFEE-DA78-47D5-BC55-D0F255B079B0}" type="presOf" srcId="{3F821C0A-1130-419F-A8CD-A98FDEC37B2D}" destId="{09072ABF-05C5-418B-A7B2-A77CC4A5746D}" srcOrd="0" destOrd="0" presId="urn:microsoft.com/office/officeart/2005/8/layout/orgChart1"/>
    <dgm:cxn modelId="{AD608EF0-EDA4-4CF0-9DF9-A0815A893362}" srcId="{F75C1DE1-F9E7-4344-B209-C01A245CA7D6}" destId="{A27116BD-4122-45BC-A52E-70273F5479DC}" srcOrd="0" destOrd="0" parTransId="{B9FF628B-7BA0-4E08-8037-9731CCA62F1E}" sibTransId="{86634630-0D7B-4DCC-899E-92C3D1B86CE8}"/>
    <dgm:cxn modelId="{82CDE951-D4FC-47B6-8AD6-C057DECC5EFD}" type="presParOf" srcId="{C8744C41-A444-4387-83FB-750D41B4153C}" destId="{A2B6E897-8FDE-4BDF-8262-55601F3FE3A1}" srcOrd="0" destOrd="0" presId="urn:microsoft.com/office/officeart/2005/8/layout/orgChart1"/>
    <dgm:cxn modelId="{AEAEE767-1C6F-4A8E-B1C9-C609BF44071E}" type="presParOf" srcId="{A2B6E897-8FDE-4BDF-8262-55601F3FE3A1}" destId="{ED18C03E-26E2-4AEE-8046-A9FFB50493CC}" srcOrd="0" destOrd="0" presId="urn:microsoft.com/office/officeart/2005/8/layout/orgChart1"/>
    <dgm:cxn modelId="{589B9571-2809-4945-984A-9DB854FA35DC}" type="presParOf" srcId="{ED18C03E-26E2-4AEE-8046-A9FFB50493CC}" destId="{0BDFA584-3283-46A2-9DE4-C271F40D0666}" srcOrd="0" destOrd="0" presId="urn:microsoft.com/office/officeart/2005/8/layout/orgChart1"/>
    <dgm:cxn modelId="{EF7646F0-10EE-44BC-9DB4-7D84087CCFBF}" type="presParOf" srcId="{ED18C03E-26E2-4AEE-8046-A9FFB50493CC}" destId="{5B4847C8-B82A-485B-BE40-F7EE1A5606EE}" srcOrd="1" destOrd="0" presId="urn:microsoft.com/office/officeart/2005/8/layout/orgChart1"/>
    <dgm:cxn modelId="{3F29780C-36B3-4626-A152-C6B8BCA1A3EE}" type="presParOf" srcId="{A2B6E897-8FDE-4BDF-8262-55601F3FE3A1}" destId="{4EAEA948-69E4-4E53-B72B-84B7BA467DB9}" srcOrd="1" destOrd="0" presId="urn:microsoft.com/office/officeart/2005/8/layout/orgChart1"/>
    <dgm:cxn modelId="{A9319716-6ECC-4566-B59B-CB9285B78263}" type="presParOf" srcId="{4EAEA948-69E4-4E53-B72B-84B7BA467DB9}" destId="{AF2D2E51-D6E3-4CDE-90F6-E732220C5EF3}" srcOrd="0" destOrd="0" presId="urn:microsoft.com/office/officeart/2005/8/layout/orgChart1"/>
    <dgm:cxn modelId="{71282D08-3C84-4784-8101-AD71D45254A1}" type="presParOf" srcId="{4EAEA948-69E4-4E53-B72B-84B7BA467DB9}" destId="{E04EE1B9-83E2-4C9F-A354-18EBAE120CA1}" srcOrd="1" destOrd="0" presId="urn:microsoft.com/office/officeart/2005/8/layout/orgChart1"/>
    <dgm:cxn modelId="{5A6A94B3-D480-42C6-831B-6FAC7533EDBB}" type="presParOf" srcId="{E04EE1B9-83E2-4C9F-A354-18EBAE120CA1}" destId="{809A53FE-B6E4-4746-8E23-2EDEE462FFAB}" srcOrd="0" destOrd="0" presId="urn:microsoft.com/office/officeart/2005/8/layout/orgChart1"/>
    <dgm:cxn modelId="{402E67C8-6573-4A7F-9E64-FECEC0BB5D86}" type="presParOf" srcId="{809A53FE-B6E4-4746-8E23-2EDEE462FFAB}" destId="{5DEC0888-FAB9-4619-8ABE-285283B92FE4}" srcOrd="0" destOrd="0" presId="urn:microsoft.com/office/officeart/2005/8/layout/orgChart1"/>
    <dgm:cxn modelId="{A76FD068-90A7-4554-9E18-14D152D5B305}" type="presParOf" srcId="{809A53FE-B6E4-4746-8E23-2EDEE462FFAB}" destId="{2D047408-776D-4809-87B8-389D2C5E409F}" srcOrd="1" destOrd="0" presId="urn:microsoft.com/office/officeart/2005/8/layout/orgChart1"/>
    <dgm:cxn modelId="{3838AB6D-6325-43B4-B046-55EC014008E7}" type="presParOf" srcId="{E04EE1B9-83E2-4C9F-A354-18EBAE120CA1}" destId="{A9E1A826-C3E3-43B7-A5F6-CAFB9EA0B857}" srcOrd="1" destOrd="0" presId="urn:microsoft.com/office/officeart/2005/8/layout/orgChart1"/>
    <dgm:cxn modelId="{C88C2A30-837B-4B0F-96DD-9983130AF7E0}" type="presParOf" srcId="{A9E1A826-C3E3-43B7-A5F6-CAFB9EA0B857}" destId="{89F9B91B-4157-4590-95B0-F5E23847CEE0}" srcOrd="0" destOrd="0" presId="urn:microsoft.com/office/officeart/2005/8/layout/orgChart1"/>
    <dgm:cxn modelId="{8B7A8298-4666-4C93-8693-D78F05BE7337}" type="presParOf" srcId="{A9E1A826-C3E3-43B7-A5F6-CAFB9EA0B857}" destId="{43EC0FA7-1EFA-4E83-AE07-3A18FBD78BF0}" srcOrd="1" destOrd="0" presId="urn:microsoft.com/office/officeart/2005/8/layout/orgChart1"/>
    <dgm:cxn modelId="{40AC3117-331D-4A9D-8CB7-31C11316EEF6}" type="presParOf" srcId="{43EC0FA7-1EFA-4E83-AE07-3A18FBD78BF0}" destId="{1E14F90C-C8D3-400D-981C-37E5E861FED5}" srcOrd="0" destOrd="0" presId="urn:microsoft.com/office/officeart/2005/8/layout/orgChart1"/>
    <dgm:cxn modelId="{A1A48AFF-2B69-4B93-AFA9-6AA0871BE881}" type="presParOf" srcId="{1E14F90C-C8D3-400D-981C-37E5E861FED5}" destId="{E58AEFAC-9AEC-4CB9-9561-2CCBF9D29295}" srcOrd="0" destOrd="0" presId="urn:microsoft.com/office/officeart/2005/8/layout/orgChart1"/>
    <dgm:cxn modelId="{A9EB9EC4-91DA-47E2-9253-B79D2EDE0D60}" type="presParOf" srcId="{1E14F90C-C8D3-400D-981C-37E5E861FED5}" destId="{A73021A3-CFFB-4612-9E89-8544949A520F}" srcOrd="1" destOrd="0" presId="urn:microsoft.com/office/officeart/2005/8/layout/orgChart1"/>
    <dgm:cxn modelId="{2F294F52-1A29-40F7-8FDB-F54E08B0CBC3}" type="presParOf" srcId="{43EC0FA7-1EFA-4E83-AE07-3A18FBD78BF0}" destId="{DCE02C6A-4FE4-4B98-A051-8BD82501E8C0}" srcOrd="1" destOrd="0" presId="urn:microsoft.com/office/officeart/2005/8/layout/orgChart1"/>
    <dgm:cxn modelId="{713EE931-A292-4BDE-B1F5-75A07E224969}" type="presParOf" srcId="{43EC0FA7-1EFA-4E83-AE07-3A18FBD78BF0}" destId="{B388845D-ECA3-4AD1-953C-2F0BC80F4544}" srcOrd="2" destOrd="0" presId="urn:microsoft.com/office/officeart/2005/8/layout/orgChart1"/>
    <dgm:cxn modelId="{6091E01F-E48A-48B8-9984-560BF4F2AB04}" type="presParOf" srcId="{E04EE1B9-83E2-4C9F-A354-18EBAE120CA1}" destId="{753A909B-5A46-4DFB-95F6-5F64DBFF909C}" srcOrd="2" destOrd="0" presId="urn:microsoft.com/office/officeart/2005/8/layout/orgChart1"/>
    <dgm:cxn modelId="{9CE5692C-F552-4C5B-8D88-419EB9B8E8A4}" type="presParOf" srcId="{4EAEA948-69E4-4E53-B72B-84B7BA467DB9}" destId="{DDF9050D-9B07-4A73-BA98-B196DB871196}" srcOrd="2" destOrd="0" presId="urn:microsoft.com/office/officeart/2005/8/layout/orgChart1"/>
    <dgm:cxn modelId="{B95453E4-3546-4088-949E-93CEAFC6449D}" type="presParOf" srcId="{4EAEA948-69E4-4E53-B72B-84B7BA467DB9}" destId="{8B93E5A8-B369-4A17-95A4-94AD0F3E2CF2}" srcOrd="3" destOrd="0" presId="urn:microsoft.com/office/officeart/2005/8/layout/orgChart1"/>
    <dgm:cxn modelId="{EB680993-FAB1-428D-B513-3C9F33741DAA}" type="presParOf" srcId="{8B93E5A8-B369-4A17-95A4-94AD0F3E2CF2}" destId="{BEB978BF-50B8-4856-8B27-EB811435410E}" srcOrd="0" destOrd="0" presId="urn:microsoft.com/office/officeart/2005/8/layout/orgChart1"/>
    <dgm:cxn modelId="{C1CF79EA-70AC-437A-A7DA-5C812A2221FE}" type="presParOf" srcId="{BEB978BF-50B8-4856-8B27-EB811435410E}" destId="{19B71A82-3028-4241-A88C-07CBF79072BA}" srcOrd="0" destOrd="0" presId="urn:microsoft.com/office/officeart/2005/8/layout/orgChart1"/>
    <dgm:cxn modelId="{35081AAC-C439-419D-BCB5-BEAD68618BBD}" type="presParOf" srcId="{BEB978BF-50B8-4856-8B27-EB811435410E}" destId="{B12322A5-E609-4900-8E62-E892B4182860}" srcOrd="1" destOrd="0" presId="urn:microsoft.com/office/officeart/2005/8/layout/orgChart1"/>
    <dgm:cxn modelId="{4146736B-05BA-42A8-8DD0-BE2DB473A6CF}" type="presParOf" srcId="{8B93E5A8-B369-4A17-95A4-94AD0F3E2CF2}" destId="{7D395743-BCBB-413A-9012-652F79D122B2}" srcOrd="1" destOrd="0" presId="urn:microsoft.com/office/officeart/2005/8/layout/orgChart1"/>
    <dgm:cxn modelId="{14A7EBF4-6254-43D1-8B15-398FD3D3CE06}" type="presParOf" srcId="{7D395743-BCBB-413A-9012-652F79D122B2}" destId="{A1560C4A-FF45-4DF3-A9AC-137150C474F5}" srcOrd="0" destOrd="0" presId="urn:microsoft.com/office/officeart/2005/8/layout/orgChart1"/>
    <dgm:cxn modelId="{0C994EF6-2EC9-47B5-9BB7-05671C9532E8}" type="presParOf" srcId="{7D395743-BCBB-413A-9012-652F79D122B2}" destId="{2E2058D9-727A-45D8-8A56-283523BDA69E}" srcOrd="1" destOrd="0" presId="urn:microsoft.com/office/officeart/2005/8/layout/orgChart1"/>
    <dgm:cxn modelId="{4272B855-A891-4196-8522-AA2ED58B488A}" type="presParOf" srcId="{2E2058D9-727A-45D8-8A56-283523BDA69E}" destId="{A489F662-AA93-4595-826E-9DB0AF349276}" srcOrd="0" destOrd="0" presId="urn:microsoft.com/office/officeart/2005/8/layout/orgChart1"/>
    <dgm:cxn modelId="{923E0AFA-D92D-47CA-9020-2C93C27077AC}" type="presParOf" srcId="{A489F662-AA93-4595-826E-9DB0AF349276}" destId="{353F524F-FF34-4C92-A8BC-4B4C77358EE0}" srcOrd="0" destOrd="0" presId="urn:microsoft.com/office/officeart/2005/8/layout/orgChart1"/>
    <dgm:cxn modelId="{6D2E909F-0748-4826-B585-52D3487267AE}" type="presParOf" srcId="{A489F662-AA93-4595-826E-9DB0AF349276}" destId="{BC11F0AA-59CF-4129-9B6D-0CD197CD2E56}" srcOrd="1" destOrd="0" presId="urn:microsoft.com/office/officeart/2005/8/layout/orgChart1"/>
    <dgm:cxn modelId="{C1BD5D73-8776-48A5-A0BF-DC7B45078605}" type="presParOf" srcId="{2E2058D9-727A-45D8-8A56-283523BDA69E}" destId="{9A525BBE-8AD4-44D6-B55C-0D62DD78D1C9}" srcOrd="1" destOrd="0" presId="urn:microsoft.com/office/officeart/2005/8/layout/orgChart1"/>
    <dgm:cxn modelId="{CCED824E-EAE0-4A07-B2DD-7CD1D3A41D68}" type="presParOf" srcId="{2E2058D9-727A-45D8-8A56-283523BDA69E}" destId="{53274082-14E6-454E-B1D0-292D3D516022}" srcOrd="2" destOrd="0" presId="urn:microsoft.com/office/officeart/2005/8/layout/orgChart1"/>
    <dgm:cxn modelId="{F9AE1B60-64A4-4818-B34F-A610C2543EB8}" type="presParOf" srcId="{7D395743-BCBB-413A-9012-652F79D122B2}" destId="{1DC00A83-BC5F-4269-9E45-7E0A4A4158F2}" srcOrd="2" destOrd="0" presId="urn:microsoft.com/office/officeart/2005/8/layout/orgChart1"/>
    <dgm:cxn modelId="{BAFF06B0-5644-4140-975D-08760E36A18E}" type="presParOf" srcId="{7D395743-BCBB-413A-9012-652F79D122B2}" destId="{63CE6CAF-06DC-4186-BBC8-BBDA1E46B315}" srcOrd="3" destOrd="0" presId="urn:microsoft.com/office/officeart/2005/8/layout/orgChart1"/>
    <dgm:cxn modelId="{BC289A00-58E9-4509-B790-6A7B5242F71B}" type="presParOf" srcId="{63CE6CAF-06DC-4186-BBC8-BBDA1E46B315}" destId="{15B410D6-F2D9-4863-AC9A-CDC5E78C943F}" srcOrd="0" destOrd="0" presId="urn:microsoft.com/office/officeart/2005/8/layout/orgChart1"/>
    <dgm:cxn modelId="{610F5E26-54AE-44E0-A2C1-635FBE5B32BA}" type="presParOf" srcId="{15B410D6-F2D9-4863-AC9A-CDC5E78C943F}" destId="{47E928AF-A06D-4597-9036-701DEF8ADD37}" srcOrd="0" destOrd="0" presId="urn:microsoft.com/office/officeart/2005/8/layout/orgChart1"/>
    <dgm:cxn modelId="{3EBD01BB-D2B9-423E-926F-A9FAFC1A9E96}" type="presParOf" srcId="{15B410D6-F2D9-4863-AC9A-CDC5E78C943F}" destId="{733AB347-73FB-4394-BFCB-93DFA96DEEDB}" srcOrd="1" destOrd="0" presId="urn:microsoft.com/office/officeart/2005/8/layout/orgChart1"/>
    <dgm:cxn modelId="{8B1AE66D-3913-4482-8ABC-7901976C61FF}" type="presParOf" srcId="{63CE6CAF-06DC-4186-BBC8-BBDA1E46B315}" destId="{6E9EC492-FE34-49A6-998E-7C6047F732CF}" srcOrd="1" destOrd="0" presId="urn:microsoft.com/office/officeart/2005/8/layout/orgChart1"/>
    <dgm:cxn modelId="{1DD93912-B6E6-484A-AE7C-FBF2779F482C}" type="presParOf" srcId="{63CE6CAF-06DC-4186-BBC8-BBDA1E46B315}" destId="{0982F6E1-EC28-4F66-BE86-2A759C995D48}" srcOrd="2" destOrd="0" presId="urn:microsoft.com/office/officeart/2005/8/layout/orgChart1"/>
    <dgm:cxn modelId="{B9B93ECB-6F60-4E87-8CF5-9E4B8F046583}" type="presParOf" srcId="{8B93E5A8-B369-4A17-95A4-94AD0F3E2CF2}" destId="{E56E3D2B-8AA3-4D16-B6E8-C23921FD8A5A}" srcOrd="2" destOrd="0" presId="urn:microsoft.com/office/officeart/2005/8/layout/orgChart1"/>
    <dgm:cxn modelId="{128B0346-917B-41E5-A592-7C63D34BFD82}" type="presParOf" srcId="{4EAEA948-69E4-4E53-B72B-84B7BA467DB9}" destId="{21D70701-8650-487E-98AA-947BB9C0A1BC}" srcOrd="4" destOrd="0" presId="urn:microsoft.com/office/officeart/2005/8/layout/orgChart1"/>
    <dgm:cxn modelId="{E01989FF-B2B9-4003-A4F0-40764EC14850}" type="presParOf" srcId="{4EAEA948-69E4-4E53-B72B-84B7BA467DB9}" destId="{0477AC92-7774-41A4-AE8C-AD197BFEB5D9}" srcOrd="5" destOrd="0" presId="urn:microsoft.com/office/officeart/2005/8/layout/orgChart1"/>
    <dgm:cxn modelId="{6CD54E8D-107F-4755-B6A8-1C04DF71CE88}" type="presParOf" srcId="{0477AC92-7774-41A4-AE8C-AD197BFEB5D9}" destId="{DCFF87EF-A3EA-4D82-9E3D-751013FCC501}" srcOrd="0" destOrd="0" presId="urn:microsoft.com/office/officeart/2005/8/layout/orgChart1"/>
    <dgm:cxn modelId="{D03983B7-8A79-4E54-85C6-BA0BF2C5635B}" type="presParOf" srcId="{DCFF87EF-A3EA-4D82-9E3D-751013FCC501}" destId="{77459E4B-3FB7-43C8-A592-850794CFA2FB}" srcOrd="0" destOrd="0" presId="urn:microsoft.com/office/officeart/2005/8/layout/orgChart1"/>
    <dgm:cxn modelId="{DE51BC92-4EAD-46A7-A007-A0E3BB2ECC70}" type="presParOf" srcId="{DCFF87EF-A3EA-4D82-9E3D-751013FCC501}" destId="{E7905A7D-AAE9-4AE2-92E1-C73318BEBFB6}" srcOrd="1" destOrd="0" presId="urn:microsoft.com/office/officeart/2005/8/layout/orgChart1"/>
    <dgm:cxn modelId="{0A2C688B-F5ED-4191-AF87-D4D15528E855}" type="presParOf" srcId="{0477AC92-7774-41A4-AE8C-AD197BFEB5D9}" destId="{4230FAE1-1A9A-4447-8684-FE2E5EEEF1CE}" srcOrd="1" destOrd="0" presId="urn:microsoft.com/office/officeart/2005/8/layout/orgChart1"/>
    <dgm:cxn modelId="{4AA4C7E1-9FE9-433D-9334-1EE8F6982D7D}" type="presParOf" srcId="{4230FAE1-1A9A-4447-8684-FE2E5EEEF1CE}" destId="{97488C26-9B01-4420-9698-91800513F7C9}" srcOrd="0" destOrd="0" presId="urn:microsoft.com/office/officeart/2005/8/layout/orgChart1"/>
    <dgm:cxn modelId="{CD1FFD34-D92D-45A7-B179-485531936656}" type="presParOf" srcId="{4230FAE1-1A9A-4447-8684-FE2E5EEEF1CE}" destId="{09D68CD3-1A32-4612-809C-201B7FF0B963}" srcOrd="1" destOrd="0" presId="urn:microsoft.com/office/officeart/2005/8/layout/orgChart1"/>
    <dgm:cxn modelId="{3ED2A8B4-3A22-4C0D-8AEF-076CBC074165}" type="presParOf" srcId="{09D68CD3-1A32-4612-809C-201B7FF0B963}" destId="{F38F5A82-1EE3-4853-BFD8-802118118969}" srcOrd="0" destOrd="0" presId="urn:microsoft.com/office/officeart/2005/8/layout/orgChart1"/>
    <dgm:cxn modelId="{7DC9CDF2-6A9C-4699-A9A8-0EECB8EFBB64}" type="presParOf" srcId="{F38F5A82-1EE3-4853-BFD8-802118118969}" destId="{8F65A42A-F6BA-44DA-8CE3-1795B7E3D358}" srcOrd="0" destOrd="0" presId="urn:microsoft.com/office/officeart/2005/8/layout/orgChart1"/>
    <dgm:cxn modelId="{7403DB66-C978-479C-8F40-364D25C691C4}" type="presParOf" srcId="{F38F5A82-1EE3-4853-BFD8-802118118969}" destId="{E01458AC-35C3-4237-9B31-B05806272E0F}" srcOrd="1" destOrd="0" presId="urn:microsoft.com/office/officeart/2005/8/layout/orgChart1"/>
    <dgm:cxn modelId="{760E85DE-E925-492C-9E41-7984EA9CFE1C}" type="presParOf" srcId="{09D68CD3-1A32-4612-809C-201B7FF0B963}" destId="{F94D4B59-6837-4046-A0F2-8DA5767E390E}" srcOrd="1" destOrd="0" presId="urn:microsoft.com/office/officeart/2005/8/layout/orgChart1"/>
    <dgm:cxn modelId="{6D1DE764-C15C-4D50-925B-774835AF9C0B}" type="presParOf" srcId="{09D68CD3-1A32-4612-809C-201B7FF0B963}" destId="{94C2BA2B-2674-46A3-8FDD-6AC2CC83998F}" srcOrd="2" destOrd="0" presId="urn:microsoft.com/office/officeart/2005/8/layout/orgChart1"/>
    <dgm:cxn modelId="{0F8C4188-5E69-4E86-AC0E-48E5E26A95BC}" type="presParOf" srcId="{0477AC92-7774-41A4-AE8C-AD197BFEB5D9}" destId="{42CE74DE-4ACC-4B16-B2E2-F6C54005A309}" srcOrd="2" destOrd="0" presId="urn:microsoft.com/office/officeart/2005/8/layout/orgChart1"/>
    <dgm:cxn modelId="{6FABC064-5134-4D8B-AD68-8224111C12D7}" type="presParOf" srcId="{4EAEA948-69E4-4E53-B72B-84B7BA467DB9}" destId="{190CED60-5028-4FB7-87ED-82E54B9089B7}" srcOrd="6" destOrd="0" presId="urn:microsoft.com/office/officeart/2005/8/layout/orgChart1"/>
    <dgm:cxn modelId="{07488A9A-9E94-40B4-B17C-F808E7B2D28A}" type="presParOf" srcId="{4EAEA948-69E4-4E53-B72B-84B7BA467DB9}" destId="{388E50A6-3F8A-4369-97B8-855AEF07C503}" srcOrd="7" destOrd="0" presId="urn:microsoft.com/office/officeart/2005/8/layout/orgChart1"/>
    <dgm:cxn modelId="{C88C0F6A-C796-4938-B634-B7E39F94D4C1}" type="presParOf" srcId="{388E50A6-3F8A-4369-97B8-855AEF07C503}" destId="{1FA061FB-6D5C-4B0A-ABB4-A547A84EBD7A}" srcOrd="0" destOrd="0" presId="urn:microsoft.com/office/officeart/2005/8/layout/orgChart1"/>
    <dgm:cxn modelId="{D0607351-934D-409A-AB66-EBE146E6ACAF}" type="presParOf" srcId="{1FA061FB-6D5C-4B0A-ABB4-A547A84EBD7A}" destId="{194B25CC-7300-488E-B101-36AA25F88EFA}" srcOrd="0" destOrd="0" presId="urn:microsoft.com/office/officeart/2005/8/layout/orgChart1"/>
    <dgm:cxn modelId="{DDC56E7A-F721-4E08-B26C-71D34415D6DD}" type="presParOf" srcId="{1FA061FB-6D5C-4B0A-ABB4-A547A84EBD7A}" destId="{0CD5B9C4-1DCF-4532-AA02-B0B05DF0216D}" srcOrd="1" destOrd="0" presId="urn:microsoft.com/office/officeart/2005/8/layout/orgChart1"/>
    <dgm:cxn modelId="{8A29C5D3-4230-4712-AC17-7145BEE2F4F7}" type="presParOf" srcId="{388E50A6-3F8A-4369-97B8-855AEF07C503}" destId="{3D53DD43-3E95-4BA6-83DD-7A6B5CFC7E69}" srcOrd="1" destOrd="0" presId="urn:microsoft.com/office/officeart/2005/8/layout/orgChart1"/>
    <dgm:cxn modelId="{7FBE351E-457D-4135-BE37-5D560CD627AF}" type="presParOf" srcId="{3D53DD43-3E95-4BA6-83DD-7A6B5CFC7E69}" destId="{2CC56DC6-021F-464C-B00C-47D0CAF7F519}" srcOrd="0" destOrd="0" presId="urn:microsoft.com/office/officeart/2005/8/layout/orgChart1"/>
    <dgm:cxn modelId="{5C212CF6-10C5-4C7F-9A7B-5255902D08D7}" type="presParOf" srcId="{3D53DD43-3E95-4BA6-83DD-7A6B5CFC7E69}" destId="{B9F8FA9E-15AD-4067-B9D2-FD510AABF195}" srcOrd="1" destOrd="0" presId="urn:microsoft.com/office/officeart/2005/8/layout/orgChart1"/>
    <dgm:cxn modelId="{955E2103-A926-4766-8B02-5CA3B2DAA4AF}" type="presParOf" srcId="{B9F8FA9E-15AD-4067-B9D2-FD510AABF195}" destId="{B682342D-8E91-4A7D-815A-0217B15F7C65}" srcOrd="0" destOrd="0" presId="urn:microsoft.com/office/officeart/2005/8/layout/orgChart1"/>
    <dgm:cxn modelId="{28876A7B-3A02-4A9D-9980-E9A6D8140B53}" type="presParOf" srcId="{B682342D-8E91-4A7D-815A-0217B15F7C65}" destId="{09072ABF-05C5-418B-A7B2-A77CC4A5746D}" srcOrd="0" destOrd="0" presId="urn:microsoft.com/office/officeart/2005/8/layout/orgChart1"/>
    <dgm:cxn modelId="{E345540B-BDD0-4D65-9544-1D0921FC11F8}" type="presParOf" srcId="{B682342D-8E91-4A7D-815A-0217B15F7C65}" destId="{D740DD62-4EED-451E-B1FD-21FE240410C3}" srcOrd="1" destOrd="0" presId="urn:microsoft.com/office/officeart/2005/8/layout/orgChart1"/>
    <dgm:cxn modelId="{8FD92489-830B-411D-A6B7-2A36A3297E85}" type="presParOf" srcId="{B9F8FA9E-15AD-4067-B9D2-FD510AABF195}" destId="{7AE8A203-F5CD-475C-9596-0775F5EA9E10}" srcOrd="1" destOrd="0" presId="urn:microsoft.com/office/officeart/2005/8/layout/orgChart1"/>
    <dgm:cxn modelId="{4DD80AAF-533B-4931-87CF-066465344048}" type="presParOf" srcId="{B9F8FA9E-15AD-4067-B9D2-FD510AABF195}" destId="{90B047EA-4345-4823-BFD3-35F7DBEFBB1E}" srcOrd="2" destOrd="0" presId="urn:microsoft.com/office/officeart/2005/8/layout/orgChart1"/>
    <dgm:cxn modelId="{864309D1-5AE5-44BC-BE84-F48B9AC308BF}" type="presParOf" srcId="{388E50A6-3F8A-4369-97B8-855AEF07C503}" destId="{4DC5333C-C627-433F-A5DA-E78289EDCE76}" srcOrd="2" destOrd="0" presId="urn:microsoft.com/office/officeart/2005/8/layout/orgChart1"/>
    <dgm:cxn modelId="{006D17A8-1305-45AA-9ABF-E7C228DC36E6}" type="presParOf" srcId="{4EAEA948-69E4-4E53-B72B-84B7BA467DB9}" destId="{5A439310-17DE-44B7-BABE-6BF12CFB6E8E}" srcOrd="8" destOrd="0" presId="urn:microsoft.com/office/officeart/2005/8/layout/orgChart1"/>
    <dgm:cxn modelId="{1FBCFB67-0C38-4C72-A7A6-72168FCCE925}" type="presParOf" srcId="{4EAEA948-69E4-4E53-B72B-84B7BA467DB9}" destId="{D65BBB87-630B-46D7-AC7F-48216B159D29}" srcOrd="9" destOrd="0" presId="urn:microsoft.com/office/officeart/2005/8/layout/orgChart1"/>
    <dgm:cxn modelId="{EED713F4-9773-4491-9B02-3D77ED19BD2F}" type="presParOf" srcId="{D65BBB87-630B-46D7-AC7F-48216B159D29}" destId="{5D42B45B-7E7D-4C3F-9DF1-E5114A6D7CE3}" srcOrd="0" destOrd="0" presId="urn:microsoft.com/office/officeart/2005/8/layout/orgChart1"/>
    <dgm:cxn modelId="{5826BD53-B24A-4514-B19A-059D1E577673}" type="presParOf" srcId="{5D42B45B-7E7D-4C3F-9DF1-E5114A6D7CE3}" destId="{308BB6DF-56AE-4201-BCE1-71872DC18885}" srcOrd="0" destOrd="0" presId="urn:microsoft.com/office/officeart/2005/8/layout/orgChart1"/>
    <dgm:cxn modelId="{7588AC60-CA0C-44F2-BDB8-405E56C4A422}" type="presParOf" srcId="{5D42B45B-7E7D-4C3F-9DF1-E5114A6D7CE3}" destId="{296D6B0F-97B4-4DC1-8BD7-D1B3EEEE4E2D}" srcOrd="1" destOrd="0" presId="urn:microsoft.com/office/officeart/2005/8/layout/orgChart1"/>
    <dgm:cxn modelId="{3F0F8575-BFBF-448C-8782-1A773BB0264F}" type="presParOf" srcId="{D65BBB87-630B-46D7-AC7F-48216B159D29}" destId="{774B6586-ADA6-4BA2-8E09-4E0E68383A03}" srcOrd="1" destOrd="0" presId="urn:microsoft.com/office/officeart/2005/8/layout/orgChart1"/>
    <dgm:cxn modelId="{778C830A-CD46-4F38-BD50-83EC14B57D6F}" type="presParOf" srcId="{774B6586-ADA6-4BA2-8E09-4E0E68383A03}" destId="{70F0C99E-8A10-46AD-BD80-92B6811149C8}" srcOrd="0" destOrd="0" presId="urn:microsoft.com/office/officeart/2005/8/layout/orgChart1"/>
    <dgm:cxn modelId="{56291AC9-37A4-4FAA-8AD2-0BC4C1E2FB76}" type="presParOf" srcId="{774B6586-ADA6-4BA2-8E09-4E0E68383A03}" destId="{B11876BD-0255-41ED-A99D-5AA3E82CA162}" srcOrd="1" destOrd="0" presId="urn:microsoft.com/office/officeart/2005/8/layout/orgChart1"/>
    <dgm:cxn modelId="{FC7E08CD-FCD1-41AD-B167-FA48EDEE51EE}" type="presParOf" srcId="{B11876BD-0255-41ED-A99D-5AA3E82CA162}" destId="{918BB53F-EA2E-41FA-A657-655733E8FB50}" srcOrd="0" destOrd="0" presId="urn:microsoft.com/office/officeart/2005/8/layout/orgChart1"/>
    <dgm:cxn modelId="{EB8B95A8-F9BC-4A00-9811-B620343F27C6}" type="presParOf" srcId="{918BB53F-EA2E-41FA-A657-655733E8FB50}" destId="{27B60B80-B5EF-4CCA-AF47-565278E27176}" srcOrd="0" destOrd="0" presId="urn:microsoft.com/office/officeart/2005/8/layout/orgChart1"/>
    <dgm:cxn modelId="{BCAE65B2-8D21-4F04-9D00-EBCA62327391}" type="presParOf" srcId="{918BB53F-EA2E-41FA-A657-655733E8FB50}" destId="{651733B1-A020-47A0-AD16-9EAFE7E88594}" srcOrd="1" destOrd="0" presId="urn:microsoft.com/office/officeart/2005/8/layout/orgChart1"/>
    <dgm:cxn modelId="{D758565F-B565-49DB-9127-1CBD478D8E3B}" type="presParOf" srcId="{B11876BD-0255-41ED-A99D-5AA3E82CA162}" destId="{E0A3C962-853C-4781-A5DD-883C1B707952}" srcOrd="1" destOrd="0" presId="urn:microsoft.com/office/officeart/2005/8/layout/orgChart1"/>
    <dgm:cxn modelId="{12E64B98-557D-47B1-B83A-7CA55A4DE51E}" type="presParOf" srcId="{B11876BD-0255-41ED-A99D-5AA3E82CA162}" destId="{27021D3A-3ABA-4579-AD57-0EF88A7214D3}" srcOrd="2" destOrd="0" presId="urn:microsoft.com/office/officeart/2005/8/layout/orgChart1"/>
    <dgm:cxn modelId="{B6434F98-5975-4DA5-8EF1-B80C36ECC036}" type="presParOf" srcId="{D65BBB87-630B-46D7-AC7F-48216B159D29}" destId="{6E74B19C-0EA3-479F-9297-76AFF253E341}" srcOrd="2" destOrd="0" presId="urn:microsoft.com/office/officeart/2005/8/layout/orgChart1"/>
    <dgm:cxn modelId="{F9A42793-F28E-4C5C-A7F4-366BDEC6D77C}" type="presParOf" srcId="{A2B6E897-8FDE-4BDF-8262-55601F3FE3A1}" destId="{0A40BD4C-C3E9-4BCB-974C-C83C18F72E06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7523BB7-FDC4-4A17-8A70-D224E04E5EFC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67E58CC-8512-4093-ADDF-B596D3286675}">
      <dgm:prSet custT="1"/>
      <dgm:spPr/>
      <dgm:t>
        <a:bodyPr/>
        <a:lstStyle/>
        <a:p>
          <a:r>
            <a:rPr lang="ru-RU" sz="1800" b="1" dirty="0">
              <a:latin typeface="SB Sans Text"/>
            </a:rPr>
            <a:t>Стратегия развития</a:t>
          </a:r>
          <a:endParaRPr lang="ru-RU" sz="1800" dirty="0">
            <a:latin typeface="SB Sans Text"/>
          </a:endParaRPr>
        </a:p>
      </dgm:t>
    </dgm:pt>
    <dgm:pt modelId="{CF08F1E1-1D3D-43E7-AC43-E6E76BE5CF5C}" type="parTrans" cxnId="{7424A815-3E39-4F4A-B743-1EB6D05561DD}">
      <dgm:prSet/>
      <dgm:spPr/>
      <dgm:t>
        <a:bodyPr/>
        <a:lstStyle/>
        <a:p>
          <a:endParaRPr lang="ru-RU"/>
        </a:p>
      </dgm:t>
    </dgm:pt>
    <dgm:pt modelId="{D2FC33E2-193E-4507-A2F5-953AE7CE5669}" type="sibTrans" cxnId="{7424A815-3E39-4F4A-B743-1EB6D05561DD}">
      <dgm:prSet/>
      <dgm:spPr/>
      <dgm:t>
        <a:bodyPr/>
        <a:lstStyle/>
        <a:p>
          <a:endParaRPr lang="ru-RU"/>
        </a:p>
      </dgm:t>
    </dgm:pt>
    <dgm:pt modelId="{7966ED7E-50EF-4EED-B242-E2DA692B9354}">
      <dgm:prSet/>
      <dgm:spPr/>
      <dgm:t>
        <a:bodyPr/>
        <a:lstStyle/>
        <a:p>
          <a:r>
            <a:rPr lang="ru-RU" b="1" dirty="0">
              <a:latin typeface="SB Sans Text"/>
            </a:rPr>
            <a:t>Исследование и разработка (R&amp;D):</a:t>
          </a:r>
        </a:p>
      </dgm:t>
    </dgm:pt>
    <dgm:pt modelId="{0E96E9B0-273C-4F6C-B93C-BD43A1CF7ED6}" type="parTrans" cxnId="{B4AE3D2F-9CE6-482D-B4DA-E994CE31CF50}">
      <dgm:prSet/>
      <dgm:spPr/>
      <dgm:t>
        <a:bodyPr/>
        <a:lstStyle/>
        <a:p>
          <a:endParaRPr lang="ru-RU"/>
        </a:p>
      </dgm:t>
    </dgm:pt>
    <dgm:pt modelId="{B7B8DB34-86DF-49EB-9FD4-033F98F73335}" type="sibTrans" cxnId="{B4AE3D2F-9CE6-482D-B4DA-E994CE31CF50}">
      <dgm:prSet/>
      <dgm:spPr/>
      <dgm:t>
        <a:bodyPr/>
        <a:lstStyle/>
        <a:p>
          <a:endParaRPr lang="ru-RU"/>
        </a:p>
      </dgm:t>
    </dgm:pt>
    <dgm:pt modelId="{51A9691A-A692-4311-91A5-12D3E7C10542}">
      <dgm:prSet/>
      <dgm:spPr/>
      <dgm:t>
        <a:bodyPr/>
        <a:lstStyle/>
        <a:p>
          <a:r>
            <a:rPr lang="ru-RU" b="1" dirty="0">
              <a:latin typeface="SB Sans Text"/>
            </a:rPr>
            <a:t>Лабораторные исследования</a:t>
          </a:r>
          <a:r>
            <a:rPr lang="ru-RU" dirty="0">
              <a:latin typeface="SB Sans Text"/>
            </a:rPr>
            <a:t>: Собираемся проводить эксперименты и тесты для оптимизации характеристик катализаторов. </a:t>
          </a:r>
        </a:p>
      </dgm:t>
    </dgm:pt>
    <dgm:pt modelId="{8FA38E5B-2247-4A55-A42D-86211A178F7B}" type="parTrans" cxnId="{B0D37929-89B3-4695-87B4-87CF384EAA17}">
      <dgm:prSet/>
      <dgm:spPr/>
      <dgm:t>
        <a:bodyPr/>
        <a:lstStyle/>
        <a:p>
          <a:endParaRPr lang="ru-RU"/>
        </a:p>
      </dgm:t>
    </dgm:pt>
    <dgm:pt modelId="{D1D4EBA6-6240-49C2-9150-0E28D85F82CB}" type="sibTrans" cxnId="{B0D37929-89B3-4695-87B4-87CF384EAA17}">
      <dgm:prSet/>
      <dgm:spPr/>
      <dgm:t>
        <a:bodyPr/>
        <a:lstStyle/>
        <a:p>
          <a:endParaRPr lang="ru-RU"/>
        </a:p>
      </dgm:t>
    </dgm:pt>
    <dgm:pt modelId="{80992EE6-A7BA-4879-915D-500A667C3D43}">
      <dgm:prSet/>
      <dgm:spPr/>
      <dgm:t>
        <a:bodyPr/>
        <a:lstStyle/>
        <a:p>
          <a:r>
            <a:rPr lang="ru-RU" b="1" dirty="0">
              <a:latin typeface="SB Sans Text"/>
            </a:rPr>
            <a:t>Совместные проекты</a:t>
          </a:r>
          <a:r>
            <a:rPr lang="ru-RU" dirty="0">
              <a:latin typeface="SB Sans Text"/>
            </a:rPr>
            <a:t>:  Ищем партнерские отношения с университетами и научными институтами для доступа к специализированному оборудованию и экспертизе.</a:t>
          </a:r>
        </a:p>
      </dgm:t>
    </dgm:pt>
    <dgm:pt modelId="{DB193997-208B-4096-8353-D3876AAEFE5F}" type="parTrans" cxnId="{95C6183D-2A7E-444C-A81B-1EBC7237FD22}">
      <dgm:prSet/>
      <dgm:spPr/>
      <dgm:t>
        <a:bodyPr/>
        <a:lstStyle/>
        <a:p>
          <a:endParaRPr lang="ru-RU"/>
        </a:p>
      </dgm:t>
    </dgm:pt>
    <dgm:pt modelId="{B68CA9FD-AECC-40D7-AF06-434CF904E4B0}" type="sibTrans" cxnId="{95C6183D-2A7E-444C-A81B-1EBC7237FD22}">
      <dgm:prSet/>
      <dgm:spPr/>
      <dgm:t>
        <a:bodyPr/>
        <a:lstStyle/>
        <a:p>
          <a:endParaRPr lang="ru-RU"/>
        </a:p>
      </dgm:t>
    </dgm:pt>
    <dgm:pt modelId="{77E4966F-4C19-4EC8-BD5A-2058390FBF32}">
      <dgm:prSet/>
      <dgm:spPr/>
      <dgm:t>
        <a:bodyPr/>
        <a:lstStyle/>
        <a:p>
          <a:r>
            <a:rPr lang="ru-RU" b="1" dirty="0">
              <a:latin typeface="SB Sans Text"/>
            </a:rPr>
            <a:t>Коммерциализация:</a:t>
          </a:r>
        </a:p>
      </dgm:t>
    </dgm:pt>
    <dgm:pt modelId="{B7F8C795-0B08-49FA-87C5-AE408872EC3D}" type="parTrans" cxnId="{BF81137B-911A-4D4D-AE29-EE54D04D8098}">
      <dgm:prSet/>
      <dgm:spPr/>
      <dgm:t>
        <a:bodyPr/>
        <a:lstStyle/>
        <a:p>
          <a:endParaRPr lang="ru-RU"/>
        </a:p>
      </dgm:t>
    </dgm:pt>
    <dgm:pt modelId="{B02E39F5-2184-4BD8-B22C-21AA3B4D883E}" type="sibTrans" cxnId="{BF81137B-911A-4D4D-AE29-EE54D04D8098}">
      <dgm:prSet/>
      <dgm:spPr/>
      <dgm:t>
        <a:bodyPr/>
        <a:lstStyle/>
        <a:p>
          <a:endParaRPr lang="ru-RU"/>
        </a:p>
      </dgm:t>
    </dgm:pt>
    <dgm:pt modelId="{2F7DBA4F-9CD0-46EA-BF65-0B58CC7D1AD3}">
      <dgm:prSet/>
      <dgm:spPr/>
      <dgm:t>
        <a:bodyPr/>
        <a:lstStyle/>
        <a:p>
          <a:r>
            <a:rPr lang="ru-RU" b="1" dirty="0">
              <a:latin typeface="SB Sans Text"/>
            </a:rPr>
            <a:t>Прототипирование: </a:t>
          </a:r>
          <a:r>
            <a:rPr lang="ru-RU" dirty="0">
              <a:latin typeface="SB Sans Text"/>
            </a:rPr>
            <a:t>Находимся в процессе разработке минимально жизнеспособного продукта (</a:t>
          </a:r>
          <a:r>
            <a:rPr lang="en-US" dirty="0">
              <a:latin typeface="SB Sans Text"/>
            </a:rPr>
            <a:t>MVP</a:t>
          </a:r>
          <a:r>
            <a:rPr lang="ru-RU" dirty="0">
              <a:latin typeface="SB Sans Text"/>
            </a:rPr>
            <a:t>)</a:t>
          </a:r>
          <a:r>
            <a:rPr lang="en-US" dirty="0">
              <a:latin typeface="SB Sans Text"/>
            </a:rPr>
            <a:t>.</a:t>
          </a:r>
          <a:endParaRPr lang="ru-RU" dirty="0">
            <a:latin typeface="SB Sans Text"/>
          </a:endParaRPr>
        </a:p>
      </dgm:t>
    </dgm:pt>
    <dgm:pt modelId="{641108A4-2916-4E88-8B9C-16C47B690424}" type="parTrans" cxnId="{60CD1202-EE9B-40F1-81C1-A5894BCE4465}">
      <dgm:prSet/>
      <dgm:spPr/>
      <dgm:t>
        <a:bodyPr/>
        <a:lstStyle/>
        <a:p>
          <a:endParaRPr lang="ru-RU"/>
        </a:p>
      </dgm:t>
    </dgm:pt>
    <dgm:pt modelId="{E5668CD3-A702-41CB-896B-52178933EC0C}" type="sibTrans" cxnId="{60CD1202-EE9B-40F1-81C1-A5894BCE4465}">
      <dgm:prSet/>
      <dgm:spPr/>
      <dgm:t>
        <a:bodyPr/>
        <a:lstStyle/>
        <a:p>
          <a:endParaRPr lang="ru-RU"/>
        </a:p>
      </dgm:t>
    </dgm:pt>
    <dgm:pt modelId="{1293DBF1-6E28-4F18-9848-E8286FCC21E5}">
      <dgm:prSet/>
      <dgm:spPr/>
      <dgm:t>
        <a:bodyPr/>
        <a:lstStyle/>
        <a:p>
          <a:r>
            <a:rPr lang="ru-RU" b="1" dirty="0">
              <a:latin typeface="SB Sans Text"/>
            </a:rPr>
            <a:t>Тестирование на реальных объектах: </a:t>
          </a:r>
          <a:r>
            <a:rPr lang="ru-RU" dirty="0">
              <a:latin typeface="SB Sans Text"/>
            </a:rPr>
            <a:t>Собираемся проводить испытания катализаторов совместно с партнёрами из целевой отрасли.</a:t>
          </a:r>
        </a:p>
      </dgm:t>
    </dgm:pt>
    <dgm:pt modelId="{D225FDAE-442F-4413-9ED8-977AEB6524A6}" type="parTrans" cxnId="{E969C838-54AF-4CBC-BE2F-E5B14013941F}">
      <dgm:prSet/>
      <dgm:spPr/>
      <dgm:t>
        <a:bodyPr/>
        <a:lstStyle/>
        <a:p>
          <a:endParaRPr lang="ru-RU"/>
        </a:p>
      </dgm:t>
    </dgm:pt>
    <dgm:pt modelId="{1E22383B-D546-440E-990E-9BEC2BFB96CF}" type="sibTrans" cxnId="{E969C838-54AF-4CBC-BE2F-E5B14013941F}">
      <dgm:prSet/>
      <dgm:spPr/>
      <dgm:t>
        <a:bodyPr/>
        <a:lstStyle/>
        <a:p>
          <a:endParaRPr lang="ru-RU"/>
        </a:p>
      </dgm:t>
    </dgm:pt>
    <dgm:pt modelId="{03C2E4DD-5777-454D-8743-5A959CA43DAD}">
      <dgm:prSet/>
      <dgm:spPr/>
      <dgm:t>
        <a:bodyPr/>
        <a:lstStyle/>
        <a:p>
          <a:r>
            <a:rPr lang="ru-RU" b="1" dirty="0">
              <a:latin typeface="SB Sans Text"/>
            </a:rPr>
            <a:t>Финансирование:</a:t>
          </a:r>
        </a:p>
      </dgm:t>
    </dgm:pt>
    <dgm:pt modelId="{EC4934C8-9773-4D7F-B66A-7DA842FE5E5C}" type="parTrans" cxnId="{46C6CD7C-E786-4F12-A18F-BD9A7EA6DDE0}">
      <dgm:prSet/>
      <dgm:spPr/>
      <dgm:t>
        <a:bodyPr/>
        <a:lstStyle/>
        <a:p>
          <a:endParaRPr lang="ru-RU"/>
        </a:p>
      </dgm:t>
    </dgm:pt>
    <dgm:pt modelId="{42DCBA2D-3B49-43E1-8401-CDA28C5FD78C}" type="sibTrans" cxnId="{46C6CD7C-E786-4F12-A18F-BD9A7EA6DDE0}">
      <dgm:prSet/>
      <dgm:spPr/>
      <dgm:t>
        <a:bodyPr/>
        <a:lstStyle/>
        <a:p>
          <a:endParaRPr lang="ru-RU"/>
        </a:p>
      </dgm:t>
    </dgm:pt>
    <dgm:pt modelId="{168F11DF-43CB-40A8-96E2-8BBBE78AEEF1}">
      <dgm:prSet/>
      <dgm:spPr/>
      <dgm:t>
        <a:bodyPr/>
        <a:lstStyle/>
        <a:p>
          <a:r>
            <a:rPr lang="ru-RU" b="1" dirty="0">
              <a:latin typeface="SB Sans Text"/>
            </a:rPr>
            <a:t>Поиск грантов и субсидий: </a:t>
          </a:r>
          <a:r>
            <a:rPr lang="ru-RU" dirty="0">
              <a:latin typeface="SB Sans Text"/>
            </a:rPr>
            <a:t>Нам интересно участие в программах государственной поддержки инновационных проектов.</a:t>
          </a:r>
        </a:p>
      </dgm:t>
    </dgm:pt>
    <dgm:pt modelId="{69D61E68-FD92-4D0B-931C-F57FC8222F05}" type="parTrans" cxnId="{287E7402-58E4-4BE6-86F4-9F51B7D81F60}">
      <dgm:prSet/>
      <dgm:spPr/>
      <dgm:t>
        <a:bodyPr/>
        <a:lstStyle/>
        <a:p>
          <a:endParaRPr lang="ru-RU"/>
        </a:p>
      </dgm:t>
    </dgm:pt>
    <dgm:pt modelId="{DA7E3777-4FD3-4587-9954-B96DD4BBF92E}" type="sibTrans" cxnId="{287E7402-58E4-4BE6-86F4-9F51B7D81F60}">
      <dgm:prSet/>
      <dgm:spPr/>
      <dgm:t>
        <a:bodyPr/>
        <a:lstStyle/>
        <a:p>
          <a:endParaRPr lang="ru-RU"/>
        </a:p>
      </dgm:t>
    </dgm:pt>
    <dgm:pt modelId="{5025D570-3EEB-4554-BD23-79DC39FF5590}">
      <dgm:prSet/>
      <dgm:spPr/>
      <dgm:t>
        <a:bodyPr/>
        <a:lstStyle/>
        <a:p>
          <a:r>
            <a:rPr lang="ru-RU" b="1" dirty="0">
              <a:latin typeface="SB Sans Text"/>
            </a:rPr>
            <a:t>Акселерация: </a:t>
          </a:r>
          <a:r>
            <a:rPr lang="ru-RU" dirty="0">
              <a:latin typeface="SB Sans Text"/>
            </a:rPr>
            <a:t>Участвуем в акселерационных программах, которые предоставляют финансирование и менторскую поддержку.</a:t>
          </a:r>
        </a:p>
      </dgm:t>
    </dgm:pt>
    <dgm:pt modelId="{E8A944DC-2FAD-4DD2-A225-8D058F64ED68}" type="parTrans" cxnId="{E73FBD04-D4C0-4340-B1E1-27F5B948A285}">
      <dgm:prSet/>
      <dgm:spPr/>
      <dgm:t>
        <a:bodyPr/>
        <a:lstStyle/>
        <a:p>
          <a:endParaRPr lang="ru-RU"/>
        </a:p>
      </dgm:t>
    </dgm:pt>
    <dgm:pt modelId="{C357681B-9FDC-430F-838B-5513B146E8D3}" type="sibTrans" cxnId="{E73FBD04-D4C0-4340-B1E1-27F5B948A285}">
      <dgm:prSet/>
      <dgm:spPr/>
      <dgm:t>
        <a:bodyPr/>
        <a:lstStyle/>
        <a:p>
          <a:endParaRPr lang="ru-RU"/>
        </a:p>
      </dgm:t>
    </dgm:pt>
    <dgm:pt modelId="{05BE389B-CF0A-4429-9727-9FBD49CA41FF}" type="pres">
      <dgm:prSet presAssocID="{E7523BB7-FDC4-4A17-8A70-D224E04E5EFC}" presName="linear" presStyleCnt="0">
        <dgm:presLayoutVars>
          <dgm:animLvl val="lvl"/>
          <dgm:resizeHandles val="exact"/>
        </dgm:presLayoutVars>
      </dgm:prSet>
      <dgm:spPr/>
    </dgm:pt>
    <dgm:pt modelId="{9C8647E1-F8BC-42B6-B346-4BCA1B79DEBE}" type="pres">
      <dgm:prSet presAssocID="{367E58CC-8512-4093-ADDF-B596D3286675}" presName="parentText" presStyleLbl="node1" presStyleIdx="0" presStyleCnt="1" custLinFactNeighborX="-1351" custLinFactNeighborY="-2866">
        <dgm:presLayoutVars>
          <dgm:chMax val="0"/>
          <dgm:bulletEnabled val="1"/>
        </dgm:presLayoutVars>
      </dgm:prSet>
      <dgm:spPr/>
    </dgm:pt>
    <dgm:pt modelId="{2CDB342D-01F2-432B-8B2D-AE00EA19B1A0}" type="pres">
      <dgm:prSet presAssocID="{367E58CC-8512-4093-ADDF-B596D3286675}" presName="childText" presStyleLbl="revTx" presStyleIdx="0" presStyleCnt="1">
        <dgm:presLayoutVars>
          <dgm:bulletEnabled val="1"/>
        </dgm:presLayoutVars>
      </dgm:prSet>
      <dgm:spPr/>
    </dgm:pt>
  </dgm:ptLst>
  <dgm:cxnLst>
    <dgm:cxn modelId="{60CD1202-EE9B-40F1-81C1-A5894BCE4465}" srcId="{77E4966F-4C19-4EC8-BD5A-2058390FBF32}" destId="{2F7DBA4F-9CD0-46EA-BF65-0B58CC7D1AD3}" srcOrd="0" destOrd="0" parTransId="{641108A4-2916-4E88-8B9C-16C47B690424}" sibTransId="{E5668CD3-A702-41CB-896B-52178933EC0C}"/>
    <dgm:cxn modelId="{287E7402-58E4-4BE6-86F4-9F51B7D81F60}" srcId="{03C2E4DD-5777-454D-8743-5A959CA43DAD}" destId="{168F11DF-43CB-40A8-96E2-8BBBE78AEEF1}" srcOrd="0" destOrd="0" parTransId="{69D61E68-FD92-4D0B-931C-F57FC8222F05}" sibTransId="{DA7E3777-4FD3-4587-9954-B96DD4BBF92E}"/>
    <dgm:cxn modelId="{E73FBD04-D4C0-4340-B1E1-27F5B948A285}" srcId="{03C2E4DD-5777-454D-8743-5A959CA43DAD}" destId="{5025D570-3EEB-4554-BD23-79DC39FF5590}" srcOrd="1" destOrd="0" parTransId="{E8A944DC-2FAD-4DD2-A225-8D058F64ED68}" sibTransId="{C357681B-9FDC-430F-838B-5513B146E8D3}"/>
    <dgm:cxn modelId="{7424A815-3E39-4F4A-B743-1EB6D05561DD}" srcId="{E7523BB7-FDC4-4A17-8A70-D224E04E5EFC}" destId="{367E58CC-8512-4093-ADDF-B596D3286675}" srcOrd="0" destOrd="0" parTransId="{CF08F1E1-1D3D-43E7-AC43-E6E76BE5CF5C}" sibTransId="{D2FC33E2-193E-4507-A2F5-953AE7CE5669}"/>
    <dgm:cxn modelId="{B0D37929-89B3-4695-87B4-87CF384EAA17}" srcId="{7966ED7E-50EF-4EED-B242-E2DA692B9354}" destId="{51A9691A-A692-4311-91A5-12D3E7C10542}" srcOrd="0" destOrd="0" parTransId="{8FA38E5B-2247-4A55-A42D-86211A178F7B}" sibTransId="{D1D4EBA6-6240-49C2-9150-0E28D85F82CB}"/>
    <dgm:cxn modelId="{B4AE3D2F-9CE6-482D-B4DA-E994CE31CF50}" srcId="{367E58CC-8512-4093-ADDF-B596D3286675}" destId="{7966ED7E-50EF-4EED-B242-E2DA692B9354}" srcOrd="1" destOrd="0" parTransId="{0E96E9B0-273C-4F6C-B93C-BD43A1CF7ED6}" sibTransId="{B7B8DB34-86DF-49EB-9FD4-033F98F73335}"/>
    <dgm:cxn modelId="{E969C838-54AF-4CBC-BE2F-E5B14013941F}" srcId="{77E4966F-4C19-4EC8-BD5A-2058390FBF32}" destId="{1293DBF1-6E28-4F18-9848-E8286FCC21E5}" srcOrd="1" destOrd="0" parTransId="{D225FDAE-442F-4413-9ED8-977AEB6524A6}" sibTransId="{1E22383B-D546-440E-990E-9BEC2BFB96CF}"/>
    <dgm:cxn modelId="{95C6183D-2A7E-444C-A81B-1EBC7237FD22}" srcId="{7966ED7E-50EF-4EED-B242-E2DA692B9354}" destId="{80992EE6-A7BA-4879-915D-500A667C3D43}" srcOrd="1" destOrd="0" parTransId="{DB193997-208B-4096-8353-D3876AAEFE5F}" sibTransId="{B68CA9FD-AECC-40D7-AF06-434CF904E4B0}"/>
    <dgm:cxn modelId="{29849A5C-2D9C-4B54-8869-536ECD5396AD}" type="presOf" srcId="{5025D570-3EEB-4554-BD23-79DC39FF5590}" destId="{2CDB342D-01F2-432B-8B2D-AE00EA19B1A0}" srcOrd="0" destOrd="2" presId="urn:microsoft.com/office/officeart/2005/8/layout/vList2"/>
    <dgm:cxn modelId="{042DF457-4CFD-4F53-BE48-8C2C2BC4D92D}" type="presOf" srcId="{E7523BB7-FDC4-4A17-8A70-D224E04E5EFC}" destId="{05BE389B-CF0A-4429-9727-9FBD49CA41FF}" srcOrd="0" destOrd="0" presId="urn:microsoft.com/office/officeart/2005/8/layout/vList2"/>
    <dgm:cxn modelId="{BF81137B-911A-4D4D-AE29-EE54D04D8098}" srcId="{367E58CC-8512-4093-ADDF-B596D3286675}" destId="{77E4966F-4C19-4EC8-BD5A-2058390FBF32}" srcOrd="2" destOrd="0" parTransId="{B7F8C795-0B08-49FA-87C5-AE408872EC3D}" sibTransId="{B02E39F5-2184-4BD8-B22C-21AA3B4D883E}"/>
    <dgm:cxn modelId="{D1B1A37B-B55C-4965-98DA-7C64F375547F}" type="presOf" srcId="{77E4966F-4C19-4EC8-BD5A-2058390FBF32}" destId="{2CDB342D-01F2-432B-8B2D-AE00EA19B1A0}" srcOrd="0" destOrd="6" presId="urn:microsoft.com/office/officeart/2005/8/layout/vList2"/>
    <dgm:cxn modelId="{46C6CD7C-E786-4F12-A18F-BD9A7EA6DDE0}" srcId="{367E58CC-8512-4093-ADDF-B596D3286675}" destId="{03C2E4DD-5777-454D-8743-5A959CA43DAD}" srcOrd="0" destOrd="0" parTransId="{EC4934C8-9773-4D7F-B66A-7DA842FE5E5C}" sibTransId="{42DCBA2D-3B49-43E1-8401-CDA28C5FD78C}"/>
    <dgm:cxn modelId="{8B299583-0A05-4C4A-85D3-FDDB9936C092}" type="presOf" srcId="{80992EE6-A7BA-4879-915D-500A667C3D43}" destId="{2CDB342D-01F2-432B-8B2D-AE00EA19B1A0}" srcOrd="0" destOrd="5" presId="urn:microsoft.com/office/officeart/2005/8/layout/vList2"/>
    <dgm:cxn modelId="{25BAD185-5D89-4AB7-AB1A-40361BA0ABEA}" type="presOf" srcId="{1293DBF1-6E28-4F18-9848-E8286FCC21E5}" destId="{2CDB342D-01F2-432B-8B2D-AE00EA19B1A0}" srcOrd="0" destOrd="8" presId="urn:microsoft.com/office/officeart/2005/8/layout/vList2"/>
    <dgm:cxn modelId="{827AE78A-7AF1-4E71-9763-38BCCAC51FAB}" type="presOf" srcId="{03C2E4DD-5777-454D-8743-5A959CA43DAD}" destId="{2CDB342D-01F2-432B-8B2D-AE00EA19B1A0}" srcOrd="0" destOrd="0" presId="urn:microsoft.com/office/officeart/2005/8/layout/vList2"/>
    <dgm:cxn modelId="{13D2EBB2-8335-4E0C-B974-03601740F106}" type="presOf" srcId="{2F7DBA4F-9CD0-46EA-BF65-0B58CC7D1AD3}" destId="{2CDB342D-01F2-432B-8B2D-AE00EA19B1A0}" srcOrd="0" destOrd="7" presId="urn:microsoft.com/office/officeart/2005/8/layout/vList2"/>
    <dgm:cxn modelId="{F0AD24B8-2212-4BDA-AD38-A5F25E4F4FB1}" type="presOf" srcId="{7966ED7E-50EF-4EED-B242-E2DA692B9354}" destId="{2CDB342D-01F2-432B-8B2D-AE00EA19B1A0}" srcOrd="0" destOrd="3" presId="urn:microsoft.com/office/officeart/2005/8/layout/vList2"/>
    <dgm:cxn modelId="{393AF0BC-F175-4CF7-B1DA-9B0869469CCE}" type="presOf" srcId="{51A9691A-A692-4311-91A5-12D3E7C10542}" destId="{2CDB342D-01F2-432B-8B2D-AE00EA19B1A0}" srcOrd="0" destOrd="4" presId="urn:microsoft.com/office/officeart/2005/8/layout/vList2"/>
    <dgm:cxn modelId="{CAFEDBED-F82E-4425-9AD0-E362984307DE}" type="presOf" srcId="{367E58CC-8512-4093-ADDF-B596D3286675}" destId="{9C8647E1-F8BC-42B6-B346-4BCA1B79DEBE}" srcOrd="0" destOrd="0" presId="urn:microsoft.com/office/officeart/2005/8/layout/vList2"/>
    <dgm:cxn modelId="{BE8C4CF7-6628-4560-85C5-73F103375F96}" type="presOf" srcId="{168F11DF-43CB-40A8-96E2-8BBBE78AEEF1}" destId="{2CDB342D-01F2-432B-8B2D-AE00EA19B1A0}" srcOrd="0" destOrd="1" presId="urn:microsoft.com/office/officeart/2005/8/layout/vList2"/>
    <dgm:cxn modelId="{4EC8EA2F-E00A-4737-9A02-00563FA3496F}" type="presParOf" srcId="{05BE389B-CF0A-4429-9727-9FBD49CA41FF}" destId="{9C8647E1-F8BC-42B6-B346-4BCA1B79DEBE}" srcOrd="0" destOrd="0" presId="urn:microsoft.com/office/officeart/2005/8/layout/vList2"/>
    <dgm:cxn modelId="{A1F27ABC-7BBA-4354-BAC4-2C589974F6EF}" type="presParOf" srcId="{05BE389B-CF0A-4429-9727-9FBD49CA41FF}" destId="{2CDB342D-01F2-432B-8B2D-AE00EA19B1A0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0F0C99E-8A10-46AD-BD80-92B6811149C8}">
      <dsp:nvSpPr>
        <dsp:cNvPr id="0" name=""/>
        <dsp:cNvSpPr/>
      </dsp:nvSpPr>
      <dsp:spPr>
        <a:xfrm>
          <a:off x="9067542" y="2760171"/>
          <a:ext cx="275310" cy="84428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44285"/>
              </a:lnTo>
              <a:lnTo>
                <a:pt x="275310" y="844285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A439310-17DE-44B7-BABE-6BF12CFB6E8E}">
      <dsp:nvSpPr>
        <dsp:cNvPr id="0" name=""/>
        <dsp:cNvSpPr/>
      </dsp:nvSpPr>
      <dsp:spPr>
        <a:xfrm>
          <a:off x="5360027" y="1457034"/>
          <a:ext cx="4441676" cy="38543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2717"/>
              </a:lnTo>
              <a:lnTo>
                <a:pt x="4441676" y="192717"/>
              </a:lnTo>
              <a:lnTo>
                <a:pt x="4441676" y="385434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CC56DC6-021F-464C-B00C-47D0CAF7F519}">
      <dsp:nvSpPr>
        <dsp:cNvPr id="0" name=""/>
        <dsp:cNvSpPr/>
      </dsp:nvSpPr>
      <dsp:spPr>
        <a:xfrm>
          <a:off x="6846704" y="2760171"/>
          <a:ext cx="275310" cy="84428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44285"/>
              </a:lnTo>
              <a:lnTo>
                <a:pt x="275310" y="844285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90CED60-5028-4FB7-87ED-82E54B9089B7}">
      <dsp:nvSpPr>
        <dsp:cNvPr id="0" name=""/>
        <dsp:cNvSpPr/>
      </dsp:nvSpPr>
      <dsp:spPr>
        <a:xfrm>
          <a:off x="5360027" y="1457034"/>
          <a:ext cx="2220838" cy="38543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2717"/>
              </a:lnTo>
              <a:lnTo>
                <a:pt x="2220838" y="192717"/>
              </a:lnTo>
              <a:lnTo>
                <a:pt x="2220838" y="385434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7488C26-9B01-4420-9698-91800513F7C9}">
      <dsp:nvSpPr>
        <dsp:cNvPr id="0" name=""/>
        <dsp:cNvSpPr/>
      </dsp:nvSpPr>
      <dsp:spPr>
        <a:xfrm>
          <a:off x="4625865" y="2760171"/>
          <a:ext cx="275310" cy="84428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44285"/>
              </a:lnTo>
              <a:lnTo>
                <a:pt x="275310" y="844285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1D70701-8650-487E-98AA-947BB9C0A1BC}">
      <dsp:nvSpPr>
        <dsp:cNvPr id="0" name=""/>
        <dsp:cNvSpPr/>
      </dsp:nvSpPr>
      <dsp:spPr>
        <a:xfrm>
          <a:off x="5314307" y="1457034"/>
          <a:ext cx="91440" cy="38543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85434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DC00A83-BC5F-4269-9E45-7E0A4A4158F2}">
      <dsp:nvSpPr>
        <dsp:cNvPr id="0" name=""/>
        <dsp:cNvSpPr/>
      </dsp:nvSpPr>
      <dsp:spPr>
        <a:xfrm>
          <a:off x="2405027" y="2760171"/>
          <a:ext cx="275310" cy="214742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47422"/>
              </a:lnTo>
              <a:lnTo>
                <a:pt x="275310" y="2147422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1560C4A-FF45-4DF3-A9AC-137150C474F5}">
      <dsp:nvSpPr>
        <dsp:cNvPr id="0" name=""/>
        <dsp:cNvSpPr/>
      </dsp:nvSpPr>
      <dsp:spPr>
        <a:xfrm>
          <a:off x="2405027" y="2760171"/>
          <a:ext cx="275310" cy="84428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44285"/>
              </a:lnTo>
              <a:lnTo>
                <a:pt x="275310" y="844285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DF9050D-9B07-4A73-BA98-B196DB871196}">
      <dsp:nvSpPr>
        <dsp:cNvPr id="0" name=""/>
        <dsp:cNvSpPr/>
      </dsp:nvSpPr>
      <dsp:spPr>
        <a:xfrm>
          <a:off x="3139188" y="1457034"/>
          <a:ext cx="2220838" cy="385434"/>
        </a:xfrm>
        <a:custGeom>
          <a:avLst/>
          <a:gdLst/>
          <a:ahLst/>
          <a:cxnLst/>
          <a:rect l="0" t="0" r="0" b="0"/>
          <a:pathLst>
            <a:path>
              <a:moveTo>
                <a:pt x="2220838" y="0"/>
              </a:moveTo>
              <a:lnTo>
                <a:pt x="2220838" y="192717"/>
              </a:lnTo>
              <a:lnTo>
                <a:pt x="0" y="192717"/>
              </a:lnTo>
              <a:lnTo>
                <a:pt x="0" y="385434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9F9B91B-4157-4590-95B0-F5E23847CEE0}">
      <dsp:nvSpPr>
        <dsp:cNvPr id="0" name=""/>
        <dsp:cNvSpPr/>
      </dsp:nvSpPr>
      <dsp:spPr>
        <a:xfrm>
          <a:off x="184188" y="2760171"/>
          <a:ext cx="275310" cy="84428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44285"/>
              </a:lnTo>
              <a:lnTo>
                <a:pt x="275310" y="844285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F2D2E51-D6E3-4CDE-90F6-E732220C5EF3}">
      <dsp:nvSpPr>
        <dsp:cNvPr id="0" name=""/>
        <dsp:cNvSpPr/>
      </dsp:nvSpPr>
      <dsp:spPr>
        <a:xfrm>
          <a:off x="918350" y="1457034"/>
          <a:ext cx="4441676" cy="385434"/>
        </a:xfrm>
        <a:custGeom>
          <a:avLst/>
          <a:gdLst/>
          <a:ahLst/>
          <a:cxnLst/>
          <a:rect l="0" t="0" r="0" b="0"/>
          <a:pathLst>
            <a:path>
              <a:moveTo>
                <a:pt x="4441676" y="0"/>
              </a:moveTo>
              <a:lnTo>
                <a:pt x="4441676" y="192717"/>
              </a:lnTo>
              <a:lnTo>
                <a:pt x="0" y="192717"/>
              </a:lnTo>
              <a:lnTo>
                <a:pt x="0" y="385434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BDFA584-3283-46A2-9DE4-C271F40D0666}">
      <dsp:nvSpPr>
        <dsp:cNvPr id="0" name=""/>
        <dsp:cNvSpPr/>
      </dsp:nvSpPr>
      <dsp:spPr>
        <a:xfrm>
          <a:off x="4442325" y="539332"/>
          <a:ext cx="1835403" cy="91770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i="0" kern="1200" dirty="0">
              <a:latin typeface="SB Sans Text"/>
            </a:rPr>
            <a:t>Преимущества относительно конкурентов</a:t>
          </a:r>
          <a:endParaRPr lang="ru-RU" sz="1400" b="1" kern="1200" dirty="0">
            <a:latin typeface="SB Sans Text"/>
          </a:endParaRPr>
        </a:p>
      </dsp:txBody>
      <dsp:txXfrm>
        <a:off x="4442325" y="539332"/>
        <a:ext cx="1835403" cy="917701"/>
      </dsp:txXfrm>
    </dsp:sp>
    <dsp:sp modelId="{5DEC0888-FAB9-4619-8ABE-285283B92FE4}">
      <dsp:nvSpPr>
        <dsp:cNvPr id="0" name=""/>
        <dsp:cNvSpPr/>
      </dsp:nvSpPr>
      <dsp:spPr>
        <a:xfrm>
          <a:off x="648" y="1842469"/>
          <a:ext cx="1835403" cy="91770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1" i="0" kern="1200" dirty="0">
              <a:latin typeface="SB Sans Text"/>
            </a:rPr>
            <a:t>Инновационность подхода</a:t>
          </a:r>
          <a:endParaRPr lang="ru-RU" sz="1200" kern="1200" dirty="0">
            <a:latin typeface="SB Sans Text"/>
          </a:endParaRPr>
        </a:p>
      </dsp:txBody>
      <dsp:txXfrm>
        <a:off x="648" y="1842469"/>
        <a:ext cx="1835403" cy="917701"/>
      </dsp:txXfrm>
    </dsp:sp>
    <dsp:sp modelId="{E58AEFAC-9AEC-4CB9-9561-2CCBF9D29295}">
      <dsp:nvSpPr>
        <dsp:cNvPr id="0" name=""/>
        <dsp:cNvSpPr/>
      </dsp:nvSpPr>
      <dsp:spPr>
        <a:xfrm>
          <a:off x="459499" y="3145605"/>
          <a:ext cx="1835403" cy="91770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0" i="0" kern="1200" dirty="0">
              <a:latin typeface="SB Sans Text"/>
            </a:rPr>
            <a:t>Современные методы машинного обучения</a:t>
          </a:r>
          <a:endParaRPr lang="ru-RU" sz="1200" kern="1200" dirty="0">
            <a:latin typeface="SB Sans Text"/>
          </a:endParaRPr>
        </a:p>
      </dsp:txBody>
      <dsp:txXfrm>
        <a:off x="459499" y="3145605"/>
        <a:ext cx="1835403" cy="917701"/>
      </dsp:txXfrm>
    </dsp:sp>
    <dsp:sp modelId="{19B71A82-3028-4241-A88C-07CBF79072BA}">
      <dsp:nvSpPr>
        <dsp:cNvPr id="0" name=""/>
        <dsp:cNvSpPr/>
      </dsp:nvSpPr>
      <dsp:spPr>
        <a:xfrm>
          <a:off x="2221486" y="1842469"/>
          <a:ext cx="1835403" cy="91770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1" kern="1200" dirty="0">
              <a:latin typeface="SB Sans Text"/>
            </a:rPr>
            <a:t>Э</a:t>
          </a:r>
          <a:r>
            <a:rPr lang="ru-RU" sz="1200" b="1" i="0" kern="1200" dirty="0">
              <a:latin typeface="SB Sans Text"/>
            </a:rPr>
            <a:t>кономическая выгода</a:t>
          </a:r>
          <a:endParaRPr lang="ru-RU" sz="1200" kern="1200" dirty="0">
            <a:latin typeface="SB Sans Text"/>
          </a:endParaRPr>
        </a:p>
      </dsp:txBody>
      <dsp:txXfrm>
        <a:off x="2221486" y="1842469"/>
        <a:ext cx="1835403" cy="917701"/>
      </dsp:txXfrm>
    </dsp:sp>
    <dsp:sp modelId="{353F524F-FF34-4C92-A8BC-4B4C77358EE0}">
      <dsp:nvSpPr>
        <dsp:cNvPr id="0" name=""/>
        <dsp:cNvSpPr/>
      </dsp:nvSpPr>
      <dsp:spPr>
        <a:xfrm>
          <a:off x="2680337" y="3145605"/>
          <a:ext cx="1835403" cy="91770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0" i="0" kern="1200" dirty="0">
              <a:latin typeface="SB Sans Text"/>
            </a:rPr>
            <a:t>Сокращение временных и финансовых затрат на проведение</a:t>
          </a:r>
          <a:r>
            <a:rPr lang="en-US" sz="1200" b="0" i="0" kern="1200" dirty="0">
              <a:latin typeface="SB Sans Text"/>
            </a:rPr>
            <a:t> </a:t>
          </a:r>
          <a:r>
            <a:rPr lang="ru-RU" sz="1200" b="0" i="0" kern="1200" dirty="0">
              <a:latin typeface="SB Sans Text"/>
            </a:rPr>
            <a:t>испытаний</a:t>
          </a:r>
          <a:endParaRPr lang="ru-RU" sz="1200" kern="1200" dirty="0">
            <a:latin typeface="SB Sans Text"/>
          </a:endParaRPr>
        </a:p>
      </dsp:txBody>
      <dsp:txXfrm>
        <a:off x="2680337" y="3145605"/>
        <a:ext cx="1835403" cy="917701"/>
      </dsp:txXfrm>
    </dsp:sp>
    <dsp:sp modelId="{47E928AF-A06D-4597-9036-701DEF8ADD37}">
      <dsp:nvSpPr>
        <dsp:cNvPr id="0" name=""/>
        <dsp:cNvSpPr/>
      </dsp:nvSpPr>
      <dsp:spPr>
        <a:xfrm>
          <a:off x="2680337" y="4448742"/>
          <a:ext cx="1835403" cy="91770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0" i="0" kern="1200" dirty="0">
              <a:latin typeface="SB Sans Text"/>
            </a:rPr>
            <a:t>Оптимизация процессов подбора катализаторов</a:t>
          </a:r>
          <a:endParaRPr lang="ru-RU" sz="1200" kern="1200" dirty="0">
            <a:latin typeface="SB Sans Text"/>
          </a:endParaRPr>
        </a:p>
      </dsp:txBody>
      <dsp:txXfrm>
        <a:off x="2680337" y="4448742"/>
        <a:ext cx="1835403" cy="917701"/>
      </dsp:txXfrm>
    </dsp:sp>
    <dsp:sp modelId="{77459E4B-3FB7-43C8-A592-850794CFA2FB}">
      <dsp:nvSpPr>
        <dsp:cNvPr id="0" name=""/>
        <dsp:cNvSpPr/>
      </dsp:nvSpPr>
      <dsp:spPr>
        <a:xfrm>
          <a:off x="4442325" y="1842469"/>
          <a:ext cx="1835403" cy="91770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1" i="0" kern="1200" dirty="0">
              <a:latin typeface="SB Sans Text"/>
            </a:rPr>
            <a:t>Экологическая устойчивость</a:t>
          </a:r>
          <a:endParaRPr lang="ru-RU" sz="1200" kern="1200" dirty="0">
            <a:latin typeface="SB Sans Text"/>
          </a:endParaRPr>
        </a:p>
      </dsp:txBody>
      <dsp:txXfrm>
        <a:off x="4442325" y="1842469"/>
        <a:ext cx="1835403" cy="917701"/>
      </dsp:txXfrm>
    </dsp:sp>
    <dsp:sp modelId="{8F65A42A-F6BA-44DA-8CE3-1795B7E3D358}">
      <dsp:nvSpPr>
        <dsp:cNvPr id="0" name=""/>
        <dsp:cNvSpPr/>
      </dsp:nvSpPr>
      <dsp:spPr>
        <a:xfrm>
          <a:off x="4901176" y="3145605"/>
          <a:ext cx="1835403" cy="91770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0" i="0" kern="1200" dirty="0">
              <a:latin typeface="SB Sans Text"/>
            </a:rPr>
            <a:t>Соответствие высоким экологическим стандартам</a:t>
          </a:r>
          <a:endParaRPr lang="ru-RU" sz="1200" kern="1200" dirty="0">
            <a:latin typeface="SB Sans Text"/>
          </a:endParaRPr>
        </a:p>
      </dsp:txBody>
      <dsp:txXfrm>
        <a:off x="4901176" y="3145605"/>
        <a:ext cx="1835403" cy="917701"/>
      </dsp:txXfrm>
    </dsp:sp>
    <dsp:sp modelId="{194B25CC-7300-488E-B101-36AA25F88EFA}">
      <dsp:nvSpPr>
        <dsp:cNvPr id="0" name=""/>
        <dsp:cNvSpPr/>
      </dsp:nvSpPr>
      <dsp:spPr>
        <a:xfrm>
          <a:off x="6663163" y="1842469"/>
          <a:ext cx="1835403" cy="91770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1" i="0" kern="1200" dirty="0">
              <a:latin typeface="SB Sans Text"/>
            </a:rPr>
            <a:t>Универсальность применения</a:t>
          </a:r>
          <a:endParaRPr lang="ru-RU" sz="1200" kern="1200" dirty="0">
            <a:latin typeface="SB Sans Text"/>
          </a:endParaRPr>
        </a:p>
      </dsp:txBody>
      <dsp:txXfrm>
        <a:off x="6663163" y="1842469"/>
        <a:ext cx="1835403" cy="917701"/>
      </dsp:txXfrm>
    </dsp:sp>
    <dsp:sp modelId="{09072ABF-05C5-418B-A7B2-A77CC4A5746D}">
      <dsp:nvSpPr>
        <dsp:cNvPr id="0" name=""/>
        <dsp:cNvSpPr/>
      </dsp:nvSpPr>
      <dsp:spPr>
        <a:xfrm>
          <a:off x="7122014" y="3145605"/>
          <a:ext cx="1835403" cy="91770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0" i="0" kern="1200" dirty="0">
              <a:latin typeface="SB Sans Text"/>
            </a:rPr>
            <a:t>Нефтепереработка, химия, автомобилестроение и фармацевтика и т.д.</a:t>
          </a:r>
          <a:endParaRPr lang="ru-RU" sz="1200" kern="1200" dirty="0">
            <a:latin typeface="SB Sans Text"/>
          </a:endParaRPr>
        </a:p>
      </dsp:txBody>
      <dsp:txXfrm>
        <a:off x="7122014" y="3145605"/>
        <a:ext cx="1835403" cy="917701"/>
      </dsp:txXfrm>
    </dsp:sp>
    <dsp:sp modelId="{308BB6DF-56AE-4201-BCE1-71872DC18885}">
      <dsp:nvSpPr>
        <dsp:cNvPr id="0" name=""/>
        <dsp:cNvSpPr/>
      </dsp:nvSpPr>
      <dsp:spPr>
        <a:xfrm>
          <a:off x="8884002" y="1842469"/>
          <a:ext cx="1835403" cy="91770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1" i="0" kern="1200" dirty="0">
              <a:latin typeface="SB Sans Text"/>
            </a:rPr>
            <a:t>Поддержка клиентов</a:t>
          </a:r>
          <a:endParaRPr lang="ru-RU" sz="1200" kern="1200" dirty="0">
            <a:latin typeface="SB Sans Text"/>
          </a:endParaRPr>
        </a:p>
      </dsp:txBody>
      <dsp:txXfrm>
        <a:off x="8884002" y="1842469"/>
        <a:ext cx="1835403" cy="917701"/>
      </dsp:txXfrm>
    </dsp:sp>
    <dsp:sp modelId="{27B60B80-B5EF-4CCA-AF47-565278E27176}">
      <dsp:nvSpPr>
        <dsp:cNvPr id="0" name=""/>
        <dsp:cNvSpPr/>
      </dsp:nvSpPr>
      <dsp:spPr>
        <a:xfrm>
          <a:off x="9342853" y="3145605"/>
          <a:ext cx="1835403" cy="91770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0" i="0" kern="1200" dirty="0">
              <a:latin typeface="SB Sans Text"/>
            </a:rPr>
            <a:t>Комплексные услуги по внедрению и поддержке платформы</a:t>
          </a:r>
          <a:endParaRPr lang="ru-RU" sz="1200" kern="1200" dirty="0">
            <a:latin typeface="SB Sans Text"/>
          </a:endParaRPr>
        </a:p>
      </dsp:txBody>
      <dsp:txXfrm>
        <a:off x="9342853" y="3145605"/>
        <a:ext cx="1835403" cy="91770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C8647E1-F8BC-42B6-B346-4BCA1B79DEBE}">
      <dsp:nvSpPr>
        <dsp:cNvPr id="0" name=""/>
        <dsp:cNvSpPr/>
      </dsp:nvSpPr>
      <dsp:spPr>
        <a:xfrm>
          <a:off x="0" y="0"/>
          <a:ext cx="5526157" cy="43348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>
              <a:latin typeface="SB Sans Text"/>
            </a:rPr>
            <a:t>Стратегия развития</a:t>
          </a:r>
          <a:endParaRPr lang="ru-RU" sz="1800" kern="1200" dirty="0">
            <a:latin typeface="SB Sans Text"/>
          </a:endParaRPr>
        </a:p>
      </dsp:txBody>
      <dsp:txXfrm>
        <a:off x="21161" y="21161"/>
        <a:ext cx="5483835" cy="391163"/>
      </dsp:txXfrm>
    </dsp:sp>
    <dsp:sp modelId="{2CDB342D-01F2-432B-8B2D-AE00EA19B1A0}">
      <dsp:nvSpPr>
        <dsp:cNvPr id="0" name=""/>
        <dsp:cNvSpPr/>
      </dsp:nvSpPr>
      <dsp:spPr>
        <a:xfrm>
          <a:off x="0" y="470592"/>
          <a:ext cx="5526157" cy="46409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5455" tIns="24130" rIns="135128" bIns="24130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ru-RU" sz="1500" b="1" kern="1200" dirty="0">
              <a:latin typeface="SB Sans Text"/>
            </a:rPr>
            <a:t>Финансирование:</a:t>
          </a:r>
        </a:p>
        <a:p>
          <a:pPr marL="228600" lvl="2" indent="-114300" algn="l" defTabSz="6667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ru-RU" sz="1500" b="1" kern="1200" dirty="0">
              <a:latin typeface="SB Sans Text"/>
            </a:rPr>
            <a:t>Поиск грантов и субсидий: </a:t>
          </a:r>
          <a:r>
            <a:rPr lang="ru-RU" sz="1500" kern="1200" dirty="0">
              <a:latin typeface="SB Sans Text"/>
            </a:rPr>
            <a:t>Нам интересно участие в программах государственной поддержки инновационных проектов.</a:t>
          </a:r>
        </a:p>
        <a:p>
          <a:pPr marL="228600" lvl="2" indent="-114300" algn="l" defTabSz="6667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ru-RU" sz="1500" b="1" kern="1200" dirty="0">
              <a:latin typeface="SB Sans Text"/>
            </a:rPr>
            <a:t>Акселерация: </a:t>
          </a:r>
          <a:r>
            <a:rPr lang="ru-RU" sz="1500" kern="1200" dirty="0">
              <a:latin typeface="SB Sans Text"/>
            </a:rPr>
            <a:t>Участвуем в акселерационных программах, которые предоставляют финансирование и менторскую поддержку.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ru-RU" sz="1500" b="1" kern="1200" dirty="0">
              <a:latin typeface="SB Sans Text"/>
            </a:rPr>
            <a:t>Исследование и разработка (R&amp;D):</a:t>
          </a:r>
        </a:p>
        <a:p>
          <a:pPr marL="228600" lvl="2" indent="-114300" algn="l" defTabSz="6667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ru-RU" sz="1500" b="1" kern="1200" dirty="0">
              <a:latin typeface="SB Sans Text"/>
            </a:rPr>
            <a:t>Лабораторные исследования</a:t>
          </a:r>
          <a:r>
            <a:rPr lang="ru-RU" sz="1500" kern="1200" dirty="0">
              <a:latin typeface="SB Sans Text"/>
            </a:rPr>
            <a:t>: Собираемся проводить эксперименты и тесты для оптимизации характеристик катализаторов. </a:t>
          </a:r>
        </a:p>
        <a:p>
          <a:pPr marL="228600" lvl="2" indent="-114300" algn="l" defTabSz="6667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ru-RU" sz="1500" b="1" kern="1200" dirty="0">
              <a:latin typeface="SB Sans Text"/>
            </a:rPr>
            <a:t>Совместные проекты</a:t>
          </a:r>
          <a:r>
            <a:rPr lang="ru-RU" sz="1500" kern="1200" dirty="0">
              <a:latin typeface="SB Sans Text"/>
            </a:rPr>
            <a:t>:  Ищем партнерские отношения с университетами и научными институтами для доступа к специализированному оборудованию и экспертизе.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ru-RU" sz="1500" b="1" kern="1200" dirty="0">
              <a:latin typeface="SB Sans Text"/>
            </a:rPr>
            <a:t>Коммерциализация:</a:t>
          </a:r>
        </a:p>
        <a:p>
          <a:pPr marL="228600" lvl="2" indent="-114300" algn="l" defTabSz="6667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ru-RU" sz="1500" b="1" kern="1200" dirty="0">
              <a:latin typeface="SB Sans Text"/>
            </a:rPr>
            <a:t>Прототипирование: </a:t>
          </a:r>
          <a:r>
            <a:rPr lang="ru-RU" sz="1500" kern="1200" dirty="0">
              <a:latin typeface="SB Sans Text"/>
            </a:rPr>
            <a:t>Находимся в процессе разработке минимально жизнеспособного продукта (</a:t>
          </a:r>
          <a:r>
            <a:rPr lang="en-US" sz="1500" kern="1200" dirty="0">
              <a:latin typeface="SB Sans Text"/>
            </a:rPr>
            <a:t>MVP</a:t>
          </a:r>
          <a:r>
            <a:rPr lang="ru-RU" sz="1500" kern="1200" dirty="0">
              <a:latin typeface="SB Sans Text"/>
            </a:rPr>
            <a:t>)</a:t>
          </a:r>
          <a:r>
            <a:rPr lang="en-US" sz="1500" kern="1200" dirty="0">
              <a:latin typeface="SB Sans Text"/>
            </a:rPr>
            <a:t>.</a:t>
          </a:r>
          <a:endParaRPr lang="ru-RU" sz="1500" kern="1200" dirty="0">
            <a:latin typeface="SB Sans Text"/>
          </a:endParaRPr>
        </a:p>
        <a:p>
          <a:pPr marL="228600" lvl="2" indent="-114300" algn="l" defTabSz="6667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ru-RU" sz="1500" b="1" kern="1200" dirty="0">
              <a:latin typeface="SB Sans Text"/>
            </a:rPr>
            <a:t>Тестирование на реальных объектах: </a:t>
          </a:r>
          <a:r>
            <a:rPr lang="ru-RU" sz="1500" kern="1200" dirty="0">
              <a:latin typeface="SB Sans Text"/>
            </a:rPr>
            <a:t>Собираемся проводить испытания катализаторов совместно с партнёрами из целевой отрасли.</a:t>
          </a:r>
        </a:p>
      </dsp:txBody>
      <dsp:txXfrm>
        <a:off x="0" y="470592"/>
        <a:ext cx="5526157" cy="4640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7FEEBB-B15E-C549-A0FA-995F86C9DA48}" type="datetimeFigureOut">
              <a:rPr lang="ru-RU" smtClean="0"/>
              <a:t>31.10.2024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4D4C55-FBD9-6F4F-B00C-88E3331C16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834913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0CEFFF-8571-E348-94EE-E8154671201E}" type="datetimeFigureOut">
              <a:rPr lang="ru-RU" smtClean="0"/>
              <a:t>31.10.2024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4213" y="1143000"/>
            <a:ext cx="54895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EB4521-F593-574E-9920-BC8C890C5C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003308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2388" rtl="0" eaLnBrk="1" latinLnBrk="0" hangingPunct="1">
      <a:defRPr sz="1197" kern="1200">
        <a:solidFill>
          <a:schemeClr val="tx1"/>
        </a:solidFill>
        <a:latin typeface="+mn-lt"/>
        <a:ea typeface="+mn-ea"/>
        <a:cs typeface="+mn-cs"/>
      </a:defRPr>
    </a:lvl1pPr>
    <a:lvl2pPr marL="456194" algn="l" defTabSz="912388" rtl="0" eaLnBrk="1" latinLnBrk="0" hangingPunct="1">
      <a:defRPr sz="1197" kern="1200">
        <a:solidFill>
          <a:schemeClr val="tx1"/>
        </a:solidFill>
        <a:latin typeface="+mn-lt"/>
        <a:ea typeface="+mn-ea"/>
        <a:cs typeface="+mn-cs"/>
      </a:defRPr>
    </a:lvl2pPr>
    <a:lvl3pPr marL="912388" algn="l" defTabSz="912388" rtl="0" eaLnBrk="1" latinLnBrk="0" hangingPunct="1">
      <a:defRPr sz="1197" kern="1200">
        <a:solidFill>
          <a:schemeClr val="tx1"/>
        </a:solidFill>
        <a:latin typeface="+mn-lt"/>
        <a:ea typeface="+mn-ea"/>
        <a:cs typeface="+mn-cs"/>
      </a:defRPr>
    </a:lvl3pPr>
    <a:lvl4pPr marL="1368582" algn="l" defTabSz="912388" rtl="0" eaLnBrk="1" latinLnBrk="0" hangingPunct="1">
      <a:defRPr sz="1197" kern="1200">
        <a:solidFill>
          <a:schemeClr val="tx1"/>
        </a:solidFill>
        <a:latin typeface="+mn-lt"/>
        <a:ea typeface="+mn-ea"/>
        <a:cs typeface="+mn-cs"/>
      </a:defRPr>
    </a:lvl4pPr>
    <a:lvl5pPr marL="1824777" algn="l" defTabSz="912388" rtl="0" eaLnBrk="1" latinLnBrk="0" hangingPunct="1">
      <a:defRPr sz="1197" kern="1200">
        <a:solidFill>
          <a:schemeClr val="tx1"/>
        </a:solidFill>
        <a:latin typeface="+mn-lt"/>
        <a:ea typeface="+mn-ea"/>
        <a:cs typeface="+mn-cs"/>
      </a:defRPr>
    </a:lvl5pPr>
    <a:lvl6pPr marL="2280971" algn="l" defTabSz="912388" rtl="0" eaLnBrk="1" latinLnBrk="0" hangingPunct="1">
      <a:defRPr sz="1197" kern="1200">
        <a:solidFill>
          <a:schemeClr val="tx1"/>
        </a:solidFill>
        <a:latin typeface="+mn-lt"/>
        <a:ea typeface="+mn-ea"/>
        <a:cs typeface="+mn-cs"/>
      </a:defRPr>
    </a:lvl6pPr>
    <a:lvl7pPr marL="2737165" algn="l" defTabSz="912388" rtl="0" eaLnBrk="1" latinLnBrk="0" hangingPunct="1">
      <a:defRPr sz="1197" kern="1200">
        <a:solidFill>
          <a:schemeClr val="tx1"/>
        </a:solidFill>
        <a:latin typeface="+mn-lt"/>
        <a:ea typeface="+mn-ea"/>
        <a:cs typeface="+mn-cs"/>
      </a:defRPr>
    </a:lvl7pPr>
    <a:lvl8pPr marL="3193359" algn="l" defTabSz="912388" rtl="0" eaLnBrk="1" latinLnBrk="0" hangingPunct="1">
      <a:defRPr sz="1197" kern="1200">
        <a:solidFill>
          <a:schemeClr val="tx1"/>
        </a:solidFill>
        <a:latin typeface="+mn-lt"/>
        <a:ea typeface="+mn-ea"/>
        <a:cs typeface="+mn-cs"/>
      </a:defRPr>
    </a:lvl8pPr>
    <a:lvl9pPr marL="3649553" algn="l" defTabSz="912388" rtl="0" eaLnBrk="1" latinLnBrk="0" hangingPunct="1">
      <a:defRPr sz="1197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84213" y="1143000"/>
            <a:ext cx="5489575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EB4521-F593-574E-9920-BC8C890C5CA9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2034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046781" y="1540770"/>
            <a:ext cx="9126141" cy="2276995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500" b="0">
                <a:latin typeface="Fedra Sans Pro" panose="020B0504040000020004" pitchFamily="34" charset="0"/>
              </a:defRPr>
            </a:lvl1pPr>
          </a:lstStyle>
          <a:p>
            <a:r>
              <a:rPr lang="ru-RU" dirty="0"/>
              <a:t>ОБРАЗЕЦ</a:t>
            </a:r>
            <a:br>
              <a:rPr lang="ru-RU" dirty="0"/>
            </a:br>
            <a:r>
              <a:rPr lang="ru-RU" dirty="0"/>
              <a:t>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6781" y="3745574"/>
            <a:ext cx="9126141" cy="1218312"/>
          </a:xfrm>
        </p:spPr>
        <p:txBody>
          <a:bodyPr>
            <a:normAutofit/>
          </a:bodyPr>
          <a:lstStyle>
            <a:lvl1pPr marL="0" indent="0" algn="l">
              <a:buNone/>
              <a:defRPr sz="2400" b="0">
                <a:latin typeface="Fedra Sans Pro Light" panose="020B0304040000020004" pitchFamily="34" charset="0"/>
              </a:defRPr>
            </a:lvl1pPr>
            <a:lvl2pPr marL="456057" indent="0" algn="ctr">
              <a:buNone/>
              <a:defRPr sz="1995"/>
            </a:lvl2pPr>
            <a:lvl3pPr marL="912114" indent="0" algn="ctr">
              <a:buNone/>
              <a:defRPr sz="1795"/>
            </a:lvl3pPr>
            <a:lvl4pPr marL="1368171" indent="0" algn="ctr">
              <a:buNone/>
              <a:defRPr sz="1596"/>
            </a:lvl4pPr>
            <a:lvl5pPr marL="1824228" indent="0" algn="ctr">
              <a:buNone/>
              <a:defRPr sz="1596"/>
            </a:lvl5pPr>
            <a:lvl6pPr marL="2280285" indent="0" algn="ctr">
              <a:buNone/>
              <a:defRPr sz="1596"/>
            </a:lvl6pPr>
            <a:lvl7pPr marL="2736342" indent="0" algn="ctr">
              <a:buNone/>
              <a:defRPr sz="1596"/>
            </a:lvl7pPr>
            <a:lvl8pPr marL="3192399" indent="0" algn="ctr">
              <a:buNone/>
              <a:defRPr sz="1596"/>
            </a:lvl8pPr>
            <a:lvl9pPr marL="3648456" indent="0" algn="ctr">
              <a:buNone/>
              <a:defRPr sz="1596"/>
            </a:lvl9pPr>
          </a:lstStyle>
          <a:p>
            <a:r>
              <a:rPr lang="ru-RU" dirty="0"/>
              <a:t>ОБРАЗЕЦ ПОДЗАГОЛОВКА</a:t>
            </a:r>
            <a:endParaRPr lang="en-US" dirty="0"/>
          </a:p>
        </p:txBody>
      </p:sp>
      <p:sp>
        <p:nvSpPr>
          <p:cNvPr id="22" name="Текст 21"/>
          <p:cNvSpPr>
            <a:spLocks noGrp="1"/>
          </p:cNvSpPr>
          <p:nvPr>
            <p:ph type="body" sz="quarter" idx="10" hasCustomPrompt="1"/>
          </p:nvPr>
        </p:nvSpPr>
        <p:spPr>
          <a:xfrm>
            <a:off x="1046781" y="5220191"/>
            <a:ext cx="9126141" cy="490143"/>
          </a:xfrm>
        </p:spPr>
        <p:txBody>
          <a:bodyPr anchor="b">
            <a:normAutofit/>
          </a:bodyPr>
          <a:lstStyle>
            <a:lvl1pPr marL="0" indent="0" algn="l" defTabSz="912114" rtl="0" eaLnBrk="1" latinLnBrk="0" hangingPunct="1">
              <a:lnSpc>
                <a:spcPct val="90000"/>
              </a:lnSpc>
              <a:spcBef>
                <a:spcPts val="998"/>
              </a:spcBef>
              <a:buFont typeface="Arial" panose="020B0604020202020204" pitchFamily="34" charset="0"/>
              <a:buNone/>
              <a:defRPr lang="ru-RU" sz="1400" b="0" i="0" kern="1200" dirty="0">
                <a:solidFill>
                  <a:schemeClr val="tx1"/>
                </a:solidFill>
                <a:latin typeface="Fedra Sans Pro" panose="020B0504040000020004" pitchFamily="34" charset="0"/>
                <a:ea typeface="Fedra Sans Pro" panose="020B0504040000020004" pitchFamily="34" charset="0"/>
                <a:cs typeface="Fedra Sans Pro" panose="020B0504040000020004" pitchFamily="34" charset="0"/>
              </a:defRPr>
            </a:lvl1pPr>
          </a:lstStyle>
          <a:p>
            <a:r>
              <a:rPr lang="ru-RU" sz="1400" dirty="0">
                <a:latin typeface="Montserrat" panose="00000500000000000000" pitchFamily="2" charset="-52"/>
                <a:ea typeface="Fedra Sans Alt Pro Light" charset="0"/>
                <a:cs typeface="Fedra Sans Alt Pro Light" charset="0"/>
              </a:rPr>
              <a:t>Докладчик</a:t>
            </a:r>
            <a:br>
              <a:rPr lang="en-US" sz="1400" dirty="0">
                <a:latin typeface="Montserrat" panose="00000500000000000000" pitchFamily="2" charset="-52"/>
                <a:ea typeface="Fedra Sans Alt Pro Light" charset="0"/>
                <a:cs typeface="Fedra Sans Alt Pro Light" charset="0"/>
              </a:rPr>
            </a:br>
            <a:r>
              <a:rPr lang="ru-RU" sz="1400" dirty="0">
                <a:latin typeface="Montserrat" panose="00000500000000000000" pitchFamily="2" charset="-52"/>
                <a:ea typeface="Fedra Sans Alt Pro Light" charset="0"/>
                <a:cs typeface="Fedra Sans Alt Pro Light" charset="0"/>
              </a:rPr>
              <a:t>Должность</a:t>
            </a:r>
            <a:r>
              <a:rPr lang="ru-RU" sz="1400" baseline="0" dirty="0">
                <a:latin typeface="Montserrat" panose="00000500000000000000" pitchFamily="2" charset="-52"/>
                <a:ea typeface="Fedra Sans Alt Pro Light" charset="0"/>
                <a:cs typeface="Fedra Sans Alt Pro Light" charset="0"/>
              </a:rPr>
              <a:t> докладчика</a:t>
            </a:r>
            <a:endParaRPr lang="ru-RU" sz="1400" dirty="0">
              <a:effectLst/>
              <a:latin typeface="Montserrat" panose="00000500000000000000" pitchFamily="2" charset="-52"/>
              <a:ea typeface="Fedra Sans Alt Pro Light" charset="0"/>
              <a:cs typeface="Fedra Sans Alt Pro Light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 тёмный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1046781" y="1540770"/>
            <a:ext cx="9126141" cy="2276995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500" b="0">
                <a:solidFill>
                  <a:schemeClr val="bg1"/>
                </a:solidFill>
                <a:latin typeface="Fedra Sans Pro" panose="020B0504040000020004" pitchFamily="34" charset="0"/>
              </a:defRPr>
            </a:lvl1pPr>
          </a:lstStyle>
          <a:p>
            <a:r>
              <a:rPr lang="ru-RU" dirty="0"/>
              <a:t>ОБРАЗЕЦ</a:t>
            </a:r>
            <a:br>
              <a:rPr lang="ru-RU" dirty="0"/>
            </a:br>
            <a:r>
              <a:rPr lang="ru-RU" dirty="0"/>
              <a:t>ЗАГОЛОВКА</a:t>
            </a:r>
            <a:endParaRPr lang="en-US" dirty="0"/>
          </a:p>
        </p:txBody>
      </p:sp>
      <p:sp>
        <p:nvSpPr>
          <p:cNvPr id="1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6781" y="3745574"/>
            <a:ext cx="9126141" cy="1218312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  <a:latin typeface="Fedra Sans Pro Light" panose="020B0304040000020004" pitchFamily="34" charset="0"/>
              </a:defRPr>
            </a:lvl1pPr>
            <a:lvl2pPr marL="456057" indent="0" algn="ctr">
              <a:buNone/>
              <a:defRPr sz="1995"/>
            </a:lvl2pPr>
            <a:lvl3pPr marL="912114" indent="0" algn="ctr">
              <a:buNone/>
              <a:defRPr sz="1795"/>
            </a:lvl3pPr>
            <a:lvl4pPr marL="1368171" indent="0" algn="ctr">
              <a:buNone/>
              <a:defRPr sz="1596"/>
            </a:lvl4pPr>
            <a:lvl5pPr marL="1824228" indent="0" algn="ctr">
              <a:buNone/>
              <a:defRPr sz="1596"/>
            </a:lvl5pPr>
            <a:lvl6pPr marL="2280285" indent="0" algn="ctr">
              <a:buNone/>
              <a:defRPr sz="1596"/>
            </a:lvl6pPr>
            <a:lvl7pPr marL="2736342" indent="0" algn="ctr">
              <a:buNone/>
              <a:defRPr sz="1596"/>
            </a:lvl7pPr>
            <a:lvl8pPr marL="3192399" indent="0" algn="ctr">
              <a:buNone/>
              <a:defRPr sz="1596"/>
            </a:lvl8pPr>
            <a:lvl9pPr marL="3648456" indent="0" algn="ctr">
              <a:buNone/>
              <a:defRPr sz="1596"/>
            </a:lvl9pPr>
          </a:lstStyle>
          <a:p>
            <a:r>
              <a:rPr lang="ru-RU" dirty="0"/>
              <a:t>ОБРАЗЕЦ ПОДЗАГОЛОВКА</a:t>
            </a:r>
            <a:endParaRPr lang="en-US" dirty="0"/>
          </a:p>
        </p:txBody>
      </p:sp>
      <p:sp>
        <p:nvSpPr>
          <p:cNvPr id="13" name="Текст 21"/>
          <p:cNvSpPr>
            <a:spLocks noGrp="1"/>
          </p:cNvSpPr>
          <p:nvPr>
            <p:ph type="body" sz="quarter" idx="10" hasCustomPrompt="1"/>
          </p:nvPr>
        </p:nvSpPr>
        <p:spPr>
          <a:xfrm>
            <a:off x="1046780" y="5220191"/>
            <a:ext cx="9126141" cy="490143"/>
          </a:xfrm>
        </p:spPr>
        <p:txBody>
          <a:bodyPr anchor="b">
            <a:normAutofit/>
          </a:bodyPr>
          <a:lstStyle>
            <a:lvl1pPr marL="0" indent="0">
              <a:buNone/>
              <a:defRPr sz="1400">
                <a:solidFill>
                  <a:schemeClr val="bg1"/>
                </a:solidFill>
                <a:latin typeface="Fedra Sans Pro Light" panose="020B0304040000020004" pitchFamily="34" charset="0"/>
              </a:defRPr>
            </a:lvl1pPr>
          </a:lstStyle>
          <a:p>
            <a:r>
              <a:rPr lang="ru-RU" sz="1400" dirty="0">
                <a:latin typeface="Montserrat" panose="00000500000000000000" pitchFamily="2" charset="-52"/>
                <a:ea typeface="Fedra Sans Alt Pro Light" charset="0"/>
                <a:cs typeface="Fedra Sans Alt Pro Light" charset="0"/>
              </a:rPr>
              <a:t>Докладчик</a:t>
            </a:r>
            <a:br>
              <a:rPr lang="en-US" sz="1400" dirty="0">
                <a:latin typeface="Montserrat" panose="00000500000000000000" pitchFamily="2" charset="-52"/>
                <a:ea typeface="Fedra Sans Alt Pro Light" charset="0"/>
                <a:cs typeface="Fedra Sans Alt Pro Light" charset="0"/>
              </a:rPr>
            </a:br>
            <a:r>
              <a:rPr lang="ru-RU" sz="1400" dirty="0">
                <a:latin typeface="Montserrat" panose="00000500000000000000" pitchFamily="2" charset="-52"/>
                <a:ea typeface="Fedra Sans Alt Pro Light" charset="0"/>
                <a:cs typeface="Fedra Sans Alt Pro Light" charset="0"/>
              </a:rPr>
              <a:t>Должность</a:t>
            </a:r>
            <a:r>
              <a:rPr lang="ru-RU" sz="1400" baseline="0" dirty="0">
                <a:latin typeface="Montserrat" panose="00000500000000000000" pitchFamily="2" charset="-52"/>
                <a:ea typeface="Fedra Sans Alt Pro Light" charset="0"/>
                <a:cs typeface="Fedra Sans Alt Pro Light" charset="0"/>
              </a:rPr>
              <a:t> </a:t>
            </a:r>
            <a:r>
              <a:rPr lang="ru-RU" sz="1400" baseline="0" dirty="0" err="1">
                <a:latin typeface="Montserrat" panose="00000500000000000000" pitchFamily="2" charset="-52"/>
                <a:ea typeface="Fedra Sans Alt Pro Light" charset="0"/>
                <a:cs typeface="Fedra Sans Alt Pro Light" charset="0"/>
              </a:rPr>
              <a:t>доклдчика</a:t>
            </a:r>
            <a:endParaRPr lang="ru-RU" sz="1400" dirty="0">
              <a:effectLst/>
              <a:latin typeface="Montserrat" panose="00000500000000000000" pitchFamily="2" charset="-52"/>
              <a:ea typeface="Fedra Sans Alt Pro Light" charset="0"/>
              <a:cs typeface="Fedra Sans Alt Pro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45385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писок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96094" y="451745"/>
            <a:ext cx="11024393" cy="356529"/>
          </a:xfrm>
          <a:prstGeom prst="rect">
            <a:avLst/>
          </a:prstGeom>
        </p:spPr>
        <p:txBody>
          <a:bodyPr/>
          <a:lstStyle>
            <a:lvl1pPr>
              <a:defRPr b="0">
                <a:latin typeface="Fedra Sans Pro Bold" panose="020B0804040000020004" pitchFamily="34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half" idx="1"/>
          </p:nvPr>
        </p:nvSpPr>
        <p:spPr>
          <a:xfrm>
            <a:off x="576264" y="981636"/>
            <a:ext cx="10944224" cy="5096435"/>
          </a:xfrm>
        </p:spPr>
        <p:txBody>
          <a:bodyPr/>
          <a:lstStyle>
            <a:lvl1pPr>
              <a:defRPr b="0" i="0"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  <a:lvl2pPr>
              <a:defRPr b="0" i="0"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2pPr>
            <a:lvl3pPr>
              <a:defRPr b="1" i="0">
                <a:latin typeface="Fedra Sans Pro Bold" panose="020B0804040000020004" pitchFamily="34" charset="0"/>
                <a:ea typeface="Fedra Sans Pro Bold" panose="020B0804040000020004" pitchFamily="34" charset="0"/>
                <a:cs typeface="Fedra Sans Pro Bold" panose="020B0804040000020004" pitchFamily="34" charset="0"/>
              </a:defRPr>
            </a:lvl3pPr>
            <a:lvl4pPr>
              <a:defRPr b="0" i="0"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4pPr>
            <a:lvl5pPr>
              <a:defRPr b="0" i="0"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76264" y="6283906"/>
            <a:ext cx="4106763" cy="364195"/>
          </a:xfrm>
          <a:prstGeom prst="rect">
            <a:avLst/>
          </a:prstGeom>
        </p:spPr>
        <p:txBody>
          <a:bodyPr/>
          <a:lstStyle>
            <a:lvl1pPr algn="l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r>
              <a:rPr lang="en-US"/>
              <a:t>/ </a:t>
            </a:r>
            <a:r>
              <a:rPr lang="ru-RU"/>
              <a:t>Название презентации</a:t>
            </a:r>
            <a:endParaRPr lang="ru-RU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82646" y="6302067"/>
            <a:ext cx="2737842" cy="332414"/>
          </a:xfrm>
          <a:prstGeom prst="rect">
            <a:avLst/>
          </a:prstGeom>
        </p:spPr>
        <p:txBody>
          <a:bodyPr/>
          <a:lstStyle>
            <a:lvl1pPr algn="r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fld id="{674C6043-E933-254F-AF58-BD9BDD4CBC0E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9" name="Прямая соединительная линия 8"/>
          <p:cNvCxnSpPr/>
          <p:nvPr userDrawn="1"/>
        </p:nvCxnSpPr>
        <p:spPr>
          <a:xfrm>
            <a:off x="576263" y="6279959"/>
            <a:ext cx="10944225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0225" y="1705385"/>
            <a:ext cx="10495062" cy="2845473"/>
          </a:xfrm>
          <a:prstGeom prst="rect">
            <a:avLst/>
          </a:prstGeom>
        </p:spPr>
        <p:txBody>
          <a:bodyPr anchor="b"/>
          <a:lstStyle>
            <a:lvl1pPr>
              <a:defRPr sz="5985">
                <a:latin typeface="Montserrat" panose="00000500000000000000" pitchFamily="2" charset="-52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0225" y="4577778"/>
            <a:ext cx="10495062" cy="1496367"/>
          </a:xfrm>
        </p:spPr>
        <p:txBody>
          <a:bodyPr/>
          <a:lstStyle>
            <a:lvl1pPr marL="0" indent="0">
              <a:buNone/>
              <a:defRPr sz="2394">
                <a:solidFill>
                  <a:schemeClr val="tx1">
                    <a:tint val="75000"/>
                  </a:schemeClr>
                </a:solidFill>
                <a:latin typeface="Montserrat" panose="00000500000000000000" pitchFamily="2" charset="-52"/>
              </a:defRPr>
            </a:lvl1pPr>
            <a:lvl2pPr marL="456057" indent="0">
              <a:buNone/>
              <a:defRPr sz="1995">
                <a:solidFill>
                  <a:schemeClr val="tx1">
                    <a:tint val="75000"/>
                  </a:schemeClr>
                </a:solidFill>
              </a:defRPr>
            </a:lvl2pPr>
            <a:lvl3pPr marL="912114" indent="0">
              <a:buNone/>
              <a:defRPr sz="1795">
                <a:solidFill>
                  <a:schemeClr val="tx1">
                    <a:tint val="75000"/>
                  </a:schemeClr>
                </a:solidFill>
              </a:defRPr>
            </a:lvl3pPr>
            <a:lvl4pPr marL="1368171" indent="0">
              <a:buNone/>
              <a:defRPr sz="1596">
                <a:solidFill>
                  <a:schemeClr val="tx1">
                    <a:tint val="75000"/>
                  </a:schemeClr>
                </a:solidFill>
              </a:defRPr>
            </a:lvl4pPr>
            <a:lvl5pPr marL="1824228" indent="0">
              <a:buNone/>
              <a:defRPr sz="1596">
                <a:solidFill>
                  <a:schemeClr val="tx1">
                    <a:tint val="75000"/>
                  </a:schemeClr>
                </a:solidFill>
              </a:defRPr>
            </a:lvl5pPr>
            <a:lvl6pPr marL="2280285" indent="0">
              <a:buNone/>
              <a:defRPr sz="1596">
                <a:solidFill>
                  <a:schemeClr val="tx1">
                    <a:tint val="75000"/>
                  </a:schemeClr>
                </a:solidFill>
              </a:defRPr>
            </a:lvl6pPr>
            <a:lvl7pPr marL="2736342" indent="0">
              <a:buNone/>
              <a:defRPr sz="1596">
                <a:solidFill>
                  <a:schemeClr val="tx1">
                    <a:tint val="75000"/>
                  </a:schemeClr>
                </a:solidFill>
              </a:defRPr>
            </a:lvl7pPr>
            <a:lvl8pPr marL="3192399" indent="0">
              <a:buNone/>
              <a:defRPr sz="1596">
                <a:solidFill>
                  <a:schemeClr val="tx1">
                    <a:tint val="75000"/>
                  </a:schemeClr>
                </a:solidFill>
              </a:defRPr>
            </a:lvl8pPr>
            <a:lvl9pPr marL="3648456" indent="0">
              <a:buNone/>
              <a:defRPr sz="159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76264" y="6283906"/>
            <a:ext cx="4106763" cy="364195"/>
          </a:xfrm>
          <a:prstGeom prst="rect">
            <a:avLst/>
          </a:prstGeom>
        </p:spPr>
        <p:txBody>
          <a:bodyPr/>
          <a:lstStyle>
            <a:lvl1pPr algn="l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r>
              <a:rPr lang="en-US"/>
              <a:t>/ </a:t>
            </a:r>
            <a:r>
              <a:rPr lang="ru-RU"/>
              <a:t>Название презентации</a:t>
            </a:r>
            <a:endParaRPr lang="ru-RU" dirty="0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82646" y="6302067"/>
            <a:ext cx="2737842" cy="332414"/>
          </a:xfrm>
          <a:prstGeom prst="rect">
            <a:avLst/>
          </a:prstGeom>
        </p:spPr>
        <p:txBody>
          <a:bodyPr/>
          <a:lstStyle>
            <a:lvl1pPr algn="r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fld id="{674C6043-E933-254F-AF58-BD9BDD4CBC0E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12" name="Прямая соединительная линия 11"/>
          <p:cNvCxnSpPr/>
          <p:nvPr userDrawn="1"/>
        </p:nvCxnSpPr>
        <p:spPr>
          <a:xfrm>
            <a:off x="576263" y="6279959"/>
            <a:ext cx="10944225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 объекта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6563" y="1820976"/>
            <a:ext cx="5171480" cy="4340259"/>
          </a:xfrm>
        </p:spPr>
        <p:txBody>
          <a:bodyPr/>
          <a:lstStyle>
            <a:lvl1pPr>
              <a:defRPr>
                <a:latin typeface="Fedra Sans Pro Light" panose="020B0304040000020004" pitchFamily="34" charset="0"/>
              </a:defRPr>
            </a:lvl1pPr>
            <a:lvl2pPr>
              <a:defRPr>
                <a:latin typeface="Fedra Sans Pro Light" panose="020B0304040000020004" pitchFamily="34" charset="0"/>
              </a:defRPr>
            </a:lvl2pPr>
            <a:lvl3pPr>
              <a:defRPr>
                <a:latin typeface="Fedra Sans Pro Light" panose="020B0304040000020004" pitchFamily="34" charset="0"/>
              </a:defRPr>
            </a:lvl3pPr>
            <a:lvl4pPr>
              <a:defRPr>
                <a:latin typeface="Fedra Sans Pro Light" panose="020B0304040000020004" pitchFamily="34" charset="0"/>
              </a:defRPr>
            </a:lvl4pPr>
            <a:lvl5pPr>
              <a:defRPr>
                <a:latin typeface="Fedra Sans Pro Light" panose="020B0304040000020004" pitchFamily="34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60145" y="1820976"/>
            <a:ext cx="5171480" cy="4340259"/>
          </a:xfrm>
        </p:spPr>
        <p:txBody>
          <a:bodyPr/>
          <a:lstStyle>
            <a:lvl1pPr>
              <a:defRPr>
                <a:latin typeface="Fedra Sans Pro Light" panose="020B0304040000020004" pitchFamily="34" charset="0"/>
              </a:defRPr>
            </a:lvl1pPr>
            <a:lvl2pPr>
              <a:defRPr>
                <a:latin typeface="Fedra Sans Pro Light" panose="020B0304040000020004" pitchFamily="34" charset="0"/>
              </a:defRPr>
            </a:lvl2pPr>
            <a:lvl3pPr>
              <a:defRPr>
                <a:latin typeface="Fedra Sans Pro Light" panose="020B0304040000020004" pitchFamily="34" charset="0"/>
              </a:defRPr>
            </a:lvl3pPr>
            <a:lvl4pPr>
              <a:defRPr>
                <a:latin typeface="Fedra Sans Pro Light" panose="020B0304040000020004" pitchFamily="34" charset="0"/>
              </a:defRPr>
            </a:lvl4pPr>
            <a:lvl5pPr>
              <a:defRPr>
                <a:latin typeface="Fedra Sans Pro Light" panose="020B0304040000020004" pitchFamily="34" charset="0"/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496094" y="451745"/>
            <a:ext cx="11024393" cy="356529"/>
          </a:xfrm>
          <a:prstGeom prst="rect">
            <a:avLst/>
          </a:prstGeom>
        </p:spPr>
        <p:txBody>
          <a:bodyPr/>
          <a:lstStyle>
            <a:lvl1pPr>
              <a:defRPr b="0">
                <a:latin typeface="Fedra Sans Pro Bold" panose="020B0804040000020004" pitchFamily="34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76264" y="6283906"/>
            <a:ext cx="4106763" cy="364195"/>
          </a:xfrm>
          <a:prstGeom prst="rect">
            <a:avLst/>
          </a:prstGeom>
        </p:spPr>
        <p:txBody>
          <a:bodyPr/>
          <a:lstStyle>
            <a:lvl1pPr algn="l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r>
              <a:rPr lang="en-US"/>
              <a:t>/ </a:t>
            </a:r>
            <a:r>
              <a:rPr lang="ru-RU"/>
              <a:t>Название презентации</a:t>
            </a:r>
            <a:endParaRPr lang="ru-RU" dirty="0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82646" y="6302067"/>
            <a:ext cx="2737842" cy="332414"/>
          </a:xfrm>
          <a:prstGeom prst="rect">
            <a:avLst/>
          </a:prstGeom>
        </p:spPr>
        <p:txBody>
          <a:bodyPr/>
          <a:lstStyle>
            <a:lvl1pPr algn="r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fld id="{674C6043-E933-254F-AF58-BD9BDD4CBC0E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14" name="Прямая соединительная линия 13"/>
          <p:cNvCxnSpPr/>
          <p:nvPr userDrawn="1"/>
        </p:nvCxnSpPr>
        <p:spPr>
          <a:xfrm>
            <a:off x="576263" y="6279959"/>
            <a:ext cx="10944225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равнение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149" y="1676882"/>
            <a:ext cx="5147713" cy="821814"/>
          </a:xfrm>
        </p:spPr>
        <p:txBody>
          <a:bodyPr anchor="b"/>
          <a:lstStyle>
            <a:lvl1pPr marL="0" indent="0">
              <a:buNone/>
              <a:defRPr sz="2394" b="0">
                <a:latin typeface="Fedra Sans Pro Bold" panose="020B0804040000020004" pitchFamily="34" charset="0"/>
              </a:defRPr>
            </a:lvl1pPr>
            <a:lvl2pPr marL="456057" indent="0">
              <a:buNone/>
              <a:defRPr sz="1995" b="1"/>
            </a:lvl2pPr>
            <a:lvl3pPr marL="912114" indent="0">
              <a:buNone/>
              <a:defRPr sz="1795" b="1"/>
            </a:lvl3pPr>
            <a:lvl4pPr marL="1368171" indent="0">
              <a:buNone/>
              <a:defRPr sz="1596" b="1"/>
            </a:lvl4pPr>
            <a:lvl5pPr marL="1824228" indent="0">
              <a:buNone/>
              <a:defRPr sz="1596" b="1"/>
            </a:lvl5pPr>
            <a:lvl6pPr marL="2280285" indent="0">
              <a:buNone/>
              <a:defRPr sz="1596" b="1"/>
            </a:lvl6pPr>
            <a:lvl7pPr marL="2736342" indent="0">
              <a:buNone/>
              <a:defRPr sz="1596" b="1"/>
            </a:lvl7pPr>
            <a:lvl8pPr marL="3192399" indent="0">
              <a:buNone/>
              <a:defRPr sz="1596" b="1"/>
            </a:lvl8pPr>
            <a:lvl9pPr marL="3648456" indent="0">
              <a:buNone/>
              <a:defRPr sz="1596" b="1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8149" y="2498697"/>
            <a:ext cx="5147713" cy="3675206"/>
          </a:xfrm>
        </p:spPr>
        <p:txBody>
          <a:bodyPr/>
          <a:lstStyle>
            <a:lvl1pPr>
              <a:defRPr>
                <a:latin typeface="Fedra Sans Pro Light" panose="020B0304040000020004" pitchFamily="34" charset="0"/>
              </a:defRPr>
            </a:lvl1pPr>
            <a:lvl2pPr>
              <a:defRPr>
                <a:latin typeface="Fedra Sans Pro Light" panose="020B0304040000020004" pitchFamily="34" charset="0"/>
              </a:defRPr>
            </a:lvl2pPr>
            <a:lvl3pPr>
              <a:defRPr>
                <a:latin typeface="Fedra Sans Pro Light" panose="020B0304040000020004" pitchFamily="34" charset="0"/>
              </a:defRPr>
            </a:lvl3pPr>
            <a:lvl4pPr>
              <a:defRPr>
                <a:latin typeface="Fedra Sans Pro Light" panose="020B0304040000020004" pitchFamily="34" charset="0"/>
              </a:defRPr>
            </a:lvl4pPr>
            <a:lvl5pPr>
              <a:defRPr>
                <a:latin typeface="Fedra Sans Pro Light" panose="020B0304040000020004" pitchFamily="34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60145" y="1676882"/>
            <a:ext cx="5173065" cy="821814"/>
          </a:xfrm>
        </p:spPr>
        <p:txBody>
          <a:bodyPr anchor="b"/>
          <a:lstStyle>
            <a:lvl1pPr marL="0" indent="0">
              <a:buNone/>
              <a:defRPr sz="2394" b="0">
                <a:latin typeface="Fedra Sans Pro Bold" panose="020B0804040000020004" pitchFamily="34" charset="0"/>
              </a:defRPr>
            </a:lvl1pPr>
            <a:lvl2pPr marL="456057" indent="0">
              <a:buNone/>
              <a:defRPr sz="1995" b="1"/>
            </a:lvl2pPr>
            <a:lvl3pPr marL="912114" indent="0">
              <a:buNone/>
              <a:defRPr sz="1795" b="1"/>
            </a:lvl3pPr>
            <a:lvl4pPr marL="1368171" indent="0">
              <a:buNone/>
              <a:defRPr sz="1596" b="1"/>
            </a:lvl4pPr>
            <a:lvl5pPr marL="1824228" indent="0">
              <a:buNone/>
              <a:defRPr sz="1596" b="1"/>
            </a:lvl5pPr>
            <a:lvl6pPr marL="2280285" indent="0">
              <a:buNone/>
              <a:defRPr sz="1596" b="1"/>
            </a:lvl6pPr>
            <a:lvl7pPr marL="2736342" indent="0">
              <a:buNone/>
              <a:defRPr sz="1596" b="1"/>
            </a:lvl7pPr>
            <a:lvl8pPr marL="3192399" indent="0">
              <a:buNone/>
              <a:defRPr sz="1596" b="1"/>
            </a:lvl8pPr>
            <a:lvl9pPr marL="3648456" indent="0">
              <a:buNone/>
              <a:defRPr sz="1596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60145" y="2498697"/>
            <a:ext cx="5173065" cy="3675206"/>
          </a:xfrm>
        </p:spPr>
        <p:txBody>
          <a:bodyPr/>
          <a:lstStyle>
            <a:lvl1pPr>
              <a:defRPr>
                <a:latin typeface="Fedra Sans Pro Light" panose="020B0304040000020004" pitchFamily="34" charset="0"/>
              </a:defRPr>
            </a:lvl1pPr>
            <a:lvl2pPr>
              <a:defRPr>
                <a:latin typeface="Fedra Sans Pro Light" panose="020B0304040000020004" pitchFamily="34" charset="0"/>
              </a:defRPr>
            </a:lvl2pPr>
            <a:lvl3pPr>
              <a:defRPr>
                <a:latin typeface="Fedra Sans Pro Light" panose="020B0304040000020004" pitchFamily="34" charset="0"/>
              </a:defRPr>
            </a:lvl3pPr>
            <a:lvl4pPr>
              <a:defRPr>
                <a:latin typeface="Fedra Sans Pro Light" panose="020B0304040000020004" pitchFamily="34" charset="0"/>
              </a:defRPr>
            </a:lvl4pPr>
            <a:lvl5pPr>
              <a:defRPr>
                <a:latin typeface="Fedra Sans Pro Light" panose="020B0304040000020004" pitchFamily="34" charset="0"/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496094" y="451745"/>
            <a:ext cx="11024393" cy="356529"/>
          </a:xfrm>
          <a:prstGeom prst="rect">
            <a:avLst/>
          </a:prstGeom>
        </p:spPr>
        <p:txBody>
          <a:bodyPr/>
          <a:lstStyle>
            <a:lvl1pPr>
              <a:defRPr b="0">
                <a:latin typeface="Fedra Sans Pro Bold" panose="020B0804040000020004" pitchFamily="34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76264" y="6283906"/>
            <a:ext cx="4106763" cy="364195"/>
          </a:xfrm>
          <a:prstGeom prst="rect">
            <a:avLst/>
          </a:prstGeom>
        </p:spPr>
        <p:txBody>
          <a:bodyPr/>
          <a:lstStyle>
            <a:lvl1pPr algn="l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r>
              <a:rPr lang="en-US"/>
              <a:t>/ </a:t>
            </a:r>
            <a:r>
              <a:rPr lang="ru-RU"/>
              <a:t>Название презентации</a:t>
            </a:r>
            <a:endParaRPr lang="ru-RU" dirty="0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82646" y="6302067"/>
            <a:ext cx="2737842" cy="332414"/>
          </a:xfrm>
          <a:prstGeom prst="rect">
            <a:avLst/>
          </a:prstGeom>
        </p:spPr>
        <p:txBody>
          <a:bodyPr/>
          <a:lstStyle>
            <a:lvl1pPr algn="r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fld id="{674C6043-E933-254F-AF58-BD9BDD4CBC0E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16" name="Прямая соединительная линия 15"/>
          <p:cNvCxnSpPr/>
          <p:nvPr userDrawn="1"/>
        </p:nvCxnSpPr>
        <p:spPr>
          <a:xfrm>
            <a:off x="576263" y="6279959"/>
            <a:ext cx="10944225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496094" y="451745"/>
            <a:ext cx="11024393" cy="356529"/>
          </a:xfrm>
          <a:prstGeom prst="rect">
            <a:avLst/>
          </a:prstGeom>
        </p:spPr>
        <p:txBody>
          <a:bodyPr/>
          <a:lstStyle>
            <a:lvl1pPr>
              <a:defRPr b="0">
                <a:latin typeface="Fedra Sans Pro Bold" panose="020B0804040000020004" pitchFamily="34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76264" y="6283906"/>
            <a:ext cx="4106763" cy="364195"/>
          </a:xfrm>
          <a:prstGeom prst="rect">
            <a:avLst/>
          </a:prstGeom>
        </p:spPr>
        <p:txBody>
          <a:bodyPr/>
          <a:lstStyle>
            <a:lvl1pPr algn="l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r>
              <a:rPr lang="en-US" dirty="0"/>
              <a:t>/ </a:t>
            </a:r>
            <a:r>
              <a:rPr lang="ru-RU" dirty="0"/>
              <a:t>Название презентации</a:t>
            </a: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82646" y="6302067"/>
            <a:ext cx="2737842" cy="332414"/>
          </a:xfrm>
          <a:prstGeom prst="rect">
            <a:avLst/>
          </a:prstGeom>
        </p:spPr>
        <p:txBody>
          <a:bodyPr/>
          <a:lstStyle>
            <a:lvl1pPr algn="r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fld id="{674C6043-E933-254F-AF58-BD9BDD4CBC0E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12" name="Прямая соединительная линия 11"/>
          <p:cNvCxnSpPr/>
          <p:nvPr userDrawn="1"/>
        </p:nvCxnSpPr>
        <p:spPr>
          <a:xfrm>
            <a:off x="576263" y="6279959"/>
            <a:ext cx="10944225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ём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76264" y="6283906"/>
            <a:ext cx="4106763" cy="364195"/>
          </a:xfrm>
          <a:prstGeom prst="rect">
            <a:avLst/>
          </a:prstGeom>
        </p:spPr>
        <p:txBody>
          <a:bodyPr/>
          <a:lstStyle>
            <a:lvl1pPr algn="l">
              <a:defRPr sz="900" b="0" i="0">
                <a:solidFill>
                  <a:schemeClr val="bg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r>
              <a:rPr lang="en-US"/>
              <a:t>/ </a:t>
            </a:r>
            <a:r>
              <a:rPr lang="ru-RU"/>
              <a:t>Название презентации</a:t>
            </a:r>
            <a:endParaRPr lang="ru-RU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82646" y="6302067"/>
            <a:ext cx="2737842" cy="332414"/>
          </a:xfrm>
          <a:prstGeom prst="rect">
            <a:avLst/>
          </a:prstGeom>
        </p:spPr>
        <p:txBody>
          <a:bodyPr/>
          <a:lstStyle>
            <a:lvl1pPr algn="r">
              <a:defRPr sz="900" b="0" i="0">
                <a:solidFill>
                  <a:schemeClr val="bg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fld id="{674C6043-E933-254F-AF58-BD9BDD4CBC0E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5" name="Прямая соединительная линия 4"/>
          <p:cNvCxnSpPr/>
          <p:nvPr userDrawn="1"/>
        </p:nvCxnSpPr>
        <p:spPr>
          <a:xfrm>
            <a:off x="576263" y="6279959"/>
            <a:ext cx="10944225" cy="0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496094" y="451745"/>
            <a:ext cx="11024393" cy="356529"/>
          </a:xfrm>
          <a:prstGeom prst="rect">
            <a:avLst/>
          </a:prstGeom>
        </p:spPr>
        <p:txBody>
          <a:bodyPr/>
          <a:lstStyle>
            <a:lvl1pPr>
              <a:defRPr b="0">
                <a:solidFill>
                  <a:schemeClr val="bg1"/>
                </a:solidFill>
                <a:latin typeface="Fedra Sans Pro Bold" panose="020B0804040000020004" pitchFamily="34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81195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148" y="456036"/>
            <a:ext cx="3924557" cy="1596126"/>
          </a:xfrm>
          <a:prstGeom prst="rect">
            <a:avLst/>
          </a:prstGeom>
        </p:spPr>
        <p:txBody>
          <a:bodyPr anchor="b"/>
          <a:lstStyle>
            <a:lvl1pPr>
              <a:defRPr sz="3192" b="0">
                <a:latin typeface="Fedra Sans Pro Bold" panose="020B0804040000020004" pitchFamily="34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73065" y="984911"/>
            <a:ext cx="6160145" cy="4861216"/>
          </a:xfrm>
        </p:spPr>
        <p:txBody>
          <a:bodyPr/>
          <a:lstStyle>
            <a:lvl1pPr>
              <a:defRPr sz="3192">
                <a:latin typeface="Fedra Sans Pro Light" panose="020B0304040000020004" pitchFamily="34" charset="0"/>
              </a:defRPr>
            </a:lvl1pPr>
            <a:lvl2pPr>
              <a:defRPr sz="2793">
                <a:latin typeface="Fedra Sans Pro Light" panose="020B0304040000020004" pitchFamily="34" charset="0"/>
              </a:defRPr>
            </a:lvl2pPr>
            <a:lvl3pPr>
              <a:defRPr sz="2394">
                <a:latin typeface="Fedra Sans Pro Light" panose="020B0304040000020004" pitchFamily="34" charset="0"/>
              </a:defRPr>
            </a:lvl3pPr>
            <a:lvl4pPr>
              <a:defRPr sz="1995">
                <a:latin typeface="Fedra Sans Pro Light" panose="020B0304040000020004" pitchFamily="34" charset="0"/>
              </a:defRPr>
            </a:lvl4pPr>
            <a:lvl5pPr>
              <a:defRPr sz="1995">
                <a:latin typeface="Fedra Sans Pro Light" panose="020B0304040000020004" pitchFamily="34" charset="0"/>
              </a:defRPr>
            </a:lvl5pPr>
            <a:lvl6pPr>
              <a:defRPr sz="1995"/>
            </a:lvl6pPr>
            <a:lvl7pPr>
              <a:defRPr sz="1995"/>
            </a:lvl7pPr>
            <a:lvl8pPr>
              <a:defRPr sz="1995"/>
            </a:lvl8pPr>
            <a:lvl9pPr>
              <a:defRPr sz="1995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148" y="2052161"/>
            <a:ext cx="3924557" cy="3801883"/>
          </a:xfrm>
        </p:spPr>
        <p:txBody>
          <a:bodyPr/>
          <a:lstStyle>
            <a:lvl1pPr marL="0" indent="0">
              <a:buNone/>
              <a:defRPr sz="1596">
                <a:latin typeface="Fedra Sans Pro Light" panose="020B0304040000020004" pitchFamily="34" charset="0"/>
              </a:defRPr>
            </a:lvl1pPr>
            <a:lvl2pPr marL="456057" indent="0">
              <a:buNone/>
              <a:defRPr sz="1397"/>
            </a:lvl2pPr>
            <a:lvl3pPr marL="912114" indent="0">
              <a:buNone/>
              <a:defRPr sz="1197"/>
            </a:lvl3pPr>
            <a:lvl4pPr marL="1368171" indent="0">
              <a:buNone/>
              <a:defRPr sz="998"/>
            </a:lvl4pPr>
            <a:lvl5pPr marL="1824228" indent="0">
              <a:buNone/>
              <a:defRPr sz="998"/>
            </a:lvl5pPr>
            <a:lvl6pPr marL="2280285" indent="0">
              <a:buNone/>
              <a:defRPr sz="998"/>
            </a:lvl6pPr>
            <a:lvl7pPr marL="2736342" indent="0">
              <a:buNone/>
              <a:defRPr sz="998"/>
            </a:lvl7pPr>
            <a:lvl8pPr marL="3192399" indent="0">
              <a:buNone/>
              <a:defRPr sz="998"/>
            </a:lvl8pPr>
            <a:lvl9pPr marL="3648456" indent="0">
              <a:buNone/>
              <a:defRPr sz="998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76264" y="6283906"/>
            <a:ext cx="4106763" cy="364195"/>
          </a:xfrm>
          <a:prstGeom prst="rect">
            <a:avLst/>
          </a:prstGeom>
        </p:spPr>
        <p:txBody>
          <a:bodyPr/>
          <a:lstStyle>
            <a:lvl1pPr algn="l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r>
              <a:rPr lang="en-US"/>
              <a:t>/ </a:t>
            </a:r>
            <a:r>
              <a:rPr lang="ru-RU"/>
              <a:t>Название презентации</a:t>
            </a:r>
            <a:endParaRPr lang="ru-RU" dirty="0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82646" y="6302067"/>
            <a:ext cx="2737842" cy="332414"/>
          </a:xfrm>
          <a:prstGeom prst="rect">
            <a:avLst/>
          </a:prstGeom>
        </p:spPr>
        <p:txBody>
          <a:bodyPr/>
          <a:lstStyle>
            <a:lvl1pPr algn="r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fld id="{674C6043-E933-254F-AF58-BD9BDD4CBC0E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13" name="Прямая соединительная линия 12"/>
          <p:cNvCxnSpPr/>
          <p:nvPr userDrawn="1"/>
        </p:nvCxnSpPr>
        <p:spPr>
          <a:xfrm>
            <a:off x="576263" y="6279959"/>
            <a:ext cx="10944225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ФОТО и подпись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76263" y="1056031"/>
            <a:ext cx="2644457" cy="2581249"/>
          </a:xfrm>
        </p:spPr>
        <p:txBody>
          <a:bodyPr anchor="t">
            <a:normAutofit/>
          </a:bodyPr>
          <a:lstStyle>
            <a:lvl1pPr marL="0" indent="0">
              <a:buNone/>
              <a:defRPr sz="1400">
                <a:latin typeface="Fedra Sans Pro Light" panose="020B0304040000020004" pitchFamily="34" charset="0"/>
              </a:defRPr>
            </a:lvl1pPr>
            <a:lvl2pPr marL="456057" indent="0">
              <a:buNone/>
              <a:defRPr sz="2793"/>
            </a:lvl2pPr>
            <a:lvl3pPr marL="912114" indent="0">
              <a:buNone/>
              <a:defRPr sz="2394"/>
            </a:lvl3pPr>
            <a:lvl4pPr marL="1368171" indent="0">
              <a:buNone/>
              <a:defRPr sz="1995"/>
            </a:lvl4pPr>
            <a:lvl5pPr marL="1824228" indent="0">
              <a:buNone/>
              <a:defRPr sz="1995"/>
            </a:lvl5pPr>
            <a:lvl6pPr marL="2280285" indent="0">
              <a:buNone/>
              <a:defRPr sz="1995"/>
            </a:lvl6pPr>
            <a:lvl7pPr marL="2736342" indent="0">
              <a:buNone/>
              <a:defRPr sz="1995"/>
            </a:lvl7pPr>
            <a:lvl8pPr marL="3192399" indent="0">
              <a:buNone/>
              <a:defRPr sz="1995"/>
            </a:lvl8pPr>
            <a:lvl9pPr marL="3648456" indent="0">
              <a:buNone/>
              <a:defRPr sz="1995"/>
            </a:lvl9pPr>
          </a:lstStyle>
          <a:p>
            <a:r>
              <a:rPr lang="ru-RU" dirty="0"/>
              <a:t>Чтобы добавить рисунок, перетащите его в заполнитель или щелкните значок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6262" y="3810000"/>
            <a:ext cx="2664777" cy="2235200"/>
          </a:xfrm>
        </p:spPr>
        <p:txBody>
          <a:bodyPr/>
          <a:lstStyle>
            <a:lvl1pPr marL="0" indent="0">
              <a:buNone/>
              <a:defRPr sz="1596">
                <a:latin typeface="Fedra Sans Pro Light" panose="020B0304040000020004" pitchFamily="34" charset="0"/>
              </a:defRPr>
            </a:lvl1pPr>
            <a:lvl2pPr marL="456057" indent="0">
              <a:buNone/>
              <a:defRPr sz="1397"/>
            </a:lvl2pPr>
            <a:lvl3pPr marL="912114" indent="0">
              <a:buNone/>
              <a:defRPr sz="1197"/>
            </a:lvl3pPr>
            <a:lvl4pPr marL="1368171" indent="0">
              <a:buNone/>
              <a:defRPr sz="998"/>
            </a:lvl4pPr>
            <a:lvl5pPr marL="1824228" indent="0">
              <a:buNone/>
              <a:defRPr sz="998"/>
            </a:lvl5pPr>
            <a:lvl6pPr marL="2280285" indent="0">
              <a:buNone/>
              <a:defRPr sz="998"/>
            </a:lvl6pPr>
            <a:lvl7pPr marL="2736342" indent="0">
              <a:buNone/>
              <a:defRPr sz="998"/>
            </a:lvl7pPr>
            <a:lvl8pPr marL="3192399" indent="0">
              <a:buNone/>
              <a:defRPr sz="998"/>
            </a:lvl8pPr>
            <a:lvl9pPr marL="3648456" indent="0">
              <a:buNone/>
              <a:defRPr sz="998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3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3352801" y="1056031"/>
            <a:ext cx="2621798" cy="2581249"/>
          </a:xfrm>
        </p:spPr>
        <p:txBody>
          <a:bodyPr anchor="t">
            <a:normAutofit/>
          </a:bodyPr>
          <a:lstStyle>
            <a:lvl1pPr marL="0" indent="0">
              <a:buNone/>
              <a:defRPr sz="1400">
                <a:latin typeface="Fedra Sans Pro Light" panose="020B0304040000020004" pitchFamily="34" charset="0"/>
              </a:defRPr>
            </a:lvl1pPr>
            <a:lvl2pPr marL="456057" indent="0">
              <a:buNone/>
              <a:defRPr sz="2793"/>
            </a:lvl2pPr>
            <a:lvl3pPr marL="912114" indent="0">
              <a:buNone/>
              <a:defRPr sz="2394"/>
            </a:lvl3pPr>
            <a:lvl4pPr marL="1368171" indent="0">
              <a:buNone/>
              <a:defRPr sz="1995"/>
            </a:lvl4pPr>
            <a:lvl5pPr marL="1824228" indent="0">
              <a:buNone/>
              <a:defRPr sz="1995"/>
            </a:lvl5pPr>
            <a:lvl6pPr marL="2280285" indent="0">
              <a:buNone/>
              <a:defRPr sz="1995"/>
            </a:lvl6pPr>
            <a:lvl7pPr marL="2736342" indent="0">
              <a:buNone/>
              <a:defRPr sz="1995"/>
            </a:lvl7pPr>
            <a:lvl8pPr marL="3192399" indent="0">
              <a:buNone/>
              <a:defRPr sz="1995"/>
            </a:lvl8pPr>
            <a:lvl9pPr marL="3648456" indent="0">
              <a:buNone/>
              <a:defRPr sz="1995"/>
            </a:lvl9pPr>
          </a:lstStyle>
          <a:p>
            <a:r>
              <a:rPr lang="ru-RU" dirty="0"/>
              <a:t>Чтобы добавить рисунок, перетащите его в заполнитель или щелкните значок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4"/>
          </p:nvPr>
        </p:nvSpPr>
        <p:spPr>
          <a:xfrm>
            <a:off x="6083300" y="1056031"/>
            <a:ext cx="2651760" cy="2581249"/>
          </a:xfrm>
        </p:spPr>
        <p:txBody>
          <a:bodyPr anchor="t">
            <a:normAutofit/>
          </a:bodyPr>
          <a:lstStyle>
            <a:lvl1pPr marL="0" indent="0">
              <a:buNone/>
              <a:defRPr sz="1400">
                <a:latin typeface="Fedra Sans Pro Light" panose="020B0304040000020004" pitchFamily="34" charset="0"/>
              </a:defRPr>
            </a:lvl1pPr>
            <a:lvl2pPr marL="456057" indent="0">
              <a:buNone/>
              <a:defRPr sz="2793"/>
            </a:lvl2pPr>
            <a:lvl3pPr marL="912114" indent="0">
              <a:buNone/>
              <a:defRPr sz="2394"/>
            </a:lvl3pPr>
            <a:lvl4pPr marL="1368171" indent="0">
              <a:buNone/>
              <a:defRPr sz="1995"/>
            </a:lvl4pPr>
            <a:lvl5pPr marL="1824228" indent="0">
              <a:buNone/>
              <a:defRPr sz="1995"/>
            </a:lvl5pPr>
            <a:lvl6pPr marL="2280285" indent="0">
              <a:buNone/>
              <a:defRPr sz="1995"/>
            </a:lvl6pPr>
            <a:lvl7pPr marL="2736342" indent="0">
              <a:buNone/>
              <a:defRPr sz="1995"/>
            </a:lvl7pPr>
            <a:lvl8pPr marL="3192399" indent="0">
              <a:buNone/>
              <a:defRPr sz="1995"/>
            </a:lvl8pPr>
            <a:lvl9pPr marL="3648456" indent="0">
              <a:buNone/>
              <a:defRPr sz="1995"/>
            </a:lvl9pPr>
          </a:lstStyle>
          <a:p>
            <a:r>
              <a:rPr lang="ru-RU"/>
              <a:t>Чтобы добавить рисунок, перетащите его в заполнитель или щелкните значок</a:t>
            </a:r>
            <a:endParaRPr lang="en-US" dirty="0"/>
          </a:p>
        </p:txBody>
      </p:sp>
      <p:sp>
        <p:nvSpPr>
          <p:cNvPr id="15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8860788" y="1056031"/>
            <a:ext cx="2659699" cy="2581249"/>
          </a:xfrm>
        </p:spPr>
        <p:txBody>
          <a:bodyPr anchor="t">
            <a:normAutofit/>
          </a:bodyPr>
          <a:lstStyle>
            <a:lvl1pPr marL="0" indent="0">
              <a:buNone/>
              <a:defRPr sz="1400">
                <a:latin typeface="Fedra Sans Pro Light" panose="020B0304040000020004" pitchFamily="34" charset="0"/>
              </a:defRPr>
            </a:lvl1pPr>
            <a:lvl2pPr marL="456057" indent="0">
              <a:buNone/>
              <a:defRPr sz="2793"/>
            </a:lvl2pPr>
            <a:lvl3pPr marL="912114" indent="0">
              <a:buNone/>
              <a:defRPr sz="2394"/>
            </a:lvl3pPr>
            <a:lvl4pPr marL="1368171" indent="0">
              <a:buNone/>
              <a:defRPr sz="1995"/>
            </a:lvl4pPr>
            <a:lvl5pPr marL="1824228" indent="0">
              <a:buNone/>
              <a:defRPr sz="1995"/>
            </a:lvl5pPr>
            <a:lvl6pPr marL="2280285" indent="0">
              <a:buNone/>
              <a:defRPr sz="1995"/>
            </a:lvl6pPr>
            <a:lvl7pPr marL="2736342" indent="0">
              <a:buNone/>
              <a:defRPr sz="1995"/>
            </a:lvl7pPr>
            <a:lvl8pPr marL="3192399" indent="0">
              <a:buNone/>
              <a:defRPr sz="1995"/>
            </a:lvl8pPr>
            <a:lvl9pPr marL="3648456" indent="0">
              <a:buNone/>
              <a:defRPr sz="1995"/>
            </a:lvl9pPr>
          </a:lstStyle>
          <a:p>
            <a:r>
              <a:rPr lang="ru-RU" dirty="0"/>
              <a:t>Чтобы добавить рисунок, перетащите его в заполнитель или щелкните значок</a:t>
            </a:r>
            <a:endParaRPr lang="en-US" dirty="0"/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39782" y="3810000"/>
            <a:ext cx="2634298" cy="2235200"/>
          </a:xfrm>
        </p:spPr>
        <p:txBody>
          <a:bodyPr/>
          <a:lstStyle>
            <a:lvl1pPr marL="0" indent="0">
              <a:buNone/>
              <a:defRPr sz="1596">
                <a:latin typeface="Fedra Sans Pro Light" panose="020B0304040000020004" pitchFamily="34" charset="0"/>
              </a:defRPr>
            </a:lvl1pPr>
            <a:lvl2pPr marL="456057" indent="0">
              <a:buNone/>
              <a:defRPr sz="1397"/>
            </a:lvl2pPr>
            <a:lvl3pPr marL="912114" indent="0">
              <a:buNone/>
              <a:defRPr sz="1197"/>
            </a:lvl3pPr>
            <a:lvl4pPr marL="1368171" indent="0">
              <a:buNone/>
              <a:defRPr sz="998"/>
            </a:lvl4pPr>
            <a:lvl5pPr marL="1824228" indent="0">
              <a:buNone/>
              <a:defRPr sz="998"/>
            </a:lvl5pPr>
            <a:lvl6pPr marL="2280285" indent="0">
              <a:buNone/>
              <a:defRPr sz="998"/>
            </a:lvl6pPr>
            <a:lvl7pPr marL="2736342" indent="0">
              <a:buNone/>
              <a:defRPr sz="998"/>
            </a:lvl7pPr>
            <a:lvl8pPr marL="3192399" indent="0">
              <a:buNone/>
              <a:defRPr sz="998"/>
            </a:lvl8pPr>
            <a:lvl9pPr marL="3648456" indent="0">
              <a:buNone/>
              <a:defRPr sz="998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7" name="Text Placeholder 3"/>
          <p:cNvSpPr>
            <a:spLocks noGrp="1"/>
          </p:cNvSpPr>
          <p:nvPr>
            <p:ph type="body" sz="half" idx="17"/>
          </p:nvPr>
        </p:nvSpPr>
        <p:spPr>
          <a:xfrm>
            <a:off x="6090602" y="3810000"/>
            <a:ext cx="2654618" cy="2235200"/>
          </a:xfrm>
        </p:spPr>
        <p:txBody>
          <a:bodyPr/>
          <a:lstStyle>
            <a:lvl1pPr marL="0" indent="0">
              <a:buNone/>
              <a:defRPr sz="1596">
                <a:latin typeface="Fedra Sans Pro Light" panose="020B0304040000020004" pitchFamily="34" charset="0"/>
              </a:defRPr>
            </a:lvl1pPr>
            <a:lvl2pPr marL="456057" indent="0">
              <a:buNone/>
              <a:defRPr sz="1397"/>
            </a:lvl2pPr>
            <a:lvl3pPr marL="912114" indent="0">
              <a:buNone/>
              <a:defRPr sz="1197"/>
            </a:lvl3pPr>
            <a:lvl4pPr marL="1368171" indent="0">
              <a:buNone/>
              <a:defRPr sz="998"/>
            </a:lvl4pPr>
            <a:lvl5pPr marL="1824228" indent="0">
              <a:buNone/>
              <a:defRPr sz="998"/>
            </a:lvl5pPr>
            <a:lvl6pPr marL="2280285" indent="0">
              <a:buNone/>
              <a:defRPr sz="998"/>
            </a:lvl6pPr>
            <a:lvl7pPr marL="2736342" indent="0">
              <a:buNone/>
              <a:defRPr sz="998"/>
            </a:lvl7pPr>
            <a:lvl8pPr marL="3192399" indent="0">
              <a:buNone/>
              <a:defRPr sz="998"/>
            </a:lvl8pPr>
            <a:lvl9pPr marL="3648456" indent="0">
              <a:buNone/>
              <a:defRPr sz="998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8" name="Text Placeholder 3"/>
          <p:cNvSpPr>
            <a:spLocks noGrp="1"/>
          </p:cNvSpPr>
          <p:nvPr>
            <p:ph type="body" sz="half" idx="18"/>
          </p:nvPr>
        </p:nvSpPr>
        <p:spPr>
          <a:xfrm>
            <a:off x="8859520" y="3810000"/>
            <a:ext cx="2660968" cy="2235200"/>
          </a:xfrm>
        </p:spPr>
        <p:txBody>
          <a:bodyPr/>
          <a:lstStyle>
            <a:lvl1pPr marL="0" indent="0">
              <a:buNone/>
              <a:defRPr sz="1596">
                <a:latin typeface="Fedra Sans Pro Light" panose="020B0304040000020004" pitchFamily="34" charset="0"/>
              </a:defRPr>
            </a:lvl1pPr>
            <a:lvl2pPr marL="456057" indent="0">
              <a:buNone/>
              <a:defRPr sz="1397"/>
            </a:lvl2pPr>
            <a:lvl3pPr marL="912114" indent="0">
              <a:buNone/>
              <a:defRPr sz="1197"/>
            </a:lvl3pPr>
            <a:lvl4pPr marL="1368171" indent="0">
              <a:buNone/>
              <a:defRPr sz="998"/>
            </a:lvl4pPr>
            <a:lvl5pPr marL="1824228" indent="0">
              <a:buNone/>
              <a:defRPr sz="998"/>
            </a:lvl5pPr>
            <a:lvl6pPr marL="2280285" indent="0">
              <a:buNone/>
              <a:defRPr sz="998"/>
            </a:lvl6pPr>
            <a:lvl7pPr marL="2736342" indent="0">
              <a:buNone/>
              <a:defRPr sz="998"/>
            </a:lvl7pPr>
            <a:lvl8pPr marL="3192399" indent="0">
              <a:buNone/>
              <a:defRPr sz="998"/>
            </a:lvl8pPr>
            <a:lvl9pPr marL="3648456" indent="0">
              <a:buNone/>
              <a:defRPr sz="998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76264" y="6283906"/>
            <a:ext cx="4106763" cy="364195"/>
          </a:xfrm>
          <a:prstGeom prst="rect">
            <a:avLst/>
          </a:prstGeom>
        </p:spPr>
        <p:txBody>
          <a:bodyPr/>
          <a:lstStyle>
            <a:lvl1pPr algn="l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r>
              <a:rPr lang="en-US" dirty="0"/>
              <a:t>/ </a:t>
            </a:r>
            <a:r>
              <a:rPr lang="ru-RU" dirty="0"/>
              <a:t>Название презентации</a:t>
            </a:r>
          </a:p>
        </p:txBody>
      </p:sp>
      <p:sp>
        <p:nvSpPr>
          <p:cNvPr id="2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82646" y="6302067"/>
            <a:ext cx="2737842" cy="332414"/>
          </a:xfrm>
          <a:prstGeom prst="rect">
            <a:avLst/>
          </a:prstGeom>
        </p:spPr>
        <p:txBody>
          <a:bodyPr/>
          <a:lstStyle>
            <a:lvl1pPr algn="r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fld id="{674C6043-E933-254F-AF58-BD9BDD4CBC0E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25" name="Прямая соединительная линия 24"/>
          <p:cNvCxnSpPr/>
          <p:nvPr userDrawn="1"/>
        </p:nvCxnSpPr>
        <p:spPr>
          <a:xfrm>
            <a:off x="576263" y="6279959"/>
            <a:ext cx="10944225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itle 1"/>
          <p:cNvSpPr>
            <a:spLocks noGrp="1"/>
          </p:cNvSpPr>
          <p:nvPr>
            <p:ph type="title" hasCustomPrompt="1"/>
          </p:nvPr>
        </p:nvSpPr>
        <p:spPr>
          <a:xfrm>
            <a:off x="496094" y="451745"/>
            <a:ext cx="11024393" cy="356529"/>
          </a:xfrm>
          <a:prstGeom prst="rect">
            <a:avLst/>
          </a:prstGeom>
        </p:spPr>
        <p:txBody>
          <a:bodyPr/>
          <a:lstStyle>
            <a:lvl1pPr>
              <a:defRPr b="0">
                <a:latin typeface="Fedra Sans Pro Bold" panose="020B0804040000020004" pitchFamily="34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вертик. текст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latin typeface="Fedra Sans Pro Light" panose="020B0304040000020004" pitchFamily="34" charset="0"/>
              </a:defRPr>
            </a:lvl1pPr>
            <a:lvl2pPr>
              <a:defRPr>
                <a:latin typeface="Fedra Sans Pro Light" panose="020B0304040000020004" pitchFamily="34" charset="0"/>
              </a:defRPr>
            </a:lvl2pPr>
            <a:lvl3pPr>
              <a:defRPr>
                <a:latin typeface="Fedra Sans Pro Light" panose="020B0304040000020004" pitchFamily="34" charset="0"/>
              </a:defRPr>
            </a:lvl3pPr>
            <a:lvl4pPr>
              <a:defRPr>
                <a:latin typeface="Fedra Sans Pro Light" panose="020B0304040000020004" pitchFamily="34" charset="0"/>
              </a:defRPr>
            </a:lvl4pPr>
            <a:lvl5pPr>
              <a:defRPr>
                <a:latin typeface="Fedra Sans Pro Light" panose="020B0304040000020004" pitchFamily="34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76264" y="6283906"/>
            <a:ext cx="4106763" cy="364195"/>
          </a:xfrm>
          <a:prstGeom prst="rect">
            <a:avLst/>
          </a:prstGeom>
        </p:spPr>
        <p:txBody>
          <a:bodyPr/>
          <a:lstStyle>
            <a:lvl1pPr algn="l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r>
              <a:rPr lang="en-US"/>
              <a:t>/ </a:t>
            </a:r>
            <a:r>
              <a:rPr lang="ru-RU"/>
              <a:t>Название презентации</a:t>
            </a:r>
            <a:endParaRPr lang="ru-RU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82646" y="6302067"/>
            <a:ext cx="2737842" cy="332414"/>
          </a:xfrm>
          <a:prstGeom prst="rect">
            <a:avLst/>
          </a:prstGeom>
        </p:spPr>
        <p:txBody>
          <a:bodyPr/>
          <a:lstStyle>
            <a:lvl1pPr algn="r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fld id="{674C6043-E933-254F-AF58-BD9BDD4CBC0E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9" name="Прямая соединительная линия 8"/>
          <p:cNvCxnSpPr/>
          <p:nvPr userDrawn="1"/>
        </p:nvCxnSpPr>
        <p:spPr>
          <a:xfrm>
            <a:off x="576263" y="6279959"/>
            <a:ext cx="10944225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496094" y="451745"/>
            <a:ext cx="11024393" cy="356529"/>
          </a:xfrm>
          <a:prstGeom prst="rect">
            <a:avLst/>
          </a:prstGeom>
        </p:spPr>
        <p:txBody>
          <a:bodyPr/>
          <a:lstStyle>
            <a:lvl1pPr>
              <a:defRPr>
                <a:latin typeface="Fedra Sans Pro Bold" panose="020B0804040000020004" pitchFamily="34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. загол. и текст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 hasCustomPrompt="1"/>
          </p:nvPr>
        </p:nvSpPr>
        <p:spPr>
          <a:xfrm>
            <a:off x="8707859" y="364195"/>
            <a:ext cx="2623766" cy="5797040"/>
          </a:xfrm>
          <a:prstGeom prst="rect">
            <a:avLst/>
          </a:prstGeom>
        </p:spPr>
        <p:txBody>
          <a:bodyPr vert="eaVert"/>
          <a:lstStyle>
            <a:lvl1pPr>
              <a:defRPr b="0">
                <a:latin typeface="Fedra Sans Pro Bold" panose="020B0804040000020004" pitchFamily="34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6563" y="364195"/>
            <a:ext cx="7719194" cy="5797040"/>
          </a:xfrm>
        </p:spPr>
        <p:txBody>
          <a:bodyPr vert="eaVert"/>
          <a:lstStyle>
            <a:lvl1pPr>
              <a:defRPr>
                <a:latin typeface="Fedra Sans Pro Light" panose="020B0304040000020004" pitchFamily="34" charset="0"/>
              </a:defRPr>
            </a:lvl1pPr>
            <a:lvl2pPr>
              <a:defRPr>
                <a:latin typeface="Fedra Sans Pro Light" panose="020B0304040000020004" pitchFamily="34" charset="0"/>
              </a:defRPr>
            </a:lvl2pPr>
            <a:lvl3pPr>
              <a:defRPr>
                <a:latin typeface="Fedra Sans Pro Light" panose="020B0304040000020004" pitchFamily="34" charset="0"/>
              </a:defRPr>
            </a:lvl3pPr>
            <a:lvl4pPr>
              <a:defRPr>
                <a:latin typeface="Fedra Sans Pro Light" panose="020B0304040000020004" pitchFamily="34" charset="0"/>
              </a:defRPr>
            </a:lvl4pPr>
            <a:lvl5pPr>
              <a:defRPr>
                <a:latin typeface="Fedra Sans Pro Light" panose="020B0304040000020004" pitchFamily="34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76264" y="6283906"/>
            <a:ext cx="4106763" cy="364195"/>
          </a:xfrm>
          <a:prstGeom prst="rect">
            <a:avLst/>
          </a:prstGeom>
        </p:spPr>
        <p:txBody>
          <a:bodyPr/>
          <a:lstStyle>
            <a:lvl1pPr algn="l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r>
              <a:rPr lang="en-US"/>
              <a:t>/ </a:t>
            </a:r>
            <a:r>
              <a:rPr lang="ru-RU"/>
              <a:t>Название презентации</a:t>
            </a:r>
            <a:endParaRPr lang="ru-RU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82646" y="6302067"/>
            <a:ext cx="2737842" cy="332414"/>
          </a:xfrm>
          <a:prstGeom prst="rect">
            <a:avLst/>
          </a:prstGeom>
        </p:spPr>
        <p:txBody>
          <a:bodyPr/>
          <a:lstStyle>
            <a:lvl1pPr algn="r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fld id="{674C6043-E933-254F-AF58-BD9BDD4CBC0E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9" name="Прямая соединительная линия 8"/>
          <p:cNvCxnSpPr/>
          <p:nvPr userDrawn="1"/>
        </p:nvCxnSpPr>
        <p:spPr>
          <a:xfrm>
            <a:off x="576263" y="6279959"/>
            <a:ext cx="10944225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742" y="1645878"/>
            <a:ext cx="10495062" cy="43402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486418" y="402449"/>
            <a:ext cx="10494962" cy="4535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0531287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2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73" r:id="rId9"/>
    <p:sldLayoutId id="2147483668" r:id="rId10"/>
    <p:sldLayoutId id="2147483669" r:id="rId11"/>
    <p:sldLayoutId id="2147483670" r:id="rId12"/>
    <p:sldLayoutId id="2147483671" r:id="rId13"/>
  </p:sldLayoutIdLst>
  <p:hf hdr="0" dt="0"/>
  <p:txStyles>
    <p:titleStyle>
      <a:lvl1pPr algn="l" defTabSz="912114" rtl="0" eaLnBrk="1" latinLnBrk="0" hangingPunct="1">
        <a:lnSpc>
          <a:spcPct val="90000"/>
        </a:lnSpc>
        <a:spcBef>
          <a:spcPct val="0"/>
        </a:spcBef>
        <a:buNone/>
        <a:defRPr sz="2400" b="1" i="0" kern="1200">
          <a:solidFill>
            <a:schemeClr val="tx1"/>
          </a:solidFill>
          <a:latin typeface="Fedra Sans Alt Pro" charset="0"/>
          <a:ea typeface="Fedra Sans Alt Pro" charset="0"/>
          <a:cs typeface="Fedra Sans Alt Pro" charset="0"/>
        </a:defRPr>
      </a:lvl1pPr>
    </p:titleStyle>
    <p:bodyStyle>
      <a:lvl1pPr marL="228029" indent="-228029" algn="l" defTabSz="912114" rtl="0" eaLnBrk="1" latinLnBrk="0" hangingPunct="1">
        <a:lnSpc>
          <a:spcPct val="90000"/>
        </a:lnSpc>
        <a:spcBef>
          <a:spcPts val="998"/>
        </a:spcBef>
        <a:buFont typeface="Arial" panose="020B0604020202020204" pitchFamily="34" charset="0"/>
        <a:buChar char="•"/>
        <a:defRPr sz="2793" b="0" i="0" kern="1200">
          <a:solidFill>
            <a:schemeClr val="tx1"/>
          </a:solidFill>
          <a:latin typeface="Fedra Sans Alt Pro Light" charset="0"/>
          <a:ea typeface="Fedra Sans Alt Pro Light" charset="0"/>
          <a:cs typeface="Fedra Sans Alt Pro Light" charset="0"/>
        </a:defRPr>
      </a:lvl1pPr>
      <a:lvl2pPr marL="684086" indent="-228029" algn="l" defTabSz="912114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2394" b="0" i="0" kern="1200">
          <a:solidFill>
            <a:schemeClr val="tx1"/>
          </a:solidFill>
          <a:latin typeface="Fedra Sans Alt Pro Light" charset="0"/>
          <a:ea typeface="Fedra Sans Alt Pro Light" charset="0"/>
          <a:cs typeface="Fedra Sans Alt Pro Light" charset="0"/>
        </a:defRPr>
      </a:lvl2pPr>
      <a:lvl3pPr marL="1140143" indent="-228029" algn="l" defTabSz="912114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995" b="0" i="0" kern="1200">
          <a:solidFill>
            <a:schemeClr val="tx1"/>
          </a:solidFill>
          <a:latin typeface="Fedra Sans Alt Pro Light" charset="0"/>
          <a:ea typeface="Fedra Sans Alt Pro Light" charset="0"/>
          <a:cs typeface="Fedra Sans Alt Pro Light" charset="0"/>
        </a:defRPr>
      </a:lvl3pPr>
      <a:lvl4pPr marL="1596200" indent="-228029" algn="l" defTabSz="912114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795" b="0" i="0" kern="1200">
          <a:solidFill>
            <a:schemeClr val="tx1"/>
          </a:solidFill>
          <a:latin typeface="Fedra Sans Alt Pro Light" charset="0"/>
          <a:ea typeface="Fedra Sans Alt Pro Light" charset="0"/>
          <a:cs typeface="Fedra Sans Alt Pro Light" charset="0"/>
        </a:defRPr>
      </a:lvl4pPr>
      <a:lvl5pPr marL="2052257" indent="-228029" algn="l" defTabSz="912114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795" b="0" i="0" kern="1200">
          <a:solidFill>
            <a:schemeClr val="tx1"/>
          </a:solidFill>
          <a:latin typeface="Fedra Sans Alt Pro Light" charset="0"/>
          <a:ea typeface="Fedra Sans Alt Pro Light" charset="0"/>
          <a:cs typeface="Fedra Sans Alt Pro Light" charset="0"/>
        </a:defRPr>
      </a:lvl5pPr>
      <a:lvl6pPr marL="2508314" indent="-228029" algn="l" defTabSz="912114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795" kern="1200">
          <a:solidFill>
            <a:schemeClr val="tx1"/>
          </a:solidFill>
          <a:latin typeface="+mn-lt"/>
          <a:ea typeface="+mn-ea"/>
          <a:cs typeface="+mn-cs"/>
        </a:defRPr>
      </a:lvl6pPr>
      <a:lvl7pPr marL="2964371" indent="-228029" algn="l" defTabSz="912114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795" kern="1200">
          <a:solidFill>
            <a:schemeClr val="tx1"/>
          </a:solidFill>
          <a:latin typeface="+mn-lt"/>
          <a:ea typeface="+mn-ea"/>
          <a:cs typeface="+mn-cs"/>
        </a:defRPr>
      </a:lvl7pPr>
      <a:lvl8pPr marL="3420428" indent="-228029" algn="l" defTabSz="912114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795" kern="1200">
          <a:solidFill>
            <a:schemeClr val="tx1"/>
          </a:solidFill>
          <a:latin typeface="+mn-lt"/>
          <a:ea typeface="+mn-ea"/>
          <a:cs typeface="+mn-cs"/>
        </a:defRPr>
      </a:lvl8pPr>
      <a:lvl9pPr marL="3876485" indent="-228029" algn="l" defTabSz="912114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79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1pPr>
      <a:lvl2pPr marL="456057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2pPr>
      <a:lvl3pPr marL="912114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3pPr>
      <a:lvl4pPr marL="1368171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4pPr>
      <a:lvl5pPr marL="1824228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5pPr>
      <a:lvl6pPr marL="2280285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6pPr>
      <a:lvl7pPr marL="2736342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7pPr>
      <a:lvl8pPr marL="3192399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8pPr>
      <a:lvl9pPr marL="3648456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54">
          <p15:clr>
            <a:srgbClr val="F26B43"/>
          </p15:clr>
        </p15:guide>
        <p15:guide id="2" pos="3832">
          <p15:clr>
            <a:srgbClr val="F26B43"/>
          </p15:clr>
        </p15:guide>
        <p15:guide id="3" pos="363">
          <p15:clr>
            <a:srgbClr val="F26B43"/>
          </p15:clr>
        </p15:guide>
        <p15:guide id="4" orient="horz" pos="454">
          <p15:clr>
            <a:srgbClr val="F26B43"/>
          </p15:clr>
        </p15:guide>
        <p15:guide id="5" orient="horz" pos="3992">
          <p15:clr>
            <a:srgbClr val="F26B43"/>
          </p15:clr>
        </p15:guide>
        <p15:guide id="6" pos="7257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comments" Target="../comments/commen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chart" Target="../charts/chart2.xml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ctrTitle"/>
          </p:nvPr>
        </p:nvSpPr>
        <p:spPr>
          <a:xfrm>
            <a:off x="1046781" y="1540770"/>
            <a:ext cx="10290003" cy="2276995"/>
          </a:xfrm>
        </p:spPr>
        <p:txBody>
          <a:bodyPr>
            <a:normAutofit/>
          </a:bodyPr>
          <a:lstStyle/>
          <a:p>
            <a:pPr algn="l"/>
            <a:r>
              <a:rPr lang="ru-RU" b="1" i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Roboto Condensed" panose="02000000000000000000" pitchFamily="2" charset="0"/>
              </a:rPr>
              <a:t>Разработка эффективных экологически чистых катализаторов</a:t>
            </a:r>
          </a:p>
        </p:txBody>
      </p:sp>
      <p:sp>
        <p:nvSpPr>
          <p:cNvPr id="21" name="Подзаголовок 20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/>
              <a:t>Подзаголовок </a:t>
            </a:r>
          </a:p>
        </p:txBody>
      </p:sp>
      <p:sp>
        <p:nvSpPr>
          <p:cNvPr id="22" name="Текст 2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ru-RU" dirty="0" err="1"/>
              <a:t>Калеменев</a:t>
            </a:r>
            <a:r>
              <a:rPr lang="ru-RU" dirty="0"/>
              <a:t> Илья</a:t>
            </a:r>
            <a:br>
              <a:rPr lang="ru-RU" dirty="0"/>
            </a:br>
            <a:r>
              <a:rPr lang="ru-RU" dirty="0"/>
              <a:t>Главный Инженер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5665" y="1151389"/>
            <a:ext cx="868269" cy="212243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781" y="1030521"/>
            <a:ext cx="2287002" cy="666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10994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 descr="Изображение выглядит как текст, диаграмма, линия, снимок экрана&#10;&#10;Автоматически созданное описание">
            <a:extLst>
              <a:ext uri="{FF2B5EF4-FFF2-40B4-BE49-F238E27FC236}">
                <a16:creationId xmlns:a16="http://schemas.microsoft.com/office/drawing/2014/main" id="{62BA161C-F7A0-4D4D-A462-CC5FEB3939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1231" y="2097553"/>
            <a:ext cx="6220693" cy="2257740"/>
          </a:xfrm>
          <a:prstGeom prst="rect">
            <a:avLst/>
          </a:prstGeom>
        </p:spPr>
      </p:pic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/ </a:t>
            </a:r>
            <a:r>
              <a:rPr lang="ru-RU" i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Roboto Condensed" panose="02000000000000000000" pitchFamily="2" charset="0"/>
              </a:rPr>
              <a:t>Разработка эффективных экологически чистых катализаторов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C6043-E933-254F-AF58-BD9BDD4CBC0E}" type="slidenum">
              <a:rPr lang="ru-RU" smtClean="0"/>
              <a:pPr/>
              <a:t>2</a:t>
            </a:fld>
            <a:endParaRPr lang="ru-RU" dirty="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3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9861" y="6337300"/>
            <a:ext cx="741484" cy="216000"/>
          </a:xfrm>
          <a:prstGeom prst="rect">
            <a:avLst/>
          </a:prstGeom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kern="0" dirty="0">
                <a:solidFill>
                  <a:srgbClr val="5B9BD5"/>
                </a:solidFill>
                <a:latin typeface="Montserrat"/>
                <a:ea typeface="Montserrat"/>
                <a:cs typeface="Montserrat"/>
                <a:sym typeface="Montserrat"/>
              </a:rPr>
              <a:t>Что делает проект?</a:t>
            </a:r>
            <a:br>
              <a:rPr lang="ru-RU" sz="3600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ru-RU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Суть проекта, стадия проекта</a:t>
            </a:r>
            <a:br>
              <a:rPr lang="ru-RU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endParaRPr lang="ru-RU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27D14FE-3470-40C9-915C-7736E09CC2C1}"/>
              </a:ext>
            </a:extLst>
          </p:cNvPr>
          <p:cNvSpPr txBox="1"/>
          <p:nvPr/>
        </p:nvSpPr>
        <p:spPr>
          <a:xfrm>
            <a:off x="576264" y="1011125"/>
            <a:ext cx="7550150" cy="14741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0" i="0" dirty="0">
                <a:solidFill>
                  <a:srgbClr val="080808"/>
                </a:solidFill>
                <a:effectLst/>
                <a:latin typeface="SB Sans Text"/>
              </a:rPr>
              <a:t>Проект направлен на создание платформ</a:t>
            </a:r>
            <a:r>
              <a:rPr lang="ru-RU" dirty="0">
                <a:solidFill>
                  <a:srgbClr val="080808"/>
                </a:solidFill>
                <a:latin typeface="SB Sans Text"/>
              </a:rPr>
              <a:t>ы</a:t>
            </a:r>
            <a:r>
              <a:rPr lang="ru-RU" b="0" i="0" dirty="0">
                <a:solidFill>
                  <a:srgbClr val="080808"/>
                </a:solidFill>
                <a:effectLst/>
                <a:latin typeface="SB Sans Text"/>
              </a:rPr>
              <a:t>, которая способна предсказывать </a:t>
            </a:r>
            <a:r>
              <a:rPr lang="ru-RU" b="1" i="0" dirty="0">
                <a:solidFill>
                  <a:srgbClr val="080808"/>
                </a:solidFill>
                <a:effectLst/>
                <a:latin typeface="SB Sans Text"/>
              </a:rPr>
              <a:t>эффективность различных катализаторов </a:t>
            </a:r>
            <a:r>
              <a:rPr lang="ru-RU" b="0" i="0" dirty="0">
                <a:solidFill>
                  <a:srgbClr val="080808"/>
                </a:solidFill>
                <a:effectLst/>
                <a:latin typeface="SB Sans Text"/>
              </a:rPr>
              <a:t>для определенных химических реакций. </a:t>
            </a:r>
          </a:p>
          <a:p>
            <a:endParaRPr lang="en-US" b="0" i="0" dirty="0">
              <a:solidFill>
                <a:srgbClr val="080808"/>
              </a:solidFill>
              <a:effectLst/>
              <a:latin typeface="SB Sans Text"/>
            </a:endParaRPr>
          </a:p>
          <a:p>
            <a:endParaRPr lang="ru-RU" b="0" i="0" dirty="0">
              <a:solidFill>
                <a:srgbClr val="080808"/>
              </a:solidFill>
              <a:effectLst/>
              <a:latin typeface="SB Sans Text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7215B3E-E88C-4A01-9038-94FC5255F5B9}"/>
              </a:ext>
            </a:extLst>
          </p:cNvPr>
          <p:cNvSpPr txBox="1"/>
          <p:nvPr/>
        </p:nvSpPr>
        <p:spPr>
          <a:xfrm>
            <a:off x="576264" y="5608403"/>
            <a:ext cx="1500219" cy="3686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latin typeface="SB Sans Text"/>
              </a:rPr>
              <a:t>Стадия</a:t>
            </a:r>
            <a:r>
              <a:rPr lang="en-US" b="1" dirty="0">
                <a:latin typeface="SB Sans Text"/>
              </a:rPr>
              <a:t>: </a:t>
            </a:r>
            <a:r>
              <a:rPr lang="ru-RU" dirty="0">
                <a:latin typeface="SB Sans Text"/>
              </a:rPr>
              <a:t>Идея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7B92764-042C-433B-B517-87D8CEA7D72F}"/>
              </a:ext>
            </a:extLst>
          </p:cNvPr>
          <p:cNvSpPr txBox="1"/>
          <p:nvPr/>
        </p:nvSpPr>
        <p:spPr>
          <a:xfrm>
            <a:off x="575928" y="1992314"/>
            <a:ext cx="4598973" cy="31322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i="0" dirty="0">
                <a:solidFill>
                  <a:srgbClr val="080808"/>
                </a:solidFill>
                <a:effectLst/>
                <a:latin typeface="SB Sans Text"/>
              </a:rPr>
              <a:t>Основная цель </a:t>
            </a:r>
            <a:r>
              <a:rPr lang="ru-RU" b="0" i="0" dirty="0">
                <a:solidFill>
                  <a:srgbClr val="080808"/>
                </a:solidFill>
                <a:effectLst/>
                <a:latin typeface="SB Sans Text"/>
              </a:rPr>
              <a:t>заключается в разработке инструментов, позволяющих ускорить процессы подбора наиболее подходящих катализаторов, минимизируя при этом негативное влияние на окружающую среду.</a:t>
            </a:r>
          </a:p>
          <a:p>
            <a:endParaRPr lang="ru-RU" dirty="0">
              <a:solidFill>
                <a:srgbClr val="080808"/>
              </a:solidFill>
              <a:latin typeface="SB Sans Text"/>
            </a:endParaRPr>
          </a:p>
          <a:p>
            <a:r>
              <a:rPr lang="ru-RU" b="0" i="0" dirty="0">
                <a:solidFill>
                  <a:srgbClr val="080808"/>
                </a:solidFill>
                <a:effectLst/>
                <a:latin typeface="SB Sans Text"/>
              </a:rPr>
              <a:t>Платформа будет использовать </a:t>
            </a:r>
            <a:r>
              <a:rPr lang="ru-RU" b="1" i="0" dirty="0">
                <a:solidFill>
                  <a:srgbClr val="080808"/>
                </a:solidFill>
                <a:effectLst/>
                <a:latin typeface="SB Sans Text"/>
              </a:rPr>
              <a:t>машинное обучение </a:t>
            </a:r>
            <a:r>
              <a:rPr lang="ru-RU" b="0" i="0" dirty="0">
                <a:solidFill>
                  <a:srgbClr val="080808"/>
                </a:solidFill>
                <a:effectLst/>
                <a:latin typeface="SB Sans Text"/>
              </a:rPr>
              <a:t>для обработки большого объема данных и построения моделей, способных точно прогнозировать поведение катализаторов в заданных условиях.</a:t>
            </a:r>
            <a:endParaRPr lang="ru-RU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7E1E7AB-F81A-48D7-A81F-B3B3C4CCD534}"/>
              </a:ext>
            </a:extLst>
          </p:cNvPr>
          <p:cNvSpPr txBox="1"/>
          <p:nvPr/>
        </p:nvSpPr>
        <p:spPr>
          <a:xfrm>
            <a:off x="5371231" y="4390526"/>
            <a:ext cx="5642891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700" b="1" dirty="0">
                <a:latin typeface="SB Sans Text"/>
              </a:rPr>
              <a:t>МАШИННОЕ ОБУЧЕНИЕ И АНАЛИЗ БОЛЬШИХ ДАННЫХ В ОБЛАСТИ КАТАЛИЗА © 2023 г. В. Г. Филиппова , Я. А. Михайлова, *, А. В. </a:t>
            </a:r>
            <a:r>
              <a:rPr lang="ru-RU" sz="700" b="1" dirty="0" err="1">
                <a:latin typeface="SB Sans Text"/>
              </a:rPr>
              <a:t>Елышева</a:t>
            </a:r>
            <a:endParaRPr lang="ru-RU" sz="700" b="1" dirty="0">
              <a:latin typeface="SB Sans Text"/>
            </a:endParaRPr>
          </a:p>
        </p:txBody>
      </p:sp>
    </p:spTree>
    <p:extLst>
      <p:ext uri="{BB962C8B-B14F-4D97-AF65-F5344CB8AC3E}">
        <p14:creationId xmlns:p14="http://schemas.microsoft.com/office/powerpoint/2010/main" val="28234753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/ </a:t>
            </a:r>
            <a:r>
              <a:rPr lang="ru-RU" i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Roboto Condensed" panose="02000000000000000000" pitchFamily="2" charset="0"/>
              </a:rPr>
              <a:t>Разработка эффективных экологически чистых катализаторов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C6043-E933-254F-AF58-BD9BDD4CBC0E}" type="slidenum">
              <a:rPr lang="ru-RU" smtClean="0"/>
              <a:pPr/>
              <a:t>3</a:t>
            </a:fld>
            <a:endParaRPr lang="ru-RU" dirty="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9861" y="6337300"/>
            <a:ext cx="741484" cy="216000"/>
          </a:xfrm>
          <a:prstGeom prst="rect">
            <a:avLst/>
          </a:prstGeom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kern="0" dirty="0">
                <a:solidFill>
                  <a:srgbClr val="70AD47"/>
                </a:solidFill>
                <a:latin typeface="Montserrat"/>
                <a:ea typeface="Montserrat"/>
                <a:cs typeface="Montserrat"/>
                <a:sym typeface="Montserrat"/>
              </a:rPr>
              <a:t>Проблема</a:t>
            </a:r>
            <a:r>
              <a:rPr lang="ru-RU" sz="6000" b="1" kern="0" dirty="0">
                <a:solidFill>
                  <a:srgbClr val="70AD47"/>
                </a:solidFill>
                <a:latin typeface="Arial Black"/>
                <a:ea typeface="Arial Black"/>
                <a:cs typeface="Arial Black"/>
                <a:sym typeface="Arial Black"/>
              </a:rPr>
              <a:t> </a:t>
            </a:r>
            <a:br>
              <a:rPr lang="ru-RU" sz="6000" b="1" kern="0" dirty="0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rPr>
            </a:br>
            <a:r>
              <a:rPr lang="ru-RU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В кейсах (примерах)</a:t>
            </a:r>
            <a:endParaRPr lang="ru-RU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8CCFDC3-0600-4E55-B2CB-770E4B2C9492}"/>
              </a:ext>
            </a:extLst>
          </p:cNvPr>
          <p:cNvSpPr txBox="1"/>
          <p:nvPr/>
        </p:nvSpPr>
        <p:spPr>
          <a:xfrm>
            <a:off x="496094" y="1408048"/>
            <a:ext cx="3905149" cy="26161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b="1" i="0" dirty="0">
                <a:solidFill>
                  <a:srgbClr val="080808"/>
                </a:solidFill>
                <a:effectLst/>
                <a:latin typeface="SB Sans Text"/>
              </a:rPr>
              <a:t>Кейс 1: Катализаторы для производства аммиака</a:t>
            </a:r>
            <a:endParaRPr lang="en-US" sz="1800" b="1" i="0" dirty="0">
              <a:solidFill>
                <a:srgbClr val="080808"/>
              </a:solidFill>
              <a:effectLst/>
              <a:latin typeface="SB Sans Text"/>
            </a:endParaRPr>
          </a:p>
          <a:p>
            <a:endParaRPr lang="en-US" sz="1600" b="0" i="0" dirty="0">
              <a:solidFill>
                <a:srgbClr val="080808"/>
              </a:solidFill>
              <a:effectLst/>
              <a:latin typeface="SB Sans Text"/>
            </a:endParaRPr>
          </a:p>
          <a:p>
            <a:r>
              <a:rPr lang="ru-RU" sz="1400" b="0" i="0" dirty="0">
                <a:solidFill>
                  <a:srgbClr val="080808"/>
                </a:solidFill>
                <a:effectLst/>
                <a:latin typeface="SB Sans Text"/>
              </a:rPr>
              <a:t>Аммиак является одним из важнейших продуктов химической промышленности, используемым в производстве удобрений, взрывчатых веществ и других химикатов. Традиционные методы синтеза аммиака требуют высоких температур и давлений, что приводит к значительным затратам энергии и выбросам парниковых газов.</a:t>
            </a:r>
            <a:endParaRPr lang="ru-RU" sz="14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07F4FD9-D1A2-4337-B49C-66BA14E6C33B}"/>
              </a:ext>
            </a:extLst>
          </p:cNvPr>
          <p:cNvSpPr txBox="1"/>
          <p:nvPr/>
        </p:nvSpPr>
        <p:spPr>
          <a:xfrm>
            <a:off x="4379568" y="1408048"/>
            <a:ext cx="3536766" cy="24006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fontAlgn="base"/>
            <a:r>
              <a:rPr lang="ru-RU" sz="1800" b="1" i="0" dirty="0">
                <a:solidFill>
                  <a:srgbClr val="080808"/>
                </a:solidFill>
                <a:effectLst/>
                <a:latin typeface="SB Sans Text"/>
              </a:rPr>
              <a:t>Кейс 2: Катализаторы для очистки сточных вод</a:t>
            </a:r>
          </a:p>
          <a:p>
            <a:endParaRPr lang="en-US" sz="1600" b="0" i="0" dirty="0">
              <a:solidFill>
                <a:srgbClr val="080808"/>
              </a:solidFill>
              <a:effectLst/>
              <a:latin typeface="SB Sans Text"/>
            </a:endParaRPr>
          </a:p>
          <a:p>
            <a:r>
              <a:rPr lang="ru-RU" sz="1400" b="0" i="0" dirty="0">
                <a:solidFill>
                  <a:srgbClr val="080808"/>
                </a:solidFill>
                <a:effectLst/>
                <a:latin typeface="SB Sans Text"/>
              </a:rPr>
              <a:t>Очистка сточных вод от органических загрязнителей остается одной из главных экологических проблем. Традиционно используемые методы включают биологическое разложение, адсорбцию и окисление, но эти процессы часто неэффективны и дорогостоящи.</a:t>
            </a:r>
            <a:endParaRPr lang="ru-RU" sz="14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585AF1F-8FEE-48F2-94F7-DB359B4EB052}"/>
              </a:ext>
            </a:extLst>
          </p:cNvPr>
          <p:cNvSpPr txBox="1"/>
          <p:nvPr/>
        </p:nvSpPr>
        <p:spPr>
          <a:xfrm>
            <a:off x="8198992" y="1408047"/>
            <a:ext cx="3905149" cy="24006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fontAlgn="base"/>
            <a:r>
              <a:rPr lang="ru-RU" sz="1800" b="1" i="0" dirty="0">
                <a:solidFill>
                  <a:srgbClr val="080808"/>
                </a:solidFill>
                <a:effectLst/>
                <a:latin typeface="var(--plasma-typo-headline3-font-family,'SB Sans Text',sans-serif)"/>
              </a:rPr>
              <a:t>Кейс 3: Катализаторы для переработки отходов пластика</a:t>
            </a:r>
          </a:p>
          <a:p>
            <a:endParaRPr lang="en-US" sz="1600" b="0" i="0" dirty="0">
              <a:solidFill>
                <a:srgbClr val="080808"/>
              </a:solidFill>
              <a:effectLst/>
              <a:latin typeface="SB Sans Text"/>
            </a:endParaRPr>
          </a:p>
          <a:p>
            <a:r>
              <a:rPr lang="ru-RU" sz="1400" b="0" i="0" dirty="0">
                <a:solidFill>
                  <a:srgbClr val="080808"/>
                </a:solidFill>
                <a:effectLst/>
                <a:latin typeface="SB Sans Text"/>
              </a:rPr>
              <a:t>Переработка пластиковых отходов становится все более актуальной задачей в свете глобального кризиса загрязнения окружающей среды пластиком. Традиционная переработка требует значительных энергетических затрат и часто сопровождается образованием побочных продуктов, вредящих экологии.</a:t>
            </a:r>
            <a:endParaRPr lang="ru-RU" sz="1400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DC641213-DFE3-4833-8099-5D368D3339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005" y="4194278"/>
            <a:ext cx="2227262" cy="14155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Что такое сточные воды? Виды и способы очистки | Агростройсервис">
            <a:extLst>
              <a:ext uri="{FF2B5EF4-FFF2-40B4-BE49-F238E27FC236}">
                <a16:creationId xmlns:a16="http://schemas.microsoft.com/office/drawing/2014/main" id="{C6616B40-F908-4F8B-90DB-61691D146F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2070" y="3884733"/>
            <a:ext cx="3072440" cy="2034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Почему так важно утилизировать пластиковые отходы? Информационная статья от  компании - «АПРЕЛЬ»">
            <a:extLst>
              <a:ext uri="{FF2B5EF4-FFF2-40B4-BE49-F238E27FC236}">
                <a16:creationId xmlns:a16="http://schemas.microsoft.com/office/drawing/2014/main" id="{CF41FF45-0B91-4D20-81C3-7CA305B89D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2743" y="3891628"/>
            <a:ext cx="3072440" cy="20481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371127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/ </a:t>
            </a:r>
            <a:r>
              <a:rPr lang="ru-RU" i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Roboto Condensed" panose="02000000000000000000" pitchFamily="2" charset="0"/>
              </a:rPr>
              <a:t>Разработка эффективных экологически чистых катализаторов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C6043-E933-254F-AF58-BD9BDD4CBC0E}" type="slidenum">
              <a:rPr lang="ru-RU" smtClean="0"/>
              <a:pPr/>
              <a:t>4</a:t>
            </a:fld>
            <a:endParaRPr lang="ru-RU" dirty="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9861" y="6337300"/>
            <a:ext cx="741484" cy="216000"/>
          </a:xfrm>
          <a:prstGeom prst="rect">
            <a:avLst/>
          </a:prstGeom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Решение </a:t>
            </a:r>
            <a:br>
              <a:rPr lang="ru-RU" sz="3600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ru-RU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В кейсах (примерах)</a:t>
            </a:r>
            <a:endParaRPr lang="ru-RU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C9B57D7-FC54-468C-9F0F-BFDA6EB640C7}"/>
              </a:ext>
            </a:extLst>
          </p:cNvPr>
          <p:cNvSpPr txBox="1"/>
          <p:nvPr/>
        </p:nvSpPr>
        <p:spPr>
          <a:xfrm>
            <a:off x="496094" y="1408048"/>
            <a:ext cx="3905149" cy="19697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b="1" i="0" dirty="0">
                <a:solidFill>
                  <a:srgbClr val="080808"/>
                </a:solidFill>
                <a:effectLst/>
                <a:latin typeface="SB Sans Text"/>
              </a:rPr>
              <a:t>Кейс 1: Катализаторы для производства аммиака</a:t>
            </a:r>
            <a:endParaRPr lang="en-US" sz="1800" b="1" i="0" dirty="0">
              <a:solidFill>
                <a:srgbClr val="080808"/>
              </a:solidFill>
              <a:effectLst/>
              <a:latin typeface="SB Sans Text"/>
            </a:endParaRPr>
          </a:p>
          <a:p>
            <a:endParaRPr lang="en-US" sz="1600" b="1" i="0" dirty="0">
              <a:solidFill>
                <a:srgbClr val="080808"/>
              </a:solidFill>
              <a:effectLst/>
              <a:latin typeface="SB Sans Text"/>
            </a:endParaRPr>
          </a:p>
          <a:p>
            <a:r>
              <a:rPr lang="ru-RU" sz="1400" b="1" i="0" dirty="0">
                <a:solidFill>
                  <a:srgbClr val="080808"/>
                </a:solidFill>
                <a:effectLst/>
                <a:latin typeface="SB Sans Text"/>
              </a:rPr>
              <a:t>Платформа</a:t>
            </a:r>
            <a:r>
              <a:rPr lang="ru-RU" sz="1400" b="0" i="0" dirty="0">
                <a:solidFill>
                  <a:srgbClr val="080808"/>
                </a:solidFill>
                <a:effectLst/>
                <a:latin typeface="SB Sans Text"/>
              </a:rPr>
              <a:t> может быть </a:t>
            </a:r>
            <a:r>
              <a:rPr lang="ru-RU" sz="1400" dirty="0">
                <a:solidFill>
                  <a:srgbClr val="080808"/>
                </a:solidFill>
                <a:latin typeface="SB Sans Text"/>
              </a:rPr>
              <a:t>использована </a:t>
            </a:r>
            <a:r>
              <a:rPr lang="ru-RU" sz="1400" b="0" i="0" dirty="0">
                <a:solidFill>
                  <a:srgbClr val="080808"/>
                </a:solidFill>
                <a:effectLst/>
                <a:latin typeface="SB Sans Text"/>
              </a:rPr>
              <a:t>для поиска новых катализаторов, которые могут снизить температуру и давление реакции, сохраняя высокую производительность. </a:t>
            </a:r>
            <a:br>
              <a:rPr lang="ru-RU" sz="1400" b="0" i="0" dirty="0">
                <a:solidFill>
                  <a:srgbClr val="080808"/>
                </a:solidFill>
                <a:effectLst/>
                <a:latin typeface="SB Sans Text"/>
              </a:rPr>
            </a:br>
            <a:endParaRPr lang="ru-RU" sz="14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873DBF8-C83C-4285-81F9-C2363DCC1EE7}"/>
              </a:ext>
            </a:extLst>
          </p:cNvPr>
          <p:cNvSpPr txBox="1"/>
          <p:nvPr/>
        </p:nvSpPr>
        <p:spPr>
          <a:xfrm>
            <a:off x="4379568" y="1408048"/>
            <a:ext cx="3536766" cy="19697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fontAlgn="base"/>
            <a:r>
              <a:rPr lang="ru-RU" sz="1800" b="1" i="0" dirty="0">
                <a:solidFill>
                  <a:srgbClr val="080808"/>
                </a:solidFill>
                <a:effectLst/>
                <a:latin typeface="SB Sans Text"/>
              </a:rPr>
              <a:t>Кейс 2: Катализаторы для очистки сточных вод</a:t>
            </a:r>
          </a:p>
          <a:p>
            <a:endParaRPr lang="en-US" sz="1600" b="0" i="0" dirty="0">
              <a:solidFill>
                <a:srgbClr val="080808"/>
              </a:solidFill>
              <a:effectLst/>
              <a:latin typeface="SB Sans Text"/>
            </a:endParaRPr>
          </a:p>
          <a:p>
            <a:r>
              <a:rPr lang="ru-RU" sz="1400" b="1" i="0" dirty="0">
                <a:solidFill>
                  <a:srgbClr val="080808"/>
                </a:solidFill>
                <a:effectLst/>
                <a:latin typeface="SB Sans Text"/>
              </a:rPr>
              <a:t>Платформа </a:t>
            </a:r>
            <a:r>
              <a:rPr lang="ru-RU" sz="1400" b="0" i="0" dirty="0">
                <a:solidFill>
                  <a:srgbClr val="080808"/>
                </a:solidFill>
                <a:effectLst/>
                <a:latin typeface="SB Sans Text"/>
              </a:rPr>
              <a:t>помогла найти новые катализаторы на основе оксида титана (</a:t>
            </a:r>
            <a:r>
              <a:rPr lang="ru-RU" sz="1400" b="0" i="0" dirty="0" err="1">
                <a:solidFill>
                  <a:srgbClr val="080808"/>
                </a:solidFill>
                <a:effectLst/>
                <a:latin typeface="SB Sans Text"/>
              </a:rPr>
              <a:t>TiO</a:t>
            </a:r>
            <a:r>
              <a:rPr lang="ru-RU" sz="1400" b="0" i="0" dirty="0">
                <a:solidFill>
                  <a:srgbClr val="080808"/>
                </a:solidFill>
                <a:effectLst/>
                <a:latin typeface="SB Sans Text"/>
              </a:rPr>
              <a:t>₂), которые эффективно разрушают органические загрязнители под воздействием ультрафиолетового света. </a:t>
            </a:r>
            <a:endParaRPr lang="ru-RU" sz="14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A85E01A-0A2E-4E17-81EE-1F01C011F46A}"/>
              </a:ext>
            </a:extLst>
          </p:cNvPr>
          <p:cNvSpPr txBox="1"/>
          <p:nvPr/>
        </p:nvSpPr>
        <p:spPr>
          <a:xfrm>
            <a:off x="8198992" y="1408047"/>
            <a:ext cx="3905149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fontAlgn="base"/>
            <a:r>
              <a:rPr lang="ru-RU" sz="1800" b="1" i="0" dirty="0">
                <a:solidFill>
                  <a:srgbClr val="080808"/>
                </a:solidFill>
                <a:effectLst/>
                <a:latin typeface="var(--plasma-typo-headline3-font-family,'SB Sans Text',sans-serif)"/>
              </a:rPr>
              <a:t>Кейс 3: Катализаторы для переработки отходов пластика</a:t>
            </a:r>
          </a:p>
          <a:p>
            <a:endParaRPr lang="en-US" sz="1600" b="0" i="0" dirty="0">
              <a:solidFill>
                <a:srgbClr val="080808"/>
              </a:solidFill>
              <a:effectLst/>
              <a:latin typeface="SB Sans Text"/>
            </a:endParaRPr>
          </a:p>
          <a:p>
            <a:r>
              <a:rPr lang="ru-RU" sz="1400" b="1" i="0" dirty="0">
                <a:solidFill>
                  <a:srgbClr val="080808"/>
                </a:solidFill>
                <a:effectLst/>
                <a:latin typeface="SB Sans Text"/>
              </a:rPr>
              <a:t>Платформа </a:t>
            </a:r>
            <a:r>
              <a:rPr lang="ru-RU" sz="1400" b="0" i="0" dirty="0">
                <a:solidFill>
                  <a:srgbClr val="080808"/>
                </a:solidFill>
                <a:effectLst/>
                <a:latin typeface="SB Sans Text"/>
              </a:rPr>
              <a:t>позволит найти новый катализатор</a:t>
            </a:r>
            <a:r>
              <a:rPr lang="en-US" sz="1400" b="0" i="0" dirty="0">
                <a:solidFill>
                  <a:srgbClr val="080808"/>
                </a:solidFill>
                <a:effectLst/>
                <a:latin typeface="SB Sans Text"/>
              </a:rPr>
              <a:t>, </a:t>
            </a:r>
            <a:r>
              <a:rPr lang="ru-RU" sz="1400" b="0" i="0" dirty="0">
                <a:solidFill>
                  <a:srgbClr val="080808"/>
                </a:solidFill>
                <a:effectLst/>
                <a:latin typeface="SB Sans Text"/>
              </a:rPr>
              <a:t>способный превращать пластиковые отходы в ценные химические продукты, такие как бензол, толуол и ксилолы. </a:t>
            </a:r>
            <a:endParaRPr lang="ru-RU" sz="1400" dirty="0"/>
          </a:p>
        </p:txBody>
      </p:sp>
      <p:pic>
        <p:nvPicPr>
          <p:cNvPr id="13" name="Picture 2">
            <a:extLst>
              <a:ext uri="{FF2B5EF4-FFF2-40B4-BE49-F238E27FC236}">
                <a16:creationId xmlns:a16="http://schemas.microsoft.com/office/drawing/2014/main" id="{EC2EA512-6341-4D14-B873-E8CFDFB0F1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872" y="3871236"/>
            <a:ext cx="2227262" cy="14155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8" descr="Что такое сточные воды? Виды и способы очистки | Агростройсервис">
            <a:extLst>
              <a:ext uri="{FF2B5EF4-FFF2-40B4-BE49-F238E27FC236}">
                <a16:creationId xmlns:a16="http://schemas.microsoft.com/office/drawing/2014/main" id="{677A687E-A19E-46BA-8C8D-FA3124A859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2070" y="3884733"/>
            <a:ext cx="3072440" cy="2034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0" descr="Почему так важно утилизировать пластиковые отходы? Информационная статья от  компании - «АПРЕЛЬ»">
            <a:extLst>
              <a:ext uri="{FF2B5EF4-FFF2-40B4-BE49-F238E27FC236}">
                <a16:creationId xmlns:a16="http://schemas.microsoft.com/office/drawing/2014/main" id="{B20474D7-2E3E-4357-B1E5-7E421304F4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2743" y="3871236"/>
            <a:ext cx="3072440" cy="20481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864260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/ </a:t>
            </a:r>
            <a:r>
              <a:rPr lang="ru-RU" i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Roboto Condensed" panose="02000000000000000000" pitchFamily="2" charset="0"/>
              </a:rPr>
              <a:t>Разработка эффективных экологически чистых катализаторов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C6043-E933-254F-AF58-BD9BDD4CBC0E}" type="slidenum">
              <a:rPr lang="ru-RU" smtClean="0"/>
              <a:pPr/>
              <a:t>5</a:t>
            </a:fld>
            <a:endParaRPr lang="ru-RU" dirty="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9861" y="6337300"/>
            <a:ext cx="741484" cy="216000"/>
          </a:xfrm>
          <a:prstGeom prst="rect">
            <a:avLst/>
          </a:prstGeom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Рынок </a:t>
            </a:r>
            <a:br>
              <a:rPr lang="ru-RU" sz="3600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ru-RU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(с основными метриками, ЦА, объем, тенденции)</a:t>
            </a:r>
            <a:br>
              <a:rPr lang="ru-RU" sz="5400" b="1" kern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endParaRPr lang="ru-RU" dirty="0"/>
          </a:p>
        </p:txBody>
      </p:sp>
      <p:graphicFrame>
        <p:nvGraphicFramePr>
          <p:cNvPr id="7" name="Диаграмма 6">
            <a:extLst>
              <a:ext uri="{FF2B5EF4-FFF2-40B4-BE49-F238E27FC236}">
                <a16:creationId xmlns:a16="http://schemas.microsoft.com/office/drawing/2014/main" id="{431DC6EF-910F-4BBF-99DD-9CA448B62C9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06197661"/>
              </p:ext>
            </p:extLst>
          </p:nvPr>
        </p:nvGraphicFramePr>
        <p:xfrm>
          <a:off x="333636" y="1005249"/>
          <a:ext cx="7309408" cy="50998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656238BE-76D7-4DF7-A6FF-45CBCFEA52E7}"/>
              </a:ext>
            </a:extLst>
          </p:cNvPr>
          <p:cNvSpPr txBox="1"/>
          <p:nvPr/>
        </p:nvSpPr>
        <p:spPr>
          <a:xfrm>
            <a:off x="7062282" y="1005249"/>
            <a:ext cx="4901626" cy="48308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latin typeface="SB Sans Text"/>
              </a:rPr>
              <a:t>Тенденции</a:t>
            </a:r>
            <a:r>
              <a:rPr lang="en-US" b="1" dirty="0">
                <a:latin typeface="SB Sans Text"/>
              </a:rPr>
              <a:t>:</a:t>
            </a:r>
          </a:p>
          <a:p>
            <a:endParaRPr lang="en-US" b="1" dirty="0">
              <a:latin typeface="SB Sans Text"/>
            </a:endParaRPr>
          </a:p>
          <a:p>
            <a:pPr marL="342900" indent="-342900">
              <a:buFont typeface="+mj-lt"/>
              <a:buAutoNum type="arabicPeriod"/>
            </a:pPr>
            <a:r>
              <a:rPr lang="ru-RU" sz="1600" b="1" i="0" dirty="0">
                <a:solidFill>
                  <a:srgbClr val="080808"/>
                </a:solidFill>
                <a:effectLst/>
                <a:latin typeface="SB Sans Text"/>
              </a:rPr>
              <a:t>Рост спроса на экологически чистые технологии</a:t>
            </a:r>
            <a:r>
              <a:rPr lang="ru-RU" sz="1600" b="0" i="0" dirty="0">
                <a:solidFill>
                  <a:srgbClr val="080808"/>
                </a:solidFill>
                <a:effectLst/>
                <a:latin typeface="SB Sans Text"/>
              </a:rPr>
              <a:t>:</a:t>
            </a:r>
            <a:r>
              <a:rPr lang="en-US" sz="1600" b="0" i="0" dirty="0">
                <a:solidFill>
                  <a:srgbClr val="080808"/>
                </a:solidFill>
                <a:effectLst/>
                <a:latin typeface="SB Sans Text"/>
              </a:rPr>
              <a:t> </a:t>
            </a:r>
            <a:r>
              <a:rPr lang="ru-RU" sz="1600" b="0" i="0" dirty="0">
                <a:solidFill>
                  <a:srgbClr val="080808"/>
                </a:solidFill>
                <a:effectLst/>
                <a:latin typeface="SB Sans Text"/>
              </a:rPr>
              <a:t>Внимание к проблемам изменения климата и охране окружающей среды способствует увеличению инвестиций в разработку и внедрение экологически чистых катализаторов.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600" b="1" i="0" dirty="0">
                <a:solidFill>
                  <a:srgbClr val="080808"/>
                </a:solidFill>
                <a:effectLst/>
                <a:latin typeface="SB Sans Text"/>
              </a:rPr>
              <a:t>Развитие нанотехнологий</a:t>
            </a:r>
            <a:r>
              <a:rPr lang="ru-RU" sz="1600" b="0" i="0" dirty="0">
                <a:solidFill>
                  <a:srgbClr val="080808"/>
                </a:solidFill>
                <a:effectLst/>
                <a:latin typeface="SB Sans Text"/>
              </a:rPr>
              <a:t>:</a:t>
            </a:r>
            <a:r>
              <a:rPr lang="en-US" sz="1600" dirty="0">
                <a:solidFill>
                  <a:srgbClr val="080808"/>
                </a:solidFill>
                <a:latin typeface="SB Sans Text"/>
              </a:rPr>
              <a:t> </a:t>
            </a:r>
            <a:r>
              <a:rPr lang="ru-RU" sz="1600" b="0" i="0" dirty="0">
                <a:solidFill>
                  <a:srgbClr val="080808"/>
                </a:solidFill>
                <a:effectLst/>
                <a:latin typeface="SB Sans Text"/>
              </a:rPr>
              <a:t>Использование </a:t>
            </a:r>
            <a:r>
              <a:rPr lang="ru-RU" sz="1600" b="0" i="0" dirty="0" err="1">
                <a:solidFill>
                  <a:srgbClr val="080808"/>
                </a:solidFill>
                <a:effectLst/>
                <a:latin typeface="SB Sans Text"/>
              </a:rPr>
              <a:t>наноструктурированных</a:t>
            </a:r>
            <a:r>
              <a:rPr lang="ru-RU" sz="1600" b="0" i="0" dirty="0">
                <a:solidFill>
                  <a:srgbClr val="080808"/>
                </a:solidFill>
                <a:effectLst/>
                <a:latin typeface="SB Sans Text"/>
              </a:rPr>
              <a:t> материалов в качестве катализаторов открывает новые возможности для повышения эффективности и уменьшения негативного влияния на природу.</a:t>
            </a:r>
            <a:endParaRPr lang="en-US" sz="1600" dirty="0">
              <a:solidFill>
                <a:srgbClr val="080808"/>
              </a:solidFill>
              <a:latin typeface="SB Sans Text"/>
            </a:endParaRPr>
          </a:p>
          <a:p>
            <a:pPr marL="342900" indent="-342900">
              <a:buFont typeface="+mj-lt"/>
              <a:buAutoNum type="arabicPeriod"/>
            </a:pPr>
            <a:r>
              <a:rPr lang="ru-RU" sz="1600" b="1" i="0" dirty="0">
                <a:solidFill>
                  <a:srgbClr val="080808"/>
                </a:solidFill>
                <a:effectLst/>
                <a:latin typeface="SB Sans Text"/>
              </a:rPr>
              <a:t>Автоматизация и цифровизация</a:t>
            </a:r>
            <a:r>
              <a:rPr lang="ru-RU" sz="1600" b="0" i="0" dirty="0">
                <a:solidFill>
                  <a:srgbClr val="080808"/>
                </a:solidFill>
                <a:effectLst/>
                <a:latin typeface="SB Sans Text"/>
              </a:rPr>
              <a:t>:</a:t>
            </a:r>
            <a:r>
              <a:rPr lang="en-US" sz="1600" b="0" i="0" dirty="0">
                <a:solidFill>
                  <a:srgbClr val="080808"/>
                </a:solidFill>
                <a:effectLst/>
                <a:latin typeface="SB Sans Text"/>
              </a:rPr>
              <a:t> </a:t>
            </a:r>
            <a:r>
              <a:rPr lang="ru-RU" sz="1600" b="0" i="0" dirty="0">
                <a:solidFill>
                  <a:srgbClr val="080808"/>
                </a:solidFill>
                <a:effectLst/>
                <a:latin typeface="SB Sans Text"/>
              </a:rPr>
              <a:t>Современные платформы позволяют быстрее и точнее подбирать подходящие катализаторы, что сокращает время и ресурсы, затрачиваемые на исследование и разработку.</a:t>
            </a:r>
            <a:endParaRPr lang="en-US" sz="1600" b="0" i="0" dirty="0">
              <a:solidFill>
                <a:srgbClr val="080808"/>
              </a:solidFill>
              <a:effectLst/>
              <a:latin typeface="SB Sans Text"/>
            </a:endParaRPr>
          </a:p>
          <a:p>
            <a:pPr marL="342900" indent="-342900">
              <a:buFont typeface="+mj-lt"/>
              <a:buAutoNum type="arabicPeriod"/>
            </a:pPr>
            <a:r>
              <a:rPr lang="ru-RU" sz="1600" b="1" i="0" dirty="0">
                <a:solidFill>
                  <a:srgbClr val="080808"/>
                </a:solidFill>
                <a:effectLst/>
                <a:latin typeface="SB Sans Text"/>
              </a:rPr>
              <a:t>Ужесточение экологических регламентов</a:t>
            </a:r>
            <a:r>
              <a:rPr lang="ru-RU" sz="1600" b="0" i="0" dirty="0">
                <a:solidFill>
                  <a:srgbClr val="080808"/>
                </a:solidFill>
                <a:effectLst/>
                <a:latin typeface="SB Sans Text"/>
              </a:rPr>
              <a:t>:</a:t>
            </a:r>
            <a:r>
              <a:rPr lang="en-US" sz="1600" dirty="0">
                <a:solidFill>
                  <a:srgbClr val="080808"/>
                </a:solidFill>
                <a:latin typeface="SB Sans Text"/>
              </a:rPr>
              <a:t> </a:t>
            </a:r>
            <a:r>
              <a:rPr lang="ru-RU" sz="1600" dirty="0">
                <a:solidFill>
                  <a:srgbClr val="080808"/>
                </a:solidFill>
                <a:latin typeface="SB Sans Text"/>
              </a:rPr>
              <a:t>Переход </a:t>
            </a:r>
            <a:r>
              <a:rPr lang="ru-RU" sz="1600" b="0" i="0" dirty="0">
                <a:solidFill>
                  <a:srgbClr val="080808"/>
                </a:solidFill>
                <a:effectLst/>
                <a:latin typeface="SB Sans Text"/>
              </a:rPr>
              <a:t>на экологически безопасные технологии.</a:t>
            </a:r>
            <a:endParaRPr lang="ru-RU" sz="1600" dirty="0">
              <a:latin typeface="SB Sans Text"/>
            </a:endParaRPr>
          </a:p>
        </p:txBody>
      </p:sp>
    </p:spTree>
    <p:extLst>
      <p:ext uri="{BB962C8B-B14F-4D97-AF65-F5344CB8AC3E}">
        <p14:creationId xmlns:p14="http://schemas.microsoft.com/office/powerpoint/2010/main" val="15585227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/ </a:t>
            </a:r>
            <a:r>
              <a:rPr lang="ru-RU" i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Roboto Condensed" panose="02000000000000000000" pitchFamily="2" charset="0"/>
              </a:rPr>
              <a:t>Разработка эффективных экологически чистых катализаторов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C6043-E933-254F-AF58-BD9BDD4CBC0E}" type="slidenum">
              <a:rPr lang="ru-RU" smtClean="0"/>
              <a:pPr/>
              <a:t>6</a:t>
            </a:fld>
            <a:endParaRPr lang="ru-RU" dirty="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9861" y="6337300"/>
            <a:ext cx="741484" cy="216000"/>
          </a:xfrm>
          <a:prstGeom prst="rect">
            <a:avLst/>
          </a:prstGeom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kern="0" dirty="0">
                <a:solidFill>
                  <a:srgbClr val="70AD47"/>
                </a:solidFill>
                <a:latin typeface="Montserrat"/>
                <a:ea typeface="Montserrat"/>
                <a:cs typeface="Montserrat"/>
                <a:sym typeface="Montserrat"/>
              </a:rPr>
              <a:t>Конкуренты</a:t>
            </a:r>
            <a:br>
              <a:rPr lang="ru-RU" sz="3600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ru-RU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Ваши преимущества</a:t>
            </a:r>
            <a:br>
              <a:rPr lang="ru-RU" b="1" kern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endParaRPr lang="ru-RU" dirty="0"/>
          </a:p>
        </p:txBody>
      </p:sp>
      <p:graphicFrame>
        <p:nvGraphicFramePr>
          <p:cNvPr id="11" name="Схема 10">
            <a:extLst>
              <a:ext uri="{FF2B5EF4-FFF2-40B4-BE49-F238E27FC236}">
                <a16:creationId xmlns:a16="http://schemas.microsoft.com/office/drawing/2014/main" id="{86807C83-6A94-450B-8748-CC7ADE8822F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94070266"/>
              </p:ext>
            </p:extLst>
          </p:nvPr>
        </p:nvGraphicFramePr>
        <p:xfrm>
          <a:off x="576264" y="451745"/>
          <a:ext cx="11178905" cy="59057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4463667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/ </a:t>
            </a:r>
            <a:r>
              <a:rPr lang="ru-RU" i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Roboto Condensed" panose="02000000000000000000" pitchFamily="2" charset="0"/>
              </a:rPr>
              <a:t>Разработка эффективных экологически чистых катализаторов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C6043-E933-254F-AF58-BD9BDD4CBC0E}" type="slidenum">
              <a:rPr lang="ru-RU" smtClean="0"/>
              <a:pPr/>
              <a:t>7</a:t>
            </a:fld>
            <a:endParaRPr lang="ru-RU" dirty="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9861" y="6337300"/>
            <a:ext cx="741484" cy="216000"/>
          </a:xfrm>
          <a:prstGeom prst="rect">
            <a:avLst/>
          </a:prstGeom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Экономика сейчас</a:t>
            </a:r>
            <a:br>
              <a:rPr lang="ru-RU" sz="3600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ru-RU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и прогноз на ближайшее время</a:t>
            </a:r>
            <a:endParaRPr lang="ru-RU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5420C87-B805-447B-A0E8-DE860ECAB380}"/>
              </a:ext>
            </a:extLst>
          </p:cNvPr>
          <p:cNvSpPr txBox="1"/>
          <p:nvPr/>
        </p:nvSpPr>
        <p:spPr>
          <a:xfrm>
            <a:off x="383460" y="1580323"/>
            <a:ext cx="5132758" cy="23031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0" i="0" dirty="0">
                <a:solidFill>
                  <a:srgbClr val="080808"/>
                </a:solidFill>
                <a:effectLst/>
                <a:latin typeface="SB Sans Text"/>
              </a:rPr>
              <a:t>В настоящий момент проекту </a:t>
            </a:r>
            <a:r>
              <a:rPr lang="ru-RU" b="1" i="0" dirty="0">
                <a:solidFill>
                  <a:srgbClr val="080808"/>
                </a:solidFill>
                <a:effectLst/>
                <a:latin typeface="SB Sans Text"/>
              </a:rPr>
              <a:t>не требуются </a:t>
            </a:r>
            <a:r>
              <a:rPr lang="ru-RU" b="0" i="0" dirty="0">
                <a:solidFill>
                  <a:srgbClr val="080808"/>
                </a:solidFill>
                <a:effectLst/>
                <a:latin typeface="SB Sans Text"/>
              </a:rPr>
              <a:t>финансовые вложения. </a:t>
            </a:r>
          </a:p>
          <a:p>
            <a:endParaRPr lang="ru-RU" dirty="0">
              <a:solidFill>
                <a:srgbClr val="080808"/>
              </a:solidFill>
              <a:latin typeface="SB Sans Text"/>
            </a:endParaRPr>
          </a:p>
          <a:p>
            <a:r>
              <a:rPr lang="ru-RU" b="0" i="0" dirty="0">
                <a:solidFill>
                  <a:srgbClr val="080808"/>
                </a:solidFill>
                <a:effectLst/>
                <a:latin typeface="SB Sans Text"/>
              </a:rPr>
              <a:t>Однако в будущем для успешного развития потребуется проведение лабораторных испытаний и привлечение тестировщиков. Это позволит убедиться в качестве продукта и выявить возможные недостатки до вывода его на рынок.</a:t>
            </a:r>
            <a:endParaRPr lang="ru-RU" dirty="0"/>
          </a:p>
        </p:txBody>
      </p:sp>
      <p:pic>
        <p:nvPicPr>
          <p:cNvPr id="7172" name="Picture 4">
            <a:extLst>
              <a:ext uri="{FF2B5EF4-FFF2-40B4-BE49-F238E27FC236}">
                <a16:creationId xmlns:a16="http://schemas.microsoft.com/office/drawing/2014/main" id="{4D22FBEA-4427-4EE8-8E0C-6CB3B9E098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6218" y="1262268"/>
            <a:ext cx="5607702" cy="3997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171383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/ </a:t>
            </a:r>
            <a:r>
              <a:rPr lang="ru-RU" i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Roboto Condensed" panose="02000000000000000000" pitchFamily="2" charset="0"/>
              </a:rPr>
              <a:t>Разработка эффективных экологически чистых катализаторов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C6043-E933-254F-AF58-BD9BDD4CBC0E}" type="slidenum">
              <a:rPr lang="ru-RU" smtClean="0"/>
              <a:pPr/>
              <a:t>8</a:t>
            </a:fld>
            <a:endParaRPr lang="ru-RU" dirty="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9861" y="6337300"/>
            <a:ext cx="741484" cy="216000"/>
          </a:xfrm>
          <a:prstGeom prst="rect">
            <a:avLst/>
          </a:prstGeom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kern="0" dirty="0">
                <a:solidFill>
                  <a:srgbClr val="5B9BD5"/>
                </a:solidFill>
                <a:latin typeface="Montserrat"/>
                <a:ea typeface="Montserrat"/>
                <a:cs typeface="Montserrat"/>
                <a:sym typeface="Montserrat"/>
              </a:rPr>
              <a:t>Стратегия развития</a:t>
            </a:r>
            <a:r>
              <a:rPr lang="ru-RU" sz="3600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br>
              <a:rPr lang="ru-RU" sz="3600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ru-RU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Конкретные действия на ближайшие месяцы/годы</a:t>
            </a:r>
            <a:br>
              <a:rPr lang="ru-RU" sz="5400" b="1" kern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endParaRPr lang="ru-RU" dirty="0"/>
          </a:p>
        </p:txBody>
      </p:sp>
      <p:graphicFrame>
        <p:nvGraphicFramePr>
          <p:cNvPr id="9" name="Схема 8">
            <a:extLst>
              <a:ext uri="{FF2B5EF4-FFF2-40B4-BE49-F238E27FC236}">
                <a16:creationId xmlns:a16="http://schemas.microsoft.com/office/drawing/2014/main" id="{19CE23EA-C5FD-4DD5-8281-5A405C3F489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89364584"/>
              </p:ext>
            </p:extLst>
          </p:nvPr>
        </p:nvGraphicFramePr>
        <p:xfrm>
          <a:off x="655982" y="924170"/>
          <a:ext cx="5526157" cy="51486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16" name="Диаграмма 15">
            <a:extLst>
              <a:ext uri="{FF2B5EF4-FFF2-40B4-BE49-F238E27FC236}">
                <a16:creationId xmlns:a16="http://schemas.microsoft.com/office/drawing/2014/main" id="{28955959-7605-4265-8B2B-507C9878FE2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12942070"/>
              </p:ext>
            </p:extLst>
          </p:nvPr>
        </p:nvGraphicFramePr>
        <p:xfrm>
          <a:off x="5865511" y="1381539"/>
          <a:ext cx="5834269" cy="47427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</p:spTree>
    <p:extLst>
      <p:ext uri="{BB962C8B-B14F-4D97-AF65-F5344CB8AC3E}">
        <p14:creationId xmlns:p14="http://schemas.microsoft.com/office/powerpoint/2010/main" val="19948654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/ </a:t>
            </a:r>
            <a:r>
              <a:rPr lang="ru-RU" i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Roboto Condensed" panose="02000000000000000000" pitchFamily="2" charset="0"/>
              </a:rPr>
              <a:t>Разработка эффективных экологически чистых катализаторов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C6043-E933-254F-AF58-BD9BDD4CBC0E}" type="slidenum">
              <a:rPr lang="ru-RU" smtClean="0"/>
              <a:pPr/>
              <a:t>9</a:t>
            </a:fld>
            <a:endParaRPr lang="ru-RU" dirty="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9861" y="6337300"/>
            <a:ext cx="741484" cy="216000"/>
          </a:xfrm>
          <a:prstGeom prst="rect">
            <a:avLst/>
          </a:prstGeom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Команда</a:t>
            </a:r>
            <a:br>
              <a:rPr lang="ru-RU" sz="3600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ru-RU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Почему именно эта команда развивает проект</a:t>
            </a:r>
            <a:br>
              <a:rPr lang="ru-RU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ru-RU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и может решить эту проблему</a:t>
            </a:r>
            <a:endParaRPr lang="ru-RU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D7BBC7E-C8DD-446E-846B-3A790701CAF9}"/>
              </a:ext>
            </a:extLst>
          </p:cNvPr>
          <p:cNvSpPr txBox="1"/>
          <p:nvPr/>
        </p:nvSpPr>
        <p:spPr>
          <a:xfrm>
            <a:off x="576264" y="1411356"/>
            <a:ext cx="6241774" cy="43390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0" dirty="0">
                <a:solidFill>
                  <a:srgbClr val="080808"/>
                </a:solidFill>
                <a:effectLst/>
                <a:latin typeface="SB Sans Text"/>
              </a:rPr>
              <a:t>Белов Константин</a:t>
            </a:r>
          </a:p>
          <a:p>
            <a:r>
              <a:rPr lang="ru-RU" sz="1600" b="0" i="1" dirty="0" err="1">
                <a:solidFill>
                  <a:srgbClr val="080808"/>
                </a:solidFill>
                <a:effectLst/>
                <a:latin typeface="SB Sans Text"/>
              </a:rPr>
              <a:t>АйТи</a:t>
            </a:r>
            <a:r>
              <a:rPr lang="ru-RU" sz="1600" b="0" i="1" dirty="0">
                <a:solidFill>
                  <a:srgbClr val="080808"/>
                </a:solidFill>
                <a:effectLst/>
                <a:latin typeface="SB Sans Text"/>
              </a:rPr>
              <a:t> специалист</a:t>
            </a:r>
          </a:p>
          <a:p>
            <a:r>
              <a:rPr lang="ru-RU" sz="1600" b="0" i="0" dirty="0">
                <a:solidFill>
                  <a:srgbClr val="080808"/>
                </a:solidFill>
                <a:effectLst/>
                <a:latin typeface="SB Sans Text"/>
              </a:rPr>
              <a:t>Ответственный за разработку серверной и пользовательской части платформы. Обеспечивает надежную работу системы, а также удобство использования интерфейсов для всех участников процесса.</a:t>
            </a:r>
          </a:p>
          <a:p>
            <a:r>
              <a:rPr lang="ru-RU" sz="1800" b="1" i="0" dirty="0" err="1">
                <a:solidFill>
                  <a:srgbClr val="080808"/>
                </a:solidFill>
                <a:effectLst/>
                <a:latin typeface="SB Sans Text"/>
              </a:rPr>
              <a:t>Калеменев</a:t>
            </a:r>
            <a:r>
              <a:rPr lang="ru-RU" sz="1800" b="1" i="0" dirty="0">
                <a:solidFill>
                  <a:srgbClr val="080808"/>
                </a:solidFill>
                <a:effectLst/>
                <a:latin typeface="SB Sans Text"/>
              </a:rPr>
              <a:t> Илья</a:t>
            </a:r>
          </a:p>
          <a:p>
            <a:r>
              <a:rPr lang="ru-RU" sz="1600" b="0" i="1" dirty="0">
                <a:solidFill>
                  <a:srgbClr val="080808"/>
                </a:solidFill>
                <a:effectLst/>
                <a:latin typeface="SB Sans Text"/>
              </a:rPr>
              <a:t>Главный инженер-исследователь</a:t>
            </a:r>
          </a:p>
          <a:p>
            <a:r>
              <a:rPr lang="ru-RU" sz="1600" b="0" i="0" dirty="0">
                <a:solidFill>
                  <a:srgbClr val="080808"/>
                </a:solidFill>
                <a:effectLst/>
                <a:latin typeface="SB Sans Text"/>
              </a:rPr>
              <a:t>Руководит проведением лабораторных испытаний и исследований. Его опыт и знания позволяют обеспечить точность и достоверность результатов анализа, что является ключевым фактором успеха проекта.</a:t>
            </a:r>
          </a:p>
          <a:p>
            <a:r>
              <a:rPr lang="ru-RU" sz="1600" b="1" i="0" dirty="0">
                <a:solidFill>
                  <a:srgbClr val="080808"/>
                </a:solidFill>
                <a:effectLst/>
                <a:latin typeface="SB Sans Text"/>
              </a:rPr>
              <a:t>Полянская Вероника</a:t>
            </a:r>
          </a:p>
          <a:p>
            <a:r>
              <a:rPr lang="ru-RU" sz="1600" b="0" i="1" dirty="0">
                <a:solidFill>
                  <a:srgbClr val="080808"/>
                </a:solidFill>
                <a:effectLst/>
                <a:latin typeface="SB Sans Text"/>
              </a:rPr>
              <a:t>Эксперт в экологической сфере</a:t>
            </a:r>
          </a:p>
          <a:p>
            <a:r>
              <a:rPr lang="ru-RU" sz="1600" b="0" i="0" dirty="0">
                <a:solidFill>
                  <a:srgbClr val="080808"/>
                </a:solidFill>
                <a:effectLst/>
                <a:latin typeface="SB Sans Text"/>
              </a:rPr>
              <a:t>Вносит значительный вклад в проект благодаря глубокому пониманию вопросов экологии и устойчивого развития. Ее участие гарантирует соответствие разрабатываемых решений высоким стандартам экологической безопасности.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E1D58C7-36BF-4AD9-AE9E-2766C45466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889717" y="979885"/>
            <a:ext cx="4880768" cy="4880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7508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/ </a:t>
            </a:r>
            <a:r>
              <a:rPr lang="ru-RU" i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Roboto Condensed" panose="02000000000000000000" pitchFamily="2" charset="0"/>
              </a:rPr>
              <a:t>Разработка эффективных экологически чистых катализаторов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C6043-E933-254F-AF58-BD9BDD4CBC0E}" type="slidenum">
              <a:rPr lang="ru-RU" smtClean="0"/>
              <a:pPr/>
              <a:t>10</a:t>
            </a:fld>
            <a:endParaRPr lang="ru-RU" dirty="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9861" y="6337300"/>
            <a:ext cx="741484" cy="216000"/>
          </a:xfrm>
          <a:prstGeom prst="rect">
            <a:avLst/>
          </a:prstGeom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dirty="0">
                <a:latin typeface="Montserrat"/>
                <a:ea typeface="Montserrat"/>
                <a:cs typeface="Montserrat"/>
                <a:sym typeface="Montserrat"/>
              </a:rPr>
              <a:t>Контакты</a:t>
            </a:r>
            <a:endParaRPr lang="ru-RU" dirty="0"/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277887DB-E954-45B5-AA5E-098AB4FCA5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9645" y="1719435"/>
            <a:ext cx="3143250" cy="3143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939619D-F45F-4DC2-8046-047D47CDDE75}"/>
              </a:ext>
            </a:extLst>
          </p:cNvPr>
          <p:cNvSpPr txBox="1"/>
          <p:nvPr/>
        </p:nvSpPr>
        <p:spPr>
          <a:xfrm>
            <a:off x="6254652" y="1738071"/>
            <a:ext cx="3143250" cy="31059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>
                <a:latin typeface="SB Sans Text"/>
              </a:rPr>
              <a:t>Beloff</a:t>
            </a:r>
            <a:r>
              <a:rPr lang="en-US" sz="2400" b="1" dirty="0">
                <a:latin typeface="SB Sans Text"/>
              </a:rPr>
              <a:t> Lab </a:t>
            </a:r>
          </a:p>
          <a:p>
            <a:br>
              <a:rPr lang="en-US" dirty="0">
                <a:latin typeface="SB Sans Text"/>
              </a:rPr>
            </a:br>
            <a:endParaRPr lang="en-US" dirty="0">
              <a:latin typeface="SB Sans Text"/>
            </a:endParaRPr>
          </a:p>
          <a:p>
            <a:br>
              <a:rPr lang="en-US" dirty="0">
                <a:latin typeface="SB Sans Text"/>
              </a:rPr>
            </a:br>
            <a:r>
              <a:rPr lang="ru-RU" dirty="0">
                <a:latin typeface="SB Sans Text"/>
              </a:rPr>
              <a:t>Константин Белов</a:t>
            </a:r>
            <a:endParaRPr lang="en-US" dirty="0">
              <a:latin typeface="SB Sans Text"/>
            </a:endParaRPr>
          </a:p>
          <a:p>
            <a:r>
              <a:rPr lang="ru-RU" sz="2000" dirty="0">
                <a:latin typeface="SB Sans Text"/>
              </a:rPr>
              <a:t>+7 (999) 342-90-96</a:t>
            </a:r>
            <a:br>
              <a:rPr lang="ru-RU" sz="2000" dirty="0">
                <a:latin typeface="SB Sans Text"/>
              </a:rPr>
            </a:b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SB Sans Text"/>
              </a:rPr>
              <a:t>support@belofflab.com</a:t>
            </a:r>
            <a:br>
              <a:rPr lang="en-US" sz="2000" dirty="0">
                <a:latin typeface="SB Sans Text"/>
              </a:rPr>
            </a:br>
            <a:endParaRPr lang="en-US" sz="2000" dirty="0">
              <a:latin typeface="SB Sans Text"/>
            </a:endParaRPr>
          </a:p>
          <a:p>
            <a:br>
              <a:rPr lang="en-US" sz="2000" dirty="0">
                <a:latin typeface="SB Sans Text"/>
              </a:rPr>
            </a:br>
            <a:r>
              <a:rPr lang="en-US" sz="2000" dirty="0">
                <a:latin typeface="SB Sans Text"/>
              </a:rPr>
              <a:t>https://belofflab.com</a:t>
            </a:r>
            <a:endParaRPr lang="ru-RU" sz="2000" dirty="0">
              <a:latin typeface="SB Sans Text"/>
            </a:endParaRPr>
          </a:p>
        </p:txBody>
      </p:sp>
    </p:spTree>
    <p:extLst>
      <p:ext uri="{BB962C8B-B14F-4D97-AF65-F5344CB8AC3E}">
        <p14:creationId xmlns:p14="http://schemas.microsoft.com/office/powerpoint/2010/main" val="298905624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ИУ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174489"/>
      </a:accent1>
      <a:accent2>
        <a:srgbClr val="007EB2"/>
      </a:accent2>
      <a:accent3>
        <a:srgbClr val="4F5356"/>
      </a:accent3>
      <a:accent4>
        <a:srgbClr val="119BAF"/>
      </a:accent4>
      <a:accent5>
        <a:srgbClr val="68243A"/>
      </a:accent5>
      <a:accent6>
        <a:srgbClr val="42BC98"/>
      </a:accent6>
      <a:hlink>
        <a:srgbClr val="CBCFCE"/>
      </a:hlink>
      <a:folHlink>
        <a:srgbClr val="954F72"/>
      </a:folHlink>
    </a:clrScheme>
    <a:fontScheme name="Другая 1">
      <a:majorFont>
        <a:latin typeface="Montserrat"/>
        <a:ea typeface=""/>
        <a:cs typeface=""/>
      </a:majorFont>
      <a:minorFont>
        <a:latin typeface="Montserrat"/>
        <a:ea typeface=""/>
        <a:cs typeface="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 w="19050">
          <a:solidFill>
            <a:srgbClr val="9460A4"/>
          </a:solidFill>
        </a:ln>
      </a:spPr>
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<a:prstTxWarp prst="textNoShape">
          <a:avLst/>
        </a:prstTxWarp>
        <a:noAutofit/>
      </a:bodyPr>
      <a:lstStyle>
        <a:defPPr algn="ctr">
          <a:defRPr sz="1400" dirty="0" smtClean="0">
            <a:latin typeface="Montserrat" panose="00000500000000000000" pitchFamily="2" charset="-52"/>
            <a:ea typeface="Fedra Sans Alt Pro Light" charset="0"/>
            <a:cs typeface="Fedra Sans Alt Pro Light" charset="0"/>
          </a:defRPr>
        </a:defPPr>
      </a:lst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6829</TotalTime>
  <Words>874</Words>
  <Application>Microsoft Office PowerPoint</Application>
  <PresentationFormat>Произвольный</PresentationFormat>
  <Paragraphs>102</Paragraphs>
  <Slides>10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23" baseType="lpstr">
      <vt:lpstr>Arial</vt:lpstr>
      <vt:lpstr>Arial Black</vt:lpstr>
      <vt:lpstr>Calibri</vt:lpstr>
      <vt:lpstr>Fedra Sans Alt Pro</vt:lpstr>
      <vt:lpstr>Fedra Sans Alt Pro Light</vt:lpstr>
      <vt:lpstr>Fedra Sans Pro</vt:lpstr>
      <vt:lpstr>Fedra Sans Pro Bold</vt:lpstr>
      <vt:lpstr>Fedra Sans Pro Light</vt:lpstr>
      <vt:lpstr>Montserrat</vt:lpstr>
      <vt:lpstr>Roboto Condensed</vt:lpstr>
      <vt:lpstr>SB Sans Text</vt:lpstr>
      <vt:lpstr>var(--plasma-typo-headline3-font-family,'SB Sans Text',sans-serif)</vt:lpstr>
      <vt:lpstr>Тема Office</vt:lpstr>
      <vt:lpstr>Разработка эффективных экологически чистых катализаторов</vt:lpstr>
      <vt:lpstr>Что делает проект? Суть проекта, стадия проекта </vt:lpstr>
      <vt:lpstr>Проблема  В кейсах (примерах)</vt:lpstr>
      <vt:lpstr>Решение  В кейсах (примерах)</vt:lpstr>
      <vt:lpstr>Рынок  (с основными метриками, ЦА, объем, тенденции) </vt:lpstr>
      <vt:lpstr>Конкуренты Ваши преимущества </vt:lpstr>
      <vt:lpstr>Экономика сейчас и прогноз на ближайшее время</vt:lpstr>
      <vt:lpstr>Стратегия развития  Конкретные действия на ближайшие месяцы/годы </vt:lpstr>
      <vt:lpstr>Команда Почему именно эта команда развивает проект и может решить эту проблему</vt:lpstr>
      <vt:lpstr>Контакты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 Microsoft Office</dc:creator>
  <cp:lastModifiedBy>Белов Константин</cp:lastModifiedBy>
  <cp:revision>200</cp:revision>
  <cp:lastPrinted>2021-05-14T10:36:39Z</cp:lastPrinted>
  <dcterms:created xsi:type="dcterms:W3CDTF">2021-05-14T09:45:42Z</dcterms:created>
  <dcterms:modified xsi:type="dcterms:W3CDTF">2024-10-31T16:08:17Z</dcterms:modified>
</cp:coreProperties>
</file>