
<file path=[Content_Types].xml><?xml version="1.0" encoding="utf-8"?>
<Types xmlns="http://schemas.openxmlformats.org/package/2006/content-types">
  <Default Extension="avi" ContentType="video/x-msvideo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9"/>
  </p:notesMasterIdLst>
  <p:sldIdLst>
    <p:sldId id="256" r:id="rId2"/>
    <p:sldId id="271" r:id="rId3"/>
    <p:sldId id="283" r:id="rId4"/>
    <p:sldId id="281" r:id="rId5"/>
    <p:sldId id="272" r:id="rId6"/>
    <p:sldId id="282" r:id="rId7"/>
    <p:sldId id="273" r:id="rId8"/>
    <p:sldId id="274" r:id="rId9"/>
    <p:sldId id="284" r:id="rId10"/>
    <p:sldId id="276" r:id="rId11"/>
    <p:sldId id="286" r:id="rId12"/>
    <p:sldId id="275" r:id="rId13"/>
    <p:sldId id="285" r:id="rId14"/>
    <p:sldId id="277" r:id="rId15"/>
    <p:sldId id="280" r:id="rId16"/>
    <p:sldId id="278" r:id="rId17"/>
    <p:sldId id="270" r:id="rId18"/>
  </p:sldIdLst>
  <p:sldSz cx="12192000" cy="6858000"/>
  <p:notesSz cx="9928225" cy="14357350"/>
  <p:embeddedFontLst>
    <p:embeddedFont>
      <p:font typeface="Arial Black" panose="020B0A04020102020204" pitchFamily="34" charset="0"/>
      <p:regular r:id="rId20"/>
      <p:bold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orbel" panose="020B0503020204020204" pitchFamily="3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89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89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89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89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89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89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89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89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89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197" userDrawn="1">
          <p15:clr>
            <a:srgbClr val="A4A3A4"/>
          </p15:clr>
        </p15:guide>
        <p15:guide id="2" orient="horz" pos="153" userDrawn="1">
          <p15:clr>
            <a:srgbClr val="A4A3A4"/>
          </p15:clr>
        </p15:guide>
        <p15:guide id="3" orient="horz" pos="632" userDrawn="1">
          <p15:clr>
            <a:srgbClr val="A4A3A4"/>
          </p15:clr>
        </p15:guide>
        <p15:guide id="4" orient="horz" pos="1433" userDrawn="1">
          <p15:clr>
            <a:srgbClr val="A4A3A4"/>
          </p15:clr>
        </p15:guide>
        <p15:guide id="5" pos="4151" userDrawn="1">
          <p15:clr>
            <a:srgbClr val="A4A3A4"/>
          </p15:clr>
        </p15:guide>
        <p15:guide id="6" pos="7461" userDrawn="1">
          <p15:clr>
            <a:srgbClr val="A4A3A4"/>
          </p15:clr>
        </p15:guide>
        <p15:guide id="7" orient="horz" pos="18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27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65" autoAdjust="0"/>
    <p:restoredTop sz="79302" autoAdjust="0"/>
  </p:normalViewPr>
  <p:slideViewPr>
    <p:cSldViewPr snapToGrid="0">
      <p:cViewPr varScale="1">
        <p:scale>
          <a:sx n="88" d="100"/>
          <a:sy n="88" d="100"/>
        </p:scale>
        <p:origin x="1134" y="90"/>
      </p:cViewPr>
      <p:guideLst>
        <p:guide orient="horz" pos="4197"/>
        <p:guide orient="horz" pos="153"/>
        <p:guide orient="horz" pos="632"/>
        <p:guide orient="horz" pos="1433"/>
        <p:guide pos="4151"/>
        <p:guide pos="7461"/>
        <p:guide orient="horz" pos="18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Всеволод Рачис" userId="f0b19635-5e97-422c-b326-470a1b6a8705" providerId="ADAL" clId="{46580F8C-4478-4872-B95A-B4D368C0F1E5}"/>
    <pc:docChg chg="undo custSel addSld delSld modSld modMainMaster modNotesMaster">
      <pc:chgData name="Всеволод Рачис" userId="f0b19635-5e97-422c-b326-470a1b6a8705" providerId="ADAL" clId="{46580F8C-4478-4872-B95A-B4D368C0F1E5}" dt="2022-06-29T01:38:07.294" v="530" actId="478"/>
      <pc:docMkLst>
        <pc:docMk/>
      </pc:docMkLst>
      <pc:sldChg chg="addSp delSp modSp mod chgLayout modNotes">
        <pc:chgData name="Всеволод Рачис" userId="f0b19635-5e97-422c-b326-470a1b6a8705" providerId="ADAL" clId="{46580F8C-4478-4872-B95A-B4D368C0F1E5}" dt="2022-06-29T01:23:14.238" v="290" actId="6264"/>
        <pc:sldMkLst>
          <pc:docMk/>
          <pc:sldMk cId="0" sldId="256"/>
        </pc:sldMkLst>
        <pc:spChg chg="add del mod">
          <ac:chgData name="Всеволод Рачис" userId="f0b19635-5e97-422c-b326-470a1b6a8705" providerId="ADAL" clId="{46580F8C-4478-4872-B95A-B4D368C0F1E5}" dt="2022-06-29T01:14:22.972" v="6" actId="6264"/>
          <ac:spMkLst>
            <pc:docMk/>
            <pc:sldMk cId="0" sldId="256"/>
            <ac:spMk id="2" creationId="{80C3304C-4800-4C57-B6A0-1948899B5BB4}"/>
          </ac:spMkLst>
        </pc:spChg>
        <pc:spChg chg="add del mod">
          <ac:chgData name="Всеволод Рачис" userId="f0b19635-5e97-422c-b326-470a1b6a8705" providerId="ADAL" clId="{46580F8C-4478-4872-B95A-B4D368C0F1E5}" dt="2022-06-29T01:14:25.442" v="8" actId="6264"/>
          <ac:spMkLst>
            <pc:docMk/>
            <pc:sldMk cId="0" sldId="256"/>
            <ac:spMk id="4" creationId="{73A32946-785A-4C8A-B2BE-BF2E0780529F}"/>
          </ac:spMkLst>
        </pc:spChg>
        <pc:spChg chg="add del mod ord">
          <ac:chgData name="Всеволод Рачис" userId="f0b19635-5e97-422c-b326-470a1b6a8705" providerId="ADAL" clId="{46580F8C-4478-4872-B95A-B4D368C0F1E5}" dt="2022-06-29T01:19:24.090" v="93" actId="6264"/>
          <ac:spMkLst>
            <pc:docMk/>
            <pc:sldMk cId="0" sldId="256"/>
            <ac:spMk id="5" creationId="{CD6A554D-4119-4B09-B4C6-C738118F869E}"/>
          </ac:spMkLst>
        </pc:spChg>
        <pc:spChg chg="add del mod ord">
          <ac:chgData name="Всеволод Рачис" userId="f0b19635-5e97-422c-b326-470a1b6a8705" providerId="ADAL" clId="{46580F8C-4478-4872-B95A-B4D368C0F1E5}" dt="2022-06-29T01:19:58.289" v="97" actId="6264"/>
          <ac:spMkLst>
            <pc:docMk/>
            <pc:sldMk cId="0" sldId="256"/>
            <ac:spMk id="6" creationId="{0D1266BD-2F39-459A-A784-AAA24EF8CBB2}"/>
          </ac:spMkLst>
        </pc:spChg>
        <pc:spChg chg="add del mod ord">
          <ac:chgData name="Всеволод Рачис" userId="f0b19635-5e97-422c-b326-470a1b6a8705" providerId="ADAL" clId="{46580F8C-4478-4872-B95A-B4D368C0F1E5}" dt="2022-06-29T01:19:58.289" v="97" actId="6264"/>
          <ac:spMkLst>
            <pc:docMk/>
            <pc:sldMk cId="0" sldId="256"/>
            <ac:spMk id="7" creationId="{AD0A3140-7175-4CC0-9706-B553E820B214}"/>
          </ac:spMkLst>
        </pc:spChg>
        <pc:spChg chg="add del mod ord">
          <ac:chgData name="Всеволод Рачис" userId="f0b19635-5e97-422c-b326-470a1b6a8705" providerId="ADAL" clId="{46580F8C-4478-4872-B95A-B4D368C0F1E5}" dt="2022-06-29T01:19:58.289" v="97" actId="6264"/>
          <ac:spMkLst>
            <pc:docMk/>
            <pc:sldMk cId="0" sldId="256"/>
            <ac:spMk id="8" creationId="{5EE5A9E5-56E6-4785-843A-E2DC0F4F31BA}"/>
          </ac:spMkLst>
        </pc:spChg>
        <pc:spChg chg="add del mod ord">
          <ac:chgData name="Всеволод Рачис" userId="f0b19635-5e97-422c-b326-470a1b6a8705" providerId="ADAL" clId="{46580F8C-4478-4872-B95A-B4D368C0F1E5}" dt="2022-06-29T01:20:50.551" v="110" actId="6264"/>
          <ac:spMkLst>
            <pc:docMk/>
            <pc:sldMk cId="0" sldId="256"/>
            <ac:spMk id="9" creationId="{32687686-5F80-4889-8BDF-C6407ED73474}"/>
          </ac:spMkLst>
        </pc:spChg>
        <pc:spChg chg="add del mod ord">
          <ac:chgData name="Всеволод Рачис" userId="f0b19635-5e97-422c-b326-470a1b6a8705" providerId="ADAL" clId="{46580F8C-4478-4872-B95A-B4D368C0F1E5}" dt="2022-06-29T01:20:50.551" v="110" actId="6264"/>
          <ac:spMkLst>
            <pc:docMk/>
            <pc:sldMk cId="0" sldId="256"/>
            <ac:spMk id="10" creationId="{0E9FC17F-C798-4A52-9B49-908354F49D0A}"/>
          </ac:spMkLst>
        </pc:spChg>
        <pc:spChg chg="add del mod ord">
          <ac:chgData name="Всеволод Рачис" userId="f0b19635-5e97-422c-b326-470a1b6a8705" providerId="ADAL" clId="{46580F8C-4478-4872-B95A-B4D368C0F1E5}" dt="2022-06-29T01:20:50.551" v="110" actId="6264"/>
          <ac:spMkLst>
            <pc:docMk/>
            <pc:sldMk cId="0" sldId="256"/>
            <ac:spMk id="11" creationId="{C11BD1CE-82E0-413F-A75F-96C0F6AF26DC}"/>
          </ac:spMkLst>
        </pc:spChg>
        <pc:spChg chg="add del mod ord">
          <ac:chgData name="Всеволод Рачис" userId="f0b19635-5e97-422c-b326-470a1b6a8705" providerId="ADAL" clId="{46580F8C-4478-4872-B95A-B4D368C0F1E5}" dt="2022-06-29T01:20:51.246" v="111" actId="6264"/>
          <ac:spMkLst>
            <pc:docMk/>
            <pc:sldMk cId="0" sldId="256"/>
            <ac:spMk id="12" creationId="{38A34DFD-5FFC-4974-9731-6814C575B3C9}"/>
          </ac:spMkLst>
        </pc:spChg>
        <pc:spChg chg="add del mod ord">
          <ac:chgData name="Всеволод Рачис" userId="f0b19635-5e97-422c-b326-470a1b6a8705" providerId="ADAL" clId="{46580F8C-4478-4872-B95A-B4D368C0F1E5}" dt="2022-06-29T01:20:51.246" v="111" actId="6264"/>
          <ac:spMkLst>
            <pc:docMk/>
            <pc:sldMk cId="0" sldId="256"/>
            <ac:spMk id="13" creationId="{26C576ED-843D-46F4-BE08-E109B198A1BA}"/>
          </ac:spMkLst>
        </pc:spChg>
        <pc:spChg chg="add del mod ord">
          <ac:chgData name="Всеволод Рачис" userId="f0b19635-5e97-422c-b326-470a1b6a8705" providerId="ADAL" clId="{46580F8C-4478-4872-B95A-B4D368C0F1E5}" dt="2022-06-29T01:20:51.246" v="111" actId="6264"/>
          <ac:spMkLst>
            <pc:docMk/>
            <pc:sldMk cId="0" sldId="256"/>
            <ac:spMk id="14" creationId="{AC6137E8-CC98-4E41-AD78-654A43B6DEB1}"/>
          </ac:spMkLst>
        </pc:spChg>
        <pc:spChg chg="add del mod ord">
          <ac:chgData name="Всеволод Рачис" userId="f0b19635-5e97-422c-b326-470a1b6a8705" providerId="ADAL" clId="{46580F8C-4478-4872-B95A-B4D368C0F1E5}" dt="2022-06-29T01:20:52.588" v="112" actId="700"/>
          <ac:spMkLst>
            <pc:docMk/>
            <pc:sldMk cId="0" sldId="256"/>
            <ac:spMk id="15" creationId="{D3A2D5BB-1827-418F-8E71-2898F3FEF048}"/>
          </ac:spMkLst>
        </pc:spChg>
        <pc:spChg chg="add del mod ord">
          <ac:chgData name="Всеволод Рачис" userId="f0b19635-5e97-422c-b326-470a1b6a8705" providerId="ADAL" clId="{46580F8C-4478-4872-B95A-B4D368C0F1E5}" dt="2022-06-29T01:20:52.588" v="112" actId="700"/>
          <ac:spMkLst>
            <pc:docMk/>
            <pc:sldMk cId="0" sldId="256"/>
            <ac:spMk id="16" creationId="{D74E2681-979B-491D-845F-1F38F7AD61D3}"/>
          </ac:spMkLst>
        </pc:spChg>
        <pc:spChg chg="add del mod ord">
          <ac:chgData name="Всеволод Рачис" userId="f0b19635-5e97-422c-b326-470a1b6a8705" providerId="ADAL" clId="{46580F8C-4478-4872-B95A-B4D368C0F1E5}" dt="2022-06-29T01:20:52.588" v="112" actId="700"/>
          <ac:spMkLst>
            <pc:docMk/>
            <pc:sldMk cId="0" sldId="256"/>
            <ac:spMk id="17" creationId="{82948226-87A9-44DA-80DD-55A988FF36E4}"/>
          </ac:spMkLst>
        </pc:spChg>
        <pc:spChg chg="add mod ord">
          <ac:chgData name="Всеволод Рачис" userId="f0b19635-5e97-422c-b326-470a1b6a8705" providerId="ADAL" clId="{46580F8C-4478-4872-B95A-B4D368C0F1E5}" dt="2022-06-29T01:23:14.238" v="290" actId="6264"/>
          <ac:spMkLst>
            <pc:docMk/>
            <pc:sldMk cId="0" sldId="256"/>
            <ac:spMk id="18" creationId="{FB3FBBE4-1FB6-44C1-A687-C738780C5CAE}"/>
          </ac:spMkLst>
        </pc:spChg>
        <pc:spChg chg="add del mod ord">
          <ac:chgData name="Всеволод Рачис" userId="f0b19635-5e97-422c-b326-470a1b6a8705" providerId="ADAL" clId="{46580F8C-4478-4872-B95A-B4D368C0F1E5}" dt="2022-06-29T01:21:39.853" v="176" actId="6264"/>
          <ac:spMkLst>
            <pc:docMk/>
            <pc:sldMk cId="0" sldId="256"/>
            <ac:spMk id="19" creationId="{742BBA53-9361-4D7A-B26B-EF79ED7EDF43}"/>
          </ac:spMkLst>
        </pc:spChg>
        <pc:spChg chg="add del mod ord">
          <ac:chgData name="Всеволод Рачис" userId="f0b19635-5e97-422c-b326-470a1b6a8705" providerId="ADAL" clId="{46580F8C-4478-4872-B95A-B4D368C0F1E5}" dt="2022-06-29T01:21:39.853" v="176" actId="6264"/>
          <ac:spMkLst>
            <pc:docMk/>
            <pc:sldMk cId="0" sldId="256"/>
            <ac:spMk id="20" creationId="{D49C35C9-BA80-4749-AB5E-73D79DD1990B}"/>
          </ac:spMkLst>
        </pc:spChg>
        <pc:spChg chg="add del mod">
          <ac:chgData name="Всеволод Рачис" userId="f0b19635-5e97-422c-b326-470a1b6a8705" providerId="ADAL" clId="{46580F8C-4478-4872-B95A-B4D368C0F1E5}" dt="2022-06-29T01:21:39.853" v="176" actId="6264"/>
          <ac:spMkLst>
            <pc:docMk/>
            <pc:sldMk cId="0" sldId="256"/>
            <ac:spMk id="21" creationId="{CA56B794-4994-4CFA-9A4D-57D2A0A613E2}"/>
          </ac:spMkLst>
        </pc:spChg>
        <pc:spChg chg="add del mod ord">
          <ac:chgData name="Всеволод Рачис" userId="f0b19635-5e97-422c-b326-470a1b6a8705" providerId="ADAL" clId="{46580F8C-4478-4872-B95A-B4D368C0F1E5}" dt="2022-06-29T01:21:41.025" v="177" actId="6264"/>
          <ac:spMkLst>
            <pc:docMk/>
            <pc:sldMk cId="0" sldId="256"/>
            <ac:spMk id="22" creationId="{7FE4BB7B-48AE-429B-8D95-79EE5A1C3DB0}"/>
          </ac:spMkLst>
        </pc:spChg>
        <pc:spChg chg="add del mod ord">
          <ac:chgData name="Всеволод Рачис" userId="f0b19635-5e97-422c-b326-470a1b6a8705" providerId="ADAL" clId="{46580F8C-4478-4872-B95A-B4D368C0F1E5}" dt="2022-06-29T01:21:41.025" v="177" actId="6264"/>
          <ac:spMkLst>
            <pc:docMk/>
            <pc:sldMk cId="0" sldId="256"/>
            <ac:spMk id="23" creationId="{FB5ADDB6-CC07-42DD-836C-421C091E8596}"/>
          </ac:spMkLst>
        </pc:spChg>
        <pc:spChg chg="add del mod">
          <ac:chgData name="Всеволод Рачис" userId="f0b19635-5e97-422c-b326-470a1b6a8705" providerId="ADAL" clId="{46580F8C-4478-4872-B95A-B4D368C0F1E5}" dt="2022-06-29T01:21:41.025" v="177" actId="6264"/>
          <ac:spMkLst>
            <pc:docMk/>
            <pc:sldMk cId="0" sldId="256"/>
            <ac:spMk id="24" creationId="{FB8E182C-E8E8-44A7-8997-CD1329E76E12}"/>
          </ac:spMkLst>
        </pc:spChg>
        <pc:spChg chg="add del mod ord">
          <ac:chgData name="Всеволод Рачис" userId="f0b19635-5e97-422c-b326-470a1b6a8705" providerId="ADAL" clId="{46580F8C-4478-4872-B95A-B4D368C0F1E5}" dt="2022-06-29T01:21:46.313" v="179" actId="6264"/>
          <ac:spMkLst>
            <pc:docMk/>
            <pc:sldMk cId="0" sldId="256"/>
            <ac:spMk id="25" creationId="{1A718251-D816-4100-83E1-24543F66DA71}"/>
          </ac:spMkLst>
        </pc:spChg>
        <pc:spChg chg="add del mod ord">
          <ac:chgData name="Всеволод Рачис" userId="f0b19635-5e97-422c-b326-470a1b6a8705" providerId="ADAL" clId="{46580F8C-4478-4872-B95A-B4D368C0F1E5}" dt="2022-06-29T01:21:46.313" v="179" actId="6264"/>
          <ac:spMkLst>
            <pc:docMk/>
            <pc:sldMk cId="0" sldId="256"/>
            <ac:spMk id="26" creationId="{296B91AD-9AA1-4CF0-9B0B-85B467E6EF03}"/>
          </ac:spMkLst>
        </pc:spChg>
        <pc:spChg chg="add del mod">
          <ac:chgData name="Всеволод Рачис" userId="f0b19635-5e97-422c-b326-470a1b6a8705" providerId="ADAL" clId="{46580F8C-4478-4872-B95A-B4D368C0F1E5}" dt="2022-06-29T01:21:46.313" v="179" actId="6264"/>
          <ac:spMkLst>
            <pc:docMk/>
            <pc:sldMk cId="0" sldId="256"/>
            <ac:spMk id="27" creationId="{FCEAED00-64A2-4DE9-888D-738BF71C7ADA}"/>
          </ac:spMkLst>
        </pc:spChg>
        <pc:spChg chg="add mod ord">
          <ac:chgData name="Всеволод Рачис" userId="f0b19635-5e97-422c-b326-470a1b6a8705" providerId="ADAL" clId="{46580F8C-4478-4872-B95A-B4D368C0F1E5}" dt="2022-06-29T01:23:14.238" v="290" actId="6264"/>
          <ac:spMkLst>
            <pc:docMk/>
            <pc:sldMk cId="0" sldId="256"/>
            <ac:spMk id="28" creationId="{10DC1E7D-8650-46C5-87E9-CAA6E6ECE261}"/>
          </ac:spMkLst>
        </pc:spChg>
        <pc:spChg chg="add del mod ord">
          <ac:chgData name="Всеволод Рачис" userId="f0b19635-5e97-422c-b326-470a1b6a8705" providerId="ADAL" clId="{46580F8C-4478-4872-B95A-B4D368C0F1E5}" dt="2022-06-29T01:22:29.144" v="271" actId="6264"/>
          <ac:spMkLst>
            <pc:docMk/>
            <pc:sldMk cId="0" sldId="256"/>
            <ac:spMk id="29" creationId="{2CC9268A-CF3B-4865-BA6F-135181A3CC75}"/>
          </ac:spMkLst>
        </pc:spChg>
        <pc:spChg chg="add del mod">
          <ac:chgData name="Всеволод Рачис" userId="f0b19635-5e97-422c-b326-470a1b6a8705" providerId="ADAL" clId="{46580F8C-4478-4872-B95A-B4D368C0F1E5}" dt="2022-06-29T01:22:29.144" v="271" actId="6264"/>
          <ac:spMkLst>
            <pc:docMk/>
            <pc:sldMk cId="0" sldId="256"/>
            <ac:spMk id="30" creationId="{381065BF-2B1B-491B-92DE-D189F288EA3C}"/>
          </ac:spMkLst>
        </pc:spChg>
        <pc:spChg chg="add del mod">
          <ac:chgData name="Всеволод Рачис" userId="f0b19635-5e97-422c-b326-470a1b6a8705" providerId="ADAL" clId="{46580F8C-4478-4872-B95A-B4D368C0F1E5}" dt="2022-06-29T01:22:29.144" v="271" actId="6264"/>
          <ac:spMkLst>
            <pc:docMk/>
            <pc:sldMk cId="0" sldId="256"/>
            <ac:spMk id="31" creationId="{F4B2E342-C1F5-49A6-BDCD-043562402B9B}"/>
          </ac:spMkLst>
        </pc:spChg>
        <pc:spChg chg="add del mod ord">
          <ac:chgData name="Всеволод Рачис" userId="f0b19635-5e97-422c-b326-470a1b6a8705" providerId="ADAL" clId="{46580F8C-4478-4872-B95A-B4D368C0F1E5}" dt="2022-06-29T01:23:14.238" v="290" actId="6264"/>
          <ac:spMkLst>
            <pc:docMk/>
            <pc:sldMk cId="0" sldId="256"/>
            <ac:spMk id="32" creationId="{AA02D29D-509E-4C84-94FE-7800857723AE}"/>
          </ac:spMkLst>
        </pc:spChg>
        <pc:spChg chg="add del mod">
          <ac:chgData name="Всеволод Рачис" userId="f0b19635-5e97-422c-b326-470a1b6a8705" providerId="ADAL" clId="{46580F8C-4478-4872-B95A-B4D368C0F1E5}" dt="2022-06-29T01:22:50.890" v="281" actId="6264"/>
          <ac:spMkLst>
            <pc:docMk/>
            <pc:sldMk cId="0" sldId="256"/>
            <ac:spMk id="33" creationId="{EF355100-3439-4D63-BFD0-124528A7E18F}"/>
          </ac:spMkLst>
        </pc:spChg>
        <pc:spChg chg="add del mod">
          <ac:chgData name="Всеволод Рачис" userId="f0b19635-5e97-422c-b326-470a1b6a8705" providerId="ADAL" clId="{46580F8C-4478-4872-B95A-B4D368C0F1E5}" dt="2022-06-29T01:22:50.890" v="281" actId="6264"/>
          <ac:spMkLst>
            <pc:docMk/>
            <pc:sldMk cId="0" sldId="256"/>
            <ac:spMk id="34" creationId="{D69659AF-81E0-4377-952D-329295B2D7A5}"/>
          </ac:spMkLst>
        </pc:spChg>
        <pc:spChg chg="add del mod ord">
          <ac:chgData name="Всеволод Рачис" userId="f0b19635-5e97-422c-b326-470a1b6a8705" providerId="ADAL" clId="{46580F8C-4478-4872-B95A-B4D368C0F1E5}" dt="2022-06-29T01:22:50.890" v="281" actId="6264"/>
          <ac:spMkLst>
            <pc:docMk/>
            <pc:sldMk cId="0" sldId="256"/>
            <ac:spMk id="35" creationId="{BDC81FB1-6434-4568-8599-C6DCAAC7C489}"/>
          </ac:spMkLst>
        </pc:spChg>
        <pc:spChg chg="add del mod">
          <ac:chgData name="Всеволод Рачис" userId="f0b19635-5e97-422c-b326-470a1b6a8705" providerId="ADAL" clId="{46580F8C-4478-4872-B95A-B4D368C0F1E5}" dt="2022-06-29T01:22:50.573" v="280" actId="6264"/>
          <ac:spMkLst>
            <pc:docMk/>
            <pc:sldMk cId="0" sldId="256"/>
            <ac:spMk id="36" creationId="{EF68AC47-1B8A-4D52-B99D-10CA0408C07C}"/>
          </ac:spMkLst>
        </pc:spChg>
        <pc:spChg chg="add del mod">
          <ac:chgData name="Всеволод Рачис" userId="f0b19635-5e97-422c-b326-470a1b6a8705" providerId="ADAL" clId="{46580F8C-4478-4872-B95A-B4D368C0F1E5}" dt="2022-06-29T01:22:50.573" v="280" actId="6264"/>
          <ac:spMkLst>
            <pc:docMk/>
            <pc:sldMk cId="0" sldId="256"/>
            <ac:spMk id="37" creationId="{E99377A8-AE0C-4CB7-AB8B-CA2B4252A2AF}"/>
          </ac:spMkLst>
        </pc:spChg>
        <pc:spChg chg="add del mod ord">
          <ac:chgData name="Всеволод Рачис" userId="f0b19635-5e97-422c-b326-470a1b6a8705" providerId="ADAL" clId="{46580F8C-4478-4872-B95A-B4D368C0F1E5}" dt="2022-06-29T01:22:50.573" v="280" actId="6264"/>
          <ac:spMkLst>
            <pc:docMk/>
            <pc:sldMk cId="0" sldId="256"/>
            <ac:spMk id="38" creationId="{5AC7390C-8D89-4205-945D-801CB9FE6FC5}"/>
          </ac:spMkLst>
        </pc:spChg>
        <pc:spChg chg="add del mod">
          <ac:chgData name="Всеволод Рачис" userId="f0b19635-5e97-422c-b326-470a1b6a8705" providerId="ADAL" clId="{46580F8C-4478-4872-B95A-B4D368C0F1E5}" dt="2022-06-29T01:23:14.238" v="290" actId="6264"/>
          <ac:spMkLst>
            <pc:docMk/>
            <pc:sldMk cId="0" sldId="256"/>
            <ac:spMk id="39" creationId="{968A64C7-0B42-481B-AC65-0252038FFA1D}"/>
          </ac:spMkLst>
        </pc:spChg>
        <pc:spChg chg="add del mod">
          <ac:chgData name="Всеволод Рачис" userId="f0b19635-5e97-422c-b326-470a1b6a8705" providerId="ADAL" clId="{46580F8C-4478-4872-B95A-B4D368C0F1E5}" dt="2022-06-29T01:23:14.238" v="290" actId="6264"/>
          <ac:spMkLst>
            <pc:docMk/>
            <pc:sldMk cId="0" sldId="256"/>
            <ac:spMk id="40" creationId="{8D5E2D02-0B92-4F75-84B1-5097CEC4ED39}"/>
          </ac:spMkLst>
        </pc:spChg>
        <pc:spChg chg="add del mod">
          <ac:chgData name="Всеволод Рачис" userId="f0b19635-5e97-422c-b326-470a1b6a8705" providerId="ADAL" clId="{46580F8C-4478-4872-B95A-B4D368C0F1E5}" dt="2022-06-29T01:23:14.238" v="290" actId="6264"/>
          <ac:spMkLst>
            <pc:docMk/>
            <pc:sldMk cId="0" sldId="256"/>
            <ac:spMk id="41" creationId="{2F04DB5C-98C3-4CAD-B09A-8D5D05741C53}"/>
          </ac:spMkLst>
        </pc:spChg>
        <pc:spChg chg="del mod ord">
          <ac:chgData name="Всеволод Рачис" userId="f0b19635-5e97-422c-b326-470a1b6a8705" providerId="ADAL" clId="{46580F8C-4478-4872-B95A-B4D368C0F1E5}" dt="2022-06-29T01:14:24.671" v="7" actId="478"/>
          <ac:spMkLst>
            <pc:docMk/>
            <pc:sldMk cId="0" sldId="256"/>
            <ac:spMk id="100" creationId="{00000000-0000-0000-0000-000000000000}"/>
          </ac:spMkLst>
        </pc:spChg>
        <pc:spChg chg="del mod">
          <ac:chgData name="Всеволод Рачис" userId="f0b19635-5e97-422c-b326-470a1b6a8705" providerId="ADAL" clId="{46580F8C-4478-4872-B95A-B4D368C0F1E5}" dt="2022-06-29T01:14:24.671" v="7" actId="478"/>
          <ac:spMkLst>
            <pc:docMk/>
            <pc:sldMk cId="0" sldId="256"/>
            <ac:spMk id="101" creationId="{00000000-0000-0000-0000-000000000000}"/>
          </ac:spMkLst>
        </pc:spChg>
        <pc:spChg chg="del mod">
          <ac:chgData name="Всеволод Рачис" userId="f0b19635-5e97-422c-b326-470a1b6a8705" providerId="ADAL" clId="{46580F8C-4478-4872-B95A-B4D368C0F1E5}" dt="2022-06-29T01:14:24.671" v="7" actId="478"/>
          <ac:spMkLst>
            <pc:docMk/>
            <pc:sldMk cId="0" sldId="256"/>
            <ac:spMk id="108" creationId="{00000000-0000-0000-0000-000000000000}"/>
          </ac:spMkLst>
        </pc:spChg>
        <pc:spChg chg="del mod">
          <ac:chgData name="Всеволод Рачис" userId="f0b19635-5e97-422c-b326-470a1b6a8705" providerId="ADAL" clId="{46580F8C-4478-4872-B95A-B4D368C0F1E5}" dt="2022-06-29T01:14:24.671" v="7" actId="478"/>
          <ac:spMkLst>
            <pc:docMk/>
            <pc:sldMk cId="0" sldId="256"/>
            <ac:spMk id="109" creationId="{00000000-0000-0000-0000-000000000000}"/>
          </ac:spMkLst>
        </pc:spChg>
        <pc:spChg chg="del mod">
          <ac:chgData name="Всеволод Рачис" userId="f0b19635-5e97-422c-b326-470a1b6a8705" providerId="ADAL" clId="{46580F8C-4478-4872-B95A-B4D368C0F1E5}" dt="2022-06-29T01:14:24.671" v="7" actId="478"/>
          <ac:spMkLst>
            <pc:docMk/>
            <pc:sldMk cId="0" sldId="256"/>
            <ac:spMk id="110" creationId="{00000000-0000-0000-0000-000000000000}"/>
          </ac:spMkLst>
        </pc:spChg>
        <pc:picChg chg="del mod">
          <ac:chgData name="Всеволод Рачис" userId="f0b19635-5e97-422c-b326-470a1b6a8705" providerId="ADAL" clId="{46580F8C-4478-4872-B95A-B4D368C0F1E5}" dt="2022-06-29T01:14:24.671" v="7" actId="478"/>
          <ac:picMkLst>
            <pc:docMk/>
            <pc:sldMk cId="0" sldId="256"/>
            <ac:picMk id="102" creationId="{00000000-0000-0000-0000-000000000000}"/>
          </ac:picMkLst>
        </pc:picChg>
        <pc:picChg chg="del mod">
          <ac:chgData name="Всеволод Рачис" userId="f0b19635-5e97-422c-b326-470a1b6a8705" providerId="ADAL" clId="{46580F8C-4478-4872-B95A-B4D368C0F1E5}" dt="2022-06-29T01:14:24.671" v="7" actId="478"/>
          <ac:picMkLst>
            <pc:docMk/>
            <pc:sldMk cId="0" sldId="256"/>
            <ac:picMk id="103" creationId="{00000000-0000-0000-0000-000000000000}"/>
          </ac:picMkLst>
        </pc:picChg>
        <pc:picChg chg="del mod">
          <ac:chgData name="Всеволод Рачис" userId="f0b19635-5e97-422c-b326-470a1b6a8705" providerId="ADAL" clId="{46580F8C-4478-4872-B95A-B4D368C0F1E5}" dt="2022-06-29T01:14:24.671" v="7" actId="478"/>
          <ac:picMkLst>
            <pc:docMk/>
            <pc:sldMk cId="0" sldId="256"/>
            <ac:picMk id="104" creationId="{00000000-0000-0000-0000-000000000000}"/>
          </ac:picMkLst>
        </pc:picChg>
        <pc:picChg chg="del mod">
          <ac:chgData name="Всеволод Рачис" userId="f0b19635-5e97-422c-b326-470a1b6a8705" providerId="ADAL" clId="{46580F8C-4478-4872-B95A-B4D368C0F1E5}" dt="2022-06-29T01:14:24.671" v="7" actId="478"/>
          <ac:picMkLst>
            <pc:docMk/>
            <pc:sldMk cId="0" sldId="256"/>
            <ac:picMk id="105" creationId="{00000000-0000-0000-0000-000000000000}"/>
          </ac:picMkLst>
        </pc:picChg>
        <pc:picChg chg="del mod">
          <ac:chgData name="Всеволод Рачис" userId="f0b19635-5e97-422c-b326-470a1b6a8705" providerId="ADAL" clId="{46580F8C-4478-4872-B95A-B4D368C0F1E5}" dt="2022-06-29T01:14:24.671" v="7" actId="478"/>
          <ac:picMkLst>
            <pc:docMk/>
            <pc:sldMk cId="0" sldId="256"/>
            <ac:picMk id="106" creationId="{00000000-0000-0000-0000-000000000000}"/>
          </ac:picMkLst>
        </pc:picChg>
        <pc:picChg chg="del mod">
          <ac:chgData name="Всеволод Рачис" userId="f0b19635-5e97-422c-b326-470a1b6a8705" providerId="ADAL" clId="{46580F8C-4478-4872-B95A-B4D368C0F1E5}" dt="2022-06-29T01:14:24.671" v="7" actId="478"/>
          <ac:picMkLst>
            <pc:docMk/>
            <pc:sldMk cId="0" sldId="256"/>
            <ac:picMk id="107" creationId="{00000000-0000-0000-0000-000000000000}"/>
          </ac:picMkLst>
        </pc:picChg>
        <pc:picChg chg="del mod">
          <ac:chgData name="Всеволод Рачис" userId="f0b19635-5e97-422c-b326-470a1b6a8705" providerId="ADAL" clId="{46580F8C-4478-4872-B95A-B4D368C0F1E5}" dt="2022-06-29T01:14:24.671" v="7" actId="478"/>
          <ac:picMkLst>
            <pc:docMk/>
            <pc:sldMk cId="0" sldId="256"/>
            <ac:picMk id="111" creationId="{00000000-0000-0000-0000-000000000000}"/>
          </ac:picMkLst>
        </pc:picChg>
        <pc:picChg chg="del mod">
          <ac:chgData name="Всеволод Рачис" userId="f0b19635-5e97-422c-b326-470a1b6a8705" providerId="ADAL" clId="{46580F8C-4478-4872-B95A-B4D368C0F1E5}" dt="2022-06-29T01:14:24.671" v="7" actId="478"/>
          <ac:picMkLst>
            <pc:docMk/>
            <pc:sldMk cId="0" sldId="256"/>
            <ac:picMk id="112" creationId="{00000000-0000-0000-0000-000000000000}"/>
          </ac:picMkLst>
        </pc:picChg>
      </pc:sldChg>
      <pc:sldChg chg="modSp del modNotes">
        <pc:chgData name="Всеволод Рачис" userId="f0b19635-5e97-422c-b326-470a1b6a8705" providerId="ADAL" clId="{46580F8C-4478-4872-B95A-B4D368C0F1E5}" dt="2022-06-29T01:33:10.961" v="464" actId="47"/>
        <pc:sldMkLst>
          <pc:docMk/>
          <pc:sldMk cId="0" sldId="257"/>
        </pc:sldMkLst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57"/>
            <ac:spMk id="123" creationId="{00000000-0000-0000-0000-000000000000}"/>
          </ac:spMkLst>
        </pc:sp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57"/>
            <ac:picMk id="118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57"/>
            <ac:picMk id="119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57"/>
            <ac:picMk id="124" creationId="{00000000-0000-0000-0000-000000000000}"/>
          </ac:picMkLst>
        </pc:picChg>
        <pc:cxnChg chg="mod">
          <ac:chgData name="Всеволод Рачис" userId="f0b19635-5e97-422c-b326-470a1b6a8705" providerId="ADAL" clId="{46580F8C-4478-4872-B95A-B4D368C0F1E5}" dt="2022-06-29T01:13:54.806" v="0"/>
          <ac:cxnSpMkLst>
            <pc:docMk/>
            <pc:sldMk cId="0" sldId="257"/>
            <ac:cxnSpMk id="120" creationId="{00000000-0000-0000-0000-000000000000}"/>
          </ac:cxnSpMkLst>
        </pc:cxnChg>
      </pc:sldChg>
      <pc:sldChg chg="modSp del modNotes">
        <pc:chgData name="Всеволод Рачис" userId="f0b19635-5e97-422c-b326-470a1b6a8705" providerId="ADAL" clId="{46580F8C-4478-4872-B95A-B4D368C0F1E5}" dt="2022-06-29T01:33:10.961" v="464" actId="47"/>
        <pc:sldMkLst>
          <pc:docMk/>
          <pc:sldMk cId="0" sldId="258"/>
        </pc:sldMkLst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58"/>
            <ac:spMk id="129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58"/>
            <ac:spMk id="134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58"/>
            <ac:spMk id="135" creationId="{00000000-0000-0000-0000-000000000000}"/>
          </ac:spMkLst>
        </pc:sp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58"/>
            <ac:picMk id="130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58"/>
            <ac:picMk id="131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58"/>
            <ac:picMk id="136" creationId="{00000000-0000-0000-0000-000000000000}"/>
          </ac:picMkLst>
        </pc:picChg>
        <pc:cxnChg chg="mod">
          <ac:chgData name="Всеволод Рачис" userId="f0b19635-5e97-422c-b326-470a1b6a8705" providerId="ADAL" clId="{46580F8C-4478-4872-B95A-B4D368C0F1E5}" dt="2022-06-29T01:13:54.806" v="0"/>
          <ac:cxnSpMkLst>
            <pc:docMk/>
            <pc:sldMk cId="0" sldId="258"/>
            <ac:cxnSpMk id="132" creationId="{00000000-0000-0000-0000-000000000000}"/>
          </ac:cxnSpMkLst>
        </pc:cxnChg>
      </pc:sldChg>
      <pc:sldChg chg="modSp del modNotes">
        <pc:chgData name="Всеволод Рачис" userId="f0b19635-5e97-422c-b326-470a1b6a8705" providerId="ADAL" clId="{46580F8C-4478-4872-B95A-B4D368C0F1E5}" dt="2022-06-29T01:33:10.961" v="464" actId="47"/>
        <pc:sldMkLst>
          <pc:docMk/>
          <pc:sldMk cId="0" sldId="259"/>
        </pc:sldMkLst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59"/>
            <ac:spMk id="141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59"/>
            <ac:spMk id="145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59"/>
            <ac:spMk id="146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59"/>
            <ac:spMk id="147" creationId="{00000000-0000-0000-0000-000000000000}"/>
          </ac:spMkLst>
        </pc:sp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59"/>
            <ac:picMk id="142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59"/>
            <ac:picMk id="143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59"/>
            <ac:picMk id="148" creationId="{00000000-0000-0000-0000-000000000000}"/>
          </ac:picMkLst>
        </pc:picChg>
        <pc:cxnChg chg="mod">
          <ac:chgData name="Всеволод Рачис" userId="f0b19635-5e97-422c-b326-470a1b6a8705" providerId="ADAL" clId="{46580F8C-4478-4872-B95A-B4D368C0F1E5}" dt="2022-06-29T01:13:54.806" v="0"/>
          <ac:cxnSpMkLst>
            <pc:docMk/>
            <pc:sldMk cId="0" sldId="259"/>
            <ac:cxnSpMk id="144" creationId="{00000000-0000-0000-0000-000000000000}"/>
          </ac:cxnSpMkLst>
        </pc:cxnChg>
      </pc:sldChg>
      <pc:sldChg chg="modSp del modNotes">
        <pc:chgData name="Всеволод Рачис" userId="f0b19635-5e97-422c-b326-470a1b6a8705" providerId="ADAL" clId="{46580F8C-4478-4872-B95A-B4D368C0F1E5}" dt="2022-06-29T01:33:10.961" v="464" actId="47"/>
        <pc:sldMkLst>
          <pc:docMk/>
          <pc:sldMk cId="0" sldId="260"/>
        </pc:sldMkLst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0"/>
            <ac:spMk id="153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0"/>
            <ac:spMk id="157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0"/>
            <ac:spMk id="158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0"/>
            <ac:spMk id="159" creationId="{00000000-0000-0000-0000-000000000000}"/>
          </ac:spMkLst>
        </pc:sp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0"/>
            <ac:picMk id="154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0"/>
            <ac:picMk id="155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0"/>
            <ac:picMk id="160" creationId="{00000000-0000-0000-0000-000000000000}"/>
          </ac:picMkLst>
        </pc:picChg>
        <pc:cxnChg chg="mod">
          <ac:chgData name="Всеволод Рачис" userId="f0b19635-5e97-422c-b326-470a1b6a8705" providerId="ADAL" clId="{46580F8C-4478-4872-B95A-B4D368C0F1E5}" dt="2022-06-29T01:13:54.806" v="0"/>
          <ac:cxnSpMkLst>
            <pc:docMk/>
            <pc:sldMk cId="0" sldId="260"/>
            <ac:cxnSpMk id="156" creationId="{00000000-0000-0000-0000-000000000000}"/>
          </ac:cxnSpMkLst>
        </pc:cxnChg>
      </pc:sldChg>
      <pc:sldChg chg="modSp del modNotes">
        <pc:chgData name="Всеволод Рачис" userId="f0b19635-5e97-422c-b326-470a1b6a8705" providerId="ADAL" clId="{46580F8C-4478-4872-B95A-B4D368C0F1E5}" dt="2022-06-29T01:33:10.961" v="464" actId="47"/>
        <pc:sldMkLst>
          <pc:docMk/>
          <pc:sldMk cId="0" sldId="261"/>
        </pc:sldMkLst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1"/>
            <ac:spMk id="165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1"/>
            <ac:spMk id="169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1"/>
            <ac:spMk id="170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1"/>
            <ac:spMk id="171" creationId="{00000000-0000-0000-0000-000000000000}"/>
          </ac:spMkLst>
        </pc:sp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1"/>
            <ac:picMk id="166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1"/>
            <ac:picMk id="167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1"/>
            <ac:picMk id="172" creationId="{00000000-0000-0000-0000-000000000000}"/>
          </ac:picMkLst>
        </pc:picChg>
        <pc:cxnChg chg="mod">
          <ac:chgData name="Всеволод Рачис" userId="f0b19635-5e97-422c-b326-470a1b6a8705" providerId="ADAL" clId="{46580F8C-4478-4872-B95A-B4D368C0F1E5}" dt="2022-06-29T01:13:54.806" v="0"/>
          <ac:cxnSpMkLst>
            <pc:docMk/>
            <pc:sldMk cId="0" sldId="261"/>
            <ac:cxnSpMk id="168" creationId="{00000000-0000-0000-0000-000000000000}"/>
          </ac:cxnSpMkLst>
        </pc:cxnChg>
      </pc:sldChg>
      <pc:sldChg chg="modSp del modNotes">
        <pc:chgData name="Всеволод Рачис" userId="f0b19635-5e97-422c-b326-470a1b6a8705" providerId="ADAL" clId="{46580F8C-4478-4872-B95A-B4D368C0F1E5}" dt="2022-06-29T01:33:10.961" v="464" actId="47"/>
        <pc:sldMkLst>
          <pc:docMk/>
          <pc:sldMk cId="0" sldId="262"/>
        </pc:sldMkLst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2"/>
            <ac:spMk id="177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2"/>
            <ac:spMk id="181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2"/>
            <ac:spMk id="182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2"/>
            <ac:spMk id="183" creationId="{00000000-0000-0000-0000-000000000000}"/>
          </ac:spMkLst>
        </pc:sp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2"/>
            <ac:picMk id="178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2"/>
            <ac:picMk id="179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2"/>
            <ac:picMk id="184" creationId="{00000000-0000-0000-0000-000000000000}"/>
          </ac:picMkLst>
        </pc:picChg>
        <pc:cxnChg chg="mod">
          <ac:chgData name="Всеволод Рачис" userId="f0b19635-5e97-422c-b326-470a1b6a8705" providerId="ADAL" clId="{46580F8C-4478-4872-B95A-B4D368C0F1E5}" dt="2022-06-29T01:13:54.806" v="0"/>
          <ac:cxnSpMkLst>
            <pc:docMk/>
            <pc:sldMk cId="0" sldId="262"/>
            <ac:cxnSpMk id="180" creationId="{00000000-0000-0000-0000-000000000000}"/>
          </ac:cxnSpMkLst>
        </pc:cxnChg>
      </pc:sldChg>
      <pc:sldChg chg="modSp del modNotes">
        <pc:chgData name="Всеволод Рачис" userId="f0b19635-5e97-422c-b326-470a1b6a8705" providerId="ADAL" clId="{46580F8C-4478-4872-B95A-B4D368C0F1E5}" dt="2022-06-29T01:33:10.961" v="464" actId="47"/>
        <pc:sldMkLst>
          <pc:docMk/>
          <pc:sldMk cId="0" sldId="263"/>
        </pc:sldMkLst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3"/>
            <ac:spMk id="189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3"/>
            <ac:spMk id="193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3"/>
            <ac:spMk id="194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3"/>
            <ac:spMk id="195" creationId="{00000000-0000-0000-0000-000000000000}"/>
          </ac:spMkLst>
        </pc:sp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3"/>
            <ac:picMk id="190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3"/>
            <ac:picMk id="191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3"/>
            <ac:picMk id="196" creationId="{00000000-0000-0000-0000-000000000000}"/>
          </ac:picMkLst>
        </pc:picChg>
        <pc:cxnChg chg="mod">
          <ac:chgData name="Всеволод Рачис" userId="f0b19635-5e97-422c-b326-470a1b6a8705" providerId="ADAL" clId="{46580F8C-4478-4872-B95A-B4D368C0F1E5}" dt="2022-06-29T01:13:54.806" v="0"/>
          <ac:cxnSpMkLst>
            <pc:docMk/>
            <pc:sldMk cId="0" sldId="263"/>
            <ac:cxnSpMk id="192" creationId="{00000000-0000-0000-0000-000000000000}"/>
          </ac:cxnSpMkLst>
        </pc:cxnChg>
      </pc:sldChg>
      <pc:sldChg chg="modSp del modNotes">
        <pc:chgData name="Всеволод Рачис" userId="f0b19635-5e97-422c-b326-470a1b6a8705" providerId="ADAL" clId="{46580F8C-4478-4872-B95A-B4D368C0F1E5}" dt="2022-06-29T01:33:10.961" v="464" actId="47"/>
        <pc:sldMkLst>
          <pc:docMk/>
          <pc:sldMk cId="0" sldId="264"/>
        </pc:sldMkLst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4"/>
            <ac:spMk id="201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4"/>
            <ac:spMk id="205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4"/>
            <ac:spMk id="206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4"/>
            <ac:spMk id="207" creationId="{00000000-0000-0000-0000-000000000000}"/>
          </ac:spMkLst>
        </pc:sp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4"/>
            <ac:picMk id="202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4"/>
            <ac:picMk id="203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4"/>
            <ac:picMk id="208" creationId="{00000000-0000-0000-0000-000000000000}"/>
          </ac:picMkLst>
        </pc:picChg>
        <pc:cxnChg chg="mod">
          <ac:chgData name="Всеволод Рачис" userId="f0b19635-5e97-422c-b326-470a1b6a8705" providerId="ADAL" clId="{46580F8C-4478-4872-B95A-B4D368C0F1E5}" dt="2022-06-29T01:13:54.806" v="0"/>
          <ac:cxnSpMkLst>
            <pc:docMk/>
            <pc:sldMk cId="0" sldId="264"/>
            <ac:cxnSpMk id="204" creationId="{00000000-0000-0000-0000-000000000000}"/>
          </ac:cxnSpMkLst>
        </pc:cxnChg>
      </pc:sldChg>
      <pc:sldChg chg="modSp del modNotes">
        <pc:chgData name="Всеволод Рачис" userId="f0b19635-5e97-422c-b326-470a1b6a8705" providerId="ADAL" clId="{46580F8C-4478-4872-B95A-B4D368C0F1E5}" dt="2022-06-29T01:33:10.961" v="464" actId="47"/>
        <pc:sldMkLst>
          <pc:docMk/>
          <pc:sldMk cId="0" sldId="265"/>
        </pc:sldMkLst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5"/>
            <ac:spMk id="213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5"/>
            <ac:spMk id="217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5"/>
            <ac:spMk id="218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5"/>
            <ac:spMk id="219" creationId="{00000000-0000-0000-0000-000000000000}"/>
          </ac:spMkLst>
        </pc:sp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5"/>
            <ac:picMk id="214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5"/>
            <ac:picMk id="215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5"/>
            <ac:picMk id="220" creationId="{00000000-0000-0000-0000-000000000000}"/>
          </ac:picMkLst>
        </pc:picChg>
        <pc:cxnChg chg="mod">
          <ac:chgData name="Всеволод Рачис" userId="f0b19635-5e97-422c-b326-470a1b6a8705" providerId="ADAL" clId="{46580F8C-4478-4872-B95A-B4D368C0F1E5}" dt="2022-06-29T01:13:54.806" v="0"/>
          <ac:cxnSpMkLst>
            <pc:docMk/>
            <pc:sldMk cId="0" sldId="265"/>
            <ac:cxnSpMk id="216" creationId="{00000000-0000-0000-0000-000000000000}"/>
          </ac:cxnSpMkLst>
        </pc:cxnChg>
      </pc:sldChg>
      <pc:sldChg chg="modSp del modNotes">
        <pc:chgData name="Всеволод Рачис" userId="f0b19635-5e97-422c-b326-470a1b6a8705" providerId="ADAL" clId="{46580F8C-4478-4872-B95A-B4D368C0F1E5}" dt="2022-06-29T01:33:10.961" v="464" actId="47"/>
        <pc:sldMkLst>
          <pc:docMk/>
          <pc:sldMk cId="0" sldId="266"/>
        </pc:sldMkLst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6"/>
            <ac:spMk id="225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6"/>
            <ac:spMk id="229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6"/>
            <ac:spMk id="230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6"/>
            <ac:spMk id="231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6"/>
            <ac:spMk id="233" creationId="{00000000-0000-0000-0000-000000000000}"/>
          </ac:spMkLst>
        </pc:sp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6"/>
            <ac:picMk id="226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6"/>
            <ac:picMk id="227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6"/>
            <ac:picMk id="232" creationId="{00000000-0000-0000-0000-000000000000}"/>
          </ac:picMkLst>
        </pc:picChg>
        <pc:cxnChg chg="mod">
          <ac:chgData name="Всеволод Рачис" userId="f0b19635-5e97-422c-b326-470a1b6a8705" providerId="ADAL" clId="{46580F8C-4478-4872-B95A-B4D368C0F1E5}" dt="2022-06-29T01:13:54.806" v="0"/>
          <ac:cxnSpMkLst>
            <pc:docMk/>
            <pc:sldMk cId="0" sldId="266"/>
            <ac:cxnSpMk id="228" creationId="{00000000-0000-0000-0000-000000000000}"/>
          </ac:cxnSpMkLst>
        </pc:cxnChg>
      </pc:sldChg>
      <pc:sldChg chg="modSp del modNotes">
        <pc:chgData name="Всеволод Рачис" userId="f0b19635-5e97-422c-b326-470a1b6a8705" providerId="ADAL" clId="{46580F8C-4478-4872-B95A-B4D368C0F1E5}" dt="2022-06-29T01:33:10.961" v="464" actId="47"/>
        <pc:sldMkLst>
          <pc:docMk/>
          <pc:sldMk cId="0" sldId="267"/>
        </pc:sldMkLst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7"/>
            <ac:spMk id="238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7"/>
            <ac:spMk id="242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7"/>
            <ac:spMk id="243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7"/>
            <ac:spMk id="244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7"/>
            <ac:spMk id="246" creationId="{00000000-0000-0000-0000-000000000000}"/>
          </ac:spMkLst>
        </pc:sp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7"/>
            <ac:picMk id="239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7"/>
            <ac:picMk id="240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7"/>
            <ac:picMk id="245" creationId="{00000000-0000-0000-0000-000000000000}"/>
          </ac:picMkLst>
        </pc:picChg>
        <pc:cxnChg chg="mod">
          <ac:chgData name="Всеволод Рачис" userId="f0b19635-5e97-422c-b326-470a1b6a8705" providerId="ADAL" clId="{46580F8C-4478-4872-B95A-B4D368C0F1E5}" dt="2022-06-29T01:13:54.806" v="0"/>
          <ac:cxnSpMkLst>
            <pc:docMk/>
            <pc:sldMk cId="0" sldId="267"/>
            <ac:cxnSpMk id="241" creationId="{00000000-0000-0000-0000-000000000000}"/>
          </ac:cxnSpMkLst>
        </pc:cxnChg>
      </pc:sldChg>
      <pc:sldChg chg="modSp del modNotes">
        <pc:chgData name="Всеволод Рачис" userId="f0b19635-5e97-422c-b326-470a1b6a8705" providerId="ADAL" clId="{46580F8C-4478-4872-B95A-B4D368C0F1E5}" dt="2022-06-29T01:33:10.961" v="464" actId="47"/>
        <pc:sldMkLst>
          <pc:docMk/>
          <pc:sldMk cId="0" sldId="268"/>
        </pc:sldMkLst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8"/>
            <ac:spMk id="251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8"/>
            <ac:spMk id="255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8"/>
            <ac:spMk id="256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8"/>
            <ac:spMk id="257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8"/>
            <ac:spMk id="259" creationId="{00000000-0000-0000-0000-000000000000}"/>
          </ac:spMkLst>
        </pc:sp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8"/>
            <ac:picMk id="252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8"/>
            <ac:picMk id="253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8"/>
            <ac:picMk id="258" creationId="{00000000-0000-0000-0000-000000000000}"/>
          </ac:picMkLst>
        </pc:picChg>
        <pc:cxnChg chg="mod">
          <ac:chgData name="Всеволод Рачис" userId="f0b19635-5e97-422c-b326-470a1b6a8705" providerId="ADAL" clId="{46580F8C-4478-4872-B95A-B4D368C0F1E5}" dt="2022-06-29T01:13:54.806" v="0"/>
          <ac:cxnSpMkLst>
            <pc:docMk/>
            <pc:sldMk cId="0" sldId="268"/>
            <ac:cxnSpMk id="254" creationId="{00000000-0000-0000-0000-000000000000}"/>
          </ac:cxnSpMkLst>
        </pc:cxnChg>
      </pc:sldChg>
      <pc:sldChg chg="modSp del modNotes">
        <pc:chgData name="Всеволод Рачис" userId="f0b19635-5e97-422c-b326-470a1b6a8705" providerId="ADAL" clId="{46580F8C-4478-4872-B95A-B4D368C0F1E5}" dt="2022-06-29T01:33:10.961" v="464" actId="47"/>
        <pc:sldMkLst>
          <pc:docMk/>
          <pc:sldMk cId="0" sldId="269"/>
        </pc:sldMkLst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9"/>
            <ac:spMk id="267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9"/>
            <ac:spMk id="268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9"/>
            <ac:spMk id="271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9"/>
            <ac:spMk id="272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9"/>
            <ac:spMk id="273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9"/>
            <ac:spMk id="274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9"/>
            <ac:spMk id="275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9"/>
            <ac:spMk id="276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9"/>
            <ac:spMk id="277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9"/>
            <ac:spMk id="278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9"/>
            <ac:spMk id="279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9"/>
            <ac:spMk id="280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9"/>
            <ac:spMk id="281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9"/>
            <ac:spMk id="282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9"/>
            <ac:spMk id="283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k cId="0" sldId="269"/>
            <ac:spMk id="284" creationId="{00000000-0000-0000-0000-000000000000}"/>
          </ac:spMkLst>
        </pc:sp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9"/>
            <ac:picMk id="264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9"/>
            <ac:picMk id="265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9"/>
            <ac:picMk id="269" creationId="{00000000-0000-0000-0000-000000000000}"/>
          </ac:picMkLst>
        </pc:picChg>
        <pc:picChg chg="mod">
          <ac:chgData name="Всеволод Рачис" userId="f0b19635-5e97-422c-b326-470a1b6a8705" providerId="ADAL" clId="{46580F8C-4478-4872-B95A-B4D368C0F1E5}" dt="2022-06-29T01:13:54.806" v="0"/>
          <ac:picMkLst>
            <pc:docMk/>
            <pc:sldMk cId="0" sldId="269"/>
            <ac:picMk id="270" creationId="{00000000-0000-0000-0000-000000000000}"/>
          </ac:picMkLst>
        </pc:picChg>
        <pc:cxnChg chg="mod">
          <ac:chgData name="Всеволод Рачис" userId="f0b19635-5e97-422c-b326-470a1b6a8705" providerId="ADAL" clId="{46580F8C-4478-4872-B95A-B4D368C0F1E5}" dt="2022-06-29T01:13:54.806" v="0"/>
          <ac:cxnSpMkLst>
            <pc:docMk/>
            <pc:sldMk cId="0" sldId="269"/>
            <ac:cxnSpMk id="266" creationId="{00000000-0000-0000-0000-000000000000}"/>
          </ac:cxnSpMkLst>
        </pc:cxnChg>
      </pc:sldChg>
      <pc:sldChg chg="addSp delSp modSp mod modClrScheme chgLayout modNotes">
        <pc:chgData name="Всеволод Рачис" userId="f0b19635-5e97-422c-b326-470a1b6a8705" providerId="ADAL" clId="{46580F8C-4478-4872-B95A-B4D368C0F1E5}" dt="2022-06-29T01:32:48.306" v="463" actId="6264"/>
        <pc:sldMkLst>
          <pc:docMk/>
          <pc:sldMk cId="0" sldId="270"/>
        </pc:sldMkLst>
        <pc:spChg chg="add del mod ord">
          <ac:chgData name="Всеволод Рачис" userId="f0b19635-5e97-422c-b326-470a1b6a8705" providerId="ADAL" clId="{46580F8C-4478-4872-B95A-B4D368C0F1E5}" dt="2022-06-29T01:31:49.005" v="407" actId="6264"/>
          <ac:spMkLst>
            <pc:docMk/>
            <pc:sldMk cId="0" sldId="270"/>
            <ac:spMk id="2" creationId="{06E8C44E-0E3B-46E6-907D-C504372E3686}"/>
          </ac:spMkLst>
        </pc:spChg>
        <pc:spChg chg="add del mod ord">
          <ac:chgData name="Всеволод Рачис" userId="f0b19635-5e97-422c-b326-470a1b6a8705" providerId="ADAL" clId="{46580F8C-4478-4872-B95A-B4D368C0F1E5}" dt="2022-06-29T01:31:49.005" v="407" actId="6264"/>
          <ac:spMkLst>
            <pc:docMk/>
            <pc:sldMk cId="0" sldId="270"/>
            <ac:spMk id="3" creationId="{26081E67-5706-4111-8145-0FE64100BA28}"/>
          </ac:spMkLst>
        </pc:spChg>
        <pc:spChg chg="add del mod ord">
          <ac:chgData name="Всеволод Рачис" userId="f0b19635-5e97-422c-b326-470a1b6a8705" providerId="ADAL" clId="{46580F8C-4478-4872-B95A-B4D368C0F1E5}" dt="2022-06-29T01:31:49.005" v="407" actId="6264"/>
          <ac:spMkLst>
            <pc:docMk/>
            <pc:sldMk cId="0" sldId="270"/>
            <ac:spMk id="4" creationId="{480B8F7C-C6FB-4A3C-9F89-912819185232}"/>
          </ac:spMkLst>
        </pc:spChg>
        <pc:spChg chg="add del mod">
          <ac:chgData name="Всеволод Рачис" userId="f0b19635-5e97-422c-b326-470a1b6a8705" providerId="ADAL" clId="{46580F8C-4478-4872-B95A-B4D368C0F1E5}" dt="2022-06-29T01:31:49.005" v="407" actId="6264"/>
          <ac:spMkLst>
            <pc:docMk/>
            <pc:sldMk cId="0" sldId="270"/>
            <ac:spMk id="5" creationId="{59D56593-0657-46E7-8A0A-EF6D2CA083D3}"/>
          </ac:spMkLst>
        </pc:spChg>
        <pc:spChg chg="add del mod ord">
          <ac:chgData name="Всеволод Рачис" userId="f0b19635-5e97-422c-b326-470a1b6a8705" providerId="ADAL" clId="{46580F8C-4478-4872-B95A-B4D368C0F1E5}" dt="2022-06-29T01:31:49.441" v="408" actId="6264"/>
          <ac:spMkLst>
            <pc:docMk/>
            <pc:sldMk cId="0" sldId="270"/>
            <ac:spMk id="6" creationId="{D3F3E0FE-3F87-4F92-9730-39646AC1D8AC}"/>
          </ac:spMkLst>
        </pc:spChg>
        <pc:spChg chg="add del mod ord">
          <ac:chgData name="Всеволод Рачис" userId="f0b19635-5e97-422c-b326-470a1b6a8705" providerId="ADAL" clId="{46580F8C-4478-4872-B95A-B4D368C0F1E5}" dt="2022-06-29T01:31:49.441" v="408" actId="6264"/>
          <ac:spMkLst>
            <pc:docMk/>
            <pc:sldMk cId="0" sldId="270"/>
            <ac:spMk id="7" creationId="{5E973A26-6E41-4DDA-BB74-093ED8CFE021}"/>
          </ac:spMkLst>
        </pc:spChg>
        <pc:spChg chg="add del mod ord">
          <ac:chgData name="Всеволод Рачис" userId="f0b19635-5e97-422c-b326-470a1b6a8705" providerId="ADAL" clId="{46580F8C-4478-4872-B95A-B4D368C0F1E5}" dt="2022-06-29T01:31:49.441" v="408" actId="6264"/>
          <ac:spMkLst>
            <pc:docMk/>
            <pc:sldMk cId="0" sldId="270"/>
            <ac:spMk id="8" creationId="{7D2B1D3D-7724-45F6-82AB-640E096B725C}"/>
          </ac:spMkLst>
        </pc:spChg>
        <pc:spChg chg="add del mod">
          <ac:chgData name="Всеволод Рачис" userId="f0b19635-5e97-422c-b326-470a1b6a8705" providerId="ADAL" clId="{46580F8C-4478-4872-B95A-B4D368C0F1E5}" dt="2022-06-29T01:31:49.441" v="408" actId="6264"/>
          <ac:spMkLst>
            <pc:docMk/>
            <pc:sldMk cId="0" sldId="270"/>
            <ac:spMk id="9" creationId="{F4CEB2D1-65FE-44B4-B17A-AF55BAF93819}"/>
          </ac:spMkLst>
        </pc:spChg>
        <pc:spChg chg="add del mod ord">
          <ac:chgData name="Всеволод Рачис" userId="f0b19635-5e97-422c-b326-470a1b6a8705" providerId="ADAL" clId="{46580F8C-4478-4872-B95A-B4D368C0F1E5}" dt="2022-06-29T01:31:50.650" v="409" actId="478"/>
          <ac:spMkLst>
            <pc:docMk/>
            <pc:sldMk cId="0" sldId="270"/>
            <ac:spMk id="10" creationId="{F5DA4F23-4285-40FF-B8D1-B4BD08D0541E}"/>
          </ac:spMkLst>
        </pc:spChg>
        <pc:spChg chg="add del mod ord">
          <ac:chgData name="Всеволод Рачис" userId="f0b19635-5e97-422c-b326-470a1b6a8705" providerId="ADAL" clId="{46580F8C-4478-4872-B95A-B4D368C0F1E5}" dt="2022-06-29T01:31:50.650" v="409" actId="478"/>
          <ac:spMkLst>
            <pc:docMk/>
            <pc:sldMk cId="0" sldId="270"/>
            <ac:spMk id="11" creationId="{4424326A-6A3B-41B4-8162-92F25F8509B1}"/>
          </ac:spMkLst>
        </pc:spChg>
        <pc:spChg chg="add del mod ord">
          <ac:chgData name="Всеволод Рачис" userId="f0b19635-5e97-422c-b326-470a1b6a8705" providerId="ADAL" clId="{46580F8C-4478-4872-B95A-B4D368C0F1E5}" dt="2022-06-29T01:31:50.650" v="409" actId="478"/>
          <ac:spMkLst>
            <pc:docMk/>
            <pc:sldMk cId="0" sldId="270"/>
            <ac:spMk id="12" creationId="{E45FAA22-FD45-411C-9702-9F370E77E41C}"/>
          </ac:spMkLst>
        </pc:spChg>
        <pc:spChg chg="add mod ord">
          <ac:chgData name="Всеволод Рачис" userId="f0b19635-5e97-422c-b326-470a1b6a8705" providerId="ADAL" clId="{46580F8C-4478-4872-B95A-B4D368C0F1E5}" dt="2022-06-29T01:32:48.306" v="463" actId="6264"/>
          <ac:spMkLst>
            <pc:docMk/>
            <pc:sldMk cId="0" sldId="270"/>
            <ac:spMk id="13" creationId="{81851834-DF18-4184-953C-1EBF0CCC6196}"/>
          </ac:spMkLst>
        </pc:spChg>
        <pc:spChg chg="add del mod">
          <ac:chgData name="Всеволод Рачис" userId="f0b19635-5e97-422c-b326-470a1b6a8705" providerId="ADAL" clId="{46580F8C-4478-4872-B95A-B4D368C0F1E5}" dt="2022-06-29T01:32:17.269" v="413" actId="6264"/>
          <ac:spMkLst>
            <pc:docMk/>
            <pc:sldMk cId="0" sldId="270"/>
            <ac:spMk id="14" creationId="{35164B90-71F9-40E0-803C-3B2D20C34FC1}"/>
          </ac:spMkLst>
        </pc:spChg>
        <pc:spChg chg="add del mod">
          <ac:chgData name="Всеволод Рачис" userId="f0b19635-5e97-422c-b326-470a1b6a8705" providerId="ADAL" clId="{46580F8C-4478-4872-B95A-B4D368C0F1E5}" dt="2022-06-29T01:32:17.269" v="413" actId="6264"/>
          <ac:spMkLst>
            <pc:docMk/>
            <pc:sldMk cId="0" sldId="270"/>
            <ac:spMk id="15" creationId="{0F620F57-BA45-417F-B810-DBDCDA369961}"/>
          </ac:spMkLst>
        </pc:spChg>
        <pc:spChg chg="mod ord">
          <ac:chgData name="Всеволод Рачис" userId="f0b19635-5e97-422c-b326-470a1b6a8705" providerId="ADAL" clId="{46580F8C-4478-4872-B95A-B4D368C0F1E5}" dt="2022-06-29T01:32:48.306" v="463" actId="6264"/>
          <ac:spMkLst>
            <pc:docMk/>
            <pc:sldMk cId="0" sldId="270"/>
            <ac:spMk id="16" creationId="{9DFBA981-9A15-4127-8E9D-6908BC6D7B92}"/>
          </ac:spMkLst>
        </pc:spChg>
        <pc:spChg chg="add del mod">
          <ac:chgData name="Всеволод Рачис" userId="f0b19635-5e97-422c-b326-470a1b6a8705" providerId="ADAL" clId="{46580F8C-4478-4872-B95A-B4D368C0F1E5}" dt="2022-06-29T01:32:17.269" v="413" actId="6264"/>
          <ac:spMkLst>
            <pc:docMk/>
            <pc:sldMk cId="0" sldId="270"/>
            <ac:spMk id="17" creationId="{1261838C-B8D1-4646-B2A1-36B45F2E0DD3}"/>
          </ac:spMkLst>
        </pc:spChg>
        <pc:spChg chg="add del mod">
          <ac:chgData name="Всеволод Рачис" userId="f0b19635-5e97-422c-b326-470a1b6a8705" providerId="ADAL" clId="{46580F8C-4478-4872-B95A-B4D368C0F1E5}" dt="2022-06-29T01:32:17.269" v="413" actId="6264"/>
          <ac:spMkLst>
            <pc:docMk/>
            <pc:sldMk cId="0" sldId="270"/>
            <ac:spMk id="18" creationId="{8BE15138-F90B-447A-9AAA-D02BD32014DE}"/>
          </ac:spMkLst>
        </pc:spChg>
        <pc:spChg chg="add del mod ord">
          <ac:chgData name="Всеволод Рачис" userId="f0b19635-5e97-422c-b326-470a1b6a8705" providerId="ADAL" clId="{46580F8C-4478-4872-B95A-B4D368C0F1E5}" dt="2022-06-29T01:32:30.666" v="416" actId="6264"/>
          <ac:spMkLst>
            <pc:docMk/>
            <pc:sldMk cId="0" sldId="270"/>
            <ac:spMk id="19" creationId="{B4FA2AC4-40AE-4811-AD45-FF5179CA4300}"/>
          </ac:spMkLst>
        </pc:spChg>
        <pc:spChg chg="add del mod ord">
          <ac:chgData name="Всеволод Рачис" userId="f0b19635-5e97-422c-b326-470a1b6a8705" providerId="ADAL" clId="{46580F8C-4478-4872-B95A-B4D368C0F1E5}" dt="2022-06-29T01:32:30.666" v="416" actId="6264"/>
          <ac:spMkLst>
            <pc:docMk/>
            <pc:sldMk cId="0" sldId="270"/>
            <ac:spMk id="20" creationId="{15B89C47-EE87-49E0-A717-7C3C486C8426}"/>
          </ac:spMkLst>
        </pc:spChg>
        <pc:spChg chg="add del mod">
          <ac:chgData name="Всеволод Рачис" userId="f0b19635-5e97-422c-b326-470a1b6a8705" providerId="ADAL" clId="{46580F8C-4478-4872-B95A-B4D368C0F1E5}" dt="2022-06-29T01:32:30.666" v="416" actId="6264"/>
          <ac:spMkLst>
            <pc:docMk/>
            <pc:sldMk cId="0" sldId="270"/>
            <ac:spMk id="21" creationId="{873F5833-028D-424B-940A-C0B120C27E31}"/>
          </ac:spMkLst>
        </pc:spChg>
        <pc:spChg chg="add del mod">
          <ac:chgData name="Всеволод Рачис" userId="f0b19635-5e97-422c-b326-470a1b6a8705" providerId="ADAL" clId="{46580F8C-4478-4872-B95A-B4D368C0F1E5}" dt="2022-06-29T01:32:30.666" v="416" actId="6264"/>
          <ac:spMkLst>
            <pc:docMk/>
            <pc:sldMk cId="0" sldId="270"/>
            <ac:spMk id="22" creationId="{EE7E95BC-49E8-4A68-9D3E-FE60AFD3B36E}"/>
          </ac:spMkLst>
        </pc:spChg>
        <pc:spChg chg="add mod ord">
          <ac:chgData name="Всеволод Рачис" userId="f0b19635-5e97-422c-b326-470a1b6a8705" providerId="ADAL" clId="{46580F8C-4478-4872-B95A-B4D368C0F1E5}" dt="2022-06-29T01:32:48.306" v="463" actId="6264"/>
          <ac:spMkLst>
            <pc:docMk/>
            <pc:sldMk cId="0" sldId="270"/>
            <ac:spMk id="23" creationId="{F58EFF77-1E27-4A75-95BD-C31D695D2625}"/>
          </ac:spMkLst>
        </pc:spChg>
        <pc:spChg chg="add mod ord">
          <ac:chgData name="Всеволод Рачис" userId="f0b19635-5e97-422c-b326-470a1b6a8705" providerId="ADAL" clId="{46580F8C-4478-4872-B95A-B4D368C0F1E5}" dt="2022-06-29T01:32:48.306" v="463" actId="6264"/>
          <ac:spMkLst>
            <pc:docMk/>
            <pc:sldMk cId="0" sldId="270"/>
            <ac:spMk id="24" creationId="{122BFBAC-7689-403D-800C-25778D5DE7A0}"/>
          </ac:spMkLst>
        </pc:spChg>
        <pc:spChg chg="add del mod">
          <ac:chgData name="Всеволод Рачис" userId="f0b19635-5e97-422c-b326-470a1b6a8705" providerId="ADAL" clId="{46580F8C-4478-4872-B95A-B4D368C0F1E5}" dt="2022-06-29T01:32:48.306" v="463" actId="6264"/>
          <ac:spMkLst>
            <pc:docMk/>
            <pc:sldMk cId="0" sldId="270"/>
            <ac:spMk id="25" creationId="{10E20062-FD28-4A86-AD1D-3A3C7C2DA508}"/>
          </ac:spMkLst>
        </pc:spChg>
        <pc:spChg chg="add del mod">
          <ac:chgData name="Всеволод Рачис" userId="f0b19635-5e97-422c-b326-470a1b6a8705" providerId="ADAL" clId="{46580F8C-4478-4872-B95A-B4D368C0F1E5}" dt="2022-06-29T01:32:48.306" v="463" actId="6264"/>
          <ac:spMkLst>
            <pc:docMk/>
            <pc:sldMk cId="0" sldId="270"/>
            <ac:spMk id="26" creationId="{C9B22E88-9315-4866-853F-C6ED41894C10}"/>
          </ac:spMkLst>
        </pc:spChg>
        <pc:spChg chg="add del mod">
          <ac:chgData name="Всеволод Рачис" userId="f0b19635-5e97-422c-b326-470a1b6a8705" providerId="ADAL" clId="{46580F8C-4478-4872-B95A-B4D368C0F1E5}" dt="2022-06-29T01:32:48.306" v="463" actId="6264"/>
          <ac:spMkLst>
            <pc:docMk/>
            <pc:sldMk cId="0" sldId="270"/>
            <ac:spMk id="27" creationId="{07BE7E99-631F-4395-8F70-51881E76A1D1}"/>
          </ac:spMkLst>
        </pc:spChg>
        <pc:spChg chg="add del mod">
          <ac:chgData name="Всеволод Рачис" userId="f0b19635-5e97-422c-b326-470a1b6a8705" providerId="ADAL" clId="{46580F8C-4478-4872-B95A-B4D368C0F1E5}" dt="2022-06-29T01:32:48.306" v="463" actId="6264"/>
          <ac:spMkLst>
            <pc:docMk/>
            <pc:sldMk cId="0" sldId="270"/>
            <ac:spMk id="28" creationId="{4C91FDA6-758B-4A54-B5B1-59A4674DD484}"/>
          </ac:spMkLst>
        </pc:spChg>
        <pc:spChg chg="del mod ord">
          <ac:chgData name="Всеволод Рачис" userId="f0b19635-5e97-422c-b326-470a1b6a8705" providerId="ADAL" clId="{46580F8C-4478-4872-B95A-B4D368C0F1E5}" dt="2022-06-29T01:31:50.650" v="409" actId="478"/>
          <ac:spMkLst>
            <pc:docMk/>
            <pc:sldMk cId="0" sldId="270"/>
            <ac:spMk id="289" creationId="{00000000-0000-0000-0000-000000000000}"/>
          </ac:spMkLst>
        </pc:spChg>
        <pc:spChg chg="del mod ord">
          <ac:chgData name="Всеволод Рачис" userId="f0b19635-5e97-422c-b326-470a1b6a8705" providerId="ADAL" clId="{46580F8C-4478-4872-B95A-B4D368C0F1E5}" dt="2022-06-29T01:31:50.650" v="409" actId="478"/>
          <ac:spMkLst>
            <pc:docMk/>
            <pc:sldMk cId="0" sldId="270"/>
            <ac:spMk id="290" creationId="{00000000-0000-0000-0000-000000000000}"/>
          </ac:spMkLst>
        </pc:spChg>
        <pc:spChg chg="del mod ord">
          <ac:chgData name="Всеволод Рачис" userId="f0b19635-5e97-422c-b326-470a1b6a8705" providerId="ADAL" clId="{46580F8C-4478-4872-B95A-B4D368C0F1E5}" dt="2022-06-29T01:31:50.650" v="409" actId="478"/>
          <ac:spMkLst>
            <pc:docMk/>
            <pc:sldMk cId="0" sldId="270"/>
            <ac:spMk id="291" creationId="{00000000-0000-0000-0000-000000000000}"/>
          </ac:spMkLst>
        </pc:spChg>
        <pc:spChg chg="del mod">
          <ac:chgData name="Всеволод Рачис" userId="f0b19635-5e97-422c-b326-470a1b6a8705" providerId="ADAL" clId="{46580F8C-4478-4872-B95A-B4D368C0F1E5}" dt="2022-06-29T01:31:50.650" v="409" actId="478"/>
          <ac:spMkLst>
            <pc:docMk/>
            <pc:sldMk cId="0" sldId="270"/>
            <ac:spMk id="292" creationId="{00000000-0000-0000-0000-000000000000}"/>
          </ac:spMkLst>
        </pc:spChg>
        <pc:graphicFrameChg chg="del mod">
          <ac:chgData name="Всеволод Рачис" userId="f0b19635-5e97-422c-b326-470a1b6a8705" providerId="ADAL" clId="{46580F8C-4478-4872-B95A-B4D368C0F1E5}" dt="2022-06-29T01:31:50.650" v="409" actId="478"/>
          <ac:graphicFrameMkLst>
            <pc:docMk/>
            <pc:sldMk cId="0" sldId="270"/>
            <ac:graphicFrameMk id="293" creationId="{00000000-0000-0000-0000-000000000000}"/>
          </ac:graphicFrameMkLst>
        </pc:graphicFrameChg>
      </pc:sldChg>
      <pc:sldChg chg="new del">
        <pc:chgData name="Всеволод Рачис" userId="f0b19635-5e97-422c-b326-470a1b6a8705" providerId="ADAL" clId="{46580F8C-4478-4872-B95A-B4D368C0F1E5}" dt="2022-06-29T01:20:55.636" v="114" actId="47"/>
        <pc:sldMkLst>
          <pc:docMk/>
          <pc:sldMk cId="697012800" sldId="271"/>
        </pc:sldMkLst>
      </pc:sldChg>
      <pc:sldChg chg="addSp delSp modSp new mod chgLayout">
        <pc:chgData name="Всеволод Рачис" userId="f0b19635-5e97-422c-b326-470a1b6a8705" providerId="ADAL" clId="{46580F8C-4478-4872-B95A-B4D368C0F1E5}" dt="2022-06-29T01:36:06.365" v="502" actId="6264"/>
        <pc:sldMkLst>
          <pc:docMk/>
          <pc:sldMk cId="2967659008" sldId="271"/>
        </pc:sldMkLst>
        <pc:spChg chg="mod ord">
          <ac:chgData name="Всеволод Рачис" userId="f0b19635-5e97-422c-b326-470a1b6a8705" providerId="ADAL" clId="{46580F8C-4478-4872-B95A-B4D368C0F1E5}" dt="2022-06-29T01:36:06.365" v="502" actId="6264"/>
          <ac:spMkLst>
            <pc:docMk/>
            <pc:sldMk cId="2967659008" sldId="271"/>
            <ac:spMk id="2" creationId="{89CBBBFD-3341-476E-B8A8-21B52EFAE104}"/>
          </ac:spMkLst>
        </pc:spChg>
        <pc:spChg chg="mod ord">
          <ac:chgData name="Всеволод Рачис" userId="f0b19635-5e97-422c-b326-470a1b6a8705" providerId="ADAL" clId="{46580F8C-4478-4872-B95A-B4D368C0F1E5}" dt="2022-06-29T01:36:06.365" v="502" actId="6264"/>
          <ac:spMkLst>
            <pc:docMk/>
            <pc:sldMk cId="2967659008" sldId="271"/>
            <ac:spMk id="3" creationId="{52799431-2812-439A-A24A-EA165C6C2CD7}"/>
          </ac:spMkLst>
        </pc:spChg>
        <pc:spChg chg="add del mod">
          <ac:chgData name="Всеволод Рачис" userId="f0b19635-5e97-422c-b326-470a1b6a8705" providerId="ADAL" clId="{46580F8C-4478-4872-B95A-B4D368C0F1E5}" dt="2022-06-29T01:36:06.365" v="502" actId="6264"/>
          <ac:spMkLst>
            <pc:docMk/>
            <pc:sldMk cId="2967659008" sldId="271"/>
            <ac:spMk id="4" creationId="{029D2C11-F57E-43F6-899F-30138F07265B}"/>
          </ac:spMkLst>
        </pc:spChg>
        <pc:spChg chg="add del mod">
          <ac:chgData name="Всеволод Рачис" userId="f0b19635-5e97-422c-b326-470a1b6a8705" providerId="ADAL" clId="{46580F8C-4478-4872-B95A-B4D368C0F1E5}" dt="2022-06-29T01:36:06.365" v="502" actId="6264"/>
          <ac:spMkLst>
            <pc:docMk/>
            <pc:sldMk cId="2967659008" sldId="271"/>
            <ac:spMk id="5" creationId="{B44F8A62-1FE5-4B55-BCD8-B4D065F2DF99}"/>
          </ac:spMkLst>
        </pc:spChg>
      </pc:sldChg>
      <pc:sldChg chg="modSp add mod modNotesTx">
        <pc:chgData name="Всеволод Рачис" userId="f0b19635-5e97-422c-b326-470a1b6a8705" providerId="ADAL" clId="{46580F8C-4478-4872-B95A-B4D368C0F1E5}" dt="2022-06-29T01:36:49.777" v="514" actId="20577"/>
        <pc:sldMkLst>
          <pc:docMk/>
          <pc:sldMk cId="1178326545" sldId="272"/>
        </pc:sldMkLst>
        <pc:spChg chg="mod">
          <ac:chgData name="Всеволод Рачис" userId="f0b19635-5e97-422c-b326-470a1b6a8705" providerId="ADAL" clId="{46580F8C-4478-4872-B95A-B4D368C0F1E5}" dt="2022-06-29T01:36:13.961" v="504"/>
          <ac:spMkLst>
            <pc:docMk/>
            <pc:sldMk cId="1178326545" sldId="272"/>
            <ac:spMk id="3" creationId="{52799431-2812-439A-A24A-EA165C6C2CD7}"/>
          </ac:spMkLst>
        </pc:spChg>
      </pc:sldChg>
      <pc:sldChg chg="modSp new mod modNotesTx">
        <pc:chgData name="Всеволод Рачис" userId="f0b19635-5e97-422c-b326-470a1b6a8705" providerId="ADAL" clId="{46580F8C-4478-4872-B95A-B4D368C0F1E5}" dt="2022-06-29T01:36:44.357" v="511" actId="20577"/>
        <pc:sldMkLst>
          <pc:docMk/>
          <pc:sldMk cId="4293931538" sldId="273"/>
        </pc:sldMkLst>
        <pc:spChg chg="mod">
          <ac:chgData name="Всеволод Рачис" userId="f0b19635-5e97-422c-b326-470a1b6a8705" providerId="ADAL" clId="{46580F8C-4478-4872-B95A-B4D368C0F1E5}" dt="2022-06-29T01:36:21.201" v="506"/>
          <ac:spMkLst>
            <pc:docMk/>
            <pc:sldMk cId="4293931538" sldId="273"/>
            <ac:spMk id="3" creationId="{1D1C91BE-6F93-4C68-BC24-66B828FC25A9}"/>
          </ac:spMkLst>
        </pc:spChg>
      </pc:sldChg>
      <pc:sldChg chg="modSp new mod">
        <pc:chgData name="Всеволод Рачис" userId="f0b19635-5e97-422c-b326-470a1b6a8705" providerId="ADAL" clId="{46580F8C-4478-4872-B95A-B4D368C0F1E5}" dt="2022-06-29T01:36:34.310" v="508"/>
        <pc:sldMkLst>
          <pc:docMk/>
          <pc:sldMk cId="2373702317" sldId="274"/>
        </pc:sldMkLst>
        <pc:spChg chg="mod">
          <ac:chgData name="Всеволод Рачис" userId="f0b19635-5e97-422c-b326-470a1b6a8705" providerId="ADAL" clId="{46580F8C-4478-4872-B95A-B4D368C0F1E5}" dt="2022-06-29T01:36:34.310" v="508"/>
          <ac:spMkLst>
            <pc:docMk/>
            <pc:sldMk cId="2373702317" sldId="274"/>
            <ac:spMk id="3" creationId="{D766B1DD-D15B-48F0-A125-00D842B02670}"/>
          </ac:spMkLst>
        </pc:spChg>
      </pc:sldChg>
      <pc:sldChg chg="modSp add mod">
        <pc:chgData name="Всеволод Рачис" userId="f0b19635-5e97-422c-b326-470a1b6a8705" providerId="ADAL" clId="{46580F8C-4478-4872-B95A-B4D368C0F1E5}" dt="2022-06-29T01:37:14.211" v="516"/>
        <pc:sldMkLst>
          <pc:docMk/>
          <pc:sldMk cId="2855370237" sldId="275"/>
        </pc:sldMkLst>
        <pc:spChg chg="mod">
          <ac:chgData name="Всеволод Рачис" userId="f0b19635-5e97-422c-b326-470a1b6a8705" providerId="ADAL" clId="{46580F8C-4478-4872-B95A-B4D368C0F1E5}" dt="2022-06-29T01:37:14.211" v="516"/>
          <ac:spMkLst>
            <pc:docMk/>
            <pc:sldMk cId="2855370237" sldId="275"/>
            <ac:spMk id="3" creationId="{D766B1DD-D15B-48F0-A125-00D842B02670}"/>
          </ac:spMkLst>
        </pc:spChg>
      </pc:sldChg>
      <pc:sldChg chg="addSp delSp modSp new mod chgLayout">
        <pc:chgData name="Всеволод Рачис" userId="f0b19635-5e97-422c-b326-470a1b6a8705" providerId="ADAL" clId="{46580F8C-4478-4872-B95A-B4D368C0F1E5}" dt="2022-06-29T01:37:21.882" v="519" actId="6264"/>
        <pc:sldMkLst>
          <pc:docMk/>
          <pc:sldMk cId="914430637" sldId="276"/>
        </pc:sldMkLst>
        <pc:spChg chg="mod ord">
          <ac:chgData name="Всеволод Рачис" userId="f0b19635-5e97-422c-b326-470a1b6a8705" providerId="ADAL" clId="{46580F8C-4478-4872-B95A-B4D368C0F1E5}" dt="2022-06-29T01:37:21.882" v="519" actId="6264"/>
          <ac:spMkLst>
            <pc:docMk/>
            <pc:sldMk cId="914430637" sldId="276"/>
            <ac:spMk id="2" creationId="{FAFE8F95-5960-4000-83E0-AF64615CCFDD}"/>
          </ac:spMkLst>
        </pc:spChg>
        <pc:spChg chg="mod ord">
          <ac:chgData name="Всеволод Рачис" userId="f0b19635-5e97-422c-b326-470a1b6a8705" providerId="ADAL" clId="{46580F8C-4478-4872-B95A-B4D368C0F1E5}" dt="2022-06-29T01:37:21.882" v="519" actId="6264"/>
          <ac:spMkLst>
            <pc:docMk/>
            <pc:sldMk cId="914430637" sldId="276"/>
            <ac:spMk id="3" creationId="{D264FE86-1B0C-4A57-A869-016856D9E51C}"/>
          </ac:spMkLst>
        </pc:spChg>
        <pc:spChg chg="add del mod">
          <ac:chgData name="Всеволод Рачис" userId="f0b19635-5e97-422c-b326-470a1b6a8705" providerId="ADAL" clId="{46580F8C-4478-4872-B95A-B4D368C0F1E5}" dt="2022-06-29T01:37:21.882" v="519" actId="6264"/>
          <ac:spMkLst>
            <pc:docMk/>
            <pc:sldMk cId="914430637" sldId="276"/>
            <ac:spMk id="4" creationId="{8A6AC181-1F3B-4C10-BCB5-44CEC0F9EDD6}"/>
          </ac:spMkLst>
        </pc:spChg>
        <pc:spChg chg="add del mod">
          <ac:chgData name="Всеволод Рачис" userId="f0b19635-5e97-422c-b326-470a1b6a8705" providerId="ADAL" clId="{46580F8C-4478-4872-B95A-B4D368C0F1E5}" dt="2022-06-29T01:37:21.882" v="519" actId="6264"/>
          <ac:spMkLst>
            <pc:docMk/>
            <pc:sldMk cId="914430637" sldId="276"/>
            <ac:spMk id="5" creationId="{6AD4AAF3-C34D-4649-A9D1-2823C8ED61A0}"/>
          </ac:spMkLst>
        </pc:spChg>
      </pc:sldChg>
      <pc:sldChg chg="modSp new mod">
        <pc:chgData name="Всеволод Рачис" userId="f0b19635-5e97-422c-b326-470a1b6a8705" providerId="ADAL" clId="{46580F8C-4478-4872-B95A-B4D368C0F1E5}" dt="2022-06-29T01:37:27.248" v="521"/>
        <pc:sldMkLst>
          <pc:docMk/>
          <pc:sldMk cId="2201745902" sldId="277"/>
        </pc:sldMkLst>
        <pc:spChg chg="mod">
          <ac:chgData name="Всеволод Рачис" userId="f0b19635-5e97-422c-b326-470a1b6a8705" providerId="ADAL" clId="{46580F8C-4478-4872-B95A-B4D368C0F1E5}" dt="2022-06-29T01:37:27.248" v="521"/>
          <ac:spMkLst>
            <pc:docMk/>
            <pc:sldMk cId="2201745902" sldId="277"/>
            <ac:spMk id="3" creationId="{9D6B66A2-A595-4231-B1D2-C9CBC62323BE}"/>
          </ac:spMkLst>
        </pc:spChg>
      </pc:sldChg>
      <pc:sldChg chg="modSp new mod">
        <pc:chgData name="Всеволод Рачис" userId="f0b19635-5e97-422c-b326-470a1b6a8705" providerId="ADAL" clId="{46580F8C-4478-4872-B95A-B4D368C0F1E5}" dt="2022-06-29T01:37:34.729" v="523"/>
        <pc:sldMkLst>
          <pc:docMk/>
          <pc:sldMk cId="3233024462" sldId="278"/>
        </pc:sldMkLst>
        <pc:spChg chg="mod">
          <ac:chgData name="Всеволод Рачис" userId="f0b19635-5e97-422c-b326-470a1b6a8705" providerId="ADAL" clId="{46580F8C-4478-4872-B95A-B4D368C0F1E5}" dt="2022-06-29T01:37:34.729" v="523"/>
          <ac:spMkLst>
            <pc:docMk/>
            <pc:sldMk cId="3233024462" sldId="278"/>
            <ac:spMk id="3" creationId="{BA67813C-E77E-456D-A8B0-EFDE578EBD0C}"/>
          </ac:spMkLst>
        </pc:spChg>
      </pc:sldChg>
      <pc:sldChg chg="addSp delSp modSp new mod chgLayout">
        <pc:chgData name="Всеволод Рачис" userId="f0b19635-5e97-422c-b326-470a1b6a8705" providerId="ADAL" clId="{46580F8C-4478-4872-B95A-B4D368C0F1E5}" dt="2022-06-29T01:37:59.027" v="526" actId="6264"/>
        <pc:sldMkLst>
          <pc:docMk/>
          <pc:sldMk cId="3259668452" sldId="279"/>
        </pc:sldMkLst>
        <pc:spChg chg="mod ord">
          <ac:chgData name="Всеволод Рачис" userId="f0b19635-5e97-422c-b326-470a1b6a8705" providerId="ADAL" clId="{46580F8C-4478-4872-B95A-B4D368C0F1E5}" dt="2022-06-29T01:37:59.027" v="526" actId="6264"/>
          <ac:spMkLst>
            <pc:docMk/>
            <pc:sldMk cId="3259668452" sldId="279"/>
            <ac:spMk id="2" creationId="{DDF7F7F5-73EA-4FE1-811A-A4153547A86B}"/>
          </ac:spMkLst>
        </pc:spChg>
        <pc:spChg chg="mod ord">
          <ac:chgData name="Всеволод Рачис" userId="f0b19635-5e97-422c-b326-470a1b6a8705" providerId="ADAL" clId="{46580F8C-4478-4872-B95A-B4D368C0F1E5}" dt="2022-06-29T01:37:59.027" v="526" actId="6264"/>
          <ac:spMkLst>
            <pc:docMk/>
            <pc:sldMk cId="3259668452" sldId="279"/>
            <ac:spMk id="3" creationId="{B8E974A4-3865-441B-B3AA-8F8AC9F2A935}"/>
          </ac:spMkLst>
        </pc:spChg>
        <pc:spChg chg="add del mod">
          <ac:chgData name="Всеволод Рачис" userId="f0b19635-5e97-422c-b326-470a1b6a8705" providerId="ADAL" clId="{46580F8C-4478-4872-B95A-B4D368C0F1E5}" dt="2022-06-29T01:37:59.027" v="526" actId="6264"/>
          <ac:spMkLst>
            <pc:docMk/>
            <pc:sldMk cId="3259668452" sldId="279"/>
            <ac:spMk id="4" creationId="{BA37F8BF-3DD1-4107-95B6-C6CE0B16C1B0}"/>
          </ac:spMkLst>
        </pc:spChg>
        <pc:spChg chg="add del mod">
          <ac:chgData name="Всеволод Рачис" userId="f0b19635-5e97-422c-b326-470a1b6a8705" providerId="ADAL" clId="{46580F8C-4478-4872-B95A-B4D368C0F1E5}" dt="2022-06-29T01:37:59.027" v="526" actId="6264"/>
          <ac:spMkLst>
            <pc:docMk/>
            <pc:sldMk cId="3259668452" sldId="279"/>
            <ac:spMk id="5" creationId="{4FC88464-134B-4734-B1C1-840A18F8BE8C}"/>
          </ac:spMkLst>
        </pc:spChg>
      </pc:sldChg>
      <pc:sldChg chg="addSp delSp modSp new mod">
        <pc:chgData name="Всеволод Рачис" userId="f0b19635-5e97-422c-b326-470a1b6a8705" providerId="ADAL" clId="{46580F8C-4478-4872-B95A-B4D368C0F1E5}" dt="2022-06-29T01:38:07.294" v="530" actId="478"/>
        <pc:sldMkLst>
          <pc:docMk/>
          <pc:sldMk cId="3561485503" sldId="280"/>
        </pc:sldMkLst>
        <pc:spChg chg="mod">
          <ac:chgData name="Всеволод Рачис" userId="f0b19635-5e97-422c-b326-470a1b6a8705" providerId="ADAL" clId="{46580F8C-4478-4872-B95A-B4D368C0F1E5}" dt="2022-06-29T01:38:01.356" v="528"/>
          <ac:spMkLst>
            <pc:docMk/>
            <pc:sldMk cId="3561485503" sldId="280"/>
            <ac:spMk id="3" creationId="{1226FD43-2DA0-4B17-B8BF-6DE30FE5789A}"/>
          </ac:spMkLst>
        </pc:spChg>
        <pc:picChg chg="add del mod">
          <ac:chgData name="Всеволод Рачис" userId="f0b19635-5e97-422c-b326-470a1b6a8705" providerId="ADAL" clId="{46580F8C-4478-4872-B95A-B4D368C0F1E5}" dt="2022-06-29T01:38:07.294" v="530" actId="478"/>
          <ac:picMkLst>
            <pc:docMk/>
            <pc:sldMk cId="3561485503" sldId="280"/>
            <ac:picMk id="4" creationId="{DD7F6244-4858-4D21-A7D8-849A6A747C62}"/>
          </ac:picMkLst>
        </pc:picChg>
      </pc:sldChg>
      <pc:sldMasterChg chg="addSp delSp modSp mod addSldLayout delSldLayout modSldLayout">
        <pc:chgData name="Всеволод Рачис" userId="f0b19635-5e97-422c-b326-470a1b6a8705" providerId="ADAL" clId="{46580F8C-4478-4872-B95A-B4D368C0F1E5}" dt="2022-06-29T01:35:42.499" v="499"/>
        <pc:sldMasterMkLst>
          <pc:docMk/>
          <pc:sldMasterMk cId="0" sldId="2147483658"/>
        </pc:sldMasterMkLst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asterMk cId="0" sldId="2147483658"/>
            <ac:spMk id="10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asterMk cId="0" sldId="2147483658"/>
            <ac:spMk id="11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asterMk cId="0" sldId="2147483658"/>
            <ac:spMk id="12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13:54.806" v="0"/>
          <ac:spMkLst>
            <pc:docMk/>
            <pc:sldMasterMk cId="0" sldId="2147483658"/>
            <ac:spMk id="13" creationId="{00000000-0000-0000-0000-000000000000}"/>
          </ac:spMkLst>
        </pc:spChg>
        <pc:spChg chg="mod">
          <ac:chgData name="Всеволод Рачис" userId="f0b19635-5e97-422c-b326-470a1b6a8705" providerId="ADAL" clId="{46580F8C-4478-4872-B95A-B4D368C0F1E5}" dt="2022-06-29T01:30:19.220" v="374" actId="1036"/>
          <ac:spMkLst>
            <pc:docMk/>
            <pc:sldMasterMk cId="0" sldId="2147483658"/>
            <ac:spMk id="14" creationId="{00000000-0000-0000-0000-000000000000}"/>
          </ac:spMkLst>
        </pc:spChg>
        <pc:grpChg chg="add del mod">
          <ac:chgData name="Всеволод Рачис" userId="f0b19635-5e97-422c-b326-470a1b6a8705" providerId="ADAL" clId="{46580F8C-4478-4872-B95A-B4D368C0F1E5}" dt="2022-06-29T01:27:16.517" v="301"/>
          <ac:grpSpMkLst>
            <pc:docMk/>
            <pc:sldMasterMk cId="0" sldId="2147483658"/>
            <ac:grpSpMk id="7" creationId="{3F275D44-E585-4B0F-AB99-A552FE159B00}"/>
          </ac:grpSpMkLst>
        </pc:grpChg>
        <pc:grpChg chg="add del mod">
          <ac:chgData name="Всеволод Рачис" userId="f0b19635-5e97-422c-b326-470a1b6a8705" providerId="ADAL" clId="{46580F8C-4478-4872-B95A-B4D368C0F1E5}" dt="2022-06-29T01:27:26.491" v="304" actId="21"/>
          <ac:grpSpMkLst>
            <pc:docMk/>
            <pc:sldMasterMk cId="0" sldId="2147483658"/>
            <ac:grpSpMk id="20" creationId="{024843A9-115E-4B69-85A9-36D27149CF09}"/>
          </ac:grpSpMkLst>
        </pc:grpChg>
        <pc:picChg chg="mod">
          <ac:chgData name="Всеволод Рачис" userId="f0b19635-5e97-422c-b326-470a1b6a8705" providerId="ADAL" clId="{46580F8C-4478-4872-B95A-B4D368C0F1E5}" dt="2022-06-29T01:27:12.160" v="300"/>
          <ac:picMkLst>
            <pc:docMk/>
            <pc:sldMasterMk cId="0" sldId="2147483658"/>
            <ac:picMk id="8" creationId="{5C553A37-617C-4774-8AA1-F0A766F2E7B5}"/>
          </ac:picMkLst>
        </pc:picChg>
        <pc:picChg chg="mod">
          <ac:chgData name="Всеволод Рачис" userId="f0b19635-5e97-422c-b326-470a1b6a8705" providerId="ADAL" clId="{46580F8C-4478-4872-B95A-B4D368C0F1E5}" dt="2022-06-29T01:27:12.160" v="300"/>
          <ac:picMkLst>
            <pc:docMk/>
            <pc:sldMasterMk cId="0" sldId="2147483658"/>
            <ac:picMk id="9" creationId="{EADE6678-F0F7-488D-B8C2-E9414FBB0B6B}"/>
          </ac:picMkLst>
        </pc:picChg>
        <pc:picChg chg="mod">
          <ac:chgData name="Всеволод Рачис" userId="f0b19635-5e97-422c-b326-470a1b6a8705" providerId="ADAL" clId="{46580F8C-4478-4872-B95A-B4D368C0F1E5}" dt="2022-06-29T01:27:12.160" v="300"/>
          <ac:picMkLst>
            <pc:docMk/>
            <pc:sldMasterMk cId="0" sldId="2147483658"/>
            <ac:picMk id="15" creationId="{5E89F4FD-4189-4192-A4B2-1CE444D4B769}"/>
          </ac:picMkLst>
        </pc:picChg>
        <pc:picChg chg="mod">
          <ac:chgData name="Всеволод Рачис" userId="f0b19635-5e97-422c-b326-470a1b6a8705" providerId="ADAL" clId="{46580F8C-4478-4872-B95A-B4D368C0F1E5}" dt="2022-06-29T01:27:12.160" v="300"/>
          <ac:picMkLst>
            <pc:docMk/>
            <pc:sldMasterMk cId="0" sldId="2147483658"/>
            <ac:picMk id="16" creationId="{B87BEC48-3CDE-438E-8391-00B3146E1C4D}"/>
          </ac:picMkLst>
        </pc:picChg>
        <pc:picChg chg="mod">
          <ac:chgData name="Всеволод Рачис" userId="f0b19635-5e97-422c-b326-470a1b6a8705" providerId="ADAL" clId="{46580F8C-4478-4872-B95A-B4D368C0F1E5}" dt="2022-06-29T01:27:12.160" v="300"/>
          <ac:picMkLst>
            <pc:docMk/>
            <pc:sldMasterMk cId="0" sldId="2147483658"/>
            <ac:picMk id="17" creationId="{5702EBC5-2AF8-43B4-87BD-96714F2F848E}"/>
          </ac:picMkLst>
        </pc:picChg>
        <pc:picChg chg="mod">
          <ac:chgData name="Всеволод Рачис" userId="f0b19635-5e97-422c-b326-470a1b6a8705" providerId="ADAL" clId="{46580F8C-4478-4872-B95A-B4D368C0F1E5}" dt="2022-06-29T01:27:12.160" v="300"/>
          <ac:picMkLst>
            <pc:docMk/>
            <pc:sldMasterMk cId="0" sldId="2147483658"/>
            <ac:picMk id="18" creationId="{8CAA8EB2-F368-4772-A852-C3718F5C105C}"/>
          </ac:picMkLst>
        </pc:picChg>
        <pc:picChg chg="add del mod">
          <ac:chgData name="Всеволод Рачис" userId="f0b19635-5e97-422c-b326-470a1b6a8705" providerId="ADAL" clId="{46580F8C-4478-4872-B95A-B4D368C0F1E5}" dt="2022-06-29T01:27:26.491" v="304" actId="21"/>
          <ac:picMkLst>
            <pc:docMk/>
            <pc:sldMasterMk cId="0" sldId="2147483658"/>
            <ac:picMk id="19" creationId="{E59F57CD-17BD-4B92-B986-331F8716DABC}"/>
          </ac:picMkLst>
        </pc:picChg>
        <pc:picChg chg="mod">
          <ac:chgData name="Всеволод Рачис" userId="f0b19635-5e97-422c-b326-470a1b6a8705" providerId="ADAL" clId="{46580F8C-4478-4872-B95A-B4D368C0F1E5}" dt="2022-06-29T01:27:16.971" v="302"/>
          <ac:picMkLst>
            <pc:docMk/>
            <pc:sldMasterMk cId="0" sldId="2147483658"/>
            <ac:picMk id="21" creationId="{31B5D80D-2FCF-4310-A0FE-E557FE3F5F91}"/>
          </ac:picMkLst>
        </pc:picChg>
        <pc:picChg chg="mod">
          <ac:chgData name="Всеволод Рачис" userId="f0b19635-5e97-422c-b326-470a1b6a8705" providerId="ADAL" clId="{46580F8C-4478-4872-B95A-B4D368C0F1E5}" dt="2022-06-29T01:27:16.971" v="302"/>
          <ac:picMkLst>
            <pc:docMk/>
            <pc:sldMasterMk cId="0" sldId="2147483658"/>
            <ac:picMk id="22" creationId="{56ABC6C6-DCB9-4DA7-9CE8-FCEE04E97FFC}"/>
          </ac:picMkLst>
        </pc:picChg>
        <pc:picChg chg="mod">
          <ac:chgData name="Всеволод Рачис" userId="f0b19635-5e97-422c-b326-470a1b6a8705" providerId="ADAL" clId="{46580F8C-4478-4872-B95A-B4D368C0F1E5}" dt="2022-06-29T01:27:16.971" v="302"/>
          <ac:picMkLst>
            <pc:docMk/>
            <pc:sldMasterMk cId="0" sldId="2147483658"/>
            <ac:picMk id="23" creationId="{B216CFF6-79A2-49F9-8A73-048AFD64C4FC}"/>
          </ac:picMkLst>
        </pc:picChg>
        <pc:picChg chg="mod">
          <ac:chgData name="Всеволод Рачис" userId="f0b19635-5e97-422c-b326-470a1b6a8705" providerId="ADAL" clId="{46580F8C-4478-4872-B95A-B4D368C0F1E5}" dt="2022-06-29T01:27:16.971" v="302"/>
          <ac:picMkLst>
            <pc:docMk/>
            <pc:sldMasterMk cId="0" sldId="2147483658"/>
            <ac:picMk id="24" creationId="{5BFECC1B-4366-41EF-85F7-7CFB468897E7}"/>
          </ac:picMkLst>
        </pc:picChg>
        <pc:picChg chg="mod">
          <ac:chgData name="Всеволод Рачис" userId="f0b19635-5e97-422c-b326-470a1b6a8705" providerId="ADAL" clId="{46580F8C-4478-4872-B95A-B4D368C0F1E5}" dt="2022-06-29T01:27:16.971" v="302"/>
          <ac:picMkLst>
            <pc:docMk/>
            <pc:sldMasterMk cId="0" sldId="2147483658"/>
            <ac:picMk id="25" creationId="{C20F7747-3CE1-4664-8D86-D974A5694155}"/>
          </ac:picMkLst>
        </pc:picChg>
        <pc:picChg chg="mod">
          <ac:chgData name="Всеволод Рачис" userId="f0b19635-5e97-422c-b326-470a1b6a8705" providerId="ADAL" clId="{46580F8C-4478-4872-B95A-B4D368C0F1E5}" dt="2022-06-29T01:27:16.971" v="302"/>
          <ac:picMkLst>
            <pc:docMk/>
            <pc:sldMasterMk cId="0" sldId="2147483658"/>
            <ac:picMk id="26" creationId="{CB135A29-3469-404A-8281-C436663D907D}"/>
          </ac:picMkLst>
        </pc:picChg>
        <pc:sldLayoutChg chg="addSp delSp modSp mod">
          <pc:chgData name="Всеволод Рачис" userId="f0b19635-5e97-422c-b326-470a1b6a8705" providerId="ADAL" clId="{46580F8C-4478-4872-B95A-B4D368C0F1E5}" dt="2022-06-29T01:21:28.918" v="175" actId="242"/>
          <pc:sldLayoutMkLst>
            <pc:docMk/>
            <pc:sldMasterMk cId="0" sldId="2147483658"/>
            <pc:sldLayoutMk cId="0" sldId="2147483648"/>
          </pc:sldLayoutMkLst>
          <pc:spChg chg="add del mod">
            <ac:chgData name="Всеволод Рачис" userId="f0b19635-5e97-422c-b326-470a1b6a8705" providerId="ADAL" clId="{46580F8C-4478-4872-B95A-B4D368C0F1E5}" dt="2022-06-29T01:16:07.069" v="40" actId="478"/>
            <ac:spMkLst>
              <pc:docMk/>
              <pc:sldMasterMk cId="0" sldId="2147483658"/>
              <pc:sldLayoutMk cId="0" sldId="2147483648"/>
              <ac:spMk id="4" creationId="{92DE24FE-B25B-49FF-A899-C43AAF387673}"/>
            </ac:spMkLst>
          </pc:spChg>
          <pc:spChg chg="add mod">
            <ac:chgData name="Всеволод Рачис" userId="f0b19635-5e97-422c-b326-470a1b6a8705" providerId="ADAL" clId="{46580F8C-4478-4872-B95A-B4D368C0F1E5}" dt="2022-06-29T01:14:57.384" v="14" actId="14100"/>
            <ac:spMkLst>
              <pc:docMk/>
              <pc:sldMasterMk cId="0" sldId="2147483658"/>
              <pc:sldLayoutMk cId="0" sldId="2147483648"/>
              <ac:spMk id="5" creationId="{E28E8BAB-107C-4A20-B26C-79FA6DB9E6D7}"/>
            </ac:spMkLst>
          </pc:spChg>
          <pc:spChg chg="add del mod">
            <ac:chgData name="Всеволод Рачис" userId="f0b19635-5e97-422c-b326-470a1b6a8705" providerId="ADAL" clId="{46580F8C-4478-4872-B95A-B4D368C0F1E5}" dt="2022-06-29T01:17:18.181" v="56" actId="478"/>
            <ac:spMkLst>
              <pc:docMk/>
              <pc:sldMasterMk cId="0" sldId="2147483658"/>
              <pc:sldLayoutMk cId="0" sldId="2147483648"/>
              <ac:spMk id="12" creationId="{011CB6B6-7B0A-4BCA-ABC8-B76E46756BCE}"/>
            </ac:spMkLst>
          </pc:spChg>
          <pc:spChg chg="add del mod">
            <ac:chgData name="Всеволод Рачис" userId="f0b19635-5e97-422c-b326-470a1b6a8705" providerId="ADAL" clId="{46580F8C-4478-4872-B95A-B4D368C0F1E5}" dt="2022-06-29T01:19:08.901" v="91" actId="478"/>
            <ac:spMkLst>
              <pc:docMk/>
              <pc:sldMasterMk cId="0" sldId="2147483658"/>
              <pc:sldLayoutMk cId="0" sldId="2147483648"/>
              <ac:spMk id="13" creationId="{AF93CED4-38D1-4DAB-9EFC-231EFE2124A4}"/>
            </ac:spMkLst>
          </pc:spChg>
          <pc:spChg chg="add del mod">
            <ac:chgData name="Всеволод Рачис" userId="f0b19635-5e97-422c-b326-470a1b6a8705" providerId="ADAL" clId="{46580F8C-4478-4872-B95A-B4D368C0F1E5}" dt="2022-06-29T01:18:08.590" v="65" actId="478"/>
            <ac:spMkLst>
              <pc:docMk/>
              <pc:sldMasterMk cId="0" sldId="2147483658"/>
              <pc:sldLayoutMk cId="0" sldId="2147483648"/>
              <ac:spMk id="14" creationId="{A8299341-F49D-4885-8B99-AC3F871F54FB}"/>
            </ac:spMkLst>
          </pc:spChg>
          <pc:spChg chg="del mod">
            <ac:chgData name="Всеволод Рачис" userId="f0b19635-5e97-422c-b326-470a1b6a8705" providerId="ADAL" clId="{46580F8C-4478-4872-B95A-B4D368C0F1E5}" dt="2022-06-29T01:14:03.280" v="1" actId="478"/>
            <ac:spMkLst>
              <pc:docMk/>
              <pc:sldMasterMk cId="0" sldId="2147483658"/>
              <pc:sldLayoutMk cId="0" sldId="2147483648"/>
              <ac:spMk id="16" creationId="{00000000-0000-0000-0000-000000000000}"/>
            </ac:spMkLst>
          </pc:spChg>
          <pc:spChg chg="add mod">
            <ac:chgData name="Всеволод Рачис" userId="f0b19635-5e97-422c-b326-470a1b6a8705" providerId="ADAL" clId="{46580F8C-4478-4872-B95A-B4D368C0F1E5}" dt="2022-06-29T01:15:12.078" v="18" actId="571"/>
            <ac:spMkLst>
              <pc:docMk/>
              <pc:sldMasterMk cId="0" sldId="2147483658"/>
              <pc:sldLayoutMk cId="0" sldId="2147483648"/>
              <ac:spMk id="19" creationId="{65C950BD-152D-4E5A-A465-B4C285DF873C}"/>
            </ac:spMkLst>
          </pc:spChg>
          <pc:spChg chg="add del">
            <ac:chgData name="Всеволод Рачис" userId="f0b19635-5e97-422c-b326-470a1b6a8705" providerId="ADAL" clId="{46580F8C-4478-4872-B95A-B4D368C0F1E5}" dt="2022-06-29T01:15:35.924" v="28" actId="22"/>
            <ac:spMkLst>
              <pc:docMk/>
              <pc:sldMasterMk cId="0" sldId="2147483658"/>
              <pc:sldLayoutMk cId="0" sldId="2147483648"/>
              <ac:spMk id="20" creationId="{035F68D3-5C5E-4989-8F1B-89C11B2A651B}"/>
            </ac:spMkLst>
          </pc:spChg>
          <pc:spChg chg="add del">
            <ac:chgData name="Всеволод Рачис" userId="f0b19635-5e97-422c-b326-470a1b6a8705" providerId="ADAL" clId="{46580F8C-4478-4872-B95A-B4D368C0F1E5}" dt="2022-06-29T01:15:42.237" v="32" actId="22"/>
            <ac:spMkLst>
              <pc:docMk/>
              <pc:sldMasterMk cId="0" sldId="2147483658"/>
              <pc:sldLayoutMk cId="0" sldId="2147483648"/>
              <ac:spMk id="21" creationId="{C9E7F31C-38B4-4DB9-B401-027845DDBEF4}"/>
            </ac:spMkLst>
          </pc:spChg>
          <pc:spChg chg="add mod">
            <ac:chgData name="Всеволод Рачис" userId="f0b19635-5e97-422c-b326-470a1b6a8705" providerId="ADAL" clId="{46580F8C-4478-4872-B95A-B4D368C0F1E5}" dt="2022-06-29T01:17:24.228" v="57" actId="14100"/>
            <ac:spMkLst>
              <pc:docMk/>
              <pc:sldMasterMk cId="0" sldId="2147483658"/>
              <pc:sldLayoutMk cId="0" sldId="2147483648"/>
              <ac:spMk id="23" creationId="{77728706-0544-46F6-8BAF-AE05CE2EAB3E}"/>
            </ac:spMkLst>
          </pc:spChg>
          <pc:spChg chg="add del mod">
            <ac:chgData name="Всеволод Рачис" userId="f0b19635-5e97-422c-b326-470a1b6a8705" providerId="ADAL" clId="{46580F8C-4478-4872-B95A-B4D368C0F1E5}" dt="2022-06-29T01:17:07.139" v="54" actId="478"/>
            <ac:spMkLst>
              <pc:docMk/>
              <pc:sldMasterMk cId="0" sldId="2147483658"/>
              <pc:sldLayoutMk cId="0" sldId="2147483648"/>
              <ac:spMk id="24" creationId="{6F596041-6B28-42C6-9305-B7C01CBF08E4}"/>
            </ac:spMkLst>
          </pc:spChg>
          <pc:spChg chg="add mod">
            <ac:chgData name="Всеволод Рачис" userId="f0b19635-5e97-422c-b326-470a1b6a8705" providerId="ADAL" clId="{46580F8C-4478-4872-B95A-B4D368C0F1E5}" dt="2022-06-29T01:21:28.918" v="175" actId="242"/>
            <ac:spMkLst>
              <pc:docMk/>
              <pc:sldMasterMk cId="0" sldId="2147483658"/>
              <pc:sldLayoutMk cId="0" sldId="2147483648"/>
              <ac:spMk id="25" creationId="{B68BAA14-A844-43DD-9A4C-8BA6795722DD}"/>
            </ac:spMkLst>
          </pc:spChg>
          <pc:spChg chg="add del">
            <ac:chgData name="Всеволод Рачис" userId="f0b19635-5e97-422c-b326-470a1b6a8705" providerId="ADAL" clId="{46580F8C-4478-4872-B95A-B4D368C0F1E5}" dt="2022-06-29T01:17:37.580" v="58" actId="11529"/>
            <ac:spMkLst>
              <pc:docMk/>
              <pc:sldMasterMk cId="0" sldId="2147483658"/>
              <pc:sldLayoutMk cId="0" sldId="2147483648"/>
              <ac:spMk id="26" creationId="{B142E653-8A2F-40C2-8CE6-99CBFDE48222}"/>
            </ac:spMkLst>
          </pc:spChg>
          <pc:spChg chg="add mod">
            <ac:chgData name="Всеволод Рачис" userId="f0b19635-5e97-422c-b326-470a1b6a8705" providerId="ADAL" clId="{46580F8C-4478-4872-B95A-B4D368C0F1E5}" dt="2022-06-29T01:20:43.933" v="109" actId="12"/>
            <ac:spMkLst>
              <pc:docMk/>
              <pc:sldMasterMk cId="0" sldId="2147483658"/>
              <pc:sldLayoutMk cId="0" sldId="2147483648"/>
              <ac:spMk id="27" creationId="{8D319680-23DF-440E-8A73-49CB0C12FB17}"/>
            </ac:spMkLst>
          </pc:spChg>
          <pc:spChg chg="add del mod">
            <ac:chgData name="Всеволод Рачис" userId="f0b19635-5e97-422c-b326-470a1b6a8705" providerId="ADAL" clId="{46580F8C-4478-4872-B95A-B4D368C0F1E5}" dt="2022-06-29T01:18:39.932" v="76" actId="478"/>
            <ac:spMkLst>
              <pc:docMk/>
              <pc:sldMasterMk cId="0" sldId="2147483658"/>
              <pc:sldLayoutMk cId="0" sldId="2147483648"/>
              <ac:spMk id="28" creationId="{0D0D54C3-150B-4688-9415-6E19FAA7970F}"/>
            </ac:spMkLst>
          </pc:spChg>
          <pc:spChg chg="add del">
            <ac:chgData name="Всеволод Рачис" userId="f0b19635-5e97-422c-b326-470a1b6a8705" providerId="ADAL" clId="{46580F8C-4478-4872-B95A-B4D368C0F1E5}" dt="2022-06-29T01:18:47.632" v="77" actId="11529"/>
            <ac:spMkLst>
              <pc:docMk/>
              <pc:sldMasterMk cId="0" sldId="2147483658"/>
              <pc:sldLayoutMk cId="0" sldId="2147483648"/>
              <ac:spMk id="29" creationId="{9A1C883B-2217-42BA-9B18-2F4A49DDBA45}"/>
            </ac:spMkLst>
          </pc:spChg>
          <pc:spChg chg="add mod">
            <ac:chgData name="Всеволод Рачис" userId="f0b19635-5e97-422c-b326-470a1b6a8705" providerId="ADAL" clId="{46580F8C-4478-4872-B95A-B4D368C0F1E5}" dt="2022-06-29T01:20:43.933" v="109" actId="12"/>
            <ac:spMkLst>
              <pc:docMk/>
              <pc:sldMasterMk cId="0" sldId="2147483658"/>
              <pc:sldLayoutMk cId="0" sldId="2147483648"/>
              <ac:spMk id="30" creationId="{51058209-F055-4B58-B7FB-44F36A719AC4}"/>
            </ac:spMkLst>
          </pc:spChg>
          <pc:picChg chg="add mod">
            <ac:chgData name="Всеволод Рачис" userId="f0b19635-5e97-422c-b326-470a1b6a8705" providerId="ADAL" clId="{46580F8C-4478-4872-B95A-B4D368C0F1E5}" dt="2022-06-29T01:14:39.963" v="9" actId="1076"/>
            <ac:picMkLst>
              <pc:docMk/>
              <pc:sldMasterMk cId="0" sldId="2147483658"/>
              <pc:sldLayoutMk cId="0" sldId="2147483648"/>
              <ac:picMk id="6" creationId="{8C975871-162B-4942-935B-1ED2E2A44E5D}"/>
            </ac:picMkLst>
          </pc:picChg>
          <pc:picChg chg="add mod">
            <ac:chgData name="Всеволод Рачис" userId="f0b19635-5e97-422c-b326-470a1b6a8705" providerId="ADAL" clId="{46580F8C-4478-4872-B95A-B4D368C0F1E5}" dt="2022-06-29T01:14:39.963" v="9" actId="1076"/>
            <ac:picMkLst>
              <pc:docMk/>
              <pc:sldMasterMk cId="0" sldId="2147483658"/>
              <pc:sldLayoutMk cId="0" sldId="2147483648"/>
              <ac:picMk id="7" creationId="{45D3EF84-696C-4756-89BB-E9C9521CE833}"/>
            </ac:picMkLst>
          </pc:picChg>
          <pc:picChg chg="add mod">
            <ac:chgData name="Всеволод Рачис" userId="f0b19635-5e97-422c-b326-470a1b6a8705" providerId="ADAL" clId="{46580F8C-4478-4872-B95A-B4D368C0F1E5}" dt="2022-06-29T01:14:39.963" v="9" actId="1076"/>
            <ac:picMkLst>
              <pc:docMk/>
              <pc:sldMasterMk cId="0" sldId="2147483658"/>
              <pc:sldLayoutMk cId="0" sldId="2147483648"/>
              <ac:picMk id="8" creationId="{39A98E25-D682-4910-87F4-BDA430921837}"/>
            </ac:picMkLst>
          </pc:picChg>
          <pc:picChg chg="add mod">
            <ac:chgData name="Всеволод Рачис" userId="f0b19635-5e97-422c-b326-470a1b6a8705" providerId="ADAL" clId="{46580F8C-4478-4872-B95A-B4D368C0F1E5}" dt="2022-06-29T01:14:39.963" v="9" actId="1076"/>
            <ac:picMkLst>
              <pc:docMk/>
              <pc:sldMasterMk cId="0" sldId="2147483658"/>
              <pc:sldLayoutMk cId="0" sldId="2147483648"/>
              <ac:picMk id="9" creationId="{A3842F08-56F6-4A25-868C-0A6488DB284B}"/>
            </ac:picMkLst>
          </pc:picChg>
          <pc:picChg chg="add mod">
            <ac:chgData name="Всеволод Рачис" userId="f0b19635-5e97-422c-b326-470a1b6a8705" providerId="ADAL" clId="{46580F8C-4478-4872-B95A-B4D368C0F1E5}" dt="2022-06-29T01:14:39.963" v="9" actId="1076"/>
            <ac:picMkLst>
              <pc:docMk/>
              <pc:sldMasterMk cId="0" sldId="2147483658"/>
              <pc:sldLayoutMk cId="0" sldId="2147483648"/>
              <ac:picMk id="10" creationId="{FA44CA2C-A7A7-4E4D-9AE2-D113FA1C3242}"/>
            </ac:picMkLst>
          </pc:picChg>
          <pc:picChg chg="add mod">
            <ac:chgData name="Всеволод Рачис" userId="f0b19635-5e97-422c-b326-470a1b6a8705" providerId="ADAL" clId="{46580F8C-4478-4872-B95A-B4D368C0F1E5}" dt="2022-06-29T01:14:39.963" v="9" actId="1076"/>
            <ac:picMkLst>
              <pc:docMk/>
              <pc:sldMasterMk cId="0" sldId="2147483658"/>
              <pc:sldLayoutMk cId="0" sldId="2147483648"/>
              <ac:picMk id="11" creationId="{2481AA01-16B6-4126-94AB-92F9775249AB}"/>
            </ac:picMkLst>
          </pc:picChg>
          <pc:picChg chg="add mod">
            <ac:chgData name="Всеволод Рачис" userId="f0b19635-5e97-422c-b326-470a1b6a8705" providerId="ADAL" clId="{46580F8C-4478-4872-B95A-B4D368C0F1E5}" dt="2022-06-29T01:14:39.963" v="9" actId="1076"/>
            <ac:picMkLst>
              <pc:docMk/>
              <pc:sldMasterMk cId="0" sldId="2147483658"/>
              <pc:sldLayoutMk cId="0" sldId="2147483648"/>
              <ac:picMk id="15" creationId="{577AAB4D-3FB4-44B6-ADC6-1313C717AFF0}"/>
            </ac:picMkLst>
          </pc:picChg>
          <pc:picChg chg="mod">
            <ac:chgData name="Всеволод Рачис" userId="f0b19635-5e97-422c-b326-470a1b6a8705" providerId="ADAL" clId="{46580F8C-4478-4872-B95A-B4D368C0F1E5}" dt="2022-06-29T01:13:54.806" v="0"/>
            <ac:picMkLst>
              <pc:docMk/>
              <pc:sldMasterMk cId="0" sldId="2147483658"/>
              <pc:sldLayoutMk cId="0" sldId="2147483648"/>
              <ac:picMk id="17" creationId="{00000000-0000-0000-0000-000000000000}"/>
            </ac:picMkLst>
          </pc:picChg>
          <pc:picChg chg="add mod">
            <ac:chgData name="Всеволод Рачис" userId="f0b19635-5e97-422c-b326-470a1b6a8705" providerId="ADAL" clId="{46580F8C-4478-4872-B95A-B4D368C0F1E5}" dt="2022-06-29T01:14:39.963" v="9" actId="1076"/>
            <ac:picMkLst>
              <pc:docMk/>
              <pc:sldMasterMk cId="0" sldId="2147483658"/>
              <pc:sldLayoutMk cId="0" sldId="2147483648"/>
              <ac:picMk id="18" creationId="{14A4F772-AA7E-45F1-A670-1D981548C04A}"/>
            </ac:picMkLst>
          </pc:picChg>
        </pc:sldLayoutChg>
        <pc:sldLayoutChg chg="modSp del">
          <pc:chgData name="Всеволод Рачис" userId="f0b19635-5e97-422c-b326-470a1b6a8705" providerId="ADAL" clId="{46580F8C-4478-4872-B95A-B4D368C0F1E5}" dt="2022-06-29T01:33:10.961" v="464" actId="47"/>
          <pc:sldLayoutMkLst>
            <pc:docMk/>
            <pc:sldMasterMk cId="0" sldId="2147483658"/>
            <pc:sldLayoutMk cId="0" sldId="2147483649"/>
          </pc:sldLayoutMkLst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49"/>
              <ac:spMk id="19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49"/>
              <ac:spMk id="20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49"/>
              <ac:spMk id="21" creationId="{00000000-0000-0000-0000-000000000000}"/>
            </ac:spMkLst>
          </pc:spChg>
          <pc:grpChg chg="mod">
            <ac:chgData name="Всеволод Рачис" userId="f0b19635-5e97-422c-b326-470a1b6a8705" providerId="ADAL" clId="{46580F8C-4478-4872-B95A-B4D368C0F1E5}" dt="2022-06-29T01:13:54.806" v="0"/>
            <ac:grpSpMkLst>
              <pc:docMk/>
              <pc:sldMasterMk cId="0" sldId="2147483658"/>
              <pc:sldLayoutMk cId="0" sldId="2147483649"/>
              <ac:grpSpMk id="23" creationId="{00000000-0000-0000-0000-000000000000}"/>
            </ac:grpSpMkLst>
          </pc:grpChg>
          <pc:picChg chg="mod">
            <ac:chgData name="Всеволод Рачис" userId="f0b19635-5e97-422c-b326-470a1b6a8705" providerId="ADAL" clId="{46580F8C-4478-4872-B95A-B4D368C0F1E5}" dt="2022-06-29T01:13:54.806" v="0"/>
            <ac:picMkLst>
              <pc:docMk/>
              <pc:sldMasterMk cId="0" sldId="2147483658"/>
              <pc:sldLayoutMk cId="0" sldId="2147483649"/>
              <ac:picMk id="22" creationId="{00000000-0000-0000-0000-000000000000}"/>
            </ac:picMkLst>
          </pc:picChg>
          <pc:picChg chg="mod">
            <ac:chgData name="Всеволод Рачис" userId="f0b19635-5e97-422c-b326-470a1b6a8705" providerId="ADAL" clId="{46580F8C-4478-4872-B95A-B4D368C0F1E5}" dt="2022-06-29T01:13:54.806" v="0"/>
            <ac:picMkLst>
              <pc:docMk/>
              <pc:sldMasterMk cId="0" sldId="2147483658"/>
              <pc:sldLayoutMk cId="0" sldId="2147483649"/>
              <ac:picMk id="24" creationId="{00000000-0000-0000-0000-000000000000}"/>
            </ac:picMkLst>
          </pc:picChg>
          <pc:picChg chg="mod">
            <ac:chgData name="Всеволод Рачис" userId="f0b19635-5e97-422c-b326-470a1b6a8705" providerId="ADAL" clId="{46580F8C-4478-4872-B95A-B4D368C0F1E5}" dt="2022-06-29T01:13:54.806" v="0"/>
            <ac:picMkLst>
              <pc:docMk/>
              <pc:sldMasterMk cId="0" sldId="2147483658"/>
              <pc:sldLayoutMk cId="0" sldId="2147483649"/>
              <ac:picMk id="25" creationId="{00000000-0000-0000-0000-000000000000}"/>
            </ac:picMkLst>
          </pc:picChg>
          <pc:picChg chg="mod">
            <ac:chgData name="Всеволод Рачис" userId="f0b19635-5e97-422c-b326-470a1b6a8705" providerId="ADAL" clId="{46580F8C-4478-4872-B95A-B4D368C0F1E5}" dt="2022-06-29T01:13:54.806" v="0"/>
            <ac:picMkLst>
              <pc:docMk/>
              <pc:sldMasterMk cId="0" sldId="2147483658"/>
              <pc:sldLayoutMk cId="0" sldId="2147483649"/>
              <ac:picMk id="26" creationId="{00000000-0000-0000-0000-000000000000}"/>
            </ac:picMkLst>
          </pc:picChg>
          <pc:picChg chg="mod">
            <ac:chgData name="Всеволод Рачис" userId="f0b19635-5e97-422c-b326-470a1b6a8705" providerId="ADAL" clId="{46580F8C-4478-4872-B95A-B4D368C0F1E5}" dt="2022-06-29T01:13:54.806" v="0"/>
            <ac:picMkLst>
              <pc:docMk/>
              <pc:sldMasterMk cId="0" sldId="2147483658"/>
              <pc:sldLayoutMk cId="0" sldId="2147483649"/>
              <ac:picMk id="27" creationId="{00000000-0000-0000-0000-000000000000}"/>
            </ac:picMkLst>
          </pc:picChg>
          <pc:picChg chg="mod">
            <ac:chgData name="Всеволод Рачис" userId="f0b19635-5e97-422c-b326-470a1b6a8705" providerId="ADAL" clId="{46580F8C-4478-4872-B95A-B4D368C0F1E5}" dt="2022-06-29T01:13:54.806" v="0"/>
            <ac:picMkLst>
              <pc:docMk/>
              <pc:sldMasterMk cId="0" sldId="2147483658"/>
              <pc:sldLayoutMk cId="0" sldId="2147483649"/>
              <ac:picMk id="28" creationId="{00000000-0000-0000-0000-000000000000}"/>
            </ac:picMkLst>
          </pc:picChg>
          <pc:picChg chg="mod">
            <ac:chgData name="Всеволод Рачис" userId="f0b19635-5e97-422c-b326-470a1b6a8705" providerId="ADAL" clId="{46580F8C-4478-4872-B95A-B4D368C0F1E5}" dt="2022-06-29T01:13:54.806" v="0"/>
            <ac:picMkLst>
              <pc:docMk/>
              <pc:sldMasterMk cId="0" sldId="2147483658"/>
              <pc:sldLayoutMk cId="0" sldId="2147483649"/>
              <ac:picMk id="29" creationId="{00000000-0000-0000-0000-000000000000}"/>
            </ac:picMkLst>
          </pc:picChg>
        </pc:sldLayoutChg>
        <pc:sldLayoutChg chg="modSp del">
          <pc:chgData name="Всеволод Рачис" userId="f0b19635-5e97-422c-b326-470a1b6a8705" providerId="ADAL" clId="{46580F8C-4478-4872-B95A-B4D368C0F1E5}" dt="2022-06-29T01:35:12.104" v="491" actId="2696"/>
          <pc:sldLayoutMkLst>
            <pc:docMk/>
            <pc:sldMasterMk cId="0" sldId="2147483658"/>
            <pc:sldLayoutMk cId="0" sldId="2147483650"/>
          </pc:sldLayoutMkLst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0"/>
              <ac:spMk id="31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0"/>
              <ac:spMk id="32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0"/>
              <ac:spMk id="33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0"/>
              <ac:spMk id="34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0"/>
              <ac:spMk id="35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0"/>
              <ac:spMk id="36" creationId="{00000000-0000-0000-0000-000000000000}"/>
            </ac:spMkLst>
          </pc:spChg>
        </pc:sldLayoutChg>
        <pc:sldLayoutChg chg="modSp del">
          <pc:chgData name="Всеволод Рачис" userId="f0b19635-5e97-422c-b326-470a1b6a8705" providerId="ADAL" clId="{46580F8C-4478-4872-B95A-B4D368C0F1E5}" dt="2022-06-29T01:35:12.108" v="492" actId="2696"/>
          <pc:sldLayoutMkLst>
            <pc:docMk/>
            <pc:sldMasterMk cId="0" sldId="2147483658"/>
            <pc:sldLayoutMk cId="0" sldId="2147483651"/>
          </pc:sldLayoutMkLst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1"/>
              <ac:spMk id="38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1"/>
              <ac:spMk id="39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1"/>
              <ac:spMk id="40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1"/>
              <ac:spMk id="41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1"/>
              <ac:spMk id="42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1"/>
              <ac:spMk id="43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1"/>
              <ac:spMk id="44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1"/>
              <ac:spMk id="45" creationId="{00000000-0000-0000-0000-000000000000}"/>
            </ac:spMkLst>
          </pc:spChg>
        </pc:sldLayoutChg>
        <pc:sldLayoutChg chg="modSp del">
          <pc:chgData name="Всеволод Рачис" userId="f0b19635-5e97-422c-b326-470a1b6a8705" providerId="ADAL" clId="{46580F8C-4478-4872-B95A-B4D368C0F1E5}" dt="2022-06-29T01:35:12.112" v="493" actId="2696"/>
          <pc:sldLayoutMkLst>
            <pc:docMk/>
            <pc:sldMasterMk cId="0" sldId="2147483658"/>
            <pc:sldLayoutMk cId="0" sldId="2147483652"/>
          </pc:sldLayoutMkLst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2"/>
              <ac:spMk id="47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2"/>
              <ac:spMk id="48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2"/>
              <ac:spMk id="49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2"/>
              <ac:spMk id="50" creationId="{00000000-0000-0000-0000-000000000000}"/>
            </ac:spMkLst>
          </pc:spChg>
        </pc:sldLayoutChg>
        <pc:sldLayoutChg chg="modSp del">
          <pc:chgData name="Всеволод Рачис" userId="f0b19635-5e97-422c-b326-470a1b6a8705" providerId="ADAL" clId="{46580F8C-4478-4872-B95A-B4D368C0F1E5}" dt="2022-06-29T01:35:12.115" v="494" actId="2696"/>
          <pc:sldLayoutMkLst>
            <pc:docMk/>
            <pc:sldMasterMk cId="0" sldId="2147483658"/>
            <pc:sldLayoutMk cId="0" sldId="2147483653"/>
          </pc:sldLayoutMkLst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3"/>
              <ac:spMk id="52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3"/>
              <ac:spMk id="53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3"/>
              <ac:spMk id="54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3"/>
              <ac:spMk id="55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3"/>
              <ac:spMk id="56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3"/>
              <ac:spMk id="57" creationId="{00000000-0000-0000-0000-000000000000}"/>
            </ac:spMkLst>
          </pc:spChg>
        </pc:sldLayoutChg>
        <pc:sldLayoutChg chg="modSp del">
          <pc:chgData name="Всеволод Рачис" userId="f0b19635-5e97-422c-b326-470a1b6a8705" providerId="ADAL" clId="{46580F8C-4478-4872-B95A-B4D368C0F1E5}" dt="2022-06-29T01:35:12.117" v="495" actId="2696"/>
          <pc:sldLayoutMkLst>
            <pc:docMk/>
            <pc:sldMasterMk cId="0" sldId="2147483658"/>
            <pc:sldLayoutMk cId="0" sldId="2147483654"/>
          </pc:sldLayoutMkLst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4"/>
              <ac:spMk id="59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4"/>
              <ac:spMk id="60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4"/>
              <ac:spMk id="61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4"/>
              <ac:spMk id="62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4"/>
              <ac:spMk id="63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4"/>
              <ac:spMk id="64" creationId="{00000000-0000-0000-0000-000000000000}"/>
            </ac:spMkLst>
          </pc:spChg>
        </pc:sldLayoutChg>
        <pc:sldLayoutChg chg="modSp del">
          <pc:chgData name="Всеволод Рачис" userId="f0b19635-5e97-422c-b326-470a1b6a8705" providerId="ADAL" clId="{46580F8C-4478-4872-B95A-B4D368C0F1E5}" dt="2022-06-29T01:35:12.119" v="496" actId="2696"/>
          <pc:sldLayoutMkLst>
            <pc:docMk/>
            <pc:sldMasterMk cId="0" sldId="2147483658"/>
            <pc:sldLayoutMk cId="0" sldId="2147483655"/>
          </pc:sldLayoutMkLst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5"/>
              <ac:spMk id="66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5"/>
              <ac:spMk id="67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5"/>
              <ac:spMk id="68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5"/>
              <ac:spMk id="69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5"/>
              <ac:spMk id="70" creationId="{00000000-0000-0000-0000-000000000000}"/>
            </ac:spMkLst>
          </pc:spChg>
        </pc:sldLayoutChg>
        <pc:sldLayoutChg chg="modSp del">
          <pc:chgData name="Всеволод Рачис" userId="f0b19635-5e97-422c-b326-470a1b6a8705" providerId="ADAL" clId="{46580F8C-4478-4872-B95A-B4D368C0F1E5}" dt="2022-06-29T01:35:12.121" v="497" actId="2696"/>
          <pc:sldLayoutMkLst>
            <pc:docMk/>
            <pc:sldMasterMk cId="0" sldId="2147483658"/>
            <pc:sldLayoutMk cId="0" sldId="2147483656"/>
          </pc:sldLayoutMkLst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6"/>
              <ac:spMk id="72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6"/>
              <ac:spMk id="73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6"/>
              <ac:spMk id="74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6"/>
              <ac:spMk id="75" creationId="{00000000-0000-0000-0000-000000000000}"/>
            </ac:spMkLst>
          </pc:spChg>
          <pc:spChg chg="mod">
            <ac:chgData name="Всеволод Рачис" userId="f0b19635-5e97-422c-b326-470a1b6a8705" providerId="ADAL" clId="{46580F8C-4478-4872-B95A-B4D368C0F1E5}" dt="2022-06-29T01:13:54.806" v="0"/>
            <ac:spMkLst>
              <pc:docMk/>
              <pc:sldMasterMk cId="0" sldId="2147483658"/>
              <pc:sldLayoutMk cId="0" sldId="2147483656"/>
              <ac:spMk id="76" creationId="{00000000-0000-0000-0000-000000000000}"/>
            </ac:spMkLst>
          </pc:spChg>
        </pc:sldLayoutChg>
        <pc:sldLayoutChg chg="addSp delSp modSp del mod">
          <pc:chgData name="Всеволод Рачис" userId="f0b19635-5e97-422c-b326-470a1b6a8705" providerId="ADAL" clId="{46580F8C-4478-4872-B95A-B4D368C0F1E5}" dt="2022-06-29T01:35:12.078" v="490" actId="2696"/>
          <pc:sldLayoutMkLst>
            <pc:docMk/>
            <pc:sldMasterMk cId="0" sldId="2147483658"/>
            <pc:sldLayoutMk cId="0" sldId="2147483657"/>
          </pc:sldLayoutMkLst>
          <pc:spChg chg="add del mod">
            <ac:chgData name="Всеволод Рачис" userId="f0b19635-5e97-422c-b326-470a1b6a8705" providerId="ADAL" clId="{46580F8C-4478-4872-B95A-B4D368C0F1E5}" dt="2022-06-29T01:30:39.869" v="375" actId="478"/>
            <ac:spMkLst>
              <pc:docMk/>
              <pc:sldMasterMk cId="0" sldId="2147483658"/>
              <pc:sldLayoutMk cId="0" sldId="2147483657"/>
              <ac:spMk id="20" creationId="{7822FEE7-17FB-4FC0-A01F-6C721015843B}"/>
            </ac:spMkLst>
          </pc:spChg>
          <pc:spChg chg="add del mod">
            <ac:chgData name="Всеволод Рачис" userId="f0b19635-5e97-422c-b326-470a1b6a8705" providerId="ADAL" clId="{46580F8C-4478-4872-B95A-B4D368C0F1E5}" dt="2022-06-29T01:30:39.869" v="375" actId="478"/>
            <ac:spMkLst>
              <pc:docMk/>
              <pc:sldMasterMk cId="0" sldId="2147483658"/>
              <pc:sldLayoutMk cId="0" sldId="2147483657"/>
              <ac:spMk id="21" creationId="{11EE0A0F-E638-40DF-9CD0-376097259246}"/>
            </ac:spMkLst>
          </pc:spChg>
          <pc:spChg chg="add del mod">
            <ac:chgData name="Всеволод Рачис" userId="f0b19635-5e97-422c-b326-470a1b6a8705" providerId="ADAL" clId="{46580F8C-4478-4872-B95A-B4D368C0F1E5}" dt="2022-06-29T01:30:39.869" v="375" actId="478"/>
            <ac:spMkLst>
              <pc:docMk/>
              <pc:sldMasterMk cId="0" sldId="2147483658"/>
              <pc:sldLayoutMk cId="0" sldId="2147483657"/>
              <ac:spMk id="22" creationId="{9BF0B8EA-0DD6-4ABE-9C05-AD953800168B}"/>
            </ac:spMkLst>
          </pc:spChg>
          <pc:spChg chg="add del mod">
            <ac:chgData name="Всеволод Рачис" userId="f0b19635-5e97-422c-b326-470a1b6a8705" providerId="ADAL" clId="{46580F8C-4478-4872-B95A-B4D368C0F1E5}" dt="2022-06-29T01:30:39.869" v="375" actId="478"/>
            <ac:spMkLst>
              <pc:docMk/>
              <pc:sldMasterMk cId="0" sldId="2147483658"/>
              <pc:sldLayoutMk cId="0" sldId="2147483657"/>
              <ac:spMk id="23" creationId="{38AD6995-F152-4F9A-8DEF-427937C68AEC}"/>
            </ac:spMkLst>
          </pc:spChg>
          <pc:spChg chg="del mod">
            <ac:chgData name="Всеволод Рачис" userId="f0b19635-5e97-422c-b326-470a1b6a8705" providerId="ADAL" clId="{46580F8C-4478-4872-B95A-B4D368C0F1E5}" dt="2022-06-29T01:23:55.025" v="291" actId="478"/>
            <ac:spMkLst>
              <pc:docMk/>
              <pc:sldMasterMk cId="0" sldId="2147483658"/>
              <pc:sldLayoutMk cId="0" sldId="2147483657"/>
              <ac:spMk id="81" creationId="{00000000-0000-0000-0000-000000000000}"/>
            </ac:spMkLst>
          </pc:spChg>
          <pc:spChg chg="del mod">
            <ac:chgData name="Всеволод Рачис" userId="f0b19635-5e97-422c-b326-470a1b6a8705" providerId="ADAL" clId="{46580F8C-4478-4872-B95A-B4D368C0F1E5}" dt="2022-06-29T01:23:55.025" v="291" actId="478"/>
            <ac:spMkLst>
              <pc:docMk/>
              <pc:sldMasterMk cId="0" sldId="2147483658"/>
              <pc:sldLayoutMk cId="0" sldId="2147483657"/>
              <ac:spMk id="82" creationId="{00000000-0000-0000-0000-000000000000}"/>
            </ac:spMkLst>
          </pc:spChg>
          <pc:spChg chg="del mod">
            <ac:chgData name="Всеволод Рачис" userId="f0b19635-5e97-422c-b326-470a1b6a8705" providerId="ADAL" clId="{46580F8C-4478-4872-B95A-B4D368C0F1E5}" dt="2022-06-29T01:23:55.025" v="291" actId="478"/>
            <ac:spMkLst>
              <pc:docMk/>
              <pc:sldMasterMk cId="0" sldId="2147483658"/>
              <pc:sldLayoutMk cId="0" sldId="2147483657"/>
              <ac:spMk id="83" creationId="{00000000-0000-0000-0000-000000000000}"/>
            </ac:spMkLst>
          </pc:spChg>
          <pc:spChg chg="del mod">
            <ac:chgData name="Всеволод Рачис" userId="f0b19635-5e97-422c-b326-470a1b6a8705" providerId="ADAL" clId="{46580F8C-4478-4872-B95A-B4D368C0F1E5}" dt="2022-06-29T01:23:55.025" v="291" actId="478"/>
            <ac:spMkLst>
              <pc:docMk/>
              <pc:sldMasterMk cId="0" sldId="2147483658"/>
              <pc:sldLayoutMk cId="0" sldId="2147483657"/>
              <ac:spMk id="84" creationId="{00000000-0000-0000-0000-000000000000}"/>
            </ac:spMkLst>
          </pc:spChg>
          <pc:spChg chg="del mod">
            <ac:chgData name="Всеволод Рачис" userId="f0b19635-5e97-422c-b326-470a1b6a8705" providerId="ADAL" clId="{46580F8C-4478-4872-B95A-B4D368C0F1E5}" dt="2022-06-29T01:23:55.025" v="291" actId="478"/>
            <ac:spMkLst>
              <pc:docMk/>
              <pc:sldMasterMk cId="0" sldId="2147483658"/>
              <pc:sldLayoutMk cId="0" sldId="2147483657"/>
              <ac:spMk id="85" creationId="{00000000-0000-0000-0000-000000000000}"/>
            </ac:spMkLst>
          </pc:spChg>
          <pc:spChg chg="del mod">
            <ac:chgData name="Всеволод Рачис" userId="f0b19635-5e97-422c-b326-470a1b6a8705" providerId="ADAL" clId="{46580F8C-4478-4872-B95A-B4D368C0F1E5}" dt="2022-06-29T01:23:55.025" v="291" actId="478"/>
            <ac:spMkLst>
              <pc:docMk/>
              <pc:sldMasterMk cId="0" sldId="2147483658"/>
              <pc:sldLayoutMk cId="0" sldId="2147483657"/>
              <ac:spMk id="86" creationId="{00000000-0000-0000-0000-000000000000}"/>
            </ac:spMkLst>
          </pc:spChg>
          <pc:spChg chg="del mod">
            <ac:chgData name="Всеволод Рачис" userId="f0b19635-5e97-422c-b326-470a1b6a8705" providerId="ADAL" clId="{46580F8C-4478-4872-B95A-B4D368C0F1E5}" dt="2022-06-29T01:23:55.025" v="291" actId="478"/>
            <ac:spMkLst>
              <pc:docMk/>
              <pc:sldMasterMk cId="0" sldId="2147483658"/>
              <pc:sldLayoutMk cId="0" sldId="2147483657"/>
              <ac:spMk id="87" creationId="{00000000-0000-0000-0000-000000000000}"/>
            </ac:spMkLst>
          </pc:spChg>
          <pc:spChg chg="del mod">
            <ac:chgData name="Всеволод Рачис" userId="f0b19635-5e97-422c-b326-470a1b6a8705" providerId="ADAL" clId="{46580F8C-4478-4872-B95A-B4D368C0F1E5}" dt="2022-06-29T01:23:55.025" v="291" actId="478"/>
            <ac:spMkLst>
              <pc:docMk/>
              <pc:sldMasterMk cId="0" sldId="2147483658"/>
              <pc:sldLayoutMk cId="0" sldId="2147483657"/>
              <ac:spMk id="88" creationId="{00000000-0000-0000-0000-000000000000}"/>
            </ac:spMkLst>
          </pc:spChg>
          <pc:spChg chg="del mod">
            <ac:chgData name="Всеволод Рачис" userId="f0b19635-5e97-422c-b326-470a1b6a8705" providerId="ADAL" clId="{46580F8C-4478-4872-B95A-B4D368C0F1E5}" dt="2022-06-29T01:23:55.025" v="291" actId="478"/>
            <ac:spMkLst>
              <pc:docMk/>
              <pc:sldMasterMk cId="0" sldId="2147483658"/>
              <pc:sldLayoutMk cId="0" sldId="2147483657"/>
              <ac:spMk id="89" creationId="{00000000-0000-0000-0000-000000000000}"/>
            </ac:spMkLst>
          </pc:spChg>
          <pc:spChg chg="del mod">
            <ac:chgData name="Всеволод Рачис" userId="f0b19635-5e97-422c-b326-470a1b6a8705" providerId="ADAL" clId="{46580F8C-4478-4872-B95A-B4D368C0F1E5}" dt="2022-06-29T01:23:55.025" v="291" actId="478"/>
            <ac:spMkLst>
              <pc:docMk/>
              <pc:sldMasterMk cId="0" sldId="2147483658"/>
              <pc:sldLayoutMk cId="0" sldId="2147483657"/>
              <ac:spMk id="90" creationId="{00000000-0000-0000-0000-000000000000}"/>
            </ac:spMkLst>
          </pc:spChg>
          <pc:spChg chg="del mod">
            <ac:chgData name="Всеволод Рачис" userId="f0b19635-5e97-422c-b326-470a1b6a8705" providerId="ADAL" clId="{46580F8C-4478-4872-B95A-B4D368C0F1E5}" dt="2022-06-29T01:23:55.025" v="291" actId="478"/>
            <ac:spMkLst>
              <pc:docMk/>
              <pc:sldMasterMk cId="0" sldId="2147483658"/>
              <pc:sldLayoutMk cId="0" sldId="2147483657"/>
              <ac:spMk id="91" creationId="{00000000-0000-0000-0000-000000000000}"/>
            </ac:spMkLst>
          </pc:spChg>
          <pc:spChg chg="del mod">
            <ac:chgData name="Всеволод Рачис" userId="f0b19635-5e97-422c-b326-470a1b6a8705" providerId="ADAL" clId="{46580F8C-4478-4872-B95A-B4D368C0F1E5}" dt="2022-06-29T01:23:55.025" v="291" actId="478"/>
            <ac:spMkLst>
              <pc:docMk/>
              <pc:sldMasterMk cId="0" sldId="2147483658"/>
              <pc:sldLayoutMk cId="0" sldId="2147483657"/>
              <ac:spMk id="92" creationId="{00000000-0000-0000-0000-000000000000}"/>
            </ac:spMkLst>
          </pc:spChg>
          <pc:spChg chg="del mod">
            <ac:chgData name="Всеволод Рачис" userId="f0b19635-5e97-422c-b326-470a1b6a8705" providerId="ADAL" clId="{46580F8C-4478-4872-B95A-B4D368C0F1E5}" dt="2022-06-29T01:23:55.025" v="291" actId="478"/>
            <ac:spMkLst>
              <pc:docMk/>
              <pc:sldMasterMk cId="0" sldId="2147483658"/>
              <pc:sldLayoutMk cId="0" sldId="2147483657"/>
              <ac:spMk id="93" creationId="{00000000-0000-0000-0000-000000000000}"/>
            </ac:spMkLst>
          </pc:spChg>
          <pc:spChg chg="del mod">
            <ac:chgData name="Всеволод Рачис" userId="f0b19635-5e97-422c-b326-470a1b6a8705" providerId="ADAL" clId="{46580F8C-4478-4872-B95A-B4D368C0F1E5}" dt="2022-06-29T01:23:55.025" v="291" actId="478"/>
            <ac:spMkLst>
              <pc:docMk/>
              <pc:sldMasterMk cId="0" sldId="2147483658"/>
              <pc:sldLayoutMk cId="0" sldId="2147483657"/>
              <ac:spMk id="94" creationId="{00000000-0000-0000-0000-000000000000}"/>
            </ac:spMkLst>
          </pc:spChg>
          <pc:spChg chg="del mod">
            <ac:chgData name="Всеволод Рачис" userId="f0b19635-5e97-422c-b326-470a1b6a8705" providerId="ADAL" clId="{46580F8C-4478-4872-B95A-B4D368C0F1E5}" dt="2022-06-29T01:23:55.025" v="291" actId="478"/>
            <ac:spMkLst>
              <pc:docMk/>
              <pc:sldMasterMk cId="0" sldId="2147483658"/>
              <pc:sldLayoutMk cId="0" sldId="2147483657"/>
              <ac:spMk id="95" creationId="{00000000-0000-0000-0000-000000000000}"/>
            </ac:spMkLst>
          </pc:spChg>
          <pc:graphicFrameChg chg="add del mod">
            <ac:chgData name="Всеволод Рачис" userId="f0b19635-5e97-422c-b326-470a1b6a8705" providerId="ADAL" clId="{46580F8C-4478-4872-B95A-B4D368C0F1E5}" dt="2022-06-29T01:30:39.869" v="375" actId="478"/>
            <ac:graphicFrameMkLst>
              <pc:docMk/>
              <pc:sldMasterMk cId="0" sldId="2147483658"/>
              <pc:sldLayoutMk cId="0" sldId="2147483657"/>
              <ac:graphicFrameMk id="24" creationId="{5B3ADBEE-6FA5-41E1-AFAE-201829227866}"/>
            </ac:graphicFrameMkLst>
          </pc:graphicFrameChg>
          <pc:picChg chg="del mod">
            <ac:chgData name="Всеволод Рачис" userId="f0b19635-5e97-422c-b326-470a1b6a8705" providerId="ADAL" clId="{46580F8C-4478-4872-B95A-B4D368C0F1E5}" dt="2022-06-29T01:23:55.025" v="291" actId="478"/>
            <ac:picMkLst>
              <pc:docMk/>
              <pc:sldMasterMk cId="0" sldId="2147483658"/>
              <pc:sldLayoutMk cId="0" sldId="2147483657"/>
              <ac:picMk id="78" creationId="{00000000-0000-0000-0000-000000000000}"/>
            </ac:picMkLst>
          </pc:picChg>
          <pc:picChg chg="del mod">
            <ac:chgData name="Всеволод Рачис" userId="f0b19635-5e97-422c-b326-470a1b6a8705" providerId="ADAL" clId="{46580F8C-4478-4872-B95A-B4D368C0F1E5}" dt="2022-06-29T01:23:55.025" v="291" actId="478"/>
            <ac:picMkLst>
              <pc:docMk/>
              <pc:sldMasterMk cId="0" sldId="2147483658"/>
              <pc:sldLayoutMk cId="0" sldId="2147483657"/>
              <ac:picMk id="79" creationId="{00000000-0000-0000-0000-000000000000}"/>
            </ac:picMkLst>
          </pc:picChg>
          <pc:picChg chg="del mod">
            <ac:chgData name="Всеволод Рачис" userId="f0b19635-5e97-422c-b326-470a1b6a8705" providerId="ADAL" clId="{46580F8C-4478-4872-B95A-B4D368C0F1E5}" dt="2022-06-29T01:23:55.025" v="291" actId="478"/>
            <ac:picMkLst>
              <pc:docMk/>
              <pc:sldMasterMk cId="0" sldId="2147483658"/>
              <pc:sldLayoutMk cId="0" sldId="2147483657"/>
              <ac:picMk id="80" creationId="{00000000-0000-0000-0000-000000000000}"/>
            </ac:picMkLst>
          </pc:picChg>
        </pc:sldLayoutChg>
        <pc:sldLayoutChg chg="addSp delSp modSp new mod replId">
          <pc:chgData name="Всеволод Рачис" userId="f0b19635-5e97-422c-b326-470a1b6a8705" providerId="ADAL" clId="{46580F8C-4478-4872-B95A-B4D368C0F1E5}" dt="2022-06-29T01:32:27.908" v="415" actId="14100"/>
          <pc:sldLayoutMkLst>
            <pc:docMk/>
            <pc:sldMasterMk cId="0" sldId="2147483658"/>
            <pc:sldLayoutMk cId="1959711686" sldId="2147483659"/>
          </pc:sldLayoutMkLst>
          <pc:spChg chg="del">
            <ac:chgData name="Всеволод Рачис" userId="f0b19635-5e97-422c-b326-470a1b6a8705" providerId="ADAL" clId="{46580F8C-4478-4872-B95A-B4D368C0F1E5}" dt="2022-06-29T01:25:53.505" v="294" actId="478"/>
            <ac:spMkLst>
              <pc:docMk/>
              <pc:sldMasterMk cId="0" sldId="2147483658"/>
              <pc:sldLayoutMk cId="1959711686" sldId="2147483659"/>
              <ac:spMk id="2" creationId="{F73615E0-6848-4E1E-B73B-649A9DB09B77}"/>
            </ac:spMkLst>
          </pc:spChg>
          <pc:spChg chg="del">
            <ac:chgData name="Всеволод Рачис" userId="f0b19635-5e97-422c-b326-470a1b6a8705" providerId="ADAL" clId="{46580F8C-4478-4872-B95A-B4D368C0F1E5}" dt="2022-06-29T01:25:53.505" v="294" actId="478"/>
            <ac:spMkLst>
              <pc:docMk/>
              <pc:sldMasterMk cId="0" sldId="2147483658"/>
              <pc:sldLayoutMk cId="1959711686" sldId="2147483659"/>
              <ac:spMk id="3" creationId="{90693CAD-A07D-433A-ACC9-F3CCC3E7F5C3}"/>
            </ac:spMkLst>
          </pc:spChg>
          <pc:spChg chg="del">
            <ac:chgData name="Всеволод Рачис" userId="f0b19635-5e97-422c-b326-470a1b6a8705" providerId="ADAL" clId="{46580F8C-4478-4872-B95A-B4D368C0F1E5}" dt="2022-06-29T01:25:53.505" v="294" actId="478"/>
            <ac:spMkLst>
              <pc:docMk/>
              <pc:sldMasterMk cId="0" sldId="2147483658"/>
              <pc:sldLayoutMk cId="1959711686" sldId="2147483659"/>
              <ac:spMk id="4" creationId="{60D0C2B2-7EAF-4B9F-AF2D-BAD2C12EEEDE}"/>
            </ac:spMkLst>
          </pc:spChg>
          <pc:spChg chg="del">
            <ac:chgData name="Всеволод Рачис" userId="f0b19635-5e97-422c-b326-470a1b6a8705" providerId="ADAL" clId="{46580F8C-4478-4872-B95A-B4D368C0F1E5}" dt="2022-06-29T01:25:53.505" v="294" actId="478"/>
            <ac:spMkLst>
              <pc:docMk/>
              <pc:sldMasterMk cId="0" sldId="2147483658"/>
              <pc:sldLayoutMk cId="1959711686" sldId="2147483659"/>
              <ac:spMk id="5" creationId="{FEBCACFB-4A3B-411A-880B-0FE78060C844}"/>
            </ac:spMkLst>
          </pc:spChg>
          <pc:spChg chg="add mod">
            <ac:chgData name="Всеволод Рачис" userId="f0b19635-5e97-422c-b326-470a1b6a8705" providerId="ADAL" clId="{46580F8C-4478-4872-B95A-B4D368C0F1E5}" dt="2022-06-29T01:29:57.971" v="367" actId="1076"/>
            <ac:spMkLst>
              <pc:docMk/>
              <pc:sldMasterMk cId="0" sldId="2147483658"/>
              <pc:sldLayoutMk cId="1959711686" sldId="2147483659"/>
              <ac:spMk id="8" creationId="{8ACB9FC3-2440-45C1-A8D6-AD3000EE6CD3}"/>
            </ac:spMkLst>
          </pc:spChg>
          <pc:spChg chg="add del mod">
            <ac:chgData name="Всеволод Рачис" userId="f0b19635-5e97-422c-b326-470a1b6a8705" providerId="ADAL" clId="{46580F8C-4478-4872-B95A-B4D368C0F1E5}" dt="2022-06-29T01:31:33.167" v="405" actId="478"/>
            <ac:spMkLst>
              <pc:docMk/>
              <pc:sldMasterMk cId="0" sldId="2147483658"/>
              <pc:sldLayoutMk cId="1959711686" sldId="2147483659"/>
              <ac:spMk id="9" creationId="{A5B5F96C-D271-4FDA-8A1C-578824C6C0D7}"/>
            </ac:spMkLst>
          </pc:spChg>
          <pc:spChg chg="add mod">
            <ac:chgData name="Всеволод Рачис" userId="f0b19635-5e97-422c-b326-470a1b6a8705" providerId="ADAL" clId="{46580F8C-4478-4872-B95A-B4D368C0F1E5}" dt="2022-06-29T01:26:32.523" v="299"/>
            <ac:spMkLst>
              <pc:docMk/>
              <pc:sldMasterMk cId="0" sldId="2147483658"/>
              <pc:sldLayoutMk cId="1959711686" sldId="2147483659"/>
              <ac:spMk id="10" creationId="{E4B98107-22F6-44F3-973C-CF5B4BAD0DCA}"/>
            </ac:spMkLst>
          </pc:spChg>
          <pc:spChg chg="add mod">
            <ac:chgData name="Всеволод Рачис" userId="f0b19635-5e97-422c-b326-470a1b6a8705" providerId="ADAL" clId="{46580F8C-4478-4872-B95A-B4D368C0F1E5}" dt="2022-06-29T01:26:32.523" v="299"/>
            <ac:spMkLst>
              <pc:docMk/>
              <pc:sldMasterMk cId="0" sldId="2147483658"/>
              <pc:sldLayoutMk cId="1959711686" sldId="2147483659"/>
              <ac:spMk id="11" creationId="{FC18FD73-6B85-48B2-AA43-E0D8ACFB203E}"/>
            </ac:spMkLst>
          </pc:spChg>
          <pc:spChg chg="add mod">
            <ac:chgData name="Всеволод Рачис" userId="f0b19635-5e97-422c-b326-470a1b6a8705" providerId="ADAL" clId="{46580F8C-4478-4872-B95A-B4D368C0F1E5}" dt="2022-06-29T01:31:10.306" v="399" actId="1076"/>
            <ac:spMkLst>
              <pc:docMk/>
              <pc:sldMasterMk cId="0" sldId="2147483658"/>
              <pc:sldLayoutMk cId="1959711686" sldId="2147483659"/>
              <ac:spMk id="22" creationId="{E53BA1C4-8C9F-4ED8-8537-350889AD79F6}"/>
            </ac:spMkLst>
          </pc:spChg>
          <pc:spChg chg="add mod">
            <ac:chgData name="Всеволод Рачис" userId="f0b19635-5e97-422c-b326-470a1b6a8705" providerId="ADAL" clId="{46580F8C-4478-4872-B95A-B4D368C0F1E5}" dt="2022-06-29T01:31:10.306" v="399" actId="1076"/>
            <ac:spMkLst>
              <pc:docMk/>
              <pc:sldMasterMk cId="0" sldId="2147483658"/>
              <pc:sldLayoutMk cId="1959711686" sldId="2147483659"/>
              <ac:spMk id="23" creationId="{91D0C059-1C9A-4488-B354-4D9F8ABDA677}"/>
            </ac:spMkLst>
          </pc:spChg>
          <pc:spChg chg="add mod">
            <ac:chgData name="Всеволод Рачис" userId="f0b19635-5e97-422c-b326-470a1b6a8705" providerId="ADAL" clId="{46580F8C-4478-4872-B95A-B4D368C0F1E5}" dt="2022-06-29T01:31:10.306" v="399" actId="1076"/>
            <ac:spMkLst>
              <pc:docMk/>
              <pc:sldMasterMk cId="0" sldId="2147483658"/>
              <pc:sldLayoutMk cId="1959711686" sldId="2147483659"/>
              <ac:spMk id="24" creationId="{71FA0544-1A29-45B4-A23D-8864C9AEF0AB}"/>
            </ac:spMkLst>
          </pc:spChg>
          <pc:spChg chg="add del mod">
            <ac:chgData name="Всеволод Рачис" userId="f0b19635-5e97-422c-b326-470a1b6a8705" providerId="ADAL" clId="{46580F8C-4478-4872-B95A-B4D368C0F1E5}" dt="2022-06-29T01:28:46.987" v="344" actId="478"/>
            <ac:spMkLst>
              <pc:docMk/>
              <pc:sldMasterMk cId="0" sldId="2147483658"/>
              <pc:sldLayoutMk cId="1959711686" sldId="2147483659"/>
              <ac:spMk id="26" creationId="{C65D3F0E-C466-4FBE-B057-6DA3A15DC152}"/>
            </ac:spMkLst>
          </pc:spChg>
          <pc:spChg chg="add del">
            <ac:chgData name="Всеволод Рачис" userId="f0b19635-5e97-422c-b326-470a1b6a8705" providerId="ADAL" clId="{46580F8C-4478-4872-B95A-B4D368C0F1E5}" dt="2022-06-29T01:28:18.650" v="327" actId="11529"/>
            <ac:spMkLst>
              <pc:docMk/>
              <pc:sldMasterMk cId="0" sldId="2147483658"/>
              <pc:sldLayoutMk cId="1959711686" sldId="2147483659"/>
              <ac:spMk id="27" creationId="{8053525E-7972-4F1C-A85F-6B3D4E9E807B}"/>
            </ac:spMkLst>
          </pc:spChg>
          <pc:spChg chg="add mod">
            <ac:chgData name="Всеволод Рачис" userId="f0b19635-5e97-422c-b326-470a1b6a8705" providerId="ADAL" clId="{46580F8C-4478-4872-B95A-B4D368C0F1E5}" dt="2022-06-29T01:32:27.908" v="415" actId="14100"/>
            <ac:spMkLst>
              <pc:docMk/>
              <pc:sldMasterMk cId="0" sldId="2147483658"/>
              <pc:sldLayoutMk cId="1959711686" sldId="2147483659"/>
              <ac:spMk id="28" creationId="{8EFD202B-DD8A-450F-A0B8-F8BBE9EB08C1}"/>
            </ac:spMkLst>
          </pc:spChg>
          <pc:spChg chg="add mod">
            <ac:chgData name="Всеволод Рачис" userId="f0b19635-5e97-422c-b326-470a1b6a8705" providerId="ADAL" clId="{46580F8C-4478-4872-B95A-B4D368C0F1E5}" dt="2022-06-29T01:32:27.908" v="415" actId="14100"/>
            <ac:spMkLst>
              <pc:docMk/>
              <pc:sldMasterMk cId="0" sldId="2147483658"/>
              <pc:sldLayoutMk cId="1959711686" sldId="2147483659"/>
              <ac:spMk id="29" creationId="{69D0F434-1F36-4B9D-8CEF-DD665E26E8C8}"/>
            </ac:spMkLst>
          </pc:spChg>
          <pc:spChg chg="add mod">
            <ac:chgData name="Всеволод Рачис" userId="f0b19635-5e97-422c-b326-470a1b6a8705" providerId="ADAL" clId="{46580F8C-4478-4872-B95A-B4D368C0F1E5}" dt="2022-06-29T01:32:27.908" v="415" actId="14100"/>
            <ac:spMkLst>
              <pc:docMk/>
              <pc:sldMasterMk cId="0" sldId="2147483658"/>
              <pc:sldLayoutMk cId="1959711686" sldId="2147483659"/>
              <ac:spMk id="30" creationId="{94F81196-12D8-4601-A97D-38DD81888FC0}"/>
            </ac:spMkLst>
          </pc:spChg>
          <pc:spChg chg="add mod">
            <ac:chgData name="Всеволод Рачис" userId="f0b19635-5e97-422c-b326-470a1b6a8705" providerId="ADAL" clId="{46580F8C-4478-4872-B95A-B4D368C0F1E5}" dt="2022-06-29T01:31:30.905" v="404" actId="1076"/>
            <ac:spMkLst>
              <pc:docMk/>
              <pc:sldMasterMk cId="0" sldId="2147483658"/>
              <pc:sldLayoutMk cId="1959711686" sldId="2147483659"/>
              <ac:spMk id="32" creationId="{E7F4F452-0681-40A1-A174-7F61392CCDF5}"/>
            </ac:spMkLst>
          </pc:spChg>
          <pc:grpChg chg="add mod">
            <ac:chgData name="Всеволод Рачис" userId="f0b19635-5e97-422c-b326-470a1b6a8705" providerId="ADAL" clId="{46580F8C-4478-4872-B95A-B4D368C0F1E5}" dt="2022-06-29T01:27:29.406" v="305"/>
            <ac:grpSpMkLst>
              <pc:docMk/>
              <pc:sldMasterMk cId="0" sldId="2147483658"/>
              <pc:sldLayoutMk cId="1959711686" sldId="2147483659"/>
              <ac:grpSpMk id="14" creationId="{B40BC470-E4F9-488D-B799-22CFEE0498E7}"/>
            </ac:grpSpMkLst>
          </pc:grpChg>
          <pc:graphicFrameChg chg="add del mod modGraphic">
            <ac:chgData name="Всеволод Рачис" userId="f0b19635-5e97-422c-b326-470a1b6a8705" providerId="ADAL" clId="{46580F8C-4478-4872-B95A-B4D368C0F1E5}" dt="2022-06-29T01:31:05.959" v="398" actId="478"/>
            <ac:graphicFrameMkLst>
              <pc:docMk/>
              <pc:sldMasterMk cId="0" sldId="2147483658"/>
              <pc:sldLayoutMk cId="1959711686" sldId="2147483659"/>
              <ac:graphicFrameMk id="12" creationId="{372AB4E1-98A3-40DB-BDB9-EA4C29C3A0FC}"/>
            </ac:graphicFrameMkLst>
          </pc:graphicFrameChg>
          <pc:picChg chg="add mod">
            <ac:chgData name="Всеволод Рачис" userId="f0b19635-5e97-422c-b326-470a1b6a8705" providerId="ADAL" clId="{46580F8C-4478-4872-B95A-B4D368C0F1E5}" dt="2022-06-29T01:29:45.033" v="365" actId="1076"/>
            <ac:picMkLst>
              <pc:docMk/>
              <pc:sldMasterMk cId="0" sldId="2147483658"/>
              <pc:sldLayoutMk cId="1959711686" sldId="2147483659"/>
              <ac:picMk id="7" creationId="{03223DE7-3A5B-47D3-9854-EC949F3F705A}"/>
            </ac:picMkLst>
          </pc:picChg>
          <pc:picChg chg="add mod">
            <ac:chgData name="Всеволод Рачис" userId="f0b19635-5e97-422c-b326-470a1b6a8705" providerId="ADAL" clId="{46580F8C-4478-4872-B95A-B4D368C0F1E5}" dt="2022-06-29T01:27:29.406" v="305"/>
            <ac:picMkLst>
              <pc:docMk/>
              <pc:sldMasterMk cId="0" sldId="2147483658"/>
              <pc:sldLayoutMk cId="1959711686" sldId="2147483659"/>
              <ac:picMk id="13" creationId="{C3236933-D46E-4834-AACB-BC1952B54C4F}"/>
            </ac:picMkLst>
          </pc:picChg>
          <pc:picChg chg="mod">
            <ac:chgData name="Всеволод Рачис" userId="f0b19635-5e97-422c-b326-470a1b6a8705" providerId="ADAL" clId="{46580F8C-4478-4872-B95A-B4D368C0F1E5}" dt="2022-06-29T01:27:29.406" v="305"/>
            <ac:picMkLst>
              <pc:docMk/>
              <pc:sldMasterMk cId="0" sldId="2147483658"/>
              <pc:sldLayoutMk cId="1959711686" sldId="2147483659"/>
              <ac:picMk id="15" creationId="{C43C66B8-E6C3-4B5C-9398-A62BEA21C3A2}"/>
            </ac:picMkLst>
          </pc:picChg>
          <pc:picChg chg="mod">
            <ac:chgData name="Всеволод Рачис" userId="f0b19635-5e97-422c-b326-470a1b6a8705" providerId="ADAL" clId="{46580F8C-4478-4872-B95A-B4D368C0F1E5}" dt="2022-06-29T01:27:29.406" v="305"/>
            <ac:picMkLst>
              <pc:docMk/>
              <pc:sldMasterMk cId="0" sldId="2147483658"/>
              <pc:sldLayoutMk cId="1959711686" sldId="2147483659"/>
              <ac:picMk id="16" creationId="{B98FF9AA-9E50-4BD2-86F1-9B5AAAF9C7FC}"/>
            </ac:picMkLst>
          </pc:picChg>
          <pc:picChg chg="mod">
            <ac:chgData name="Всеволод Рачис" userId="f0b19635-5e97-422c-b326-470a1b6a8705" providerId="ADAL" clId="{46580F8C-4478-4872-B95A-B4D368C0F1E5}" dt="2022-06-29T01:27:29.406" v="305"/>
            <ac:picMkLst>
              <pc:docMk/>
              <pc:sldMasterMk cId="0" sldId="2147483658"/>
              <pc:sldLayoutMk cId="1959711686" sldId="2147483659"/>
              <ac:picMk id="17" creationId="{7A14805F-5AF0-41E0-A6C0-9987AC2F0E7B}"/>
            </ac:picMkLst>
          </pc:picChg>
          <pc:picChg chg="mod">
            <ac:chgData name="Всеволод Рачис" userId="f0b19635-5e97-422c-b326-470a1b6a8705" providerId="ADAL" clId="{46580F8C-4478-4872-B95A-B4D368C0F1E5}" dt="2022-06-29T01:27:29.406" v="305"/>
            <ac:picMkLst>
              <pc:docMk/>
              <pc:sldMasterMk cId="0" sldId="2147483658"/>
              <pc:sldLayoutMk cId="1959711686" sldId="2147483659"/>
              <ac:picMk id="18" creationId="{36A2E769-071F-4F42-91BF-EBB7005AD034}"/>
            </ac:picMkLst>
          </pc:picChg>
          <pc:picChg chg="mod">
            <ac:chgData name="Всеволод Рачис" userId="f0b19635-5e97-422c-b326-470a1b6a8705" providerId="ADAL" clId="{46580F8C-4478-4872-B95A-B4D368C0F1E5}" dt="2022-06-29T01:27:29.406" v="305"/>
            <ac:picMkLst>
              <pc:docMk/>
              <pc:sldMasterMk cId="0" sldId="2147483658"/>
              <pc:sldLayoutMk cId="1959711686" sldId="2147483659"/>
              <ac:picMk id="19" creationId="{36F8F5EC-996A-41D2-803A-6D7F04EFD410}"/>
            </ac:picMkLst>
          </pc:picChg>
          <pc:picChg chg="mod">
            <ac:chgData name="Всеволод Рачис" userId="f0b19635-5e97-422c-b326-470a1b6a8705" providerId="ADAL" clId="{46580F8C-4478-4872-B95A-B4D368C0F1E5}" dt="2022-06-29T01:27:29.406" v="305"/>
            <ac:picMkLst>
              <pc:docMk/>
              <pc:sldMasterMk cId="0" sldId="2147483658"/>
              <pc:sldLayoutMk cId="1959711686" sldId="2147483659"/>
              <ac:picMk id="20" creationId="{4B1688A1-4607-4755-8E6B-F0D511FC076E}"/>
            </ac:picMkLst>
          </pc:picChg>
        </pc:sldLayoutChg>
        <pc:sldLayoutChg chg="addSp delSp modSp mod">
          <pc:chgData name="Всеволод Рачис" userId="f0b19635-5e97-422c-b326-470a1b6a8705" providerId="ADAL" clId="{46580F8C-4478-4872-B95A-B4D368C0F1E5}" dt="2022-06-29T01:35:42.499" v="499"/>
          <pc:sldLayoutMkLst>
            <pc:docMk/>
            <pc:sldMasterMk cId="0" sldId="2147483658"/>
            <pc:sldLayoutMk cId="2964962560" sldId="2147483660"/>
          </pc:sldLayoutMkLst>
          <pc:spChg chg="add del mod">
            <ac:chgData name="Всеволод Рачис" userId="f0b19635-5e97-422c-b326-470a1b6a8705" providerId="ADAL" clId="{46580F8C-4478-4872-B95A-B4D368C0F1E5}" dt="2022-06-29T01:34:47.848" v="483" actId="21"/>
            <ac:spMkLst>
              <pc:docMk/>
              <pc:sldMasterMk cId="0" sldId="2147483658"/>
              <pc:sldLayoutMk cId="2964962560" sldId="2147483660"/>
              <ac:spMk id="2" creationId="{1834A5CA-6F5C-4BEE-BE74-3A580EFB8F49}"/>
            </ac:spMkLst>
          </pc:spChg>
          <pc:spChg chg="add mod">
            <ac:chgData name="Всеволод Рачис" userId="f0b19635-5e97-422c-b326-470a1b6a8705" providerId="ADAL" clId="{46580F8C-4478-4872-B95A-B4D368C0F1E5}" dt="2022-06-29T01:33:32.300" v="469"/>
            <ac:spMkLst>
              <pc:docMk/>
              <pc:sldMasterMk cId="0" sldId="2147483658"/>
              <pc:sldLayoutMk cId="2964962560" sldId="2147483660"/>
              <ac:spMk id="8" creationId="{BF77EFD6-C55A-409C-B989-AEA2379302A5}"/>
            </ac:spMkLst>
          </pc:spChg>
          <pc:spChg chg="add del mod">
            <ac:chgData name="Всеволод Рачис" userId="f0b19635-5e97-422c-b326-470a1b6a8705" providerId="ADAL" clId="{46580F8C-4478-4872-B95A-B4D368C0F1E5}" dt="2022-06-29T01:34:49.533" v="484" actId="478"/>
            <ac:spMkLst>
              <pc:docMk/>
              <pc:sldMasterMk cId="0" sldId="2147483658"/>
              <pc:sldLayoutMk cId="2964962560" sldId="2147483660"/>
              <ac:spMk id="19" creationId="{975D7421-F658-4F3C-A867-0BC8E8BC8609}"/>
            </ac:spMkLst>
          </pc:spChg>
          <pc:spChg chg="add mod">
            <ac:chgData name="Всеволод Рачис" userId="f0b19635-5e97-422c-b326-470a1b6a8705" providerId="ADAL" clId="{46580F8C-4478-4872-B95A-B4D368C0F1E5}" dt="2022-06-29T01:34:57.062" v="487" actId="14100"/>
            <ac:spMkLst>
              <pc:docMk/>
              <pc:sldMasterMk cId="0" sldId="2147483658"/>
              <pc:sldLayoutMk cId="2964962560" sldId="2147483660"/>
              <ac:spMk id="22" creationId="{465DBA9B-129B-4B53-8CC2-38122C349971}"/>
            </ac:spMkLst>
          </pc:spChg>
          <pc:spChg chg="del">
            <ac:chgData name="Всеволод Рачис" userId="f0b19635-5e97-422c-b326-470a1b6a8705" providerId="ADAL" clId="{46580F8C-4478-4872-B95A-B4D368C0F1E5}" dt="2022-06-29T01:34:06.307" v="473" actId="478"/>
            <ac:spMkLst>
              <pc:docMk/>
              <pc:sldMasterMk cId="0" sldId="2147483658"/>
              <pc:sldLayoutMk cId="2964962560" sldId="2147483660"/>
              <ac:spMk id="31" creationId="{00000000-0000-0000-0000-000000000000}"/>
            </ac:spMkLst>
          </pc:spChg>
          <pc:spChg chg="del mod">
            <ac:chgData name="Всеволод Рачис" userId="f0b19635-5e97-422c-b326-470a1b6a8705" providerId="ADAL" clId="{46580F8C-4478-4872-B95A-B4D368C0F1E5}" dt="2022-06-29T01:34:07.439" v="474" actId="478"/>
            <ac:spMkLst>
              <pc:docMk/>
              <pc:sldMasterMk cId="0" sldId="2147483658"/>
              <pc:sldLayoutMk cId="2964962560" sldId="2147483660"/>
              <ac:spMk id="32" creationId="{00000000-0000-0000-0000-000000000000}"/>
            </ac:spMkLst>
          </pc:spChg>
          <pc:spChg chg="del">
            <ac:chgData name="Всеволод Рачис" userId="f0b19635-5e97-422c-b326-470a1b6a8705" providerId="ADAL" clId="{46580F8C-4478-4872-B95A-B4D368C0F1E5}" dt="2022-06-29T01:33:22.725" v="465" actId="478"/>
            <ac:spMkLst>
              <pc:docMk/>
              <pc:sldMasterMk cId="0" sldId="2147483658"/>
              <pc:sldLayoutMk cId="2964962560" sldId="2147483660"/>
              <ac:spMk id="33" creationId="{00000000-0000-0000-0000-000000000000}"/>
            </ac:spMkLst>
          </pc:spChg>
          <pc:spChg chg="del">
            <ac:chgData name="Всеволод Рачис" userId="f0b19635-5e97-422c-b326-470a1b6a8705" providerId="ADAL" clId="{46580F8C-4478-4872-B95A-B4D368C0F1E5}" dt="2022-06-29T01:35:04.781" v="489" actId="478"/>
            <ac:spMkLst>
              <pc:docMk/>
              <pc:sldMasterMk cId="0" sldId="2147483658"/>
              <pc:sldLayoutMk cId="2964962560" sldId="2147483660"/>
              <ac:spMk id="34" creationId="{00000000-0000-0000-0000-000000000000}"/>
            </ac:spMkLst>
          </pc:spChg>
          <pc:spChg chg="del">
            <ac:chgData name="Всеволод Рачис" userId="f0b19635-5e97-422c-b326-470a1b6a8705" providerId="ADAL" clId="{46580F8C-4478-4872-B95A-B4D368C0F1E5}" dt="2022-06-29T01:35:03.595" v="488" actId="478"/>
            <ac:spMkLst>
              <pc:docMk/>
              <pc:sldMasterMk cId="0" sldId="2147483658"/>
              <pc:sldLayoutMk cId="2964962560" sldId="2147483660"/>
              <ac:spMk id="35" creationId="{00000000-0000-0000-0000-000000000000}"/>
            </ac:spMkLst>
          </pc:spChg>
          <pc:spChg chg="del mod">
            <ac:chgData name="Всеволод Рачис" userId="f0b19635-5e97-422c-b326-470a1b6a8705" providerId="ADAL" clId="{46580F8C-4478-4872-B95A-B4D368C0F1E5}" dt="2022-06-29T01:33:31.590" v="468" actId="478"/>
            <ac:spMkLst>
              <pc:docMk/>
              <pc:sldMasterMk cId="0" sldId="2147483658"/>
              <pc:sldLayoutMk cId="2964962560" sldId="2147483660"/>
              <ac:spMk id="36" creationId="{00000000-0000-0000-0000-000000000000}"/>
            </ac:spMkLst>
          </pc:spChg>
          <pc:grpChg chg="add mod ord">
            <ac:chgData name="Всеволод Рачис" userId="f0b19635-5e97-422c-b326-470a1b6a8705" providerId="ADAL" clId="{46580F8C-4478-4872-B95A-B4D368C0F1E5}" dt="2022-06-29T01:33:46.731" v="471" actId="167"/>
            <ac:grpSpMkLst>
              <pc:docMk/>
              <pc:sldMasterMk cId="0" sldId="2147483658"/>
              <pc:sldLayoutMk cId="2964962560" sldId="2147483660"/>
              <ac:grpSpMk id="10" creationId="{FB355E42-A0D1-4612-85B5-021DA22078F0}"/>
            </ac:grpSpMkLst>
          </pc:grpChg>
          <pc:picChg chg="add mod ord">
            <ac:chgData name="Всеволод Рачис" userId="f0b19635-5e97-422c-b326-470a1b6a8705" providerId="ADAL" clId="{46580F8C-4478-4872-B95A-B4D368C0F1E5}" dt="2022-06-29T01:33:46.731" v="471" actId="167"/>
            <ac:picMkLst>
              <pc:docMk/>
              <pc:sldMasterMk cId="0" sldId="2147483658"/>
              <pc:sldLayoutMk cId="2964962560" sldId="2147483660"/>
              <ac:picMk id="9" creationId="{2AD6B23E-EF11-49A9-A292-C6C8DEDBE1D9}"/>
            </ac:picMkLst>
          </pc:picChg>
          <pc:picChg chg="mod">
            <ac:chgData name="Всеволод Рачис" userId="f0b19635-5e97-422c-b326-470a1b6a8705" providerId="ADAL" clId="{46580F8C-4478-4872-B95A-B4D368C0F1E5}" dt="2022-06-29T01:33:44.581" v="470"/>
            <ac:picMkLst>
              <pc:docMk/>
              <pc:sldMasterMk cId="0" sldId="2147483658"/>
              <pc:sldLayoutMk cId="2964962560" sldId="2147483660"/>
              <ac:picMk id="11" creationId="{A56DFABD-200B-48C2-A090-EB890AC15885}"/>
            </ac:picMkLst>
          </pc:picChg>
          <pc:picChg chg="mod">
            <ac:chgData name="Всеволод Рачис" userId="f0b19635-5e97-422c-b326-470a1b6a8705" providerId="ADAL" clId="{46580F8C-4478-4872-B95A-B4D368C0F1E5}" dt="2022-06-29T01:33:44.581" v="470"/>
            <ac:picMkLst>
              <pc:docMk/>
              <pc:sldMasterMk cId="0" sldId="2147483658"/>
              <pc:sldLayoutMk cId="2964962560" sldId="2147483660"/>
              <ac:picMk id="12" creationId="{FE4E9FF0-4171-433D-9DB8-0DB32D4322BC}"/>
            </ac:picMkLst>
          </pc:picChg>
          <pc:picChg chg="mod">
            <ac:chgData name="Всеволод Рачис" userId="f0b19635-5e97-422c-b326-470a1b6a8705" providerId="ADAL" clId="{46580F8C-4478-4872-B95A-B4D368C0F1E5}" dt="2022-06-29T01:33:44.581" v="470"/>
            <ac:picMkLst>
              <pc:docMk/>
              <pc:sldMasterMk cId="0" sldId="2147483658"/>
              <pc:sldLayoutMk cId="2964962560" sldId="2147483660"/>
              <ac:picMk id="13" creationId="{B7037CED-DD45-47B4-8C49-78EE0633767C}"/>
            </ac:picMkLst>
          </pc:picChg>
          <pc:picChg chg="mod">
            <ac:chgData name="Всеволод Рачис" userId="f0b19635-5e97-422c-b326-470a1b6a8705" providerId="ADAL" clId="{46580F8C-4478-4872-B95A-B4D368C0F1E5}" dt="2022-06-29T01:33:44.581" v="470"/>
            <ac:picMkLst>
              <pc:docMk/>
              <pc:sldMasterMk cId="0" sldId="2147483658"/>
              <pc:sldLayoutMk cId="2964962560" sldId="2147483660"/>
              <ac:picMk id="14" creationId="{3F3D197C-EC6B-480C-BB5A-6C2172EFE6B8}"/>
            </ac:picMkLst>
          </pc:picChg>
          <pc:picChg chg="mod">
            <ac:chgData name="Всеволод Рачис" userId="f0b19635-5e97-422c-b326-470a1b6a8705" providerId="ADAL" clId="{46580F8C-4478-4872-B95A-B4D368C0F1E5}" dt="2022-06-29T01:33:44.581" v="470"/>
            <ac:picMkLst>
              <pc:docMk/>
              <pc:sldMasterMk cId="0" sldId="2147483658"/>
              <pc:sldLayoutMk cId="2964962560" sldId="2147483660"/>
              <ac:picMk id="15" creationId="{3C890071-CF49-419B-A545-179DB76A4F90}"/>
            </ac:picMkLst>
          </pc:picChg>
          <pc:picChg chg="mod">
            <ac:chgData name="Всеволод Рачис" userId="f0b19635-5e97-422c-b326-470a1b6a8705" providerId="ADAL" clId="{46580F8C-4478-4872-B95A-B4D368C0F1E5}" dt="2022-06-29T01:33:44.581" v="470"/>
            <ac:picMkLst>
              <pc:docMk/>
              <pc:sldMasterMk cId="0" sldId="2147483658"/>
              <pc:sldLayoutMk cId="2964962560" sldId="2147483660"/>
              <ac:picMk id="16" creationId="{546053E3-C284-49D7-AEDA-864873E274BF}"/>
            </ac:picMkLst>
          </pc:picChg>
          <pc:picChg chg="add mod">
            <ac:chgData name="Всеволод Рачис" userId="f0b19635-5e97-422c-b326-470a1b6a8705" providerId="ADAL" clId="{46580F8C-4478-4872-B95A-B4D368C0F1E5}" dt="2022-06-29T01:34:00.106" v="472"/>
            <ac:picMkLst>
              <pc:docMk/>
              <pc:sldMasterMk cId="0" sldId="2147483658"/>
              <pc:sldLayoutMk cId="2964962560" sldId="2147483660"/>
              <ac:picMk id="17" creationId="{E04BA180-3C66-482A-AB8E-F4058F92A304}"/>
            </ac:picMkLst>
          </pc:picChg>
          <pc:picChg chg="add mod">
            <ac:chgData name="Всеволод Рачис" userId="f0b19635-5e97-422c-b326-470a1b6a8705" providerId="ADAL" clId="{46580F8C-4478-4872-B95A-B4D368C0F1E5}" dt="2022-06-29T01:34:12.812" v="475" actId="1076"/>
            <ac:picMkLst>
              <pc:docMk/>
              <pc:sldMasterMk cId="0" sldId="2147483658"/>
              <pc:sldLayoutMk cId="2964962560" sldId="2147483660"/>
              <ac:picMk id="20" creationId="{E6C645D0-8AD9-4EA9-90ED-94FB1876DE4B}"/>
            </ac:picMkLst>
          </pc:picChg>
          <pc:picChg chg="add del mod">
            <ac:chgData name="Всеволод Рачис" userId="f0b19635-5e97-422c-b326-470a1b6a8705" providerId="ADAL" clId="{46580F8C-4478-4872-B95A-B4D368C0F1E5}" dt="2022-06-29T01:35:42.499" v="499"/>
            <ac:picMkLst>
              <pc:docMk/>
              <pc:sldMasterMk cId="0" sldId="2147483658"/>
              <pc:sldLayoutMk cId="2964962560" sldId="2147483660"/>
              <ac:picMk id="23" creationId="{79189E3A-FAEC-4EE3-A2F6-E94FB0777549}"/>
            </ac:picMkLst>
          </pc:picChg>
          <pc:cxnChg chg="add del mod">
            <ac:chgData name="Всеволод Рачис" userId="f0b19635-5e97-422c-b326-470a1b6a8705" providerId="ADAL" clId="{46580F8C-4478-4872-B95A-B4D368C0F1E5}" dt="2022-06-29T01:34:24.573" v="476" actId="478"/>
            <ac:cxnSpMkLst>
              <pc:docMk/>
              <pc:sldMasterMk cId="0" sldId="2147483658"/>
              <pc:sldLayoutMk cId="2964962560" sldId="2147483660"/>
              <ac:cxnSpMk id="18" creationId="{37C7404D-B3DB-4E71-B6F8-41371DC45B59}"/>
            </ac:cxnSpMkLst>
          </pc:cxnChg>
        </pc:sldLayoutChg>
      </pc:sldMasterChg>
    </pc:docChg>
  </pc:docChgLst>
  <pc:docChgLst>
    <pc:chgData name="Всеволод Рачис" userId="f0b19635-5e97-422c-b326-470a1b6a8705" providerId="ADAL" clId="{2FD5A2E6-92ED-4EDE-8946-E05687B2159C}"/>
    <pc:docChg chg="undo custSel addSld delSld modSld sldOrd">
      <pc:chgData name="Всеволод Рачис" userId="f0b19635-5e97-422c-b326-470a1b6a8705" providerId="ADAL" clId="{2FD5A2E6-92ED-4EDE-8946-E05687B2159C}" dt="2022-06-29T02:20:25.982" v="223" actId="14100"/>
      <pc:docMkLst>
        <pc:docMk/>
      </pc:docMkLst>
      <pc:sldChg chg="addSp delSp modSp mod chgLayout">
        <pc:chgData name="Всеволод Рачис" userId="f0b19635-5e97-422c-b326-470a1b6a8705" providerId="ADAL" clId="{2FD5A2E6-92ED-4EDE-8946-E05687B2159C}" dt="2022-06-29T02:06:17.697" v="57" actId="6264"/>
        <pc:sldMkLst>
          <pc:docMk/>
          <pc:sldMk cId="0" sldId="256"/>
        </pc:sldMkLst>
        <pc:spChg chg="add del mod">
          <ac:chgData name="Всеволод Рачис" userId="f0b19635-5e97-422c-b326-470a1b6a8705" providerId="ADAL" clId="{2FD5A2E6-92ED-4EDE-8946-E05687B2159C}" dt="2022-06-29T02:06:17.697" v="57" actId="6264"/>
          <ac:spMkLst>
            <pc:docMk/>
            <pc:sldMk cId="0" sldId="256"/>
            <ac:spMk id="2" creationId="{1A127CF9-43B5-4E81-9CBB-1705A7A80188}"/>
          </ac:spMkLst>
        </pc:spChg>
        <pc:spChg chg="add del mod">
          <ac:chgData name="Всеволод Рачис" userId="f0b19635-5e97-422c-b326-470a1b6a8705" providerId="ADAL" clId="{2FD5A2E6-92ED-4EDE-8946-E05687B2159C}" dt="2022-06-29T02:06:17.697" v="57" actId="6264"/>
          <ac:spMkLst>
            <pc:docMk/>
            <pc:sldMk cId="0" sldId="256"/>
            <ac:spMk id="3" creationId="{EFF26198-B433-4748-A611-77137801041E}"/>
          </ac:spMkLst>
        </pc:spChg>
        <pc:spChg chg="add del mod">
          <ac:chgData name="Всеволод Рачис" userId="f0b19635-5e97-422c-b326-470a1b6a8705" providerId="ADAL" clId="{2FD5A2E6-92ED-4EDE-8946-E05687B2159C}" dt="2022-06-29T02:06:17.697" v="57" actId="6264"/>
          <ac:spMkLst>
            <pc:docMk/>
            <pc:sldMk cId="0" sldId="256"/>
            <ac:spMk id="4" creationId="{5A7C0DD6-63F1-40D7-AFD5-8F387DE970F0}"/>
          </ac:spMkLst>
        </pc:spChg>
        <pc:spChg chg="mod ord">
          <ac:chgData name="Всеволод Рачис" userId="f0b19635-5e97-422c-b326-470a1b6a8705" providerId="ADAL" clId="{2FD5A2E6-92ED-4EDE-8946-E05687B2159C}" dt="2022-06-29T02:06:17.697" v="57" actId="6264"/>
          <ac:spMkLst>
            <pc:docMk/>
            <pc:sldMk cId="0" sldId="256"/>
            <ac:spMk id="18" creationId="{FB3FBBE4-1FB6-44C1-A687-C738780C5CAE}"/>
          </ac:spMkLst>
        </pc:spChg>
        <pc:spChg chg="mod ord">
          <ac:chgData name="Всеволод Рачис" userId="f0b19635-5e97-422c-b326-470a1b6a8705" providerId="ADAL" clId="{2FD5A2E6-92ED-4EDE-8946-E05687B2159C}" dt="2022-06-29T02:06:17.697" v="57" actId="6264"/>
          <ac:spMkLst>
            <pc:docMk/>
            <pc:sldMk cId="0" sldId="256"/>
            <ac:spMk id="28" creationId="{10DC1E7D-8650-46C5-87E9-CAA6E6ECE261}"/>
          </ac:spMkLst>
        </pc:spChg>
        <pc:spChg chg="mod ord">
          <ac:chgData name="Всеволод Рачис" userId="f0b19635-5e97-422c-b326-470a1b6a8705" providerId="ADAL" clId="{2FD5A2E6-92ED-4EDE-8946-E05687B2159C}" dt="2022-06-29T02:06:17.697" v="57" actId="6264"/>
          <ac:spMkLst>
            <pc:docMk/>
            <pc:sldMk cId="0" sldId="256"/>
            <ac:spMk id="32" creationId="{AA02D29D-509E-4C84-94FE-7800857723AE}"/>
          </ac:spMkLst>
        </pc:spChg>
      </pc:sldChg>
      <pc:sldChg chg="addSp delSp modSp mod modAnim chgLayout">
        <pc:chgData name="Всеволод Рачис" userId="f0b19635-5e97-422c-b326-470a1b6a8705" providerId="ADAL" clId="{2FD5A2E6-92ED-4EDE-8946-E05687B2159C}" dt="2022-06-29T02:07:21.218" v="65" actId="2711"/>
        <pc:sldMkLst>
          <pc:docMk/>
          <pc:sldMk cId="2967659008" sldId="271"/>
        </pc:sldMkLst>
        <pc:spChg chg="mod ord">
          <ac:chgData name="Всеволод Рачис" userId="f0b19635-5e97-422c-b326-470a1b6a8705" providerId="ADAL" clId="{2FD5A2E6-92ED-4EDE-8946-E05687B2159C}" dt="2022-06-29T02:06:21.083" v="58" actId="6264"/>
          <ac:spMkLst>
            <pc:docMk/>
            <pc:sldMk cId="2967659008" sldId="271"/>
            <ac:spMk id="2" creationId="{89CBBBFD-3341-476E-B8A8-21B52EFAE104}"/>
          </ac:spMkLst>
        </pc:spChg>
        <pc:spChg chg="mod ord">
          <ac:chgData name="Всеволод Рачис" userId="f0b19635-5e97-422c-b326-470a1b6a8705" providerId="ADAL" clId="{2FD5A2E6-92ED-4EDE-8946-E05687B2159C}" dt="2022-06-29T02:06:21.083" v="58" actId="6264"/>
          <ac:spMkLst>
            <pc:docMk/>
            <pc:sldMk cId="2967659008" sldId="271"/>
            <ac:spMk id="3" creationId="{52799431-2812-439A-A24A-EA165C6C2CD7}"/>
          </ac:spMkLst>
        </pc:spChg>
        <pc:spChg chg="add del mod">
          <ac:chgData name="Всеволод Рачис" userId="f0b19635-5e97-422c-b326-470a1b6a8705" providerId="ADAL" clId="{2FD5A2E6-92ED-4EDE-8946-E05687B2159C}" dt="2022-06-29T02:00:33.307" v="1"/>
          <ac:spMkLst>
            <pc:docMk/>
            <pc:sldMk cId="2967659008" sldId="271"/>
            <ac:spMk id="8" creationId="{53A1013D-90D6-4F0C-AA83-E1A070DD0F0D}"/>
          </ac:spMkLst>
        </pc:spChg>
        <pc:spChg chg="add del mod">
          <ac:chgData name="Всеволод Рачис" userId="f0b19635-5e97-422c-b326-470a1b6a8705" providerId="ADAL" clId="{2FD5A2E6-92ED-4EDE-8946-E05687B2159C}" dt="2022-06-29T02:00:55.838" v="2" actId="6264"/>
          <ac:spMkLst>
            <pc:docMk/>
            <pc:sldMk cId="2967659008" sldId="271"/>
            <ac:spMk id="16" creationId="{973D108C-9783-4C22-A71D-F2B5065ACCCC}"/>
          </ac:spMkLst>
        </pc:spChg>
        <pc:spChg chg="add del mod">
          <ac:chgData name="Всеволод Рачис" userId="f0b19635-5e97-422c-b326-470a1b6a8705" providerId="ADAL" clId="{2FD5A2E6-92ED-4EDE-8946-E05687B2159C}" dt="2022-06-29T02:00:55.838" v="2" actId="6264"/>
          <ac:spMkLst>
            <pc:docMk/>
            <pc:sldMk cId="2967659008" sldId="271"/>
            <ac:spMk id="17" creationId="{96DDC303-4544-43C0-86E0-520C1DA1BDFA}"/>
          </ac:spMkLst>
        </pc:spChg>
        <pc:spChg chg="add mod">
          <ac:chgData name="Всеволод Рачис" userId="f0b19635-5e97-422c-b326-470a1b6a8705" providerId="ADAL" clId="{2FD5A2E6-92ED-4EDE-8946-E05687B2159C}" dt="2022-06-29T02:07:21.218" v="65" actId="2711"/>
          <ac:spMkLst>
            <pc:docMk/>
            <pc:sldMk cId="2967659008" sldId="271"/>
            <ac:spMk id="22" creationId="{CA3BD3C0-603D-445C-8736-D5C510A09319}"/>
          </ac:spMkLst>
        </pc:spChg>
        <pc:spChg chg="add del mod">
          <ac:chgData name="Всеволод Рачис" userId="f0b19635-5e97-422c-b326-470a1b6a8705" providerId="ADAL" clId="{2FD5A2E6-92ED-4EDE-8946-E05687B2159C}" dt="2022-06-29T02:01:05.298" v="4" actId="478"/>
          <ac:spMkLst>
            <pc:docMk/>
            <pc:sldMk cId="2967659008" sldId="271"/>
            <ac:spMk id="30" creationId="{E9205A31-4613-4F9C-8EAC-AF342E0806AD}"/>
          </ac:spMkLst>
        </pc:spChg>
        <pc:spChg chg="add del mod">
          <ac:chgData name="Всеволод Рачис" userId="f0b19635-5e97-422c-b326-470a1b6a8705" providerId="ADAL" clId="{2FD5A2E6-92ED-4EDE-8946-E05687B2159C}" dt="2022-06-29T02:02:04.827" v="11" actId="6264"/>
          <ac:spMkLst>
            <pc:docMk/>
            <pc:sldMk cId="2967659008" sldId="271"/>
            <ac:spMk id="31" creationId="{DC81551C-8F5E-4A8F-8F4F-5018B7626D6A}"/>
          </ac:spMkLst>
        </pc:spChg>
        <pc:spChg chg="add del mod">
          <ac:chgData name="Всеволод Рачис" userId="f0b19635-5e97-422c-b326-470a1b6a8705" providerId="ADAL" clId="{2FD5A2E6-92ED-4EDE-8946-E05687B2159C}" dt="2022-06-29T02:02:04.827" v="11" actId="6264"/>
          <ac:spMkLst>
            <pc:docMk/>
            <pc:sldMk cId="2967659008" sldId="271"/>
            <ac:spMk id="32" creationId="{E19A5276-04C7-43F3-9B76-AA63CF3D4D8E}"/>
          </ac:spMkLst>
        </pc:spChg>
        <pc:spChg chg="add del mod">
          <ac:chgData name="Всеволод Рачис" userId="f0b19635-5e97-422c-b326-470a1b6a8705" providerId="ADAL" clId="{2FD5A2E6-92ED-4EDE-8946-E05687B2159C}" dt="2022-06-29T02:04:32.016" v="27" actId="6264"/>
          <ac:spMkLst>
            <pc:docMk/>
            <pc:sldMk cId="2967659008" sldId="271"/>
            <ac:spMk id="33" creationId="{908C7D97-A168-4673-852A-E5A344C59E6B}"/>
          </ac:spMkLst>
        </pc:spChg>
        <pc:spChg chg="add del mod">
          <ac:chgData name="Всеволод Рачис" userId="f0b19635-5e97-422c-b326-470a1b6a8705" providerId="ADAL" clId="{2FD5A2E6-92ED-4EDE-8946-E05687B2159C}" dt="2022-06-29T02:04:32.016" v="27" actId="6264"/>
          <ac:spMkLst>
            <pc:docMk/>
            <pc:sldMk cId="2967659008" sldId="271"/>
            <ac:spMk id="34" creationId="{63A18AD9-386F-4BDC-8FE7-B89A805FE7DE}"/>
          </ac:spMkLst>
        </pc:spChg>
        <pc:spChg chg="add del mod">
          <ac:chgData name="Всеволод Рачис" userId="f0b19635-5e97-422c-b326-470a1b6a8705" providerId="ADAL" clId="{2FD5A2E6-92ED-4EDE-8946-E05687B2159C}" dt="2022-06-29T02:06:21.083" v="58" actId="6264"/>
          <ac:spMkLst>
            <pc:docMk/>
            <pc:sldMk cId="2967659008" sldId="271"/>
            <ac:spMk id="35" creationId="{B87EFB85-E752-40AC-98C7-5292A9940B60}"/>
          </ac:spMkLst>
        </pc:spChg>
        <pc:spChg chg="add del mod">
          <ac:chgData name="Всеволод Рачис" userId="f0b19635-5e97-422c-b326-470a1b6a8705" providerId="ADAL" clId="{2FD5A2E6-92ED-4EDE-8946-E05687B2159C}" dt="2022-06-29T02:06:21.083" v="58" actId="6264"/>
          <ac:spMkLst>
            <pc:docMk/>
            <pc:sldMk cId="2967659008" sldId="271"/>
            <ac:spMk id="36" creationId="{DA4D8D66-88EC-4CC2-B709-B6F2A87AC5CE}"/>
          </ac:spMkLst>
        </pc:spChg>
        <pc:grpChg chg="add del mod">
          <ac:chgData name="Всеволод Рачис" userId="f0b19635-5e97-422c-b326-470a1b6a8705" providerId="ADAL" clId="{2FD5A2E6-92ED-4EDE-8946-E05687B2159C}" dt="2022-06-29T02:00:33.307" v="1"/>
          <ac:grpSpMkLst>
            <pc:docMk/>
            <pc:sldMk cId="2967659008" sldId="271"/>
            <ac:grpSpMk id="4" creationId="{73F4EBEE-7BE1-4B61-87F8-9E84667DC499}"/>
          </ac:grpSpMkLst>
        </pc:grpChg>
        <pc:grpChg chg="add del mod">
          <ac:chgData name="Всеволод Рачис" userId="f0b19635-5e97-422c-b326-470a1b6a8705" providerId="ADAL" clId="{2FD5A2E6-92ED-4EDE-8946-E05687B2159C}" dt="2022-06-29T02:00:33.307" v="1"/>
          <ac:grpSpMkLst>
            <pc:docMk/>
            <pc:sldMk cId="2967659008" sldId="271"/>
            <ac:grpSpMk id="9" creationId="{35887D79-6271-48FD-836C-ABF4587A8920}"/>
          </ac:grpSpMkLst>
        </pc:grpChg>
        <pc:grpChg chg="add del mod">
          <ac:chgData name="Всеволод Рачис" userId="f0b19635-5e97-422c-b326-470a1b6a8705" providerId="ADAL" clId="{2FD5A2E6-92ED-4EDE-8946-E05687B2159C}" dt="2022-06-29T02:00:33.307" v="1"/>
          <ac:grpSpMkLst>
            <pc:docMk/>
            <pc:sldMk cId="2967659008" sldId="271"/>
            <ac:grpSpMk id="13" creationId="{6E5A343E-BAA3-4233-9741-19CCB03DFDAA}"/>
          </ac:grpSpMkLst>
        </pc:grpChg>
        <pc:grpChg chg="add mod">
          <ac:chgData name="Всеволод Рачис" userId="f0b19635-5e97-422c-b326-470a1b6a8705" providerId="ADAL" clId="{2FD5A2E6-92ED-4EDE-8946-E05687B2159C}" dt="2022-06-29T02:01:02.044" v="3"/>
          <ac:grpSpMkLst>
            <pc:docMk/>
            <pc:sldMk cId="2967659008" sldId="271"/>
            <ac:grpSpMk id="18" creationId="{AD058B55-B618-4209-8EB2-D5320D1E510A}"/>
          </ac:grpSpMkLst>
        </pc:grpChg>
        <pc:grpChg chg="add mod">
          <ac:chgData name="Всеволод Рачис" userId="f0b19635-5e97-422c-b326-470a1b6a8705" providerId="ADAL" clId="{2FD5A2E6-92ED-4EDE-8946-E05687B2159C}" dt="2022-06-29T02:01:02.044" v="3"/>
          <ac:grpSpMkLst>
            <pc:docMk/>
            <pc:sldMk cId="2967659008" sldId="271"/>
            <ac:grpSpMk id="23" creationId="{2261090D-C80B-4A56-A2CD-7DECF76195CA}"/>
          </ac:grpSpMkLst>
        </pc:grpChg>
        <pc:grpChg chg="add mod">
          <ac:chgData name="Всеволод Рачис" userId="f0b19635-5e97-422c-b326-470a1b6a8705" providerId="ADAL" clId="{2FD5A2E6-92ED-4EDE-8946-E05687B2159C}" dt="2022-06-29T02:06:48.208" v="61" actId="1076"/>
          <ac:grpSpMkLst>
            <pc:docMk/>
            <pc:sldMk cId="2967659008" sldId="271"/>
            <ac:grpSpMk id="27" creationId="{73E185AE-F920-41D4-A09D-8381A9F2EEC6}"/>
          </ac:grpSpMkLst>
        </pc:grpChg>
        <pc:graphicFrameChg chg="mod">
          <ac:chgData name="Всеволод Рачис" userId="f0b19635-5e97-422c-b326-470a1b6a8705" providerId="ADAL" clId="{2FD5A2E6-92ED-4EDE-8946-E05687B2159C}" dt="2022-06-29T02:00:28.613" v="0"/>
          <ac:graphicFrameMkLst>
            <pc:docMk/>
            <pc:sldMk cId="2967659008" sldId="271"/>
            <ac:graphicFrameMk id="5" creationId="{4BB7A97B-0DD9-4AF1-83FF-BD02D74A247A}"/>
          </ac:graphicFrameMkLst>
        </pc:graphicFrameChg>
        <pc:graphicFrameChg chg="mod">
          <ac:chgData name="Всеволод Рачис" userId="f0b19635-5e97-422c-b326-470a1b6a8705" providerId="ADAL" clId="{2FD5A2E6-92ED-4EDE-8946-E05687B2159C}" dt="2022-06-29T02:00:28.613" v="0"/>
          <ac:graphicFrameMkLst>
            <pc:docMk/>
            <pc:sldMk cId="2967659008" sldId="271"/>
            <ac:graphicFrameMk id="10" creationId="{282C0395-ABC5-4411-946B-A610E728C231}"/>
          </ac:graphicFrameMkLst>
        </pc:graphicFrameChg>
        <pc:graphicFrameChg chg="mod">
          <ac:chgData name="Всеволод Рачис" userId="f0b19635-5e97-422c-b326-470a1b6a8705" providerId="ADAL" clId="{2FD5A2E6-92ED-4EDE-8946-E05687B2159C}" dt="2022-06-29T02:00:28.613" v="0"/>
          <ac:graphicFrameMkLst>
            <pc:docMk/>
            <pc:sldMk cId="2967659008" sldId="271"/>
            <ac:graphicFrameMk id="14" creationId="{764745D6-ADA4-411E-9CB4-E46DEFB7D3B7}"/>
          </ac:graphicFrameMkLst>
        </pc:graphicFrameChg>
        <pc:graphicFrameChg chg="mod">
          <ac:chgData name="Всеволод Рачис" userId="f0b19635-5e97-422c-b326-470a1b6a8705" providerId="ADAL" clId="{2FD5A2E6-92ED-4EDE-8946-E05687B2159C}" dt="2022-06-29T02:06:43.620" v="60" actId="2711"/>
          <ac:graphicFrameMkLst>
            <pc:docMk/>
            <pc:sldMk cId="2967659008" sldId="271"/>
            <ac:graphicFrameMk id="19" creationId="{677813EB-9D70-4761-9F2F-E9DA71B517DF}"/>
          </ac:graphicFrameMkLst>
        </pc:graphicFrameChg>
        <pc:graphicFrameChg chg="mod">
          <ac:chgData name="Всеволод Рачис" userId="f0b19635-5e97-422c-b326-470a1b6a8705" providerId="ADAL" clId="{2FD5A2E6-92ED-4EDE-8946-E05687B2159C}" dt="2022-06-29T02:07:13.468" v="63" actId="2711"/>
          <ac:graphicFrameMkLst>
            <pc:docMk/>
            <pc:sldMk cId="2967659008" sldId="271"/>
            <ac:graphicFrameMk id="24" creationId="{306F927A-0546-4667-B3D4-5D8A2E26D485}"/>
          </ac:graphicFrameMkLst>
        </pc:graphicFrameChg>
        <pc:graphicFrameChg chg="mod">
          <ac:chgData name="Всеволод Рачис" userId="f0b19635-5e97-422c-b326-470a1b6a8705" providerId="ADAL" clId="{2FD5A2E6-92ED-4EDE-8946-E05687B2159C}" dt="2022-06-29T02:06:58.854" v="62" actId="16037"/>
          <ac:graphicFrameMkLst>
            <pc:docMk/>
            <pc:sldMk cId="2967659008" sldId="271"/>
            <ac:graphicFrameMk id="28" creationId="{11E48307-263F-482A-A3B8-ABF7D12BB78B}"/>
          </ac:graphicFrameMkLst>
        </pc:graphicFrameChg>
        <pc:picChg chg="mod">
          <ac:chgData name="Всеволод Рачис" userId="f0b19635-5e97-422c-b326-470a1b6a8705" providerId="ADAL" clId="{2FD5A2E6-92ED-4EDE-8946-E05687B2159C}" dt="2022-06-29T02:00:28.613" v="0"/>
          <ac:picMkLst>
            <pc:docMk/>
            <pc:sldMk cId="2967659008" sldId="271"/>
            <ac:picMk id="6" creationId="{EED747E7-132E-45F5-9E29-1B92C5052304}"/>
          </ac:picMkLst>
        </pc:picChg>
        <pc:picChg chg="mod">
          <ac:chgData name="Всеволод Рачис" userId="f0b19635-5e97-422c-b326-470a1b6a8705" providerId="ADAL" clId="{2FD5A2E6-92ED-4EDE-8946-E05687B2159C}" dt="2022-06-29T02:00:28.613" v="0"/>
          <ac:picMkLst>
            <pc:docMk/>
            <pc:sldMk cId="2967659008" sldId="271"/>
            <ac:picMk id="7" creationId="{6740BB7E-F470-480B-BCE4-3DD005CB7AFB}"/>
          </ac:picMkLst>
        </pc:picChg>
        <pc:picChg chg="mod">
          <ac:chgData name="Всеволод Рачис" userId="f0b19635-5e97-422c-b326-470a1b6a8705" providerId="ADAL" clId="{2FD5A2E6-92ED-4EDE-8946-E05687B2159C}" dt="2022-06-29T02:00:28.613" v="0"/>
          <ac:picMkLst>
            <pc:docMk/>
            <pc:sldMk cId="2967659008" sldId="271"/>
            <ac:picMk id="11" creationId="{4DB2590F-0701-4584-B090-C73CDBBB4DFC}"/>
          </ac:picMkLst>
        </pc:picChg>
        <pc:picChg chg="mod">
          <ac:chgData name="Всеволод Рачис" userId="f0b19635-5e97-422c-b326-470a1b6a8705" providerId="ADAL" clId="{2FD5A2E6-92ED-4EDE-8946-E05687B2159C}" dt="2022-06-29T02:00:28.613" v="0"/>
          <ac:picMkLst>
            <pc:docMk/>
            <pc:sldMk cId="2967659008" sldId="271"/>
            <ac:picMk id="12" creationId="{EF49F029-D364-40DC-8527-0694800497E7}"/>
          </ac:picMkLst>
        </pc:picChg>
        <pc:picChg chg="mod">
          <ac:chgData name="Всеволод Рачис" userId="f0b19635-5e97-422c-b326-470a1b6a8705" providerId="ADAL" clId="{2FD5A2E6-92ED-4EDE-8946-E05687B2159C}" dt="2022-06-29T02:00:28.613" v="0"/>
          <ac:picMkLst>
            <pc:docMk/>
            <pc:sldMk cId="2967659008" sldId="271"/>
            <ac:picMk id="15" creationId="{1F6764EE-602B-46F9-B3F8-6736F4251C13}"/>
          </ac:picMkLst>
        </pc:picChg>
        <pc:picChg chg="mod">
          <ac:chgData name="Всеволод Рачис" userId="f0b19635-5e97-422c-b326-470a1b6a8705" providerId="ADAL" clId="{2FD5A2E6-92ED-4EDE-8946-E05687B2159C}" dt="2022-06-29T02:01:02.044" v="3"/>
          <ac:picMkLst>
            <pc:docMk/>
            <pc:sldMk cId="2967659008" sldId="271"/>
            <ac:picMk id="20" creationId="{D3B13805-48E2-489E-9DC0-72129D6B2AB0}"/>
          </ac:picMkLst>
        </pc:picChg>
        <pc:picChg chg="mod">
          <ac:chgData name="Всеволод Рачис" userId="f0b19635-5e97-422c-b326-470a1b6a8705" providerId="ADAL" clId="{2FD5A2E6-92ED-4EDE-8946-E05687B2159C}" dt="2022-06-29T02:01:02.044" v="3"/>
          <ac:picMkLst>
            <pc:docMk/>
            <pc:sldMk cId="2967659008" sldId="271"/>
            <ac:picMk id="21" creationId="{72A74C53-DA3D-40DF-B96A-3BB3A737A571}"/>
          </ac:picMkLst>
        </pc:picChg>
        <pc:picChg chg="mod">
          <ac:chgData name="Всеволод Рачис" userId="f0b19635-5e97-422c-b326-470a1b6a8705" providerId="ADAL" clId="{2FD5A2E6-92ED-4EDE-8946-E05687B2159C}" dt="2022-06-29T02:01:02.044" v="3"/>
          <ac:picMkLst>
            <pc:docMk/>
            <pc:sldMk cId="2967659008" sldId="271"/>
            <ac:picMk id="25" creationId="{3271FBCE-792A-431C-8E2E-A3BA1CFC3AEA}"/>
          </ac:picMkLst>
        </pc:picChg>
        <pc:picChg chg="mod">
          <ac:chgData name="Всеволод Рачис" userId="f0b19635-5e97-422c-b326-470a1b6a8705" providerId="ADAL" clId="{2FD5A2E6-92ED-4EDE-8946-E05687B2159C}" dt="2022-06-29T02:01:02.044" v="3"/>
          <ac:picMkLst>
            <pc:docMk/>
            <pc:sldMk cId="2967659008" sldId="271"/>
            <ac:picMk id="26" creationId="{7572ED75-ADA0-49B6-96E5-CE10F54223F4}"/>
          </ac:picMkLst>
        </pc:picChg>
        <pc:picChg chg="mod">
          <ac:chgData name="Всеволод Рачис" userId="f0b19635-5e97-422c-b326-470a1b6a8705" providerId="ADAL" clId="{2FD5A2E6-92ED-4EDE-8946-E05687B2159C}" dt="2022-06-29T02:01:02.044" v="3"/>
          <ac:picMkLst>
            <pc:docMk/>
            <pc:sldMk cId="2967659008" sldId="271"/>
            <ac:picMk id="29" creationId="{12D02273-D9A6-4724-BFAC-3321D1AA7EDF}"/>
          </ac:picMkLst>
        </pc:picChg>
      </pc:sldChg>
      <pc:sldChg chg="addSp delSp modSp mod modAnim chgLayout">
        <pc:chgData name="Всеволод Рачис" userId="f0b19635-5e97-422c-b326-470a1b6a8705" providerId="ADAL" clId="{2FD5A2E6-92ED-4EDE-8946-E05687B2159C}" dt="2022-06-29T02:11:18.770" v="128" actId="255"/>
        <pc:sldMkLst>
          <pc:docMk/>
          <pc:sldMk cId="1178326545" sldId="272"/>
        </pc:sldMkLst>
        <pc:spChg chg="mod ord">
          <ac:chgData name="Всеволод Рачис" userId="f0b19635-5e97-422c-b326-470a1b6a8705" providerId="ADAL" clId="{2FD5A2E6-92ED-4EDE-8946-E05687B2159C}" dt="2022-06-29T02:08:59.692" v="97" actId="6264"/>
          <ac:spMkLst>
            <pc:docMk/>
            <pc:sldMk cId="1178326545" sldId="272"/>
            <ac:spMk id="2" creationId="{89CBBBFD-3341-476E-B8A8-21B52EFAE104}"/>
          </ac:spMkLst>
        </pc:spChg>
        <pc:spChg chg="mod ord">
          <ac:chgData name="Всеволод Рачис" userId="f0b19635-5e97-422c-b326-470a1b6a8705" providerId="ADAL" clId="{2FD5A2E6-92ED-4EDE-8946-E05687B2159C}" dt="2022-06-29T02:08:59.692" v="97" actId="6264"/>
          <ac:spMkLst>
            <pc:docMk/>
            <pc:sldMk cId="1178326545" sldId="272"/>
            <ac:spMk id="3" creationId="{52799431-2812-439A-A24A-EA165C6C2CD7}"/>
          </ac:spMkLst>
        </pc:spChg>
        <pc:spChg chg="add del mod">
          <ac:chgData name="Всеволод Рачис" userId="f0b19635-5e97-422c-b326-470a1b6a8705" providerId="ADAL" clId="{2FD5A2E6-92ED-4EDE-8946-E05687B2159C}" dt="2022-06-29T02:06:10.836" v="55" actId="478"/>
          <ac:spMkLst>
            <pc:docMk/>
            <pc:sldMk cId="1178326545" sldId="272"/>
            <ac:spMk id="10" creationId="{08225146-3336-455E-9A64-AA5B66F8D127}"/>
          </ac:spMkLst>
        </pc:spChg>
        <pc:spChg chg="add mod">
          <ac:chgData name="Всеволод Рачис" userId="f0b19635-5e97-422c-b326-470a1b6a8705" providerId="ADAL" clId="{2FD5A2E6-92ED-4EDE-8946-E05687B2159C}" dt="2022-06-29T02:08:23.590" v="79" actId="108"/>
          <ac:spMkLst>
            <pc:docMk/>
            <pc:sldMk cId="1178326545" sldId="272"/>
            <ac:spMk id="11" creationId="{44782C62-6848-4433-8B76-11CF4935B3BB}"/>
          </ac:spMkLst>
        </pc:spChg>
        <pc:spChg chg="add mod">
          <ac:chgData name="Всеволод Рачис" userId="f0b19635-5e97-422c-b326-470a1b6a8705" providerId="ADAL" clId="{2FD5A2E6-92ED-4EDE-8946-E05687B2159C}" dt="2022-06-29T02:08:19.562" v="78" actId="108"/>
          <ac:spMkLst>
            <pc:docMk/>
            <pc:sldMk cId="1178326545" sldId="272"/>
            <ac:spMk id="12" creationId="{EBC19588-6C4E-417F-A909-BAC37D699268}"/>
          </ac:spMkLst>
        </pc:spChg>
        <pc:spChg chg="add mod">
          <ac:chgData name="Всеволод Рачис" userId="f0b19635-5e97-422c-b326-470a1b6a8705" providerId="ADAL" clId="{2FD5A2E6-92ED-4EDE-8946-E05687B2159C}" dt="2022-06-29T02:11:18.770" v="128" actId="255"/>
          <ac:spMkLst>
            <pc:docMk/>
            <pc:sldMk cId="1178326545" sldId="272"/>
            <ac:spMk id="13" creationId="{C26B4F36-DC20-4ED6-8825-89003F6C2B7F}"/>
          </ac:spMkLst>
        </pc:spChg>
        <pc:spChg chg="add mod">
          <ac:chgData name="Всеволод Рачис" userId="f0b19635-5e97-422c-b326-470a1b6a8705" providerId="ADAL" clId="{2FD5A2E6-92ED-4EDE-8946-E05687B2159C}" dt="2022-06-29T02:08:29.210" v="80" actId="108"/>
          <ac:spMkLst>
            <pc:docMk/>
            <pc:sldMk cId="1178326545" sldId="272"/>
            <ac:spMk id="14" creationId="{4DB45DFB-C7CB-459E-B23C-7504216429FF}"/>
          </ac:spMkLst>
        </pc:spChg>
        <pc:spChg chg="add mod">
          <ac:chgData name="Всеволод Рачис" userId="f0b19635-5e97-422c-b326-470a1b6a8705" providerId="ADAL" clId="{2FD5A2E6-92ED-4EDE-8946-E05687B2159C}" dt="2022-06-29T02:11:18.770" v="128" actId="255"/>
          <ac:spMkLst>
            <pc:docMk/>
            <pc:sldMk cId="1178326545" sldId="272"/>
            <ac:spMk id="15" creationId="{88F72F1C-0810-4E52-8A07-BA668A197C42}"/>
          </ac:spMkLst>
        </pc:spChg>
        <pc:spChg chg="add mod">
          <ac:chgData name="Всеволод Рачис" userId="f0b19635-5e97-422c-b326-470a1b6a8705" providerId="ADAL" clId="{2FD5A2E6-92ED-4EDE-8946-E05687B2159C}" dt="2022-06-29T02:11:18.770" v="128" actId="255"/>
          <ac:spMkLst>
            <pc:docMk/>
            <pc:sldMk cId="1178326545" sldId="272"/>
            <ac:spMk id="16" creationId="{CD09259F-EE7C-4D12-9D6E-3E0B2DC22B8E}"/>
          </ac:spMkLst>
        </pc:spChg>
        <pc:spChg chg="add mod">
          <ac:chgData name="Всеволод Рачис" userId="f0b19635-5e97-422c-b326-470a1b6a8705" providerId="ADAL" clId="{2FD5A2E6-92ED-4EDE-8946-E05687B2159C}" dt="2022-06-29T02:11:18.770" v="128" actId="255"/>
          <ac:spMkLst>
            <pc:docMk/>
            <pc:sldMk cId="1178326545" sldId="272"/>
            <ac:spMk id="17" creationId="{7C91850E-6FF3-44CC-9272-157F41446572}"/>
          </ac:spMkLst>
        </pc:spChg>
        <pc:spChg chg="add del mod">
          <ac:chgData name="Всеволод Рачис" userId="f0b19635-5e97-422c-b326-470a1b6a8705" providerId="ADAL" clId="{2FD5A2E6-92ED-4EDE-8946-E05687B2159C}" dt="2022-06-29T02:08:14.106" v="77" actId="6264"/>
          <ac:spMkLst>
            <pc:docMk/>
            <pc:sldMk cId="1178326545" sldId="272"/>
            <ac:spMk id="18" creationId="{5BFDD04C-22ED-41CF-82C3-08065BA1A9D7}"/>
          </ac:spMkLst>
        </pc:spChg>
        <pc:spChg chg="add del mod">
          <ac:chgData name="Всеволод Рачис" userId="f0b19635-5e97-422c-b326-470a1b6a8705" providerId="ADAL" clId="{2FD5A2E6-92ED-4EDE-8946-E05687B2159C}" dt="2022-06-29T02:08:14.106" v="77" actId="6264"/>
          <ac:spMkLst>
            <pc:docMk/>
            <pc:sldMk cId="1178326545" sldId="272"/>
            <ac:spMk id="19" creationId="{460A80A2-2BC5-40D2-9B82-5F9427A10A58}"/>
          </ac:spMkLst>
        </pc:spChg>
        <pc:spChg chg="add del mod">
          <ac:chgData name="Всеволод Рачис" userId="f0b19635-5e97-422c-b326-470a1b6a8705" providerId="ADAL" clId="{2FD5A2E6-92ED-4EDE-8946-E05687B2159C}" dt="2022-06-29T02:08:59.692" v="97" actId="6264"/>
          <ac:spMkLst>
            <pc:docMk/>
            <pc:sldMk cId="1178326545" sldId="272"/>
            <ac:spMk id="20" creationId="{A91F25CB-E295-4D91-8B90-DADDC4307616}"/>
          </ac:spMkLst>
        </pc:spChg>
        <pc:spChg chg="add del mod">
          <ac:chgData name="Всеволод Рачис" userId="f0b19635-5e97-422c-b326-470a1b6a8705" providerId="ADAL" clId="{2FD5A2E6-92ED-4EDE-8946-E05687B2159C}" dt="2022-06-29T02:08:59.692" v="97" actId="6264"/>
          <ac:spMkLst>
            <pc:docMk/>
            <pc:sldMk cId="1178326545" sldId="272"/>
            <ac:spMk id="21" creationId="{16575C1F-3421-4BE5-9B38-0828919815F1}"/>
          </ac:spMkLst>
        </pc:spChg>
        <pc:grpChg chg="add del mod">
          <ac:chgData name="Всеволод Рачис" userId="f0b19635-5e97-422c-b326-470a1b6a8705" providerId="ADAL" clId="{2FD5A2E6-92ED-4EDE-8946-E05687B2159C}" dt="2022-06-29T02:03:31.822" v="26" actId="478"/>
          <ac:grpSpMkLst>
            <pc:docMk/>
            <pc:sldMk cId="1178326545" sldId="272"/>
            <ac:grpSpMk id="4" creationId="{288BAC75-6123-4220-8E99-38E8B9C553A8}"/>
          </ac:grpSpMkLst>
        </pc:grpChg>
        <pc:picChg chg="mod">
          <ac:chgData name="Всеволод Рачис" userId="f0b19635-5e97-422c-b326-470a1b6a8705" providerId="ADAL" clId="{2FD5A2E6-92ED-4EDE-8946-E05687B2159C}" dt="2022-06-29T02:03:24.648" v="24"/>
          <ac:picMkLst>
            <pc:docMk/>
            <pc:sldMk cId="1178326545" sldId="272"/>
            <ac:picMk id="5" creationId="{5387BA5B-90A4-4490-BEA4-EA1D54308DA8}"/>
          </ac:picMkLst>
        </pc:picChg>
        <pc:picChg chg="mod">
          <ac:chgData name="Всеволод Рачис" userId="f0b19635-5e97-422c-b326-470a1b6a8705" providerId="ADAL" clId="{2FD5A2E6-92ED-4EDE-8946-E05687B2159C}" dt="2022-06-29T02:03:24.648" v="24"/>
          <ac:picMkLst>
            <pc:docMk/>
            <pc:sldMk cId="1178326545" sldId="272"/>
            <ac:picMk id="6" creationId="{10138B8D-2895-42E5-A908-3A7F27603EE8}"/>
          </ac:picMkLst>
        </pc:picChg>
        <pc:picChg chg="mod">
          <ac:chgData name="Всеволод Рачис" userId="f0b19635-5e97-422c-b326-470a1b6a8705" providerId="ADAL" clId="{2FD5A2E6-92ED-4EDE-8946-E05687B2159C}" dt="2022-06-29T02:03:24.648" v="24"/>
          <ac:picMkLst>
            <pc:docMk/>
            <pc:sldMk cId="1178326545" sldId="272"/>
            <ac:picMk id="7" creationId="{3A021E4D-7EBF-40B3-9A52-76933C56C765}"/>
          </ac:picMkLst>
        </pc:picChg>
        <pc:picChg chg="mod">
          <ac:chgData name="Всеволод Рачис" userId="f0b19635-5e97-422c-b326-470a1b6a8705" providerId="ADAL" clId="{2FD5A2E6-92ED-4EDE-8946-E05687B2159C}" dt="2022-06-29T02:03:24.648" v="24"/>
          <ac:picMkLst>
            <pc:docMk/>
            <pc:sldMk cId="1178326545" sldId="272"/>
            <ac:picMk id="8" creationId="{29BD31F6-F26C-4693-B724-E19379F4C1A9}"/>
          </ac:picMkLst>
        </pc:picChg>
        <pc:picChg chg="mod">
          <ac:chgData name="Всеволод Рачис" userId="f0b19635-5e97-422c-b326-470a1b6a8705" providerId="ADAL" clId="{2FD5A2E6-92ED-4EDE-8946-E05687B2159C}" dt="2022-06-29T02:03:24.648" v="24"/>
          <ac:picMkLst>
            <pc:docMk/>
            <pc:sldMk cId="1178326545" sldId="272"/>
            <ac:picMk id="9" creationId="{AB2A0D5B-59D0-48C2-933A-57E632284701}"/>
          </ac:picMkLst>
        </pc:picChg>
      </pc:sldChg>
      <pc:sldChg chg="addSp modSp">
        <pc:chgData name="Всеволод Рачис" userId="f0b19635-5e97-422c-b326-470a1b6a8705" providerId="ADAL" clId="{2FD5A2E6-92ED-4EDE-8946-E05687B2159C}" dt="2022-06-29T02:10:09.175" v="114"/>
        <pc:sldMkLst>
          <pc:docMk/>
          <pc:sldMk cId="4293931538" sldId="273"/>
        </pc:sldMkLst>
        <pc:picChg chg="add mod">
          <ac:chgData name="Всеволод Рачис" userId="f0b19635-5e97-422c-b326-470a1b6a8705" providerId="ADAL" clId="{2FD5A2E6-92ED-4EDE-8946-E05687B2159C}" dt="2022-06-29T02:10:09.175" v="114"/>
          <ac:picMkLst>
            <pc:docMk/>
            <pc:sldMk cId="4293931538" sldId="273"/>
            <ac:picMk id="4" creationId="{68A91035-962D-484C-A5F6-3750356CF9FC}"/>
          </ac:picMkLst>
        </pc:picChg>
        <pc:picChg chg="add mod">
          <ac:chgData name="Всеволод Рачис" userId="f0b19635-5e97-422c-b326-470a1b6a8705" providerId="ADAL" clId="{2FD5A2E6-92ED-4EDE-8946-E05687B2159C}" dt="2022-06-29T02:10:09.175" v="114"/>
          <ac:picMkLst>
            <pc:docMk/>
            <pc:sldMk cId="4293931538" sldId="273"/>
            <ac:picMk id="5" creationId="{2B93E40B-FE5C-40A3-9322-18980865A0A6}"/>
          </ac:picMkLst>
        </pc:picChg>
      </pc:sldChg>
      <pc:sldChg chg="addSp modSp mod">
        <pc:chgData name="Всеволод Рачис" userId="f0b19635-5e97-422c-b326-470a1b6a8705" providerId="ADAL" clId="{2FD5A2E6-92ED-4EDE-8946-E05687B2159C}" dt="2022-06-29T02:20:25.982" v="223" actId="14100"/>
        <pc:sldMkLst>
          <pc:docMk/>
          <pc:sldMk cId="2373702317" sldId="274"/>
        </pc:sldMkLst>
        <pc:spChg chg="add mod">
          <ac:chgData name="Всеволод Рачис" userId="f0b19635-5e97-422c-b326-470a1b6a8705" providerId="ADAL" clId="{2FD5A2E6-92ED-4EDE-8946-E05687B2159C}" dt="2022-06-29T02:20:25.982" v="223" actId="14100"/>
          <ac:spMkLst>
            <pc:docMk/>
            <pc:sldMk cId="2373702317" sldId="274"/>
            <ac:spMk id="5" creationId="{2C251181-ED26-43D8-94D7-BF71FE7DF059}"/>
          </ac:spMkLst>
        </pc:spChg>
        <pc:spChg chg="add mod">
          <ac:chgData name="Всеволод Рачис" userId="f0b19635-5e97-422c-b326-470a1b6a8705" providerId="ADAL" clId="{2FD5A2E6-92ED-4EDE-8946-E05687B2159C}" dt="2022-06-29T02:20:23.341" v="222" actId="14100"/>
          <ac:spMkLst>
            <pc:docMk/>
            <pc:sldMk cId="2373702317" sldId="274"/>
            <ac:spMk id="6" creationId="{D4438721-294F-4AAB-B32D-5B4CF1AA76E3}"/>
          </ac:spMkLst>
        </pc:spChg>
        <pc:graphicFrameChg chg="add mod modGraphic">
          <ac:chgData name="Всеволод Рачис" userId="f0b19635-5e97-422c-b326-470a1b6a8705" providerId="ADAL" clId="{2FD5A2E6-92ED-4EDE-8946-E05687B2159C}" dt="2022-06-29T02:10:55.898" v="125" actId="404"/>
          <ac:graphicFrameMkLst>
            <pc:docMk/>
            <pc:sldMk cId="2373702317" sldId="274"/>
            <ac:graphicFrameMk id="4" creationId="{97BE70F2-971B-45D8-9A71-41261CC063B0}"/>
          </ac:graphicFrameMkLst>
        </pc:graphicFrameChg>
      </pc:sldChg>
      <pc:sldChg chg="addSp modSp mod">
        <pc:chgData name="Всеволод Рачис" userId="f0b19635-5e97-422c-b326-470a1b6a8705" providerId="ADAL" clId="{2FD5A2E6-92ED-4EDE-8946-E05687B2159C}" dt="2022-06-29T02:13:08.459" v="146" actId="1076"/>
        <pc:sldMkLst>
          <pc:docMk/>
          <pc:sldMk cId="2855370237" sldId="275"/>
        </pc:sldMkLst>
        <pc:graphicFrameChg chg="add mod">
          <ac:chgData name="Всеволод Рачис" userId="f0b19635-5e97-422c-b326-470a1b6a8705" providerId="ADAL" clId="{2FD5A2E6-92ED-4EDE-8946-E05687B2159C}" dt="2022-06-29T02:13:08.459" v="146" actId="1076"/>
          <ac:graphicFrameMkLst>
            <pc:docMk/>
            <pc:sldMk cId="2855370237" sldId="275"/>
            <ac:graphicFrameMk id="4" creationId="{0F7A437C-8583-41E1-B790-84150890DD56}"/>
          </ac:graphicFrameMkLst>
        </pc:graphicFrameChg>
        <pc:graphicFrameChg chg="add mod">
          <ac:chgData name="Всеволод Рачис" userId="f0b19635-5e97-422c-b326-470a1b6a8705" providerId="ADAL" clId="{2FD5A2E6-92ED-4EDE-8946-E05687B2159C}" dt="2022-06-29T02:13:08.459" v="146" actId="1076"/>
          <ac:graphicFrameMkLst>
            <pc:docMk/>
            <pc:sldMk cId="2855370237" sldId="275"/>
            <ac:graphicFrameMk id="5" creationId="{FC626995-CCB2-4F98-A10D-205E95C9A682}"/>
          </ac:graphicFrameMkLst>
        </pc:graphicFrameChg>
      </pc:sldChg>
      <pc:sldChg chg="addSp modSp mod ord modAnim">
        <pc:chgData name="Всеволод Рачис" userId="f0b19635-5e97-422c-b326-470a1b6a8705" providerId="ADAL" clId="{2FD5A2E6-92ED-4EDE-8946-E05687B2159C}" dt="2022-06-29T02:14:16.174" v="168"/>
        <pc:sldMkLst>
          <pc:docMk/>
          <pc:sldMk cId="914430637" sldId="276"/>
        </pc:sldMkLst>
        <pc:spChg chg="add mod">
          <ac:chgData name="Всеволод Рачис" userId="f0b19635-5e97-422c-b326-470a1b6a8705" providerId="ADAL" clId="{2FD5A2E6-92ED-4EDE-8946-E05687B2159C}" dt="2022-06-29T02:13:58.932" v="162"/>
          <ac:spMkLst>
            <pc:docMk/>
            <pc:sldMk cId="914430637" sldId="276"/>
            <ac:spMk id="4" creationId="{5B4E088A-55F1-4779-801A-520818AF7EBD}"/>
          </ac:spMkLst>
        </pc:spChg>
        <pc:spChg chg="add mod">
          <ac:chgData name="Всеволод Рачис" userId="f0b19635-5e97-422c-b326-470a1b6a8705" providerId="ADAL" clId="{2FD5A2E6-92ED-4EDE-8946-E05687B2159C}" dt="2022-06-29T02:13:58.932" v="162"/>
          <ac:spMkLst>
            <pc:docMk/>
            <pc:sldMk cId="914430637" sldId="276"/>
            <ac:spMk id="5" creationId="{B0BAA725-E546-4D44-9923-A380FF66F738}"/>
          </ac:spMkLst>
        </pc:spChg>
        <pc:spChg chg="add mod">
          <ac:chgData name="Всеволод Рачис" userId="f0b19635-5e97-422c-b326-470a1b6a8705" providerId="ADAL" clId="{2FD5A2E6-92ED-4EDE-8946-E05687B2159C}" dt="2022-06-29T02:13:58.932" v="162"/>
          <ac:spMkLst>
            <pc:docMk/>
            <pc:sldMk cId="914430637" sldId="276"/>
            <ac:spMk id="6" creationId="{5B6BA536-3BB4-4BBA-9AEC-7C31BECEA22C}"/>
          </ac:spMkLst>
        </pc:spChg>
        <pc:spChg chg="add mod">
          <ac:chgData name="Всеволод Рачис" userId="f0b19635-5e97-422c-b326-470a1b6a8705" providerId="ADAL" clId="{2FD5A2E6-92ED-4EDE-8946-E05687B2159C}" dt="2022-06-29T02:13:58.932" v="162"/>
          <ac:spMkLst>
            <pc:docMk/>
            <pc:sldMk cId="914430637" sldId="276"/>
            <ac:spMk id="7" creationId="{1EED5088-C7F7-441E-8760-C528F5793258}"/>
          </ac:spMkLst>
        </pc:spChg>
        <pc:spChg chg="add mod">
          <ac:chgData name="Всеволод Рачис" userId="f0b19635-5e97-422c-b326-470a1b6a8705" providerId="ADAL" clId="{2FD5A2E6-92ED-4EDE-8946-E05687B2159C}" dt="2022-06-29T02:13:58.932" v="162"/>
          <ac:spMkLst>
            <pc:docMk/>
            <pc:sldMk cId="914430637" sldId="276"/>
            <ac:spMk id="8" creationId="{1CE844D0-D7B6-43F4-A4B4-CAC65B2AD0C4}"/>
          </ac:spMkLst>
        </pc:spChg>
        <pc:spChg chg="add mod">
          <ac:chgData name="Всеволод Рачис" userId="f0b19635-5e97-422c-b326-470a1b6a8705" providerId="ADAL" clId="{2FD5A2E6-92ED-4EDE-8946-E05687B2159C}" dt="2022-06-29T02:13:58.932" v="162"/>
          <ac:spMkLst>
            <pc:docMk/>
            <pc:sldMk cId="914430637" sldId="276"/>
            <ac:spMk id="9" creationId="{94D4FDDD-ED48-47A1-854B-4A475ABF2A25}"/>
          </ac:spMkLst>
        </pc:spChg>
        <pc:spChg chg="mod">
          <ac:chgData name="Всеволод Рачис" userId="f0b19635-5e97-422c-b326-470a1b6a8705" providerId="ADAL" clId="{2FD5A2E6-92ED-4EDE-8946-E05687B2159C}" dt="2022-06-29T02:13:58.932" v="162"/>
          <ac:spMkLst>
            <pc:docMk/>
            <pc:sldMk cId="914430637" sldId="276"/>
            <ac:spMk id="12" creationId="{9FAF305D-3821-49A5-82A8-2976D21AF7CB}"/>
          </ac:spMkLst>
        </pc:spChg>
        <pc:grpChg chg="add mod">
          <ac:chgData name="Всеволод Рачис" userId="f0b19635-5e97-422c-b326-470a1b6a8705" providerId="ADAL" clId="{2FD5A2E6-92ED-4EDE-8946-E05687B2159C}" dt="2022-06-29T02:14:02.246" v="166" actId="1076"/>
          <ac:grpSpMkLst>
            <pc:docMk/>
            <pc:sldMk cId="914430637" sldId="276"/>
            <ac:grpSpMk id="11" creationId="{4F26DACE-51B8-4F58-97A1-D54BB5A7C638}"/>
          </ac:grpSpMkLst>
        </pc:grpChg>
        <pc:picChg chg="add mod">
          <ac:chgData name="Всеволод Рачис" userId="f0b19635-5e97-422c-b326-470a1b6a8705" providerId="ADAL" clId="{2FD5A2E6-92ED-4EDE-8946-E05687B2159C}" dt="2022-06-29T02:14:02.246" v="166" actId="1076"/>
          <ac:picMkLst>
            <pc:docMk/>
            <pc:sldMk cId="914430637" sldId="276"/>
            <ac:picMk id="10" creationId="{61A57884-EE0C-4670-9134-015FC9DC13D9}"/>
          </ac:picMkLst>
        </pc:picChg>
        <pc:picChg chg="mod">
          <ac:chgData name="Всеволод Рачис" userId="f0b19635-5e97-422c-b326-470a1b6a8705" providerId="ADAL" clId="{2FD5A2E6-92ED-4EDE-8946-E05687B2159C}" dt="2022-06-29T02:13:58.932" v="162"/>
          <ac:picMkLst>
            <pc:docMk/>
            <pc:sldMk cId="914430637" sldId="276"/>
            <ac:picMk id="13" creationId="{ED49C6DC-DC30-4EF6-A452-A5F296D4040D}"/>
          </ac:picMkLst>
        </pc:picChg>
        <pc:picChg chg="add mod">
          <ac:chgData name="Всеволод Рачис" userId="f0b19635-5e97-422c-b326-470a1b6a8705" providerId="ADAL" clId="{2FD5A2E6-92ED-4EDE-8946-E05687B2159C}" dt="2022-06-29T02:13:58.932" v="162"/>
          <ac:picMkLst>
            <pc:docMk/>
            <pc:sldMk cId="914430637" sldId="276"/>
            <ac:picMk id="14" creationId="{ED8E3577-0AF3-4EFD-8F48-B04D384DAC6B}"/>
          </ac:picMkLst>
        </pc:picChg>
      </pc:sldChg>
      <pc:sldChg chg="addSp delSp modSp mod chgLayout">
        <pc:chgData name="Всеволод Рачис" userId="f0b19635-5e97-422c-b326-470a1b6a8705" providerId="ADAL" clId="{2FD5A2E6-92ED-4EDE-8946-E05687B2159C}" dt="2022-06-29T02:19:35.030" v="211" actId="6264"/>
        <pc:sldMkLst>
          <pc:docMk/>
          <pc:sldMk cId="2201745902" sldId="277"/>
        </pc:sldMkLst>
        <pc:spChg chg="mod ord">
          <ac:chgData name="Всеволод Рачис" userId="f0b19635-5e97-422c-b326-470a1b6a8705" providerId="ADAL" clId="{2FD5A2E6-92ED-4EDE-8946-E05687B2159C}" dt="2022-06-29T02:19:35.030" v="211" actId="6264"/>
          <ac:spMkLst>
            <pc:docMk/>
            <pc:sldMk cId="2201745902" sldId="277"/>
            <ac:spMk id="2" creationId="{72ABA2A3-DD50-42CD-B091-9FC87123C726}"/>
          </ac:spMkLst>
        </pc:spChg>
        <pc:spChg chg="mod ord">
          <ac:chgData name="Всеволод Рачис" userId="f0b19635-5e97-422c-b326-470a1b6a8705" providerId="ADAL" clId="{2FD5A2E6-92ED-4EDE-8946-E05687B2159C}" dt="2022-06-29T02:19:35.030" v="211" actId="6264"/>
          <ac:spMkLst>
            <pc:docMk/>
            <pc:sldMk cId="2201745902" sldId="277"/>
            <ac:spMk id="3" creationId="{9D6B66A2-A595-4231-B1D2-C9CBC62323BE}"/>
          </ac:spMkLst>
        </pc:spChg>
        <pc:spChg chg="add mod">
          <ac:chgData name="Всеволод Рачис" userId="f0b19635-5e97-422c-b326-470a1b6a8705" providerId="ADAL" clId="{2FD5A2E6-92ED-4EDE-8946-E05687B2159C}" dt="2022-06-29T02:19:33.520" v="210" actId="2711"/>
          <ac:spMkLst>
            <pc:docMk/>
            <pc:sldMk cId="2201745902" sldId="277"/>
            <ac:spMk id="5" creationId="{7F176096-7B3F-447B-BB5A-09A5CE4F431F}"/>
          </ac:spMkLst>
        </pc:spChg>
        <pc:spChg chg="add mod">
          <ac:chgData name="Всеволод Рачис" userId="f0b19635-5e97-422c-b326-470a1b6a8705" providerId="ADAL" clId="{2FD5A2E6-92ED-4EDE-8946-E05687B2159C}" dt="2022-06-29T02:19:33.520" v="210" actId="2711"/>
          <ac:spMkLst>
            <pc:docMk/>
            <pc:sldMk cId="2201745902" sldId="277"/>
            <ac:spMk id="6" creationId="{EBFF9863-E9E8-4CDE-A69C-2603BE2048BB}"/>
          </ac:spMkLst>
        </pc:spChg>
        <pc:spChg chg="add del mod">
          <ac:chgData name="Всеволод Рачис" userId="f0b19635-5e97-422c-b326-470a1b6a8705" providerId="ADAL" clId="{2FD5A2E6-92ED-4EDE-8946-E05687B2159C}" dt="2022-06-29T02:19:35.030" v="211" actId="6264"/>
          <ac:spMkLst>
            <pc:docMk/>
            <pc:sldMk cId="2201745902" sldId="277"/>
            <ac:spMk id="8" creationId="{C947241F-EB8A-49BD-9362-D6FF1A88C6A5}"/>
          </ac:spMkLst>
        </pc:spChg>
        <pc:spChg chg="add del mod">
          <ac:chgData name="Всеволод Рачис" userId="f0b19635-5e97-422c-b326-470a1b6a8705" providerId="ADAL" clId="{2FD5A2E6-92ED-4EDE-8946-E05687B2159C}" dt="2022-06-29T02:19:35.030" v="211" actId="6264"/>
          <ac:spMkLst>
            <pc:docMk/>
            <pc:sldMk cId="2201745902" sldId="277"/>
            <ac:spMk id="9" creationId="{A7AA1ACD-3EEF-47EE-BFE1-242817B1466E}"/>
          </ac:spMkLst>
        </pc:spChg>
        <pc:graphicFrameChg chg="add mod">
          <ac:chgData name="Всеволод Рачис" userId="f0b19635-5e97-422c-b326-470a1b6a8705" providerId="ADAL" clId="{2FD5A2E6-92ED-4EDE-8946-E05687B2159C}" dt="2022-06-29T02:19:33.520" v="210" actId="2711"/>
          <ac:graphicFrameMkLst>
            <pc:docMk/>
            <pc:sldMk cId="2201745902" sldId="277"/>
            <ac:graphicFrameMk id="4" creationId="{9CCF42BA-957D-4314-B353-2551A550F6A9}"/>
          </ac:graphicFrameMkLst>
        </pc:graphicFrameChg>
        <pc:cxnChg chg="add mod">
          <ac:chgData name="Всеволод Рачис" userId="f0b19635-5e97-422c-b326-470a1b6a8705" providerId="ADAL" clId="{2FD5A2E6-92ED-4EDE-8946-E05687B2159C}" dt="2022-06-29T02:19:33.520" v="210" actId="2711"/>
          <ac:cxnSpMkLst>
            <pc:docMk/>
            <pc:sldMk cId="2201745902" sldId="277"/>
            <ac:cxnSpMk id="7" creationId="{7747681E-AE54-4105-A682-C7F27261A5B4}"/>
          </ac:cxnSpMkLst>
        </pc:cxnChg>
      </pc:sldChg>
      <pc:sldChg chg="addSp modSp mod">
        <pc:chgData name="Всеволод Рачис" userId="f0b19635-5e97-422c-b326-470a1b6a8705" providerId="ADAL" clId="{2FD5A2E6-92ED-4EDE-8946-E05687B2159C}" dt="2022-06-29T02:16:04.561" v="185" actId="14861"/>
        <pc:sldMkLst>
          <pc:docMk/>
          <pc:sldMk cId="3233024462" sldId="278"/>
        </pc:sldMkLst>
        <pc:graphicFrameChg chg="add mod modGraphic">
          <ac:chgData name="Всеволод Рачис" userId="f0b19635-5e97-422c-b326-470a1b6a8705" providerId="ADAL" clId="{2FD5A2E6-92ED-4EDE-8946-E05687B2159C}" dt="2022-06-29T02:16:04.561" v="185" actId="14861"/>
          <ac:graphicFrameMkLst>
            <pc:docMk/>
            <pc:sldMk cId="3233024462" sldId="278"/>
            <ac:graphicFrameMk id="4" creationId="{8C766DBD-4D1E-4359-8D43-24F79726A917}"/>
          </ac:graphicFrameMkLst>
        </pc:graphicFrameChg>
      </pc:sldChg>
      <pc:sldChg chg="addSp delSp modSp mod">
        <pc:chgData name="Всеволод Рачис" userId="f0b19635-5e97-422c-b326-470a1b6a8705" providerId="ADAL" clId="{2FD5A2E6-92ED-4EDE-8946-E05687B2159C}" dt="2022-06-29T02:17:03.596" v="198" actId="21"/>
        <pc:sldMkLst>
          <pc:docMk/>
          <pc:sldMk cId="3259668452" sldId="279"/>
        </pc:sldMkLst>
        <pc:spChg chg="add del mod">
          <ac:chgData name="Всеволод Рачис" userId="f0b19635-5e97-422c-b326-470a1b6a8705" providerId="ADAL" clId="{2FD5A2E6-92ED-4EDE-8946-E05687B2159C}" dt="2022-06-29T02:17:03.596" v="198" actId="21"/>
          <ac:spMkLst>
            <pc:docMk/>
            <pc:sldMk cId="3259668452" sldId="279"/>
            <ac:spMk id="5" creationId="{E20B1E91-ECFF-4A49-90B9-41A46F32716A}"/>
          </ac:spMkLst>
        </pc:spChg>
        <pc:spChg chg="add del mod">
          <ac:chgData name="Всеволод Рачис" userId="f0b19635-5e97-422c-b326-470a1b6a8705" providerId="ADAL" clId="{2FD5A2E6-92ED-4EDE-8946-E05687B2159C}" dt="2022-06-29T02:17:03.596" v="198" actId="21"/>
          <ac:spMkLst>
            <pc:docMk/>
            <pc:sldMk cId="3259668452" sldId="279"/>
            <ac:spMk id="6" creationId="{4F4997FD-9FD2-40B8-928C-2C2345C4FE32}"/>
          </ac:spMkLst>
        </pc:spChg>
        <pc:spChg chg="add del mod">
          <ac:chgData name="Всеволод Рачис" userId="f0b19635-5e97-422c-b326-470a1b6a8705" providerId="ADAL" clId="{2FD5A2E6-92ED-4EDE-8946-E05687B2159C}" dt="2022-06-29T02:17:03.596" v="198" actId="21"/>
          <ac:spMkLst>
            <pc:docMk/>
            <pc:sldMk cId="3259668452" sldId="279"/>
            <ac:spMk id="8" creationId="{D42EB06A-0D3D-46D1-8849-17E1F63B982C}"/>
          </ac:spMkLst>
        </pc:spChg>
        <pc:spChg chg="add del mod">
          <ac:chgData name="Всеволод Рачис" userId="f0b19635-5e97-422c-b326-470a1b6a8705" providerId="ADAL" clId="{2FD5A2E6-92ED-4EDE-8946-E05687B2159C}" dt="2022-06-29T02:17:03.596" v="198" actId="21"/>
          <ac:spMkLst>
            <pc:docMk/>
            <pc:sldMk cId="3259668452" sldId="279"/>
            <ac:spMk id="9" creationId="{C707204B-78F3-484A-B79B-FA60632E5A10}"/>
          </ac:spMkLst>
        </pc:spChg>
        <pc:spChg chg="add del mod">
          <ac:chgData name="Всеволод Рачис" userId="f0b19635-5e97-422c-b326-470a1b6a8705" providerId="ADAL" clId="{2FD5A2E6-92ED-4EDE-8946-E05687B2159C}" dt="2022-06-29T02:17:03.596" v="198" actId="21"/>
          <ac:spMkLst>
            <pc:docMk/>
            <pc:sldMk cId="3259668452" sldId="279"/>
            <ac:spMk id="11" creationId="{55D1C787-36B3-4D6D-8AAF-C77F9D4476EF}"/>
          </ac:spMkLst>
        </pc:spChg>
        <pc:spChg chg="add del mod">
          <ac:chgData name="Всеволод Рачис" userId="f0b19635-5e97-422c-b326-470a1b6a8705" providerId="ADAL" clId="{2FD5A2E6-92ED-4EDE-8946-E05687B2159C}" dt="2022-06-29T02:17:03.596" v="198" actId="21"/>
          <ac:spMkLst>
            <pc:docMk/>
            <pc:sldMk cId="3259668452" sldId="279"/>
            <ac:spMk id="12" creationId="{CE2DBE1E-5E89-4167-9D9E-479F2E291B6B}"/>
          </ac:spMkLst>
        </pc:spChg>
        <pc:spChg chg="add del mod">
          <ac:chgData name="Всеволод Рачис" userId="f0b19635-5e97-422c-b326-470a1b6a8705" providerId="ADAL" clId="{2FD5A2E6-92ED-4EDE-8946-E05687B2159C}" dt="2022-06-29T02:17:03.596" v="198" actId="21"/>
          <ac:spMkLst>
            <pc:docMk/>
            <pc:sldMk cId="3259668452" sldId="279"/>
            <ac:spMk id="14" creationId="{BAE3677B-D9CA-4672-A97B-B5BD0D34CF0B}"/>
          </ac:spMkLst>
        </pc:spChg>
        <pc:spChg chg="add del mod">
          <ac:chgData name="Всеволод Рачис" userId="f0b19635-5e97-422c-b326-470a1b6a8705" providerId="ADAL" clId="{2FD5A2E6-92ED-4EDE-8946-E05687B2159C}" dt="2022-06-29T02:17:03.596" v="198" actId="21"/>
          <ac:spMkLst>
            <pc:docMk/>
            <pc:sldMk cId="3259668452" sldId="279"/>
            <ac:spMk id="15" creationId="{B9364534-2BE0-4CCB-AD40-D67777B83BEF}"/>
          </ac:spMkLst>
        </pc:spChg>
        <pc:spChg chg="add del mod">
          <ac:chgData name="Всеволод Рачис" userId="f0b19635-5e97-422c-b326-470a1b6a8705" providerId="ADAL" clId="{2FD5A2E6-92ED-4EDE-8946-E05687B2159C}" dt="2022-06-29T02:17:03.596" v="198" actId="21"/>
          <ac:spMkLst>
            <pc:docMk/>
            <pc:sldMk cId="3259668452" sldId="279"/>
            <ac:spMk id="17" creationId="{48893086-4349-4F41-8D0C-2B487D1C05E8}"/>
          </ac:spMkLst>
        </pc:spChg>
        <pc:spChg chg="add del mod">
          <ac:chgData name="Всеволод Рачис" userId="f0b19635-5e97-422c-b326-470a1b6a8705" providerId="ADAL" clId="{2FD5A2E6-92ED-4EDE-8946-E05687B2159C}" dt="2022-06-29T02:17:03.596" v="198" actId="21"/>
          <ac:spMkLst>
            <pc:docMk/>
            <pc:sldMk cId="3259668452" sldId="279"/>
            <ac:spMk id="18" creationId="{1D35B89E-2970-49D9-BE15-7918BE819DDC}"/>
          </ac:spMkLst>
        </pc:spChg>
        <pc:picChg chg="add del mod">
          <ac:chgData name="Всеволод Рачис" userId="f0b19635-5e97-422c-b326-470a1b6a8705" providerId="ADAL" clId="{2FD5A2E6-92ED-4EDE-8946-E05687B2159C}" dt="2022-06-29T02:17:03.596" v="198" actId="21"/>
          <ac:picMkLst>
            <pc:docMk/>
            <pc:sldMk cId="3259668452" sldId="279"/>
            <ac:picMk id="4" creationId="{C366F936-57DC-42CA-A294-49AB54713E04}"/>
          </ac:picMkLst>
        </pc:picChg>
        <pc:picChg chg="add del mod">
          <ac:chgData name="Всеволод Рачис" userId="f0b19635-5e97-422c-b326-470a1b6a8705" providerId="ADAL" clId="{2FD5A2E6-92ED-4EDE-8946-E05687B2159C}" dt="2022-06-29T02:17:03.596" v="198" actId="21"/>
          <ac:picMkLst>
            <pc:docMk/>
            <pc:sldMk cId="3259668452" sldId="279"/>
            <ac:picMk id="7" creationId="{BB08B3F0-385D-4B3B-BAD3-9351833FC8A5}"/>
          </ac:picMkLst>
        </pc:picChg>
        <pc:picChg chg="add del mod">
          <ac:chgData name="Всеволод Рачис" userId="f0b19635-5e97-422c-b326-470a1b6a8705" providerId="ADAL" clId="{2FD5A2E6-92ED-4EDE-8946-E05687B2159C}" dt="2022-06-29T02:17:03.596" v="198" actId="21"/>
          <ac:picMkLst>
            <pc:docMk/>
            <pc:sldMk cId="3259668452" sldId="279"/>
            <ac:picMk id="10" creationId="{68C87BCD-75C5-42BE-9CEC-4E286667C1B9}"/>
          </ac:picMkLst>
        </pc:picChg>
        <pc:picChg chg="add del mod">
          <ac:chgData name="Всеволод Рачис" userId="f0b19635-5e97-422c-b326-470a1b6a8705" providerId="ADAL" clId="{2FD5A2E6-92ED-4EDE-8946-E05687B2159C}" dt="2022-06-29T02:17:03.596" v="198" actId="21"/>
          <ac:picMkLst>
            <pc:docMk/>
            <pc:sldMk cId="3259668452" sldId="279"/>
            <ac:picMk id="13" creationId="{98608730-9040-4490-84F0-175FC0653643}"/>
          </ac:picMkLst>
        </pc:picChg>
        <pc:picChg chg="add del mod">
          <ac:chgData name="Всеволод Рачис" userId="f0b19635-5e97-422c-b326-470a1b6a8705" providerId="ADAL" clId="{2FD5A2E6-92ED-4EDE-8946-E05687B2159C}" dt="2022-06-29T02:17:03.596" v="198" actId="21"/>
          <ac:picMkLst>
            <pc:docMk/>
            <pc:sldMk cId="3259668452" sldId="279"/>
            <ac:picMk id="16" creationId="{5EFE8C8A-7FA5-4978-AC49-717CE3748F41}"/>
          </ac:picMkLst>
        </pc:picChg>
      </pc:sldChg>
      <pc:sldChg chg="addSp modSp mod ord">
        <pc:chgData name="Всеволод Рачис" userId="f0b19635-5e97-422c-b326-470a1b6a8705" providerId="ADAL" clId="{2FD5A2E6-92ED-4EDE-8946-E05687B2159C}" dt="2022-06-29T02:18:38.184" v="203"/>
        <pc:sldMkLst>
          <pc:docMk/>
          <pc:sldMk cId="3561485503" sldId="280"/>
        </pc:sldMkLst>
        <pc:spChg chg="add mod">
          <ac:chgData name="Всеволод Рачис" userId="f0b19635-5e97-422c-b326-470a1b6a8705" providerId="ADAL" clId="{2FD5A2E6-92ED-4EDE-8946-E05687B2159C}" dt="2022-06-29T02:18:30.895" v="200" actId="20577"/>
          <ac:spMkLst>
            <pc:docMk/>
            <pc:sldMk cId="3561485503" sldId="280"/>
            <ac:spMk id="5" creationId="{DD2408ED-1D8E-43E3-9422-FB06B32A044C}"/>
          </ac:spMkLst>
        </pc:spChg>
        <pc:spChg chg="add mod">
          <ac:chgData name="Всеволод Рачис" userId="f0b19635-5e97-422c-b326-470a1b6a8705" providerId="ADAL" clId="{2FD5A2E6-92ED-4EDE-8946-E05687B2159C}" dt="2022-06-29T02:17:05.216" v="199"/>
          <ac:spMkLst>
            <pc:docMk/>
            <pc:sldMk cId="3561485503" sldId="280"/>
            <ac:spMk id="6" creationId="{401ECA66-0810-4AF5-9C43-5FC63DEADF22}"/>
          </ac:spMkLst>
        </pc:spChg>
        <pc:spChg chg="add mod">
          <ac:chgData name="Всеволод Рачис" userId="f0b19635-5e97-422c-b326-470a1b6a8705" providerId="ADAL" clId="{2FD5A2E6-92ED-4EDE-8946-E05687B2159C}" dt="2022-06-29T02:17:05.216" v="199"/>
          <ac:spMkLst>
            <pc:docMk/>
            <pc:sldMk cId="3561485503" sldId="280"/>
            <ac:spMk id="8" creationId="{513F039F-9F0A-41E1-828E-1803EEF5D1E2}"/>
          </ac:spMkLst>
        </pc:spChg>
        <pc:spChg chg="add mod">
          <ac:chgData name="Всеволод Рачис" userId="f0b19635-5e97-422c-b326-470a1b6a8705" providerId="ADAL" clId="{2FD5A2E6-92ED-4EDE-8946-E05687B2159C}" dt="2022-06-29T02:17:05.216" v="199"/>
          <ac:spMkLst>
            <pc:docMk/>
            <pc:sldMk cId="3561485503" sldId="280"/>
            <ac:spMk id="9" creationId="{A12A9C58-44A6-47EB-BF0F-B74337354AF7}"/>
          </ac:spMkLst>
        </pc:spChg>
        <pc:spChg chg="add mod">
          <ac:chgData name="Всеволод Рачис" userId="f0b19635-5e97-422c-b326-470a1b6a8705" providerId="ADAL" clId="{2FD5A2E6-92ED-4EDE-8946-E05687B2159C}" dt="2022-06-29T02:18:31.689" v="201" actId="20577"/>
          <ac:spMkLst>
            <pc:docMk/>
            <pc:sldMk cId="3561485503" sldId="280"/>
            <ac:spMk id="11" creationId="{B0204B3B-9E4B-4DD1-BA2A-08CFD6400FB2}"/>
          </ac:spMkLst>
        </pc:spChg>
        <pc:spChg chg="add mod">
          <ac:chgData name="Всеволод Рачис" userId="f0b19635-5e97-422c-b326-470a1b6a8705" providerId="ADAL" clId="{2FD5A2E6-92ED-4EDE-8946-E05687B2159C}" dt="2022-06-29T02:17:05.216" v="199"/>
          <ac:spMkLst>
            <pc:docMk/>
            <pc:sldMk cId="3561485503" sldId="280"/>
            <ac:spMk id="12" creationId="{E45613FA-3D32-44D5-9E8A-FD647F9376B1}"/>
          </ac:spMkLst>
        </pc:spChg>
        <pc:spChg chg="add mod">
          <ac:chgData name="Всеволод Рачис" userId="f0b19635-5e97-422c-b326-470a1b6a8705" providerId="ADAL" clId="{2FD5A2E6-92ED-4EDE-8946-E05687B2159C}" dt="2022-06-29T02:17:05.216" v="199"/>
          <ac:spMkLst>
            <pc:docMk/>
            <pc:sldMk cId="3561485503" sldId="280"/>
            <ac:spMk id="14" creationId="{9175DF8E-6EB6-46F5-8AD1-19F90DBF4070}"/>
          </ac:spMkLst>
        </pc:spChg>
        <pc:spChg chg="add mod">
          <ac:chgData name="Всеволод Рачис" userId="f0b19635-5e97-422c-b326-470a1b6a8705" providerId="ADAL" clId="{2FD5A2E6-92ED-4EDE-8946-E05687B2159C}" dt="2022-06-29T02:17:05.216" v="199"/>
          <ac:spMkLst>
            <pc:docMk/>
            <pc:sldMk cId="3561485503" sldId="280"/>
            <ac:spMk id="15" creationId="{0E54D8C3-2B8A-4EEE-AD8C-8E842985D112}"/>
          </ac:spMkLst>
        </pc:spChg>
        <pc:spChg chg="add mod">
          <ac:chgData name="Всеволод Рачис" userId="f0b19635-5e97-422c-b326-470a1b6a8705" providerId="ADAL" clId="{2FD5A2E6-92ED-4EDE-8946-E05687B2159C}" dt="2022-06-29T02:17:05.216" v="199"/>
          <ac:spMkLst>
            <pc:docMk/>
            <pc:sldMk cId="3561485503" sldId="280"/>
            <ac:spMk id="17" creationId="{D09414CD-28FA-4600-85E4-3C8EAE163D27}"/>
          </ac:spMkLst>
        </pc:spChg>
        <pc:spChg chg="add mod">
          <ac:chgData name="Всеволод Рачис" userId="f0b19635-5e97-422c-b326-470a1b6a8705" providerId="ADAL" clId="{2FD5A2E6-92ED-4EDE-8946-E05687B2159C}" dt="2022-06-29T02:17:05.216" v="199"/>
          <ac:spMkLst>
            <pc:docMk/>
            <pc:sldMk cId="3561485503" sldId="280"/>
            <ac:spMk id="18" creationId="{EB8980EF-2C95-4262-8526-2DF561CD9E54}"/>
          </ac:spMkLst>
        </pc:spChg>
        <pc:picChg chg="add mod">
          <ac:chgData name="Всеволод Рачис" userId="f0b19635-5e97-422c-b326-470a1b6a8705" providerId="ADAL" clId="{2FD5A2E6-92ED-4EDE-8946-E05687B2159C}" dt="2022-06-29T02:17:05.216" v="199"/>
          <ac:picMkLst>
            <pc:docMk/>
            <pc:sldMk cId="3561485503" sldId="280"/>
            <ac:picMk id="4" creationId="{C6B90F7D-0308-4AB9-8AAC-3C3EBA885F19}"/>
          </ac:picMkLst>
        </pc:picChg>
        <pc:picChg chg="add mod">
          <ac:chgData name="Всеволод Рачис" userId="f0b19635-5e97-422c-b326-470a1b6a8705" providerId="ADAL" clId="{2FD5A2E6-92ED-4EDE-8946-E05687B2159C}" dt="2022-06-29T02:17:05.216" v="199"/>
          <ac:picMkLst>
            <pc:docMk/>
            <pc:sldMk cId="3561485503" sldId="280"/>
            <ac:picMk id="7" creationId="{ECCB150B-4F8E-4705-8D6C-3F093782766C}"/>
          </ac:picMkLst>
        </pc:picChg>
        <pc:picChg chg="add mod">
          <ac:chgData name="Всеволод Рачис" userId="f0b19635-5e97-422c-b326-470a1b6a8705" providerId="ADAL" clId="{2FD5A2E6-92ED-4EDE-8946-E05687B2159C}" dt="2022-06-29T02:17:05.216" v="199"/>
          <ac:picMkLst>
            <pc:docMk/>
            <pc:sldMk cId="3561485503" sldId="280"/>
            <ac:picMk id="10" creationId="{3A16400F-DB0E-445C-8809-7C0D9C5819A9}"/>
          </ac:picMkLst>
        </pc:picChg>
        <pc:picChg chg="add mod">
          <ac:chgData name="Всеволод Рачис" userId="f0b19635-5e97-422c-b326-470a1b6a8705" providerId="ADAL" clId="{2FD5A2E6-92ED-4EDE-8946-E05687B2159C}" dt="2022-06-29T02:17:05.216" v="199"/>
          <ac:picMkLst>
            <pc:docMk/>
            <pc:sldMk cId="3561485503" sldId="280"/>
            <ac:picMk id="13" creationId="{5693D2D5-8FA5-4A65-95F8-BF173FD0B02B}"/>
          </ac:picMkLst>
        </pc:picChg>
        <pc:picChg chg="add mod">
          <ac:chgData name="Всеволод Рачис" userId="f0b19635-5e97-422c-b326-470a1b6a8705" providerId="ADAL" clId="{2FD5A2E6-92ED-4EDE-8946-E05687B2159C}" dt="2022-06-29T02:17:05.216" v="199"/>
          <ac:picMkLst>
            <pc:docMk/>
            <pc:sldMk cId="3561485503" sldId="280"/>
            <ac:picMk id="16" creationId="{C2BA2D7C-5448-4D40-963E-5EEBF7E9BF63}"/>
          </ac:picMkLst>
        </pc:picChg>
      </pc:sldChg>
      <pc:sldChg chg="add del">
        <pc:chgData name="Всеволод Рачис" userId="f0b19635-5e97-422c-b326-470a1b6a8705" providerId="ADAL" clId="{2FD5A2E6-92ED-4EDE-8946-E05687B2159C}" dt="2022-06-29T02:02:13.796" v="13"/>
        <pc:sldMkLst>
          <pc:docMk/>
          <pc:sldMk cId="3947706901" sldId="281"/>
        </pc:sldMkLst>
      </pc:sldChg>
      <pc:sldChg chg="addSp delSp modSp new mod modAnim">
        <pc:chgData name="Всеволод Рачис" userId="f0b19635-5e97-422c-b326-470a1b6a8705" providerId="ADAL" clId="{2FD5A2E6-92ED-4EDE-8946-E05687B2159C}" dt="2022-06-29T02:08:07.128" v="74" actId="2711"/>
        <pc:sldMkLst>
          <pc:docMk/>
          <pc:sldMk cId="4123487729" sldId="281"/>
        </pc:sldMkLst>
        <pc:spChg chg="mod">
          <ac:chgData name="Всеволод Рачис" userId="f0b19635-5e97-422c-b326-470a1b6a8705" providerId="ADAL" clId="{2FD5A2E6-92ED-4EDE-8946-E05687B2159C}" dt="2022-06-29T02:02:18.414" v="15"/>
          <ac:spMkLst>
            <pc:docMk/>
            <pc:sldMk cId="4123487729" sldId="281"/>
            <ac:spMk id="3" creationId="{658609DF-AC29-470E-9DD5-3E09D196FACE}"/>
          </ac:spMkLst>
        </pc:spChg>
        <pc:spChg chg="add del mod">
          <ac:chgData name="Всеволод Рачис" userId="f0b19635-5e97-422c-b326-470a1b6a8705" providerId="ADAL" clId="{2FD5A2E6-92ED-4EDE-8946-E05687B2159C}" dt="2022-06-29T02:02:26.219" v="17" actId="478"/>
          <ac:spMkLst>
            <pc:docMk/>
            <pc:sldMk cId="4123487729" sldId="281"/>
            <ac:spMk id="4" creationId="{C12ED72A-BF85-4E43-A953-C650B6AB826C}"/>
          </ac:spMkLst>
        </pc:spChg>
        <pc:spChg chg="add del mod">
          <ac:chgData name="Всеволод Рачис" userId="f0b19635-5e97-422c-b326-470a1b6a8705" providerId="ADAL" clId="{2FD5A2E6-92ED-4EDE-8946-E05687B2159C}" dt="2022-06-29T02:05:38.298" v="45" actId="478"/>
          <ac:spMkLst>
            <pc:docMk/>
            <pc:sldMk cId="4123487729" sldId="281"/>
            <ac:spMk id="6" creationId="{5DBBD20D-832E-4B63-894B-00BC6B685957}"/>
          </ac:spMkLst>
        </pc:spChg>
        <pc:spChg chg="add del mod">
          <ac:chgData name="Всеволод Рачис" userId="f0b19635-5e97-422c-b326-470a1b6a8705" providerId="ADAL" clId="{2FD5A2E6-92ED-4EDE-8946-E05687B2159C}" dt="2022-06-29T02:05:36.113" v="43" actId="478"/>
          <ac:spMkLst>
            <pc:docMk/>
            <pc:sldMk cId="4123487729" sldId="281"/>
            <ac:spMk id="7" creationId="{EAD7855A-79EE-4630-8C8F-582DAEE4D1D2}"/>
          </ac:spMkLst>
        </pc:spChg>
        <pc:spChg chg="add del mod">
          <ac:chgData name="Всеволод Рачис" userId="f0b19635-5e97-422c-b326-470a1b6a8705" providerId="ADAL" clId="{2FD5A2E6-92ED-4EDE-8946-E05687B2159C}" dt="2022-06-29T02:05:36.113" v="43" actId="478"/>
          <ac:spMkLst>
            <pc:docMk/>
            <pc:sldMk cId="4123487729" sldId="281"/>
            <ac:spMk id="9" creationId="{0BE02E59-504C-453E-A309-74D3BF7EC871}"/>
          </ac:spMkLst>
        </pc:spChg>
        <pc:spChg chg="add mod">
          <ac:chgData name="Всеволод Рачис" userId="f0b19635-5e97-422c-b326-470a1b6a8705" providerId="ADAL" clId="{2FD5A2E6-92ED-4EDE-8946-E05687B2159C}" dt="2022-06-29T02:08:04.518" v="73" actId="2711"/>
          <ac:spMkLst>
            <pc:docMk/>
            <pc:sldMk cId="4123487729" sldId="281"/>
            <ac:spMk id="11" creationId="{9EA2AEB2-EA83-4350-8113-8AEEE73960EA}"/>
          </ac:spMkLst>
        </pc:spChg>
        <pc:spChg chg="add mod">
          <ac:chgData name="Всеволод Рачис" userId="f0b19635-5e97-422c-b326-470a1b6a8705" providerId="ADAL" clId="{2FD5A2E6-92ED-4EDE-8946-E05687B2159C}" dt="2022-06-29T02:08:04.518" v="73" actId="2711"/>
          <ac:spMkLst>
            <pc:docMk/>
            <pc:sldMk cId="4123487729" sldId="281"/>
            <ac:spMk id="12" creationId="{69730FD0-4F4F-4B02-A1C9-7F3892035814}"/>
          </ac:spMkLst>
        </pc:spChg>
        <pc:spChg chg="add mod">
          <ac:chgData name="Всеволод Рачис" userId="f0b19635-5e97-422c-b326-470a1b6a8705" providerId="ADAL" clId="{2FD5A2E6-92ED-4EDE-8946-E05687B2159C}" dt="2022-06-29T02:05:39.068" v="46"/>
          <ac:spMkLst>
            <pc:docMk/>
            <pc:sldMk cId="4123487729" sldId="281"/>
            <ac:spMk id="13" creationId="{2F4ECF28-8452-4AEB-A1E4-DB203E63074B}"/>
          </ac:spMkLst>
        </pc:spChg>
        <pc:spChg chg="add mod">
          <ac:chgData name="Всеволод Рачис" userId="f0b19635-5e97-422c-b326-470a1b6a8705" providerId="ADAL" clId="{2FD5A2E6-92ED-4EDE-8946-E05687B2159C}" dt="2022-06-29T02:08:07.128" v="74" actId="2711"/>
          <ac:spMkLst>
            <pc:docMk/>
            <pc:sldMk cId="4123487729" sldId="281"/>
            <ac:spMk id="14" creationId="{8D43E6BD-AF5E-4228-BF40-D91FEDD66B3E}"/>
          </ac:spMkLst>
        </pc:spChg>
        <pc:spChg chg="add mod">
          <ac:chgData name="Всеволод Рачис" userId="f0b19635-5e97-422c-b326-470a1b6a8705" providerId="ADAL" clId="{2FD5A2E6-92ED-4EDE-8946-E05687B2159C}" dt="2022-06-29T02:08:07.128" v="74" actId="2711"/>
          <ac:spMkLst>
            <pc:docMk/>
            <pc:sldMk cId="4123487729" sldId="281"/>
            <ac:spMk id="17" creationId="{8C6ED30E-B45D-4DBE-B8BB-D6C7D1FFE572}"/>
          </ac:spMkLst>
        </pc:spChg>
        <pc:picChg chg="add del mod">
          <ac:chgData name="Всеволод Рачис" userId="f0b19635-5e97-422c-b326-470a1b6a8705" providerId="ADAL" clId="{2FD5A2E6-92ED-4EDE-8946-E05687B2159C}" dt="2022-06-29T02:05:36.113" v="43" actId="478"/>
          <ac:picMkLst>
            <pc:docMk/>
            <pc:sldMk cId="4123487729" sldId="281"/>
            <ac:picMk id="8" creationId="{91411F24-551A-4CB0-86B1-A15CAFE7B9EF}"/>
          </ac:picMkLst>
        </pc:picChg>
        <pc:picChg chg="add del mod">
          <ac:chgData name="Всеволод Рачис" userId="f0b19635-5e97-422c-b326-470a1b6a8705" providerId="ADAL" clId="{2FD5A2E6-92ED-4EDE-8946-E05687B2159C}" dt="2022-06-29T02:05:36.113" v="43" actId="478"/>
          <ac:picMkLst>
            <pc:docMk/>
            <pc:sldMk cId="4123487729" sldId="281"/>
            <ac:picMk id="10" creationId="{34A887AA-145E-4D5D-9872-F63D7FEE4CFD}"/>
          </ac:picMkLst>
        </pc:picChg>
        <pc:picChg chg="add mod">
          <ac:chgData name="Всеволод Рачис" userId="f0b19635-5e97-422c-b326-470a1b6a8705" providerId="ADAL" clId="{2FD5A2E6-92ED-4EDE-8946-E05687B2159C}" dt="2022-06-29T02:05:45.641" v="51" actId="1076"/>
          <ac:picMkLst>
            <pc:docMk/>
            <pc:sldMk cId="4123487729" sldId="281"/>
            <ac:picMk id="15" creationId="{495CB328-E4FE-45FC-8470-6AE137C26AC6}"/>
          </ac:picMkLst>
        </pc:picChg>
        <pc:picChg chg="add mod">
          <ac:chgData name="Всеволод Рачис" userId="f0b19635-5e97-422c-b326-470a1b6a8705" providerId="ADAL" clId="{2FD5A2E6-92ED-4EDE-8946-E05687B2159C}" dt="2022-06-29T02:05:39.068" v="46"/>
          <ac:picMkLst>
            <pc:docMk/>
            <pc:sldMk cId="4123487729" sldId="281"/>
            <ac:picMk id="16" creationId="{E85406C4-A34B-4E63-970C-5D6CE435FF64}"/>
          </ac:picMkLst>
        </pc:picChg>
        <pc:cxnChg chg="add del mod">
          <ac:chgData name="Всеволод Рачис" userId="f0b19635-5e97-422c-b326-470a1b6a8705" providerId="ADAL" clId="{2FD5A2E6-92ED-4EDE-8946-E05687B2159C}" dt="2022-06-29T02:05:36.113" v="43" actId="478"/>
          <ac:cxnSpMkLst>
            <pc:docMk/>
            <pc:sldMk cId="4123487729" sldId="281"/>
            <ac:cxnSpMk id="5" creationId="{91260929-8B31-493A-8EBC-898CAA300510}"/>
          </ac:cxnSpMkLst>
        </pc:cxnChg>
      </pc:sldChg>
      <pc:sldChg chg="addSp delSp modSp add mod delAnim modAnim">
        <pc:chgData name="Всеволод Рачис" userId="f0b19635-5e97-422c-b326-470a1b6a8705" providerId="ADAL" clId="{2FD5A2E6-92ED-4EDE-8946-E05687B2159C}" dt="2022-06-29T02:10:00.982" v="113" actId="1076"/>
        <pc:sldMkLst>
          <pc:docMk/>
          <pc:sldMk cId="2982372258" sldId="282"/>
        </pc:sldMkLst>
        <pc:spChg chg="mod">
          <ac:chgData name="Всеволод Рачис" userId="f0b19635-5e97-422c-b326-470a1b6a8705" providerId="ADAL" clId="{2FD5A2E6-92ED-4EDE-8946-E05687B2159C}" dt="2022-06-29T02:09:47.411" v="108" actId="20577"/>
          <ac:spMkLst>
            <pc:docMk/>
            <pc:sldMk cId="2982372258" sldId="282"/>
            <ac:spMk id="3" creationId="{52799431-2812-439A-A24A-EA165C6C2CD7}"/>
          </ac:spMkLst>
        </pc:spChg>
        <pc:grpChg chg="del">
          <ac:chgData name="Всеволод Рачис" userId="f0b19635-5e97-422c-b326-470a1b6a8705" providerId="ADAL" clId="{2FD5A2E6-92ED-4EDE-8946-E05687B2159C}" dt="2022-06-29T02:05:52.589" v="52" actId="478"/>
          <ac:grpSpMkLst>
            <pc:docMk/>
            <pc:sldMk cId="2982372258" sldId="282"/>
            <ac:grpSpMk id="4" creationId="{288BAC75-6123-4220-8E99-38E8B9C553A8}"/>
          </ac:grpSpMkLst>
        </pc:grpChg>
        <pc:picChg chg="add del mod">
          <ac:chgData name="Всеволод Рачис" userId="f0b19635-5e97-422c-b326-470a1b6a8705" providerId="ADAL" clId="{2FD5A2E6-92ED-4EDE-8946-E05687B2159C}" dt="2022-06-29T02:09:52.462" v="110" actId="21"/>
          <ac:picMkLst>
            <pc:docMk/>
            <pc:sldMk cId="2982372258" sldId="282"/>
            <ac:picMk id="10" creationId="{E9DB126B-A724-45D4-9592-0E74D6903919}"/>
          </ac:picMkLst>
        </pc:picChg>
        <pc:picChg chg="add mod">
          <ac:chgData name="Всеволод Рачис" userId="f0b19635-5e97-422c-b326-470a1b6a8705" providerId="ADAL" clId="{2FD5A2E6-92ED-4EDE-8946-E05687B2159C}" dt="2022-06-29T02:10:00.982" v="113" actId="1076"/>
          <ac:picMkLst>
            <pc:docMk/>
            <pc:sldMk cId="2982372258" sldId="282"/>
            <ac:picMk id="11" creationId="{236F9BE7-6DD8-42B5-B6DF-DF6E47DA633F}"/>
          </ac:picMkLst>
        </pc:picChg>
      </pc:sldChg>
      <pc:sldChg chg="addSp delSp modSp new mod modAnim chgLayout">
        <pc:chgData name="Всеволод Рачис" userId="f0b19635-5e97-422c-b326-470a1b6a8705" providerId="ADAL" clId="{2FD5A2E6-92ED-4EDE-8946-E05687B2159C}" dt="2022-06-29T02:07:58.677" v="72" actId="2711"/>
        <pc:sldMkLst>
          <pc:docMk/>
          <pc:sldMk cId="1241748850" sldId="283"/>
        </pc:sldMkLst>
        <pc:spChg chg="mod ord">
          <ac:chgData name="Всеволод Рачис" userId="f0b19635-5e97-422c-b326-470a1b6a8705" providerId="ADAL" clId="{2FD5A2E6-92ED-4EDE-8946-E05687B2159C}" dt="2022-06-29T02:05:17.288" v="40" actId="6264"/>
          <ac:spMkLst>
            <pc:docMk/>
            <pc:sldMk cId="1241748850" sldId="283"/>
            <ac:spMk id="2" creationId="{FED62F40-7C10-4840-A809-EA3183B7A03D}"/>
          </ac:spMkLst>
        </pc:spChg>
        <pc:spChg chg="del mod">
          <ac:chgData name="Всеволод Рачис" userId="f0b19635-5e97-422c-b326-470a1b6a8705" providerId="ADAL" clId="{2FD5A2E6-92ED-4EDE-8946-E05687B2159C}" dt="2022-06-29T02:05:17.288" v="40" actId="6264"/>
          <ac:spMkLst>
            <pc:docMk/>
            <pc:sldMk cId="1241748850" sldId="283"/>
            <ac:spMk id="3" creationId="{9C71D590-F8DF-496B-B884-E0FC0AED8182}"/>
          </ac:spMkLst>
        </pc:spChg>
        <pc:spChg chg="mod">
          <ac:chgData name="Всеволод Рачис" userId="f0b19635-5e97-422c-b326-470a1b6a8705" providerId="ADAL" clId="{2FD5A2E6-92ED-4EDE-8946-E05687B2159C}" dt="2022-06-29T02:07:54.613" v="71" actId="2711"/>
          <ac:spMkLst>
            <pc:docMk/>
            <pc:sldMk cId="1241748850" sldId="283"/>
            <ac:spMk id="12" creationId="{1688E89C-CC51-4FE4-AED0-C5C195496220}"/>
          </ac:spMkLst>
        </pc:spChg>
        <pc:spChg chg="mod">
          <ac:chgData name="Всеволод Рачис" userId="f0b19635-5e97-422c-b326-470a1b6a8705" providerId="ADAL" clId="{2FD5A2E6-92ED-4EDE-8946-E05687B2159C}" dt="2022-06-29T02:07:54.613" v="71" actId="2711"/>
          <ac:spMkLst>
            <pc:docMk/>
            <pc:sldMk cId="1241748850" sldId="283"/>
            <ac:spMk id="14" creationId="{97C87B4A-7C15-46CB-B221-0815ED96AA40}"/>
          </ac:spMkLst>
        </pc:spChg>
        <pc:spChg chg="add mod">
          <ac:chgData name="Всеволод Рачис" userId="f0b19635-5e97-422c-b326-470a1b6a8705" providerId="ADAL" clId="{2FD5A2E6-92ED-4EDE-8946-E05687B2159C}" dt="2022-06-29T02:07:58.677" v="72" actId="2711"/>
          <ac:spMkLst>
            <pc:docMk/>
            <pc:sldMk cId="1241748850" sldId="283"/>
            <ac:spMk id="15" creationId="{5451BE13-08C3-4A68-9111-FBEA0B240B81}"/>
          </ac:spMkLst>
        </pc:spChg>
        <pc:spChg chg="add del mod">
          <ac:chgData name="Всеволод Рачис" userId="f0b19635-5e97-422c-b326-470a1b6a8705" providerId="ADAL" clId="{2FD5A2E6-92ED-4EDE-8946-E05687B2159C}" dt="2022-06-29T02:05:17.288" v="40" actId="6264"/>
          <ac:spMkLst>
            <pc:docMk/>
            <pc:sldMk cId="1241748850" sldId="283"/>
            <ac:spMk id="16" creationId="{BF730B50-A31A-49FE-B777-996BB573580F}"/>
          </ac:spMkLst>
        </pc:spChg>
        <pc:spChg chg="add mod ord">
          <ac:chgData name="Всеволод Рачис" userId="f0b19635-5e97-422c-b326-470a1b6a8705" providerId="ADAL" clId="{2FD5A2E6-92ED-4EDE-8946-E05687B2159C}" dt="2022-06-29T02:05:20.429" v="41"/>
          <ac:spMkLst>
            <pc:docMk/>
            <pc:sldMk cId="1241748850" sldId="283"/>
            <ac:spMk id="17" creationId="{DF076695-D970-4C8F-9CBC-BDC8B4B3BFCF}"/>
          </ac:spMkLst>
        </pc:spChg>
        <pc:grpChg chg="add mod">
          <ac:chgData name="Всеволод Рачис" userId="f0b19635-5e97-422c-b326-470a1b6a8705" providerId="ADAL" clId="{2FD5A2E6-92ED-4EDE-8946-E05687B2159C}" dt="2022-06-29T02:05:15.549" v="39" actId="1076"/>
          <ac:grpSpMkLst>
            <pc:docMk/>
            <pc:sldMk cId="1241748850" sldId="283"/>
            <ac:grpSpMk id="4" creationId="{BFB2F992-B2E2-4F42-8291-706F4985706B}"/>
          </ac:grpSpMkLst>
        </pc:grpChg>
        <pc:grpChg chg="add mod">
          <ac:chgData name="Всеволод Рачис" userId="f0b19635-5e97-422c-b326-470a1b6a8705" providerId="ADAL" clId="{2FD5A2E6-92ED-4EDE-8946-E05687B2159C}" dt="2022-06-29T02:04:34.274" v="29"/>
          <ac:grpSpMkLst>
            <pc:docMk/>
            <pc:sldMk cId="1241748850" sldId="283"/>
            <ac:grpSpMk id="7" creationId="{357FD6DF-9267-4A77-AAD2-59D8C279DD23}"/>
          </ac:grpSpMkLst>
        </pc:grpChg>
        <pc:grpChg chg="add mod">
          <ac:chgData name="Всеволод Рачис" userId="f0b19635-5e97-422c-b326-470a1b6a8705" providerId="ADAL" clId="{2FD5A2E6-92ED-4EDE-8946-E05687B2159C}" dt="2022-06-29T02:04:34.274" v="29"/>
          <ac:grpSpMkLst>
            <pc:docMk/>
            <pc:sldMk cId="1241748850" sldId="283"/>
            <ac:grpSpMk id="10" creationId="{1CA25F54-A66A-4D6D-99DB-F5C0902D77FC}"/>
          </ac:grpSpMkLst>
        </pc:grpChg>
        <pc:graphicFrameChg chg="mod">
          <ac:chgData name="Всеволод Рачис" userId="f0b19635-5e97-422c-b326-470a1b6a8705" providerId="ADAL" clId="{2FD5A2E6-92ED-4EDE-8946-E05687B2159C}" dt="2022-06-29T02:07:39.957" v="69"/>
          <ac:graphicFrameMkLst>
            <pc:docMk/>
            <pc:sldMk cId="1241748850" sldId="283"/>
            <ac:graphicFrameMk id="5" creationId="{3C478F2A-3C16-40A2-9D85-A13FC62CE1A0}"/>
          </ac:graphicFrameMkLst>
        </pc:graphicFrameChg>
        <pc:graphicFrameChg chg="mod">
          <ac:chgData name="Всеволод Рачис" userId="f0b19635-5e97-422c-b326-470a1b6a8705" providerId="ADAL" clId="{2FD5A2E6-92ED-4EDE-8946-E05687B2159C}" dt="2022-06-29T02:07:51.265" v="70" actId="2711"/>
          <ac:graphicFrameMkLst>
            <pc:docMk/>
            <pc:sldMk cId="1241748850" sldId="283"/>
            <ac:graphicFrameMk id="8" creationId="{D11C8B48-15D1-46D4-87EC-FA5EE201A385}"/>
          </ac:graphicFrameMkLst>
        </pc:graphicFrameChg>
        <pc:picChg chg="mod">
          <ac:chgData name="Всеволод Рачис" userId="f0b19635-5e97-422c-b326-470a1b6a8705" providerId="ADAL" clId="{2FD5A2E6-92ED-4EDE-8946-E05687B2159C}" dt="2022-06-29T02:04:34.274" v="29"/>
          <ac:picMkLst>
            <pc:docMk/>
            <pc:sldMk cId="1241748850" sldId="283"/>
            <ac:picMk id="6" creationId="{84C7DB46-447E-4117-84D6-280DA93D2F55}"/>
          </ac:picMkLst>
        </pc:picChg>
        <pc:picChg chg="mod">
          <ac:chgData name="Всеволод Рачис" userId="f0b19635-5e97-422c-b326-470a1b6a8705" providerId="ADAL" clId="{2FD5A2E6-92ED-4EDE-8946-E05687B2159C}" dt="2022-06-29T02:04:34.274" v="29"/>
          <ac:picMkLst>
            <pc:docMk/>
            <pc:sldMk cId="1241748850" sldId="283"/>
            <ac:picMk id="9" creationId="{2DB18C85-143A-4E31-A7E3-4636380C0E23}"/>
          </ac:picMkLst>
        </pc:picChg>
        <pc:picChg chg="mod">
          <ac:chgData name="Всеволод Рачис" userId="f0b19635-5e97-422c-b326-470a1b6a8705" providerId="ADAL" clId="{2FD5A2E6-92ED-4EDE-8946-E05687B2159C}" dt="2022-06-29T02:04:34.274" v="29"/>
          <ac:picMkLst>
            <pc:docMk/>
            <pc:sldMk cId="1241748850" sldId="283"/>
            <ac:picMk id="11" creationId="{DE4F37C5-7AC0-4BF7-81B8-8CB161F0C96F}"/>
          </ac:picMkLst>
        </pc:picChg>
        <pc:picChg chg="mod">
          <ac:chgData name="Всеволод Рачис" userId="f0b19635-5e97-422c-b326-470a1b6a8705" providerId="ADAL" clId="{2FD5A2E6-92ED-4EDE-8946-E05687B2159C}" dt="2022-06-29T02:04:34.274" v="29"/>
          <ac:picMkLst>
            <pc:docMk/>
            <pc:sldMk cId="1241748850" sldId="283"/>
            <ac:picMk id="13" creationId="{241C7059-3D94-4B6C-B912-30F49563D74F}"/>
          </ac:picMkLst>
        </pc:picChg>
      </pc:sldChg>
      <pc:sldChg chg="addSp modSp new mod">
        <pc:chgData name="Всеволод Рачис" userId="f0b19635-5e97-422c-b326-470a1b6a8705" providerId="ADAL" clId="{2FD5A2E6-92ED-4EDE-8946-E05687B2159C}" dt="2022-06-29T02:20:12.457" v="220" actId="1076"/>
        <pc:sldMkLst>
          <pc:docMk/>
          <pc:sldMk cId="1288440671" sldId="284"/>
        </pc:sldMkLst>
        <pc:spChg chg="mod">
          <ac:chgData name="Всеволод Рачис" userId="f0b19635-5e97-422c-b326-470a1b6a8705" providerId="ADAL" clId="{2FD5A2E6-92ED-4EDE-8946-E05687B2159C}" dt="2022-06-29T02:11:59.310" v="138"/>
          <ac:spMkLst>
            <pc:docMk/>
            <pc:sldMk cId="1288440671" sldId="284"/>
            <ac:spMk id="3" creationId="{1A733ED7-C8D6-45AF-998B-35126C0C7C7B}"/>
          </ac:spMkLst>
        </pc:spChg>
        <pc:spChg chg="add mod">
          <ac:chgData name="Всеволод Рачис" userId="f0b19635-5e97-422c-b326-470a1b6a8705" providerId="ADAL" clId="{2FD5A2E6-92ED-4EDE-8946-E05687B2159C}" dt="2022-06-29T02:11:55.008" v="137" actId="403"/>
          <ac:spMkLst>
            <pc:docMk/>
            <pc:sldMk cId="1288440671" sldId="284"/>
            <ac:spMk id="9" creationId="{BF1D5D96-DDFE-4FF6-A017-F88F4A9DA157}"/>
          </ac:spMkLst>
        </pc:spChg>
        <pc:spChg chg="add mod">
          <ac:chgData name="Всеволод Рачис" userId="f0b19635-5e97-422c-b326-470a1b6a8705" providerId="ADAL" clId="{2FD5A2E6-92ED-4EDE-8946-E05687B2159C}" dt="2022-06-29T02:20:12.457" v="220" actId="1076"/>
          <ac:spMkLst>
            <pc:docMk/>
            <pc:sldMk cId="1288440671" sldId="284"/>
            <ac:spMk id="13" creationId="{CF23C54E-DF13-4B00-BFF1-3166315BDE93}"/>
          </ac:spMkLst>
        </pc:spChg>
        <pc:graphicFrameChg chg="add mod">
          <ac:chgData name="Всеволод Рачис" userId="f0b19635-5e97-422c-b326-470a1b6a8705" providerId="ADAL" clId="{2FD5A2E6-92ED-4EDE-8946-E05687B2159C}" dt="2022-06-29T02:12:17.771" v="141"/>
          <ac:graphicFrameMkLst>
            <pc:docMk/>
            <pc:sldMk cId="1288440671" sldId="284"/>
            <ac:graphicFrameMk id="4" creationId="{F35B155C-B72E-45AA-B786-C94ABAC2C94E}"/>
          </ac:graphicFrameMkLst>
        </pc:graphicFrameChg>
        <pc:picChg chg="add mod">
          <ac:chgData name="Всеволод Рачис" userId="f0b19635-5e97-422c-b326-470a1b6a8705" providerId="ADAL" clId="{2FD5A2E6-92ED-4EDE-8946-E05687B2159C}" dt="2022-06-29T02:11:46.912" v="130"/>
          <ac:picMkLst>
            <pc:docMk/>
            <pc:sldMk cId="1288440671" sldId="284"/>
            <ac:picMk id="5" creationId="{B36601E6-591A-40C9-ACC7-7130EAFE1D8E}"/>
          </ac:picMkLst>
        </pc:picChg>
        <pc:picChg chg="add mod">
          <ac:chgData name="Всеволод Рачис" userId="f0b19635-5e97-422c-b326-470a1b6a8705" providerId="ADAL" clId="{2FD5A2E6-92ED-4EDE-8946-E05687B2159C}" dt="2022-06-29T02:11:46.912" v="130"/>
          <ac:picMkLst>
            <pc:docMk/>
            <pc:sldMk cId="1288440671" sldId="284"/>
            <ac:picMk id="6" creationId="{F377181C-BAD9-49D1-BCE5-7A85F58DBD6E}"/>
          </ac:picMkLst>
        </pc:picChg>
        <pc:picChg chg="add mod">
          <ac:chgData name="Всеволод Рачис" userId="f0b19635-5e97-422c-b326-470a1b6a8705" providerId="ADAL" clId="{2FD5A2E6-92ED-4EDE-8946-E05687B2159C}" dt="2022-06-29T02:11:46.912" v="130"/>
          <ac:picMkLst>
            <pc:docMk/>
            <pc:sldMk cId="1288440671" sldId="284"/>
            <ac:picMk id="7" creationId="{85F8E039-83C8-45FB-80B0-1FD41EFBB9D3}"/>
          </ac:picMkLst>
        </pc:picChg>
        <pc:picChg chg="add mod">
          <ac:chgData name="Всеволод Рачис" userId="f0b19635-5e97-422c-b326-470a1b6a8705" providerId="ADAL" clId="{2FD5A2E6-92ED-4EDE-8946-E05687B2159C}" dt="2022-06-29T02:11:46.912" v="130"/>
          <ac:picMkLst>
            <pc:docMk/>
            <pc:sldMk cId="1288440671" sldId="284"/>
            <ac:picMk id="8" creationId="{903B7250-2848-4035-B7AF-E7769378C134}"/>
          </ac:picMkLst>
        </pc:picChg>
        <pc:picChg chg="add mod">
          <ac:chgData name="Всеволод Рачис" userId="f0b19635-5e97-422c-b326-470a1b6a8705" providerId="ADAL" clId="{2FD5A2E6-92ED-4EDE-8946-E05687B2159C}" dt="2022-06-29T02:11:46.912" v="130"/>
          <ac:picMkLst>
            <pc:docMk/>
            <pc:sldMk cId="1288440671" sldId="284"/>
            <ac:picMk id="10" creationId="{B60FDAD4-A06F-4427-920A-A1C17399271C}"/>
          </ac:picMkLst>
        </pc:picChg>
        <pc:cxnChg chg="add mod">
          <ac:chgData name="Всеволод Рачис" userId="f0b19635-5e97-422c-b326-470a1b6a8705" providerId="ADAL" clId="{2FD5A2E6-92ED-4EDE-8946-E05687B2159C}" dt="2022-06-29T02:12:10.415" v="140" actId="1582"/>
          <ac:cxnSpMkLst>
            <pc:docMk/>
            <pc:sldMk cId="1288440671" sldId="284"/>
            <ac:cxnSpMk id="11" creationId="{1154A211-1D13-42DE-AE57-7D4FDF2583CF}"/>
          </ac:cxnSpMkLst>
        </pc:cxnChg>
        <pc:cxnChg chg="add mod">
          <ac:chgData name="Всеволод Рачис" userId="f0b19635-5e97-422c-b326-470a1b6a8705" providerId="ADAL" clId="{2FD5A2E6-92ED-4EDE-8946-E05687B2159C}" dt="2022-06-29T02:12:10.415" v="140" actId="1582"/>
          <ac:cxnSpMkLst>
            <pc:docMk/>
            <pc:sldMk cId="1288440671" sldId="284"/>
            <ac:cxnSpMk id="12" creationId="{245CDD7E-E9C3-4F16-8FAE-5693DD9B0FE2}"/>
          </ac:cxnSpMkLst>
        </pc:cxnChg>
      </pc:sldChg>
      <pc:sldChg chg="addSp modSp new mod">
        <pc:chgData name="Всеволод Рачис" userId="f0b19635-5e97-422c-b326-470a1b6a8705" providerId="ADAL" clId="{2FD5A2E6-92ED-4EDE-8946-E05687B2159C}" dt="2022-06-29T02:13:43.544" v="161" actId="1076"/>
        <pc:sldMkLst>
          <pc:docMk/>
          <pc:sldMk cId="331773427" sldId="285"/>
        </pc:sldMkLst>
        <pc:spChg chg="mod">
          <ac:chgData name="Всеволод Рачис" userId="f0b19635-5e97-422c-b326-470a1b6a8705" providerId="ADAL" clId="{2FD5A2E6-92ED-4EDE-8946-E05687B2159C}" dt="2022-06-29T02:13:21.844" v="148"/>
          <ac:spMkLst>
            <pc:docMk/>
            <pc:sldMk cId="331773427" sldId="285"/>
            <ac:spMk id="3" creationId="{2622800A-A368-414F-A8F2-857FEA19C285}"/>
          </ac:spMkLst>
        </pc:spChg>
        <pc:spChg chg="mod">
          <ac:chgData name="Всеволод Рачис" userId="f0b19635-5e97-422c-b326-470a1b6a8705" providerId="ADAL" clId="{2FD5A2E6-92ED-4EDE-8946-E05687B2159C}" dt="2022-06-29T02:13:27.707" v="149"/>
          <ac:spMkLst>
            <pc:docMk/>
            <pc:sldMk cId="331773427" sldId="285"/>
            <ac:spMk id="5" creationId="{014445CB-16A6-4414-9AB8-21D621965753}"/>
          </ac:spMkLst>
        </pc:spChg>
        <pc:spChg chg="mod">
          <ac:chgData name="Всеволод Рачис" userId="f0b19635-5e97-422c-b326-470a1b6a8705" providerId="ADAL" clId="{2FD5A2E6-92ED-4EDE-8946-E05687B2159C}" dt="2022-06-29T02:13:27.707" v="149"/>
          <ac:spMkLst>
            <pc:docMk/>
            <pc:sldMk cId="331773427" sldId="285"/>
            <ac:spMk id="6" creationId="{C514599C-3938-408F-B84C-23207A7DB32B}"/>
          </ac:spMkLst>
        </pc:spChg>
        <pc:spChg chg="mod">
          <ac:chgData name="Всеволод Рачис" userId="f0b19635-5e97-422c-b326-470a1b6a8705" providerId="ADAL" clId="{2FD5A2E6-92ED-4EDE-8946-E05687B2159C}" dt="2022-06-29T02:13:27.707" v="149"/>
          <ac:spMkLst>
            <pc:docMk/>
            <pc:sldMk cId="331773427" sldId="285"/>
            <ac:spMk id="7" creationId="{1F728E2B-9A43-4FB4-9DE2-70A16F1DFF68}"/>
          </ac:spMkLst>
        </pc:spChg>
        <pc:spChg chg="mod">
          <ac:chgData name="Всеволод Рачис" userId="f0b19635-5e97-422c-b326-470a1b6a8705" providerId="ADAL" clId="{2FD5A2E6-92ED-4EDE-8946-E05687B2159C}" dt="2022-06-29T02:13:27.707" v="149"/>
          <ac:spMkLst>
            <pc:docMk/>
            <pc:sldMk cId="331773427" sldId="285"/>
            <ac:spMk id="8" creationId="{CD04707E-7501-4F4C-8D82-C71490D9163C}"/>
          </ac:spMkLst>
        </pc:spChg>
        <pc:spChg chg="mod">
          <ac:chgData name="Всеволод Рачис" userId="f0b19635-5e97-422c-b326-470a1b6a8705" providerId="ADAL" clId="{2FD5A2E6-92ED-4EDE-8946-E05687B2159C}" dt="2022-06-29T02:13:27.707" v="149"/>
          <ac:spMkLst>
            <pc:docMk/>
            <pc:sldMk cId="331773427" sldId="285"/>
            <ac:spMk id="9" creationId="{EE061590-F26A-4CC7-AA25-E9CEDD189C3A}"/>
          </ac:spMkLst>
        </pc:spChg>
        <pc:spChg chg="mod">
          <ac:chgData name="Всеволод Рачис" userId="f0b19635-5e97-422c-b326-470a1b6a8705" providerId="ADAL" clId="{2FD5A2E6-92ED-4EDE-8946-E05687B2159C}" dt="2022-06-29T02:13:27.707" v="149"/>
          <ac:spMkLst>
            <pc:docMk/>
            <pc:sldMk cId="331773427" sldId="285"/>
            <ac:spMk id="10" creationId="{CD5D809D-2ABF-4DAB-A1A8-6B96FA9B44AC}"/>
          </ac:spMkLst>
        </pc:spChg>
        <pc:spChg chg="add mod">
          <ac:chgData name="Всеволод Рачис" userId="f0b19635-5e97-422c-b326-470a1b6a8705" providerId="ADAL" clId="{2FD5A2E6-92ED-4EDE-8946-E05687B2159C}" dt="2022-06-29T02:13:41.137" v="159" actId="1076"/>
          <ac:spMkLst>
            <pc:docMk/>
            <pc:sldMk cId="331773427" sldId="285"/>
            <ac:spMk id="11" creationId="{D22253EC-1B41-4B41-A1C7-FDE99413A91F}"/>
          </ac:spMkLst>
        </pc:spChg>
        <pc:spChg chg="add mod">
          <ac:chgData name="Всеволод Рачис" userId="f0b19635-5e97-422c-b326-470a1b6a8705" providerId="ADAL" clId="{2FD5A2E6-92ED-4EDE-8946-E05687B2159C}" dt="2022-06-29T02:13:42.455" v="160" actId="1076"/>
          <ac:spMkLst>
            <pc:docMk/>
            <pc:sldMk cId="331773427" sldId="285"/>
            <ac:spMk id="12" creationId="{B2551AEF-0BCE-461C-A9C2-CA889E8444EC}"/>
          </ac:spMkLst>
        </pc:spChg>
        <pc:spChg chg="add mod">
          <ac:chgData name="Всеволод Рачис" userId="f0b19635-5e97-422c-b326-470a1b6a8705" providerId="ADAL" clId="{2FD5A2E6-92ED-4EDE-8946-E05687B2159C}" dt="2022-06-29T02:13:43.544" v="161" actId="1076"/>
          <ac:spMkLst>
            <pc:docMk/>
            <pc:sldMk cId="331773427" sldId="285"/>
            <ac:spMk id="13" creationId="{28DB3AB4-BD64-4ED2-AF55-3CD08321436A}"/>
          </ac:spMkLst>
        </pc:spChg>
        <pc:spChg chg="add mod">
          <ac:chgData name="Всеволод Рачис" userId="f0b19635-5e97-422c-b326-470a1b6a8705" providerId="ADAL" clId="{2FD5A2E6-92ED-4EDE-8946-E05687B2159C}" dt="2022-06-29T02:13:31.121" v="150" actId="1076"/>
          <ac:spMkLst>
            <pc:docMk/>
            <pc:sldMk cId="331773427" sldId="285"/>
            <ac:spMk id="14" creationId="{C4D8D20E-DD87-46FE-B762-819A90141167}"/>
          </ac:spMkLst>
        </pc:spChg>
        <pc:spChg chg="add mod">
          <ac:chgData name="Всеволод Рачис" userId="f0b19635-5e97-422c-b326-470a1b6a8705" providerId="ADAL" clId="{2FD5A2E6-92ED-4EDE-8946-E05687B2159C}" dt="2022-06-29T02:13:31.121" v="150" actId="1076"/>
          <ac:spMkLst>
            <pc:docMk/>
            <pc:sldMk cId="331773427" sldId="285"/>
            <ac:spMk id="15" creationId="{003EB59A-A304-48CE-B9B9-BFDCE88C2B3E}"/>
          </ac:spMkLst>
        </pc:spChg>
        <pc:spChg chg="add mod">
          <ac:chgData name="Всеволод Рачис" userId="f0b19635-5e97-422c-b326-470a1b6a8705" providerId="ADAL" clId="{2FD5A2E6-92ED-4EDE-8946-E05687B2159C}" dt="2022-06-29T02:13:31.121" v="150" actId="1076"/>
          <ac:spMkLst>
            <pc:docMk/>
            <pc:sldMk cId="331773427" sldId="285"/>
            <ac:spMk id="16" creationId="{9D180C39-4E99-49E2-B085-38CE2CC4D47B}"/>
          </ac:spMkLst>
        </pc:spChg>
        <pc:grpChg chg="add mod">
          <ac:chgData name="Всеволод Рачис" userId="f0b19635-5e97-422c-b326-470a1b6a8705" providerId="ADAL" clId="{2FD5A2E6-92ED-4EDE-8946-E05687B2159C}" dt="2022-06-29T02:13:31.121" v="150" actId="1076"/>
          <ac:grpSpMkLst>
            <pc:docMk/>
            <pc:sldMk cId="331773427" sldId="285"/>
            <ac:grpSpMk id="4" creationId="{BA6A5B65-DA7F-4D4B-BF2F-053DD99F53BF}"/>
          </ac:grpSpMkLst>
        </pc:gr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6C27CD"/>
            </a:solidFill>
          </c:spPr>
          <c:dPt>
            <c:idx val="0"/>
            <c:bubble3D val="0"/>
            <c:spPr>
              <a:solidFill>
                <a:srgbClr val="6C27C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145-4C06-AE03-E2ED6FA51AF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145-4C06-AE03-E2ED6FA51AFA}"/>
              </c:ext>
            </c:extLst>
          </c:dPt>
          <c:dLbls>
            <c:dLbl>
              <c:idx val="0"/>
              <c:layout>
                <c:manualLayout>
                  <c:x val="-0.17989044847654911"/>
                  <c:y val="-9.309297508030862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45-4C06-AE03-E2ED6FA51AFA}"/>
                </c:ext>
              </c:extLst>
            </c:dLbl>
            <c:dLbl>
              <c:idx val="1"/>
              <c:layout>
                <c:manualLayout>
                  <c:x val="0.19528643158735587"/>
                  <c:y val="0.1650230342942791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45-4C06-AE03-E2ED6FA51A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 </c:v>
                </c:pt>
                <c:pt idx="1">
                  <c:v>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68</c:v>
                </c:pt>
                <c:pt idx="1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145-4C06-AE03-E2ED6FA51AFA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6C27C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EAF-4E4A-90C8-F4BA483CAC6C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EAF-4E4A-90C8-F4BA483CAC6C}"/>
              </c:ext>
            </c:extLst>
          </c:dPt>
          <c:dLbls>
            <c:dLbl>
              <c:idx val="0"/>
              <c:layout>
                <c:manualLayout>
                  <c:x val="-0.23420239276688731"/>
                  <c:y val="6.660429013913192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EAF-4E4A-90C8-F4BA483CAC6C}"/>
                </c:ext>
              </c:extLst>
            </c:dLbl>
            <c:dLbl>
              <c:idx val="1"/>
              <c:layout>
                <c:manualLayout>
                  <c:x val="0.23479532899093797"/>
                  <c:y val="-6.550489021803811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EAF-4E4A-90C8-F4BA483CAC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 </c:v>
                </c:pt>
                <c:pt idx="1">
                  <c:v>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AF-4E4A-90C8-F4BA483CAC6C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rgbClr val="6C27C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D35-4182-A645-6213B28E08EF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D35-4182-A645-6213B28E08EF}"/>
              </c:ext>
            </c:extLst>
          </c:dPt>
          <c:dLbls>
            <c:dLbl>
              <c:idx val="0"/>
              <c:layout>
                <c:manualLayout>
                  <c:x val="0.12678772916632464"/>
                  <c:y val="-0.259523809523809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35-4182-A645-6213B28E08EF}"/>
                </c:ext>
              </c:extLst>
            </c:dLbl>
            <c:dLbl>
              <c:idx val="1"/>
              <c:layout>
                <c:manualLayout>
                  <c:x val="5.635021277709714E-2"/>
                  <c:y val="0.11428571428571428"/>
                </c:manualLayout>
              </c:layout>
              <c:tx>
                <c:rich>
                  <a:bodyPr rot="0" spcFirstLastPara="1" vertOverflow="ellipsis" vert="horz" wrap="square" lIns="38100" tIns="19050" rIns="38100" bIns="19050" anchor="t" anchorCtr="0">
                    <a:noAutofit/>
                  </a:bodyPr>
                  <a:lstStyle/>
                  <a:p>
                    <a:pPr algn="l">
                      <a:defRPr sz="2000" b="0" i="0" u="none" strike="noStrike" kern="1200" baseline="0">
                        <a:solidFill>
                          <a:schemeClr val="tx1"/>
                        </a:solidFill>
                        <a:latin typeface="Monserrat"/>
                        <a:ea typeface="+mn-ea"/>
                        <a:cs typeface="+mn-cs"/>
                      </a:defRPr>
                    </a:pPr>
                    <a:r>
                      <a:rPr lang="en-US" sz="2000" dirty="0">
                        <a:solidFill>
                          <a:schemeClr val="tx1"/>
                        </a:solidFill>
                        <a:latin typeface="Monserrat"/>
                      </a:rPr>
                      <a:t>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t" anchorCtr="0">
                  <a:noAutofit/>
                </a:bodyPr>
                <a:lstStyle/>
                <a:p>
                  <a:pPr algn="l">
                    <a:defRPr sz="2000" b="0" i="0" u="none" strike="noStrike" kern="1200" baseline="0">
                      <a:solidFill>
                        <a:schemeClr val="tx1"/>
                      </a:solidFill>
                      <a:latin typeface="Monserra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061428183546019"/>
                      <c:h val="0.1039092795737333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2D35-4182-A645-6213B28E08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Monserra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 </c:v>
                </c:pt>
                <c:pt idx="1">
                  <c:v>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96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D35-4182-A645-6213B28E08EF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6C27C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164-4D94-BFE2-23293C9369E1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164-4D94-BFE2-23293C9369E1}"/>
              </c:ext>
            </c:extLst>
          </c:dPt>
          <c:dLbls>
            <c:dLbl>
              <c:idx val="0"/>
              <c:layout>
                <c:manualLayout>
                  <c:x val="0.12095050327767244"/>
                  <c:y val="-0.4149590826281147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164-4D94-BFE2-23293C9369E1}"/>
                </c:ext>
              </c:extLst>
            </c:dLbl>
            <c:dLbl>
              <c:idx val="1"/>
              <c:layout>
                <c:manualLayout>
                  <c:x val="2.1405926323869333E-2"/>
                  <c:y val="8.572262870239774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164-4D94-BFE2-23293C9369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Arial (Основной текст)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 </c:v>
                </c:pt>
                <c:pt idx="1">
                  <c:v>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96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64-4D94-BFE2-23293C9369E1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0EC-459E-9E38-559EB9D40929}"/>
              </c:ext>
            </c:extLst>
          </c:dPt>
          <c:dPt>
            <c:idx val="1"/>
            <c:bubble3D val="0"/>
            <c:spPr>
              <a:solidFill>
                <a:srgbClr val="6C27C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0EC-459E-9E38-559EB9D40929}"/>
              </c:ext>
            </c:extLst>
          </c:dPt>
          <c:dLbls>
            <c:dLbl>
              <c:idx val="0"/>
              <c:layout>
                <c:manualLayout>
                  <c:x val="-0.23109959586529086"/>
                  <c:y val="0.1547071506229431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EC-459E-9E38-559EB9D40929}"/>
                </c:ext>
              </c:extLst>
            </c:dLbl>
            <c:dLbl>
              <c:idx val="1"/>
              <c:layout>
                <c:manualLayout>
                  <c:x val="0.2799107823566564"/>
                  <c:y val="-0.12594786674972519"/>
                </c:manualLayout>
              </c:layout>
              <c:tx>
                <c:rich>
                  <a:bodyPr rot="0" spcFirstLastPara="1" vertOverflow="ellipsis" vert="horz" wrap="square" lIns="38100" tIns="19050" rIns="38100" bIns="19050" anchor="t" anchorCtr="0">
                    <a:noAutofit/>
                  </a:bodyPr>
                  <a:lstStyle/>
                  <a:p>
                    <a:pPr algn="l">
                      <a:defRPr sz="2000" b="0" i="0" u="none" strike="noStrike" kern="1200" baseline="0">
                        <a:solidFill>
                          <a:schemeClr val="tx1"/>
                        </a:solidFill>
                        <a:latin typeface="Arial (Основной текст)"/>
                        <a:ea typeface="+mn-ea"/>
                        <a:cs typeface="+mn-cs"/>
                      </a:defRPr>
                    </a:pPr>
                    <a:r>
                      <a:rPr lang="en-US" sz="2000" dirty="0">
                        <a:solidFill>
                          <a:schemeClr val="tx1"/>
                        </a:solidFill>
                        <a:latin typeface="Arial (Основной текст)"/>
                      </a:rPr>
                      <a:t>70%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t" anchorCtr="0">
                  <a:noAutofit/>
                </a:bodyPr>
                <a:lstStyle/>
                <a:p>
                  <a:pPr algn="l">
                    <a:defRPr sz="2000" b="0" i="0" u="none" strike="noStrike" kern="1200" baseline="0">
                      <a:solidFill>
                        <a:schemeClr val="tx1"/>
                      </a:solidFill>
                      <a:latin typeface="Arial (Основной текст)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581446313715979"/>
                      <c:h val="0.1039091884109073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E0EC-459E-9E38-559EB9D409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Arial (Основной текст)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 </c:v>
                </c:pt>
                <c:pt idx="1">
                  <c:v>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EC-459E-9E38-559EB9D40929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ubble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Вовлечени1е</c:v>
                </c:pt>
              </c:strCache>
            </c:strRef>
          </c:tx>
          <c:spPr>
            <a:noFill/>
            <a:ln>
              <a:solidFill>
                <a:srgbClr val="FFA564"/>
              </a:solidFill>
            </a:ln>
            <a:effectLst/>
          </c:spPr>
          <c:invertIfNegative val="0"/>
          <c:xVal>
            <c:numRef>
              <c:f>Лист1!$A$2:$A$8</c:f>
              <c:numCache>
                <c:formatCode>General</c:formatCode>
                <c:ptCount val="7"/>
                <c:pt idx="0">
                  <c:v>0.1</c:v>
                </c:pt>
                <c:pt idx="1">
                  <c:v>0</c:v>
                </c:pt>
                <c:pt idx="2">
                  <c:v>0.5</c:v>
                </c:pt>
                <c:pt idx="3">
                  <c:v>0.3</c:v>
                </c:pt>
                <c:pt idx="4">
                  <c:v>0.3</c:v>
                </c:pt>
                <c:pt idx="5">
                  <c:v>0</c:v>
                </c:pt>
                <c:pt idx="6">
                  <c:v>1</c:v>
                </c:pt>
              </c:numCache>
            </c:numRef>
          </c:xVal>
          <c:yVal>
            <c:numRef>
              <c:f>Лист1!$B$2:$B$8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yVal>
          <c:bubbleSize>
            <c:numRef>
              <c:f>Лист1!$C$2:$C$8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0-41EC-4521-BD27-107AEB57A34D}"/>
            </c:ext>
          </c:extLst>
        </c:ser>
        <c:ser>
          <c:idx val="1"/>
          <c:order val="1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alpha val="75000"/>
              </a:schemeClr>
            </a:solidFill>
            <a:ln w="25400">
              <a:noFill/>
            </a:ln>
            <a:effectLst/>
          </c:spPr>
          <c:invertIfNegative val="0"/>
          <c:xVal>
            <c:numRef>
              <c:f>Лист1!$A$2:$A$8</c:f>
              <c:numCache>
                <c:formatCode>General</c:formatCode>
                <c:ptCount val="7"/>
                <c:pt idx="0">
                  <c:v>0.1</c:v>
                </c:pt>
                <c:pt idx="1">
                  <c:v>0</c:v>
                </c:pt>
                <c:pt idx="2">
                  <c:v>0.5</c:v>
                </c:pt>
                <c:pt idx="3">
                  <c:v>0.3</c:v>
                </c:pt>
                <c:pt idx="4">
                  <c:v>0.3</c:v>
                </c:pt>
                <c:pt idx="5">
                  <c:v>0</c:v>
                </c:pt>
                <c:pt idx="6">
                  <c:v>1</c:v>
                </c:pt>
              </c:numCache>
            </c:numRef>
          </c:xVal>
          <c:yVal>
            <c:numRef>
              <c:f>Лист1!$D$2:$D$8</c:f>
              <c:numCache>
                <c:formatCode>General</c:formatCode>
                <c:ptCount val="7"/>
              </c:numCache>
            </c:numRef>
          </c:yVal>
          <c:bubbleSize>
            <c:numRef>
              <c:f>Лист1!$E$2:$E$8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1-41EC-4521-BD27-107AEB57A3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1583622960"/>
        <c:axId val="1583398960"/>
      </c:bubbleChart>
      <c:valAx>
        <c:axId val="1583622960"/>
        <c:scaling>
          <c:orientation val="minMax"/>
          <c:max val="1"/>
          <c:min val="0"/>
        </c:scaling>
        <c:delete val="1"/>
        <c:axPos val="b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dirty="0"/>
                  <a:t>Фильтрация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crossAx val="1583398960"/>
        <c:crosses val="autoZero"/>
        <c:crossBetween val="midCat"/>
      </c:valAx>
      <c:valAx>
        <c:axId val="1583398960"/>
        <c:scaling>
          <c:orientation val="minMax"/>
          <c:max val="1"/>
          <c:min val="0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dirty="0"/>
                  <a:t>Доверие</a:t>
                </a:r>
                <a:r>
                  <a:rPr lang="en-US" dirty="0"/>
                  <a:t> </a:t>
                </a:r>
                <a:r>
                  <a:rPr lang="ru-RU" dirty="0"/>
                  <a:t>к</a:t>
                </a:r>
                <a:r>
                  <a:rPr lang="ru-RU" baseline="0" dirty="0"/>
                  <a:t> сервису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8.121827040165952E-3"/>
              <c:y val="0.207444906650819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crossAx val="1583622960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Calibri Light" panose="020F0302020204030204" pitchFamily="34" charset="0"/>
              </a:defRPr>
            </a:pPr>
            <a:r>
              <a:rPr lang="ru-RU" sz="1800" dirty="0"/>
              <a:t>Оценка рынка на 2019 г. </a:t>
            </a:r>
            <a:br>
              <a:rPr lang="ru-RU" sz="1800" dirty="0"/>
            </a:br>
            <a:r>
              <a:rPr lang="ru-RU" sz="1800" dirty="0"/>
              <a:t>(624,5 тыс. тонн / $3,05 млрд)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Calibri Light" panose="020F030202020403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4.0651546483706134E-2"/>
          <c:y val="0.24056827150749802"/>
          <c:w val="0.53370067041726421"/>
          <c:h val="0.7020678768745066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3D2-4C6E-A7E5-99C43D95B38C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3D2-4C6E-A7E5-99C43D95B38C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3D2-4C6E-A7E5-99C43D95B38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5A8EC71D-B2F3-4876-9D78-D7D8BD1F91AA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3D2-4C6E-A7E5-99C43D95B38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2AB8B61-A9EB-4442-A882-BA8CFF9BCA33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3D2-4C6E-A7E5-99C43D95B38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800" b="0" i="0" u="none" strike="noStrike" baseline="0" dirty="0"/>
                      <a:t>11,5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F3D2-4C6E-A7E5-99C43D95B3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Calibri Light" panose="020F030202020403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Корма кошек</c:v>
                </c:pt>
                <c:pt idx="1">
                  <c:v>Корма собак</c:v>
                </c:pt>
                <c:pt idx="2">
                  <c:v>Остальное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73.3</c:v>
                </c:pt>
                <c:pt idx="1">
                  <c:v>15.2</c:v>
                </c:pt>
                <c:pt idx="2">
                  <c:v>11.5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3D2-4C6E-A7E5-99C43D95B38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02038652785764"/>
          <c:y val="0.3869951338955559"/>
          <c:w val="0.37539644040312342"/>
          <c:h val="0.409214152098391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Calibri Light" panose="020F030202020403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ysClr val="windowText" lastClr="000000"/>
          </a:solidFill>
          <a:latin typeface="+mn-lt"/>
          <a:cs typeface="Calibri Light" panose="020F0302020204030204" pitchFamily="34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pPr>
            <a:r>
              <a:rPr lang="ru-RU" sz="1800" dirty="0"/>
              <a:t>Рост рынка в %</a:t>
            </a:r>
            <a:r>
              <a:rPr lang="en-US" sz="1800" dirty="0"/>
              <a:t> </a:t>
            </a:r>
            <a:r>
              <a:rPr lang="ru-RU" sz="1800" dirty="0"/>
              <a:t>(окт. 18 - сен. 19)</a:t>
            </a:r>
          </a:p>
        </c:rich>
      </c:tx>
      <c:layout>
        <c:manualLayout>
          <c:xMode val="edge"/>
          <c:yMode val="edge"/>
          <c:x val="0.21818978776866454"/>
          <c:y val="3.353448222287131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Calibri Light" panose="020F0302020204030204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 натуральном выражении 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Calibri Light" panose="020F030202020403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Корм для кошек</c:v>
                </c:pt>
                <c:pt idx="1">
                  <c:v>Корм для собак</c:v>
                </c:pt>
                <c:pt idx="2">
                  <c:v>Лакомства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</c:v>
                </c:pt>
                <c:pt idx="1">
                  <c:v>5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17-4697-BF2B-5A3E254569A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 денежном выражении (%)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Calibri Light" panose="020F030202020403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Корм для кошек</c:v>
                </c:pt>
                <c:pt idx="1">
                  <c:v>Корм для собак</c:v>
                </c:pt>
                <c:pt idx="2">
                  <c:v>Лакомства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9</c:v>
                </c:pt>
                <c:pt idx="1">
                  <c:v>11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17-4697-BF2B-5A3E254569A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48986928"/>
        <c:axId val="99011216"/>
      </c:barChart>
      <c:catAx>
        <c:axId val="164898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pPr>
            <a:endParaRPr lang="ru-RU"/>
          </a:p>
        </c:txPr>
        <c:crossAx val="99011216"/>
        <c:crosses val="autoZero"/>
        <c:auto val="1"/>
        <c:lblAlgn val="ctr"/>
        <c:lblOffset val="100"/>
        <c:noMultiLvlLbl val="0"/>
      </c:catAx>
      <c:valAx>
        <c:axId val="9901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pPr>
            <a:endParaRPr lang="ru-RU"/>
          </a:p>
        </c:txPr>
        <c:crossAx val="164898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Calibri Light" panose="020F030202020403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+mn-lt"/>
          <a:cs typeface="Calibri Light" panose="020F0302020204030204" pitchFamily="34" charset="0"/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Посетители (тыс.)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Лист1!$A$2:$A$13</c:f>
              <c:strCache>
                <c:ptCount val="12"/>
                <c:pt idx="0">
                  <c:v>06-07</c:v>
                </c:pt>
                <c:pt idx="1">
                  <c:v>07-08</c:v>
                </c:pt>
                <c:pt idx="2">
                  <c:v>08-09</c:v>
                </c:pt>
                <c:pt idx="3">
                  <c:v>09-10</c:v>
                </c:pt>
                <c:pt idx="4">
                  <c:v>10-11</c:v>
                </c:pt>
                <c:pt idx="5">
                  <c:v>11-12</c:v>
                </c:pt>
                <c:pt idx="6">
                  <c:v>12-01</c:v>
                </c:pt>
                <c:pt idx="7">
                  <c:v>01-02</c:v>
                </c:pt>
                <c:pt idx="8">
                  <c:v>02-03</c:v>
                </c:pt>
                <c:pt idx="9">
                  <c:v>03-04</c:v>
                </c:pt>
                <c:pt idx="10">
                  <c:v>04-05</c:v>
                </c:pt>
                <c:pt idx="11">
                  <c:v>05-06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2.8759999999999999</c:v>
                </c:pt>
                <c:pt idx="1">
                  <c:v>2.1949999999999998</c:v>
                </c:pt>
                <c:pt idx="2">
                  <c:v>2.024</c:v>
                </c:pt>
                <c:pt idx="3">
                  <c:v>2.9180000000000001</c:v>
                </c:pt>
                <c:pt idx="4">
                  <c:v>4.3819999999999997</c:v>
                </c:pt>
                <c:pt idx="5">
                  <c:v>5.3049999999999997</c:v>
                </c:pt>
                <c:pt idx="6">
                  <c:v>4.9020000000000001</c:v>
                </c:pt>
                <c:pt idx="7">
                  <c:v>4.5220000000000002</c:v>
                </c:pt>
                <c:pt idx="8">
                  <c:v>5.9509999999999996</c:v>
                </c:pt>
                <c:pt idx="9">
                  <c:v>8.5850000000000009</c:v>
                </c:pt>
                <c:pt idx="10">
                  <c:v>10.614000000000001</c:v>
                </c:pt>
                <c:pt idx="11">
                  <c:v>7.3410000000000002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6F-4EB6-962B-8165A6BFF64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Визиты (тыс.)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Лист1!$A$2:$A$13</c:f>
              <c:strCache>
                <c:ptCount val="12"/>
                <c:pt idx="0">
                  <c:v>06-07</c:v>
                </c:pt>
                <c:pt idx="1">
                  <c:v>07-08</c:v>
                </c:pt>
                <c:pt idx="2">
                  <c:v>08-09</c:v>
                </c:pt>
                <c:pt idx="3">
                  <c:v>09-10</c:v>
                </c:pt>
                <c:pt idx="4">
                  <c:v>10-11</c:v>
                </c:pt>
                <c:pt idx="5">
                  <c:v>11-12</c:v>
                </c:pt>
                <c:pt idx="6">
                  <c:v>12-01</c:v>
                </c:pt>
                <c:pt idx="7">
                  <c:v>01-02</c:v>
                </c:pt>
                <c:pt idx="8">
                  <c:v>02-03</c:v>
                </c:pt>
                <c:pt idx="9">
                  <c:v>03-04</c:v>
                </c:pt>
                <c:pt idx="10">
                  <c:v>04-05</c:v>
                </c:pt>
                <c:pt idx="11">
                  <c:v>05-06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3.6779999999999999</c:v>
                </c:pt>
                <c:pt idx="1">
                  <c:v>2.7879999999999998</c:v>
                </c:pt>
                <c:pt idx="2">
                  <c:v>2.5230000000000001</c:v>
                </c:pt>
                <c:pt idx="3">
                  <c:v>3.7879999999999998</c:v>
                </c:pt>
                <c:pt idx="4">
                  <c:v>6.2009999999999996</c:v>
                </c:pt>
                <c:pt idx="5">
                  <c:v>7.3849999999999998</c:v>
                </c:pt>
                <c:pt idx="6">
                  <c:v>6.5640000000000001</c:v>
                </c:pt>
                <c:pt idx="7">
                  <c:v>6.2</c:v>
                </c:pt>
                <c:pt idx="8">
                  <c:v>8.6080000000000005</c:v>
                </c:pt>
                <c:pt idx="9">
                  <c:v>11.247999999999999</c:v>
                </c:pt>
                <c:pt idx="10">
                  <c:v>13.994</c:v>
                </c:pt>
                <c:pt idx="11">
                  <c:v>8.9459999999999997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6F-4EB6-962B-8165A6BFF64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Просмотры (10 тыс.)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Лист1!$A$2:$A$13</c:f>
              <c:strCache>
                <c:ptCount val="12"/>
                <c:pt idx="0">
                  <c:v>06-07</c:v>
                </c:pt>
                <c:pt idx="1">
                  <c:v>07-08</c:v>
                </c:pt>
                <c:pt idx="2">
                  <c:v>08-09</c:v>
                </c:pt>
                <c:pt idx="3">
                  <c:v>09-10</c:v>
                </c:pt>
                <c:pt idx="4">
                  <c:v>10-11</c:v>
                </c:pt>
                <c:pt idx="5">
                  <c:v>11-12</c:v>
                </c:pt>
                <c:pt idx="6">
                  <c:v>12-01</c:v>
                </c:pt>
                <c:pt idx="7">
                  <c:v>01-02</c:v>
                </c:pt>
                <c:pt idx="8">
                  <c:v>02-03</c:v>
                </c:pt>
                <c:pt idx="9">
                  <c:v>03-04</c:v>
                </c:pt>
                <c:pt idx="10">
                  <c:v>04-05</c:v>
                </c:pt>
                <c:pt idx="11">
                  <c:v>05-06</c:v>
                </c:pt>
              </c:strCache>
            </c:strRef>
          </c:cat>
          <c:val>
            <c:numRef>
              <c:f>Лист1!$D$2:$D$13</c:f>
              <c:numCache>
                <c:formatCode>General</c:formatCode>
                <c:ptCount val="12"/>
                <c:pt idx="0">
                  <c:v>2.2871000000000001</c:v>
                </c:pt>
                <c:pt idx="1">
                  <c:v>1.3537999999999999</c:v>
                </c:pt>
                <c:pt idx="2">
                  <c:v>1.1317999999999999</c:v>
                </c:pt>
                <c:pt idx="3">
                  <c:v>1.8268</c:v>
                </c:pt>
                <c:pt idx="4">
                  <c:v>3.8731</c:v>
                </c:pt>
                <c:pt idx="5">
                  <c:v>4.4135999999999997</c:v>
                </c:pt>
                <c:pt idx="6">
                  <c:v>3.9371</c:v>
                </c:pt>
                <c:pt idx="7">
                  <c:v>3.5941999999999998</c:v>
                </c:pt>
                <c:pt idx="8">
                  <c:v>4.3792999999999997</c:v>
                </c:pt>
                <c:pt idx="9">
                  <c:v>5.1886999999999999</c:v>
                </c:pt>
                <c:pt idx="10">
                  <c:v>5.0366999999999997</c:v>
                </c:pt>
                <c:pt idx="11">
                  <c:v>3.9756999999999998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6F-4EB6-962B-8165A6BFF64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Заявки (в 10)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cat>
            <c:strRef>
              <c:f>Лист1!$A$2:$A$13</c:f>
              <c:strCache>
                <c:ptCount val="12"/>
                <c:pt idx="0">
                  <c:v>06-07</c:v>
                </c:pt>
                <c:pt idx="1">
                  <c:v>07-08</c:v>
                </c:pt>
                <c:pt idx="2">
                  <c:v>08-09</c:v>
                </c:pt>
                <c:pt idx="3">
                  <c:v>09-10</c:v>
                </c:pt>
                <c:pt idx="4">
                  <c:v>10-11</c:v>
                </c:pt>
                <c:pt idx="5">
                  <c:v>11-12</c:v>
                </c:pt>
                <c:pt idx="6">
                  <c:v>12-01</c:v>
                </c:pt>
                <c:pt idx="7">
                  <c:v>01-02</c:v>
                </c:pt>
                <c:pt idx="8">
                  <c:v>02-03</c:v>
                </c:pt>
                <c:pt idx="9">
                  <c:v>03-04</c:v>
                </c:pt>
                <c:pt idx="10">
                  <c:v>04-05</c:v>
                </c:pt>
                <c:pt idx="11">
                  <c:v>05-06</c:v>
                </c:pt>
              </c:strCache>
            </c:strRef>
          </c:cat>
          <c:val>
            <c:numRef>
              <c:f>Лист1!$E$2:$E$13</c:f>
              <c:numCache>
                <c:formatCode>General</c:formatCode>
                <c:ptCount val="12"/>
                <c:pt idx="0">
                  <c:v>0.4</c:v>
                </c:pt>
                <c:pt idx="1">
                  <c:v>0.4</c:v>
                </c:pt>
                <c:pt idx="2">
                  <c:v>0.4</c:v>
                </c:pt>
                <c:pt idx="3">
                  <c:v>1</c:v>
                </c:pt>
                <c:pt idx="4">
                  <c:v>2.9</c:v>
                </c:pt>
                <c:pt idx="5">
                  <c:v>2.9</c:v>
                </c:pt>
                <c:pt idx="6">
                  <c:v>2.2000000000000002</c:v>
                </c:pt>
                <c:pt idx="7">
                  <c:v>2.1</c:v>
                </c:pt>
                <c:pt idx="8">
                  <c:v>3.7</c:v>
                </c:pt>
                <c:pt idx="9">
                  <c:v>3.3</c:v>
                </c:pt>
                <c:pt idx="10">
                  <c:v>3.3</c:v>
                </c:pt>
                <c:pt idx="11">
                  <c:v>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16F-4EB6-962B-8165A6BFF64C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Взято питомцев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cat>
            <c:strRef>
              <c:f>Лист1!$A$2:$A$13</c:f>
              <c:strCache>
                <c:ptCount val="12"/>
                <c:pt idx="0">
                  <c:v>06-07</c:v>
                </c:pt>
                <c:pt idx="1">
                  <c:v>07-08</c:v>
                </c:pt>
                <c:pt idx="2">
                  <c:v>08-09</c:v>
                </c:pt>
                <c:pt idx="3">
                  <c:v>09-10</c:v>
                </c:pt>
                <c:pt idx="4">
                  <c:v>10-11</c:v>
                </c:pt>
                <c:pt idx="5">
                  <c:v>11-12</c:v>
                </c:pt>
                <c:pt idx="6">
                  <c:v>12-01</c:v>
                </c:pt>
                <c:pt idx="7">
                  <c:v>01-02</c:v>
                </c:pt>
                <c:pt idx="8">
                  <c:v>02-03</c:v>
                </c:pt>
                <c:pt idx="9">
                  <c:v>03-04</c:v>
                </c:pt>
                <c:pt idx="10">
                  <c:v>04-05</c:v>
                </c:pt>
                <c:pt idx="11">
                  <c:v>05-06</c:v>
                </c:pt>
              </c:strCache>
            </c:strRef>
          </c:cat>
          <c:val>
            <c:numRef>
              <c:f>Лист1!$F$2:$F$13</c:f>
              <c:numCache>
                <c:formatCode>General</c:formatCode>
                <c:ptCount val="1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5</c:v>
                </c:pt>
                <c:pt idx="5">
                  <c:v>5</c:v>
                </c:pt>
                <c:pt idx="6">
                  <c:v>4</c:v>
                </c:pt>
                <c:pt idx="7">
                  <c:v>2</c:v>
                </c:pt>
                <c:pt idx="8">
                  <c:v>8</c:v>
                </c:pt>
                <c:pt idx="9">
                  <c:v>3</c:v>
                </c:pt>
                <c:pt idx="10">
                  <c:v>6</c:v>
                </c:pt>
                <c:pt idx="11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16F-4EB6-962B-8165A6BFF6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0518607"/>
        <c:axId val="510517359"/>
      </c:lineChart>
      <c:catAx>
        <c:axId val="510518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Monserrat"/>
                <a:ea typeface="+mn-ea"/>
                <a:cs typeface="+mn-cs"/>
              </a:defRPr>
            </a:pPr>
            <a:endParaRPr lang="ru-RU"/>
          </a:p>
        </c:txPr>
        <c:crossAx val="510517359"/>
        <c:crosses val="autoZero"/>
        <c:auto val="0"/>
        <c:lblAlgn val="ctr"/>
        <c:lblOffset val="0"/>
        <c:tickLblSkip val="1"/>
        <c:noMultiLvlLbl val="0"/>
      </c:catAx>
      <c:valAx>
        <c:axId val="5105173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Monserrat"/>
                <a:ea typeface="+mn-ea"/>
                <a:cs typeface="+mn-cs"/>
              </a:defRPr>
            </a:pPr>
            <a:endParaRPr lang="ru-RU"/>
          </a:p>
        </c:txPr>
        <c:crossAx val="5105186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4.8310710223169347E-4"/>
          <c:y val="5.1981002374703163E-2"/>
          <c:w val="0.99903381642512079"/>
          <c:h val="7.1011270632574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Monserra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Monserrat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6AC7F8-2570-4C3D-B635-73DA0F4030FA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A0CC72-FAE0-401C-AC4C-41E5C31E10F6}">
      <dgm:prSet phldrT="[Текст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5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Формирование идеи</a:t>
          </a:r>
        </a:p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дек 20 – март 21</a:t>
          </a:r>
        </a:p>
      </dgm:t>
    </dgm:pt>
    <dgm:pt modelId="{287055C9-6727-43BD-AA35-62179258ACB6}" type="parTrans" cxnId="{75FFBB55-94AF-4610-A417-B8059D81FE7B}">
      <dgm:prSet/>
      <dgm:spPr/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FCC999D4-B4B8-4C32-959A-24F816B6DB0F}" type="sibTrans" cxnId="{75FFBB55-94AF-4610-A417-B8059D81FE7B}">
      <dgm:prSet custT="1"/>
      <dgm:spPr>
        <a:ln>
          <a:solidFill>
            <a:srgbClr val="6C27CD"/>
          </a:solidFill>
        </a:ln>
      </dgm:spPr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7F1A70C8-089F-48B9-A7EC-8931C635A04C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5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Поиск команды, создание </a:t>
          </a:r>
          <a:r>
            <a:rPr lang="en-US" sz="1600" dirty="0">
              <a:solidFill>
                <a:schemeClr val="tx1"/>
              </a:solidFill>
              <a:latin typeface="+mn-lt"/>
            </a:rPr>
            <a:t>MVP</a:t>
          </a:r>
          <a:endParaRPr lang="ru-RU" sz="1600" dirty="0">
            <a:solidFill>
              <a:schemeClr val="tx1"/>
            </a:solidFill>
            <a:latin typeface="+mn-lt"/>
          </a:endParaRPr>
        </a:p>
        <a:p>
          <a:pPr>
            <a:lnSpc>
              <a:spcPct val="100000"/>
            </a:lnSpc>
          </a:pPr>
          <a:r>
            <a:rPr lang="ru-RU" sz="1600" dirty="0" err="1">
              <a:solidFill>
                <a:schemeClr val="tx1"/>
              </a:solidFill>
              <a:latin typeface="+mn-lt"/>
            </a:rPr>
            <a:t>апр</a:t>
          </a:r>
          <a:r>
            <a:rPr lang="ru-RU" sz="1600" dirty="0">
              <a:solidFill>
                <a:schemeClr val="tx1"/>
              </a:solidFill>
              <a:latin typeface="+mn-lt"/>
            </a:rPr>
            <a:t> 21 – июнь 21</a:t>
          </a:r>
        </a:p>
      </dgm:t>
    </dgm:pt>
    <dgm:pt modelId="{589EE4AB-E63E-44B2-85ED-BFBDF8EF7A42}" type="parTrans" cxnId="{E4D5548F-60FC-44D2-AB45-060BF43AFDCF}">
      <dgm:prSet/>
      <dgm:spPr/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A5282A4B-4A9C-4578-AE31-7E9C39A63D2B}" type="sibTrans" cxnId="{E4D5548F-60FC-44D2-AB45-060BF43AFDCF}">
      <dgm:prSet custT="1"/>
      <dgm:spPr>
        <a:ln>
          <a:solidFill>
            <a:srgbClr val="6C27CD"/>
          </a:solidFill>
        </a:ln>
      </dgm:spPr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F8BEC398-D7B5-4FD8-8DFF-F983ABDFBADB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5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Запуск </a:t>
          </a:r>
          <a:r>
            <a:rPr lang="en-US" sz="1600" dirty="0">
              <a:solidFill>
                <a:schemeClr val="tx1"/>
              </a:solidFill>
              <a:latin typeface="+mn-lt"/>
            </a:rPr>
            <a:t>MVP</a:t>
          </a:r>
          <a:endParaRPr lang="ru-RU" sz="1600" dirty="0">
            <a:solidFill>
              <a:schemeClr val="tx1"/>
            </a:solidFill>
            <a:latin typeface="+mn-lt"/>
          </a:endParaRPr>
        </a:p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июнь 21 – сен 21</a:t>
          </a:r>
        </a:p>
      </dgm:t>
    </dgm:pt>
    <dgm:pt modelId="{5ACC777B-2D80-42B6-B25A-9416C9F38E99}" type="parTrans" cxnId="{122F67C5-15E9-4D7D-8F3A-2659114E70F9}">
      <dgm:prSet/>
      <dgm:spPr/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2B9A5DAF-8CAB-4703-AA77-00E378C2EE29}" type="sibTrans" cxnId="{122F67C5-15E9-4D7D-8F3A-2659114E70F9}">
      <dgm:prSet custT="1"/>
      <dgm:spPr>
        <a:ln>
          <a:solidFill>
            <a:srgbClr val="6C27CD"/>
          </a:solidFill>
        </a:ln>
      </dgm:spPr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C1C8BBE0-B644-4D5C-93C7-9B73CFB70E07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5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Добавлений функций</a:t>
          </a:r>
        </a:p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сен 21 – </a:t>
          </a:r>
          <a:r>
            <a:rPr lang="ru-RU" sz="1600" dirty="0" err="1">
              <a:solidFill>
                <a:schemeClr val="tx1"/>
              </a:solidFill>
              <a:latin typeface="+mn-lt"/>
            </a:rPr>
            <a:t>янв</a:t>
          </a:r>
          <a:r>
            <a:rPr lang="ru-RU" sz="1600" dirty="0">
              <a:solidFill>
                <a:schemeClr val="tx1"/>
              </a:solidFill>
              <a:latin typeface="+mn-lt"/>
            </a:rPr>
            <a:t> 22</a:t>
          </a:r>
        </a:p>
      </dgm:t>
    </dgm:pt>
    <dgm:pt modelId="{618FA805-5C6A-4C6D-A22E-2A6EA093A8F1}" type="parTrans" cxnId="{1065143F-2BF3-40F5-8A8F-C1AD71E5C9C5}">
      <dgm:prSet/>
      <dgm:spPr/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C5CBEDE5-B1AA-4659-BDBE-2ED625A9391F}" type="sibTrans" cxnId="{1065143F-2BF3-40F5-8A8F-C1AD71E5C9C5}">
      <dgm:prSet custT="1"/>
      <dgm:spPr>
        <a:ln>
          <a:solidFill>
            <a:srgbClr val="6C27CD"/>
          </a:solidFill>
        </a:ln>
      </dgm:spPr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8AB26BFD-4E56-4103-B336-C4EFD0B40C2A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5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Ближайшие области</a:t>
          </a:r>
        </a:p>
        <a:p>
          <a:pPr>
            <a:lnSpc>
              <a:spcPct val="100000"/>
            </a:lnSpc>
          </a:pPr>
          <a:r>
            <a:rPr lang="ru-RU" sz="1600" dirty="0" err="1">
              <a:solidFill>
                <a:schemeClr val="tx1"/>
              </a:solidFill>
              <a:latin typeface="+mn-lt"/>
            </a:rPr>
            <a:t>окт</a:t>
          </a:r>
          <a:r>
            <a:rPr lang="ru-RU" sz="1600" dirty="0">
              <a:solidFill>
                <a:schemeClr val="tx1"/>
              </a:solidFill>
              <a:latin typeface="+mn-lt"/>
            </a:rPr>
            <a:t> 21 – дек 21</a:t>
          </a:r>
        </a:p>
      </dgm:t>
    </dgm:pt>
    <dgm:pt modelId="{CFC643E6-944E-4530-BDA4-7BB51AAD5A92}" type="parTrans" cxnId="{9175698C-EF43-4B56-84D4-1656D2A5EA88}">
      <dgm:prSet/>
      <dgm:spPr/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867C6669-2F05-4F59-9DA7-A840C7FE3FB0}" type="sibTrans" cxnId="{9175698C-EF43-4B56-84D4-1656D2A5EA88}">
      <dgm:prSet custT="1"/>
      <dgm:spPr>
        <a:ln>
          <a:solidFill>
            <a:srgbClr val="6C27CD"/>
          </a:solidFill>
        </a:ln>
      </dgm:spPr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A5A1F4FD-7C6C-492F-9226-3AB8D4C525B6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5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Анализ показателей</a:t>
          </a:r>
        </a:p>
        <a:p>
          <a:pPr>
            <a:lnSpc>
              <a:spcPct val="100000"/>
            </a:lnSpc>
          </a:pPr>
          <a:r>
            <a:rPr lang="ru-RU" sz="1600" dirty="0" err="1">
              <a:solidFill>
                <a:schemeClr val="tx1"/>
              </a:solidFill>
              <a:latin typeface="+mn-lt"/>
            </a:rPr>
            <a:t>янв</a:t>
          </a:r>
          <a:r>
            <a:rPr lang="ru-RU" sz="1600" dirty="0">
              <a:solidFill>
                <a:schemeClr val="tx1"/>
              </a:solidFill>
              <a:latin typeface="+mn-lt"/>
            </a:rPr>
            <a:t> 22 – </a:t>
          </a:r>
          <a:r>
            <a:rPr lang="ru-RU" sz="1600" dirty="0" err="1">
              <a:solidFill>
                <a:schemeClr val="tx1"/>
              </a:solidFill>
              <a:latin typeface="+mn-lt"/>
            </a:rPr>
            <a:t>фев</a:t>
          </a:r>
          <a:r>
            <a:rPr lang="ru-RU" sz="1600" dirty="0">
              <a:solidFill>
                <a:schemeClr val="tx1"/>
              </a:solidFill>
              <a:latin typeface="+mn-lt"/>
            </a:rPr>
            <a:t> 22</a:t>
          </a:r>
        </a:p>
      </dgm:t>
    </dgm:pt>
    <dgm:pt modelId="{2F62D479-623F-4525-8199-B5FCF49AF22E}" type="parTrans" cxnId="{D6CA4330-1435-4600-A275-8ED3B5C407E8}">
      <dgm:prSet/>
      <dgm:spPr/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CA21B7D8-987F-4380-ACF4-4A30C074AF16}" type="sibTrans" cxnId="{D6CA4330-1435-4600-A275-8ED3B5C407E8}">
      <dgm:prSet custT="1"/>
      <dgm:spPr>
        <a:ln>
          <a:solidFill>
            <a:srgbClr val="6C27CD"/>
          </a:solidFill>
        </a:ln>
      </dgm:spPr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737D04AC-EC80-4AD3-BAB6-30A4C9E90F16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5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Оставшиеся города Сибири</a:t>
          </a:r>
        </a:p>
        <a:p>
          <a:pPr>
            <a:lnSpc>
              <a:spcPct val="100000"/>
            </a:lnSpc>
          </a:pPr>
          <a:r>
            <a:rPr lang="ru-RU" sz="1600" dirty="0" err="1">
              <a:solidFill>
                <a:schemeClr val="tx1"/>
              </a:solidFill>
              <a:latin typeface="+mn-lt"/>
            </a:rPr>
            <a:t>фев</a:t>
          </a:r>
          <a:r>
            <a:rPr lang="ru-RU" sz="1600" dirty="0">
              <a:solidFill>
                <a:schemeClr val="tx1"/>
              </a:solidFill>
              <a:latin typeface="+mn-lt"/>
            </a:rPr>
            <a:t> 22 – март 22</a:t>
          </a:r>
        </a:p>
      </dgm:t>
    </dgm:pt>
    <dgm:pt modelId="{7EBA8BB0-922D-4B2C-A6F5-CFE5173363FD}" type="parTrans" cxnId="{18EF3EC2-754B-4B2E-A287-55A2C8D93790}">
      <dgm:prSet/>
      <dgm:spPr/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838DE2D5-32A9-47C8-9111-81FC0CD18DBF}" type="sibTrans" cxnId="{18EF3EC2-754B-4B2E-A287-55A2C8D93790}">
      <dgm:prSet custT="1"/>
      <dgm:spPr>
        <a:ln>
          <a:solidFill>
            <a:srgbClr val="6C27CD"/>
          </a:solidFill>
        </a:ln>
      </dgm:spPr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2811A2F1-058E-4E25-8E21-980B8E921DAB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5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Улучшение сайта</a:t>
          </a:r>
        </a:p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март 22 – </a:t>
          </a:r>
          <a:r>
            <a:rPr lang="ru-RU" sz="1600" dirty="0" err="1">
              <a:solidFill>
                <a:schemeClr val="tx1"/>
              </a:solidFill>
              <a:latin typeface="+mn-lt"/>
            </a:rPr>
            <a:t>апр</a:t>
          </a:r>
          <a:r>
            <a:rPr lang="ru-RU" sz="1600" dirty="0">
              <a:solidFill>
                <a:schemeClr val="tx1"/>
              </a:solidFill>
              <a:latin typeface="+mn-lt"/>
            </a:rPr>
            <a:t> 22</a:t>
          </a:r>
        </a:p>
      </dgm:t>
    </dgm:pt>
    <dgm:pt modelId="{9772C4E7-68F1-4B87-BD98-5CD536DE217A}" type="parTrans" cxnId="{24F81691-F412-42C8-975F-D7CEB13CB603}">
      <dgm:prSet/>
      <dgm:spPr/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D90E795A-22B4-4BD6-BE2A-D4ECCE080A5B}" type="sibTrans" cxnId="{24F81691-F412-42C8-975F-D7CEB13CB603}">
      <dgm:prSet custT="1"/>
      <dgm:spPr>
        <a:ln>
          <a:solidFill>
            <a:srgbClr val="6C27CD"/>
          </a:solidFill>
        </a:ln>
      </dgm:spPr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CAEB4E4C-CA23-4306-BE57-78E17EF186D0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5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Поиск рекламодателя</a:t>
          </a:r>
        </a:p>
        <a:p>
          <a:pPr>
            <a:lnSpc>
              <a:spcPct val="100000"/>
            </a:lnSpc>
          </a:pPr>
          <a:r>
            <a:rPr lang="ru-RU" sz="1600" dirty="0" err="1">
              <a:solidFill>
                <a:schemeClr val="tx1"/>
              </a:solidFill>
              <a:latin typeface="+mn-lt"/>
            </a:rPr>
            <a:t>янв</a:t>
          </a:r>
          <a:r>
            <a:rPr lang="ru-RU" sz="1600" dirty="0">
              <a:solidFill>
                <a:schemeClr val="tx1"/>
              </a:solidFill>
              <a:latin typeface="+mn-lt"/>
            </a:rPr>
            <a:t> 22 – март 22</a:t>
          </a:r>
        </a:p>
      </dgm:t>
    </dgm:pt>
    <dgm:pt modelId="{552C0C44-D16B-43B9-B5D6-F8A14AE7AEC5}" type="parTrans" cxnId="{59CFB139-5C99-48F8-855F-80591E92434E}">
      <dgm:prSet/>
      <dgm:spPr/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C653B72E-ABA5-41F3-84B9-300C4FC585C6}" type="sibTrans" cxnId="{59CFB139-5C99-48F8-855F-80591E92434E}">
      <dgm:prSet custT="1"/>
      <dgm:spPr>
        <a:ln>
          <a:solidFill>
            <a:srgbClr val="6C27CD"/>
          </a:solidFill>
        </a:ln>
      </dgm:spPr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69497229-DE8B-4DF2-950F-F815853A3E7C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4"/>
        </a:solidFill>
        <a:ln>
          <a:noFill/>
        </a:ln>
        <a:effectLst/>
      </dgm:spPr>
      <dgm:t>
        <a:bodyPr/>
        <a:lstStyle/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Расширение на всю Россию</a:t>
          </a:r>
        </a:p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июль 22 – сен 22</a:t>
          </a:r>
        </a:p>
      </dgm:t>
    </dgm:pt>
    <dgm:pt modelId="{0F710836-3E6C-405E-9634-D050186F7621}" type="parTrans" cxnId="{647785A1-6174-4EE1-B9E9-A91878ECC389}">
      <dgm:prSet/>
      <dgm:spPr/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E8B2BB40-2A75-48CC-8802-65DB0A5DA5EB}" type="sibTrans" cxnId="{647785A1-6174-4EE1-B9E9-A91878ECC389}">
      <dgm:prSet custT="1"/>
      <dgm:spPr>
        <a:ln>
          <a:solidFill>
            <a:srgbClr val="6C27CD"/>
          </a:solidFill>
        </a:ln>
      </dgm:spPr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1C0A314E-1119-4EFD-B975-1B7CA021D952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4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Тестирование системы</a:t>
          </a:r>
        </a:p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сен 22 – </a:t>
          </a:r>
          <a:r>
            <a:rPr lang="ru-RU" sz="1600" dirty="0" err="1">
              <a:solidFill>
                <a:schemeClr val="tx1"/>
              </a:solidFill>
              <a:latin typeface="+mn-lt"/>
            </a:rPr>
            <a:t>янв</a:t>
          </a:r>
          <a:r>
            <a:rPr lang="ru-RU" sz="1600" dirty="0">
              <a:solidFill>
                <a:schemeClr val="tx1"/>
              </a:solidFill>
              <a:latin typeface="+mn-lt"/>
            </a:rPr>
            <a:t> 23</a:t>
          </a:r>
        </a:p>
      </dgm:t>
    </dgm:pt>
    <dgm:pt modelId="{38318147-47C6-4DDE-972D-A358140BB9CF}" type="parTrans" cxnId="{25165130-28B8-42B7-B133-91C7207328F0}">
      <dgm:prSet/>
      <dgm:spPr/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8A4D80CF-8064-4F2F-8B48-92B48520B524}" type="sibTrans" cxnId="{25165130-28B8-42B7-B133-91C7207328F0}">
      <dgm:prSet custT="1"/>
      <dgm:spPr>
        <a:ln>
          <a:solidFill>
            <a:srgbClr val="6C27CD"/>
          </a:solidFill>
        </a:ln>
      </dgm:spPr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A25D3A83-5A5F-4132-82E7-543521481CD1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/>
        </a:solidFill>
        <a:ln>
          <a:noFill/>
        </a:ln>
        <a:effectLst>
          <a:glow rad="2286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Популяризация проекта</a:t>
          </a:r>
        </a:p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май 22 – </a:t>
          </a:r>
          <a:r>
            <a:rPr lang="ru-RU" sz="1600" dirty="0" err="1">
              <a:solidFill>
                <a:schemeClr val="tx1"/>
              </a:solidFill>
              <a:latin typeface="+mn-lt"/>
            </a:rPr>
            <a:t>авг</a:t>
          </a:r>
          <a:r>
            <a:rPr lang="ru-RU" sz="1600" dirty="0">
              <a:solidFill>
                <a:schemeClr val="tx1"/>
              </a:solidFill>
              <a:latin typeface="+mn-lt"/>
            </a:rPr>
            <a:t> 22</a:t>
          </a:r>
        </a:p>
      </dgm:t>
    </dgm:pt>
    <dgm:pt modelId="{135D3DAD-8F56-4CC9-B8D0-5633C3361DF0}" type="parTrans" cxnId="{5444D725-2433-4A00-BE1C-C6E2CBC19543}">
      <dgm:prSet/>
      <dgm:spPr/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1FCA4154-9F84-45A2-83C5-827FA2FD82A0}" type="sibTrans" cxnId="{5444D725-2433-4A00-BE1C-C6E2CBC19543}">
      <dgm:prSet custT="1"/>
      <dgm:spPr>
        <a:ln>
          <a:solidFill>
            <a:srgbClr val="6C27CD"/>
          </a:solidFill>
        </a:ln>
      </dgm:spPr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4482B29D-8B11-44D2-906A-82AA398C06CB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4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Увеличение команды</a:t>
          </a:r>
        </a:p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май 22 – июль 22</a:t>
          </a:r>
        </a:p>
      </dgm:t>
    </dgm:pt>
    <dgm:pt modelId="{1A471214-DFDA-4C2F-902C-F423248BEBCA}" type="parTrans" cxnId="{78CE25D2-5124-45D5-ABA0-9ACF25D8452A}">
      <dgm:prSet/>
      <dgm:spPr/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F8D6F5ED-8DCA-44AA-AE54-38994CF5C03E}" type="sibTrans" cxnId="{78CE25D2-5124-45D5-ABA0-9ACF25D8452A}">
      <dgm:prSet custT="1"/>
      <dgm:spPr>
        <a:ln>
          <a:solidFill>
            <a:srgbClr val="6C27CD"/>
          </a:solidFill>
        </a:ln>
      </dgm:spPr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9BB753F3-3599-4414-90C7-EC05F63B2D4C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/>
        </a:solidFill>
        <a:ln>
          <a:noFill/>
        </a:ln>
        <a:effectLst>
          <a:glow rad="2286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Объединение с партнёром</a:t>
          </a:r>
        </a:p>
        <a:p>
          <a:pPr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  <a:latin typeface="+mn-lt"/>
            </a:rPr>
            <a:t>июнь 22 – </a:t>
          </a:r>
          <a:r>
            <a:rPr lang="ru-RU" sz="1600" dirty="0" err="1">
              <a:solidFill>
                <a:schemeClr val="tx1"/>
              </a:solidFill>
              <a:latin typeface="+mn-lt"/>
            </a:rPr>
            <a:t>авг</a:t>
          </a:r>
          <a:r>
            <a:rPr lang="ru-RU" sz="1600" dirty="0">
              <a:solidFill>
                <a:schemeClr val="tx1"/>
              </a:solidFill>
              <a:latin typeface="+mn-lt"/>
            </a:rPr>
            <a:t> 22</a:t>
          </a:r>
        </a:p>
      </dgm:t>
    </dgm:pt>
    <dgm:pt modelId="{BB921F27-8132-4C4B-8D24-765D76A1322C}" type="parTrans" cxnId="{842843F7-FAAF-420B-A88C-E3092551DB98}">
      <dgm:prSet/>
      <dgm:spPr/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BAD6DBF2-83B0-4331-8076-B117DF0C7A29}" type="sibTrans" cxnId="{842843F7-FAAF-420B-A88C-E3092551DB98}">
      <dgm:prSet custT="1"/>
      <dgm:spPr>
        <a:ln>
          <a:solidFill>
            <a:srgbClr val="6C27CD"/>
          </a:solidFill>
        </a:ln>
      </dgm:spPr>
      <dgm:t>
        <a:bodyPr/>
        <a:lstStyle/>
        <a:p>
          <a:pPr>
            <a:lnSpc>
              <a:spcPct val="100000"/>
            </a:lnSpc>
          </a:pPr>
          <a:endParaRPr lang="ru-RU" sz="1600">
            <a:solidFill>
              <a:schemeClr val="tx1"/>
            </a:solidFill>
            <a:latin typeface="+mn-lt"/>
          </a:endParaRPr>
        </a:p>
      </dgm:t>
    </dgm:pt>
    <dgm:pt modelId="{62470447-3F56-49ED-B5A2-36A5C06E2D09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4"/>
        </a:solidFill>
        <a:ln>
          <a:noFill/>
        </a:ln>
      </dgm:spPr>
      <dgm:t>
        <a:bodyPr/>
        <a:lstStyle/>
        <a:p>
          <a:r>
            <a:rPr lang="ru-RU" sz="1600" dirty="0">
              <a:solidFill>
                <a:schemeClr val="tx1"/>
              </a:solidFill>
              <a:latin typeface="+mn-lt"/>
            </a:rPr>
            <a:t>Выход за рубеж</a:t>
          </a:r>
        </a:p>
        <a:p>
          <a:r>
            <a:rPr lang="ru-RU" sz="1600" dirty="0">
              <a:solidFill>
                <a:schemeClr val="tx1"/>
              </a:solidFill>
              <a:latin typeface="+mn-lt"/>
            </a:rPr>
            <a:t>март 2023</a:t>
          </a:r>
        </a:p>
      </dgm:t>
    </dgm:pt>
    <dgm:pt modelId="{C8CCDFA1-0611-4272-B812-6EBDC31D1707}" type="parTrans" cxnId="{7E9798B7-C189-4270-A271-B0CC2E67C985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+mn-lt"/>
          </a:endParaRPr>
        </a:p>
      </dgm:t>
    </dgm:pt>
    <dgm:pt modelId="{35187416-885D-4D1D-8107-E820D51973A8}" type="sibTrans" cxnId="{7E9798B7-C189-4270-A271-B0CC2E67C985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+mn-lt"/>
          </a:endParaRPr>
        </a:p>
      </dgm:t>
    </dgm:pt>
    <dgm:pt modelId="{3D92EB85-78B7-4B05-A0CC-97E9339DDD2D}" type="pres">
      <dgm:prSet presAssocID="{3D6AC7F8-2570-4C3D-B635-73DA0F4030FA}" presName="Name0" presStyleCnt="0">
        <dgm:presLayoutVars>
          <dgm:dir/>
          <dgm:resizeHandles val="exact"/>
        </dgm:presLayoutVars>
      </dgm:prSet>
      <dgm:spPr/>
    </dgm:pt>
    <dgm:pt modelId="{758D387C-F395-4894-835C-86FE9DA52C73}" type="pres">
      <dgm:prSet presAssocID="{86A0CC72-FAE0-401C-AC4C-41E5C31E10F6}" presName="node" presStyleLbl="node1" presStyleIdx="0" presStyleCnt="15">
        <dgm:presLayoutVars>
          <dgm:bulletEnabled val="1"/>
        </dgm:presLayoutVars>
      </dgm:prSet>
      <dgm:spPr/>
    </dgm:pt>
    <dgm:pt modelId="{8803D131-CB9E-408A-BA85-456375D7D9FD}" type="pres">
      <dgm:prSet presAssocID="{FCC999D4-B4B8-4C32-959A-24F816B6DB0F}" presName="sibTrans" presStyleLbl="sibTrans1D1" presStyleIdx="0" presStyleCnt="14"/>
      <dgm:spPr/>
    </dgm:pt>
    <dgm:pt modelId="{D187E936-97D4-431B-90F2-376D71EBC97B}" type="pres">
      <dgm:prSet presAssocID="{FCC999D4-B4B8-4C32-959A-24F816B6DB0F}" presName="connectorText" presStyleLbl="sibTrans1D1" presStyleIdx="0" presStyleCnt="14"/>
      <dgm:spPr/>
    </dgm:pt>
    <dgm:pt modelId="{520CAAC1-E9F5-4101-B67E-1601212966BD}" type="pres">
      <dgm:prSet presAssocID="{7F1A70C8-089F-48B9-A7EC-8931C635A04C}" presName="node" presStyleLbl="node1" presStyleIdx="1" presStyleCnt="15">
        <dgm:presLayoutVars>
          <dgm:bulletEnabled val="1"/>
        </dgm:presLayoutVars>
      </dgm:prSet>
      <dgm:spPr/>
    </dgm:pt>
    <dgm:pt modelId="{991B979F-A064-452E-A4B0-2DEFA71DD1C1}" type="pres">
      <dgm:prSet presAssocID="{A5282A4B-4A9C-4578-AE31-7E9C39A63D2B}" presName="sibTrans" presStyleLbl="sibTrans1D1" presStyleIdx="1" presStyleCnt="14"/>
      <dgm:spPr/>
    </dgm:pt>
    <dgm:pt modelId="{28BA8F7F-EF08-4440-8DC2-E487640979EA}" type="pres">
      <dgm:prSet presAssocID="{A5282A4B-4A9C-4578-AE31-7E9C39A63D2B}" presName="connectorText" presStyleLbl="sibTrans1D1" presStyleIdx="1" presStyleCnt="14"/>
      <dgm:spPr/>
    </dgm:pt>
    <dgm:pt modelId="{088BEF0F-8701-4B2B-A116-6697473D70CA}" type="pres">
      <dgm:prSet presAssocID="{F8BEC398-D7B5-4FD8-8DFF-F983ABDFBADB}" presName="node" presStyleLbl="node1" presStyleIdx="2" presStyleCnt="15">
        <dgm:presLayoutVars>
          <dgm:bulletEnabled val="1"/>
        </dgm:presLayoutVars>
      </dgm:prSet>
      <dgm:spPr/>
    </dgm:pt>
    <dgm:pt modelId="{6B0BD050-2DB9-4B63-8C10-5C0D4FB691FC}" type="pres">
      <dgm:prSet presAssocID="{2B9A5DAF-8CAB-4703-AA77-00E378C2EE29}" presName="sibTrans" presStyleLbl="sibTrans1D1" presStyleIdx="2" presStyleCnt="14"/>
      <dgm:spPr/>
    </dgm:pt>
    <dgm:pt modelId="{FEBFB94C-2758-4D58-8692-914AE296ECC6}" type="pres">
      <dgm:prSet presAssocID="{2B9A5DAF-8CAB-4703-AA77-00E378C2EE29}" presName="connectorText" presStyleLbl="sibTrans1D1" presStyleIdx="2" presStyleCnt="14"/>
      <dgm:spPr/>
    </dgm:pt>
    <dgm:pt modelId="{A169F157-364F-4E8C-8D27-0050642A078A}" type="pres">
      <dgm:prSet presAssocID="{C1C8BBE0-B644-4D5C-93C7-9B73CFB70E07}" presName="node" presStyleLbl="node1" presStyleIdx="3" presStyleCnt="15">
        <dgm:presLayoutVars>
          <dgm:bulletEnabled val="1"/>
        </dgm:presLayoutVars>
      </dgm:prSet>
      <dgm:spPr/>
    </dgm:pt>
    <dgm:pt modelId="{F5B4BE06-A4E8-433C-BCD1-ABA1AF94F068}" type="pres">
      <dgm:prSet presAssocID="{C5CBEDE5-B1AA-4659-BDBE-2ED625A9391F}" presName="sibTrans" presStyleLbl="sibTrans1D1" presStyleIdx="3" presStyleCnt="14"/>
      <dgm:spPr/>
    </dgm:pt>
    <dgm:pt modelId="{84A7ABE7-750C-4E5B-B994-97C89C46F507}" type="pres">
      <dgm:prSet presAssocID="{C5CBEDE5-B1AA-4659-BDBE-2ED625A9391F}" presName="connectorText" presStyleLbl="sibTrans1D1" presStyleIdx="3" presStyleCnt="14"/>
      <dgm:spPr/>
    </dgm:pt>
    <dgm:pt modelId="{28E9F1D6-79CA-452E-8FF6-7B7C937C2240}" type="pres">
      <dgm:prSet presAssocID="{8AB26BFD-4E56-4103-B336-C4EFD0B40C2A}" presName="node" presStyleLbl="node1" presStyleIdx="4" presStyleCnt="15">
        <dgm:presLayoutVars>
          <dgm:bulletEnabled val="1"/>
        </dgm:presLayoutVars>
      </dgm:prSet>
      <dgm:spPr/>
    </dgm:pt>
    <dgm:pt modelId="{382A04A8-4ADA-42C7-B15E-29C06453C841}" type="pres">
      <dgm:prSet presAssocID="{867C6669-2F05-4F59-9DA7-A840C7FE3FB0}" presName="sibTrans" presStyleLbl="sibTrans1D1" presStyleIdx="4" presStyleCnt="14"/>
      <dgm:spPr/>
    </dgm:pt>
    <dgm:pt modelId="{D2230053-8EA3-463D-AAAA-28F652C61201}" type="pres">
      <dgm:prSet presAssocID="{867C6669-2F05-4F59-9DA7-A840C7FE3FB0}" presName="connectorText" presStyleLbl="sibTrans1D1" presStyleIdx="4" presStyleCnt="14"/>
      <dgm:spPr/>
    </dgm:pt>
    <dgm:pt modelId="{A760063F-F5EA-498D-81F4-E91C51F8D527}" type="pres">
      <dgm:prSet presAssocID="{A5A1F4FD-7C6C-492F-9226-3AB8D4C525B6}" presName="node" presStyleLbl="node1" presStyleIdx="5" presStyleCnt="15">
        <dgm:presLayoutVars>
          <dgm:bulletEnabled val="1"/>
        </dgm:presLayoutVars>
      </dgm:prSet>
      <dgm:spPr/>
    </dgm:pt>
    <dgm:pt modelId="{7F443FAF-164C-4A43-A6B1-D1C6E311F5FC}" type="pres">
      <dgm:prSet presAssocID="{CA21B7D8-987F-4380-ACF4-4A30C074AF16}" presName="sibTrans" presStyleLbl="sibTrans1D1" presStyleIdx="5" presStyleCnt="14"/>
      <dgm:spPr/>
    </dgm:pt>
    <dgm:pt modelId="{866E4AC7-DC7F-4396-B098-C51D665D4D91}" type="pres">
      <dgm:prSet presAssocID="{CA21B7D8-987F-4380-ACF4-4A30C074AF16}" presName="connectorText" presStyleLbl="sibTrans1D1" presStyleIdx="5" presStyleCnt="14"/>
      <dgm:spPr/>
    </dgm:pt>
    <dgm:pt modelId="{55EA32C4-06A8-42E7-92BF-FADC561D3DF5}" type="pres">
      <dgm:prSet presAssocID="{737D04AC-EC80-4AD3-BAB6-30A4C9E90F16}" presName="node" presStyleLbl="node1" presStyleIdx="6" presStyleCnt="15">
        <dgm:presLayoutVars>
          <dgm:bulletEnabled val="1"/>
        </dgm:presLayoutVars>
      </dgm:prSet>
      <dgm:spPr/>
    </dgm:pt>
    <dgm:pt modelId="{255A6D49-A51B-4F3C-80B4-7ADAE1BB316D}" type="pres">
      <dgm:prSet presAssocID="{838DE2D5-32A9-47C8-9111-81FC0CD18DBF}" presName="sibTrans" presStyleLbl="sibTrans1D1" presStyleIdx="6" presStyleCnt="14"/>
      <dgm:spPr/>
    </dgm:pt>
    <dgm:pt modelId="{103FA2D7-8BA6-4183-83E2-44AEA28A811A}" type="pres">
      <dgm:prSet presAssocID="{838DE2D5-32A9-47C8-9111-81FC0CD18DBF}" presName="connectorText" presStyleLbl="sibTrans1D1" presStyleIdx="6" presStyleCnt="14"/>
      <dgm:spPr/>
    </dgm:pt>
    <dgm:pt modelId="{F1930D61-2F67-4A89-A13E-6EB453EF9A2C}" type="pres">
      <dgm:prSet presAssocID="{2811A2F1-058E-4E25-8E21-980B8E921DAB}" presName="node" presStyleLbl="node1" presStyleIdx="7" presStyleCnt="15">
        <dgm:presLayoutVars>
          <dgm:bulletEnabled val="1"/>
        </dgm:presLayoutVars>
      </dgm:prSet>
      <dgm:spPr/>
    </dgm:pt>
    <dgm:pt modelId="{3C64287F-BA0B-4500-A3D3-61129A629AA6}" type="pres">
      <dgm:prSet presAssocID="{D90E795A-22B4-4BD6-BE2A-D4ECCE080A5B}" presName="sibTrans" presStyleLbl="sibTrans1D1" presStyleIdx="7" presStyleCnt="14"/>
      <dgm:spPr/>
    </dgm:pt>
    <dgm:pt modelId="{5AABD162-C5BA-4FF5-A343-0A0DB66A83EA}" type="pres">
      <dgm:prSet presAssocID="{D90E795A-22B4-4BD6-BE2A-D4ECCE080A5B}" presName="connectorText" presStyleLbl="sibTrans1D1" presStyleIdx="7" presStyleCnt="14"/>
      <dgm:spPr/>
    </dgm:pt>
    <dgm:pt modelId="{70510600-3F22-455F-8C27-D9D9067C1CEF}" type="pres">
      <dgm:prSet presAssocID="{CAEB4E4C-CA23-4306-BE57-78E17EF186D0}" presName="node" presStyleLbl="node1" presStyleIdx="8" presStyleCnt="15">
        <dgm:presLayoutVars>
          <dgm:bulletEnabled val="1"/>
        </dgm:presLayoutVars>
      </dgm:prSet>
      <dgm:spPr/>
    </dgm:pt>
    <dgm:pt modelId="{DCD73830-825D-4350-AE74-0C19B9583D4D}" type="pres">
      <dgm:prSet presAssocID="{C653B72E-ABA5-41F3-84B9-300C4FC585C6}" presName="sibTrans" presStyleLbl="sibTrans1D1" presStyleIdx="8" presStyleCnt="14"/>
      <dgm:spPr/>
    </dgm:pt>
    <dgm:pt modelId="{88F92822-D75F-4D2D-8D01-28EB9621F5E8}" type="pres">
      <dgm:prSet presAssocID="{C653B72E-ABA5-41F3-84B9-300C4FC585C6}" presName="connectorText" presStyleLbl="sibTrans1D1" presStyleIdx="8" presStyleCnt="14"/>
      <dgm:spPr/>
    </dgm:pt>
    <dgm:pt modelId="{6B747BF6-E2A2-4AC6-930A-2F9C8A14D345}" type="pres">
      <dgm:prSet presAssocID="{4482B29D-8B11-44D2-906A-82AA398C06CB}" presName="node" presStyleLbl="node1" presStyleIdx="9" presStyleCnt="15">
        <dgm:presLayoutVars>
          <dgm:bulletEnabled val="1"/>
        </dgm:presLayoutVars>
      </dgm:prSet>
      <dgm:spPr/>
    </dgm:pt>
    <dgm:pt modelId="{E5551C96-5631-480F-955A-A01374B354C1}" type="pres">
      <dgm:prSet presAssocID="{F8D6F5ED-8DCA-44AA-AE54-38994CF5C03E}" presName="sibTrans" presStyleLbl="sibTrans1D1" presStyleIdx="9" presStyleCnt="14"/>
      <dgm:spPr/>
    </dgm:pt>
    <dgm:pt modelId="{CAA2A4B6-23BD-4097-AFCD-539418019A7B}" type="pres">
      <dgm:prSet presAssocID="{F8D6F5ED-8DCA-44AA-AE54-38994CF5C03E}" presName="connectorText" presStyleLbl="sibTrans1D1" presStyleIdx="9" presStyleCnt="14"/>
      <dgm:spPr/>
    </dgm:pt>
    <dgm:pt modelId="{ACC7C801-4EEF-4FD5-8B45-FF503EE3BA6E}" type="pres">
      <dgm:prSet presAssocID="{A25D3A83-5A5F-4132-82E7-543521481CD1}" presName="node" presStyleLbl="node1" presStyleIdx="10" presStyleCnt="15">
        <dgm:presLayoutVars>
          <dgm:bulletEnabled val="1"/>
        </dgm:presLayoutVars>
      </dgm:prSet>
      <dgm:spPr/>
    </dgm:pt>
    <dgm:pt modelId="{8019D5CE-A9B7-4B04-96E0-E9557CB80246}" type="pres">
      <dgm:prSet presAssocID="{1FCA4154-9F84-45A2-83C5-827FA2FD82A0}" presName="sibTrans" presStyleLbl="sibTrans1D1" presStyleIdx="10" presStyleCnt="14"/>
      <dgm:spPr/>
    </dgm:pt>
    <dgm:pt modelId="{4B59DF65-5062-4909-91CE-31DF440A34F7}" type="pres">
      <dgm:prSet presAssocID="{1FCA4154-9F84-45A2-83C5-827FA2FD82A0}" presName="connectorText" presStyleLbl="sibTrans1D1" presStyleIdx="10" presStyleCnt="14"/>
      <dgm:spPr/>
    </dgm:pt>
    <dgm:pt modelId="{BC965594-A9DC-4FA1-B2E8-01B9215E92BF}" type="pres">
      <dgm:prSet presAssocID="{9BB753F3-3599-4414-90C7-EC05F63B2D4C}" presName="node" presStyleLbl="node1" presStyleIdx="11" presStyleCnt="15" custLinFactNeighborX="0">
        <dgm:presLayoutVars>
          <dgm:bulletEnabled val="1"/>
        </dgm:presLayoutVars>
      </dgm:prSet>
      <dgm:spPr/>
    </dgm:pt>
    <dgm:pt modelId="{D45242A2-65E1-4EF4-ACD4-7D58B51C99C9}" type="pres">
      <dgm:prSet presAssocID="{BAD6DBF2-83B0-4331-8076-B117DF0C7A29}" presName="sibTrans" presStyleLbl="sibTrans1D1" presStyleIdx="11" presStyleCnt="14"/>
      <dgm:spPr/>
    </dgm:pt>
    <dgm:pt modelId="{D101CC55-F2C1-4322-A425-324C881773B4}" type="pres">
      <dgm:prSet presAssocID="{BAD6DBF2-83B0-4331-8076-B117DF0C7A29}" presName="connectorText" presStyleLbl="sibTrans1D1" presStyleIdx="11" presStyleCnt="14"/>
      <dgm:spPr/>
    </dgm:pt>
    <dgm:pt modelId="{ABAACB5D-BD83-4A55-9363-AD40615CD7CB}" type="pres">
      <dgm:prSet presAssocID="{69497229-DE8B-4DF2-950F-F815853A3E7C}" presName="node" presStyleLbl="node1" presStyleIdx="12" presStyleCnt="15" custLinFactNeighborX="0">
        <dgm:presLayoutVars>
          <dgm:bulletEnabled val="1"/>
        </dgm:presLayoutVars>
      </dgm:prSet>
      <dgm:spPr/>
    </dgm:pt>
    <dgm:pt modelId="{F9B677A5-249E-4E10-9984-7C2B39D0CF1C}" type="pres">
      <dgm:prSet presAssocID="{E8B2BB40-2A75-48CC-8802-65DB0A5DA5EB}" presName="sibTrans" presStyleLbl="sibTrans1D1" presStyleIdx="12" presStyleCnt="14"/>
      <dgm:spPr/>
    </dgm:pt>
    <dgm:pt modelId="{00D5AE38-0E52-4939-979B-0457961F5EE0}" type="pres">
      <dgm:prSet presAssocID="{E8B2BB40-2A75-48CC-8802-65DB0A5DA5EB}" presName="connectorText" presStyleLbl="sibTrans1D1" presStyleIdx="12" presStyleCnt="14"/>
      <dgm:spPr/>
    </dgm:pt>
    <dgm:pt modelId="{892FEA43-6EA2-4697-B83F-DDB46CA4498D}" type="pres">
      <dgm:prSet presAssocID="{1C0A314E-1119-4EFD-B975-1B7CA021D952}" presName="node" presStyleLbl="node1" presStyleIdx="13" presStyleCnt="15">
        <dgm:presLayoutVars>
          <dgm:bulletEnabled val="1"/>
        </dgm:presLayoutVars>
      </dgm:prSet>
      <dgm:spPr/>
    </dgm:pt>
    <dgm:pt modelId="{7A868CBD-269E-45C0-9A4D-7BFF77A4DC6F}" type="pres">
      <dgm:prSet presAssocID="{8A4D80CF-8064-4F2F-8B48-92B48520B524}" presName="sibTrans" presStyleLbl="sibTrans1D1" presStyleIdx="13" presStyleCnt="14"/>
      <dgm:spPr/>
    </dgm:pt>
    <dgm:pt modelId="{B291FF0D-895F-45DB-BEEB-4F1C9EBC6EF8}" type="pres">
      <dgm:prSet presAssocID="{8A4D80CF-8064-4F2F-8B48-92B48520B524}" presName="connectorText" presStyleLbl="sibTrans1D1" presStyleIdx="13" presStyleCnt="14"/>
      <dgm:spPr/>
    </dgm:pt>
    <dgm:pt modelId="{0970C491-7506-4129-9AC9-609012F4460E}" type="pres">
      <dgm:prSet presAssocID="{62470447-3F56-49ED-B5A2-36A5C06E2D09}" presName="node" presStyleLbl="node1" presStyleIdx="14" presStyleCnt="15">
        <dgm:presLayoutVars>
          <dgm:bulletEnabled val="1"/>
        </dgm:presLayoutVars>
      </dgm:prSet>
      <dgm:spPr/>
    </dgm:pt>
  </dgm:ptLst>
  <dgm:cxnLst>
    <dgm:cxn modelId="{5A5CF706-8E55-46A4-B0F2-51993025984F}" type="presOf" srcId="{C1C8BBE0-B644-4D5C-93C7-9B73CFB70E07}" destId="{A169F157-364F-4E8C-8D27-0050642A078A}" srcOrd="0" destOrd="0" presId="urn:microsoft.com/office/officeart/2005/8/layout/bProcess3"/>
    <dgm:cxn modelId="{C3A93A0A-192C-4467-9A08-9F7C89108DDD}" type="presOf" srcId="{62470447-3F56-49ED-B5A2-36A5C06E2D09}" destId="{0970C491-7506-4129-9AC9-609012F4460E}" srcOrd="0" destOrd="0" presId="urn:microsoft.com/office/officeart/2005/8/layout/bProcess3"/>
    <dgm:cxn modelId="{0949DC13-E484-401B-BF05-5A7A160B7BC7}" type="presOf" srcId="{CA21B7D8-987F-4380-ACF4-4A30C074AF16}" destId="{866E4AC7-DC7F-4396-B098-C51D665D4D91}" srcOrd="1" destOrd="0" presId="urn:microsoft.com/office/officeart/2005/8/layout/bProcess3"/>
    <dgm:cxn modelId="{5C38D014-3326-4A7C-8DAD-06FF31CDF95E}" type="presOf" srcId="{F8D6F5ED-8DCA-44AA-AE54-38994CF5C03E}" destId="{E5551C96-5631-480F-955A-A01374B354C1}" srcOrd="0" destOrd="0" presId="urn:microsoft.com/office/officeart/2005/8/layout/bProcess3"/>
    <dgm:cxn modelId="{1550061C-5AED-4C72-9AA9-5DEDE6F11104}" type="presOf" srcId="{C5CBEDE5-B1AA-4659-BDBE-2ED625A9391F}" destId="{F5B4BE06-A4E8-433C-BCD1-ABA1AF94F068}" srcOrd="0" destOrd="0" presId="urn:microsoft.com/office/officeart/2005/8/layout/bProcess3"/>
    <dgm:cxn modelId="{B6F1D71D-7977-4098-9EC3-DC0ABA04CE5C}" type="presOf" srcId="{C653B72E-ABA5-41F3-84B9-300C4FC585C6}" destId="{88F92822-D75F-4D2D-8D01-28EB9621F5E8}" srcOrd="1" destOrd="0" presId="urn:microsoft.com/office/officeart/2005/8/layout/bProcess3"/>
    <dgm:cxn modelId="{5444D725-2433-4A00-BE1C-C6E2CBC19543}" srcId="{3D6AC7F8-2570-4C3D-B635-73DA0F4030FA}" destId="{A25D3A83-5A5F-4132-82E7-543521481CD1}" srcOrd="10" destOrd="0" parTransId="{135D3DAD-8F56-4CC9-B8D0-5633C3361DF0}" sibTransId="{1FCA4154-9F84-45A2-83C5-827FA2FD82A0}"/>
    <dgm:cxn modelId="{F31E8126-12A2-4ACA-A96F-D246A249D80B}" type="presOf" srcId="{7F1A70C8-089F-48B9-A7EC-8931C635A04C}" destId="{520CAAC1-E9F5-4101-B67E-1601212966BD}" srcOrd="0" destOrd="0" presId="urn:microsoft.com/office/officeart/2005/8/layout/bProcess3"/>
    <dgm:cxn modelId="{EDEAC12C-F522-4B84-82B0-149BEE47AC6C}" type="presOf" srcId="{C5CBEDE5-B1AA-4659-BDBE-2ED625A9391F}" destId="{84A7ABE7-750C-4E5B-B994-97C89C46F507}" srcOrd="1" destOrd="0" presId="urn:microsoft.com/office/officeart/2005/8/layout/bProcess3"/>
    <dgm:cxn modelId="{D6CA4330-1435-4600-A275-8ED3B5C407E8}" srcId="{3D6AC7F8-2570-4C3D-B635-73DA0F4030FA}" destId="{A5A1F4FD-7C6C-492F-9226-3AB8D4C525B6}" srcOrd="5" destOrd="0" parTransId="{2F62D479-623F-4525-8199-B5FCF49AF22E}" sibTransId="{CA21B7D8-987F-4380-ACF4-4A30C074AF16}"/>
    <dgm:cxn modelId="{25165130-28B8-42B7-B133-91C7207328F0}" srcId="{3D6AC7F8-2570-4C3D-B635-73DA0F4030FA}" destId="{1C0A314E-1119-4EFD-B975-1B7CA021D952}" srcOrd="13" destOrd="0" parTransId="{38318147-47C6-4DDE-972D-A358140BB9CF}" sibTransId="{8A4D80CF-8064-4F2F-8B48-92B48520B524}"/>
    <dgm:cxn modelId="{B09EE835-593B-498E-B453-0525632893FC}" type="presOf" srcId="{CA21B7D8-987F-4380-ACF4-4A30C074AF16}" destId="{7F443FAF-164C-4A43-A6B1-D1C6E311F5FC}" srcOrd="0" destOrd="0" presId="urn:microsoft.com/office/officeart/2005/8/layout/bProcess3"/>
    <dgm:cxn modelId="{66D4E536-4B36-4E8B-94D1-E599D78753A1}" type="presOf" srcId="{2811A2F1-058E-4E25-8E21-980B8E921DAB}" destId="{F1930D61-2F67-4A89-A13E-6EB453EF9A2C}" srcOrd="0" destOrd="0" presId="urn:microsoft.com/office/officeart/2005/8/layout/bProcess3"/>
    <dgm:cxn modelId="{64F31B39-D9F3-4958-8753-957373167FB1}" type="presOf" srcId="{867C6669-2F05-4F59-9DA7-A840C7FE3FB0}" destId="{D2230053-8EA3-463D-AAAA-28F652C61201}" srcOrd="1" destOrd="0" presId="urn:microsoft.com/office/officeart/2005/8/layout/bProcess3"/>
    <dgm:cxn modelId="{63126639-F3AB-4A92-B87D-8C773DDBF8C1}" type="presOf" srcId="{FCC999D4-B4B8-4C32-959A-24F816B6DB0F}" destId="{8803D131-CB9E-408A-BA85-456375D7D9FD}" srcOrd="0" destOrd="0" presId="urn:microsoft.com/office/officeart/2005/8/layout/bProcess3"/>
    <dgm:cxn modelId="{59CFB139-5C99-48F8-855F-80591E92434E}" srcId="{3D6AC7F8-2570-4C3D-B635-73DA0F4030FA}" destId="{CAEB4E4C-CA23-4306-BE57-78E17EF186D0}" srcOrd="8" destOrd="0" parTransId="{552C0C44-D16B-43B9-B5D6-F8A14AE7AEC5}" sibTransId="{C653B72E-ABA5-41F3-84B9-300C4FC585C6}"/>
    <dgm:cxn modelId="{E0EE0E3B-4F36-4CE6-8CD1-FD764AB26E3B}" type="presOf" srcId="{E8B2BB40-2A75-48CC-8802-65DB0A5DA5EB}" destId="{00D5AE38-0E52-4939-979B-0457961F5EE0}" srcOrd="1" destOrd="0" presId="urn:microsoft.com/office/officeart/2005/8/layout/bProcess3"/>
    <dgm:cxn modelId="{1065143F-2BF3-40F5-8A8F-C1AD71E5C9C5}" srcId="{3D6AC7F8-2570-4C3D-B635-73DA0F4030FA}" destId="{C1C8BBE0-B644-4D5C-93C7-9B73CFB70E07}" srcOrd="3" destOrd="0" parTransId="{618FA805-5C6A-4C6D-A22E-2A6EA093A8F1}" sibTransId="{C5CBEDE5-B1AA-4659-BDBE-2ED625A9391F}"/>
    <dgm:cxn modelId="{36264340-D21B-4F0C-BD3B-6632390A3384}" type="presOf" srcId="{CAEB4E4C-CA23-4306-BE57-78E17EF186D0}" destId="{70510600-3F22-455F-8C27-D9D9067C1CEF}" srcOrd="0" destOrd="0" presId="urn:microsoft.com/office/officeart/2005/8/layout/bProcess3"/>
    <dgm:cxn modelId="{1E7F6C41-E3D9-4473-B535-62F8F84243B5}" type="presOf" srcId="{1FCA4154-9F84-45A2-83C5-827FA2FD82A0}" destId="{4B59DF65-5062-4909-91CE-31DF440A34F7}" srcOrd="1" destOrd="0" presId="urn:microsoft.com/office/officeart/2005/8/layout/bProcess3"/>
    <dgm:cxn modelId="{2CC5E563-FC7C-4AB4-B647-987A787A9FA6}" type="presOf" srcId="{867C6669-2F05-4F59-9DA7-A840C7FE3FB0}" destId="{382A04A8-4ADA-42C7-B15E-29C06453C841}" srcOrd="0" destOrd="0" presId="urn:microsoft.com/office/officeart/2005/8/layout/bProcess3"/>
    <dgm:cxn modelId="{217FD964-9314-44F0-BC19-F8AC16AEEAF7}" type="presOf" srcId="{BAD6DBF2-83B0-4331-8076-B117DF0C7A29}" destId="{D101CC55-F2C1-4322-A425-324C881773B4}" srcOrd="1" destOrd="0" presId="urn:microsoft.com/office/officeart/2005/8/layout/bProcess3"/>
    <dgm:cxn modelId="{B8482C6B-4AB3-4750-B742-7B95F1E96FDB}" type="presOf" srcId="{A5282A4B-4A9C-4578-AE31-7E9C39A63D2B}" destId="{991B979F-A064-452E-A4B0-2DEFA71DD1C1}" srcOrd="0" destOrd="0" presId="urn:microsoft.com/office/officeart/2005/8/layout/bProcess3"/>
    <dgm:cxn modelId="{FA7B096F-5BAD-4BA8-ABDC-669FDA987EF4}" type="presOf" srcId="{4482B29D-8B11-44D2-906A-82AA398C06CB}" destId="{6B747BF6-E2A2-4AC6-930A-2F9C8A14D345}" srcOrd="0" destOrd="0" presId="urn:microsoft.com/office/officeart/2005/8/layout/bProcess3"/>
    <dgm:cxn modelId="{7F221E72-918B-4DC5-A442-17C73996A40C}" type="presOf" srcId="{1C0A314E-1119-4EFD-B975-1B7CA021D952}" destId="{892FEA43-6EA2-4697-B83F-DDB46CA4498D}" srcOrd="0" destOrd="0" presId="urn:microsoft.com/office/officeart/2005/8/layout/bProcess3"/>
    <dgm:cxn modelId="{75FFBB55-94AF-4610-A417-B8059D81FE7B}" srcId="{3D6AC7F8-2570-4C3D-B635-73DA0F4030FA}" destId="{86A0CC72-FAE0-401C-AC4C-41E5C31E10F6}" srcOrd="0" destOrd="0" parTransId="{287055C9-6727-43BD-AA35-62179258ACB6}" sibTransId="{FCC999D4-B4B8-4C32-959A-24F816B6DB0F}"/>
    <dgm:cxn modelId="{1903F476-93D3-4496-8B09-EA1BE782F4D9}" type="presOf" srcId="{9BB753F3-3599-4414-90C7-EC05F63B2D4C}" destId="{BC965594-A9DC-4FA1-B2E8-01B9215E92BF}" srcOrd="0" destOrd="0" presId="urn:microsoft.com/office/officeart/2005/8/layout/bProcess3"/>
    <dgm:cxn modelId="{08916958-BD6B-4B6E-A6B9-1880363EDCE2}" type="presOf" srcId="{BAD6DBF2-83B0-4331-8076-B117DF0C7A29}" destId="{D45242A2-65E1-4EF4-ACD4-7D58B51C99C9}" srcOrd="0" destOrd="0" presId="urn:microsoft.com/office/officeart/2005/8/layout/bProcess3"/>
    <dgm:cxn modelId="{1CDE0D7E-565E-451D-82B9-2A8E8ADDDFD7}" type="presOf" srcId="{86A0CC72-FAE0-401C-AC4C-41E5C31E10F6}" destId="{758D387C-F395-4894-835C-86FE9DA52C73}" srcOrd="0" destOrd="0" presId="urn:microsoft.com/office/officeart/2005/8/layout/bProcess3"/>
    <dgm:cxn modelId="{ACED3E7E-7E52-42C7-A4CC-E625A110939F}" type="presOf" srcId="{A5282A4B-4A9C-4578-AE31-7E9C39A63D2B}" destId="{28BA8F7F-EF08-4440-8DC2-E487640979EA}" srcOrd="1" destOrd="0" presId="urn:microsoft.com/office/officeart/2005/8/layout/bProcess3"/>
    <dgm:cxn modelId="{60029D81-8549-44D6-B7FB-EBC342AE8A5F}" type="presOf" srcId="{D90E795A-22B4-4BD6-BE2A-D4ECCE080A5B}" destId="{5AABD162-C5BA-4FF5-A343-0A0DB66A83EA}" srcOrd="1" destOrd="0" presId="urn:microsoft.com/office/officeart/2005/8/layout/bProcess3"/>
    <dgm:cxn modelId="{3B0FDB82-E831-4565-9A7B-0D2F8C83DB0C}" type="presOf" srcId="{3D6AC7F8-2570-4C3D-B635-73DA0F4030FA}" destId="{3D92EB85-78B7-4B05-A0CC-97E9339DDD2D}" srcOrd="0" destOrd="0" presId="urn:microsoft.com/office/officeart/2005/8/layout/bProcess3"/>
    <dgm:cxn modelId="{B62B0A88-8130-4316-9160-02818634B279}" type="presOf" srcId="{E8B2BB40-2A75-48CC-8802-65DB0A5DA5EB}" destId="{F9B677A5-249E-4E10-9984-7C2B39D0CF1C}" srcOrd="0" destOrd="0" presId="urn:microsoft.com/office/officeart/2005/8/layout/bProcess3"/>
    <dgm:cxn modelId="{9175698C-EF43-4B56-84D4-1656D2A5EA88}" srcId="{3D6AC7F8-2570-4C3D-B635-73DA0F4030FA}" destId="{8AB26BFD-4E56-4103-B336-C4EFD0B40C2A}" srcOrd="4" destOrd="0" parTransId="{CFC643E6-944E-4530-BDA4-7BB51AAD5A92}" sibTransId="{867C6669-2F05-4F59-9DA7-A840C7FE3FB0}"/>
    <dgm:cxn modelId="{E4D5548F-60FC-44D2-AB45-060BF43AFDCF}" srcId="{3D6AC7F8-2570-4C3D-B635-73DA0F4030FA}" destId="{7F1A70C8-089F-48B9-A7EC-8931C635A04C}" srcOrd="1" destOrd="0" parTransId="{589EE4AB-E63E-44B2-85ED-BFBDF8EF7A42}" sibTransId="{A5282A4B-4A9C-4578-AE31-7E9C39A63D2B}"/>
    <dgm:cxn modelId="{24F81691-F412-42C8-975F-D7CEB13CB603}" srcId="{3D6AC7F8-2570-4C3D-B635-73DA0F4030FA}" destId="{2811A2F1-058E-4E25-8E21-980B8E921DAB}" srcOrd="7" destOrd="0" parTransId="{9772C4E7-68F1-4B87-BD98-5CD536DE217A}" sibTransId="{D90E795A-22B4-4BD6-BE2A-D4ECCE080A5B}"/>
    <dgm:cxn modelId="{38038392-CF23-4754-8F4A-DE78AA8B8831}" type="presOf" srcId="{D90E795A-22B4-4BD6-BE2A-D4ECCE080A5B}" destId="{3C64287F-BA0B-4500-A3D3-61129A629AA6}" srcOrd="0" destOrd="0" presId="urn:microsoft.com/office/officeart/2005/8/layout/bProcess3"/>
    <dgm:cxn modelId="{647785A1-6174-4EE1-B9E9-A91878ECC389}" srcId="{3D6AC7F8-2570-4C3D-B635-73DA0F4030FA}" destId="{69497229-DE8B-4DF2-950F-F815853A3E7C}" srcOrd="12" destOrd="0" parTransId="{0F710836-3E6C-405E-9634-D050186F7621}" sibTransId="{E8B2BB40-2A75-48CC-8802-65DB0A5DA5EB}"/>
    <dgm:cxn modelId="{E9F586AA-EF1E-4761-BC93-087D3143E577}" type="presOf" srcId="{737D04AC-EC80-4AD3-BAB6-30A4C9E90F16}" destId="{55EA32C4-06A8-42E7-92BF-FADC561D3DF5}" srcOrd="0" destOrd="0" presId="urn:microsoft.com/office/officeart/2005/8/layout/bProcess3"/>
    <dgm:cxn modelId="{855C47B0-0480-4725-B8D5-3884BFF90E7A}" type="presOf" srcId="{A25D3A83-5A5F-4132-82E7-543521481CD1}" destId="{ACC7C801-4EEF-4FD5-8B45-FF503EE3BA6E}" srcOrd="0" destOrd="0" presId="urn:microsoft.com/office/officeart/2005/8/layout/bProcess3"/>
    <dgm:cxn modelId="{55E809B7-1407-402C-9478-C09C46FB3D0C}" type="presOf" srcId="{1FCA4154-9F84-45A2-83C5-827FA2FD82A0}" destId="{8019D5CE-A9B7-4B04-96E0-E9557CB80246}" srcOrd="0" destOrd="0" presId="urn:microsoft.com/office/officeart/2005/8/layout/bProcess3"/>
    <dgm:cxn modelId="{7E9798B7-C189-4270-A271-B0CC2E67C985}" srcId="{3D6AC7F8-2570-4C3D-B635-73DA0F4030FA}" destId="{62470447-3F56-49ED-B5A2-36A5C06E2D09}" srcOrd="14" destOrd="0" parTransId="{C8CCDFA1-0611-4272-B812-6EBDC31D1707}" sibTransId="{35187416-885D-4D1D-8107-E820D51973A8}"/>
    <dgm:cxn modelId="{18EF3EC2-754B-4B2E-A287-55A2C8D93790}" srcId="{3D6AC7F8-2570-4C3D-B635-73DA0F4030FA}" destId="{737D04AC-EC80-4AD3-BAB6-30A4C9E90F16}" srcOrd="6" destOrd="0" parTransId="{7EBA8BB0-922D-4B2C-A6F5-CFE5173363FD}" sibTransId="{838DE2D5-32A9-47C8-9111-81FC0CD18DBF}"/>
    <dgm:cxn modelId="{038813C3-BDC1-4080-BD41-73DBB5B76F7C}" type="presOf" srcId="{A5A1F4FD-7C6C-492F-9226-3AB8D4C525B6}" destId="{A760063F-F5EA-498D-81F4-E91C51F8D527}" srcOrd="0" destOrd="0" presId="urn:microsoft.com/office/officeart/2005/8/layout/bProcess3"/>
    <dgm:cxn modelId="{1C865CC3-2D44-40AD-B84E-50788A6FA23A}" type="presOf" srcId="{2B9A5DAF-8CAB-4703-AA77-00E378C2EE29}" destId="{FEBFB94C-2758-4D58-8692-914AE296ECC6}" srcOrd="1" destOrd="0" presId="urn:microsoft.com/office/officeart/2005/8/layout/bProcess3"/>
    <dgm:cxn modelId="{122F67C5-15E9-4D7D-8F3A-2659114E70F9}" srcId="{3D6AC7F8-2570-4C3D-B635-73DA0F4030FA}" destId="{F8BEC398-D7B5-4FD8-8DFF-F983ABDFBADB}" srcOrd="2" destOrd="0" parTransId="{5ACC777B-2D80-42B6-B25A-9416C9F38E99}" sibTransId="{2B9A5DAF-8CAB-4703-AA77-00E378C2EE29}"/>
    <dgm:cxn modelId="{CDEF09D1-1F51-40D3-AA3A-E057BD2B2F99}" type="presOf" srcId="{F8D6F5ED-8DCA-44AA-AE54-38994CF5C03E}" destId="{CAA2A4B6-23BD-4097-AFCD-539418019A7B}" srcOrd="1" destOrd="0" presId="urn:microsoft.com/office/officeart/2005/8/layout/bProcess3"/>
    <dgm:cxn modelId="{78CE25D2-5124-45D5-ABA0-9ACF25D8452A}" srcId="{3D6AC7F8-2570-4C3D-B635-73DA0F4030FA}" destId="{4482B29D-8B11-44D2-906A-82AA398C06CB}" srcOrd="9" destOrd="0" parTransId="{1A471214-DFDA-4C2F-902C-F423248BEBCA}" sibTransId="{F8D6F5ED-8DCA-44AA-AE54-38994CF5C03E}"/>
    <dgm:cxn modelId="{468F8FD4-8520-4631-AF4B-412271D00FC2}" type="presOf" srcId="{69497229-DE8B-4DF2-950F-F815853A3E7C}" destId="{ABAACB5D-BD83-4A55-9363-AD40615CD7CB}" srcOrd="0" destOrd="0" presId="urn:microsoft.com/office/officeart/2005/8/layout/bProcess3"/>
    <dgm:cxn modelId="{3C1367DA-CB49-485A-A3DA-7C2C58B5A8D3}" type="presOf" srcId="{8A4D80CF-8064-4F2F-8B48-92B48520B524}" destId="{7A868CBD-269E-45C0-9A4D-7BFF77A4DC6F}" srcOrd="0" destOrd="0" presId="urn:microsoft.com/office/officeart/2005/8/layout/bProcess3"/>
    <dgm:cxn modelId="{761480E1-2CA2-42D3-9AEE-0DC0DEF3B154}" type="presOf" srcId="{8A4D80CF-8064-4F2F-8B48-92B48520B524}" destId="{B291FF0D-895F-45DB-BEEB-4F1C9EBC6EF8}" srcOrd="1" destOrd="0" presId="urn:microsoft.com/office/officeart/2005/8/layout/bProcess3"/>
    <dgm:cxn modelId="{0F0323E3-9651-4499-9A75-92BC7FAF65FF}" type="presOf" srcId="{F8BEC398-D7B5-4FD8-8DFF-F983ABDFBADB}" destId="{088BEF0F-8701-4B2B-A116-6697473D70CA}" srcOrd="0" destOrd="0" presId="urn:microsoft.com/office/officeart/2005/8/layout/bProcess3"/>
    <dgm:cxn modelId="{7A3FE2E4-378C-4013-9E27-9047A4888AD8}" type="presOf" srcId="{838DE2D5-32A9-47C8-9111-81FC0CD18DBF}" destId="{103FA2D7-8BA6-4183-83E2-44AEA28A811A}" srcOrd="1" destOrd="0" presId="urn:microsoft.com/office/officeart/2005/8/layout/bProcess3"/>
    <dgm:cxn modelId="{4EB878E5-2C84-4EED-84EB-53BD875E1903}" type="presOf" srcId="{838DE2D5-32A9-47C8-9111-81FC0CD18DBF}" destId="{255A6D49-A51B-4F3C-80B4-7ADAE1BB316D}" srcOrd="0" destOrd="0" presId="urn:microsoft.com/office/officeart/2005/8/layout/bProcess3"/>
    <dgm:cxn modelId="{B58633E6-B036-468B-8338-57946E4F1F92}" type="presOf" srcId="{8AB26BFD-4E56-4103-B336-C4EFD0B40C2A}" destId="{28E9F1D6-79CA-452E-8FF6-7B7C937C2240}" srcOrd="0" destOrd="0" presId="urn:microsoft.com/office/officeart/2005/8/layout/bProcess3"/>
    <dgm:cxn modelId="{842843F7-FAAF-420B-A88C-E3092551DB98}" srcId="{3D6AC7F8-2570-4C3D-B635-73DA0F4030FA}" destId="{9BB753F3-3599-4414-90C7-EC05F63B2D4C}" srcOrd="11" destOrd="0" parTransId="{BB921F27-8132-4C4B-8D24-765D76A1322C}" sibTransId="{BAD6DBF2-83B0-4331-8076-B117DF0C7A29}"/>
    <dgm:cxn modelId="{45FB0EF8-8E4E-4CC9-87DF-CA096F446B37}" type="presOf" srcId="{FCC999D4-B4B8-4C32-959A-24F816B6DB0F}" destId="{D187E936-97D4-431B-90F2-376D71EBC97B}" srcOrd="1" destOrd="0" presId="urn:microsoft.com/office/officeart/2005/8/layout/bProcess3"/>
    <dgm:cxn modelId="{828941F9-FAE4-456D-9D70-727483BC81F3}" type="presOf" srcId="{C653B72E-ABA5-41F3-84B9-300C4FC585C6}" destId="{DCD73830-825D-4350-AE74-0C19B9583D4D}" srcOrd="0" destOrd="0" presId="urn:microsoft.com/office/officeart/2005/8/layout/bProcess3"/>
    <dgm:cxn modelId="{9A7517FB-D914-4675-8506-BA77605723B3}" type="presOf" srcId="{2B9A5DAF-8CAB-4703-AA77-00E378C2EE29}" destId="{6B0BD050-2DB9-4B63-8C10-5C0D4FB691FC}" srcOrd="0" destOrd="0" presId="urn:microsoft.com/office/officeart/2005/8/layout/bProcess3"/>
    <dgm:cxn modelId="{D31EE7AA-4DF2-4D8F-A666-74F070B731A3}" type="presParOf" srcId="{3D92EB85-78B7-4B05-A0CC-97E9339DDD2D}" destId="{758D387C-F395-4894-835C-86FE9DA52C73}" srcOrd="0" destOrd="0" presId="urn:microsoft.com/office/officeart/2005/8/layout/bProcess3"/>
    <dgm:cxn modelId="{387FEE3D-E2F6-4BDB-B060-11353A2C88D3}" type="presParOf" srcId="{3D92EB85-78B7-4B05-A0CC-97E9339DDD2D}" destId="{8803D131-CB9E-408A-BA85-456375D7D9FD}" srcOrd="1" destOrd="0" presId="urn:microsoft.com/office/officeart/2005/8/layout/bProcess3"/>
    <dgm:cxn modelId="{D3A14136-6E9A-4298-82FD-0F93B7AEEFC2}" type="presParOf" srcId="{8803D131-CB9E-408A-BA85-456375D7D9FD}" destId="{D187E936-97D4-431B-90F2-376D71EBC97B}" srcOrd="0" destOrd="0" presId="urn:microsoft.com/office/officeart/2005/8/layout/bProcess3"/>
    <dgm:cxn modelId="{02E98817-643D-4F67-8AA5-CD4C8723666B}" type="presParOf" srcId="{3D92EB85-78B7-4B05-A0CC-97E9339DDD2D}" destId="{520CAAC1-E9F5-4101-B67E-1601212966BD}" srcOrd="2" destOrd="0" presId="urn:microsoft.com/office/officeart/2005/8/layout/bProcess3"/>
    <dgm:cxn modelId="{78FA7AED-3EF4-437A-87C8-73912E50BE79}" type="presParOf" srcId="{3D92EB85-78B7-4B05-A0CC-97E9339DDD2D}" destId="{991B979F-A064-452E-A4B0-2DEFA71DD1C1}" srcOrd="3" destOrd="0" presId="urn:microsoft.com/office/officeart/2005/8/layout/bProcess3"/>
    <dgm:cxn modelId="{CA9390CC-0B5E-4118-AFC8-7A173596A428}" type="presParOf" srcId="{991B979F-A064-452E-A4B0-2DEFA71DD1C1}" destId="{28BA8F7F-EF08-4440-8DC2-E487640979EA}" srcOrd="0" destOrd="0" presId="urn:microsoft.com/office/officeart/2005/8/layout/bProcess3"/>
    <dgm:cxn modelId="{8F8C95F2-9473-4402-9578-D8F0665BA2D0}" type="presParOf" srcId="{3D92EB85-78B7-4B05-A0CC-97E9339DDD2D}" destId="{088BEF0F-8701-4B2B-A116-6697473D70CA}" srcOrd="4" destOrd="0" presId="urn:microsoft.com/office/officeart/2005/8/layout/bProcess3"/>
    <dgm:cxn modelId="{1D565993-E4D9-4A41-B6E5-29D533DA1820}" type="presParOf" srcId="{3D92EB85-78B7-4B05-A0CC-97E9339DDD2D}" destId="{6B0BD050-2DB9-4B63-8C10-5C0D4FB691FC}" srcOrd="5" destOrd="0" presId="urn:microsoft.com/office/officeart/2005/8/layout/bProcess3"/>
    <dgm:cxn modelId="{1F887D9A-F173-466E-BB5C-16250C05347F}" type="presParOf" srcId="{6B0BD050-2DB9-4B63-8C10-5C0D4FB691FC}" destId="{FEBFB94C-2758-4D58-8692-914AE296ECC6}" srcOrd="0" destOrd="0" presId="urn:microsoft.com/office/officeart/2005/8/layout/bProcess3"/>
    <dgm:cxn modelId="{5F38EB84-D72F-4289-AE5B-2303B78381F5}" type="presParOf" srcId="{3D92EB85-78B7-4B05-A0CC-97E9339DDD2D}" destId="{A169F157-364F-4E8C-8D27-0050642A078A}" srcOrd="6" destOrd="0" presId="urn:microsoft.com/office/officeart/2005/8/layout/bProcess3"/>
    <dgm:cxn modelId="{027AA51A-F925-4B0C-8B80-403C313F93CA}" type="presParOf" srcId="{3D92EB85-78B7-4B05-A0CC-97E9339DDD2D}" destId="{F5B4BE06-A4E8-433C-BCD1-ABA1AF94F068}" srcOrd="7" destOrd="0" presId="urn:microsoft.com/office/officeart/2005/8/layout/bProcess3"/>
    <dgm:cxn modelId="{0937C3AA-3D2E-414D-A8AD-341B00471CBA}" type="presParOf" srcId="{F5B4BE06-A4E8-433C-BCD1-ABA1AF94F068}" destId="{84A7ABE7-750C-4E5B-B994-97C89C46F507}" srcOrd="0" destOrd="0" presId="urn:microsoft.com/office/officeart/2005/8/layout/bProcess3"/>
    <dgm:cxn modelId="{5A6A9646-BCF1-4C84-BE33-B165F3D93690}" type="presParOf" srcId="{3D92EB85-78B7-4B05-A0CC-97E9339DDD2D}" destId="{28E9F1D6-79CA-452E-8FF6-7B7C937C2240}" srcOrd="8" destOrd="0" presId="urn:microsoft.com/office/officeart/2005/8/layout/bProcess3"/>
    <dgm:cxn modelId="{20051D18-28DB-40CF-9342-EB3704544B5A}" type="presParOf" srcId="{3D92EB85-78B7-4B05-A0CC-97E9339DDD2D}" destId="{382A04A8-4ADA-42C7-B15E-29C06453C841}" srcOrd="9" destOrd="0" presId="urn:microsoft.com/office/officeart/2005/8/layout/bProcess3"/>
    <dgm:cxn modelId="{9EB9E927-81C5-4CB4-8009-F195360BFEEC}" type="presParOf" srcId="{382A04A8-4ADA-42C7-B15E-29C06453C841}" destId="{D2230053-8EA3-463D-AAAA-28F652C61201}" srcOrd="0" destOrd="0" presId="urn:microsoft.com/office/officeart/2005/8/layout/bProcess3"/>
    <dgm:cxn modelId="{CA6D2E12-A2E9-4319-9DDB-EF265E16FA71}" type="presParOf" srcId="{3D92EB85-78B7-4B05-A0CC-97E9339DDD2D}" destId="{A760063F-F5EA-498D-81F4-E91C51F8D527}" srcOrd="10" destOrd="0" presId="urn:microsoft.com/office/officeart/2005/8/layout/bProcess3"/>
    <dgm:cxn modelId="{A8A25F35-0DA3-4497-ACA7-C4FCD42D6AA4}" type="presParOf" srcId="{3D92EB85-78B7-4B05-A0CC-97E9339DDD2D}" destId="{7F443FAF-164C-4A43-A6B1-D1C6E311F5FC}" srcOrd="11" destOrd="0" presId="urn:microsoft.com/office/officeart/2005/8/layout/bProcess3"/>
    <dgm:cxn modelId="{1F6F7B45-6658-436B-ABE5-D629A380AB72}" type="presParOf" srcId="{7F443FAF-164C-4A43-A6B1-D1C6E311F5FC}" destId="{866E4AC7-DC7F-4396-B098-C51D665D4D91}" srcOrd="0" destOrd="0" presId="urn:microsoft.com/office/officeart/2005/8/layout/bProcess3"/>
    <dgm:cxn modelId="{B1F19AF5-A862-4A92-864A-752E05340B4C}" type="presParOf" srcId="{3D92EB85-78B7-4B05-A0CC-97E9339DDD2D}" destId="{55EA32C4-06A8-42E7-92BF-FADC561D3DF5}" srcOrd="12" destOrd="0" presId="urn:microsoft.com/office/officeart/2005/8/layout/bProcess3"/>
    <dgm:cxn modelId="{D5C4B766-F13E-4DF1-8CD5-C9BB0F37CCCD}" type="presParOf" srcId="{3D92EB85-78B7-4B05-A0CC-97E9339DDD2D}" destId="{255A6D49-A51B-4F3C-80B4-7ADAE1BB316D}" srcOrd="13" destOrd="0" presId="urn:microsoft.com/office/officeart/2005/8/layout/bProcess3"/>
    <dgm:cxn modelId="{F758B32B-CBC3-4EF6-A2FC-C38D45B06CDD}" type="presParOf" srcId="{255A6D49-A51B-4F3C-80B4-7ADAE1BB316D}" destId="{103FA2D7-8BA6-4183-83E2-44AEA28A811A}" srcOrd="0" destOrd="0" presId="urn:microsoft.com/office/officeart/2005/8/layout/bProcess3"/>
    <dgm:cxn modelId="{193905F2-C419-434C-B372-74DF8489694C}" type="presParOf" srcId="{3D92EB85-78B7-4B05-A0CC-97E9339DDD2D}" destId="{F1930D61-2F67-4A89-A13E-6EB453EF9A2C}" srcOrd="14" destOrd="0" presId="urn:microsoft.com/office/officeart/2005/8/layout/bProcess3"/>
    <dgm:cxn modelId="{17169AB6-153B-4E00-86DF-33A98FC0382C}" type="presParOf" srcId="{3D92EB85-78B7-4B05-A0CC-97E9339DDD2D}" destId="{3C64287F-BA0B-4500-A3D3-61129A629AA6}" srcOrd="15" destOrd="0" presId="urn:microsoft.com/office/officeart/2005/8/layout/bProcess3"/>
    <dgm:cxn modelId="{23B32E6F-FF75-4844-9F64-1ACBCEFAE256}" type="presParOf" srcId="{3C64287F-BA0B-4500-A3D3-61129A629AA6}" destId="{5AABD162-C5BA-4FF5-A343-0A0DB66A83EA}" srcOrd="0" destOrd="0" presId="urn:microsoft.com/office/officeart/2005/8/layout/bProcess3"/>
    <dgm:cxn modelId="{DAA55A20-9E07-456B-867A-36D11FD81570}" type="presParOf" srcId="{3D92EB85-78B7-4B05-A0CC-97E9339DDD2D}" destId="{70510600-3F22-455F-8C27-D9D9067C1CEF}" srcOrd="16" destOrd="0" presId="urn:microsoft.com/office/officeart/2005/8/layout/bProcess3"/>
    <dgm:cxn modelId="{B3DE0B6C-CE86-415B-BA18-91160D87DD8C}" type="presParOf" srcId="{3D92EB85-78B7-4B05-A0CC-97E9339DDD2D}" destId="{DCD73830-825D-4350-AE74-0C19B9583D4D}" srcOrd="17" destOrd="0" presId="urn:microsoft.com/office/officeart/2005/8/layout/bProcess3"/>
    <dgm:cxn modelId="{BA4D0BC1-A482-42CC-8281-AC206753F8C5}" type="presParOf" srcId="{DCD73830-825D-4350-AE74-0C19B9583D4D}" destId="{88F92822-D75F-4D2D-8D01-28EB9621F5E8}" srcOrd="0" destOrd="0" presId="urn:microsoft.com/office/officeart/2005/8/layout/bProcess3"/>
    <dgm:cxn modelId="{2677093C-4929-4D9E-9651-61D708711894}" type="presParOf" srcId="{3D92EB85-78B7-4B05-A0CC-97E9339DDD2D}" destId="{6B747BF6-E2A2-4AC6-930A-2F9C8A14D345}" srcOrd="18" destOrd="0" presId="urn:microsoft.com/office/officeart/2005/8/layout/bProcess3"/>
    <dgm:cxn modelId="{B2A3621D-FD9E-43BB-AFD9-D16D9BC1AE40}" type="presParOf" srcId="{3D92EB85-78B7-4B05-A0CC-97E9339DDD2D}" destId="{E5551C96-5631-480F-955A-A01374B354C1}" srcOrd="19" destOrd="0" presId="urn:microsoft.com/office/officeart/2005/8/layout/bProcess3"/>
    <dgm:cxn modelId="{0762727A-86F8-43DC-8DB3-7F3E7F87B5BC}" type="presParOf" srcId="{E5551C96-5631-480F-955A-A01374B354C1}" destId="{CAA2A4B6-23BD-4097-AFCD-539418019A7B}" srcOrd="0" destOrd="0" presId="urn:microsoft.com/office/officeart/2005/8/layout/bProcess3"/>
    <dgm:cxn modelId="{A53C13F3-A9FB-4796-B445-F2468C8F87E5}" type="presParOf" srcId="{3D92EB85-78B7-4B05-A0CC-97E9339DDD2D}" destId="{ACC7C801-4EEF-4FD5-8B45-FF503EE3BA6E}" srcOrd="20" destOrd="0" presId="urn:microsoft.com/office/officeart/2005/8/layout/bProcess3"/>
    <dgm:cxn modelId="{E2A992EE-401F-4DA3-830F-D59DA8B18BA6}" type="presParOf" srcId="{3D92EB85-78B7-4B05-A0CC-97E9339DDD2D}" destId="{8019D5CE-A9B7-4B04-96E0-E9557CB80246}" srcOrd="21" destOrd="0" presId="urn:microsoft.com/office/officeart/2005/8/layout/bProcess3"/>
    <dgm:cxn modelId="{E1C04185-7E2A-45CD-AB4F-103B43B523BA}" type="presParOf" srcId="{8019D5CE-A9B7-4B04-96E0-E9557CB80246}" destId="{4B59DF65-5062-4909-91CE-31DF440A34F7}" srcOrd="0" destOrd="0" presId="urn:microsoft.com/office/officeart/2005/8/layout/bProcess3"/>
    <dgm:cxn modelId="{72979424-3E44-4CEB-9870-4638194AF1F7}" type="presParOf" srcId="{3D92EB85-78B7-4B05-A0CC-97E9339DDD2D}" destId="{BC965594-A9DC-4FA1-B2E8-01B9215E92BF}" srcOrd="22" destOrd="0" presId="urn:microsoft.com/office/officeart/2005/8/layout/bProcess3"/>
    <dgm:cxn modelId="{9DD4A13B-5D5E-4DA8-92F1-E535E04E4664}" type="presParOf" srcId="{3D92EB85-78B7-4B05-A0CC-97E9339DDD2D}" destId="{D45242A2-65E1-4EF4-ACD4-7D58B51C99C9}" srcOrd="23" destOrd="0" presId="urn:microsoft.com/office/officeart/2005/8/layout/bProcess3"/>
    <dgm:cxn modelId="{08E70A7D-1610-450A-BBBF-1B16DEC6FD94}" type="presParOf" srcId="{D45242A2-65E1-4EF4-ACD4-7D58B51C99C9}" destId="{D101CC55-F2C1-4322-A425-324C881773B4}" srcOrd="0" destOrd="0" presId="urn:microsoft.com/office/officeart/2005/8/layout/bProcess3"/>
    <dgm:cxn modelId="{92C5391A-6642-41BE-9B29-B324E69376C5}" type="presParOf" srcId="{3D92EB85-78B7-4B05-A0CC-97E9339DDD2D}" destId="{ABAACB5D-BD83-4A55-9363-AD40615CD7CB}" srcOrd="24" destOrd="0" presId="urn:microsoft.com/office/officeart/2005/8/layout/bProcess3"/>
    <dgm:cxn modelId="{2B0938FD-F6FA-4F95-9ED9-9308DC71FE00}" type="presParOf" srcId="{3D92EB85-78B7-4B05-A0CC-97E9339DDD2D}" destId="{F9B677A5-249E-4E10-9984-7C2B39D0CF1C}" srcOrd="25" destOrd="0" presId="urn:microsoft.com/office/officeart/2005/8/layout/bProcess3"/>
    <dgm:cxn modelId="{C5A79303-E374-4B90-AD1F-E618EE0AE19E}" type="presParOf" srcId="{F9B677A5-249E-4E10-9984-7C2B39D0CF1C}" destId="{00D5AE38-0E52-4939-979B-0457961F5EE0}" srcOrd="0" destOrd="0" presId="urn:microsoft.com/office/officeart/2005/8/layout/bProcess3"/>
    <dgm:cxn modelId="{544EE4DA-93E5-42E0-9CAE-630E2763EA2D}" type="presParOf" srcId="{3D92EB85-78B7-4B05-A0CC-97E9339DDD2D}" destId="{892FEA43-6EA2-4697-B83F-DDB46CA4498D}" srcOrd="26" destOrd="0" presId="urn:microsoft.com/office/officeart/2005/8/layout/bProcess3"/>
    <dgm:cxn modelId="{A852D6E3-D534-4BB8-B6D6-2516771E24B7}" type="presParOf" srcId="{3D92EB85-78B7-4B05-A0CC-97E9339DDD2D}" destId="{7A868CBD-269E-45C0-9A4D-7BFF77A4DC6F}" srcOrd="27" destOrd="0" presId="urn:microsoft.com/office/officeart/2005/8/layout/bProcess3"/>
    <dgm:cxn modelId="{D2D747EF-0ABB-43B6-9535-77795C3B902C}" type="presParOf" srcId="{7A868CBD-269E-45C0-9A4D-7BFF77A4DC6F}" destId="{B291FF0D-895F-45DB-BEEB-4F1C9EBC6EF8}" srcOrd="0" destOrd="0" presId="urn:microsoft.com/office/officeart/2005/8/layout/bProcess3"/>
    <dgm:cxn modelId="{34678122-B1A2-41F0-B2A6-0603A186955A}" type="presParOf" srcId="{3D92EB85-78B7-4B05-A0CC-97E9339DDD2D}" destId="{0970C491-7506-4129-9AC9-609012F4460E}" srcOrd="28" destOrd="0" presId="urn:microsoft.com/office/officeart/2005/8/layout/bProcess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03D131-CB9E-408A-BA85-456375D7D9FD}">
      <dsp:nvSpPr>
        <dsp:cNvPr id="0" name=""/>
        <dsp:cNvSpPr/>
      </dsp:nvSpPr>
      <dsp:spPr>
        <a:xfrm>
          <a:off x="1952076" y="996210"/>
          <a:ext cx="4170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081" y="45720"/>
              </a:lnTo>
            </a:path>
          </a:pathLst>
        </a:custGeom>
        <a:noFill/>
        <a:ln w="9525" cap="flat" cmpd="sng" algn="ctr">
          <a:solidFill>
            <a:srgbClr val="6C27CD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chemeClr val="tx1"/>
            </a:solidFill>
            <a:latin typeface="+mn-lt"/>
          </a:endParaRPr>
        </a:p>
      </dsp:txBody>
      <dsp:txXfrm>
        <a:off x="2149424" y="1039691"/>
        <a:ext cx="22384" cy="4476"/>
      </dsp:txXfrm>
    </dsp:sp>
    <dsp:sp modelId="{758D387C-F395-4894-835C-86FE9DA52C73}">
      <dsp:nvSpPr>
        <dsp:cNvPr id="0" name=""/>
        <dsp:cNvSpPr/>
      </dsp:nvSpPr>
      <dsp:spPr>
        <a:xfrm>
          <a:off x="7436" y="457998"/>
          <a:ext cx="1946439" cy="1167863"/>
        </a:xfrm>
        <a:prstGeom prst="rect">
          <a:avLst/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Формирование идеи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дек 20 – март 21</a:t>
          </a:r>
        </a:p>
      </dsp:txBody>
      <dsp:txXfrm>
        <a:off x="7436" y="457998"/>
        <a:ext cx="1946439" cy="1167863"/>
      </dsp:txXfrm>
    </dsp:sp>
    <dsp:sp modelId="{991B979F-A064-452E-A4B0-2DEFA71DD1C1}">
      <dsp:nvSpPr>
        <dsp:cNvPr id="0" name=""/>
        <dsp:cNvSpPr/>
      </dsp:nvSpPr>
      <dsp:spPr>
        <a:xfrm>
          <a:off x="4346197" y="996210"/>
          <a:ext cx="4170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081" y="45720"/>
              </a:lnTo>
            </a:path>
          </a:pathLst>
        </a:custGeom>
        <a:noFill/>
        <a:ln w="9525" cap="flat" cmpd="sng" algn="ctr">
          <a:solidFill>
            <a:srgbClr val="6C27CD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chemeClr val="tx1"/>
            </a:solidFill>
            <a:latin typeface="+mn-lt"/>
          </a:endParaRPr>
        </a:p>
      </dsp:txBody>
      <dsp:txXfrm>
        <a:off x="4543545" y="1039691"/>
        <a:ext cx="22384" cy="4476"/>
      </dsp:txXfrm>
    </dsp:sp>
    <dsp:sp modelId="{520CAAC1-E9F5-4101-B67E-1601212966BD}">
      <dsp:nvSpPr>
        <dsp:cNvPr id="0" name=""/>
        <dsp:cNvSpPr/>
      </dsp:nvSpPr>
      <dsp:spPr>
        <a:xfrm>
          <a:off x="2401557" y="457998"/>
          <a:ext cx="1946439" cy="1167863"/>
        </a:xfrm>
        <a:prstGeom prst="rect">
          <a:avLst/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Поиск команды, создание </a:t>
          </a:r>
          <a:r>
            <a:rPr lang="en-US" sz="1600" kern="1200" dirty="0">
              <a:solidFill>
                <a:schemeClr val="tx1"/>
              </a:solidFill>
              <a:latin typeface="+mn-lt"/>
            </a:rPr>
            <a:t>MVP</a:t>
          </a:r>
          <a:endParaRPr lang="ru-RU" sz="1600" kern="1200" dirty="0">
            <a:solidFill>
              <a:schemeClr val="tx1"/>
            </a:solidFill>
            <a:latin typeface="+mn-lt"/>
          </a:endParaRP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 err="1">
              <a:solidFill>
                <a:schemeClr val="tx1"/>
              </a:solidFill>
              <a:latin typeface="+mn-lt"/>
            </a:rPr>
            <a:t>апр</a:t>
          </a:r>
          <a:r>
            <a:rPr lang="ru-RU" sz="1600" kern="1200" dirty="0">
              <a:solidFill>
                <a:schemeClr val="tx1"/>
              </a:solidFill>
              <a:latin typeface="+mn-lt"/>
            </a:rPr>
            <a:t> 21 – июнь 21</a:t>
          </a:r>
        </a:p>
      </dsp:txBody>
      <dsp:txXfrm>
        <a:off x="2401557" y="457998"/>
        <a:ext cx="1946439" cy="1167863"/>
      </dsp:txXfrm>
    </dsp:sp>
    <dsp:sp modelId="{6B0BD050-2DB9-4B63-8C10-5C0D4FB691FC}">
      <dsp:nvSpPr>
        <dsp:cNvPr id="0" name=""/>
        <dsp:cNvSpPr/>
      </dsp:nvSpPr>
      <dsp:spPr>
        <a:xfrm>
          <a:off x="6740317" y="996210"/>
          <a:ext cx="4170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081" y="45720"/>
              </a:lnTo>
            </a:path>
          </a:pathLst>
        </a:custGeom>
        <a:noFill/>
        <a:ln w="9525" cap="flat" cmpd="sng" algn="ctr">
          <a:solidFill>
            <a:srgbClr val="6C27CD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chemeClr val="tx1"/>
            </a:solidFill>
            <a:latin typeface="+mn-lt"/>
          </a:endParaRPr>
        </a:p>
      </dsp:txBody>
      <dsp:txXfrm>
        <a:off x="6937666" y="1039691"/>
        <a:ext cx="22384" cy="4476"/>
      </dsp:txXfrm>
    </dsp:sp>
    <dsp:sp modelId="{088BEF0F-8701-4B2B-A116-6697473D70CA}">
      <dsp:nvSpPr>
        <dsp:cNvPr id="0" name=""/>
        <dsp:cNvSpPr/>
      </dsp:nvSpPr>
      <dsp:spPr>
        <a:xfrm>
          <a:off x="4795678" y="457998"/>
          <a:ext cx="1946439" cy="1167863"/>
        </a:xfrm>
        <a:prstGeom prst="rect">
          <a:avLst/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Запуск </a:t>
          </a:r>
          <a:r>
            <a:rPr lang="en-US" sz="1600" kern="1200" dirty="0">
              <a:solidFill>
                <a:schemeClr val="tx1"/>
              </a:solidFill>
              <a:latin typeface="+mn-lt"/>
            </a:rPr>
            <a:t>MVP</a:t>
          </a:r>
          <a:endParaRPr lang="ru-RU" sz="1600" kern="1200" dirty="0">
            <a:solidFill>
              <a:schemeClr val="tx1"/>
            </a:solidFill>
            <a:latin typeface="+mn-lt"/>
          </a:endParaRP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июнь 21 – сен 21</a:t>
          </a:r>
        </a:p>
      </dsp:txBody>
      <dsp:txXfrm>
        <a:off x="4795678" y="457998"/>
        <a:ext cx="1946439" cy="1167863"/>
      </dsp:txXfrm>
    </dsp:sp>
    <dsp:sp modelId="{F5B4BE06-A4E8-433C-BCD1-ABA1AF94F068}">
      <dsp:nvSpPr>
        <dsp:cNvPr id="0" name=""/>
        <dsp:cNvSpPr/>
      </dsp:nvSpPr>
      <dsp:spPr>
        <a:xfrm>
          <a:off x="9134438" y="996210"/>
          <a:ext cx="4170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081" y="45720"/>
              </a:lnTo>
            </a:path>
          </a:pathLst>
        </a:custGeom>
        <a:noFill/>
        <a:ln w="9525" cap="flat" cmpd="sng" algn="ctr">
          <a:solidFill>
            <a:srgbClr val="6C27CD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chemeClr val="tx1"/>
            </a:solidFill>
            <a:latin typeface="+mn-lt"/>
          </a:endParaRPr>
        </a:p>
      </dsp:txBody>
      <dsp:txXfrm>
        <a:off x="9331787" y="1039691"/>
        <a:ext cx="22384" cy="4476"/>
      </dsp:txXfrm>
    </dsp:sp>
    <dsp:sp modelId="{A169F157-364F-4E8C-8D27-0050642A078A}">
      <dsp:nvSpPr>
        <dsp:cNvPr id="0" name=""/>
        <dsp:cNvSpPr/>
      </dsp:nvSpPr>
      <dsp:spPr>
        <a:xfrm>
          <a:off x="7189798" y="457998"/>
          <a:ext cx="1946439" cy="1167863"/>
        </a:xfrm>
        <a:prstGeom prst="rect">
          <a:avLst/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Добавлений функций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сен 21 – </a:t>
          </a:r>
          <a:r>
            <a:rPr lang="ru-RU" sz="1600" kern="1200" dirty="0" err="1">
              <a:solidFill>
                <a:schemeClr val="tx1"/>
              </a:solidFill>
              <a:latin typeface="+mn-lt"/>
            </a:rPr>
            <a:t>янв</a:t>
          </a:r>
          <a:r>
            <a:rPr lang="ru-RU" sz="1600" kern="1200" dirty="0">
              <a:solidFill>
                <a:schemeClr val="tx1"/>
              </a:solidFill>
              <a:latin typeface="+mn-lt"/>
            </a:rPr>
            <a:t> 22</a:t>
          </a:r>
        </a:p>
      </dsp:txBody>
      <dsp:txXfrm>
        <a:off x="7189798" y="457998"/>
        <a:ext cx="1946439" cy="1167863"/>
      </dsp:txXfrm>
    </dsp:sp>
    <dsp:sp modelId="{382A04A8-4ADA-42C7-B15E-29C06453C841}">
      <dsp:nvSpPr>
        <dsp:cNvPr id="0" name=""/>
        <dsp:cNvSpPr/>
      </dsp:nvSpPr>
      <dsp:spPr>
        <a:xfrm>
          <a:off x="980656" y="1624061"/>
          <a:ext cx="9576483" cy="417081"/>
        </a:xfrm>
        <a:custGeom>
          <a:avLst/>
          <a:gdLst/>
          <a:ahLst/>
          <a:cxnLst/>
          <a:rect l="0" t="0" r="0" b="0"/>
          <a:pathLst>
            <a:path>
              <a:moveTo>
                <a:pt x="9576483" y="0"/>
              </a:moveTo>
              <a:lnTo>
                <a:pt x="9576483" y="225640"/>
              </a:lnTo>
              <a:lnTo>
                <a:pt x="0" y="225640"/>
              </a:lnTo>
              <a:lnTo>
                <a:pt x="0" y="417081"/>
              </a:lnTo>
            </a:path>
          </a:pathLst>
        </a:custGeom>
        <a:noFill/>
        <a:ln w="9525" cap="flat" cmpd="sng" algn="ctr">
          <a:solidFill>
            <a:srgbClr val="6C27CD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chemeClr val="tx1"/>
            </a:solidFill>
            <a:latin typeface="+mn-lt"/>
          </a:endParaRPr>
        </a:p>
      </dsp:txBody>
      <dsp:txXfrm>
        <a:off x="5529224" y="1830364"/>
        <a:ext cx="479347" cy="4476"/>
      </dsp:txXfrm>
    </dsp:sp>
    <dsp:sp modelId="{28E9F1D6-79CA-452E-8FF6-7B7C937C2240}">
      <dsp:nvSpPr>
        <dsp:cNvPr id="0" name=""/>
        <dsp:cNvSpPr/>
      </dsp:nvSpPr>
      <dsp:spPr>
        <a:xfrm>
          <a:off x="9583919" y="457998"/>
          <a:ext cx="1946439" cy="1167863"/>
        </a:xfrm>
        <a:prstGeom prst="rect">
          <a:avLst/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Ближайшие области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 err="1">
              <a:solidFill>
                <a:schemeClr val="tx1"/>
              </a:solidFill>
              <a:latin typeface="+mn-lt"/>
            </a:rPr>
            <a:t>окт</a:t>
          </a:r>
          <a:r>
            <a:rPr lang="ru-RU" sz="1600" kern="1200" dirty="0">
              <a:solidFill>
                <a:schemeClr val="tx1"/>
              </a:solidFill>
              <a:latin typeface="+mn-lt"/>
            </a:rPr>
            <a:t> 21 – дек 21</a:t>
          </a:r>
        </a:p>
      </dsp:txBody>
      <dsp:txXfrm>
        <a:off x="9583919" y="457998"/>
        <a:ext cx="1946439" cy="1167863"/>
      </dsp:txXfrm>
    </dsp:sp>
    <dsp:sp modelId="{7F443FAF-164C-4A43-A6B1-D1C6E311F5FC}">
      <dsp:nvSpPr>
        <dsp:cNvPr id="0" name=""/>
        <dsp:cNvSpPr/>
      </dsp:nvSpPr>
      <dsp:spPr>
        <a:xfrm>
          <a:off x="1952076" y="2611755"/>
          <a:ext cx="4170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081" y="45720"/>
              </a:lnTo>
            </a:path>
          </a:pathLst>
        </a:custGeom>
        <a:noFill/>
        <a:ln w="9525" cap="flat" cmpd="sng" algn="ctr">
          <a:solidFill>
            <a:srgbClr val="6C27CD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chemeClr val="tx1"/>
            </a:solidFill>
            <a:latin typeface="+mn-lt"/>
          </a:endParaRPr>
        </a:p>
      </dsp:txBody>
      <dsp:txXfrm>
        <a:off x="2149424" y="2655236"/>
        <a:ext cx="22384" cy="4476"/>
      </dsp:txXfrm>
    </dsp:sp>
    <dsp:sp modelId="{A760063F-F5EA-498D-81F4-E91C51F8D527}">
      <dsp:nvSpPr>
        <dsp:cNvPr id="0" name=""/>
        <dsp:cNvSpPr/>
      </dsp:nvSpPr>
      <dsp:spPr>
        <a:xfrm>
          <a:off x="7436" y="2073543"/>
          <a:ext cx="1946439" cy="1167863"/>
        </a:xfrm>
        <a:prstGeom prst="rect">
          <a:avLst/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Анализ показателей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 err="1">
              <a:solidFill>
                <a:schemeClr val="tx1"/>
              </a:solidFill>
              <a:latin typeface="+mn-lt"/>
            </a:rPr>
            <a:t>янв</a:t>
          </a:r>
          <a:r>
            <a:rPr lang="ru-RU" sz="1600" kern="1200" dirty="0">
              <a:solidFill>
                <a:schemeClr val="tx1"/>
              </a:solidFill>
              <a:latin typeface="+mn-lt"/>
            </a:rPr>
            <a:t> 22 – </a:t>
          </a:r>
          <a:r>
            <a:rPr lang="ru-RU" sz="1600" kern="1200" dirty="0" err="1">
              <a:solidFill>
                <a:schemeClr val="tx1"/>
              </a:solidFill>
              <a:latin typeface="+mn-lt"/>
            </a:rPr>
            <a:t>фев</a:t>
          </a:r>
          <a:r>
            <a:rPr lang="ru-RU" sz="1600" kern="1200" dirty="0">
              <a:solidFill>
                <a:schemeClr val="tx1"/>
              </a:solidFill>
              <a:latin typeface="+mn-lt"/>
            </a:rPr>
            <a:t> 22</a:t>
          </a:r>
        </a:p>
      </dsp:txBody>
      <dsp:txXfrm>
        <a:off x="7436" y="2073543"/>
        <a:ext cx="1946439" cy="1167863"/>
      </dsp:txXfrm>
    </dsp:sp>
    <dsp:sp modelId="{255A6D49-A51B-4F3C-80B4-7ADAE1BB316D}">
      <dsp:nvSpPr>
        <dsp:cNvPr id="0" name=""/>
        <dsp:cNvSpPr/>
      </dsp:nvSpPr>
      <dsp:spPr>
        <a:xfrm>
          <a:off x="4346197" y="2611755"/>
          <a:ext cx="4170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081" y="45720"/>
              </a:lnTo>
            </a:path>
          </a:pathLst>
        </a:custGeom>
        <a:noFill/>
        <a:ln w="9525" cap="flat" cmpd="sng" algn="ctr">
          <a:solidFill>
            <a:srgbClr val="6C27CD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chemeClr val="tx1"/>
            </a:solidFill>
            <a:latin typeface="+mn-lt"/>
          </a:endParaRPr>
        </a:p>
      </dsp:txBody>
      <dsp:txXfrm>
        <a:off x="4543545" y="2655236"/>
        <a:ext cx="22384" cy="4476"/>
      </dsp:txXfrm>
    </dsp:sp>
    <dsp:sp modelId="{55EA32C4-06A8-42E7-92BF-FADC561D3DF5}">
      <dsp:nvSpPr>
        <dsp:cNvPr id="0" name=""/>
        <dsp:cNvSpPr/>
      </dsp:nvSpPr>
      <dsp:spPr>
        <a:xfrm>
          <a:off x="2401557" y="2073543"/>
          <a:ext cx="1946439" cy="1167863"/>
        </a:xfrm>
        <a:prstGeom prst="rect">
          <a:avLst/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Оставшиеся города Сибири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 err="1">
              <a:solidFill>
                <a:schemeClr val="tx1"/>
              </a:solidFill>
              <a:latin typeface="+mn-lt"/>
            </a:rPr>
            <a:t>фев</a:t>
          </a:r>
          <a:r>
            <a:rPr lang="ru-RU" sz="1600" kern="1200" dirty="0">
              <a:solidFill>
                <a:schemeClr val="tx1"/>
              </a:solidFill>
              <a:latin typeface="+mn-lt"/>
            </a:rPr>
            <a:t> 22 – март 22</a:t>
          </a:r>
        </a:p>
      </dsp:txBody>
      <dsp:txXfrm>
        <a:off x="2401557" y="2073543"/>
        <a:ext cx="1946439" cy="1167863"/>
      </dsp:txXfrm>
    </dsp:sp>
    <dsp:sp modelId="{3C64287F-BA0B-4500-A3D3-61129A629AA6}">
      <dsp:nvSpPr>
        <dsp:cNvPr id="0" name=""/>
        <dsp:cNvSpPr/>
      </dsp:nvSpPr>
      <dsp:spPr>
        <a:xfrm>
          <a:off x="6740317" y="2611755"/>
          <a:ext cx="4170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081" y="45720"/>
              </a:lnTo>
            </a:path>
          </a:pathLst>
        </a:custGeom>
        <a:noFill/>
        <a:ln w="9525" cap="flat" cmpd="sng" algn="ctr">
          <a:solidFill>
            <a:srgbClr val="6C27CD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chemeClr val="tx1"/>
            </a:solidFill>
            <a:latin typeface="+mn-lt"/>
          </a:endParaRPr>
        </a:p>
      </dsp:txBody>
      <dsp:txXfrm>
        <a:off x="6937666" y="2655236"/>
        <a:ext cx="22384" cy="4476"/>
      </dsp:txXfrm>
    </dsp:sp>
    <dsp:sp modelId="{F1930D61-2F67-4A89-A13E-6EB453EF9A2C}">
      <dsp:nvSpPr>
        <dsp:cNvPr id="0" name=""/>
        <dsp:cNvSpPr/>
      </dsp:nvSpPr>
      <dsp:spPr>
        <a:xfrm>
          <a:off x="4795678" y="2073543"/>
          <a:ext cx="1946439" cy="1167863"/>
        </a:xfrm>
        <a:prstGeom prst="rect">
          <a:avLst/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Улучшение сайта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март 22 – </a:t>
          </a:r>
          <a:r>
            <a:rPr lang="ru-RU" sz="1600" kern="1200" dirty="0" err="1">
              <a:solidFill>
                <a:schemeClr val="tx1"/>
              </a:solidFill>
              <a:latin typeface="+mn-lt"/>
            </a:rPr>
            <a:t>апр</a:t>
          </a:r>
          <a:r>
            <a:rPr lang="ru-RU" sz="1600" kern="1200" dirty="0">
              <a:solidFill>
                <a:schemeClr val="tx1"/>
              </a:solidFill>
              <a:latin typeface="+mn-lt"/>
            </a:rPr>
            <a:t> 22</a:t>
          </a:r>
        </a:p>
      </dsp:txBody>
      <dsp:txXfrm>
        <a:off x="4795678" y="2073543"/>
        <a:ext cx="1946439" cy="1167863"/>
      </dsp:txXfrm>
    </dsp:sp>
    <dsp:sp modelId="{DCD73830-825D-4350-AE74-0C19B9583D4D}">
      <dsp:nvSpPr>
        <dsp:cNvPr id="0" name=""/>
        <dsp:cNvSpPr/>
      </dsp:nvSpPr>
      <dsp:spPr>
        <a:xfrm>
          <a:off x="9134438" y="2611755"/>
          <a:ext cx="4170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081" y="45720"/>
              </a:lnTo>
            </a:path>
          </a:pathLst>
        </a:custGeom>
        <a:noFill/>
        <a:ln w="9525" cap="flat" cmpd="sng" algn="ctr">
          <a:solidFill>
            <a:srgbClr val="6C27CD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chemeClr val="tx1"/>
            </a:solidFill>
            <a:latin typeface="+mn-lt"/>
          </a:endParaRPr>
        </a:p>
      </dsp:txBody>
      <dsp:txXfrm>
        <a:off x="9331787" y="2655236"/>
        <a:ext cx="22384" cy="4476"/>
      </dsp:txXfrm>
    </dsp:sp>
    <dsp:sp modelId="{70510600-3F22-455F-8C27-D9D9067C1CEF}">
      <dsp:nvSpPr>
        <dsp:cNvPr id="0" name=""/>
        <dsp:cNvSpPr/>
      </dsp:nvSpPr>
      <dsp:spPr>
        <a:xfrm>
          <a:off x="7189798" y="2073543"/>
          <a:ext cx="1946439" cy="1167863"/>
        </a:xfrm>
        <a:prstGeom prst="rect">
          <a:avLst/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Поиск рекламодателя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 err="1">
              <a:solidFill>
                <a:schemeClr val="tx1"/>
              </a:solidFill>
              <a:latin typeface="+mn-lt"/>
            </a:rPr>
            <a:t>янв</a:t>
          </a:r>
          <a:r>
            <a:rPr lang="ru-RU" sz="1600" kern="1200" dirty="0">
              <a:solidFill>
                <a:schemeClr val="tx1"/>
              </a:solidFill>
              <a:latin typeface="+mn-lt"/>
            </a:rPr>
            <a:t> 22 – март 22</a:t>
          </a:r>
        </a:p>
      </dsp:txBody>
      <dsp:txXfrm>
        <a:off x="7189798" y="2073543"/>
        <a:ext cx="1946439" cy="1167863"/>
      </dsp:txXfrm>
    </dsp:sp>
    <dsp:sp modelId="{E5551C96-5631-480F-955A-A01374B354C1}">
      <dsp:nvSpPr>
        <dsp:cNvPr id="0" name=""/>
        <dsp:cNvSpPr/>
      </dsp:nvSpPr>
      <dsp:spPr>
        <a:xfrm>
          <a:off x="980656" y="3239606"/>
          <a:ext cx="9576483" cy="417081"/>
        </a:xfrm>
        <a:custGeom>
          <a:avLst/>
          <a:gdLst/>
          <a:ahLst/>
          <a:cxnLst/>
          <a:rect l="0" t="0" r="0" b="0"/>
          <a:pathLst>
            <a:path>
              <a:moveTo>
                <a:pt x="9576483" y="0"/>
              </a:moveTo>
              <a:lnTo>
                <a:pt x="9576483" y="225640"/>
              </a:lnTo>
              <a:lnTo>
                <a:pt x="0" y="225640"/>
              </a:lnTo>
              <a:lnTo>
                <a:pt x="0" y="417081"/>
              </a:lnTo>
            </a:path>
          </a:pathLst>
        </a:custGeom>
        <a:noFill/>
        <a:ln w="9525" cap="flat" cmpd="sng" algn="ctr">
          <a:solidFill>
            <a:srgbClr val="6C27CD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chemeClr val="tx1"/>
            </a:solidFill>
            <a:latin typeface="+mn-lt"/>
          </a:endParaRPr>
        </a:p>
      </dsp:txBody>
      <dsp:txXfrm>
        <a:off x="5529224" y="3445909"/>
        <a:ext cx="479347" cy="4476"/>
      </dsp:txXfrm>
    </dsp:sp>
    <dsp:sp modelId="{6B747BF6-E2A2-4AC6-930A-2F9C8A14D345}">
      <dsp:nvSpPr>
        <dsp:cNvPr id="0" name=""/>
        <dsp:cNvSpPr/>
      </dsp:nvSpPr>
      <dsp:spPr>
        <a:xfrm>
          <a:off x="9583919" y="2073543"/>
          <a:ext cx="1946439" cy="1167863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Увеличение команды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май 22 – июль 22</a:t>
          </a:r>
        </a:p>
      </dsp:txBody>
      <dsp:txXfrm>
        <a:off x="9583919" y="2073543"/>
        <a:ext cx="1946439" cy="1167863"/>
      </dsp:txXfrm>
    </dsp:sp>
    <dsp:sp modelId="{8019D5CE-A9B7-4B04-96E0-E9557CB80246}">
      <dsp:nvSpPr>
        <dsp:cNvPr id="0" name=""/>
        <dsp:cNvSpPr/>
      </dsp:nvSpPr>
      <dsp:spPr>
        <a:xfrm>
          <a:off x="1952076" y="4227299"/>
          <a:ext cx="4170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081" y="45720"/>
              </a:lnTo>
            </a:path>
          </a:pathLst>
        </a:custGeom>
        <a:noFill/>
        <a:ln w="9525" cap="flat" cmpd="sng" algn="ctr">
          <a:solidFill>
            <a:srgbClr val="6C27CD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chemeClr val="tx1"/>
            </a:solidFill>
            <a:latin typeface="+mn-lt"/>
          </a:endParaRPr>
        </a:p>
      </dsp:txBody>
      <dsp:txXfrm>
        <a:off x="2149424" y="4270781"/>
        <a:ext cx="22384" cy="4476"/>
      </dsp:txXfrm>
    </dsp:sp>
    <dsp:sp modelId="{ACC7C801-4EEF-4FD5-8B45-FF503EE3BA6E}">
      <dsp:nvSpPr>
        <dsp:cNvPr id="0" name=""/>
        <dsp:cNvSpPr/>
      </dsp:nvSpPr>
      <dsp:spPr>
        <a:xfrm>
          <a:off x="7436" y="3689088"/>
          <a:ext cx="1946439" cy="1167863"/>
        </a:xfrm>
        <a:prstGeom prst="rect">
          <a:avLst/>
        </a:prstGeom>
        <a:solidFill>
          <a:schemeClr val="accent6"/>
        </a:solidFill>
        <a:ln>
          <a:noFill/>
        </a:ln>
        <a:effectLst>
          <a:glow rad="228600">
            <a:schemeClr val="accent6">
              <a:satMod val="175000"/>
              <a:alpha val="40000"/>
            </a:scheme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Популяризация проекта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май 22 – </a:t>
          </a:r>
          <a:r>
            <a:rPr lang="ru-RU" sz="1600" kern="1200" dirty="0" err="1">
              <a:solidFill>
                <a:schemeClr val="tx1"/>
              </a:solidFill>
              <a:latin typeface="+mn-lt"/>
            </a:rPr>
            <a:t>авг</a:t>
          </a:r>
          <a:r>
            <a:rPr lang="ru-RU" sz="1600" kern="1200" dirty="0">
              <a:solidFill>
                <a:schemeClr val="tx1"/>
              </a:solidFill>
              <a:latin typeface="+mn-lt"/>
            </a:rPr>
            <a:t> 22</a:t>
          </a:r>
        </a:p>
      </dsp:txBody>
      <dsp:txXfrm>
        <a:off x="7436" y="3689088"/>
        <a:ext cx="1946439" cy="1167863"/>
      </dsp:txXfrm>
    </dsp:sp>
    <dsp:sp modelId="{D45242A2-65E1-4EF4-ACD4-7D58B51C99C9}">
      <dsp:nvSpPr>
        <dsp:cNvPr id="0" name=""/>
        <dsp:cNvSpPr/>
      </dsp:nvSpPr>
      <dsp:spPr>
        <a:xfrm>
          <a:off x="4346197" y="4227299"/>
          <a:ext cx="4170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081" y="45720"/>
              </a:lnTo>
            </a:path>
          </a:pathLst>
        </a:custGeom>
        <a:noFill/>
        <a:ln w="9525" cap="flat" cmpd="sng" algn="ctr">
          <a:solidFill>
            <a:srgbClr val="6C27CD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chemeClr val="tx1"/>
            </a:solidFill>
            <a:latin typeface="+mn-lt"/>
          </a:endParaRPr>
        </a:p>
      </dsp:txBody>
      <dsp:txXfrm>
        <a:off x="4543545" y="4270781"/>
        <a:ext cx="22384" cy="4476"/>
      </dsp:txXfrm>
    </dsp:sp>
    <dsp:sp modelId="{BC965594-A9DC-4FA1-B2E8-01B9215E92BF}">
      <dsp:nvSpPr>
        <dsp:cNvPr id="0" name=""/>
        <dsp:cNvSpPr/>
      </dsp:nvSpPr>
      <dsp:spPr>
        <a:xfrm>
          <a:off x="2401557" y="3689088"/>
          <a:ext cx="1946439" cy="1167863"/>
        </a:xfrm>
        <a:prstGeom prst="rect">
          <a:avLst/>
        </a:prstGeom>
        <a:solidFill>
          <a:schemeClr val="accent6"/>
        </a:solidFill>
        <a:ln>
          <a:noFill/>
        </a:ln>
        <a:effectLst>
          <a:glow rad="228600">
            <a:schemeClr val="accent6">
              <a:satMod val="175000"/>
              <a:alpha val="40000"/>
            </a:scheme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Объединение с партнёром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июнь 22 – </a:t>
          </a:r>
          <a:r>
            <a:rPr lang="ru-RU" sz="1600" kern="1200" dirty="0" err="1">
              <a:solidFill>
                <a:schemeClr val="tx1"/>
              </a:solidFill>
              <a:latin typeface="+mn-lt"/>
            </a:rPr>
            <a:t>авг</a:t>
          </a:r>
          <a:r>
            <a:rPr lang="ru-RU" sz="1600" kern="1200" dirty="0">
              <a:solidFill>
                <a:schemeClr val="tx1"/>
              </a:solidFill>
              <a:latin typeface="+mn-lt"/>
            </a:rPr>
            <a:t> 22</a:t>
          </a:r>
        </a:p>
      </dsp:txBody>
      <dsp:txXfrm>
        <a:off x="2401557" y="3689088"/>
        <a:ext cx="1946439" cy="1167863"/>
      </dsp:txXfrm>
    </dsp:sp>
    <dsp:sp modelId="{F9B677A5-249E-4E10-9984-7C2B39D0CF1C}">
      <dsp:nvSpPr>
        <dsp:cNvPr id="0" name=""/>
        <dsp:cNvSpPr/>
      </dsp:nvSpPr>
      <dsp:spPr>
        <a:xfrm>
          <a:off x="6740317" y="4227299"/>
          <a:ext cx="4170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081" y="45720"/>
              </a:lnTo>
            </a:path>
          </a:pathLst>
        </a:custGeom>
        <a:noFill/>
        <a:ln w="9525" cap="flat" cmpd="sng" algn="ctr">
          <a:solidFill>
            <a:srgbClr val="6C27CD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chemeClr val="tx1"/>
            </a:solidFill>
            <a:latin typeface="+mn-lt"/>
          </a:endParaRPr>
        </a:p>
      </dsp:txBody>
      <dsp:txXfrm>
        <a:off x="6937666" y="4270781"/>
        <a:ext cx="22384" cy="4476"/>
      </dsp:txXfrm>
    </dsp:sp>
    <dsp:sp modelId="{ABAACB5D-BD83-4A55-9363-AD40615CD7CB}">
      <dsp:nvSpPr>
        <dsp:cNvPr id="0" name=""/>
        <dsp:cNvSpPr/>
      </dsp:nvSpPr>
      <dsp:spPr>
        <a:xfrm>
          <a:off x="4795678" y="3689088"/>
          <a:ext cx="1946439" cy="1167863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Расширение на всю Россию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июль 22 – сен 22</a:t>
          </a:r>
        </a:p>
      </dsp:txBody>
      <dsp:txXfrm>
        <a:off x="4795678" y="3689088"/>
        <a:ext cx="1946439" cy="1167863"/>
      </dsp:txXfrm>
    </dsp:sp>
    <dsp:sp modelId="{7A868CBD-269E-45C0-9A4D-7BFF77A4DC6F}">
      <dsp:nvSpPr>
        <dsp:cNvPr id="0" name=""/>
        <dsp:cNvSpPr/>
      </dsp:nvSpPr>
      <dsp:spPr>
        <a:xfrm>
          <a:off x="9134438" y="4227299"/>
          <a:ext cx="4170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081" y="45720"/>
              </a:lnTo>
            </a:path>
          </a:pathLst>
        </a:custGeom>
        <a:noFill/>
        <a:ln w="9525" cap="flat" cmpd="sng" algn="ctr">
          <a:solidFill>
            <a:srgbClr val="6C27CD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chemeClr val="tx1"/>
            </a:solidFill>
            <a:latin typeface="+mn-lt"/>
          </a:endParaRPr>
        </a:p>
      </dsp:txBody>
      <dsp:txXfrm>
        <a:off x="9331787" y="4270781"/>
        <a:ext cx="22384" cy="4476"/>
      </dsp:txXfrm>
    </dsp:sp>
    <dsp:sp modelId="{892FEA43-6EA2-4697-B83F-DDB46CA4498D}">
      <dsp:nvSpPr>
        <dsp:cNvPr id="0" name=""/>
        <dsp:cNvSpPr/>
      </dsp:nvSpPr>
      <dsp:spPr>
        <a:xfrm>
          <a:off x="7189798" y="3689088"/>
          <a:ext cx="1946439" cy="1167863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Тестирование системы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сен 22 – </a:t>
          </a:r>
          <a:r>
            <a:rPr lang="ru-RU" sz="1600" kern="1200" dirty="0" err="1">
              <a:solidFill>
                <a:schemeClr val="tx1"/>
              </a:solidFill>
              <a:latin typeface="+mn-lt"/>
            </a:rPr>
            <a:t>янв</a:t>
          </a:r>
          <a:r>
            <a:rPr lang="ru-RU" sz="1600" kern="1200" dirty="0">
              <a:solidFill>
                <a:schemeClr val="tx1"/>
              </a:solidFill>
              <a:latin typeface="+mn-lt"/>
            </a:rPr>
            <a:t> 23</a:t>
          </a:r>
        </a:p>
      </dsp:txBody>
      <dsp:txXfrm>
        <a:off x="7189798" y="3689088"/>
        <a:ext cx="1946439" cy="1167863"/>
      </dsp:txXfrm>
    </dsp:sp>
    <dsp:sp modelId="{0970C491-7506-4129-9AC9-609012F4460E}">
      <dsp:nvSpPr>
        <dsp:cNvPr id="0" name=""/>
        <dsp:cNvSpPr/>
      </dsp:nvSpPr>
      <dsp:spPr>
        <a:xfrm>
          <a:off x="9583919" y="3689088"/>
          <a:ext cx="1946439" cy="1167863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Выход за рубеж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+mn-lt"/>
            </a:rPr>
            <a:t>март 2023</a:t>
          </a:r>
        </a:p>
      </dsp:txBody>
      <dsp:txXfrm>
        <a:off x="9583919" y="3689088"/>
        <a:ext cx="1946439" cy="11678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58813" y="1795463"/>
            <a:ext cx="8610600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89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89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89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89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89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89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89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89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89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58813" y="1795463"/>
            <a:ext cx="8610600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1200" dirty="0">
                <a:latin typeface="Arial (Основной текст)"/>
              </a:rPr>
              <a:t>Животное из приюта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lang="ru-RU"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5625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58813" y="1795463"/>
            <a:ext cx="8610600" cy="48434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lt1"/>
                </a:solidFill>
              </a:rPr>
              <a:t>Решение лучше демонстрировать наглядно. В чем заключается ваше решение проблемы? </a:t>
            </a:r>
            <a:r>
              <a:rPr lang="ru-RU" sz="1200" b="1" dirty="0">
                <a:solidFill>
                  <a:schemeClr val="lt1"/>
                </a:solidFill>
              </a:rPr>
              <a:t>Синхронизируйте ответ с предыдущим слайдом ПРОБЛЕМА.</a:t>
            </a:r>
            <a:r>
              <a:rPr lang="ru-RU" sz="1200" dirty="0">
                <a:solidFill>
                  <a:schemeClr val="lt1"/>
                </a:solidFill>
              </a:rPr>
              <a:t> То есть, если там у вас были пункты 1, 2, 3 и так далее, то и решение должно идти по всем этим пунктам. </a:t>
            </a:r>
            <a:r>
              <a:rPr lang="ru-RU" sz="12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lang="ru-RU" sz="12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lang="ru-RU"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8380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58813" y="1795463"/>
            <a:ext cx="8610600" cy="48434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lt1"/>
                </a:solidFill>
              </a:rPr>
              <a:t>Решение лучше демонстрировать наглядно. В чем заключается ваше решение проблемы? </a:t>
            </a:r>
            <a:r>
              <a:rPr lang="ru-RU" sz="1200" b="1" dirty="0">
                <a:solidFill>
                  <a:schemeClr val="lt1"/>
                </a:solidFill>
              </a:rPr>
              <a:t>Синхронизируйте ответ с предыдущим слайдом ПРОБЛЕМА.</a:t>
            </a:r>
            <a:r>
              <a:rPr lang="ru-RU" sz="1200" dirty="0">
                <a:solidFill>
                  <a:schemeClr val="lt1"/>
                </a:solidFill>
              </a:rPr>
              <a:t> То есть, если там у вас были пункты 1, 2, 3 и так далее, то и решение должно идти по всем этим пунктам. </a:t>
            </a:r>
            <a:r>
              <a:rPr lang="ru-RU" sz="12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lang="ru-RU" sz="12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lang="ru-RU"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4478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58813" y="1795463"/>
            <a:ext cx="8610600" cy="48434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lt1"/>
                </a:solidFill>
              </a:rPr>
              <a:t>Как ваше РЕШЕНИЕ озвученной проблемы выглядит в виде продукта (или услуги), который продаётся (или будет продаваться)? Кто ЦА для этого продукта? </a:t>
            </a:r>
            <a:r>
              <a:rPr lang="ru-RU" sz="1200" b="1" dirty="0">
                <a:solidFill>
                  <a:schemeClr val="lt1"/>
                </a:solidFill>
              </a:rPr>
              <a:t>Продукт это НЕ решение проблемы.</a:t>
            </a:r>
            <a:r>
              <a:rPr lang="ru-RU" sz="1200" dirty="0">
                <a:solidFill>
                  <a:schemeClr val="lt1"/>
                </a:solidFill>
              </a:rPr>
              <a:t> Это разные слайды. Решение – это то, зачем покупают продукт, а тут про сам этот продукт – что это? Как это выглядит? Как работает? И так далее…</a:t>
            </a:r>
            <a:r>
              <a:rPr lang="ru-RU" sz="12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lang="ru-RU" sz="12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lang="ru-RU"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4068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lang="ru-RU"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3646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lang="ru-RU"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59399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58813" y="1795463"/>
            <a:ext cx="8610600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userDrawn="1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7507" y="243636"/>
            <a:ext cx="1277715" cy="35164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01;p12">
            <a:extLst>
              <a:ext uri="{FF2B5EF4-FFF2-40B4-BE49-F238E27FC236}">
                <a16:creationId xmlns:a16="http://schemas.microsoft.com/office/drawing/2014/main" id="{E28E8BAB-107C-4A20-B26C-79FA6DB9E6D7}"/>
              </a:ext>
            </a:extLst>
          </p:cNvPr>
          <p:cNvSpPr txBox="1"/>
          <p:nvPr userDrawn="1"/>
        </p:nvSpPr>
        <p:spPr>
          <a:xfrm>
            <a:off x="444873" y="1978228"/>
            <a:ext cx="7352026" cy="256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1668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1668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6" name="Google Shape;102;p12">
            <a:extLst>
              <a:ext uri="{FF2B5EF4-FFF2-40B4-BE49-F238E27FC236}">
                <a16:creationId xmlns:a16="http://schemas.microsoft.com/office/drawing/2014/main" id="{8C975871-162B-4942-935B-1ED2E2A44E5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0789048" y="1076270"/>
            <a:ext cx="639185" cy="389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03;p12">
            <a:extLst>
              <a:ext uri="{FF2B5EF4-FFF2-40B4-BE49-F238E27FC236}">
                <a16:creationId xmlns:a16="http://schemas.microsoft.com/office/drawing/2014/main" id="{45D3EF84-696C-4756-89BB-E9C9521CE833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8575557" y="387723"/>
            <a:ext cx="774136" cy="370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04;p12">
            <a:extLst>
              <a:ext uri="{FF2B5EF4-FFF2-40B4-BE49-F238E27FC236}">
                <a16:creationId xmlns:a16="http://schemas.microsoft.com/office/drawing/2014/main" id="{39A98E25-D682-4910-87F4-BDA430921837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9809960" y="481422"/>
            <a:ext cx="475408" cy="276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05;p12">
            <a:extLst>
              <a:ext uri="{FF2B5EF4-FFF2-40B4-BE49-F238E27FC236}">
                <a16:creationId xmlns:a16="http://schemas.microsoft.com/office/drawing/2014/main" id="{A3842F08-56F6-4A25-868C-0A6488DB284B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0777666" y="546780"/>
            <a:ext cx="687852" cy="146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6;p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A44CA2C-A7A7-4E4D-9AE2-D113FA1C3242}"/>
              </a:ext>
            </a:extLst>
          </p:cNvPr>
          <p:cNvPicPr preferRelativeResize="0"/>
          <p:nvPr userDrawn="1"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9808085" y="1081005"/>
            <a:ext cx="740660" cy="275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07;p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481AA01-16B6-4126-94AB-92F9775249AB}"/>
              </a:ext>
            </a:extLst>
          </p:cNvPr>
          <p:cNvPicPr preferRelativeResize="0"/>
          <p:nvPr userDrawn="1"/>
        </p:nvPicPr>
        <p:blipFill rotWithShape="1">
          <a:blip r:embed="rId8">
            <a:alphaModFix/>
          </a:blip>
          <a:srcRect/>
          <a:stretch/>
        </p:blipFill>
        <p:spPr>
          <a:xfrm>
            <a:off x="8576854" y="1027561"/>
            <a:ext cx="939249" cy="369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11;p12">
            <a:extLst>
              <a:ext uri="{FF2B5EF4-FFF2-40B4-BE49-F238E27FC236}">
                <a16:creationId xmlns:a16="http://schemas.microsoft.com/office/drawing/2014/main" id="{577AAB4D-3FB4-44B6-ADC6-1313C717AFF0}"/>
              </a:ext>
            </a:extLst>
          </p:cNvPr>
          <p:cNvPicPr preferRelativeResize="0"/>
          <p:nvPr userDrawn="1"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49319" y="1570659"/>
            <a:ext cx="4887364" cy="4887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12;p12">
            <a:extLst>
              <a:ext uri="{FF2B5EF4-FFF2-40B4-BE49-F238E27FC236}">
                <a16:creationId xmlns:a16="http://schemas.microsoft.com/office/drawing/2014/main" id="{14A4F772-AA7E-45F1-A670-1D981548C04A}"/>
              </a:ext>
            </a:extLst>
          </p:cNvPr>
          <p:cNvPicPr preferRelativeResize="0"/>
          <p:nvPr userDrawn="1"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8703959" y="6166238"/>
            <a:ext cx="3488041" cy="32664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7728706-0544-46F6-8BAF-AE05CE2EAB3E}"/>
              </a:ext>
            </a:extLst>
          </p:cNvPr>
          <p:cNvSpPr txBox="1"/>
          <p:nvPr userDrawn="1"/>
        </p:nvSpPr>
        <p:spPr>
          <a:xfrm>
            <a:off x="437287" y="704534"/>
            <a:ext cx="7359612" cy="12175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3656" i="0" u="none" strike="noStrike" cap="none" dirty="0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lang="ru-RU" sz="3656" dirty="0"/>
          </a:p>
        </p:txBody>
      </p:sp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B68BAA14-A844-43DD-9A4C-8BA679572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871" y="2504069"/>
            <a:ext cx="7351418" cy="1872104"/>
          </a:xfrm>
        </p:spPr>
        <p:txBody>
          <a:bodyPr anchor="b"/>
          <a:lstStyle>
            <a:lvl1pPr>
              <a:defRPr lang="ru-RU" sz="3207" b="0" i="0" u="none" strike="noStrike" cap="none" dirty="0" smtClean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D319680-23DF-440E-8A73-49CB0C12FB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4871" y="4645315"/>
            <a:ext cx="7351418" cy="1237421"/>
          </a:xfrm>
        </p:spPr>
        <p:txBody>
          <a:bodyPr/>
          <a:lstStyle>
            <a:lvl1pPr marL="0" indent="0">
              <a:buNone/>
              <a:defRPr lang="ru-RU" sz="1539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lang="ru-RU" sz="1539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lang="ru-RU" sz="1539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lang="ru-RU" sz="1539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lang="ru-RU" sz="1539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pPr marL="219936" lvl="0" indent="-21993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39" dirty="0">
                <a:solidFill>
                  <a:schemeClr val="dk1"/>
                </a:solidFill>
              </a:rPr>
              <a:t>Введите подзаголовок</a:t>
            </a: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51058209-F055-4B58-B7FB-44F36A719A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425" y="6151878"/>
            <a:ext cx="7359612" cy="341003"/>
          </a:xfrm>
        </p:spPr>
        <p:txBody>
          <a:bodyPr/>
          <a:lstStyle>
            <a:lvl1pPr marL="0" indent="0">
              <a:buNone/>
              <a:defRPr sz="898"/>
            </a:lvl1pPr>
          </a:lstStyle>
          <a:p>
            <a:pPr marL="183280" lvl="0" indent="-1832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i="1" dirty="0">
                <a:solidFill>
                  <a:schemeClr val="dk1"/>
                </a:solidFill>
              </a:rPr>
              <a:t>Ссылка на проект на сайте Архипелага</a:t>
            </a:r>
            <a:endParaRPr lang="ru-RU" dirty="0">
              <a:solidFill>
                <a:schemeClr val="dk1"/>
              </a:solidFill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02" userDrawn="1">
          <p15:clr>
            <a:srgbClr val="FBAE40"/>
          </p15:clr>
        </p15:guide>
        <p15:guide id="2" orient="horz" pos="31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preserve="1" userDrawn="1">
  <p:cSld name="1_Два объекта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22;p3">
            <a:extLst>
              <a:ext uri="{FF2B5EF4-FFF2-40B4-BE49-F238E27FC236}">
                <a16:creationId xmlns:a16="http://schemas.microsoft.com/office/drawing/2014/main" id="{2AD6B23E-EF11-49A9-A292-C6C8DEDBE1D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845616" y="243636"/>
            <a:ext cx="1016366" cy="3516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oogle Shape;23;p3">
            <a:extLst>
              <a:ext uri="{FF2B5EF4-FFF2-40B4-BE49-F238E27FC236}">
                <a16:creationId xmlns:a16="http://schemas.microsoft.com/office/drawing/2014/main" id="{FB355E42-A0D1-4612-85B5-021DA22078F0}"/>
              </a:ext>
            </a:extLst>
          </p:cNvPr>
          <p:cNvGrpSpPr/>
          <p:nvPr userDrawn="1"/>
        </p:nvGrpSpPr>
        <p:grpSpPr>
          <a:xfrm>
            <a:off x="8173693" y="309449"/>
            <a:ext cx="2515264" cy="224523"/>
            <a:chOff x="8831362" y="482439"/>
            <a:chExt cx="3921258" cy="350037"/>
          </a:xfrm>
        </p:grpSpPr>
        <p:pic>
          <p:nvPicPr>
            <p:cNvPr id="11" name="Google Shape;24;p3">
              <a:extLst>
                <a:ext uri="{FF2B5EF4-FFF2-40B4-BE49-F238E27FC236}">
                  <a16:creationId xmlns:a16="http://schemas.microsoft.com/office/drawing/2014/main" id="{A56DFABD-200B-48C2-A090-EB890AC1588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25;p3">
              <a:extLst>
                <a:ext uri="{FF2B5EF4-FFF2-40B4-BE49-F238E27FC236}">
                  <a16:creationId xmlns:a16="http://schemas.microsoft.com/office/drawing/2014/main" id="{FE4E9FF0-4171-433D-9DB8-0DB32D4322BC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26;p3">
              <a:extLst>
                <a:ext uri="{FF2B5EF4-FFF2-40B4-BE49-F238E27FC236}">
                  <a16:creationId xmlns:a16="http://schemas.microsoft.com/office/drawing/2014/main" id="{B7037CED-DD45-47B4-8C49-78EE0633767C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27;p3">
              <a:extLst>
                <a:ext uri="{FF2B5EF4-FFF2-40B4-BE49-F238E27FC236}">
                  <a16:creationId xmlns:a16="http://schemas.microsoft.com/office/drawing/2014/main" id="{3F3D197C-EC6B-480C-BB5A-6C2172EFE6B8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28;p3">
              <a:extLst>
                <a:ext uri="{FF2B5EF4-FFF2-40B4-BE49-F238E27FC236}">
                  <a16:creationId xmlns:a16="http://schemas.microsoft.com/office/drawing/2014/main" id="{3C890071-CF49-419B-A545-179DB76A4F90}"/>
                </a:ext>
              </a:extLst>
            </p:cNvPr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29;p3" descr="Изображение выглядит как текст&#10;&#10;Автоматически созданное описание">
              <a:extLst>
                <a:ext uri="{FF2B5EF4-FFF2-40B4-BE49-F238E27FC236}">
                  <a16:creationId xmlns:a16="http://schemas.microsoft.com/office/drawing/2014/main" id="{546053E3-C284-49D7-AEDA-864873E274BF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Google Shape;14;p1">
            <a:extLst>
              <a:ext uri="{FF2B5EF4-FFF2-40B4-BE49-F238E27FC236}">
                <a16:creationId xmlns:a16="http://schemas.microsoft.com/office/drawing/2014/main" id="{BF77EFD6-C55A-409C-B989-AEA2379302A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672" y="647658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898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508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508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508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508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508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508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508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508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7" name="Google Shape;119;p13">
            <a:extLst>
              <a:ext uri="{FF2B5EF4-FFF2-40B4-BE49-F238E27FC236}">
                <a16:creationId xmlns:a16="http://schemas.microsoft.com/office/drawing/2014/main" id="{E04BA180-3C66-482A-AB8E-F4058F92A304}"/>
              </a:ext>
            </a:extLst>
          </p:cNvPr>
          <p:cNvPicPr preferRelativeResize="0"/>
          <p:nvPr userDrawn="1"/>
        </p:nvPicPr>
        <p:blipFill rotWithShape="1">
          <a:blip r:embed="rId9">
            <a:alphaModFix/>
          </a:blip>
          <a:srcRect/>
          <a:stretch/>
        </p:blipFill>
        <p:spPr>
          <a:xfrm flipH="1">
            <a:off x="-20278" y="663097"/>
            <a:ext cx="3488041" cy="326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;p13">
            <a:extLst>
              <a:ext uri="{FF2B5EF4-FFF2-40B4-BE49-F238E27FC236}">
                <a16:creationId xmlns:a16="http://schemas.microsoft.com/office/drawing/2014/main" id="{E6C645D0-8AD9-4EA9-90ED-94FB1876DE4B}"/>
              </a:ext>
            </a:extLst>
          </p:cNvPr>
          <p:cNvPicPr preferRelativeResize="0"/>
          <p:nvPr userDrawn="1"/>
        </p:nvPicPr>
        <p:blipFill rotWithShape="1">
          <a:blip r:embed="rId9">
            <a:alphaModFix/>
          </a:blip>
          <a:srcRect/>
          <a:stretch/>
        </p:blipFill>
        <p:spPr>
          <a:xfrm rot="10800000" flipH="1">
            <a:off x="8703959" y="6166238"/>
            <a:ext cx="3488041" cy="326643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465DBA9B-129B-4B53-8CC2-38122C349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253" y="243635"/>
            <a:ext cx="7666440" cy="365126"/>
          </a:xfrm>
        </p:spPr>
        <p:txBody>
          <a:bodyPr anchor="t"/>
          <a:lstStyle>
            <a:lvl1pPr>
              <a:defRPr lang="ru-RU" sz="2245" b="0" i="0" u="none" strike="noStrike" cap="none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64962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3223DE7-3A5B-47D3-9854-EC949F3F70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8" name="Google Shape;289;p26">
            <a:extLst>
              <a:ext uri="{FF2B5EF4-FFF2-40B4-BE49-F238E27FC236}">
                <a16:creationId xmlns:a16="http://schemas.microsoft.com/office/drawing/2014/main" id="{8ACB9FC3-2440-45C1-A8D6-AD3000EE6CD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506198" y="6492965"/>
            <a:ext cx="2182190" cy="365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SzPts val="1400"/>
            </a:pPr>
            <a:fld id="{00000000-1234-1234-1234-123412341234}" type="slidenum">
              <a:rPr lang="ru-RU" smtClean="0"/>
              <a:pPr>
                <a:buSzPts val="1400"/>
              </a:pPr>
              <a:t>‹#›</a:t>
            </a:fld>
            <a:endParaRPr lang="ru-RU"/>
          </a:p>
        </p:txBody>
      </p:sp>
      <p:sp>
        <p:nvSpPr>
          <p:cNvPr id="10" name="Google Shape;291;p26">
            <a:extLst>
              <a:ext uri="{FF2B5EF4-FFF2-40B4-BE49-F238E27FC236}">
                <a16:creationId xmlns:a16="http://schemas.microsoft.com/office/drawing/2014/main" id="{E4B98107-22F6-44F3-973C-CF5B4BAD0DCA}"/>
              </a:ext>
            </a:extLst>
          </p:cNvPr>
          <p:cNvSpPr txBox="1">
            <a:spLocks/>
          </p:cNvSpPr>
          <p:nvPr userDrawn="1"/>
        </p:nvSpPr>
        <p:spPr>
          <a:xfrm>
            <a:off x="444873" y="342762"/>
            <a:ext cx="6372803" cy="1530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6600"/>
            </a:pPr>
            <a:r>
              <a:rPr lang="ru-RU" sz="3656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lang="ru-RU" sz="5452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1" name="Google Shape;292;p26">
            <a:extLst>
              <a:ext uri="{FF2B5EF4-FFF2-40B4-BE49-F238E27FC236}">
                <a16:creationId xmlns:a16="http://schemas.microsoft.com/office/drawing/2014/main" id="{FC18FD73-6B85-48B2-AA43-E0D8ACFB203E}"/>
              </a:ext>
            </a:extLst>
          </p:cNvPr>
          <p:cNvSpPr txBox="1"/>
          <p:nvPr userDrawn="1"/>
        </p:nvSpPr>
        <p:spPr>
          <a:xfrm>
            <a:off x="444873" y="1978228"/>
            <a:ext cx="4197155" cy="256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1668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1668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" name="Google Shape;22;p3">
            <a:extLst>
              <a:ext uri="{FF2B5EF4-FFF2-40B4-BE49-F238E27FC236}">
                <a16:creationId xmlns:a16="http://schemas.microsoft.com/office/drawing/2014/main" id="{C3236933-D46E-4834-AACB-BC1952B54C4F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0845616" y="243636"/>
            <a:ext cx="1016366" cy="3516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Google Shape;23;p3">
            <a:extLst>
              <a:ext uri="{FF2B5EF4-FFF2-40B4-BE49-F238E27FC236}">
                <a16:creationId xmlns:a16="http://schemas.microsoft.com/office/drawing/2014/main" id="{B40BC470-E4F9-488D-B799-22CFEE0498E7}"/>
              </a:ext>
            </a:extLst>
          </p:cNvPr>
          <p:cNvGrpSpPr/>
          <p:nvPr userDrawn="1"/>
        </p:nvGrpSpPr>
        <p:grpSpPr>
          <a:xfrm>
            <a:off x="8173693" y="309449"/>
            <a:ext cx="2515264" cy="224523"/>
            <a:chOff x="8831362" y="482439"/>
            <a:chExt cx="3921258" cy="350037"/>
          </a:xfrm>
        </p:grpSpPr>
        <p:pic>
          <p:nvPicPr>
            <p:cNvPr id="15" name="Google Shape;24;p3">
              <a:extLst>
                <a:ext uri="{FF2B5EF4-FFF2-40B4-BE49-F238E27FC236}">
                  <a16:creationId xmlns:a16="http://schemas.microsoft.com/office/drawing/2014/main" id="{C43C66B8-E6C3-4B5C-9398-A62BEA21C3A2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25;p3">
              <a:extLst>
                <a:ext uri="{FF2B5EF4-FFF2-40B4-BE49-F238E27FC236}">
                  <a16:creationId xmlns:a16="http://schemas.microsoft.com/office/drawing/2014/main" id="{B98FF9AA-9E50-4BD2-86F1-9B5AAAF9C7FC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26;p3">
              <a:extLst>
                <a:ext uri="{FF2B5EF4-FFF2-40B4-BE49-F238E27FC236}">
                  <a16:creationId xmlns:a16="http://schemas.microsoft.com/office/drawing/2014/main" id="{7A14805F-5AF0-41E0-A6C0-9987AC2F0E7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27;p3">
              <a:extLst>
                <a:ext uri="{FF2B5EF4-FFF2-40B4-BE49-F238E27FC236}">
                  <a16:creationId xmlns:a16="http://schemas.microsoft.com/office/drawing/2014/main" id="{36A2E769-071F-4F42-91BF-EBB7005AD034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28;p3">
              <a:extLst>
                <a:ext uri="{FF2B5EF4-FFF2-40B4-BE49-F238E27FC236}">
                  <a16:creationId xmlns:a16="http://schemas.microsoft.com/office/drawing/2014/main" id="{36F8F5EC-996A-41D2-803A-6D7F04EFD410}"/>
                </a:ext>
              </a:extLst>
            </p:cNvPr>
            <p:cNvPicPr preferRelativeResize="0"/>
            <p:nvPr/>
          </p:nvPicPr>
          <p:blipFill rotWithShape="1">
            <a:blip r:embed="rId8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9;p3" descr="Изображение выглядит как текст&#10;&#10;Автоматически созданное описание">
              <a:extLst>
                <a:ext uri="{FF2B5EF4-FFF2-40B4-BE49-F238E27FC236}">
                  <a16:creationId xmlns:a16="http://schemas.microsoft.com/office/drawing/2014/main" id="{4B1688A1-4607-4755-8E6B-F0D511FC076E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53BA1C4-8C9F-4ED8-8537-350889AD79F6}"/>
              </a:ext>
            </a:extLst>
          </p:cNvPr>
          <p:cNvSpPr txBox="1"/>
          <p:nvPr userDrawn="1"/>
        </p:nvSpPr>
        <p:spPr>
          <a:xfrm>
            <a:off x="444479" y="4623089"/>
            <a:ext cx="772737" cy="2305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898" b="1" dirty="0">
                <a:solidFill>
                  <a:schemeClr val="dk1"/>
                </a:solidFill>
              </a:rPr>
              <a:t>Сайт</a:t>
            </a:r>
            <a:endParaRPr lang="ru-RU" sz="576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1D0C059-1C9A-4488-B354-4D9F8ABDA677}"/>
              </a:ext>
            </a:extLst>
          </p:cNvPr>
          <p:cNvSpPr txBox="1"/>
          <p:nvPr userDrawn="1"/>
        </p:nvSpPr>
        <p:spPr>
          <a:xfrm>
            <a:off x="444479" y="4962056"/>
            <a:ext cx="772737" cy="2305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898" b="1" dirty="0">
                <a:solidFill>
                  <a:schemeClr val="dk1"/>
                </a:solidFill>
              </a:rPr>
              <a:t>Телефон</a:t>
            </a:r>
            <a:endParaRPr lang="ru-RU" sz="576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1FA0544-1A29-45B4-A23D-8864C9AEF0AB}"/>
              </a:ext>
            </a:extLst>
          </p:cNvPr>
          <p:cNvSpPr txBox="1"/>
          <p:nvPr userDrawn="1"/>
        </p:nvSpPr>
        <p:spPr>
          <a:xfrm>
            <a:off x="444479" y="5301023"/>
            <a:ext cx="772737" cy="2305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898" b="1" dirty="0" err="1">
                <a:solidFill>
                  <a:schemeClr val="dk1"/>
                </a:solidFill>
              </a:rPr>
              <a:t>email</a:t>
            </a:r>
            <a:endParaRPr lang="ru-RU" sz="576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8EFD202B-DD8A-450F-A0B8-F8BBE9EB08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22535" y="4556635"/>
            <a:ext cx="4328689" cy="3303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475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lang="ru-RU" sz="1475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lang="ru-RU" sz="1475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lang="ru-RU" sz="1475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lang="ru-RU" sz="1475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pPr lvl="0"/>
            <a:r>
              <a:rPr lang="ru-RU" dirty="0"/>
              <a:t>Сайт</a:t>
            </a:r>
          </a:p>
        </p:txBody>
      </p:sp>
      <p:sp>
        <p:nvSpPr>
          <p:cNvPr id="29" name="Текст 27">
            <a:extLst>
              <a:ext uri="{FF2B5EF4-FFF2-40B4-BE49-F238E27FC236}">
                <a16:creationId xmlns:a16="http://schemas.microsoft.com/office/drawing/2014/main" id="{69D0F434-1F36-4B9D-8CEF-DD665E26E8C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2535" y="4895602"/>
            <a:ext cx="4328689" cy="3303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475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lang="ru-RU" sz="1475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lang="ru-RU" sz="1475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lang="ru-RU" sz="1475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lang="ru-RU" sz="1475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30" name="Текст 27">
            <a:extLst>
              <a:ext uri="{FF2B5EF4-FFF2-40B4-BE49-F238E27FC236}">
                <a16:creationId xmlns:a16="http://schemas.microsoft.com/office/drawing/2014/main" id="{94F81196-12D8-4601-A97D-38DD81888F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2535" y="5234569"/>
            <a:ext cx="4328689" cy="3303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475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lang="ru-RU" sz="1475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lang="ru-RU" sz="1475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lang="ru-RU" sz="1475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lang="ru-RU" sz="1475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pPr lvl="0"/>
            <a:r>
              <a:rPr lang="en-US" dirty="0"/>
              <a:t>email</a:t>
            </a:r>
            <a:endParaRPr lang="ru-RU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7F4F452-0681-40A1-A174-7F61392CCDF5}"/>
              </a:ext>
            </a:extLst>
          </p:cNvPr>
          <p:cNvSpPr txBox="1"/>
          <p:nvPr userDrawn="1"/>
        </p:nvSpPr>
        <p:spPr>
          <a:xfrm>
            <a:off x="437278" y="3384094"/>
            <a:ext cx="6098108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4400" b="1" dirty="0"/>
              <a:t>Контакты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959711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1" y="474479"/>
            <a:ext cx="10515600" cy="62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1" y="1825626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8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5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5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5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5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5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5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5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5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8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5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5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5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5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5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5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5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5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9282672" y="647658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898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508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508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508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508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508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508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508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508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60" r:id="rId2"/>
    <p:sldLayoutId id="2147483659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2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microsoft.com/office/2007/relationships/hdphoto" Target="../media/hdphoto1.wdp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chart" Target="../charts/chart2.xml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chart" Target="../charts/char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>
            <a:extLst>
              <a:ext uri="{FF2B5EF4-FFF2-40B4-BE49-F238E27FC236}">
                <a16:creationId xmlns:a16="http://schemas.microsoft.com/office/drawing/2014/main" id="{FB3FBBE4-1FB6-44C1-A687-C738780C5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871" y="2504069"/>
            <a:ext cx="7351418" cy="1872104"/>
          </a:xfrm>
        </p:spPr>
        <p:txBody>
          <a:bodyPr/>
          <a:lstStyle/>
          <a:p>
            <a:r>
              <a:rPr lang="ru-RU" dirty="0"/>
              <a:t>Единая база животных в приютах </a:t>
            </a:r>
            <a:r>
              <a:rPr lang="en-US" dirty="0"/>
              <a:t>MuzzleBook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10DC1E7D-8650-46C5-87E9-CAA6E6ECE2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4871" y="4645315"/>
            <a:ext cx="7351418" cy="1237421"/>
          </a:xfrm>
        </p:spPr>
        <p:txBody>
          <a:bodyPr/>
          <a:lstStyle/>
          <a:p>
            <a:r>
              <a:rPr lang="ru-RU" dirty="0"/>
              <a:t>Рачис Всеволод Андреевич</a:t>
            </a:r>
            <a:endParaRPr lang="en-US" dirty="0"/>
          </a:p>
          <a:p>
            <a:r>
              <a:rPr lang="ru-RU" dirty="0"/>
              <a:t>Сайт проекта: </a:t>
            </a:r>
            <a:r>
              <a:rPr lang="en-US" dirty="0"/>
              <a:t>https://muzzlebook.ru/</a:t>
            </a:r>
            <a:r>
              <a:rPr lang="ru-RU" dirty="0"/>
              <a:t> </a:t>
            </a:r>
          </a:p>
        </p:txBody>
      </p:sp>
      <p:sp>
        <p:nvSpPr>
          <p:cNvPr id="32" name="Текст 31">
            <a:extLst>
              <a:ext uri="{FF2B5EF4-FFF2-40B4-BE49-F238E27FC236}">
                <a16:creationId xmlns:a16="http://schemas.microsoft.com/office/drawing/2014/main" id="{AA02D29D-509E-4C84-94FE-7800857723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6425" y="6151878"/>
            <a:ext cx="7359612" cy="341003"/>
          </a:xfrm>
        </p:spPr>
        <p:txBody>
          <a:bodyPr/>
          <a:lstStyle/>
          <a:p>
            <a:r>
              <a:rPr lang="en-US" dirty="0"/>
              <a:t>https://pt.2035.university/project/edinaa-baza-zivotnyh-v-priutah-muzzlebook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9CBBBFD-3341-476E-B8A8-21B52EFAE10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282672" y="6476583"/>
            <a:ext cx="2743200" cy="365125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2799431-2812-439A-A24A-EA165C6C2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253" y="243635"/>
            <a:ext cx="7666440" cy="365126"/>
          </a:xfrm>
        </p:spPr>
        <p:txBody>
          <a:bodyPr/>
          <a:lstStyle/>
          <a:p>
            <a:r>
              <a:rPr lang="ru-RU" dirty="0">
                <a:sym typeface="Arial Black"/>
              </a:rPr>
              <a:t>Проблема</a:t>
            </a:r>
            <a:endParaRPr lang="ru-RU" dirty="0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AD058B55-B618-4209-8EB2-D5320D1E510A}"/>
              </a:ext>
            </a:extLst>
          </p:cNvPr>
          <p:cNvGrpSpPr/>
          <p:nvPr/>
        </p:nvGrpSpPr>
        <p:grpSpPr>
          <a:xfrm>
            <a:off x="-214956" y="686905"/>
            <a:ext cx="4601436" cy="5445120"/>
            <a:chOff x="123369" y="1571126"/>
            <a:chExt cx="4064000" cy="4809144"/>
          </a:xfrm>
        </p:grpSpPr>
        <p:graphicFrame>
          <p:nvGraphicFramePr>
            <p:cNvPr id="19" name="Диаграмма 18">
              <a:extLst>
                <a:ext uri="{FF2B5EF4-FFF2-40B4-BE49-F238E27FC236}">
                  <a16:creationId xmlns:a16="http://schemas.microsoft.com/office/drawing/2014/main" id="{677813EB-9D70-4761-9F2F-E9DA71B517D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82931945"/>
                </p:ext>
              </p:extLst>
            </p:nvPr>
          </p:nvGraphicFramePr>
          <p:xfrm>
            <a:off x="123369" y="1571126"/>
            <a:ext cx="4064000" cy="48091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D3B13805-48E2-489E-9DC0-72129D6B2A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199" y="2952270"/>
              <a:ext cx="755316" cy="72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72A74C53-DA3D-40DF-B96A-3BB3A737A5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27543" y="3832290"/>
              <a:ext cx="755316" cy="720000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CA3BD3C0-603D-445C-8736-D5C510A09319}"/>
              </a:ext>
            </a:extLst>
          </p:cNvPr>
          <p:cNvSpPr txBox="1"/>
          <p:nvPr/>
        </p:nvSpPr>
        <p:spPr>
          <a:xfrm>
            <a:off x="287825" y="5947359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effectLst/>
                <a:latin typeface="+mn-lt"/>
              </a:rPr>
              <a:t>Данные опросов ВЦИОМ (2019) и </a:t>
            </a:r>
            <a:r>
              <a:rPr lang="en-US" sz="2000" b="0" i="0" dirty="0">
                <a:effectLst/>
                <a:latin typeface="+mn-lt"/>
              </a:rPr>
              <a:t>Mars® (202</a:t>
            </a:r>
            <a:r>
              <a:rPr lang="ru-RU" sz="2000" b="0" i="0" dirty="0">
                <a:effectLst/>
                <a:latin typeface="+mn-lt"/>
              </a:rPr>
              <a:t>2</a:t>
            </a:r>
            <a:r>
              <a:rPr lang="en-US" sz="2000" b="0" i="0" dirty="0">
                <a:effectLst/>
                <a:latin typeface="+mn-lt"/>
              </a:rPr>
              <a:t>) </a:t>
            </a:r>
            <a:endParaRPr lang="ru-RU" sz="2000" dirty="0">
              <a:latin typeface="+mn-lt"/>
            </a:endParaRP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2261090D-C80B-4A56-A2CD-7DECF76195CA}"/>
              </a:ext>
            </a:extLst>
          </p:cNvPr>
          <p:cNvGrpSpPr/>
          <p:nvPr/>
        </p:nvGrpSpPr>
        <p:grpSpPr>
          <a:xfrm>
            <a:off x="7805522" y="686905"/>
            <a:ext cx="4601436" cy="5445120"/>
            <a:chOff x="7587885" y="1571124"/>
            <a:chExt cx="4064000" cy="4809144"/>
          </a:xfrm>
        </p:grpSpPr>
        <p:graphicFrame>
          <p:nvGraphicFramePr>
            <p:cNvPr id="24" name="Диаграмма 23">
              <a:extLst>
                <a:ext uri="{FF2B5EF4-FFF2-40B4-BE49-F238E27FC236}">
                  <a16:creationId xmlns:a16="http://schemas.microsoft.com/office/drawing/2014/main" id="{306F927A-0546-4667-B3D4-5D8A2E26D48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57866337"/>
                </p:ext>
              </p:extLst>
            </p:nvPr>
          </p:nvGraphicFramePr>
          <p:xfrm>
            <a:off x="7587885" y="1571124"/>
            <a:ext cx="4064000" cy="48091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271FBCE-792A-431C-8E2E-A3BA1CFC3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292" b="90625" l="9375" r="90625">
                          <a14:foregroundMark x1="52083" y1="8333" x2="52083" y2="8333"/>
                          <a14:foregroundMark x1="55208" y1="90625" x2="55208" y2="90625"/>
                          <a14:foregroundMark x1="90625" y1="46875" x2="90625" y2="46875"/>
                          <a14:foregroundMark x1="9375" y1="22917" x2="9375" y2="22917"/>
                          <a14:backgroundMark x1="37500" y1="7292" x2="37500" y2="729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747" y="3255694"/>
              <a:ext cx="720000" cy="720000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7572ED75-ADA0-49B6-96E5-CE10F5422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3333" y="3255696"/>
              <a:ext cx="720000" cy="720000"/>
            </a:xfrm>
            <a:prstGeom prst="rect">
              <a:avLst/>
            </a:prstGeom>
          </p:spPr>
        </p:pic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73E185AE-F920-41D4-A09D-8381A9F2EEC6}"/>
              </a:ext>
            </a:extLst>
          </p:cNvPr>
          <p:cNvGrpSpPr/>
          <p:nvPr/>
        </p:nvGrpSpPr>
        <p:grpSpPr>
          <a:xfrm>
            <a:off x="3795283" y="686905"/>
            <a:ext cx="4601436" cy="5445120"/>
            <a:chOff x="2762544" y="1596721"/>
            <a:chExt cx="4064000" cy="4809144"/>
          </a:xfrm>
        </p:grpSpPr>
        <p:graphicFrame>
          <p:nvGraphicFramePr>
            <p:cNvPr id="28" name="Диаграмма 27">
              <a:extLst>
                <a:ext uri="{FF2B5EF4-FFF2-40B4-BE49-F238E27FC236}">
                  <a16:creationId xmlns:a16="http://schemas.microsoft.com/office/drawing/2014/main" id="{11E48307-263F-482A-A3B8-ABF7D12BB78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50795781"/>
                </p:ext>
              </p:extLst>
            </p:nvPr>
          </p:nvGraphicFramePr>
          <p:xfrm>
            <a:off x="2762544" y="1596721"/>
            <a:ext cx="4064000" cy="48091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12D02273-D9A6-4724-BFAC-3321D1AA7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02129" y="2683515"/>
              <a:ext cx="720005" cy="7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7659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ED62F40-7C10-4840-A809-EA3183B7A03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282672" y="6476583"/>
            <a:ext cx="2743200" cy="365125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17" name="Заголовок 16">
            <a:extLst>
              <a:ext uri="{FF2B5EF4-FFF2-40B4-BE49-F238E27FC236}">
                <a16:creationId xmlns:a16="http://schemas.microsoft.com/office/drawing/2014/main" id="{DF076695-D970-4C8F-9CBC-BDC8B4B3B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ym typeface="Arial Black"/>
              </a:rPr>
              <a:t>Проблема</a:t>
            </a:r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FB2F992-B2E2-4F42-8291-706F4985706B}"/>
              </a:ext>
            </a:extLst>
          </p:cNvPr>
          <p:cNvGrpSpPr/>
          <p:nvPr/>
        </p:nvGrpSpPr>
        <p:grpSpPr>
          <a:xfrm>
            <a:off x="287825" y="686905"/>
            <a:ext cx="4601436" cy="5445120"/>
            <a:chOff x="-214956" y="686905"/>
            <a:chExt cx="4601436" cy="5445120"/>
          </a:xfrm>
        </p:grpSpPr>
        <p:graphicFrame>
          <p:nvGraphicFramePr>
            <p:cNvPr id="5" name="Диаграмма 4">
              <a:extLst>
                <a:ext uri="{FF2B5EF4-FFF2-40B4-BE49-F238E27FC236}">
                  <a16:creationId xmlns:a16="http://schemas.microsoft.com/office/drawing/2014/main" id="{3C478F2A-3C16-40A2-9D85-A13FC62CE1A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75570469"/>
                </p:ext>
              </p:extLst>
            </p:nvPr>
          </p:nvGraphicFramePr>
          <p:xfrm>
            <a:off x="-214956" y="686905"/>
            <a:ext cx="4601436" cy="54451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84C7DB46-447E-4117-84D6-280DA93D2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0011" y="2594248"/>
              <a:ext cx="741416" cy="741416"/>
            </a:xfrm>
            <a:prstGeom prst="rect">
              <a:avLst/>
            </a:prstGeom>
          </p:spPr>
        </p:pic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57FD6DF-9267-4A77-AAD2-59D8C279DD23}"/>
              </a:ext>
            </a:extLst>
          </p:cNvPr>
          <p:cNvGrpSpPr/>
          <p:nvPr/>
        </p:nvGrpSpPr>
        <p:grpSpPr>
          <a:xfrm>
            <a:off x="4889261" y="686905"/>
            <a:ext cx="4601436" cy="5445120"/>
            <a:chOff x="3790153" y="686905"/>
            <a:chExt cx="4601436" cy="5445120"/>
          </a:xfrm>
        </p:grpSpPr>
        <p:graphicFrame>
          <p:nvGraphicFramePr>
            <p:cNvPr id="8" name="Диаграмма 7">
              <a:extLst>
                <a:ext uri="{FF2B5EF4-FFF2-40B4-BE49-F238E27FC236}">
                  <a16:creationId xmlns:a16="http://schemas.microsoft.com/office/drawing/2014/main" id="{D11C8B48-15D1-46D4-87EC-FA5EE201A38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624960525"/>
                </p:ext>
              </p:extLst>
            </p:nvPr>
          </p:nvGraphicFramePr>
          <p:xfrm>
            <a:off x="3790153" y="686905"/>
            <a:ext cx="4601436" cy="54451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2DB18C85-143A-4E31-A7E3-4636380C0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5697" y="2028570"/>
              <a:ext cx="741600" cy="741600"/>
            </a:xfrm>
            <a:prstGeom prst="rect">
              <a:avLst/>
            </a:prstGeom>
          </p:spPr>
        </p:pic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1CA25F54-A66A-4D6D-99DB-F5C0902D77FC}"/>
              </a:ext>
            </a:extLst>
          </p:cNvPr>
          <p:cNvGrpSpPr/>
          <p:nvPr/>
        </p:nvGrpSpPr>
        <p:grpSpPr>
          <a:xfrm>
            <a:off x="9993478" y="1741188"/>
            <a:ext cx="1193397" cy="3375623"/>
            <a:chOff x="9864107" y="1741189"/>
            <a:chExt cx="1193397" cy="3375623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DE4F37C5-7AC0-4BF7-81B8-8CB161F0C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64107" y="1741189"/>
              <a:ext cx="1193397" cy="119339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688E89C-CC51-4FE4-AED0-C5C195496220}"/>
                </a:ext>
              </a:extLst>
            </p:cNvPr>
            <p:cNvSpPr txBox="1"/>
            <p:nvPr/>
          </p:nvSpPr>
          <p:spPr>
            <a:xfrm>
              <a:off x="9864107" y="2045499"/>
              <a:ext cx="119339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>
                <a:defRPr sz="1800" b="0" i="0" u="none" strike="noStrike" kern="1200" baseline="0">
                  <a:solidFill>
                    <a:prstClr val="black"/>
                  </a:solidFill>
                  <a:latin typeface="+mn-lt"/>
                  <a:ea typeface="+mn-ea"/>
                  <a:cs typeface="+mn-cs"/>
                </a:defRPr>
              </a:pPr>
              <a:r>
                <a:rPr lang="ru-RU" sz="3200" dirty="0">
                  <a:solidFill>
                    <a:schemeClr val="tx1"/>
                  </a:solidFill>
                  <a:latin typeface="Arial (Основной текст)"/>
                </a:rPr>
                <a:t>6</a:t>
              </a:r>
              <a:r>
                <a:rPr lang="en-US" sz="3200" dirty="0">
                  <a:solidFill>
                    <a:schemeClr val="tx1"/>
                  </a:solidFill>
                  <a:latin typeface="Arial (Основной текст)"/>
                </a:rPr>
                <a:t>7%</a:t>
              </a: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241C7059-3D94-4B6C-B912-30F49563D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64107" y="3923415"/>
              <a:ext cx="1193397" cy="119339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C87B4A-7C15-46CB-B221-0815ED96AA40}"/>
                </a:ext>
              </a:extLst>
            </p:cNvPr>
            <p:cNvSpPr txBox="1"/>
            <p:nvPr/>
          </p:nvSpPr>
          <p:spPr>
            <a:xfrm>
              <a:off x="9864107" y="4227727"/>
              <a:ext cx="119339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>
                <a:defRPr sz="1800" b="0" i="0" u="none" strike="noStrike" kern="1200" baseline="0">
                  <a:solidFill>
                    <a:prstClr val="black"/>
                  </a:solidFill>
                  <a:latin typeface="+mn-lt"/>
                  <a:ea typeface="+mn-ea"/>
                  <a:cs typeface="+mn-cs"/>
                </a:defRPr>
              </a:pPr>
              <a:r>
                <a:rPr lang="ru-RU" sz="3200" dirty="0">
                  <a:latin typeface="Arial (Основной текст)"/>
                </a:rPr>
                <a:t>88</a:t>
              </a:r>
              <a:r>
                <a:rPr lang="en-US" sz="3200" dirty="0">
                  <a:solidFill>
                    <a:schemeClr val="tx1"/>
                  </a:solidFill>
                  <a:latin typeface="Arial (Основной текст)"/>
                </a:rPr>
                <a:t>%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451BE13-08C3-4A68-9111-FBEA0B240B81}"/>
              </a:ext>
            </a:extLst>
          </p:cNvPr>
          <p:cNvSpPr txBox="1"/>
          <p:nvPr/>
        </p:nvSpPr>
        <p:spPr>
          <a:xfrm>
            <a:off x="287825" y="5947359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effectLst/>
                <a:latin typeface="Arial (Основной текст)"/>
              </a:rPr>
              <a:t>Данные опросов ВЦИОМ (2019) и </a:t>
            </a:r>
            <a:r>
              <a:rPr lang="en-US" sz="2000" b="0" i="0" dirty="0">
                <a:effectLst/>
                <a:latin typeface="Arial (Основной текст)"/>
              </a:rPr>
              <a:t>Mars® (202</a:t>
            </a:r>
            <a:r>
              <a:rPr lang="ru-RU" sz="2000" b="0" i="0" dirty="0">
                <a:effectLst/>
                <a:latin typeface="Arial (Основной текст)"/>
              </a:rPr>
              <a:t>2</a:t>
            </a:r>
            <a:r>
              <a:rPr lang="en-US" sz="2000" b="0" i="0" dirty="0">
                <a:effectLst/>
                <a:latin typeface="Arial (Основной текст)"/>
              </a:rPr>
              <a:t>) </a:t>
            </a:r>
            <a:endParaRPr lang="ru-RU" sz="2000" dirty="0">
              <a:latin typeface="Arial (Основной текст)"/>
            </a:endParaRPr>
          </a:p>
        </p:txBody>
      </p:sp>
    </p:spTree>
    <p:extLst>
      <p:ext uri="{BB962C8B-B14F-4D97-AF65-F5344CB8AC3E}">
        <p14:creationId xmlns:p14="http://schemas.microsoft.com/office/powerpoint/2010/main" val="124174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6AAE917-9F6A-4E8B-A167-1A51551071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58609DF-AC29-470E-9DD5-3E09D196F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ym typeface="Arial Black"/>
              </a:rPr>
              <a:t>Проблема</a:t>
            </a:r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F4ECF28-8452-4AEB-A1E4-DB203E63074B}"/>
              </a:ext>
            </a:extLst>
          </p:cNvPr>
          <p:cNvSpPr/>
          <p:nvPr/>
        </p:nvSpPr>
        <p:spPr>
          <a:xfrm>
            <a:off x="9527131" y="1966959"/>
            <a:ext cx="1156590" cy="2924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srgbClr val="FFC864"/>
                </a:solidFill>
                <a:latin typeface="Monserrat"/>
              </a:rPr>
              <a:t>💪</a:t>
            </a:r>
            <a:endParaRPr lang="en-US" sz="6600" b="1" dirty="0">
              <a:solidFill>
                <a:srgbClr val="FFC864"/>
              </a:solidFill>
              <a:latin typeface="Monserrat"/>
            </a:endParaRPr>
          </a:p>
          <a:p>
            <a:pPr algn="ctr"/>
            <a:r>
              <a:rPr lang="ru-RU" sz="6600" b="1" dirty="0">
                <a:solidFill>
                  <a:srgbClr val="FFC864"/>
                </a:solidFill>
                <a:latin typeface="Monserrat"/>
              </a:rPr>
              <a:t>😼</a:t>
            </a:r>
          </a:p>
          <a:p>
            <a:pPr algn="ctr"/>
            <a:r>
              <a:rPr lang="ru-RU" sz="6600" dirty="0"/>
              <a:t>🏥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D43E6BD-AF5E-4228-BF40-D91FEDD66B3E}"/>
              </a:ext>
            </a:extLst>
          </p:cNvPr>
          <p:cNvSpPr/>
          <p:nvPr/>
        </p:nvSpPr>
        <p:spPr>
          <a:xfrm>
            <a:off x="8022032" y="2816702"/>
            <a:ext cx="1156590" cy="1224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500" b="1" dirty="0">
                <a:solidFill>
                  <a:srgbClr val="6C27CD"/>
                </a:solidFill>
                <a:latin typeface="Arial (Основной текст)"/>
              </a:rPr>
              <a:t>=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C6ED30E-B45D-4DBE-B8BB-D6C7D1FFE572}"/>
              </a:ext>
            </a:extLst>
          </p:cNvPr>
          <p:cNvSpPr/>
          <p:nvPr/>
        </p:nvSpPr>
        <p:spPr>
          <a:xfrm>
            <a:off x="4014000" y="2816702"/>
            <a:ext cx="1156590" cy="1224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b="1" dirty="0">
                <a:solidFill>
                  <a:srgbClr val="6C27CD"/>
                </a:solidFill>
                <a:latin typeface="Arial (Основной текст)"/>
              </a:rPr>
              <a:t>+</a:t>
            </a:r>
            <a:endParaRPr lang="ru-RU" sz="11500" b="1" dirty="0">
              <a:solidFill>
                <a:srgbClr val="6C27CD"/>
              </a:solidFill>
              <a:latin typeface="Arial (Основной текст)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D859944-BF25-419E-A488-777CA8A9784D}"/>
              </a:ext>
            </a:extLst>
          </p:cNvPr>
          <p:cNvSpPr/>
          <p:nvPr/>
        </p:nvSpPr>
        <p:spPr>
          <a:xfrm>
            <a:off x="1508279" y="2168807"/>
            <a:ext cx="2160000" cy="25188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b="1" dirty="0">
                <a:solidFill>
                  <a:srgbClr val="6C27CD"/>
                </a:solidFill>
                <a:latin typeface="Arial (Основной текст)"/>
              </a:rPr>
              <a:t>🧑</a:t>
            </a:r>
            <a:endParaRPr lang="ru-RU" sz="11500" b="1" dirty="0">
              <a:solidFill>
                <a:srgbClr val="6C27CD"/>
              </a:solidFill>
              <a:latin typeface="Arial (Основной текст)"/>
            </a:endParaRPr>
          </a:p>
          <a:p>
            <a:pPr algn="ctr"/>
            <a:r>
              <a:rPr lang="ru-RU" sz="1800" dirty="0">
                <a:latin typeface="Arial (Основной текст)"/>
              </a:rPr>
              <a:t>Человек, ищущий питомца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FC63396-6AD8-4FEE-BB5D-18526BDE0E58}"/>
              </a:ext>
            </a:extLst>
          </p:cNvPr>
          <p:cNvSpPr/>
          <p:nvPr/>
        </p:nvSpPr>
        <p:spPr>
          <a:xfrm>
            <a:off x="5516311" y="2168807"/>
            <a:ext cx="2160000" cy="25188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600" kern="1200" dirty="0">
                <a:solidFill>
                  <a:schemeClr val="tx1"/>
                </a:solidFill>
              </a:rPr>
              <a:t>🐶</a:t>
            </a:r>
            <a:endParaRPr lang="ru-RU" sz="11500" b="1" dirty="0">
              <a:solidFill>
                <a:srgbClr val="6C27CD"/>
              </a:solidFill>
              <a:latin typeface="Arial (Основной текст)"/>
            </a:endParaRPr>
          </a:p>
          <a:p>
            <a:pPr algn="ctr"/>
            <a:r>
              <a:rPr lang="ru-RU" sz="1800" dirty="0">
                <a:latin typeface="Arial (Основной текст)"/>
              </a:rPr>
              <a:t>Животное из приюта</a:t>
            </a:r>
          </a:p>
        </p:txBody>
      </p:sp>
    </p:spTree>
    <p:extLst>
      <p:ext uri="{BB962C8B-B14F-4D97-AF65-F5344CB8AC3E}">
        <p14:creationId xmlns:p14="http://schemas.microsoft.com/office/powerpoint/2010/main" val="412348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9CBBBFD-3341-476E-B8A8-21B52EFAE10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282672" y="6476583"/>
            <a:ext cx="2743200" cy="365125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2799431-2812-439A-A24A-EA165C6C2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253" y="243635"/>
            <a:ext cx="7666440" cy="365126"/>
          </a:xfrm>
        </p:spPr>
        <p:txBody>
          <a:bodyPr/>
          <a:lstStyle/>
          <a:p>
            <a:r>
              <a:rPr lang="ru-RU" dirty="0">
                <a:sym typeface="Arial Black"/>
              </a:rPr>
              <a:t>Решение</a:t>
            </a:r>
            <a:endParaRPr lang="ru-RU" dirty="0"/>
          </a:p>
        </p:txBody>
      </p:sp>
      <p:sp>
        <p:nvSpPr>
          <p:cNvPr id="11" name="Текст 12">
            <a:extLst>
              <a:ext uri="{FF2B5EF4-FFF2-40B4-BE49-F238E27FC236}">
                <a16:creationId xmlns:a16="http://schemas.microsoft.com/office/drawing/2014/main" id="{44782C62-6848-4433-8B76-11CF4935B3BB}"/>
              </a:ext>
            </a:extLst>
          </p:cNvPr>
          <p:cNvSpPr txBox="1">
            <a:spLocks/>
          </p:cNvSpPr>
          <p:nvPr/>
        </p:nvSpPr>
        <p:spPr>
          <a:xfrm>
            <a:off x="4296000" y="3429000"/>
            <a:ext cx="3600000" cy="7772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245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Calibri"/>
              </a:rPr>
              <a:t>Приюты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EBC19588-6C4E-417F-A909-BAC37D699268}"/>
              </a:ext>
            </a:extLst>
          </p:cNvPr>
          <p:cNvSpPr txBox="1">
            <a:spLocks/>
          </p:cNvSpPr>
          <p:nvPr/>
        </p:nvSpPr>
        <p:spPr>
          <a:xfrm>
            <a:off x="605784" y="3429000"/>
            <a:ext cx="3600000" cy="77724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245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Calibri"/>
              </a:rPr>
              <a:t>Ищущие</a:t>
            </a:r>
            <a:r>
              <a:rPr lang="ru-RU" sz="2245" dirty="0">
                <a:solidFill>
                  <a:schemeClr val="dk1"/>
                </a:solidFill>
                <a:latin typeface="Arial Black"/>
                <a:ea typeface="Arial Black"/>
                <a:cs typeface="Arial Black"/>
              </a:rPr>
              <a:t> питомцев</a:t>
            </a:r>
          </a:p>
        </p:txBody>
      </p:sp>
      <p:sp>
        <p:nvSpPr>
          <p:cNvPr id="13" name="Объект 11">
            <a:extLst>
              <a:ext uri="{FF2B5EF4-FFF2-40B4-BE49-F238E27FC236}">
                <a16:creationId xmlns:a16="http://schemas.microsoft.com/office/drawing/2014/main" id="{C26B4F36-DC20-4ED6-8825-89003F6C2B7F}"/>
              </a:ext>
            </a:extLst>
          </p:cNvPr>
          <p:cNvSpPr txBox="1">
            <a:spLocks/>
          </p:cNvSpPr>
          <p:nvPr/>
        </p:nvSpPr>
        <p:spPr>
          <a:xfrm>
            <a:off x="605784" y="4206240"/>
            <a:ext cx="3600000" cy="173951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457200" algn="ctr">
              <a:lnSpc>
                <a:spcPct val="150000"/>
              </a:lnSpc>
              <a:spcBef>
                <a:spcPts val="600"/>
              </a:spcBef>
              <a:buSzPct val="100000"/>
            </a:pPr>
            <a:r>
              <a:rPr lang="ru-RU" sz="2000" dirty="0">
                <a:latin typeface="Arial (Основной текст)"/>
                <a:cs typeface="Calibri Light" panose="020F0302020204030204" pitchFamily="34" charset="0"/>
              </a:rPr>
              <a:t>🕒 Экономия времени</a:t>
            </a:r>
            <a:endParaRPr lang="en-US" sz="2000" dirty="0">
              <a:latin typeface="Arial (Основной текст)"/>
              <a:cs typeface="Calibri Light" panose="020F0302020204030204" pitchFamily="34" charset="0"/>
            </a:endParaRPr>
          </a:p>
          <a:p>
            <a:pPr indent="-457200" algn="ctr">
              <a:lnSpc>
                <a:spcPct val="150000"/>
              </a:lnSpc>
              <a:spcBef>
                <a:spcPts val="600"/>
              </a:spcBef>
              <a:buSzPct val="100000"/>
            </a:pPr>
            <a:r>
              <a:rPr lang="ru-RU" sz="2000" dirty="0">
                <a:latin typeface="Arial (Основной текст)"/>
                <a:cs typeface="Calibri Light" panose="020F0302020204030204" pitchFamily="34" charset="0"/>
              </a:rPr>
              <a:t>🗃 Фильтрация</a:t>
            </a:r>
            <a:endParaRPr lang="en-US" sz="2000" dirty="0">
              <a:latin typeface="Arial (Основной текст)"/>
              <a:cs typeface="Calibri Light" panose="020F0302020204030204" pitchFamily="34" charset="0"/>
            </a:endParaRPr>
          </a:p>
          <a:p>
            <a:pPr indent="-457200" algn="ctr">
              <a:lnSpc>
                <a:spcPct val="150000"/>
              </a:lnSpc>
              <a:spcBef>
                <a:spcPts val="600"/>
              </a:spcBef>
              <a:buSzPct val="100000"/>
            </a:pPr>
            <a:r>
              <a:rPr lang="en-US" sz="2000" dirty="0">
                <a:latin typeface="Arial (Основной текст)"/>
                <a:cs typeface="Calibri Light" panose="020F0302020204030204" pitchFamily="34" charset="0"/>
              </a:rPr>
              <a:t>📖​</a:t>
            </a:r>
            <a:r>
              <a:rPr lang="ru-RU" sz="2000" dirty="0">
                <a:latin typeface="Arial (Основной текст)"/>
                <a:cs typeface="Calibri Light" panose="020F0302020204030204" pitchFamily="34" charset="0"/>
              </a:rPr>
              <a:t> Полезная литература</a:t>
            </a:r>
          </a:p>
        </p:txBody>
      </p:sp>
      <p:sp>
        <p:nvSpPr>
          <p:cNvPr id="14" name="Текст 12">
            <a:extLst>
              <a:ext uri="{FF2B5EF4-FFF2-40B4-BE49-F238E27FC236}">
                <a16:creationId xmlns:a16="http://schemas.microsoft.com/office/drawing/2014/main" id="{4DB45DFB-C7CB-459E-B23C-7504216429FF}"/>
              </a:ext>
            </a:extLst>
          </p:cNvPr>
          <p:cNvSpPr txBox="1">
            <a:spLocks/>
          </p:cNvSpPr>
          <p:nvPr/>
        </p:nvSpPr>
        <p:spPr>
          <a:xfrm>
            <a:off x="7986216" y="3429000"/>
            <a:ext cx="3600000" cy="7772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80000"/>
              <a:buFont typeface="Corbe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245" b="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Calibri"/>
              </a:rPr>
              <a:t>Рекламодатели</a:t>
            </a:r>
          </a:p>
        </p:txBody>
      </p:sp>
      <p:sp>
        <p:nvSpPr>
          <p:cNvPr id="15" name="Объект 11">
            <a:extLst>
              <a:ext uri="{FF2B5EF4-FFF2-40B4-BE49-F238E27FC236}">
                <a16:creationId xmlns:a16="http://schemas.microsoft.com/office/drawing/2014/main" id="{88F72F1C-0810-4E52-8A07-BA668A197C42}"/>
              </a:ext>
            </a:extLst>
          </p:cNvPr>
          <p:cNvSpPr txBox="1">
            <a:spLocks/>
          </p:cNvSpPr>
          <p:nvPr/>
        </p:nvSpPr>
        <p:spPr>
          <a:xfrm>
            <a:off x="4296000" y="4206240"/>
            <a:ext cx="3600000" cy="17395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600"/>
              </a:spcBef>
              <a:buSzPct val="100000"/>
              <a:buFont typeface="Corbel" pitchFamily="34" charset="0"/>
              <a:buNone/>
            </a:pPr>
            <a:r>
              <a:rPr lang="ru-RU" sz="2000" dirty="0">
                <a:latin typeface="Arial (Основной текст)"/>
                <a:cs typeface="Calibri Light" panose="020F0302020204030204" pitchFamily="34" charset="0"/>
              </a:rPr>
              <a:t>👨 Большая аудитория</a:t>
            </a:r>
          </a:p>
          <a:p>
            <a:pPr marL="0" indent="0" algn="ctr">
              <a:lnSpc>
                <a:spcPct val="150000"/>
              </a:lnSpc>
              <a:spcBef>
                <a:spcPts val="600"/>
              </a:spcBef>
              <a:buSzPct val="100000"/>
              <a:buNone/>
            </a:pPr>
            <a:r>
              <a:rPr lang="ru-RU" sz="2000" dirty="0">
                <a:latin typeface="Arial (Основной текст)"/>
                <a:cs typeface="Calibri Light" panose="020F0302020204030204" pitchFamily="34" charset="0"/>
              </a:rPr>
              <a:t>💾 Каталогизация</a:t>
            </a:r>
          </a:p>
          <a:p>
            <a:pPr marL="0" indent="0" algn="ctr">
              <a:lnSpc>
                <a:spcPct val="150000"/>
              </a:lnSpc>
              <a:spcBef>
                <a:spcPts val="600"/>
              </a:spcBef>
              <a:buSzPct val="100000"/>
              <a:buFont typeface="Corbel" pitchFamily="34" charset="0"/>
              <a:buNone/>
            </a:pPr>
            <a:r>
              <a:rPr lang="ru-RU" sz="2000" dirty="0">
                <a:latin typeface="Arial (Основной текст)"/>
                <a:cs typeface="Calibri Light" panose="020F0302020204030204" pitchFamily="34" charset="0"/>
              </a:rPr>
              <a:t>📢 Оповещение</a:t>
            </a:r>
          </a:p>
        </p:txBody>
      </p:sp>
      <p:sp>
        <p:nvSpPr>
          <p:cNvPr id="16" name="Объект 11">
            <a:extLst>
              <a:ext uri="{FF2B5EF4-FFF2-40B4-BE49-F238E27FC236}">
                <a16:creationId xmlns:a16="http://schemas.microsoft.com/office/drawing/2014/main" id="{CD09259F-EE7C-4D12-9D6E-3E0B2DC22B8E}"/>
              </a:ext>
            </a:extLst>
          </p:cNvPr>
          <p:cNvSpPr txBox="1">
            <a:spLocks/>
          </p:cNvSpPr>
          <p:nvPr/>
        </p:nvSpPr>
        <p:spPr>
          <a:xfrm>
            <a:off x="7986216" y="4206240"/>
            <a:ext cx="3600000" cy="17395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600"/>
              </a:spcBef>
              <a:buSzPct val="100000"/>
              <a:buNone/>
            </a:pPr>
            <a:r>
              <a:rPr lang="ru-RU" sz="2000" dirty="0">
                <a:latin typeface="Arial (Основной текст)"/>
                <a:cs typeface="Calibri Light" panose="020F0302020204030204" pitchFamily="34" charset="0"/>
              </a:rPr>
              <a:t>🧩 Точечная реклама</a:t>
            </a:r>
          </a:p>
          <a:p>
            <a:pPr marL="0" indent="0" algn="ctr">
              <a:lnSpc>
                <a:spcPct val="150000"/>
              </a:lnSpc>
              <a:spcBef>
                <a:spcPts val="600"/>
              </a:spcBef>
              <a:buSzPct val="100000"/>
              <a:buFont typeface="Corbel" pitchFamily="34" charset="0"/>
              <a:buNone/>
            </a:pPr>
            <a:r>
              <a:rPr lang="ru-RU" sz="2000" dirty="0">
                <a:latin typeface="Arial (Основной текст)"/>
                <a:cs typeface="Calibri Light" panose="020F0302020204030204" pitchFamily="34" charset="0"/>
              </a:rPr>
              <a:t>🔥 Горячий покупатель</a:t>
            </a:r>
          </a:p>
          <a:p>
            <a:pPr marL="0" indent="0" algn="ctr">
              <a:lnSpc>
                <a:spcPct val="150000"/>
              </a:lnSpc>
              <a:spcBef>
                <a:spcPts val="600"/>
              </a:spcBef>
              <a:buSzPct val="100000"/>
              <a:buFont typeface="Corbel" pitchFamily="34" charset="0"/>
              <a:buNone/>
            </a:pPr>
            <a:r>
              <a:rPr lang="ru-RU" sz="2000" dirty="0">
                <a:latin typeface="Arial (Основной текст)"/>
                <a:cs typeface="Calibri Light" panose="020F0302020204030204" pitchFamily="34" charset="0"/>
              </a:rPr>
              <a:t>🐼 Улучшение имиджа</a:t>
            </a: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7C91850E-6FF3-44CC-9272-157F41446572}"/>
              </a:ext>
            </a:extLst>
          </p:cNvPr>
          <p:cNvSpPr txBox="1">
            <a:spLocks/>
          </p:cNvSpPr>
          <p:nvPr/>
        </p:nvSpPr>
        <p:spPr>
          <a:xfrm>
            <a:off x="298575" y="1476626"/>
            <a:ext cx="11594850" cy="142112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80000"/>
              <a:buFont typeface="Corbel" pitchFamily="34" charset="0"/>
              <a:buNone/>
              <a:defRPr sz="2400" b="1" kern="1200">
                <a:solidFill>
                  <a:srgbClr val="FFA564"/>
                </a:solidFill>
                <a:latin typeface="Museo Sans Cyrl 700 (Заголовки)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>
              <a:lnSpc>
                <a:spcPct val="125000"/>
              </a:lnSpc>
            </a:pPr>
            <a:r>
              <a:rPr lang="ru-RU" sz="2000" b="0" dirty="0">
                <a:solidFill>
                  <a:schemeClr val="tx1"/>
                </a:solidFill>
                <a:latin typeface="Arial (Основной текст)"/>
                <a:cs typeface="Calibri Light" panose="020F0302020204030204" pitchFamily="34" charset="0"/>
              </a:rPr>
              <a:t>Мы разработали маркетплейс </a:t>
            </a:r>
            <a:r>
              <a:rPr lang="en-US" sz="2000" b="0" dirty="0">
                <a:solidFill>
                  <a:schemeClr val="tx1"/>
                </a:solidFill>
                <a:latin typeface="Arial (Основной текст)"/>
                <a:cs typeface="Calibri Light" panose="020F0302020204030204" pitchFamily="34" charset="0"/>
              </a:rPr>
              <a:t>c </a:t>
            </a:r>
            <a:r>
              <a:rPr lang="ru-RU" sz="2000" b="0" dirty="0">
                <a:solidFill>
                  <a:schemeClr val="tx1"/>
                </a:solidFill>
                <a:latin typeface="Arial (Основной текст)"/>
                <a:cs typeface="Calibri Light" panose="020F0302020204030204" pitchFamily="34" charset="0"/>
              </a:rPr>
              <a:t>животными в приютах. </a:t>
            </a:r>
          </a:p>
          <a:p>
            <a:pPr marL="45720">
              <a:lnSpc>
                <a:spcPct val="125000"/>
              </a:lnSpc>
            </a:pPr>
            <a:r>
              <a:rPr lang="ru-RU" sz="2000" b="0" dirty="0">
                <a:solidFill>
                  <a:schemeClr val="tx1"/>
                </a:solidFill>
                <a:latin typeface="Arial (Основной текст)"/>
                <a:cs typeface="Calibri Light" panose="020F0302020204030204" pitchFamily="34" charset="0"/>
              </a:rPr>
              <a:t>Он используется людьми, ищущими себе питомца, и облегчает процесс поиска и выбора. </a:t>
            </a:r>
          </a:p>
          <a:p>
            <a:pPr marL="45720">
              <a:lnSpc>
                <a:spcPct val="125000"/>
              </a:lnSpc>
            </a:pPr>
            <a:r>
              <a:rPr lang="ru-RU" sz="2000" b="0" dirty="0">
                <a:solidFill>
                  <a:schemeClr val="tx1"/>
                </a:solidFill>
                <a:latin typeface="Arial (Основной текст)"/>
                <a:cs typeface="Calibri Light" panose="020F0302020204030204" pitchFamily="34" charset="0"/>
              </a:rPr>
              <a:t>Особенность сайта – большой каталог с фильтрацией и полным описанием параметров животных.</a:t>
            </a:r>
          </a:p>
        </p:txBody>
      </p:sp>
    </p:spTree>
    <p:extLst>
      <p:ext uri="{BB962C8B-B14F-4D97-AF65-F5344CB8AC3E}">
        <p14:creationId xmlns:p14="http://schemas.microsoft.com/office/powerpoint/2010/main" val="117832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9CBBBFD-3341-476E-B8A8-21B52EFAE10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282583" y="6476583"/>
            <a:ext cx="2743124" cy="365125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2799431-2812-439A-A24A-EA165C6C2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408" y="243635"/>
            <a:ext cx="7666227" cy="365126"/>
          </a:xfrm>
        </p:spPr>
        <p:txBody>
          <a:bodyPr/>
          <a:lstStyle/>
          <a:p>
            <a:r>
              <a:rPr lang="ru-RU" dirty="0">
                <a:sym typeface="Arial Black"/>
              </a:rPr>
              <a:t>Продукт</a:t>
            </a:r>
            <a:endParaRPr lang="ru-RU" dirty="0"/>
          </a:p>
        </p:txBody>
      </p:sp>
      <p:pic>
        <p:nvPicPr>
          <p:cNvPr id="11" name="Project 1">
            <a:hlinkClick r:id="" action="ppaction://media"/>
            <a:extLst>
              <a:ext uri="{FF2B5EF4-FFF2-40B4-BE49-F238E27FC236}">
                <a16:creationId xmlns:a16="http://schemas.microsoft.com/office/drawing/2014/main" id="{236F9BE7-6DD8-42B5-B6DF-DF6E47DA63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04461" y="0"/>
            <a:ext cx="12600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37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2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BD36E67-2BDD-43A5-8E1C-18A3DB05485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D1C91BE-6F93-4C68-BC24-66B828FC2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ym typeface="Arial Black"/>
              </a:rPr>
              <a:t>Продукт</a:t>
            </a:r>
            <a:endParaRPr lang="ru-RU" dirty="0"/>
          </a:p>
        </p:txBody>
      </p:sp>
      <p:pic>
        <p:nvPicPr>
          <p:cNvPr id="4" name="Объект 25">
            <a:extLst>
              <a:ext uri="{FF2B5EF4-FFF2-40B4-BE49-F238E27FC236}">
                <a16:creationId xmlns:a16="http://schemas.microsoft.com/office/drawing/2014/main" id="{68A91035-962D-484C-A5F6-3750356CF9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32103" y="1636761"/>
            <a:ext cx="4193794" cy="4352548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</p:pic>
      <p:pic>
        <p:nvPicPr>
          <p:cNvPr id="5" name="Объект 22">
            <a:extLst>
              <a:ext uri="{FF2B5EF4-FFF2-40B4-BE49-F238E27FC236}">
                <a16:creationId xmlns:a16="http://schemas.microsoft.com/office/drawing/2014/main" id="{2B93E40B-FE5C-40A3-9322-18980865A0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268" y="1637366"/>
            <a:ext cx="4191464" cy="4351338"/>
          </a:xfrm>
          <a:prstGeom prst="rect">
            <a:avLst/>
          </a:prstGeom>
          <a:ln w="3175">
            <a:solidFill>
              <a:srgbClr val="FFC864"/>
            </a:solidFill>
          </a:ln>
        </p:spPr>
      </p:pic>
    </p:spTree>
    <p:extLst>
      <p:ext uri="{BB962C8B-B14F-4D97-AF65-F5344CB8AC3E}">
        <p14:creationId xmlns:p14="http://schemas.microsoft.com/office/powerpoint/2010/main" val="4293931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799C6D7-E9BE-4B35-950A-CAEE0DA4BA9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766B1DD-D15B-48F0-A125-00D842B02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ym typeface="Arial Black"/>
              </a:rPr>
              <a:t>Конкуренты</a:t>
            </a:r>
            <a:endParaRPr lang="ru-RU" dirty="0"/>
          </a:p>
        </p:txBody>
      </p:sp>
      <p:graphicFrame>
        <p:nvGraphicFramePr>
          <p:cNvPr id="4" name="Объект 25">
            <a:extLst>
              <a:ext uri="{FF2B5EF4-FFF2-40B4-BE49-F238E27FC236}">
                <a16:creationId xmlns:a16="http://schemas.microsoft.com/office/drawing/2014/main" id="{97BE70F2-971B-45D8-9A71-41261CC063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5845147"/>
              </p:ext>
            </p:extLst>
          </p:nvPr>
        </p:nvGraphicFramePr>
        <p:xfrm>
          <a:off x="606425" y="1405990"/>
          <a:ext cx="10969510" cy="403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5081">
                  <a:extLst>
                    <a:ext uri="{9D8B030D-6E8A-4147-A177-3AD203B41FA5}">
                      <a16:colId xmlns:a16="http://schemas.microsoft.com/office/drawing/2014/main" val="1051843915"/>
                    </a:ext>
                  </a:extLst>
                </a:gridCol>
                <a:gridCol w="1775012">
                  <a:extLst>
                    <a:ext uri="{9D8B030D-6E8A-4147-A177-3AD203B41FA5}">
                      <a16:colId xmlns:a16="http://schemas.microsoft.com/office/drawing/2014/main" val="220665115"/>
                    </a:ext>
                  </a:extLst>
                </a:gridCol>
                <a:gridCol w="815788">
                  <a:extLst>
                    <a:ext uri="{9D8B030D-6E8A-4147-A177-3AD203B41FA5}">
                      <a16:colId xmlns:a16="http://schemas.microsoft.com/office/drawing/2014/main" val="3420319184"/>
                    </a:ext>
                  </a:extLst>
                </a:gridCol>
                <a:gridCol w="1075765">
                  <a:extLst>
                    <a:ext uri="{9D8B030D-6E8A-4147-A177-3AD203B41FA5}">
                      <a16:colId xmlns:a16="http://schemas.microsoft.com/office/drawing/2014/main" val="1220958026"/>
                    </a:ext>
                  </a:extLst>
                </a:gridCol>
                <a:gridCol w="1954305">
                  <a:extLst>
                    <a:ext uri="{9D8B030D-6E8A-4147-A177-3AD203B41FA5}">
                      <a16:colId xmlns:a16="http://schemas.microsoft.com/office/drawing/2014/main" val="2732977181"/>
                    </a:ext>
                  </a:extLst>
                </a:gridCol>
                <a:gridCol w="1030942">
                  <a:extLst>
                    <a:ext uri="{9D8B030D-6E8A-4147-A177-3AD203B41FA5}">
                      <a16:colId xmlns:a16="http://schemas.microsoft.com/office/drawing/2014/main" val="1053748943"/>
                    </a:ext>
                  </a:extLst>
                </a:gridCol>
                <a:gridCol w="925211">
                  <a:extLst>
                    <a:ext uri="{9D8B030D-6E8A-4147-A177-3AD203B41FA5}">
                      <a16:colId xmlns:a16="http://schemas.microsoft.com/office/drawing/2014/main" val="3134594432"/>
                    </a:ext>
                  </a:extLst>
                </a:gridCol>
                <a:gridCol w="970935">
                  <a:extLst>
                    <a:ext uri="{9D8B030D-6E8A-4147-A177-3AD203B41FA5}">
                      <a16:colId xmlns:a16="http://schemas.microsoft.com/office/drawing/2014/main" val="2495543513"/>
                    </a:ext>
                  </a:extLst>
                </a:gridCol>
                <a:gridCol w="616471">
                  <a:extLst>
                    <a:ext uri="{9D8B030D-6E8A-4147-A177-3AD203B41FA5}">
                      <a16:colId xmlns:a16="http://schemas.microsoft.com/office/drawing/2014/main" val="1530593147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  <a:cs typeface="Calibri Light" panose="020F0302020204030204" pitchFamily="34" charset="0"/>
                        </a:rPr>
                        <a:t>Бизнес модель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  <a:cs typeface="Calibri Light" panose="020F0302020204030204" pitchFamily="34" charset="0"/>
                        </a:rPr>
                        <a:t>Связь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Фильтры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Локация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Приюты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🐶/🧑‍🦱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  <a:cs typeface="Calibri Light" panose="020F0302020204030204" pitchFamily="34" charset="0"/>
                        </a:rPr>
                        <a:t>💻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/🧑‍🦱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Вид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885247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Подарок судьбы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+mn-lt"/>
                        </a:rPr>
                        <a:t>Пожертвования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+mn-lt"/>
                        </a:rPr>
                        <a:t>📞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0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(?)</a:t>
                      </a:r>
                      <a:endParaRPr lang="ru-RU" sz="1600" i="0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Мск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, СПб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10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4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20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✓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5650292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Подбери собаку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+mn-lt"/>
                        </a:rPr>
                        <a:t>📞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✉</a:t>
                      </a:r>
                      <a:endParaRPr lang="ru-RU" sz="1600" b="0" dirty="0"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Москва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🧑‍🦱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217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14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🐕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3484982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Пойдём домой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+mn-lt"/>
                        </a:rPr>
                        <a:t>Pedigree</a:t>
                      </a:r>
                      <a:r>
                        <a:rPr lang="ru-RU" sz="1600" baseline="30000" dirty="0">
                          <a:latin typeface="+mn-lt"/>
                        </a:rPr>
                        <a:t>®</a:t>
                      </a:r>
                      <a:r>
                        <a:rPr lang="en-US" sz="1600" dirty="0">
                          <a:latin typeface="+mn-lt"/>
                        </a:rPr>
                        <a:t> (Mars)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+mn-lt"/>
                        </a:rPr>
                        <a:t>📞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  <a:cs typeface="Calibri Light" panose="020F0302020204030204" pitchFamily="34" charset="0"/>
                        </a:rPr>
                        <a:t>6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  <a:cs typeface="Calibri Light" panose="020F0302020204030204" pitchFamily="34" charset="0"/>
                        </a:rPr>
                        <a:t>РФ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10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27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24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+mn-lt"/>
                        </a:rPr>
                        <a:t>🐕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9388044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EGIDA.BY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 (БФ)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+mn-lt"/>
                        </a:rPr>
                        <a:t>Пожертвования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+mn-lt"/>
                        </a:rPr>
                        <a:t>📞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Минск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7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81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1</a:t>
                      </a:r>
                      <a:r>
                        <a:rPr lang="ru-RU" sz="1600" dirty="0">
                          <a:latin typeface="+mn-lt"/>
                        </a:rPr>
                        <a:t>37</a:t>
                      </a:r>
                      <a:r>
                        <a:rPr lang="en-US" sz="1600" dirty="0">
                          <a:latin typeface="+mn-lt"/>
                        </a:rPr>
                        <a:t>5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✓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7840746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Доринвест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+mn-lt"/>
                        </a:rPr>
                        <a:t>Москва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3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Москва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2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11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7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✓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1819862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+mn-lt"/>
                        </a:rPr>
                        <a:t>Друг для друга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+mn-lt"/>
                        </a:rPr>
                        <a:t>Purina</a:t>
                      </a:r>
                      <a:r>
                        <a:rPr lang="ru-RU" sz="1600" baseline="30000" dirty="0">
                          <a:latin typeface="+mn-lt"/>
                        </a:rPr>
                        <a:t>®</a:t>
                      </a:r>
                      <a:r>
                        <a:rPr lang="en-US" sz="1600" baseline="30000" dirty="0">
                          <a:latin typeface="+mn-lt"/>
                        </a:rPr>
                        <a:t> </a:t>
                      </a:r>
                      <a:r>
                        <a:rPr lang="en-US" sz="1600" dirty="0">
                          <a:latin typeface="+mn-lt"/>
                        </a:rPr>
                        <a:t>(Nestle)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💾(р)</a:t>
                      </a:r>
                      <a:endParaRPr lang="ru-RU" sz="1600" b="0" i="0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  <a:cs typeface="Calibri Light" panose="020F0302020204030204" pitchFamily="34" charset="0"/>
                        </a:rPr>
                        <a:t>7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  <a:cs typeface="Calibri Light" panose="020F0302020204030204" pitchFamily="34" charset="0"/>
                        </a:rPr>
                        <a:t>РФ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3</a:t>
                      </a:r>
                      <a:r>
                        <a:rPr lang="en-US" sz="1600" dirty="0">
                          <a:latin typeface="+mn-lt"/>
                        </a:rPr>
                        <a:t>4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60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11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✓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087329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MuzzleBook</a:t>
                      </a:r>
                      <a:endParaRPr lang="ru-RU" sz="1600" b="0" dirty="0"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+mn-lt"/>
                        </a:rPr>
                        <a:t>Реклама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+mn-lt"/>
                        </a:rPr>
                        <a:t>📞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💾</a:t>
                      </a:r>
                      <a:endParaRPr lang="ru-RU" sz="1600" b="0" dirty="0"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8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Сибирь, Урал, ДВ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cs typeface="Calibri Light" panose="020F0302020204030204" pitchFamily="34" charset="0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47</a:t>
                      </a:r>
                      <a:endParaRPr lang="ru-RU" sz="1600" b="0" dirty="0"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atin typeface="+mn-lt"/>
                        </a:rPr>
                        <a:t>210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atin typeface="+mn-lt"/>
                        </a:rPr>
                        <a:t>27</a:t>
                      </a: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✓</a:t>
                      </a:r>
                      <a:endParaRPr lang="ru-RU" sz="1600" b="0" dirty="0">
                        <a:latin typeface="+mn-lt"/>
                      </a:endParaRPr>
                    </a:p>
                  </a:txBody>
                  <a:tcPr marL="90197" marR="9019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29635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C251181-ED26-43D8-94D7-BF71FE7DF059}"/>
              </a:ext>
            </a:extLst>
          </p:cNvPr>
          <p:cNvSpPr txBox="1"/>
          <p:nvPr/>
        </p:nvSpPr>
        <p:spPr>
          <a:xfrm>
            <a:off x="606426" y="5612084"/>
            <a:ext cx="46433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0" kern="1200" dirty="0">
                <a:solidFill>
                  <a:schemeClr val="tx1"/>
                </a:solidFill>
                <a:effectLst/>
                <a:latin typeface="Arial (Основной текст)"/>
                <a:ea typeface="+mn-ea"/>
                <a:cs typeface="+mn-cs"/>
              </a:rPr>
              <a:t>🐶</a:t>
            </a:r>
            <a:r>
              <a:rPr lang="ru-RU" sz="1800" dirty="0">
                <a:latin typeface="Arial (Основной текст)"/>
              </a:rPr>
              <a:t>/🧑‍🦱 </a:t>
            </a:r>
            <a:r>
              <a:rPr lang="ru-RU" sz="1800" dirty="0">
                <a:latin typeface="Arial (Основной текст)"/>
                <a:cs typeface="Calibri Light" panose="020F0302020204030204" pitchFamily="34" charset="0"/>
              </a:rPr>
              <a:t>– животных </a:t>
            </a:r>
            <a:r>
              <a:rPr lang="ru-RU" sz="1800" b="0" i="0" dirty="0">
                <a:effectLst/>
                <a:latin typeface="Arial (Основной текст)"/>
              </a:rPr>
              <a:t>на млн. населения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438721-294F-4AAB-B32D-5B4CF1AA76E3}"/>
              </a:ext>
            </a:extLst>
          </p:cNvPr>
          <p:cNvSpPr txBox="1"/>
          <p:nvPr/>
        </p:nvSpPr>
        <p:spPr>
          <a:xfrm>
            <a:off x="5249733" y="5612084"/>
            <a:ext cx="6326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800" dirty="0">
                <a:solidFill>
                  <a:schemeClr val="tx1"/>
                </a:solidFill>
                <a:latin typeface="Arial (Основной текст)"/>
                <a:cs typeface="Calibri Light" panose="020F0302020204030204" pitchFamily="34" charset="0"/>
              </a:rPr>
              <a:t>💻</a:t>
            </a:r>
            <a:r>
              <a:rPr lang="ru-RU" sz="1800" dirty="0">
                <a:latin typeface="Arial (Основной текст)"/>
              </a:rPr>
              <a:t>/🧑‍🦱 </a:t>
            </a:r>
            <a:r>
              <a:rPr lang="ru-RU" sz="1800" dirty="0">
                <a:latin typeface="Arial (Основной текст)"/>
                <a:cs typeface="Calibri Light" panose="020F0302020204030204" pitchFamily="34" charset="0"/>
              </a:rPr>
              <a:t>– ежедневных посетителей </a:t>
            </a:r>
            <a:r>
              <a:rPr lang="ru-RU" sz="1800" b="0" i="0" dirty="0">
                <a:effectLst/>
                <a:latin typeface="Arial (Основной текст)"/>
              </a:rPr>
              <a:t>на млн. населения</a:t>
            </a:r>
            <a:endParaRPr lang="ru-RU" sz="1800" dirty="0">
              <a:latin typeface="Arial (Основной текст)"/>
            </a:endParaRPr>
          </a:p>
        </p:txBody>
      </p:sp>
    </p:spTree>
    <p:extLst>
      <p:ext uri="{BB962C8B-B14F-4D97-AF65-F5344CB8AC3E}">
        <p14:creationId xmlns:p14="http://schemas.microsoft.com/office/powerpoint/2010/main" val="2373702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551A618-F838-4D77-97A7-B69FF914A5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A733ED7-C8D6-45AF-998B-35126C0C7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ym typeface="Arial Black"/>
              </a:rPr>
              <a:t>Конкуренты</a:t>
            </a:r>
            <a:endParaRPr lang="ru-RU" dirty="0"/>
          </a:p>
        </p:txBody>
      </p:sp>
      <p:graphicFrame>
        <p:nvGraphicFramePr>
          <p:cNvPr id="4" name="Объект 16">
            <a:extLst>
              <a:ext uri="{FF2B5EF4-FFF2-40B4-BE49-F238E27FC236}">
                <a16:creationId xmlns:a16="http://schemas.microsoft.com/office/drawing/2014/main" id="{F35B155C-B72E-45AA-B786-C94ABAC2C9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1214564"/>
              </p:ext>
            </p:extLst>
          </p:nvPr>
        </p:nvGraphicFramePr>
        <p:xfrm>
          <a:off x="701675" y="1914525"/>
          <a:ext cx="10945813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 descr="Kak-skachat-video-s-VK-s-VkOpt-3 - Информационно-правовой центр Априори">
            <a:extLst>
              <a:ext uri="{FF2B5EF4-FFF2-40B4-BE49-F238E27FC236}">
                <a16:creationId xmlns:a16="http://schemas.microsoft.com/office/drawing/2014/main" id="{B36601E6-591A-40C9-ACC7-7130EAFE1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4482" y="2234448"/>
            <a:ext cx="923409" cy="923409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Авито - Home | Facebook">
            <a:extLst>
              <a:ext uri="{FF2B5EF4-FFF2-40B4-BE49-F238E27FC236}">
                <a16:creationId xmlns:a16="http://schemas.microsoft.com/office/drawing/2014/main" id="{F377181C-BAD9-49D1-BCE5-7A85F58DBD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889" t="10889" r="10889" b="10889"/>
          <a:stretch/>
        </p:blipFill>
        <p:spPr bwMode="auto">
          <a:xfrm>
            <a:off x="4552736" y="4319817"/>
            <a:ext cx="923410" cy="923409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>
            <a:extLst>
              <a:ext uri="{FF2B5EF4-FFF2-40B4-BE49-F238E27FC236}">
                <a16:creationId xmlns:a16="http://schemas.microsoft.com/office/drawing/2014/main" id="{85F8E039-83C8-45FB-80B0-1FD41EFBB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327641" y="3651261"/>
            <a:ext cx="280108" cy="28010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8" descr="Юла (Youla) – объявления поблизости - 4PDA">
            <a:extLst>
              <a:ext uri="{FF2B5EF4-FFF2-40B4-BE49-F238E27FC236}">
                <a16:creationId xmlns:a16="http://schemas.microsoft.com/office/drawing/2014/main" id="{903B7250-2848-4035-B7AF-E7769378C1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81078" y="4548158"/>
            <a:ext cx="466725" cy="4667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BF1D5D96-DDFE-4FF6-A017-F88F4A9DA157}"/>
              </a:ext>
            </a:extLst>
          </p:cNvPr>
          <p:cNvSpPr/>
          <p:nvPr/>
        </p:nvSpPr>
        <p:spPr>
          <a:xfrm rot="16012774">
            <a:off x="9240295" y="1880126"/>
            <a:ext cx="634264" cy="3373702"/>
          </a:xfrm>
          <a:prstGeom prst="downArrow">
            <a:avLst>
              <a:gd name="adj1" fmla="val 48034"/>
              <a:gd name="adj2" fmla="val 40891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en-US" sz="1600" dirty="0"/>
              <a:t>MuzzleBook</a:t>
            </a:r>
            <a:endParaRPr lang="ru-RU" sz="16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60FDAD4-A06F-4427-920A-A1C1739927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259040" y="3262813"/>
            <a:ext cx="388448" cy="388448"/>
          </a:xfrm>
          <a:prstGeom prst="ellipse">
            <a:avLst/>
          </a:prstGeom>
          <a:ln w="19050">
            <a:solidFill>
              <a:schemeClr val="accent1"/>
            </a:solidFill>
          </a:ln>
        </p:spPr>
      </p:pic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1154A211-1D13-42DE-AE57-7D4FDF2583CF}"/>
              </a:ext>
            </a:extLst>
          </p:cNvPr>
          <p:cNvCxnSpPr>
            <a:cxnSpLocks/>
          </p:cNvCxnSpPr>
          <p:nvPr/>
        </p:nvCxnSpPr>
        <p:spPr>
          <a:xfrm flipV="1">
            <a:off x="1153180" y="1825920"/>
            <a:ext cx="0" cy="365199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245CDD7E-E9C3-4F16-8FAE-5693DD9B0FE2}"/>
              </a:ext>
            </a:extLst>
          </p:cNvPr>
          <p:cNvCxnSpPr>
            <a:cxnSpLocks/>
          </p:cNvCxnSpPr>
          <p:nvPr/>
        </p:nvCxnSpPr>
        <p:spPr>
          <a:xfrm>
            <a:off x="1135250" y="5498462"/>
            <a:ext cx="10512238" cy="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F23C54E-DF13-4B00-BFF1-3166315BDE93}"/>
              </a:ext>
            </a:extLst>
          </p:cNvPr>
          <p:cNvSpPr txBox="1"/>
          <p:nvPr/>
        </p:nvSpPr>
        <p:spPr>
          <a:xfrm>
            <a:off x="878000" y="579784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* </a:t>
            </a:r>
            <a:r>
              <a:rPr lang="ru-RU" sz="1800" dirty="0"/>
              <a:t>Размер отражает текущую популярность</a:t>
            </a:r>
          </a:p>
        </p:txBody>
      </p:sp>
    </p:spTree>
    <p:extLst>
      <p:ext uri="{BB962C8B-B14F-4D97-AF65-F5344CB8AC3E}">
        <p14:creationId xmlns:p14="http://schemas.microsoft.com/office/powerpoint/2010/main" val="1288440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AFE8F95-5960-4000-83E0-AF64615CCF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282672" y="6476583"/>
            <a:ext cx="2743200" cy="365125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264FE86-1B0C-4A57-A869-016856D9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253" y="243635"/>
            <a:ext cx="7666440" cy="365126"/>
          </a:xfrm>
        </p:spPr>
        <p:txBody>
          <a:bodyPr/>
          <a:lstStyle/>
          <a:p>
            <a:r>
              <a:rPr lang="ru-RU" dirty="0">
                <a:sym typeface="Arial Black"/>
              </a:rPr>
              <a:t>Бизнес-модель</a:t>
            </a:r>
            <a:endParaRPr lang="ru-RU" dirty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7FC4D5B7-8DC5-4C67-8C80-156DF3CC53CF}"/>
              </a:ext>
            </a:extLst>
          </p:cNvPr>
          <p:cNvGrpSpPr/>
          <p:nvPr/>
        </p:nvGrpSpPr>
        <p:grpSpPr>
          <a:xfrm>
            <a:off x="246252" y="1035048"/>
            <a:ext cx="11698098" cy="5041901"/>
            <a:chOff x="285227" y="1035049"/>
            <a:chExt cx="11620148" cy="478714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09262B57-E9C4-4C12-9E7C-6BA48F06FA20}"/>
                </a:ext>
              </a:extLst>
            </p:cNvPr>
            <p:cNvSpPr/>
            <p:nvPr/>
          </p:nvSpPr>
          <p:spPr>
            <a:xfrm>
              <a:off x="4932727" y="1035050"/>
              <a:ext cx="2323750" cy="3377559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t"/>
            <a:lstStyle/>
            <a:p>
              <a:r>
                <a:rPr lang="ru-RU" sz="1800" dirty="0"/>
                <a:t>🥇 Предложение</a:t>
              </a:r>
            </a:p>
            <a:p>
              <a:endParaRPr lang="ru-RU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/>
                  </a:solidFill>
                </a:rPr>
                <a:t>Список приютов с контактами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/>
                  </a:solidFill>
                </a:rPr>
                <a:t>Удобный каталог питомцев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/>
                  </a:solidFill>
                </a:rPr>
                <a:t>Подробные карточки животных</a:t>
              </a: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639AD087-97BC-4D30-BF99-36BCAB2E75EF}"/>
                </a:ext>
              </a:extLst>
            </p:cNvPr>
            <p:cNvSpPr/>
            <p:nvPr/>
          </p:nvSpPr>
          <p:spPr>
            <a:xfrm>
              <a:off x="2608977" y="1035049"/>
              <a:ext cx="2323750" cy="1688400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t"/>
            <a:lstStyle/>
            <a:p>
              <a:r>
                <a:rPr lang="ru-RU" sz="1800" dirty="0"/>
                <a:t>⚙ Активности</a:t>
              </a:r>
            </a:p>
            <a:p>
              <a:endParaRPr lang="ru-RU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/>
                  </a:solidFill>
                </a:rPr>
                <a:t>Привлечение новых приютов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/>
                  </a:solidFill>
                </a:rPr>
                <a:t>Занесение животных</a:t>
              </a:r>
              <a:endParaRPr lang="ru-RU" sz="16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ru-RU" sz="1800" dirty="0">
                <a:solidFill>
                  <a:schemeClr val="tx1"/>
                </a:solidFill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CE1313D1-B1D6-4A48-9284-2AC730231B75}"/>
                </a:ext>
              </a:extLst>
            </p:cNvPr>
            <p:cNvSpPr/>
            <p:nvPr/>
          </p:nvSpPr>
          <p:spPr>
            <a:xfrm>
              <a:off x="2608977" y="2724209"/>
              <a:ext cx="2323750" cy="1688400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t"/>
            <a:lstStyle/>
            <a:p>
              <a:r>
                <a:rPr lang="ru-RU" sz="1800" dirty="0"/>
                <a:t>🏭 Ресурсы</a:t>
              </a:r>
            </a:p>
            <a:p>
              <a:endParaRPr lang="ru-RU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/>
                  </a:solidFill>
                </a:rPr>
                <a:t>База питомцев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/>
                  </a:solidFill>
                </a:rPr>
                <a:t>Рабочий сайт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/>
                  </a:solidFill>
                </a:rPr>
                <a:t>Способы привлечения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DC4E1EAC-A447-4AE3-9B39-06ED52A1A3D5}"/>
                </a:ext>
              </a:extLst>
            </p:cNvPr>
            <p:cNvSpPr/>
            <p:nvPr/>
          </p:nvSpPr>
          <p:spPr>
            <a:xfrm>
              <a:off x="285227" y="1035050"/>
              <a:ext cx="2323750" cy="3377559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t"/>
            <a:lstStyle/>
            <a:p>
              <a:r>
                <a:rPr lang="ru-RU" sz="1800" dirty="0"/>
                <a:t>👥 Партнёры</a:t>
              </a:r>
            </a:p>
            <a:p>
              <a:endParaRPr lang="ru-RU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/>
                  </a:solidFill>
                </a:rPr>
                <a:t>Приюты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/>
                  </a:solidFill>
                </a:rPr>
                <a:t>Профильные НКО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/>
                  </a:solidFill>
                </a:rPr>
                <a:t>Государство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/>
                  </a:solidFill>
                </a:rPr>
                <a:t>Частные волонтёры</a:t>
              </a: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EBC38A38-43B5-4290-8BF2-911E95E502B3}"/>
                </a:ext>
              </a:extLst>
            </p:cNvPr>
            <p:cNvSpPr/>
            <p:nvPr/>
          </p:nvSpPr>
          <p:spPr>
            <a:xfrm>
              <a:off x="9583023" y="1035050"/>
              <a:ext cx="2322352" cy="3377559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t"/>
            <a:lstStyle/>
            <a:p>
              <a:r>
                <a:rPr lang="ru-RU" sz="1800" dirty="0"/>
                <a:t>👩‍⚕️ Аудитория</a:t>
              </a:r>
            </a:p>
            <a:p>
              <a:endParaRPr lang="ru-RU" sz="1800" dirty="0"/>
            </a:p>
            <a:p>
              <a:r>
                <a:rPr lang="ru-RU" sz="1600" dirty="0">
                  <a:solidFill>
                    <a:schemeClr val="tx1"/>
                  </a:solidFill>
                </a:rPr>
                <a:t>Люди, которые не против взять питомца в приюте (48%). При этом они не знают о зоозащитных организациях в своём городе </a:t>
              </a: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8A69CB84-740E-40F0-BFD4-E5CAB629FE15}"/>
                </a:ext>
              </a:extLst>
            </p:cNvPr>
            <p:cNvSpPr/>
            <p:nvPr/>
          </p:nvSpPr>
          <p:spPr>
            <a:xfrm>
              <a:off x="7259273" y="1035049"/>
              <a:ext cx="2323750" cy="1688400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t"/>
            <a:lstStyle/>
            <a:p>
              <a:r>
                <a:rPr lang="ru-RU" sz="1800" dirty="0"/>
                <a:t>💝 Отношения к ЦА</a:t>
              </a:r>
            </a:p>
            <a:p>
              <a:endParaRPr lang="ru-RU" sz="1800" dirty="0"/>
            </a:p>
            <a:p>
              <a:r>
                <a:rPr lang="ru-RU" sz="1600" dirty="0">
                  <a:solidFill>
                    <a:schemeClr val="tx1"/>
                  </a:solidFill>
                </a:rPr>
                <a:t>Автоматизированное обслуживание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E6A1E424-5B3D-4F39-9827-21D4F142ED02}"/>
                </a:ext>
              </a:extLst>
            </p:cNvPr>
            <p:cNvSpPr/>
            <p:nvPr/>
          </p:nvSpPr>
          <p:spPr>
            <a:xfrm>
              <a:off x="7259273" y="2724209"/>
              <a:ext cx="2323750" cy="1688400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t"/>
            <a:lstStyle/>
            <a:p>
              <a:r>
                <a:rPr lang="ru-RU" sz="1800" dirty="0"/>
                <a:t>🚚 Канал сбыта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ru-RU" sz="1800" dirty="0">
                <a:solidFill>
                  <a:schemeClr val="tx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/>
                  </a:solidFill>
                </a:rPr>
                <a:t>Поисковики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/>
                  </a:solidFill>
                </a:rPr>
                <a:t>Соц. сети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/>
                  </a:solidFill>
                </a:rPr>
                <a:t>СМИ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/>
                  </a:solidFill>
                </a:rPr>
                <a:t>Сарафан</a:t>
              </a: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AF6028DE-48E1-42F5-B4FC-36A9FE34F29F}"/>
                </a:ext>
              </a:extLst>
            </p:cNvPr>
            <p:cNvSpPr/>
            <p:nvPr/>
          </p:nvSpPr>
          <p:spPr>
            <a:xfrm>
              <a:off x="285227" y="4412609"/>
              <a:ext cx="5810773" cy="1409580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t"/>
            <a:lstStyle/>
            <a:p>
              <a:r>
                <a:rPr lang="ru-RU" sz="1800" dirty="0"/>
                <a:t>🛒 Структура затрат</a:t>
              </a:r>
            </a:p>
            <a:p>
              <a:endParaRPr lang="ru-RU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/>
                  </a:solidFill>
                </a:rPr>
                <a:t>Реклама (поисковики, соц. сети)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/>
                  </a:solidFill>
                </a:rPr>
                <a:t>Сервер (хостинг)</a:t>
              </a: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4CC2D56C-60EB-423E-BC72-A0C23FED0058}"/>
                </a:ext>
              </a:extLst>
            </p:cNvPr>
            <p:cNvSpPr/>
            <p:nvPr/>
          </p:nvSpPr>
          <p:spPr>
            <a:xfrm>
              <a:off x="6094602" y="4412609"/>
              <a:ext cx="5810773" cy="1409580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t"/>
            <a:lstStyle/>
            <a:p>
              <a:r>
                <a:rPr lang="ru-RU" sz="1800" dirty="0"/>
                <a:t>💰 Потоки доходов</a:t>
              </a:r>
            </a:p>
            <a:p>
              <a:endParaRPr lang="ru-RU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/>
                  </a:solidFill>
                </a:rPr>
                <a:t>Гранты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/>
                  </a:solidFill>
                </a:rPr>
                <a:t>Пожертвования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/>
                  </a:solidFill>
                </a:rPr>
                <a:t>Реклама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4430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AFE8F95-5960-4000-83E0-AF64615CCF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282583" y="6476583"/>
            <a:ext cx="2743124" cy="365125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264FE86-1B0C-4A57-A869-016856D9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408" y="243635"/>
            <a:ext cx="7666227" cy="365126"/>
          </a:xfrm>
        </p:spPr>
        <p:txBody>
          <a:bodyPr/>
          <a:lstStyle/>
          <a:p>
            <a:r>
              <a:rPr lang="ru-RU" dirty="0">
                <a:sym typeface="Arial Black"/>
              </a:rPr>
              <a:t>Источники финансирования</a:t>
            </a:r>
            <a:endParaRPr lang="ru-RU" dirty="0"/>
          </a:p>
        </p:txBody>
      </p:sp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id="{5B4E088A-55F1-4779-801A-520818AF7EBD}"/>
              </a:ext>
            </a:extLst>
          </p:cNvPr>
          <p:cNvSpPr/>
          <p:nvPr/>
        </p:nvSpPr>
        <p:spPr>
          <a:xfrm>
            <a:off x="609845" y="2122754"/>
            <a:ext cx="3335052" cy="1012854"/>
          </a:xfrm>
          <a:custGeom>
            <a:avLst/>
            <a:gdLst>
              <a:gd name="connsiteX0" fmla="*/ 168812 w 3335052"/>
              <a:gd name="connsiteY0" fmla="*/ 0 h 1012854"/>
              <a:gd name="connsiteX1" fmla="*/ 3166240 w 3335052"/>
              <a:gd name="connsiteY1" fmla="*/ 0 h 1012854"/>
              <a:gd name="connsiteX2" fmla="*/ 3335052 w 3335052"/>
              <a:gd name="connsiteY2" fmla="*/ 168812 h 1012854"/>
              <a:gd name="connsiteX3" fmla="*/ 3335052 w 3335052"/>
              <a:gd name="connsiteY3" fmla="*/ 1012854 h 1012854"/>
              <a:gd name="connsiteX4" fmla="*/ 3335052 w 3335052"/>
              <a:gd name="connsiteY4" fmla="*/ 1012854 h 1012854"/>
              <a:gd name="connsiteX5" fmla="*/ 0 w 3335052"/>
              <a:gd name="connsiteY5" fmla="*/ 1012854 h 1012854"/>
              <a:gd name="connsiteX6" fmla="*/ 0 w 3335052"/>
              <a:gd name="connsiteY6" fmla="*/ 1012854 h 1012854"/>
              <a:gd name="connsiteX7" fmla="*/ 0 w 3335052"/>
              <a:gd name="connsiteY7" fmla="*/ 168812 h 1012854"/>
              <a:gd name="connsiteX8" fmla="*/ 168812 w 3335052"/>
              <a:gd name="connsiteY8" fmla="*/ 0 h 1012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35052" h="1012854">
                <a:moveTo>
                  <a:pt x="168812" y="0"/>
                </a:moveTo>
                <a:lnTo>
                  <a:pt x="3166240" y="0"/>
                </a:lnTo>
                <a:cubicBezTo>
                  <a:pt x="3259472" y="0"/>
                  <a:pt x="3335052" y="75580"/>
                  <a:pt x="3335052" y="168812"/>
                </a:cubicBezTo>
                <a:lnTo>
                  <a:pt x="3335052" y="1012854"/>
                </a:lnTo>
                <a:lnTo>
                  <a:pt x="3335052" y="1012854"/>
                </a:lnTo>
                <a:lnTo>
                  <a:pt x="0" y="1012854"/>
                </a:lnTo>
                <a:lnTo>
                  <a:pt x="0" y="1012854"/>
                </a:lnTo>
                <a:lnTo>
                  <a:pt x="0" y="168812"/>
                </a:lnTo>
                <a:cubicBezTo>
                  <a:pt x="0" y="75580"/>
                  <a:pt x="75580" y="0"/>
                  <a:pt x="168812" y="0"/>
                </a:cubicBezTo>
                <a:close/>
              </a:path>
            </a:pathLst>
          </a:cu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8579" tIns="163235" rIns="248579" bIns="113792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800" kern="1200" dirty="0"/>
              <a:t>Гранты</a:t>
            </a:r>
          </a:p>
        </p:txBody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B0BAA725-E546-4D44-9923-A380FF66F738}"/>
              </a:ext>
            </a:extLst>
          </p:cNvPr>
          <p:cNvSpPr/>
          <p:nvPr/>
        </p:nvSpPr>
        <p:spPr>
          <a:xfrm>
            <a:off x="609845" y="3153339"/>
            <a:ext cx="3335052" cy="2810880"/>
          </a:xfrm>
          <a:custGeom>
            <a:avLst/>
            <a:gdLst>
              <a:gd name="connsiteX0" fmla="*/ 0 w 3335052"/>
              <a:gd name="connsiteY0" fmla="*/ 0 h 2810880"/>
              <a:gd name="connsiteX1" fmla="*/ 3335052 w 3335052"/>
              <a:gd name="connsiteY1" fmla="*/ 0 h 2810880"/>
              <a:gd name="connsiteX2" fmla="*/ 3335052 w 3335052"/>
              <a:gd name="connsiteY2" fmla="*/ 2810880 h 2810880"/>
              <a:gd name="connsiteX3" fmla="*/ 0 w 3335052"/>
              <a:gd name="connsiteY3" fmla="*/ 2810880 h 2810880"/>
              <a:gd name="connsiteX4" fmla="*/ 0 w 3335052"/>
              <a:gd name="connsiteY4" fmla="*/ 0 h 281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5052" h="2810880">
                <a:moveTo>
                  <a:pt x="0" y="0"/>
                </a:moveTo>
                <a:lnTo>
                  <a:pt x="3335052" y="0"/>
                </a:lnTo>
                <a:lnTo>
                  <a:pt x="3335052" y="2810880"/>
                </a:lnTo>
                <a:lnTo>
                  <a:pt x="0" y="28108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6012" tIns="96012" rIns="128016" bIns="144018" numCol="1" spcCol="1270" anchor="t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1800" kern="1200" dirty="0"/>
              <a:t>Фонд президентских грантов «Охрана окружающей среды и защита животных»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1800" kern="1200" dirty="0"/>
              <a:t>Международная Премия #МЫВМЕСТЕ трек «Технологии для жизни»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ru-RU" sz="1800" kern="1200" dirty="0"/>
          </a:p>
        </p:txBody>
      </p:sp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5B6BA536-3BB4-4BBA-9AEC-7C31BECEA22C}"/>
              </a:ext>
            </a:extLst>
          </p:cNvPr>
          <p:cNvSpPr/>
          <p:nvPr/>
        </p:nvSpPr>
        <p:spPr>
          <a:xfrm>
            <a:off x="4411805" y="2122754"/>
            <a:ext cx="3335052" cy="1012854"/>
          </a:xfrm>
          <a:custGeom>
            <a:avLst/>
            <a:gdLst>
              <a:gd name="connsiteX0" fmla="*/ 168812 w 3335052"/>
              <a:gd name="connsiteY0" fmla="*/ 0 h 1012854"/>
              <a:gd name="connsiteX1" fmla="*/ 3166240 w 3335052"/>
              <a:gd name="connsiteY1" fmla="*/ 0 h 1012854"/>
              <a:gd name="connsiteX2" fmla="*/ 3335052 w 3335052"/>
              <a:gd name="connsiteY2" fmla="*/ 168812 h 1012854"/>
              <a:gd name="connsiteX3" fmla="*/ 3335052 w 3335052"/>
              <a:gd name="connsiteY3" fmla="*/ 1012854 h 1012854"/>
              <a:gd name="connsiteX4" fmla="*/ 3335052 w 3335052"/>
              <a:gd name="connsiteY4" fmla="*/ 1012854 h 1012854"/>
              <a:gd name="connsiteX5" fmla="*/ 0 w 3335052"/>
              <a:gd name="connsiteY5" fmla="*/ 1012854 h 1012854"/>
              <a:gd name="connsiteX6" fmla="*/ 0 w 3335052"/>
              <a:gd name="connsiteY6" fmla="*/ 1012854 h 1012854"/>
              <a:gd name="connsiteX7" fmla="*/ 0 w 3335052"/>
              <a:gd name="connsiteY7" fmla="*/ 168812 h 1012854"/>
              <a:gd name="connsiteX8" fmla="*/ 168812 w 3335052"/>
              <a:gd name="connsiteY8" fmla="*/ 0 h 1012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35052" h="1012854">
                <a:moveTo>
                  <a:pt x="168812" y="0"/>
                </a:moveTo>
                <a:lnTo>
                  <a:pt x="3166240" y="0"/>
                </a:lnTo>
                <a:cubicBezTo>
                  <a:pt x="3259472" y="0"/>
                  <a:pt x="3335052" y="75580"/>
                  <a:pt x="3335052" y="168812"/>
                </a:cubicBezTo>
                <a:lnTo>
                  <a:pt x="3335052" y="1012854"/>
                </a:lnTo>
                <a:lnTo>
                  <a:pt x="3335052" y="1012854"/>
                </a:lnTo>
                <a:lnTo>
                  <a:pt x="0" y="1012854"/>
                </a:lnTo>
                <a:lnTo>
                  <a:pt x="0" y="1012854"/>
                </a:lnTo>
                <a:lnTo>
                  <a:pt x="0" y="168812"/>
                </a:lnTo>
                <a:cubicBezTo>
                  <a:pt x="0" y="75580"/>
                  <a:pt x="75580" y="0"/>
                  <a:pt x="168812" y="0"/>
                </a:cubicBezTo>
                <a:close/>
              </a:path>
            </a:pathLst>
          </a:cu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8579" tIns="163235" rIns="248579" bIns="113792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800" kern="1200" dirty="0"/>
              <a:t>Пожертвования</a:t>
            </a:r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1EED5088-C7F7-441E-8760-C528F5793258}"/>
              </a:ext>
            </a:extLst>
          </p:cNvPr>
          <p:cNvSpPr/>
          <p:nvPr/>
        </p:nvSpPr>
        <p:spPr>
          <a:xfrm>
            <a:off x="4411805" y="3153339"/>
            <a:ext cx="3335052" cy="2810880"/>
          </a:xfrm>
          <a:custGeom>
            <a:avLst/>
            <a:gdLst>
              <a:gd name="connsiteX0" fmla="*/ 0 w 3335052"/>
              <a:gd name="connsiteY0" fmla="*/ 0 h 2810880"/>
              <a:gd name="connsiteX1" fmla="*/ 3335052 w 3335052"/>
              <a:gd name="connsiteY1" fmla="*/ 0 h 2810880"/>
              <a:gd name="connsiteX2" fmla="*/ 3335052 w 3335052"/>
              <a:gd name="connsiteY2" fmla="*/ 2810880 h 2810880"/>
              <a:gd name="connsiteX3" fmla="*/ 0 w 3335052"/>
              <a:gd name="connsiteY3" fmla="*/ 2810880 h 2810880"/>
              <a:gd name="connsiteX4" fmla="*/ 0 w 3335052"/>
              <a:gd name="connsiteY4" fmla="*/ 0 h 281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5052" h="2810880">
                <a:moveTo>
                  <a:pt x="0" y="0"/>
                </a:moveTo>
                <a:lnTo>
                  <a:pt x="3335052" y="0"/>
                </a:lnTo>
                <a:lnTo>
                  <a:pt x="3335052" y="2810880"/>
                </a:lnTo>
                <a:lnTo>
                  <a:pt x="0" y="28108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6012" tIns="96012" rIns="128016" bIns="144018" numCol="1" spcCol="1270" anchor="t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1800" b="0" i="0" kern="1200" dirty="0"/>
              <a:t>Верные Сердца</a:t>
            </a:r>
            <a:br>
              <a:rPr lang="ru-RU" sz="1800" b="0" kern="1200" dirty="0"/>
            </a:br>
            <a:r>
              <a:rPr lang="ru-RU" sz="1800" b="0" kern="1200" dirty="0"/>
              <a:t>(1 месяц, 11010 </a:t>
            </a:r>
            <a:r>
              <a:rPr lang="ru-RU" sz="1800" b="0" i="0" kern="1200" dirty="0"/>
              <a:t>₽, 220%)</a:t>
            </a:r>
            <a:endParaRPr lang="ru-RU" sz="1800" b="0" kern="1200" dirty="0"/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800" b="0" i="0" kern="1200" dirty="0"/>
              <a:t>moyasemya.info</a:t>
            </a:r>
            <a:br>
              <a:rPr lang="ru-RU" sz="1800" b="0" kern="1200" dirty="0"/>
            </a:br>
            <a:r>
              <a:rPr lang="ru-RU" sz="1800" b="0" kern="1200" dirty="0"/>
              <a:t>(3 месяц, 10010 </a:t>
            </a:r>
            <a:r>
              <a:rPr lang="ru-RU" sz="1800" b="0" i="0" kern="1200" dirty="0"/>
              <a:t>₽, 101%)</a:t>
            </a:r>
            <a:endParaRPr lang="ru-RU" sz="1800" b="0" kern="1200" dirty="0"/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800" b="0" kern="1200" dirty="0"/>
              <a:t>Help Bali Dogs</a:t>
            </a:r>
            <a:br>
              <a:rPr lang="ru-RU" sz="1800" b="0" kern="1200" dirty="0"/>
            </a:br>
            <a:r>
              <a:rPr lang="ru-RU" sz="1800" b="0" kern="1200" dirty="0"/>
              <a:t>(2 месяца, 50 600 </a:t>
            </a:r>
            <a:r>
              <a:rPr lang="ru-RU" sz="1800" b="0" i="0" kern="1200" dirty="0"/>
              <a:t>₽, 77%</a:t>
            </a:r>
            <a:r>
              <a:rPr lang="ru-RU" sz="1800" b="0" kern="1200" dirty="0"/>
              <a:t>)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ru-RU" sz="1800" b="0" kern="1200" dirty="0"/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1CE844D0-D7B6-43F4-A4B4-CAC65B2AD0C4}"/>
              </a:ext>
            </a:extLst>
          </p:cNvPr>
          <p:cNvSpPr/>
          <p:nvPr/>
        </p:nvSpPr>
        <p:spPr>
          <a:xfrm>
            <a:off x="8213765" y="2122754"/>
            <a:ext cx="3335052" cy="1012854"/>
          </a:xfrm>
          <a:custGeom>
            <a:avLst/>
            <a:gdLst>
              <a:gd name="connsiteX0" fmla="*/ 168812 w 3335052"/>
              <a:gd name="connsiteY0" fmla="*/ 0 h 1012854"/>
              <a:gd name="connsiteX1" fmla="*/ 3166240 w 3335052"/>
              <a:gd name="connsiteY1" fmla="*/ 0 h 1012854"/>
              <a:gd name="connsiteX2" fmla="*/ 3335052 w 3335052"/>
              <a:gd name="connsiteY2" fmla="*/ 168812 h 1012854"/>
              <a:gd name="connsiteX3" fmla="*/ 3335052 w 3335052"/>
              <a:gd name="connsiteY3" fmla="*/ 1012854 h 1012854"/>
              <a:gd name="connsiteX4" fmla="*/ 3335052 w 3335052"/>
              <a:gd name="connsiteY4" fmla="*/ 1012854 h 1012854"/>
              <a:gd name="connsiteX5" fmla="*/ 0 w 3335052"/>
              <a:gd name="connsiteY5" fmla="*/ 1012854 h 1012854"/>
              <a:gd name="connsiteX6" fmla="*/ 0 w 3335052"/>
              <a:gd name="connsiteY6" fmla="*/ 1012854 h 1012854"/>
              <a:gd name="connsiteX7" fmla="*/ 0 w 3335052"/>
              <a:gd name="connsiteY7" fmla="*/ 168812 h 1012854"/>
              <a:gd name="connsiteX8" fmla="*/ 168812 w 3335052"/>
              <a:gd name="connsiteY8" fmla="*/ 0 h 1012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35052" h="1012854">
                <a:moveTo>
                  <a:pt x="168812" y="0"/>
                </a:moveTo>
                <a:lnTo>
                  <a:pt x="3166240" y="0"/>
                </a:lnTo>
                <a:cubicBezTo>
                  <a:pt x="3259472" y="0"/>
                  <a:pt x="3335052" y="75580"/>
                  <a:pt x="3335052" y="168812"/>
                </a:cubicBezTo>
                <a:lnTo>
                  <a:pt x="3335052" y="1012854"/>
                </a:lnTo>
                <a:lnTo>
                  <a:pt x="3335052" y="1012854"/>
                </a:lnTo>
                <a:lnTo>
                  <a:pt x="0" y="1012854"/>
                </a:lnTo>
                <a:lnTo>
                  <a:pt x="0" y="1012854"/>
                </a:lnTo>
                <a:lnTo>
                  <a:pt x="0" y="168812"/>
                </a:lnTo>
                <a:cubicBezTo>
                  <a:pt x="0" y="75580"/>
                  <a:pt x="75580" y="0"/>
                  <a:pt x="168812" y="0"/>
                </a:cubicBezTo>
                <a:close/>
              </a:path>
            </a:pathLst>
          </a:custGeom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8579" tIns="163235" rIns="248579" bIns="113792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800" kern="1200" dirty="0"/>
              <a:t>Реклама</a:t>
            </a: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94D4FDDD-ED48-47A1-854B-4A475ABF2A25}"/>
              </a:ext>
            </a:extLst>
          </p:cNvPr>
          <p:cNvSpPr/>
          <p:nvPr/>
        </p:nvSpPr>
        <p:spPr>
          <a:xfrm>
            <a:off x="8213765" y="3153339"/>
            <a:ext cx="3335052" cy="2810880"/>
          </a:xfrm>
          <a:custGeom>
            <a:avLst/>
            <a:gdLst>
              <a:gd name="connsiteX0" fmla="*/ 0 w 3335052"/>
              <a:gd name="connsiteY0" fmla="*/ 0 h 2810880"/>
              <a:gd name="connsiteX1" fmla="*/ 3335052 w 3335052"/>
              <a:gd name="connsiteY1" fmla="*/ 0 h 2810880"/>
              <a:gd name="connsiteX2" fmla="*/ 3335052 w 3335052"/>
              <a:gd name="connsiteY2" fmla="*/ 2810880 h 2810880"/>
              <a:gd name="connsiteX3" fmla="*/ 0 w 3335052"/>
              <a:gd name="connsiteY3" fmla="*/ 2810880 h 2810880"/>
              <a:gd name="connsiteX4" fmla="*/ 0 w 3335052"/>
              <a:gd name="connsiteY4" fmla="*/ 0 h 281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5052" h="2810880">
                <a:moveTo>
                  <a:pt x="0" y="0"/>
                </a:moveTo>
                <a:lnTo>
                  <a:pt x="3335052" y="0"/>
                </a:lnTo>
                <a:lnTo>
                  <a:pt x="3335052" y="2810880"/>
                </a:lnTo>
                <a:lnTo>
                  <a:pt x="0" y="28108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6012" tIns="96012" rIns="128016" bIns="144018" numCol="1" spcCol="1270" anchor="t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1800" kern="1200" dirty="0"/>
              <a:t>У кошки не 9 жизней (</a:t>
            </a:r>
            <a:r>
              <a:rPr lang="ru-RU" sz="1800" kern="1200" dirty="0" err="1"/>
              <a:t>Royal</a:t>
            </a:r>
            <a:r>
              <a:rPr lang="ru-RU" sz="1800" kern="1200" dirty="0"/>
              <a:t> </a:t>
            </a:r>
            <a:r>
              <a:rPr lang="ru-RU" sz="1800" kern="1200" dirty="0" err="1"/>
              <a:t>Canin</a:t>
            </a:r>
            <a:r>
              <a:rPr lang="ru-RU" sz="1800" kern="1200" baseline="30000" dirty="0"/>
              <a:t>®</a:t>
            </a:r>
            <a:r>
              <a:rPr lang="ru-RU" sz="1800" kern="1200" dirty="0"/>
              <a:t>)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1800" kern="1200" dirty="0"/>
              <a:t>Создано лапками (</a:t>
            </a:r>
            <a:r>
              <a:rPr lang="en-US" sz="1800" kern="1200" dirty="0"/>
              <a:t>Whiskas</a:t>
            </a:r>
            <a:r>
              <a:rPr lang="ru-RU" sz="1800" kern="1200" baseline="30000" dirty="0"/>
              <a:t>®</a:t>
            </a:r>
            <a:r>
              <a:rPr lang="ru-RU" sz="1800" kern="1200" dirty="0"/>
              <a:t>)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1800" b="0" i="0" kern="1200" dirty="0"/>
              <a:t>Уроки заботы и любви (</a:t>
            </a:r>
            <a:r>
              <a:rPr lang="en-US" sz="1800" kern="1200" dirty="0"/>
              <a:t>Pedigree</a:t>
            </a:r>
            <a:r>
              <a:rPr lang="ru-RU" sz="1800" kern="1200" baseline="30000" dirty="0"/>
              <a:t>®</a:t>
            </a:r>
            <a:r>
              <a:rPr lang="ru-RU" sz="1800" kern="1200" dirty="0"/>
              <a:t>)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1800" kern="1200" dirty="0"/>
              <a:t>БФПЖ «Подбери друга» (</a:t>
            </a:r>
            <a:r>
              <a:rPr lang="en-US" sz="1800" kern="1200" dirty="0"/>
              <a:t>Hill’s</a:t>
            </a:r>
            <a:r>
              <a:rPr lang="ru-RU" sz="1800" kern="1200" baseline="30000" dirty="0"/>
              <a:t>®</a:t>
            </a:r>
            <a:r>
              <a:rPr lang="ru-RU" sz="1800" kern="1200" dirty="0"/>
              <a:t>)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1A57884-EE0C-4670-9134-015FC9DC13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258" y="3153340"/>
            <a:ext cx="3335907" cy="2811600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F26DACE-51B8-4F58-97A1-D54BB5A7C638}"/>
              </a:ext>
            </a:extLst>
          </p:cNvPr>
          <p:cNvGrpSpPr/>
          <p:nvPr/>
        </p:nvGrpSpPr>
        <p:grpSpPr>
          <a:xfrm>
            <a:off x="4410665" y="3152619"/>
            <a:ext cx="3333600" cy="2811600"/>
            <a:chOff x="4419937" y="3142211"/>
            <a:chExt cx="3351600" cy="2826327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9FAF305D-3821-49A5-82A8-2976D21AF7CB}"/>
                </a:ext>
              </a:extLst>
            </p:cNvPr>
            <p:cNvSpPr/>
            <p:nvPr/>
          </p:nvSpPr>
          <p:spPr>
            <a:xfrm>
              <a:off x="4420463" y="3142211"/>
              <a:ext cx="3351074" cy="2826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ED49C6DC-DC30-4EF6-A452-A5F296D40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19937" y="3466583"/>
              <a:ext cx="3351600" cy="2177583"/>
            </a:xfrm>
            <a:prstGeom prst="rect">
              <a:avLst/>
            </a:prstGeom>
          </p:spPr>
        </p:pic>
      </p:grpSp>
      <p:pic>
        <p:nvPicPr>
          <p:cNvPr id="14" name="Picture 2">
            <a:extLst>
              <a:ext uri="{FF2B5EF4-FFF2-40B4-BE49-F238E27FC236}">
                <a16:creationId xmlns:a16="http://schemas.microsoft.com/office/drawing/2014/main" id="{ED8E3577-0AF3-4EFD-8F48-B04D384DAC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97743" y="3153339"/>
            <a:ext cx="3351932" cy="281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37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799C6D7-E9BE-4B35-950A-CAEE0DA4BA9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766B1DD-D15B-48F0-A125-00D842B02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ym typeface="Arial Black"/>
              </a:rPr>
              <a:t>Рынок</a:t>
            </a:r>
            <a:endParaRPr lang="ru-RU" dirty="0"/>
          </a:p>
        </p:txBody>
      </p:sp>
      <p:graphicFrame>
        <p:nvGraphicFramePr>
          <p:cNvPr id="4" name="Объект 10">
            <a:extLst>
              <a:ext uri="{FF2B5EF4-FFF2-40B4-BE49-F238E27FC236}">
                <a16:creationId xmlns:a16="http://schemas.microsoft.com/office/drawing/2014/main" id="{0F7A437C-8583-41E1-B790-84150890DD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8944238"/>
              </p:ext>
            </p:extLst>
          </p:nvPr>
        </p:nvGraphicFramePr>
        <p:xfrm>
          <a:off x="606425" y="1657350"/>
          <a:ext cx="5291138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Объект 11">
            <a:extLst>
              <a:ext uri="{FF2B5EF4-FFF2-40B4-BE49-F238E27FC236}">
                <a16:creationId xmlns:a16="http://schemas.microsoft.com/office/drawing/2014/main" id="{FC626995-CCB2-4F98-A10D-205E95C9A6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6187598"/>
              </p:ext>
            </p:extLst>
          </p:nvPr>
        </p:nvGraphicFramePr>
        <p:xfrm>
          <a:off x="6267450" y="1657350"/>
          <a:ext cx="5287963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55370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7C40564-F302-4103-8497-E2B39A46003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622800A-A368-414F-A8F2-857FEA19C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A6A5B65-DA7F-4D4B-BF2F-053DD99F53BF}"/>
              </a:ext>
            </a:extLst>
          </p:cNvPr>
          <p:cNvGrpSpPr/>
          <p:nvPr/>
        </p:nvGrpSpPr>
        <p:grpSpPr>
          <a:xfrm>
            <a:off x="2064668" y="1637018"/>
            <a:ext cx="3349128" cy="4318892"/>
            <a:chOff x="7391870" y="1921299"/>
            <a:chExt cx="3199104" cy="4125427"/>
          </a:xfrm>
        </p:grpSpPr>
        <p:sp>
          <p:nvSpPr>
            <p:cNvPr id="5" name="Овал">
              <a:extLst>
                <a:ext uri="{FF2B5EF4-FFF2-40B4-BE49-F238E27FC236}">
                  <a16:creationId xmlns:a16="http://schemas.microsoft.com/office/drawing/2014/main" id="{014445CB-16A6-4414-9AB8-21D621965753}"/>
                </a:ext>
              </a:extLst>
            </p:cNvPr>
            <p:cNvSpPr/>
            <p:nvPr/>
          </p:nvSpPr>
          <p:spPr>
            <a:xfrm rot="18686646">
              <a:off x="6928708" y="2384461"/>
              <a:ext cx="4125427" cy="3199104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>
                <a:solidFill>
                  <a:schemeClr val="tx1"/>
                </a:solidFill>
                <a:cs typeface="Calibri Light" panose="020F0302020204030204" pitchFamily="34" charset="0"/>
              </a:endParaRPr>
            </a:p>
          </p:txBody>
        </p:sp>
        <p:sp>
          <p:nvSpPr>
            <p:cNvPr id="6" name="Овал">
              <a:extLst>
                <a:ext uri="{FF2B5EF4-FFF2-40B4-BE49-F238E27FC236}">
                  <a16:creationId xmlns:a16="http://schemas.microsoft.com/office/drawing/2014/main" id="{C514599C-3938-408F-B84C-23207A7DB32B}"/>
                </a:ext>
              </a:extLst>
            </p:cNvPr>
            <p:cNvSpPr/>
            <p:nvPr/>
          </p:nvSpPr>
          <p:spPr>
            <a:xfrm rot="18686646">
              <a:off x="7289247" y="3003907"/>
              <a:ext cx="2982115" cy="2512904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>
                <a:solidFill>
                  <a:schemeClr val="tx1"/>
                </a:solidFill>
                <a:cs typeface="Calibri Light" panose="020F0302020204030204" pitchFamily="34" charset="0"/>
              </a:endParaRPr>
            </a:p>
          </p:txBody>
        </p:sp>
        <p:sp>
          <p:nvSpPr>
            <p:cNvPr id="7" name="Овал">
              <a:extLst>
                <a:ext uri="{FF2B5EF4-FFF2-40B4-BE49-F238E27FC236}">
                  <a16:creationId xmlns:a16="http://schemas.microsoft.com/office/drawing/2014/main" id="{1F728E2B-9A43-4FB4-9DE2-70A16F1DFF68}"/>
                </a:ext>
              </a:extLst>
            </p:cNvPr>
            <p:cNvSpPr/>
            <p:nvPr/>
          </p:nvSpPr>
          <p:spPr>
            <a:xfrm rot="18686646">
              <a:off x="7772249" y="3905912"/>
              <a:ext cx="1607949" cy="1486478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>
                <a:solidFill>
                  <a:schemeClr val="tx1"/>
                </a:solidFill>
                <a:cs typeface="Calibri Light" panose="020F0302020204030204" pitchFamily="34" charset="0"/>
              </a:endParaRPr>
            </a:p>
          </p:txBody>
        </p:sp>
        <p:sp>
          <p:nvSpPr>
            <p:cNvPr id="8" name="TAM">
              <a:extLst>
                <a:ext uri="{FF2B5EF4-FFF2-40B4-BE49-F238E27FC236}">
                  <a16:creationId xmlns:a16="http://schemas.microsoft.com/office/drawing/2014/main" id="{CD04707E-7501-4F4C-8D82-C71490D9163C}"/>
                </a:ext>
              </a:extLst>
            </p:cNvPr>
            <p:cNvSpPr txBox="1"/>
            <p:nvPr/>
          </p:nvSpPr>
          <p:spPr>
            <a:xfrm>
              <a:off x="8236353" y="2449760"/>
              <a:ext cx="2178551" cy="295092"/>
            </a:xfrm>
            <a:prstGeom prst="rect">
              <a:avLst/>
            </a:prstGeom>
            <a:ln w="12700"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>
              <a:lvl1pPr algn="l">
                <a:lnSpc>
                  <a:spcPct val="70000"/>
                </a:lnSpc>
                <a:defRPr sz="6000">
                  <a:latin typeface="Futura PT Bold"/>
                  <a:ea typeface="Futura PT Bold"/>
                  <a:cs typeface="Futura PT Bold"/>
                  <a:sym typeface="Futura PT"/>
                </a:defRPr>
              </a:lvl1pPr>
            </a:lstStyle>
            <a:p>
              <a:pPr algn="ctr"/>
              <a:r>
                <a:rPr lang="ru-RU" sz="1800" dirty="0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8650 млн ₽</a:t>
              </a:r>
              <a:endParaRPr sz="1800" dirty="0">
                <a:solidFill>
                  <a:schemeClr val="tx1"/>
                </a:solidFill>
                <a:latin typeface="+mn-lt"/>
                <a:cs typeface="Calibri" panose="020F0502020204030204" pitchFamily="34" charset="0"/>
              </a:endParaRPr>
            </a:p>
          </p:txBody>
        </p:sp>
        <p:sp>
          <p:nvSpPr>
            <p:cNvPr id="9" name="SAM">
              <a:extLst>
                <a:ext uri="{FF2B5EF4-FFF2-40B4-BE49-F238E27FC236}">
                  <a16:creationId xmlns:a16="http://schemas.microsoft.com/office/drawing/2014/main" id="{EE061590-F26A-4CC7-AA25-E9CEDD189C3A}"/>
                </a:ext>
              </a:extLst>
            </p:cNvPr>
            <p:cNvSpPr txBox="1"/>
            <p:nvPr/>
          </p:nvSpPr>
          <p:spPr>
            <a:xfrm>
              <a:off x="7784683" y="3405887"/>
              <a:ext cx="2178551" cy="295092"/>
            </a:xfrm>
            <a:prstGeom prst="rect">
              <a:avLst/>
            </a:prstGeom>
            <a:ln w="12700"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>
              <a:lvl1pPr algn="l">
                <a:lnSpc>
                  <a:spcPct val="70000"/>
                </a:lnSpc>
                <a:defRPr sz="6000">
                  <a:latin typeface="Futura PT Bold"/>
                  <a:ea typeface="Futura PT Bold"/>
                  <a:cs typeface="Futura PT Bold"/>
                  <a:sym typeface="Futura PT"/>
                </a:defRPr>
              </a:lvl1pPr>
            </a:lstStyle>
            <a:p>
              <a:pPr algn="ctr"/>
              <a:r>
                <a:rPr lang="ru-RU" sz="1800" dirty="0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86.5 млн ₽</a:t>
              </a:r>
              <a:endParaRPr sz="1800" dirty="0">
                <a:solidFill>
                  <a:schemeClr val="tx1"/>
                </a:solidFill>
                <a:latin typeface="+mn-lt"/>
                <a:cs typeface="Calibri" panose="020F0502020204030204" pitchFamily="34" charset="0"/>
              </a:endParaRPr>
            </a:p>
          </p:txBody>
        </p:sp>
        <p:sp>
          <p:nvSpPr>
            <p:cNvPr id="10" name="SOM">
              <a:extLst>
                <a:ext uri="{FF2B5EF4-FFF2-40B4-BE49-F238E27FC236}">
                  <a16:creationId xmlns:a16="http://schemas.microsoft.com/office/drawing/2014/main" id="{CD5D809D-2ABF-4DAB-A1A8-6B96FA9B44AC}"/>
                </a:ext>
              </a:extLst>
            </p:cNvPr>
            <p:cNvSpPr txBox="1"/>
            <p:nvPr/>
          </p:nvSpPr>
          <p:spPr>
            <a:xfrm>
              <a:off x="7825014" y="4453710"/>
              <a:ext cx="1526365" cy="295092"/>
            </a:xfrm>
            <a:prstGeom prst="rect">
              <a:avLst/>
            </a:prstGeom>
            <a:ln w="12700"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>
              <a:lvl1pPr algn="l">
                <a:lnSpc>
                  <a:spcPct val="70000"/>
                </a:lnSpc>
                <a:defRPr sz="6000">
                  <a:latin typeface="Futura PT Bold"/>
                  <a:ea typeface="Futura PT Bold"/>
                  <a:cs typeface="Futura PT Bold"/>
                  <a:sym typeface="Futura PT"/>
                </a:defRPr>
              </a:lvl1pPr>
            </a:lstStyle>
            <a:p>
              <a:pPr algn="ctr"/>
              <a:r>
                <a:rPr lang="ru-RU" sz="1800" dirty="0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21.6 млн ₽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D22253EC-1B41-4B41-A1C7-FDE99413A91F}"/>
              </a:ext>
            </a:extLst>
          </p:cNvPr>
          <p:cNvSpPr txBox="1"/>
          <p:nvPr/>
        </p:nvSpPr>
        <p:spPr>
          <a:xfrm>
            <a:off x="5708375" y="4085770"/>
            <a:ext cx="60978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800" dirty="0">
                <a:solidFill>
                  <a:schemeClr val="tx1"/>
                </a:solidFill>
                <a:cs typeface="Calibri Light" panose="020F0302020204030204" pitchFamily="34" charset="0"/>
              </a:rPr>
              <a:t>Сейчас проект запущен только в Сибири (17 млн чел), на Урале (12 млн чел) и Дальнем Востоке (8 млн чел), то возьмём соответствующий процент – 25%.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551AEF-0BCE-461C-A9C2-CA889E8444EC}"/>
              </a:ext>
            </a:extLst>
          </p:cNvPr>
          <p:cNvSpPr txBox="1"/>
          <p:nvPr/>
        </p:nvSpPr>
        <p:spPr>
          <a:xfrm>
            <a:off x="5917119" y="2991185"/>
            <a:ext cx="58890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800" dirty="0">
                <a:solidFill>
                  <a:schemeClr val="tx1"/>
                </a:solidFill>
                <a:cs typeface="Calibri Light" panose="020F0302020204030204" pitchFamily="34" charset="0"/>
              </a:rPr>
              <a:t>Планируем охватить 1% рынка рекламы при развертывании на всю Россию (146 млн чел).</a:t>
            </a:r>
            <a:endParaRPr lang="ru-RU" sz="1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DB3AB4-BD64-4ED2-AF55-3CD08321436A}"/>
              </a:ext>
            </a:extLst>
          </p:cNvPr>
          <p:cNvSpPr txBox="1"/>
          <p:nvPr/>
        </p:nvSpPr>
        <p:spPr>
          <a:xfrm>
            <a:off x="5596825" y="1990220"/>
            <a:ext cx="62093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800" dirty="0">
                <a:solidFill>
                  <a:schemeClr val="tx1"/>
                </a:solidFill>
                <a:cs typeface="Calibri Light" panose="020F0302020204030204" pitchFamily="34" charset="0"/>
              </a:rPr>
              <a:t>173 млрд руб. - рынок кормов для животных. Предположим, что на рекламу тратится около 5%</a:t>
            </a:r>
            <a:endParaRPr lang="ru-RU" sz="1800" dirty="0"/>
          </a:p>
        </p:txBody>
      </p:sp>
      <p:sp>
        <p:nvSpPr>
          <p:cNvPr id="14" name="TAM">
            <a:extLst>
              <a:ext uri="{FF2B5EF4-FFF2-40B4-BE49-F238E27FC236}">
                <a16:creationId xmlns:a16="http://schemas.microsoft.com/office/drawing/2014/main" id="{C4D8D20E-DD87-46FE-B762-819A90141167}"/>
              </a:ext>
            </a:extLst>
          </p:cNvPr>
          <p:cNvSpPr txBox="1"/>
          <p:nvPr/>
        </p:nvSpPr>
        <p:spPr>
          <a:xfrm>
            <a:off x="1766367" y="2040987"/>
            <a:ext cx="1156551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r">
              <a:defRPr sz="13000">
                <a:ln w="12700" cap="flat">
                  <a:solidFill>
                    <a:schemeClr val="accent4">
                      <a:hueOff val="366961"/>
                      <a:satOff val="4172"/>
                      <a:lumOff val="11129"/>
                    </a:schemeClr>
                  </a:solidFill>
                  <a:prstDash val="solid"/>
                  <a:miter lim="400000"/>
                </a:ln>
                <a:latin typeface="Futura PT Bold"/>
                <a:ea typeface="Futura PT Bold"/>
                <a:cs typeface="Futura PT Bold"/>
                <a:sym typeface="Futura PT"/>
              </a:defRPr>
            </a:lvl1pPr>
          </a:lstStyle>
          <a:p>
            <a:pPr algn="l"/>
            <a:r>
              <a:rPr sz="2800" dirty="0">
                <a:ln w="12700" cap="flat">
                  <a:noFill/>
                  <a:prstDash val="solid"/>
                  <a:miter lim="400000"/>
                </a:ln>
                <a:solidFill>
                  <a:schemeClr val="tx1"/>
                </a:solidFill>
                <a:latin typeface="+mn-lt"/>
                <a:cs typeface="Calibri Light" panose="020F0302020204030204" pitchFamily="34" charset="0"/>
              </a:rPr>
              <a:t>TAM</a:t>
            </a:r>
          </a:p>
        </p:txBody>
      </p:sp>
      <p:sp>
        <p:nvSpPr>
          <p:cNvPr id="15" name="SAM">
            <a:extLst>
              <a:ext uri="{FF2B5EF4-FFF2-40B4-BE49-F238E27FC236}">
                <a16:creationId xmlns:a16="http://schemas.microsoft.com/office/drawing/2014/main" id="{003EB59A-A304-48CE-B9B9-BFDCE88C2B3E}"/>
              </a:ext>
            </a:extLst>
          </p:cNvPr>
          <p:cNvSpPr txBox="1"/>
          <p:nvPr/>
        </p:nvSpPr>
        <p:spPr>
          <a:xfrm>
            <a:off x="1091864" y="3047610"/>
            <a:ext cx="1186014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r">
              <a:defRPr sz="13000">
                <a:ln w="12700" cap="flat">
                  <a:solidFill>
                    <a:schemeClr val="accent4">
                      <a:hueOff val="366961"/>
                      <a:satOff val="4172"/>
                      <a:lumOff val="11129"/>
                    </a:schemeClr>
                  </a:solidFill>
                  <a:prstDash val="solid"/>
                  <a:miter lim="400000"/>
                </a:ln>
                <a:latin typeface="Futura PT Bold"/>
                <a:ea typeface="Futura PT Bold"/>
                <a:cs typeface="Futura PT Bold"/>
                <a:sym typeface="Futura PT"/>
              </a:defRPr>
            </a:lvl1pPr>
          </a:lstStyle>
          <a:p>
            <a:pPr algn="l"/>
            <a:r>
              <a:rPr sz="2800" dirty="0">
                <a:ln w="12700" cap="flat">
                  <a:noFill/>
                  <a:prstDash val="solid"/>
                  <a:miter lim="400000"/>
                </a:ln>
                <a:solidFill>
                  <a:schemeClr val="tx1"/>
                </a:solidFill>
                <a:latin typeface="+mn-lt"/>
                <a:cs typeface="Calibri Light" panose="020F0302020204030204" pitchFamily="34" charset="0"/>
              </a:rPr>
              <a:t>SAM</a:t>
            </a:r>
          </a:p>
        </p:txBody>
      </p:sp>
      <p:sp>
        <p:nvSpPr>
          <p:cNvPr id="16" name="SOM">
            <a:extLst>
              <a:ext uri="{FF2B5EF4-FFF2-40B4-BE49-F238E27FC236}">
                <a16:creationId xmlns:a16="http://schemas.microsoft.com/office/drawing/2014/main" id="{9D180C39-4E99-49E2-B085-38CE2CC4D47B}"/>
              </a:ext>
            </a:extLst>
          </p:cNvPr>
          <p:cNvSpPr txBox="1"/>
          <p:nvPr/>
        </p:nvSpPr>
        <p:spPr>
          <a:xfrm>
            <a:off x="885029" y="4144572"/>
            <a:ext cx="1227962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r">
              <a:defRPr sz="13000">
                <a:ln w="12700" cap="flat">
                  <a:solidFill>
                    <a:schemeClr val="accent4">
                      <a:hueOff val="366961"/>
                      <a:satOff val="4172"/>
                      <a:lumOff val="11129"/>
                    </a:schemeClr>
                  </a:solidFill>
                  <a:prstDash val="solid"/>
                  <a:miter lim="400000"/>
                </a:ln>
                <a:latin typeface="Futura PT Bold"/>
                <a:ea typeface="Futura PT Bold"/>
                <a:cs typeface="Futura PT Bold"/>
                <a:sym typeface="Futura PT"/>
              </a:defRPr>
            </a:lvl1pPr>
          </a:lstStyle>
          <a:p>
            <a:pPr algn="l"/>
            <a:r>
              <a:rPr sz="2800" dirty="0">
                <a:ln w="12700" cap="flat">
                  <a:noFill/>
                  <a:prstDash val="solid"/>
                  <a:miter lim="400000"/>
                </a:ln>
                <a:solidFill>
                  <a:schemeClr val="tx1"/>
                </a:solidFill>
                <a:latin typeface="+mn-lt"/>
                <a:cs typeface="Calibri Light" panose="020F0302020204030204" pitchFamily="34" charset="0"/>
              </a:rPr>
              <a:t>SOM</a:t>
            </a:r>
          </a:p>
        </p:txBody>
      </p:sp>
    </p:spTree>
    <p:extLst>
      <p:ext uri="{BB962C8B-B14F-4D97-AF65-F5344CB8AC3E}">
        <p14:creationId xmlns:p14="http://schemas.microsoft.com/office/powerpoint/2010/main" val="331773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2ABA2A3-DD50-42CD-B091-9FC87123C72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282672" y="6476583"/>
            <a:ext cx="2743200" cy="365125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D6B66A2-A595-4231-B1D2-C9CBC6232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253" y="243635"/>
            <a:ext cx="7666440" cy="365126"/>
          </a:xfrm>
        </p:spPr>
        <p:txBody>
          <a:bodyPr/>
          <a:lstStyle/>
          <a:p>
            <a:r>
              <a:rPr lang="ru-RU" dirty="0">
                <a:sym typeface="Arial Black"/>
              </a:rPr>
              <a:t>Текущие результаты</a:t>
            </a:r>
            <a:endParaRPr lang="ru-RU" dirty="0"/>
          </a:p>
        </p:txBody>
      </p:sp>
      <p:graphicFrame>
        <p:nvGraphicFramePr>
          <p:cNvPr id="4" name="Объект 12">
            <a:extLst>
              <a:ext uri="{FF2B5EF4-FFF2-40B4-BE49-F238E27FC236}">
                <a16:creationId xmlns:a16="http://schemas.microsoft.com/office/drawing/2014/main" id="{9CCF42BA-957D-4314-B353-2551A550F6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8311993"/>
              </p:ext>
            </p:extLst>
          </p:nvPr>
        </p:nvGraphicFramePr>
        <p:xfrm>
          <a:off x="623093" y="828675"/>
          <a:ext cx="10945813" cy="5200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F176096-7B3F-447B-BB5A-09A5CE4F431F}"/>
              </a:ext>
            </a:extLst>
          </p:cNvPr>
          <p:cNvSpPr txBox="1"/>
          <p:nvPr/>
        </p:nvSpPr>
        <p:spPr>
          <a:xfrm>
            <a:off x="6797662" y="1754441"/>
            <a:ext cx="1508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2"/>
                </a:solidFill>
                <a:latin typeface="+mn-lt"/>
              </a:rPr>
              <a:t>2022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FF9863-E9E8-4CDE-A69C-2603BE2048BB}"/>
              </a:ext>
            </a:extLst>
          </p:cNvPr>
          <p:cNvSpPr txBox="1"/>
          <p:nvPr/>
        </p:nvSpPr>
        <p:spPr>
          <a:xfrm>
            <a:off x="1156842" y="1754441"/>
            <a:ext cx="1508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2"/>
                </a:solidFill>
                <a:latin typeface="+mn-lt"/>
              </a:rPr>
              <a:t>2021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7747681E-AE54-4105-A682-C7F27261A5B4}"/>
              </a:ext>
            </a:extLst>
          </p:cNvPr>
          <p:cNvCxnSpPr>
            <a:cxnSpLocks/>
          </p:cNvCxnSpPr>
          <p:nvPr/>
        </p:nvCxnSpPr>
        <p:spPr>
          <a:xfrm flipV="1">
            <a:off x="6720751" y="1829068"/>
            <a:ext cx="0" cy="3743057"/>
          </a:xfrm>
          <a:prstGeom prst="line">
            <a:avLst/>
          </a:prstGeom>
          <a:ln w="76200">
            <a:solidFill>
              <a:srgbClr val="6C27CD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1745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67CA555-9BB8-45B9-9D51-384B2D48B95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226FD43-2DA0-4B17-B8BF-6DE30FE57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ym typeface="Arial Black"/>
              </a:rPr>
              <a:t>Команда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B90F7D-0308-4AB9-8AAC-3C3EBA885F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100" y="2006385"/>
            <a:ext cx="1728000" cy="1728000"/>
          </a:xfrm>
          <a:prstGeom prst="ellipse">
            <a:avLst/>
          </a:prstGeom>
          <a:effectLst/>
        </p:spPr>
      </p:pic>
      <p:sp>
        <p:nvSpPr>
          <p:cNvPr id="5" name="Автор идеи, отвечает за стратегическое планирование">
            <a:extLst>
              <a:ext uri="{FF2B5EF4-FFF2-40B4-BE49-F238E27FC236}">
                <a16:creationId xmlns:a16="http://schemas.microsoft.com/office/drawing/2014/main" id="{DD2408ED-1D8E-43E3-9422-FB06B32A044C}"/>
              </a:ext>
            </a:extLst>
          </p:cNvPr>
          <p:cNvSpPr txBox="1"/>
          <p:nvPr/>
        </p:nvSpPr>
        <p:spPr>
          <a:xfrm flipH="1">
            <a:off x="402471" y="3732762"/>
            <a:ext cx="2016000" cy="1860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7733" tIns="67733" rIns="67733" bIns="67733">
            <a:spAutoFit/>
          </a:bodyPr>
          <a:lstStyle>
            <a:lvl1pPr algn="l" defTabSz="457200">
              <a:lnSpc>
                <a:spcPct val="80000"/>
              </a:lnSpc>
              <a:defRPr sz="2500" b="0">
                <a:latin typeface="Circe"/>
                <a:ea typeface="Circe"/>
                <a:cs typeface="Circe"/>
                <a:sym typeface="Circe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600" b="1" dirty="0">
                <a:solidFill>
                  <a:srgbClr val="6C27CD"/>
                </a:solidFill>
                <a:latin typeface="+mn-lt"/>
                <a:cs typeface="Calibri Light" panose="020F0302020204030204" pitchFamily="34" charset="0"/>
              </a:rPr>
              <a:t>Руководитель</a:t>
            </a:r>
          </a:p>
          <a:p>
            <a:pPr algn="ctr">
              <a:lnSpc>
                <a:spcPct val="100000"/>
              </a:lnSpc>
            </a:pPr>
            <a:endParaRPr lang="ru-RU" sz="1600" dirty="0">
              <a:latin typeface="+mn-lt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n-US" sz="1600" dirty="0">
                <a:latin typeface="+mn-lt"/>
                <a:cs typeface="Calibri Light" panose="020F0302020204030204" pitchFamily="34" charset="0"/>
              </a:rPr>
              <a:t>Middle</a:t>
            </a:r>
            <a:r>
              <a:rPr lang="ru-RU" sz="1600" dirty="0">
                <a:latin typeface="+mn-lt"/>
                <a:cs typeface="Calibri Light" panose="020F0302020204030204" pitchFamily="34" charset="0"/>
              </a:rPr>
              <a:t> </a:t>
            </a:r>
            <a:r>
              <a:rPr lang="en-US" sz="1600" dirty="0">
                <a:latin typeface="+mn-lt"/>
                <a:cs typeface="Calibri Light" panose="020F0302020204030204" pitchFamily="34" charset="0"/>
              </a:rPr>
              <a:t>backend</a:t>
            </a:r>
            <a:r>
              <a:rPr lang="ru-RU" sz="1600" dirty="0">
                <a:latin typeface="+mn-lt"/>
                <a:cs typeface="Calibri Light" panose="020F0302020204030204" pitchFamily="34" charset="0"/>
              </a:rPr>
              <a:t> </a:t>
            </a:r>
            <a:r>
              <a:rPr lang="ru-RU" sz="1600" dirty="0" err="1">
                <a:latin typeface="+mn-lt"/>
                <a:cs typeface="Calibri Light" panose="020F0302020204030204" pitchFamily="34" charset="0"/>
              </a:rPr>
              <a:t>Фогстрим</a:t>
            </a:r>
            <a:r>
              <a:rPr lang="ru-RU" sz="1600" dirty="0">
                <a:latin typeface="+mn-lt"/>
                <a:cs typeface="Calibri Light" panose="020F0302020204030204" pitchFamily="34" charset="0"/>
              </a:rPr>
              <a:t>, управлял созданием сайта для системы </a:t>
            </a:r>
            <a:r>
              <a:rPr lang="en-US" sz="1600" dirty="0" err="1">
                <a:latin typeface="+mn-lt"/>
                <a:cs typeface="Calibri Light" panose="020F0302020204030204" pitchFamily="34" charset="0"/>
              </a:rPr>
              <a:t>IIoT</a:t>
            </a:r>
            <a:endParaRPr sz="1600" dirty="0">
              <a:latin typeface="+mn-lt"/>
              <a:cs typeface="Calibri Light" panose="020F0302020204030204" pitchFamily="34" charset="0"/>
            </a:endParaRPr>
          </a:p>
        </p:txBody>
      </p:sp>
      <p:sp>
        <p:nvSpPr>
          <p:cNvPr id="6" name="Иван Иванов">
            <a:extLst>
              <a:ext uri="{FF2B5EF4-FFF2-40B4-BE49-F238E27FC236}">
                <a16:creationId xmlns:a16="http://schemas.microsoft.com/office/drawing/2014/main" id="{401ECA66-0810-4AF5-9C43-5FC63DEADF22}"/>
              </a:ext>
            </a:extLst>
          </p:cNvPr>
          <p:cNvSpPr txBox="1"/>
          <p:nvPr/>
        </p:nvSpPr>
        <p:spPr>
          <a:xfrm>
            <a:off x="282761" y="1588467"/>
            <a:ext cx="2261128" cy="383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7733" tIns="67733" rIns="67733" bIns="67733">
            <a:spAutoFit/>
          </a:bodyPr>
          <a:lstStyle>
            <a:lvl1pPr algn="l" defTabSz="457200">
              <a:lnSpc>
                <a:spcPct val="80000"/>
              </a:lnSpc>
              <a:defRPr sz="3500">
                <a:latin typeface="Circe"/>
                <a:ea typeface="Circe"/>
                <a:cs typeface="Circe"/>
                <a:sym typeface="Circe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600" b="1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rPr>
              <a:t>Рачис Сева</a:t>
            </a:r>
            <a:endParaRPr sz="1600" b="1" dirty="0">
              <a:solidFill>
                <a:schemeClr val="accent2"/>
              </a:solidFill>
              <a:latin typeface="+mn-lt"/>
              <a:cs typeface="Calibri Light" panose="020F030202020403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CB150B-4F8E-4705-8D6C-3F09378276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1989" y="2006385"/>
            <a:ext cx="1728000" cy="1728000"/>
          </a:xfrm>
          <a:prstGeom prst="ellipse">
            <a:avLst/>
          </a:prstGeom>
        </p:spPr>
      </p:pic>
      <p:sp>
        <p:nvSpPr>
          <p:cNvPr id="8" name="Веб-дизайнер, делала сайты для …">
            <a:extLst>
              <a:ext uri="{FF2B5EF4-FFF2-40B4-BE49-F238E27FC236}">
                <a16:creationId xmlns:a16="http://schemas.microsoft.com/office/drawing/2014/main" id="{513F039F-9F0A-41E1-828E-1803EEF5D1E2}"/>
              </a:ext>
            </a:extLst>
          </p:cNvPr>
          <p:cNvSpPr txBox="1"/>
          <p:nvPr/>
        </p:nvSpPr>
        <p:spPr>
          <a:xfrm>
            <a:off x="2712616" y="3732762"/>
            <a:ext cx="2016000" cy="1614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7733" tIns="67733" rIns="67733" bIns="67733">
            <a:spAutoFit/>
          </a:bodyPr>
          <a:lstStyle>
            <a:lvl1pPr algn="l" defTabSz="457200">
              <a:lnSpc>
                <a:spcPct val="80000"/>
              </a:lnSpc>
              <a:defRPr sz="2500" b="0">
                <a:latin typeface="Circe"/>
                <a:ea typeface="Circe"/>
                <a:cs typeface="Circe"/>
                <a:sym typeface="Circe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600" b="1" dirty="0">
                <a:solidFill>
                  <a:srgbClr val="6C27CD"/>
                </a:solidFill>
                <a:latin typeface="+mn-lt"/>
                <a:cs typeface="Calibri Light" panose="020F0302020204030204" pitchFamily="34" charset="0"/>
              </a:rPr>
              <a:t>Backend</a:t>
            </a:r>
            <a:endParaRPr lang="ru-RU" sz="1600" b="1" dirty="0">
              <a:solidFill>
                <a:srgbClr val="6C27CD"/>
              </a:solidFill>
              <a:latin typeface="+mn-lt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ru-RU" sz="1600" dirty="0">
              <a:latin typeface="+mn-lt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dirty="0">
                <a:latin typeface="+mn-lt"/>
                <a:cs typeface="Calibri Light" panose="020F0302020204030204" pitchFamily="34" charset="0"/>
              </a:rPr>
              <a:t>Инженер </a:t>
            </a:r>
            <a:r>
              <a:rPr lang="ru-RU" sz="1600" dirty="0" err="1">
                <a:latin typeface="+mn-lt"/>
                <a:cs typeface="Calibri Light" panose="020F0302020204030204" pitchFamily="34" charset="0"/>
              </a:rPr>
              <a:t>Антереал</a:t>
            </a:r>
            <a:r>
              <a:rPr lang="ru-RU" sz="1600" dirty="0">
                <a:latin typeface="+mn-lt"/>
                <a:cs typeface="Calibri Light" panose="020F0302020204030204" pitchFamily="34" charset="0"/>
              </a:rPr>
              <a:t>, победил регион. этап Цифрового прорыва 2019</a:t>
            </a:r>
          </a:p>
        </p:txBody>
      </p:sp>
      <p:sp>
        <p:nvSpPr>
          <p:cNvPr id="9" name="Дарья Кузнецова">
            <a:extLst>
              <a:ext uri="{FF2B5EF4-FFF2-40B4-BE49-F238E27FC236}">
                <a16:creationId xmlns:a16="http://schemas.microsoft.com/office/drawing/2014/main" id="{A12A9C58-44A6-47EB-BF0F-B74337354AF7}"/>
              </a:ext>
            </a:extLst>
          </p:cNvPr>
          <p:cNvSpPr txBox="1"/>
          <p:nvPr/>
        </p:nvSpPr>
        <p:spPr>
          <a:xfrm>
            <a:off x="2588771" y="1588467"/>
            <a:ext cx="2254658" cy="383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7733" tIns="67733" rIns="67733" bIns="67733">
            <a:spAutoFit/>
          </a:bodyPr>
          <a:lstStyle>
            <a:lvl1pPr algn="l" defTabSz="457200">
              <a:lnSpc>
                <a:spcPct val="80000"/>
              </a:lnSpc>
              <a:defRPr sz="3500">
                <a:latin typeface="Circe"/>
                <a:ea typeface="Circe"/>
                <a:cs typeface="Circe"/>
                <a:sym typeface="Circe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600" b="1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rPr>
              <a:t>Лейман Максим</a:t>
            </a:r>
            <a:endParaRPr sz="1600" b="1" dirty="0">
              <a:solidFill>
                <a:schemeClr val="accent2"/>
              </a:solidFill>
              <a:latin typeface="+mn-lt"/>
              <a:cs typeface="Calibri Light" panose="020F0302020204030204" pitchFamily="34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3A16400F-DB0E-445C-8809-7C0D9C5819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92927" y="2006385"/>
            <a:ext cx="1728000" cy="172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ограммист, работает в Яндексе">
            <a:extLst>
              <a:ext uri="{FF2B5EF4-FFF2-40B4-BE49-F238E27FC236}">
                <a16:creationId xmlns:a16="http://schemas.microsoft.com/office/drawing/2014/main" id="{B0204B3B-9E4B-4DD1-BA2A-08CFD6400FB2}"/>
              </a:ext>
            </a:extLst>
          </p:cNvPr>
          <p:cNvSpPr txBox="1"/>
          <p:nvPr/>
        </p:nvSpPr>
        <p:spPr>
          <a:xfrm>
            <a:off x="5055890" y="3734383"/>
            <a:ext cx="2016000" cy="1614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7733" tIns="67733" rIns="67733" bIns="67733">
            <a:spAutoFit/>
          </a:bodyPr>
          <a:lstStyle>
            <a:lvl1pPr algn="l" defTabSz="457200">
              <a:lnSpc>
                <a:spcPct val="80000"/>
              </a:lnSpc>
              <a:defRPr sz="2500" b="0">
                <a:latin typeface="Circe"/>
                <a:ea typeface="Circe"/>
                <a:cs typeface="Circe"/>
                <a:sym typeface="Circe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600" b="1" dirty="0">
                <a:solidFill>
                  <a:srgbClr val="6C27CD"/>
                </a:solidFill>
                <a:latin typeface="+mn-lt"/>
                <a:cs typeface="Calibri Light" panose="020F0302020204030204" pitchFamily="34" charset="0"/>
              </a:rPr>
              <a:t>Frontend</a:t>
            </a:r>
            <a:endParaRPr lang="ru-RU" sz="1600" b="1" dirty="0">
              <a:solidFill>
                <a:srgbClr val="6C27CD"/>
              </a:solidFill>
              <a:latin typeface="+mn-lt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ru-RU" sz="1600" dirty="0">
              <a:latin typeface="+mn-lt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n-US" sz="1600" dirty="0">
                <a:latin typeface="+mn-lt"/>
                <a:cs typeface="Calibri Light" panose="020F0302020204030204" pitchFamily="34" charset="0"/>
              </a:rPr>
              <a:t>Middle</a:t>
            </a:r>
            <a:r>
              <a:rPr lang="ru-RU" sz="1600" dirty="0">
                <a:latin typeface="+mn-lt"/>
                <a:cs typeface="Calibri Light" panose="020F0302020204030204" pitchFamily="34" charset="0"/>
              </a:rPr>
              <a:t> </a:t>
            </a:r>
            <a:r>
              <a:rPr lang="en-US" sz="1600" dirty="0">
                <a:latin typeface="+mn-lt"/>
                <a:cs typeface="Calibri Light" panose="020F0302020204030204" pitchFamily="34" charset="0"/>
              </a:rPr>
              <a:t>frontend</a:t>
            </a:r>
            <a:r>
              <a:rPr lang="ru-RU" sz="1600" dirty="0">
                <a:latin typeface="+mn-lt"/>
                <a:cs typeface="Calibri Light" panose="020F0302020204030204" pitchFamily="34" charset="0"/>
              </a:rPr>
              <a:t> </a:t>
            </a:r>
            <a:r>
              <a:rPr lang="en-US" sz="1600" dirty="0">
                <a:latin typeface="+mn-lt"/>
                <a:cs typeface="Calibri Light" panose="020F0302020204030204" pitchFamily="34" charset="0"/>
              </a:rPr>
              <a:t>Crypton.studio</a:t>
            </a:r>
            <a:r>
              <a:rPr lang="ru-RU" sz="1600" dirty="0">
                <a:latin typeface="+mn-lt"/>
                <a:cs typeface="Calibri Light" panose="020F0302020204030204" pitchFamily="34" charset="0"/>
              </a:rPr>
              <a:t>, верстал сервис для детей с РАС </a:t>
            </a:r>
            <a:endParaRPr sz="1600" dirty="0">
              <a:latin typeface="+mn-lt"/>
              <a:cs typeface="Calibri Light" panose="020F0302020204030204" pitchFamily="34" charset="0"/>
            </a:endParaRPr>
          </a:p>
        </p:txBody>
      </p:sp>
      <p:sp>
        <p:nvSpPr>
          <p:cNvPr id="12" name="Андрей Андреев">
            <a:extLst>
              <a:ext uri="{FF2B5EF4-FFF2-40B4-BE49-F238E27FC236}">
                <a16:creationId xmlns:a16="http://schemas.microsoft.com/office/drawing/2014/main" id="{E45613FA-3D32-44D5-9E8A-FD647F9376B1}"/>
              </a:ext>
            </a:extLst>
          </p:cNvPr>
          <p:cNvSpPr txBox="1"/>
          <p:nvPr/>
        </p:nvSpPr>
        <p:spPr>
          <a:xfrm>
            <a:off x="4907881" y="1586785"/>
            <a:ext cx="2288204" cy="383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7733" tIns="67733" rIns="67733" bIns="67733">
            <a:spAutoFit/>
          </a:bodyPr>
          <a:lstStyle>
            <a:lvl1pPr algn="l" defTabSz="457200">
              <a:lnSpc>
                <a:spcPct val="80000"/>
              </a:lnSpc>
              <a:defRPr sz="3500">
                <a:latin typeface="Circe"/>
                <a:ea typeface="Circe"/>
                <a:cs typeface="Circe"/>
                <a:sym typeface="Circe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600" b="1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rPr>
              <a:t>Чернов Саша </a:t>
            </a:r>
            <a:endParaRPr sz="1600" b="1" dirty="0">
              <a:solidFill>
                <a:schemeClr val="accent2"/>
              </a:solidFill>
              <a:latin typeface="+mn-lt"/>
              <a:cs typeface="Calibri Light" panose="020F0302020204030204" pitchFamily="34" charset="0"/>
            </a:endParaRP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5693D2D5-8FA5-4A65-95F8-BF173FD0B0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33223" y="2006385"/>
            <a:ext cx="1728000" cy="172799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Отвечает за рекламу и продвижение">
            <a:extLst>
              <a:ext uri="{FF2B5EF4-FFF2-40B4-BE49-F238E27FC236}">
                <a16:creationId xmlns:a16="http://schemas.microsoft.com/office/drawing/2014/main" id="{9175DF8E-6EB6-46F5-8AD1-19F90DBF4070}"/>
              </a:ext>
            </a:extLst>
          </p:cNvPr>
          <p:cNvSpPr txBox="1"/>
          <p:nvPr/>
        </p:nvSpPr>
        <p:spPr>
          <a:xfrm>
            <a:off x="7386894" y="3743220"/>
            <a:ext cx="2016000" cy="1860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7733" tIns="67733" rIns="67733" bIns="67733">
            <a:spAutoFit/>
          </a:bodyPr>
          <a:lstStyle>
            <a:lvl1pPr algn="l" defTabSz="457200">
              <a:lnSpc>
                <a:spcPct val="80000"/>
              </a:lnSpc>
              <a:defRPr sz="2500" b="0">
                <a:latin typeface="Circe"/>
                <a:ea typeface="Circe"/>
                <a:cs typeface="Circe"/>
                <a:sym typeface="Circe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600" b="1" dirty="0">
                <a:solidFill>
                  <a:srgbClr val="6C27CD"/>
                </a:solidFill>
                <a:latin typeface="+mn-lt"/>
                <a:cs typeface="Calibri Light" panose="020F0302020204030204" pitchFamily="34" charset="0"/>
              </a:rPr>
              <a:t>Дизайнер</a:t>
            </a:r>
          </a:p>
          <a:p>
            <a:pPr algn="ctr">
              <a:lnSpc>
                <a:spcPct val="100000"/>
              </a:lnSpc>
            </a:pPr>
            <a:endParaRPr lang="ru-RU" sz="1600" dirty="0">
              <a:latin typeface="+mn-lt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dirty="0">
                <a:latin typeface="+mn-lt"/>
                <a:cs typeface="Calibri Light" panose="020F0302020204030204" pitchFamily="34" charset="0"/>
              </a:rPr>
              <a:t>Дизайнер </a:t>
            </a:r>
            <a:br>
              <a:rPr lang="ru-RU" sz="1600" dirty="0">
                <a:latin typeface="+mn-lt"/>
                <a:cs typeface="Calibri Light" panose="020F0302020204030204" pitchFamily="34" charset="0"/>
              </a:rPr>
            </a:br>
            <a:r>
              <a:rPr lang="ru-RU" sz="1600" dirty="0">
                <a:latin typeface="+mn-lt"/>
                <a:cs typeface="Calibri Light" panose="020F0302020204030204" pitchFamily="34" charset="0"/>
              </a:rPr>
              <a:t>Крэйн-Брэйн, разработала макеты сервиса для здоровья</a:t>
            </a:r>
            <a:endParaRPr sz="1600" dirty="0">
              <a:latin typeface="+mn-lt"/>
              <a:cs typeface="Calibri Light" panose="020F0302020204030204" pitchFamily="34" charset="0"/>
            </a:endParaRPr>
          </a:p>
        </p:txBody>
      </p:sp>
      <p:sp>
        <p:nvSpPr>
          <p:cNvPr id="15" name="Анна Иванова">
            <a:extLst>
              <a:ext uri="{FF2B5EF4-FFF2-40B4-BE49-F238E27FC236}">
                <a16:creationId xmlns:a16="http://schemas.microsoft.com/office/drawing/2014/main" id="{0E54D8C3-2B8A-4EEE-AD8C-8E842985D112}"/>
              </a:ext>
            </a:extLst>
          </p:cNvPr>
          <p:cNvSpPr txBox="1"/>
          <p:nvPr/>
        </p:nvSpPr>
        <p:spPr>
          <a:xfrm>
            <a:off x="7269894" y="1583760"/>
            <a:ext cx="2254658" cy="383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7733" tIns="67733" rIns="67733" bIns="67733">
            <a:spAutoFit/>
          </a:bodyPr>
          <a:lstStyle>
            <a:lvl1pPr algn="l" defTabSz="457200">
              <a:lnSpc>
                <a:spcPct val="80000"/>
              </a:lnSpc>
              <a:defRPr sz="3500">
                <a:latin typeface="Circe"/>
                <a:ea typeface="Circe"/>
                <a:cs typeface="Circe"/>
                <a:sym typeface="Circe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600" b="1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rPr>
              <a:t>Гущина Юля</a:t>
            </a:r>
            <a:endParaRPr sz="1600" b="1" dirty="0">
              <a:solidFill>
                <a:schemeClr val="accent2"/>
              </a:solidFill>
              <a:latin typeface="+mn-lt"/>
              <a:cs typeface="Calibri Light" panose="020F0302020204030204" pitchFamily="34" charset="0"/>
            </a:endParaRPr>
          </a:p>
        </p:txBody>
      </p:sp>
      <p:pic>
        <p:nvPicPr>
          <p:cNvPr id="16" name="Picture 10">
            <a:extLst>
              <a:ext uri="{FF2B5EF4-FFF2-40B4-BE49-F238E27FC236}">
                <a16:creationId xmlns:a16="http://schemas.microsoft.com/office/drawing/2014/main" id="{C2BA2D7C-5448-4D40-963E-5EEBF7E9B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870658" y="2006385"/>
            <a:ext cx="1728000" cy="1728000"/>
          </a:xfrm>
          <a:prstGeom prst="ellipse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Отвечает за рекламу и продвижение">
            <a:extLst>
              <a:ext uri="{FF2B5EF4-FFF2-40B4-BE49-F238E27FC236}">
                <a16:creationId xmlns:a16="http://schemas.microsoft.com/office/drawing/2014/main" id="{D09414CD-28FA-4600-85E4-3C8EAE163D27}"/>
              </a:ext>
            </a:extLst>
          </p:cNvPr>
          <p:cNvSpPr txBox="1"/>
          <p:nvPr/>
        </p:nvSpPr>
        <p:spPr>
          <a:xfrm>
            <a:off x="9731720" y="3732762"/>
            <a:ext cx="2016000" cy="1614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7733" tIns="67733" rIns="67733" bIns="67733">
            <a:spAutoFit/>
          </a:bodyPr>
          <a:lstStyle>
            <a:lvl1pPr algn="l" defTabSz="457200">
              <a:lnSpc>
                <a:spcPct val="80000"/>
              </a:lnSpc>
              <a:defRPr sz="2500" b="0">
                <a:latin typeface="Circe"/>
                <a:ea typeface="Circe"/>
                <a:cs typeface="Circe"/>
                <a:sym typeface="Circe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600" b="1" dirty="0">
                <a:solidFill>
                  <a:srgbClr val="6C27CD"/>
                </a:solidFill>
                <a:latin typeface="+mn-lt"/>
                <a:cs typeface="Calibri Light" panose="020F0302020204030204" pitchFamily="34" charset="0"/>
              </a:rPr>
              <a:t>Зоозащитник</a:t>
            </a:r>
          </a:p>
          <a:p>
            <a:pPr algn="ctr">
              <a:lnSpc>
                <a:spcPct val="100000"/>
              </a:lnSpc>
            </a:pPr>
            <a:endParaRPr lang="ru-RU" sz="1600" dirty="0">
              <a:latin typeface="+mn-lt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dirty="0">
                <a:latin typeface="+mn-lt"/>
                <a:cs typeface="Calibri Light" panose="020F0302020204030204" pitchFamily="34" charset="0"/>
              </a:rPr>
              <a:t>Специалист</a:t>
            </a:r>
            <a:br>
              <a:rPr lang="ru-RU" sz="1600" dirty="0">
                <a:latin typeface="+mn-lt"/>
                <a:cs typeface="Calibri Light" panose="020F0302020204030204" pitchFamily="34" charset="0"/>
              </a:rPr>
            </a:br>
            <a:r>
              <a:rPr lang="ru-RU" sz="1600" dirty="0">
                <a:latin typeface="+mn-lt"/>
                <a:cs typeface="Calibri Light" panose="020F0302020204030204" pitchFamily="34" charset="0"/>
              </a:rPr>
              <a:t>Гринатом, волонтёр с </a:t>
            </a:r>
            <a:endParaRPr lang="en-US" sz="1600" dirty="0">
              <a:latin typeface="+mn-lt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dirty="0">
                <a:latin typeface="+mn-lt"/>
                <a:cs typeface="Calibri Light" panose="020F0302020204030204" pitchFamily="34" charset="0"/>
              </a:rPr>
              <a:t>8-летним стажем</a:t>
            </a:r>
            <a:endParaRPr sz="1600" dirty="0">
              <a:latin typeface="+mn-lt"/>
              <a:cs typeface="Calibri Light" panose="020F0302020204030204" pitchFamily="34" charset="0"/>
            </a:endParaRPr>
          </a:p>
        </p:txBody>
      </p:sp>
      <p:sp>
        <p:nvSpPr>
          <p:cNvPr id="18" name="Анна Иванова">
            <a:extLst>
              <a:ext uri="{FF2B5EF4-FFF2-40B4-BE49-F238E27FC236}">
                <a16:creationId xmlns:a16="http://schemas.microsoft.com/office/drawing/2014/main" id="{EB8980EF-2C95-4262-8526-2DF561CD9E54}"/>
              </a:ext>
            </a:extLst>
          </p:cNvPr>
          <p:cNvSpPr txBox="1"/>
          <p:nvPr/>
        </p:nvSpPr>
        <p:spPr>
          <a:xfrm>
            <a:off x="9560077" y="1583760"/>
            <a:ext cx="2349162" cy="383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7733" tIns="67733" rIns="67733" bIns="67733">
            <a:spAutoFit/>
          </a:bodyPr>
          <a:lstStyle>
            <a:lvl1pPr algn="l" defTabSz="457200">
              <a:lnSpc>
                <a:spcPct val="80000"/>
              </a:lnSpc>
              <a:defRPr sz="3500">
                <a:latin typeface="Circe"/>
                <a:ea typeface="Circe"/>
                <a:cs typeface="Circe"/>
                <a:sym typeface="Circe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600" b="1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rPr>
              <a:t>Швецова Даша</a:t>
            </a:r>
            <a:endParaRPr sz="1600" b="1" dirty="0">
              <a:solidFill>
                <a:schemeClr val="accent2"/>
              </a:solidFill>
              <a:latin typeface="+mn-lt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485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6FD4B30-C505-4B29-BEB8-B56D25C05C0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A67813C-E77E-456D-A8B0-EFDE578EB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ym typeface="Arial Black"/>
              </a:rPr>
              <a:t>Планы развития</a:t>
            </a:r>
            <a:endParaRPr lang="ru-RU" dirty="0"/>
          </a:p>
        </p:txBody>
      </p:sp>
      <p:graphicFrame>
        <p:nvGraphicFramePr>
          <p:cNvPr id="4" name="Объект 11">
            <a:extLst>
              <a:ext uri="{FF2B5EF4-FFF2-40B4-BE49-F238E27FC236}">
                <a16:creationId xmlns:a16="http://schemas.microsoft.com/office/drawing/2014/main" id="{8C766DBD-4D1E-4359-8D43-24F79726A9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3482112"/>
              </p:ext>
            </p:extLst>
          </p:nvPr>
        </p:nvGraphicFramePr>
        <p:xfrm>
          <a:off x="327102" y="771525"/>
          <a:ext cx="11537796" cy="5314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3024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9DFBA981-9A15-4127-8E9D-6908BC6D7B9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506198" y="6492965"/>
            <a:ext cx="2182190" cy="365035"/>
          </a:xfrm>
        </p:spPr>
        <p:txBody>
          <a:bodyPr/>
          <a:lstStyle/>
          <a:p>
            <a:pPr lvl="0"/>
            <a:fld id="{00000000-1234-1234-1234-123412341234}" type="slidenum">
              <a:rPr lang="ru-RU" smtClean="0"/>
              <a:pPr lvl="0"/>
              <a:t>17</a:t>
            </a:fld>
            <a:endParaRPr lang="ru-RU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81851834-DF18-4184-953C-1EBF0CCC61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2535" y="4556635"/>
            <a:ext cx="4328689" cy="330323"/>
          </a:xfrm>
        </p:spPr>
        <p:txBody>
          <a:bodyPr/>
          <a:lstStyle/>
          <a:p>
            <a:r>
              <a:rPr lang="en-US" dirty="0"/>
              <a:t>https://muzzlebook.ru/</a:t>
            </a:r>
            <a:endParaRPr lang="ru-RU" dirty="0"/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F58EFF77-1E27-4A75-95BD-C31D695D26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22535" y="4895602"/>
            <a:ext cx="4328689" cy="330323"/>
          </a:xfrm>
        </p:spPr>
        <p:txBody>
          <a:bodyPr/>
          <a:lstStyle/>
          <a:p>
            <a:r>
              <a:rPr lang="en-US" dirty="0"/>
              <a:t>8-953-920-8884</a:t>
            </a:r>
            <a:endParaRPr lang="ru-RU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122BFBAC-7689-403D-800C-25778D5DE7A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22535" y="5234569"/>
            <a:ext cx="4328689" cy="330323"/>
          </a:xfrm>
        </p:spPr>
        <p:txBody>
          <a:bodyPr/>
          <a:lstStyle/>
          <a:p>
            <a:r>
              <a:rPr lang="en-US" dirty="0"/>
              <a:t>muzzlebook@mail.ru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>
          <a:noFill/>
        </a:ln>
      </a:spPr>
      <a:bodyPr spcFirstLastPara="1" wrap="square" lIns="0" tIns="0" rIns="0" bIns="0" anchor="b" anchorCtr="0">
        <a:normAutofit/>
      </a:bodyPr>
      <a:lstStyle>
        <a:defPPr marL="0" indent="0" algn="l" rtl="0">
          <a:lnSpc>
            <a:spcPct val="90000"/>
          </a:lnSpc>
          <a:spcBef>
            <a:spcPts val="0"/>
          </a:spcBef>
          <a:spcAft>
            <a:spcPts val="0"/>
          </a:spcAft>
          <a:buNone/>
          <a:defRPr sz="5000" dirty="0">
            <a:solidFill>
              <a:schemeClr val="dk1"/>
            </a:solidFill>
            <a:latin typeface="Arial Black"/>
            <a:ea typeface="Arial Black"/>
            <a:cs typeface="Arial Black"/>
            <a:sym typeface="Arial Black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1011</Words>
  <Application>Microsoft Office PowerPoint</Application>
  <PresentationFormat>Широкоэкранный</PresentationFormat>
  <Paragraphs>283</Paragraphs>
  <Slides>17</Slides>
  <Notes>8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Monserrat</vt:lpstr>
      <vt:lpstr>Calibri</vt:lpstr>
      <vt:lpstr>Corbel</vt:lpstr>
      <vt:lpstr>Arial</vt:lpstr>
      <vt:lpstr>Arial (Основной текст)</vt:lpstr>
      <vt:lpstr>Arial Black</vt:lpstr>
      <vt:lpstr>2_Тема Office</vt:lpstr>
      <vt:lpstr>Единая база животных в приютах MuzzleBook</vt:lpstr>
      <vt:lpstr>Проблема</vt:lpstr>
      <vt:lpstr>Проблема</vt:lpstr>
      <vt:lpstr>Проблема</vt:lpstr>
      <vt:lpstr>Решение</vt:lpstr>
      <vt:lpstr>Продукт</vt:lpstr>
      <vt:lpstr>Продукт</vt:lpstr>
      <vt:lpstr>Конкуренты</vt:lpstr>
      <vt:lpstr>Конкуренты</vt:lpstr>
      <vt:lpstr>Бизнес-модель</vt:lpstr>
      <vt:lpstr>Источники финансирования</vt:lpstr>
      <vt:lpstr>Рынок</vt:lpstr>
      <vt:lpstr>Рынок</vt:lpstr>
      <vt:lpstr>Текущие результаты</vt:lpstr>
      <vt:lpstr>Команда</vt:lpstr>
      <vt:lpstr>Планы развития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Всеволод Рачис</dc:creator>
  <cp:lastModifiedBy>Всеволод Рачис</cp:lastModifiedBy>
  <cp:revision>19</cp:revision>
  <dcterms:modified xsi:type="dcterms:W3CDTF">2022-07-04T08:39:26Z</dcterms:modified>
</cp:coreProperties>
</file>