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4"/>
  </p:notesMasterIdLst>
  <p:sldIdLst>
    <p:sldId id="260" r:id="rId2"/>
    <p:sldId id="292" r:id="rId3"/>
    <p:sldId id="355" r:id="rId4"/>
    <p:sldId id="296" r:id="rId5"/>
    <p:sldId id="331" r:id="rId6"/>
    <p:sldId id="356" r:id="rId7"/>
    <p:sldId id="286" r:id="rId8"/>
    <p:sldId id="332" r:id="rId9"/>
    <p:sldId id="312" r:id="rId10"/>
    <p:sldId id="341" r:id="rId11"/>
    <p:sldId id="343" r:id="rId12"/>
    <p:sldId id="352" r:id="rId13"/>
  </p:sldIdLst>
  <p:sldSz cx="19477038" cy="10972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Фомин Петр" initials="ФП" lastIdx="1" clrIdx="0">
    <p:extLst>
      <p:ext uri="{19B8F6BF-5375-455C-9EA6-DF929625EA0E}">
        <p15:presenceInfo xmlns:p15="http://schemas.microsoft.com/office/powerpoint/2012/main" userId="5cdab09e1964cb3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F6295"/>
    <a:srgbClr val="1275B2"/>
    <a:srgbClr val="E6E6E6"/>
    <a:srgbClr val="7B7BAD"/>
    <a:srgbClr val="898A97"/>
    <a:srgbClr val="848692"/>
    <a:srgbClr val="787A87"/>
    <a:srgbClr val="848591"/>
    <a:srgbClr val="1FBF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8" autoAdjust="0"/>
    <p:restoredTop sz="96416" autoAdjust="0"/>
  </p:normalViewPr>
  <p:slideViewPr>
    <p:cSldViewPr snapToGrid="0" showGuides="1">
      <p:cViewPr varScale="1">
        <p:scale>
          <a:sx n="57" d="100"/>
          <a:sy n="57" d="100"/>
        </p:scale>
        <p:origin x="372" y="42"/>
      </p:cViewPr>
      <p:guideLst/>
    </p:cSldViewPr>
  </p:slid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96E86-5E67-4DFC-9D7D-D598240582E8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0563" y="1143000"/>
            <a:ext cx="5476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C7E86-76DE-4D38-A718-39A1E655A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432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92301" rtl="0" eaLnBrk="1" latinLnBrk="0" hangingPunct="1">
      <a:defRPr sz="1958" kern="1200">
        <a:solidFill>
          <a:schemeClr val="tx1"/>
        </a:solidFill>
        <a:latin typeface="+mn-lt"/>
        <a:ea typeface="+mn-ea"/>
        <a:cs typeface="+mn-cs"/>
      </a:defRPr>
    </a:lvl1pPr>
    <a:lvl2pPr marL="746150" algn="l" defTabSz="1492301" rtl="0" eaLnBrk="1" latinLnBrk="0" hangingPunct="1">
      <a:defRPr sz="1958" kern="1200">
        <a:solidFill>
          <a:schemeClr val="tx1"/>
        </a:solidFill>
        <a:latin typeface="+mn-lt"/>
        <a:ea typeface="+mn-ea"/>
        <a:cs typeface="+mn-cs"/>
      </a:defRPr>
    </a:lvl2pPr>
    <a:lvl3pPr marL="1492301" algn="l" defTabSz="1492301" rtl="0" eaLnBrk="1" latinLnBrk="0" hangingPunct="1">
      <a:defRPr sz="1958" kern="1200">
        <a:solidFill>
          <a:schemeClr val="tx1"/>
        </a:solidFill>
        <a:latin typeface="+mn-lt"/>
        <a:ea typeface="+mn-ea"/>
        <a:cs typeface="+mn-cs"/>
      </a:defRPr>
    </a:lvl3pPr>
    <a:lvl4pPr marL="2238451" algn="l" defTabSz="1492301" rtl="0" eaLnBrk="1" latinLnBrk="0" hangingPunct="1">
      <a:defRPr sz="1958" kern="1200">
        <a:solidFill>
          <a:schemeClr val="tx1"/>
        </a:solidFill>
        <a:latin typeface="+mn-lt"/>
        <a:ea typeface="+mn-ea"/>
        <a:cs typeface="+mn-cs"/>
      </a:defRPr>
    </a:lvl4pPr>
    <a:lvl5pPr marL="2984602" algn="l" defTabSz="1492301" rtl="0" eaLnBrk="1" latinLnBrk="0" hangingPunct="1">
      <a:defRPr sz="1958" kern="1200">
        <a:solidFill>
          <a:schemeClr val="tx1"/>
        </a:solidFill>
        <a:latin typeface="+mn-lt"/>
        <a:ea typeface="+mn-ea"/>
        <a:cs typeface="+mn-cs"/>
      </a:defRPr>
    </a:lvl5pPr>
    <a:lvl6pPr marL="3730752" algn="l" defTabSz="1492301" rtl="0" eaLnBrk="1" latinLnBrk="0" hangingPunct="1">
      <a:defRPr sz="1958" kern="1200">
        <a:solidFill>
          <a:schemeClr val="tx1"/>
        </a:solidFill>
        <a:latin typeface="+mn-lt"/>
        <a:ea typeface="+mn-ea"/>
        <a:cs typeface="+mn-cs"/>
      </a:defRPr>
    </a:lvl6pPr>
    <a:lvl7pPr marL="4476902" algn="l" defTabSz="1492301" rtl="0" eaLnBrk="1" latinLnBrk="0" hangingPunct="1">
      <a:defRPr sz="1958" kern="1200">
        <a:solidFill>
          <a:schemeClr val="tx1"/>
        </a:solidFill>
        <a:latin typeface="+mn-lt"/>
        <a:ea typeface="+mn-ea"/>
        <a:cs typeface="+mn-cs"/>
      </a:defRPr>
    </a:lvl7pPr>
    <a:lvl8pPr marL="5223053" algn="l" defTabSz="1492301" rtl="0" eaLnBrk="1" latinLnBrk="0" hangingPunct="1">
      <a:defRPr sz="1958" kern="1200">
        <a:solidFill>
          <a:schemeClr val="tx1"/>
        </a:solidFill>
        <a:latin typeface="+mn-lt"/>
        <a:ea typeface="+mn-ea"/>
        <a:cs typeface="+mn-cs"/>
      </a:defRPr>
    </a:lvl8pPr>
    <a:lvl9pPr marL="5969203" algn="l" defTabSz="1492301" rtl="0" eaLnBrk="1" latinLnBrk="0" hangingPunct="1">
      <a:defRPr sz="195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C7E86-76DE-4D38-A718-39A1E655A73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0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2608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2FF705F1-C7F1-4709-B121-2F6F8E33A2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9477038" cy="10972800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539360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161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48433D18-3D08-4C6C-8D9B-FC3ED7964761}"/>
              </a:ext>
            </a:extLst>
          </p:cNvPr>
          <p:cNvSpPr/>
          <p:nvPr userDrawn="1"/>
        </p:nvSpPr>
        <p:spPr>
          <a:xfrm>
            <a:off x="6354162" y="2102044"/>
            <a:ext cx="6768714" cy="67687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C924FE-AE8F-40C9-A693-F37397864F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979" y="1448146"/>
            <a:ext cx="4149080" cy="8076510"/>
          </a:xfrm>
          <a:prstGeom prst="rect">
            <a:avLst/>
          </a:prstGeom>
          <a:effectLst>
            <a:outerShdw blurRad="1270000" algn="ctr" rotWithShape="0">
              <a:prstClr val="black">
                <a:alpha val="43000"/>
              </a:prstClr>
            </a:outerShdw>
          </a:effectLst>
        </p:spPr>
      </p:pic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892E4B6E-5852-440B-8F94-19FEAE7BB4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69580" y="1835895"/>
            <a:ext cx="3345180" cy="7276355"/>
          </a:xfrm>
          <a:custGeom>
            <a:avLst/>
            <a:gdLst>
              <a:gd name="connsiteX0" fmla="*/ 195352 w 2086425"/>
              <a:gd name="connsiteY0" fmla="*/ 0 h 4549458"/>
              <a:gd name="connsiteX1" fmla="*/ 450507 w 2086425"/>
              <a:gd name="connsiteY1" fmla="*/ 0 h 4549458"/>
              <a:gd name="connsiteX2" fmla="*/ 450507 w 2086425"/>
              <a:gd name="connsiteY2" fmla="*/ 14564 h 4549458"/>
              <a:gd name="connsiteX3" fmla="*/ 606282 w 2086425"/>
              <a:gd name="connsiteY3" fmla="*/ 170339 h 4549458"/>
              <a:gd name="connsiteX4" fmla="*/ 1482976 w 2086425"/>
              <a:gd name="connsiteY4" fmla="*/ 170339 h 4549458"/>
              <a:gd name="connsiteX5" fmla="*/ 1638751 w 2086425"/>
              <a:gd name="connsiteY5" fmla="*/ 14564 h 4549458"/>
              <a:gd name="connsiteX6" fmla="*/ 1638751 w 2086425"/>
              <a:gd name="connsiteY6" fmla="*/ 0 h 4549458"/>
              <a:gd name="connsiteX7" fmla="*/ 1891073 w 2086425"/>
              <a:gd name="connsiteY7" fmla="*/ 0 h 4549458"/>
              <a:gd name="connsiteX8" fmla="*/ 2086425 w 2086425"/>
              <a:gd name="connsiteY8" fmla="*/ 195352 h 4549458"/>
              <a:gd name="connsiteX9" fmla="*/ 2086425 w 2086425"/>
              <a:gd name="connsiteY9" fmla="*/ 4354106 h 4549458"/>
              <a:gd name="connsiteX10" fmla="*/ 1891073 w 2086425"/>
              <a:gd name="connsiteY10" fmla="*/ 4549458 h 4549458"/>
              <a:gd name="connsiteX11" fmla="*/ 195352 w 2086425"/>
              <a:gd name="connsiteY11" fmla="*/ 4549458 h 4549458"/>
              <a:gd name="connsiteX12" fmla="*/ 0 w 2086425"/>
              <a:gd name="connsiteY12" fmla="*/ 4354106 h 4549458"/>
              <a:gd name="connsiteX13" fmla="*/ 0 w 2086425"/>
              <a:gd name="connsiteY13" fmla="*/ 195352 h 4549458"/>
              <a:gd name="connsiteX14" fmla="*/ 195352 w 2086425"/>
              <a:gd name="connsiteY14" fmla="*/ 0 h 454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6425" h="4549458">
                <a:moveTo>
                  <a:pt x="195352" y="0"/>
                </a:moveTo>
                <a:lnTo>
                  <a:pt x="450507" y="0"/>
                </a:lnTo>
                <a:lnTo>
                  <a:pt x="450507" y="14564"/>
                </a:lnTo>
                <a:cubicBezTo>
                  <a:pt x="450507" y="100596"/>
                  <a:pt x="520250" y="170339"/>
                  <a:pt x="606282" y="170339"/>
                </a:cubicBezTo>
                <a:lnTo>
                  <a:pt x="1482976" y="170339"/>
                </a:lnTo>
                <a:cubicBezTo>
                  <a:pt x="1569008" y="170339"/>
                  <a:pt x="1638751" y="100596"/>
                  <a:pt x="1638751" y="14564"/>
                </a:cubicBezTo>
                <a:lnTo>
                  <a:pt x="1638751" y="0"/>
                </a:lnTo>
                <a:lnTo>
                  <a:pt x="1891073" y="0"/>
                </a:lnTo>
                <a:cubicBezTo>
                  <a:pt x="1998963" y="0"/>
                  <a:pt x="2086425" y="87462"/>
                  <a:pt x="2086425" y="195352"/>
                </a:cubicBezTo>
                <a:lnTo>
                  <a:pt x="2086425" y="4354106"/>
                </a:lnTo>
                <a:cubicBezTo>
                  <a:pt x="2086425" y="4461996"/>
                  <a:pt x="1998963" y="4549458"/>
                  <a:pt x="1891073" y="4549458"/>
                </a:cubicBezTo>
                <a:lnTo>
                  <a:pt x="195352" y="4549458"/>
                </a:lnTo>
                <a:cubicBezTo>
                  <a:pt x="87462" y="4549458"/>
                  <a:pt x="0" y="4461996"/>
                  <a:pt x="0" y="4354106"/>
                </a:cubicBezTo>
                <a:lnTo>
                  <a:pt x="0" y="195352"/>
                </a:lnTo>
                <a:cubicBezTo>
                  <a:pt x="0" y="87462"/>
                  <a:pt x="87462" y="0"/>
                  <a:pt x="19535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649853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4F34EF0-3944-4A74-B5FA-8AB437DDA0A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15112" y="2372561"/>
            <a:ext cx="1754532" cy="1754532"/>
          </a:xfrm>
          <a:custGeom>
            <a:avLst/>
            <a:gdLst>
              <a:gd name="connsiteX0" fmla="*/ 877266 w 1754532"/>
              <a:gd name="connsiteY0" fmla="*/ 0 h 1754532"/>
              <a:gd name="connsiteX1" fmla="*/ 1754532 w 1754532"/>
              <a:gd name="connsiteY1" fmla="*/ 877266 h 1754532"/>
              <a:gd name="connsiteX2" fmla="*/ 877266 w 1754532"/>
              <a:gd name="connsiteY2" fmla="*/ 1754532 h 1754532"/>
              <a:gd name="connsiteX3" fmla="*/ 0 w 1754532"/>
              <a:gd name="connsiteY3" fmla="*/ 877266 h 1754532"/>
              <a:gd name="connsiteX4" fmla="*/ 877266 w 1754532"/>
              <a:gd name="connsiteY4" fmla="*/ 0 h 175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4532" h="1754532">
                <a:moveTo>
                  <a:pt x="877266" y="0"/>
                </a:moveTo>
                <a:cubicBezTo>
                  <a:pt x="1361767" y="0"/>
                  <a:pt x="1754532" y="392765"/>
                  <a:pt x="1754532" y="877266"/>
                </a:cubicBezTo>
                <a:cubicBezTo>
                  <a:pt x="1754532" y="1361767"/>
                  <a:pt x="1361767" y="1754532"/>
                  <a:pt x="877266" y="1754532"/>
                </a:cubicBezTo>
                <a:cubicBezTo>
                  <a:pt x="392765" y="1754532"/>
                  <a:pt x="0" y="1361767"/>
                  <a:pt x="0" y="877266"/>
                </a:cubicBezTo>
                <a:cubicBezTo>
                  <a:pt x="0" y="392765"/>
                  <a:pt x="392765" y="0"/>
                  <a:pt x="87726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100"/>
            </a:lvl1pPr>
          </a:lstStyle>
          <a:p>
            <a:endParaRPr lang="en-US" dirty="0"/>
          </a:p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006147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CE5285-8D08-4570-8BFE-B7F1A35FE7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7786" y="578097"/>
            <a:ext cx="544035" cy="6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72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Rounded 1">
            <a:extLst>
              <a:ext uri="{FF2B5EF4-FFF2-40B4-BE49-F238E27FC236}">
                <a16:creationId xmlns:a16="http://schemas.microsoft.com/office/drawing/2014/main" id="{90604B41-5D34-4264-AAC0-482CEE702C6C}"/>
              </a:ext>
            </a:extLst>
          </p:cNvPr>
          <p:cNvSpPr/>
          <p:nvPr userDrawn="1"/>
        </p:nvSpPr>
        <p:spPr>
          <a:xfrm flipV="1">
            <a:off x="1786830" y="-1"/>
            <a:ext cx="6252519" cy="8204886"/>
          </a:xfrm>
          <a:prstGeom prst="round2SameRect">
            <a:avLst>
              <a:gd name="adj1" fmla="val 7374"/>
              <a:gd name="adj2" fmla="val 0"/>
            </a:avLst>
          </a:prstGeom>
          <a:gradFill>
            <a:gsLst>
              <a:gs pos="2000">
                <a:schemeClr val="accent1"/>
              </a:gs>
              <a:gs pos="100000">
                <a:schemeClr val="accent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080F70B-C764-40F2-BA21-8914F873D9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034480" y="-1"/>
            <a:ext cx="6252519" cy="7901941"/>
          </a:xfrm>
          <a:prstGeom prst="round2SameRect">
            <a:avLst>
              <a:gd name="adj1" fmla="val 0"/>
              <a:gd name="adj2" fmla="val 8226"/>
            </a:avLst>
          </a:prstGeom>
          <a:solidFill>
            <a:schemeClr val="bg1">
              <a:lumMod val="95000"/>
              <a:alpha val="40000"/>
            </a:schemeClr>
          </a:solidFill>
          <a:effectLst>
            <a:outerShdw blurRad="1270000" dist="1346200" dir="8100000" sx="90000" sy="9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701327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11F3CD9-3A88-42DF-B153-A78955F1598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37470" y="4359456"/>
            <a:ext cx="4149375" cy="4149375"/>
          </a:xfrm>
          <a:custGeom>
            <a:avLst/>
            <a:gdLst>
              <a:gd name="connsiteX0" fmla="*/ 2074688 w 4149375"/>
              <a:gd name="connsiteY0" fmla="*/ 0 h 4149375"/>
              <a:gd name="connsiteX1" fmla="*/ 4149375 w 4149375"/>
              <a:gd name="connsiteY1" fmla="*/ 2074688 h 4149375"/>
              <a:gd name="connsiteX2" fmla="*/ 2074688 w 4149375"/>
              <a:gd name="connsiteY2" fmla="*/ 4149375 h 4149375"/>
              <a:gd name="connsiteX3" fmla="*/ 0 w 4149375"/>
              <a:gd name="connsiteY3" fmla="*/ 2074688 h 414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9375" h="4149375">
                <a:moveTo>
                  <a:pt x="2074688" y="0"/>
                </a:moveTo>
                <a:lnTo>
                  <a:pt x="4149375" y="2074688"/>
                </a:lnTo>
                <a:lnTo>
                  <a:pt x="2074688" y="4149375"/>
                </a:lnTo>
                <a:lnTo>
                  <a:pt x="0" y="20746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1473200" sx="80000" sy="800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E5DE3DC-1A4B-4D26-A2A6-3A22903451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748004" y="1143466"/>
            <a:ext cx="1850076" cy="1850074"/>
          </a:xfrm>
          <a:custGeom>
            <a:avLst/>
            <a:gdLst>
              <a:gd name="connsiteX0" fmla="*/ 925038 w 1850076"/>
              <a:gd name="connsiteY0" fmla="*/ 0 h 1850074"/>
              <a:gd name="connsiteX1" fmla="*/ 1850076 w 1850076"/>
              <a:gd name="connsiteY1" fmla="*/ 925037 h 1850074"/>
              <a:gd name="connsiteX2" fmla="*/ 925038 w 1850076"/>
              <a:gd name="connsiteY2" fmla="*/ 1850074 h 1850074"/>
              <a:gd name="connsiteX3" fmla="*/ 0 w 1850076"/>
              <a:gd name="connsiteY3" fmla="*/ 925037 h 1850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076" h="1850074">
                <a:moveTo>
                  <a:pt x="925038" y="0"/>
                </a:moveTo>
                <a:lnTo>
                  <a:pt x="1850076" y="925037"/>
                </a:lnTo>
                <a:lnTo>
                  <a:pt x="925038" y="1850074"/>
                </a:lnTo>
                <a:lnTo>
                  <a:pt x="0" y="9250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609600" dir="10800000" sx="80000" sy="80000" algn="r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21994A-8B73-4CA9-81DC-FDE1DDAF8B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8978" y="2568698"/>
            <a:ext cx="1850076" cy="1850074"/>
          </a:xfrm>
          <a:custGeom>
            <a:avLst/>
            <a:gdLst>
              <a:gd name="connsiteX0" fmla="*/ 925038 w 1850076"/>
              <a:gd name="connsiteY0" fmla="*/ 0 h 1850074"/>
              <a:gd name="connsiteX1" fmla="*/ 1850076 w 1850076"/>
              <a:gd name="connsiteY1" fmla="*/ 925037 h 1850074"/>
              <a:gd name="connsiteX2" fmla="*/ 925038 w 1850076"/>
              <a:gd name="connsiteY2" fmla="*/ 1850074 h 1850074"/>
              <a:gd name="connsiteX3" fmla="*/ 0 w 1850076"/>
              <a:gd name="connsiteY3" fmla="*/ 925037 h 1850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076" h="1850074">
                <a:moveTo>
                  <a:pt x="925038" y="0"/>
                </a:moveTo>
                <a:lnTo>
                  <a:pt x="1850076" y="925037"/>
                </a:lnTo>
                <a:lnTo>
                  <a:pt x="925038" y="1850074"/>
                </a:lnTo>
                <a:lnTo>
                  <a:pt x="0" y="9250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660400" sx="80000" sy="800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BF5CA1-7F17-4489-AD25-0A87BFC8CC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49131" y="-765680"/>
            <a:ext cx="3555912" cy="3555912"/>
          </a:xfrm>
          <a:custGeom>
            <a:avLst/>
            <a:gdLst>
              <a:gd name="connsiteX0" fmla="*/ 1777956 w 3555912"/>
              <a:gd name="connsiteY0" fmla="*/ 0 h 3555912"/>
              <a:gd name="connsiteX1" fmla="*/ 3555912 w 3555912"/>
              <a:gd name="connsiteY1" fmla="*/ 1777956 h 3555912"/>
              <a:gd name="connsiteX2" fmla="*/ 1777956 w 3555912"/>
              <a:gd name="connsiteY2" fmla="*/ 3555912 h 3555912"/>
              <a:gd name="connsiteX3" fmla="*/ 0 w 3555912"/>
              <a:gd name="connsiteY3" fmla="*/ 1777956 h 3555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5912" h="3555912">
                <a:moveTo>
                  <a:pt x="1777956" y="0"/>
                </a:moveTo>
                <a:lnTo>
                  <a:pt x="3555912" y="1777956"/>
                </a:lnTo>
                <a:lnTo>
                  <a:pt x="1777956" y="3555912"/>
                </a:lnTo>
                <a:lnTo>
                  <a:pt x="0" y="17779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1473200" sx="80000" sy="800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7526FE4-ECA1-4A7B-8E2C-98709737AC9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261253" y="6681262"/>
            <a:ext cx="7059992" cy="7059992"/>
          </a:xfrm>
          <a:custGeom>
            <a:avLst/>
            <a:gdLst>
              <a:gd name="connsiteX0" fmla="*/ 3529996 w 7059992"/>
              <a:gd name="connsiteY0" fmla="*/ 0 h 7059992"/>
              <a:gd name="connsiteX1" fmla="*/ 7059992 w 7059992"/>
              <a:gd name="connsiteY1" fmla="*/ 3529996 h 7059992"/>
              <a:gd name="connsiteX2" fmla="*/ 3529996 w 7059992"/>
              <a:gd name="connsiteY2" fmla="*/ 7059992 h 7059992"/>
              <a:gd name="connsiteX3" fmla="*/ 0 w 7059992"/>
              <a:gd name="connsiteY3" fmla="*/ 3529996 h 705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59992" h="7059992">
                <a:moveTo>
                  <a:pt x="3529996" y="0"/>
                </a:moveTo>
                <a:lnTo>
                  <a:pt x="7059992" y="3529996"/>
                </a:lnTo>
                <a:lnTo>
                  <a:pt x="3529996" y="7059992"/>
                </a:lnTo>
                <a:lnTo>
                  <a:pt x="0" y="35299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2540000" dir="16200000" sx="80000" sy="80000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8C894DE-6F3D-48E8-8B09-814327362E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787000" y="3456883"/>
            <a:ext cx="5886042" cy="5886042"/>
          </a:xfrm>
          <a:custGeom>
            <a:avLst/>
            <a:gdLst>
              <a:gd name="connsiteX0" fmla="*/ 2943021 w 5886042"/>
              <a:gd name="connsiteY0" fmla="*/ 0 h 5886042"/>
              <a:gd name="connsiteX1" fmla="*/ 5886042 w 5886042"/>
              <a:gd name="connsiteY1" fmla="*/ 2943021 h 5886042"/>
              <a:gd name="connsiteX2" fmla="*/ 2943021 w 5886042"/>
              <a:gd name="connsiteY2" fmla="*/ 5886042 h 5886042"/>
              <a:gd name="connsiteX3" fmla="*/ 0 w 5886042"/>
              <a:gd name="connsiteY3" fmla="*/ 2943021 h 588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6042" h="5886042">
                <a:moveTo>
                  <a:pt x="2943021" y="0"/>
                </a:moveTo>
                <a:lnTo>
                  <a:pt x="5886042" y="2943021"/>
                </a:lnTo>
                <a:lnTo>
                  <a:pt x="2943021" y="5886042"/>
                </a:lnTo>
                <a:lnTo>
                  <a:pt x="0" y="294302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2540000" dir="10800000" sx="80000" sy="80000" algn="r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70646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4404E201-8DCA-4C76-81D3-A099ED3747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9477038" cy="6459794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21038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F08F43-5075-4D81-B359-FC34B9C9F998}"/>
              </a:ext>
            </a:extLst>
          </p:cNvPr>
          <p:cNvSpPr/>
          <p:nvPr userDrawn="1"/>
        </p:nvSpPr>
        <p:spPr>
          <a:xfrm>
            <a:off x="2272992" y="2326648"/>
            <a:ext cx="8384764" cy="5050921"/>
          </a:xfrm>
          <a:prstGeom prst="roundRect">
            <a:avLst>
              <a:gd name="adj" fmla="val 1456"/>
            </a:avLst>
          </a:prstGeom>
          <a:gradFill flip="none" rotWithShape="1">
            <a:gsLst>
              <a:gs pos="2000">
                <a:schemeClr val="accent1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  <a:effectLst>
            <a:outerShdw blurRad="1270000" sx="90000" sy="90000" algn="ctr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4485ACDF-E25F-4F8B-9AE1-45FCB86F34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925862" y="3296344"/>
            <a:ext cx="9079024" cy="5082063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889000" dir="5400000" sx="95000" sy="95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A6CB71-7419-4B98-8350-B1D20C470033}"/>
              </a:ext>
            </a:extLst>
          </p:cNvPr>
          <p:cNvGrpSpPr/>
          <p:nvPr userDrawn="1"/>
        </p:nvGrpSpPr>
        <p:grpSpPr>
          <a:xfrm>
            <a:off x="1925863" y="2708332"/>
            <a:ext cx="9079023" cy="588012"/>
            <a:chOff x="3179886" y="2083564"/>
            <a:chExt cx="5702858" cy="369350"/>
          </a:xfrm>
          <a:effectLst/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FE4B201-700E-4B77-B7E9-3EC6B104034C}"/>
                </a:ext>
              </a:extLst>
            </p:cNvPr>
            <p:cNvGrpSpPr/>
            <p:nvPr/>
          </p:nvGrpSpPr>
          <p:grpSpPr>
            <a:xfrm>
              <a:off x="3179886" y="2083564"/>
              <a:ext cx="5702858" cy="369350"/>
              <a:chOff x="3179886" y="2083564"/>
              <a:chExt cx="5702858" cy="369350"/>
            </a:xfrm>
          </p:grpSpPr>
          <p:sp>
            <p:nvSpPr>
              <p:cNvPr id="6" name="Round Same Side Corner Rectangle 1">
                <a:extLst>
                  <a:ext uri="{FF2B5EF4-FFF2-40B4-BE49-F238E27FC236}">
                    <a16:creationId xmlns:a16="http://schemas.microsoft.com/office/drawing/2014/main" id="{750FEC46-6992-46DB-A226-1F64EDB9F349}"/>
                  </a:ext>
                </a:extLst>
              </p:cNvPr>
              <p:cNvSpPr/>
              <p:nvPr/>
            </p:nvSpPr>
            <p:spPr>
              <a:xfrm>
                <a:off x="3179886" y="2083564"/>
                <a:ext cx="5702858" cy="369350"/>
              </a:xfrm>
              <a:prstGeom prst="round2SameRect">
                <a:avLst>
                  <a:gd name="adj1" fmla="val 14928"/>
                  <a:gd name="adj2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B8E63F27-0282-4576-887C-C633099AC269}"/>
                  </a:ext>
                </a:extLst>
              </p:cNvPr>
              <p:cNvGrpSpPr/>
              <p:nvPr/>
            </p:nvGrpSpPr>
            <p:grpSpPr>
              <a:xfrm>
                <a:off x="3382010" y="2233949"/>
                <a:ext cx="341854" cy="82531"/>
                <a:chOff x="3382010" y="2233949"/>
                <a:chExt cx="341854" cy="82531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C6735357-4CC0-463A-9795-6581392FD121}"/>
                    </a:ext>
                  </a:extLst>
                </p:cNvPr>
                <p:cNvSpPr/>
                <p:nvPr/>
              </p:nvSpPr>
              <p:spPr>
                <a:xfrm>
                  <a:off x="3382010" y="2233949"/>
                  <a:ext cx="82531" cy="82531"/>
                </a:xfrm>
                <a:prstGeom prst="ellipse">
                  <a:avLst/>
                </a:prstGeom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4818E3B8-C48D-4C22-837D-3CD39476A84C}"/>
                    </a:ext>
                  </a:extLst>
                </p:cNvPr>
                <p:cNvSpPr/>
                <p:nvPr/>
              </p:nvSpPr>
              <p:spPr>
                <a:xfrm>
                  <a:off x="3511671" y="2233949"/>
                  <a:ext cx="82531" cy="82531"/>
                </a:xfrm>
                <a:prstGeom prst="ellipse">
                  <a:avLst/>
                </a:prstGeom>
                <a:gradFill>
                  <a:gsLst>
                    <a:gs pos="100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C2210FE7-84B7-44C3-9215-A4B5752EC631}"/>
                    </a:ext>
                  </a:extLst>
                </p:cNvPr>
                <p:cNvSpPr/>
                <p:nvPr/>
              </p:nvSpPr>
              <p:spPr>
                <a:xfrm>
                  <a:off x="3641333" y="2233949"/>
                  <a:ext cx="82531" cy="82531"/>
                </a:xfrm>
                <a:prstGeom prst="ellipse">
                  <a:avLst/>
                </a:prstGeom>
                <a:gradFill>
                  <a:gsLst>
                    <a:gs pos="100000">
                      <a:schemeClr val="accent3"/>
                    </a:gs>
                    <a:gs pos="0">
                      <a:schemeClr val="accent3">
                        <a:lumMod val="75000"/>
                      </a:schemeClr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</p:grpSp>
        </p:grpSp>
        <p:sp>
          <p:nvSpPr>
            <p:cNvPr id="5" name="Rounded Rectangle 23">
              <a:extLst>
                <a:ext uri="{FF2B5EF4-FFF2-40B4-BE49-F238E27FC236}">
                  <a16:creationId xmlns:a16="http://schemas.microsoft.com/office/drawing/2014/main" id="{69C7C34F-F431-4329-AA39-C8355217F67F}"/>
                </a:ext>
              </a:extLst>
            </p:cNvPr>
            <p:cNvSpPr/>
            <p:nvPr/>
          </p:nvSpPr>
          <p:spPr>
            <a:xfrm>
              <a:off x="3965020" y="2182834"/>
              <a:ext cx="2674620" cy="1847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I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http://www.website.com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6591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34E0E81-E4AA-4F1C-9878-0B73F43F28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70650" y="4172768"/>
            <a:ext cx="6534149" cy="405130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03428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0AAD9EF-6885-4E43-82D3-686057F3F2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9477038" cy="7374192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77229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7F7DBA-6C8B-4779-B99D-6AC863EAEB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57196" y="3190202"/>
            <a:ext cx="5604388" cy="5806316"/>
          </a:xfrm>
          <a:custGeom>
            <a:avLst/>
            <a:gdLst>
              <a:gd name="connsiteX0" fmla="*/ 49207 w 5604388"/>
              <a:gd name="connsiteY0" fmla="*/ 0 h 5806316"/>
              <a:gd name="connsiteX1" fmla="*/ 5555182 w 5604388"/>
              <a:gd name="connsiteY1" fmla="*/ 0 h 5806316"/>
              <a:gd name="connsiteX2" fmla="*/ 5604388 w 5604388"/>
              <a:gd name="connsiteY2" fmla="*/ 49207 h 5806316"/>
              <a:gd name="connsiteX3" fmla="*/ 5604388 w 5604388"/>
              <a:gd name="connsiteY3" fmla="*/ 5757109 h 5806316"/>
              <a:gd name="connsiteX4" fmla="*/ 5555182 w 5604388"/>
              <a:gd name="connsiteY4" fmla="*/ 5806316 h 5806316"/>
              <a:gd name="connsiteX5" fmla="*/ 49207 w 5604388"/>
              <a:gd name="connsiteY5" fmla="*/ 5806316 h 5806316"/>
              <a:gd name="connsiteX6" fmla="*/ 0 w 5604388"/>
              <a:gd name="connsiteY6" fmla="*/ 5757109 h 5806316"/>
              <a:gd name="connsiteX7" fmla="*/ 0 w 5604388"/>
              <a:gd name="connsiteY7" fmla="*/ 49207 h 5806316"/>
              <a:gd name="connsiteX8" fmla="*/ 49207 w 5604388"/>
              <a:gd name="connsiteY8" fmla="*/ 0 h 580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4388" h="5806316">
                <a:moveTo>
                  <a:pt x="49207" y="0"/>
                </a:moveTo>
                <a:lnTo>
                  <a:pt x="5555182" y="0"/>
                </a:lnTo>
                <a:cubicBezTo>
                  <a:pt x="5582358" y="0"/>
                  <a:pt x="5604388" y="22031"/>
                  <a:pt x="5604388" y="49207"/>
                </a:cubicBezTo>
                <a:lnTo>
                  <a:pt x="5604388" y="5757109"/>
                </a:lnTo>
                <a:cubicBezTo>
                  <a:pt x="5604388" y="5784285"/>
                  <a:pt x="5582358" y="5806316"/>
                  <a:pt x="5555182" y="5806316"/>
                </a:cubicBezTo>
                <a:lnTo>
                  <a:pt x="49207" y="5806316"/>
                </a:lnTo>
                <a:cubicBezTo>
                  <a:pt x="22031" y="5806316"/>
                  <a:pt x="0" y="5784285"/>
                  <a:pt x="0" y="5757109"/>
                </a:cubicBezTo>
                <a:lnTo>
                  <a:pt x="0" y="49207"/>
                </a:lnTo>
                <a:cubicBezTo>
                  <a:pt x="0" y="22031"/>
                  <a:pt x="22031" y="0"/>
                  <a:pt x="4920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  <a:effectLst>
            <a:outerShdw blurRad="1270000" dist="1041400" dir="5400000" sx="90000" sy="9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76A86A2-B52E-4C7D-851D-05E3846E9EC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97672" y="3190202"/>
            <a:ext cx="5604388" cy="5806316"/>
          </a:xfrm>
          <a:custGeom>
            <a:avLst/>
            <a:gdLst>
              <a:gd name="connsiteX0" fmla="*/ 49207 w 5604388"/>
              <a:gd name="connsiteY0" fmla="*/ 0 h 5806316"/>
              <a:gd name="connsiteX1" fmla="*/ 5555182 w 5604388"/>
              <a:gd name="connsiteY1" fmla="*/ 0 h 5806316"/>
              <a:gd name="connsiteX2" fmla="*/ 5604388 w 5604388"/>
              <a:gd name="connsiteY2" fmla="*/ 49207 h 5806316"/>
              <a:gd name="connsiteX3" fmla="*/ 5604388 w 5604388"/>
              <a:gd name="connsiteY3" fmla="*/ 5757109 h 5806316"/>
              <a:gd name="connsiteX4" fmla="*/ 5555182 w 5604388"/>
              <a:gd name="connsiteY4" fmla="*/ 5806316 h 5806316"/>
              <a:gd name="connsiteX5" fmla="*/ 49207 w 5604388"/>
              <a:gd name="connsiteY5" fmla="*/ 5806316 h 5806316"/>
              <a:gd name="connsiteX6" fmla="*/ 0 w 5604388"/>
              <a:gd name="connsiteY6" fmla="*/ 5757109 h 5806316"/>
              <a:gd name="connsiteX7" fmla="*/ 0 w 5604388"/>
              <a:gd name="connsiteY7" fmla="*/ 49207 h 5806316"/>
              <a:gd name="connsiteX8" fmla="*/ 49207 w 5604388"/>
              <a:gd name="connsiteY8" fmla="*/ 0 h 580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4388" h="5806316">
                <a:moveTo>
                  <a:pt x="49207" y="0"/>
                </a:moveTo>
                <a:lnTo>
                  <a:pt x="5555182" y="0"/>
                </a:lnTo>
                <a:cubicBezTo>
                  <a:pt x="5582358" y="0"/>
                  <a:pt x="5604388" y="22031"/>
                  <a:pt x="5604388" y="49207"/>
                </a:cubicBezTo>
                <a:lnTo>
                  <a:pt x="5604388" y="5757109"/>
                </a:lnTo>
                <a:cubicBezTo>
                  <a:pt x="5604388" y="5784285"/>
                  <a:pt x="5582358" y="5806316"/>
                  <a:pt x="5555182" y="5806316"/>
                </a:cubicBezTo>
                <a:lnTo>
                  <a:pt x="49207" y="5806316"/>
                </a:lnTo>
                <a:cubicBezTo>
                  <a:pt x="22031" y="5806316"/>
                  <a:pt x="0" y="5784285"/>
                  <a:pt x="0" y="5757109"/>
                </a:cubicBezTo>
                <a:lnTo>
                  <a:pt x="0" y="49207"/>
                </a:lnTo>
                <a:cubicBezTo>
                  <a:pt x="0" y="22031"/>
                  <a:pt x="22031" y="0"/>
                  <a:pt x="4920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  <a:effectLst>
            <a:outerShdw blurRad="1270000" dist="1041400" dir="5400000" sx="90000" sy="9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27494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97D40FD-EB7E-4889-8A7D-6D5DF67DAB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3056" y="2077246"/>
            <a:ext cx="8796840" cy="6139886"/>
          </a:xfrm>
          <a:custGeom>
            <a:avLst/>
            <a:gdLst>
              <a:gd name="connsiteX0" fmla="*/ 5554921 w 8796840"/>
              <a:gd name="connsiteY0" fmla="*/ 12 h 6139886"/>
              <a:gd name="connsiteX1" fmla="*/ 6509977 w 8796840"/>
              <a:gd name="connsiteY1" fmla="*/ 121875 h 6139886"/>
              <a:gd name="connsiteX2" fmla="*/ 8794630 w 8796840"/>
              <a:gd name="connsiteY2" fmla="*/ 3341442 h 6139886"/>
              <a:gd name="connsiteX3" fmla="*/ 6890752 w 8796840"/>
              <a:gd name="connsiteY3" fmla="*/ 6123221 h 6139886"/>
              <a:gd name="connsiteX4" fmla="*/ 3346612 w 8796840"/>
              <a:gd name="connsiteY4" fmla="*/ 4362947 h 6139886"/>
              <a:gd name="connsiteX5" fmla="*/ 974088 w 8796840"/>
              <a:gd name="connsiteY5" fmla="*/ 5238524 h 6139886"/>
              <a:gd name="connsiteX6" fmla="*/ 202774 w 8796840"/>
              <a:gd name="connsiteY6" fmla="*/ 2657398 h 6139886"/>
              <a:gd name="connsiteX7" fmla="*/ 5554921 w 8796840"/>
              <a:gd name="connsiteY7" fmla="*/ 12 h 61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96840" h="6139886">
                <a:moveTo>
                  <a:pt x="5554921" y="12"/>
                </a:moveTo>
                <a:cubicBezTo>
                  <a:pt x="5883157" y="-754"/>
                  <a:pt x="6204055" y="36939"/>
                  <a:pt x="6509977" y="121875"/>
                </a:cubicBezTo>
                <a:cubicBezTo>
                  <a:pt x="8957354" y="801358"/>
                  <a:pt x="8750694" y="2158806"/>
                  <a:pt x="8794630" y="3341442"/>
                </a:cubicBezTo>
                <a:cubicBezTo>
                  <a:pt x="8838566" y="4524078"/>
                  <a:pt x="8228348" y="5898246"/>
                  <a:pt x="6890752" y="6123221"/>
                </a:cubicBezTo>
                <a:cubicBezTo>
                  <a:pt x="5553157" y="6348195"/>
                  <a:pt x="4430358" y="4218538"/>
                  <a:pt x="3346612" y="4362947"/>
                </a:cubicBezTo>
                <a:cubicBezTo>
                  <a:pt x="2321447" y="4233739"/>
                  <a:pt x="1869073" y="5632229"/>
                  <a:pt x="974088" y="5238524"/>
                </a:cubicBezTo>
                <a:cubicBezTo>
                  <a:pt x="79103" y="4844818"/>
                  <a:pt x="-251227" y="3528414"/>
                  <a:pt x="202774" y="2657398"/>
                </a:cubicBezTo>
                <a:cubicBezTo>
                  <a:pt x="600025" y="1895259"/>
                  <a:pt x="3257266" y="5373"/>
                  <a:pt x="5554921" y="12"/>
                </a:cubicBezTo>
                <a:close/>
              </a:path>
            </a:pathLst>
          </a:custGeom>
          <a:noFill/>
          <a:ln w="38100">
            <a:noFill/>
          </a:ln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751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F38F91-2DCB-4F21-B24F-422DF50AE7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618234" y="2077246"/>
            <a:ext cx="8729846" cy="5986491"/>
          </a:xfrm>
          <a:custGeom>
            <a:avLst/>
            <a:gdLst>
              <a:gd name="connsiteX0" fmla="*/ 5554921 w 8796840"/>
              <a:gd name="connsiteY0" fmla="*/ 12 h 6139886"/>
              <a:gd name="connsiteX1" fmla="*/ 6509977 w 8796840"/>
              <a:gd name="connsiteY1" fmla="*/ 121875 h 6139886"/>
              <a:gd name="connsiteX2" fmla="*/ 8794630 w 8796840"/>
              <a:gd name="connsiteY2" fmla="*/ 3341442 h 6139886"/>
              <a:gd name="connsiteX3" fmla="*/ 6890752 w 8796840"/>
              <a:gd name="connsiteY3" fmla="*/ 6123221 h 6139886"/>
              <a:gd name="connsiteX4" fmla="*/ 3346612 w 8796840"/>
              <a:gd name="connsiteY4" fmla="*/ 4362947 h 6139886"/>
              <a:gd name="connsiteX5" fmla="*/ 974088 w 8796840"/>
              <a:gd name="connsiteY5" fmla="*/ 5238524 h 6139886"/>
              <a:gd name="connsiteX6" fmla="*/ 202774 w 8796840"/>
              <a:gd name="connsiteY6" fmla="*/ 2657398 h 6139886"/>
              <a:gd name="connsiteX7" fmla="*/ 5554921 w 8796840"/>
              <a:gd name="connsiteY7" fmla="*/ 12 h 61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96840" h="6139886">
                <a:moveTo>
                  <a:pt x="5554921" y="12"/>
                </a:moveTo>
                <a:cubicBezTo>
                  <a:pt x="5883157" y="-754"/>
                  <a:pt x="6204055" y="36939"/>
                  <a:pt x="6509977" y="121875"/>
                </a:cubicBezTo>
                <a:cubicBezTo>
                  <a:pt x="8957354" y="801358"/>
                  <a:pt x="8750694" y="2158806"/>
                  <a:pt x="8794630" y="3341442"/>
                </a:cubicBezTo>
                <a:cubicBezTo>
                  <a:pt x="8838566" y="4524078"/>
                  <a:pt x="8228348" y="5898246"/>
                  <a:pt x="6890752" y="6123221"/>
                </a:cubicBezTo>
                <a:cubicBezTo>
                  <a:pt x="5553157" y="6348195"/>
                  <a:pt x="4430358" y="4218538"/>
                  <a:pt x="3346612" y="4362947"/>
                </a:cubicBezTo>
                <a:cubicBezTo>
                  <a:pt x="2321447" y="4233739"/>
                  <a:pt x="1869073" y="5632229"/>
                  <a:pt x="974088" y="5238524"/>
                </a:cubicBezTo>
                <a:cubicBezTo>
                  <a:pt x="79103" y="4844818"/>
                  <a:pt x="-251227" y="3528414"/>
                  <a:pt x="202774" y="2657398"/>
                </a:cubicBezTo>
                <a:cubicBezTo>
                  <a:pt x="600025" y="1895259"/>
                  <a:pt x="3257266" y="5373"/>
                  <a:pt x="5554921" y="12"/>
                </a:cubicBezTo>
                <a:close/>
              </a:path>
            </a:pathLst>
          </a:custGeom>
          <a:noFill/>
          <a:ln w="38100">
            <a:noFill/>
          </a:ln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9703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315079C9-F33A-4DCA-A45D-755F4E23BA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1830" y="7582742"/>
            <a:ext cx="1659354" cy="1656792"/>
          </a:xfrm>
          <a:custGeom>
            <a:avLst/>
            <a:gdLst>
              <a:gd name="connsiteX0" fmla="*/ 501446 w 1002892"/>
              <a:gd name="connsiteY0" fmla="*/ 0 h 1002892"/>
              <a:gd name="connsiteX1" fmla="*/ 1002892 w 1002892"/>
              <a:gd name="connsiteY1" fmla="*/ 501446 h 1002892"/>
              <a:gd name="connsiteX2" fmla="*/ 501446 w 1002892"/>
              <a:gd name="connsiteY2" fmla="*/ 1002892 h 1002892"/>
              <a:gd name="connsiteX3" fmla="*/ 0 w 1002892"/>
              <a:gd name="connsiteY3" fmla="*/ 501446 h 1002892"/>
              <a:gd name="connsiteX4" fmla="*/ 501446 w 1002892"/>
              <a:gd name="connsiteY4" fmla="*/ 0 h 1002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892" h="1002892">
                <a:moveTo>
                  <a:pt x="501446" y="0"/>
                </a:moveTo>
                <a:cubicBezTo>
                  <a:pt x="778387" y="0"/>
                  <a:pt x="1002892" y="224505"/>
                  <a:pt x="1002892" y="501446"/>
                </a:cubicBezTo>
                <a:cubicBezTo>
                  <a:pt x="1002892" y="778387"/>
                  <a:pt x="778387" y="1002892"/>
                  <a:pt x="501446" y="1002892"/>
                </a:cubicBezTo>
                <a:cubicBezTo>
                  <a:pt x="224505" y="1002892"/>
                  <a:pt x="0" y="778387"/>
                  <a:pt x="0" y="501446"/>
                </a:cubicBezTo>
                <a:cubicBezTo>
                  <a:pt x="0" y="224505"/>
                  <a:pt x="224505" y="0"/>
                  <a:pt x="50144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2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4054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809BD078-E332-4172-B2AB-50EDB0FFA0B2}"/>
              </a:ext>
            </a:extLst>
          </p:cNvPr>
          <p:cNvGrpSpPr/>
          <p:nvPr userDrawn="1"/>
        </p:nvGrpSpPr>
        <p:grpSpPr>
          <a:xfrm>
            <a:off x="1" y="8702817"/>
            <a:ext cx="1807516" cy="2269982"/>
            <a:chOff x="-2861" y="5931257"/>
            <a:chExt cx="4014423" cy="504154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6F6BE11-F68A-45A3-BF88-E02158396E0A}"/>
                </a:ext>
              </a:extLst>
            </p:cNvPr>
            <p:cNvSpPr/>
            <p:nvPr userDrawn="1"/>
          </p:nvSpPr>
          <p:spPr>
            <a:xfrm>
              <a:off x="-2861" y="7093454"/>
              <a:ext cx="4014423" cy="3879346"/>
            </a:xfrm>
            <a:custGeom>
              <a:avLst/>
              <a:gdLst>
                <a:gd name="connsiteX0" fmla="*/ 0 w 3816138"/>
                <a:gd name="connsiteY0" fmla="*/ 0 h 3981450"/>
                <a:gd name="connsiteX1" fmla="*/ 3238500 w 3816138"/>
                <a:gd name="connsiteY1" fmla="*/ 1809750 h 3981450"/>
                <a:gd name="connsiteX2" fmla="*/ 3657600 w 3816138"/>
                <a:gd name="connsiteY2" fmla="*/ 3981450 h 3981450"/>
                <a:gd name="connsiteX3" fmla="*/ 38100 w 3816138"/>
                <a:gd name="connsiteY3" fmla="*/ 3962400 h 3981450"/>
                <a:gd name="connsiteX4" fmla="*/ 0 w 3816138"/>
                <a:gd name="connsiteY4" fmla="*/ 0 h 3981450"/>
                <a:gd name="connsiteX0" fmla="*/ 0 w 3816138"/>
                <a:gd name="connsiteY0" fmla="*/ 0 h 3981450"/>
                <a:gd name="connsiteX1" fmla="*/ 3238500 w 3816138"/>
                <a:gd name="connsiteY1" fmla="*/ 1809750 h 3981450"/>
                <a:gd name="connsiteX2" fmla="*/ 3657600 w 3816138"/>
                <a:gd name="connsiteY2" fmla="*/ 3981450 h 3981450"/>
                <a:gd name="connsiteX3" fmla="*/ 38100 w 3816138"/>
                <a:gd name="connsiteY3" fmla="*/ 3962400 h 3981450"/>
                <a:gd name="connsiteX4" fmla="*/ 0 w 3816138"/>
                <a:gd name="connsiteY4" fmla="*/ 0 h 3981450"/>
                <a:gd name="connsiteX0" fmla="*/ 0 w 3876554"/>
                <a:gd name="connsiteY0" fmla="*/ 0 h 3981450"/>
                <a:gd name="connsiteX1" fmla="*/ 3409950 w 3876554"/>
                <a:gd name="connsiteY1" fmla="*/ 2076450 h 3981450"/>
                <a:gd name="connsiteX2" fmla="*/ 3657600 w 3876554"/>
                <a:gd name="connsiteY2" fmla="*/ 3981450 h 3981450"/>
                <a:gd name="connsiteX3" fmla="*/ 38100 w 3876554"/>
                <a:gd name="connsiteY3" fmla="*/ 3962400 h 3981450"/>
                <a:gd name="connsiteX4" fmla="*/ 0 w 3876554"/>
                <a:gd name="connsiteY4" fmla="*/ 0 h 3981450"/>
                <a:gd name="connsiteX0" fmla="*/ 0 w 3916378"/>
                <a:gd name="connsiteY0" fmla="*/ 0 h 3981450"/>
                <a:gd name="connsiteX1" fmla="*/ 3409950 w 3916378"/>
                <a:gd name="connsiteY1" fmla="*/ 2076450 h 3981450"/>
                <a:gd name="connsiteX2" fmla="*/ 3657600 w 3916378"/>
                <a:gd name="connsiteY2" fmla="*/ 3981450 h 3981450"/>
                <a:gd name="connsiteX3" fmla="*/ 38100 w 3916378"/>
                <a:gd name="connsiteY3" fmla="*/ 3962400 h 3981450"/>
                <a:gd name="connsiteX4" fmla="*/ 0 w 3916378"/>
                <a:gd name="connsiteY4" fmla="*/ 0 h 3981450"/>
                <a:gd name="connsiteX0" fmla="*/ 0 w 3873335"/>
                <a:gd name="connsiteY0" fmla="*/ 0 h 3981450"/>
                <a:gd name="connsiteX1" fmla="*/ 3409950 w 3873335"/>
                <a:gd name="connsiteY1" fmla="*/ 2076450 h 3981450"/>
                <a:gd name="connsiteX2" fmla="*/ 3657600 w 3873335"/>
                <a:gd name="connsiteY2" fmla="*/ 3981450 h 3981450"/>
                <a:gd name="connsiteX3" fmla="*/ 38100 w 3873335"/>
                <a:gd name="connsiteY3" fmla="*/ 3962400 h 3981450"/>
                <a:gd name="connsiteX4" fmla="*/ 0 w 3873335"/>
                <a:gd name="connsiteY4" fmla="*/ 0 h 3981450"/>
                <a:gd name="connsiteX0" fmla="*/ 0 w 3786126"/>
                <a:gd name="connsiteY0" fmla="*/ 0 h 3981450"/>
                <a:gd name="connsiteX1" fmla="*/ 3409950 w 3786126"/>
                <a:gd name="connsiteY1" fmla="*/ 2076450 h 3981450"/>
                <a:gd name="connsiteX2" fmla="*/ 3657600 w 3786126"/>
                <a:gd name="connsiteY2" fmla="*/ 3981450 h 3981450"/>
                <a:gd name="connsiteX3" fmla="*/ 38100 w 3786126"/>
                <a:gd name="connsiteY3" fmla="*/ 3962400 h 3981450"/>
                <a:gd name="connsiteX4" fmla="*/ 0 w 3786126"/>
                <a:gd name="connsiteY4" fmla="*/ 0 h 3981450"/>
                <a:gd name="connsiteX0" fmla="*/ 0 w 3786126"/>
                <a:gd name="connsiteY0" fmla="*/ 0 h 3981450"/>
                <a:gd name="connsiteX1" fmla="*/ 3409950 w 3786126"/>
                <a:gd name="connsiteY1" fmla="*/ 2076450 h 3981450"/>
                <a:gd name="connsiteX2" fmla="*/ 3657600 w 3786126"/>
                <a:gd name="connsiteY2" fmla="*/ 3981450 h 3981450"/>
                <a:gd name="connsiteX3" fmla="*/ 0 w 3786126"/>
                <a:gd name="connsiteY3" fmla="*/ 3981450 h 3981450"/>
                <a:gd name="connsiteX4" fmla="*/ 0 w 3786126"/>
                <a:gd name="connsiteY4" fmla="*/ 0 h 3981450"/>
                <a:gd name="connsiteX0" fmla="*/ 0 w 3786126"/>
                <a:gd name="connsiteY0" fmla="*/ 0 h 3981450"/>
                <a:gd name="connsiteX1" fmla="*/ 3409950 w 3786126"/>
                <a:gd name="connsiteY1" fmla="*/ 2076450 h 3981450"/>
                <a:gd name="connsiteX2" fmla="*/ 3657600 w 3786126"/>
                <a:gd name="connsiteY2" fmla="*/ 3981450 h 3981450"/>
                <a:gd name="connsiteX3" fmla="*/ 0 w 3786126"/>
                <a:gd name="connsiteY3" fmla="*/ 3981450 h 3981450"/>
                <a:gd name="connsiteX4" fmla="*/ 0 w 3786126"/>
                <a:gd name="connsiteY4" fmla="*/ 0 h 3981450"/>
                <a:gd name="connsiteX0" fmla="*/ 0 w 3786126"/>
                <a:gd name="connsiteY0" fmla="*/ 0 h 3981450"/>
                <a:gd name="connsiteX1" fmla="*/ 3409950 w 3786126"/>
                <a:gd name="connsiteY1" fmla="*/ 2076450 h 3981450"/>
                <a:gd name="connsiteX2" fmla="*/ 3657600 w 3786126"/>
                <a:gd name="connsiteY2" fmla="*/ 3981450 h 3981450"/>
                <a:gd name="connsiteX3" fmla="*/ 0 w 3786126"/>
                <a:gd name="connsiteY3" fmla="*/ 3981450 h 3981450"/>
                <a:gd name="connsiteX4" fmla="*/ 0 w 3786126"/>
                <a:gd name="connsiteY4" fmla="*/ 0 h 3981450"/>
                <a:gd name="connsiteX0" fmla="*/ 0 w 4032226"/>
                <a:gd name="connsiteY0" fmla="*/ 0 h 4003693"/>
                <a:gd name="connsiteX1" fmla="*/ 3409950 w 4032226"/>
                <a:gd name="connsiteY1" fmla="*/ 2076450 h 4003693"/>
                <a:gd name="connsiteX2" fmla="*/ 3943350 w 4032226"/>
                <a:gd name="connsiteY2" fmla="*/ 4003693 h 4003693"/>
                <a:gd name="connsiteX3" fmla="*/ 0 w 4032226"/>
                <a:gd name="connsiteY3" fmla="*/ 3981450 h 4003693"/>
                <a:gd name="connsiteX4" fmla="*/ 0 w 4032226"/>
                <a:gd name="connsiteY4" fmla="*/ 0 h 4003693"/>
                <a:gd name="connsiteX0" fmla="*/ 0 w 3948509"/>
                <a:gd name="connsiteY0" fmla="*/ 0 h 4003693"/>
                <a:gd name="connsiteX1" fmla="*/ 3409950 w 3948509"/>
                <a:gd name="connsiteY1" fmla="*/ 2076450 h 4003693"/>
                <a:gd name="connsiteX2" fmla="*/ 3943350 w 3948509"/>
                <a:gd name="connsiteY2" fmla="*/ 4003693 h 4003693"/>
                <a:gd name="connsiteX3" fmla="*/ 0 w 3948509"/>
                <a:gd name="connsiteY3" fmla="*/ 3981450 h 4003693"/>
                <a:gd name="connsiteX4" fmla="*/ 0 w 3948509"/>
                <a:gd name="connsiteY4" fmla="*/ 0 h 4003693"/>
                <a:gd name="connsiteX0" fmla="*/ 0 w 3943350"/>
                <a:gd name="connsiteY0" fmla="*/ 0 h 4003693"/>
                <a:gd name="connsiteX1" fmla="*/ 3333750 w 3943350"/>
                <a:gd name="connsiteY1" fmla="*/ 1942994 h 4003693"/>
                <a:gd name="connsiteX2" fmla="*/ 3943350 w 3943350"/>
                <a:gd name="connsiteY2" fmla="*/ 4003693 h 4003693"/>
                <a:gd name="connsiteX3" fmla="*/ 0 w 3943350"/>
                <a:gd name="connsiteY3" fmla="*/ 3981450 h 4003693"/>
                <a:gd name="connsiteX4" fmla="*/ 0 w 3943350"/>
                <a:gd name="connsiteY4" fmla="*/ 0 h 4003693"/>
                <a:gd name="connsiteX0" fmla="*/ 0 w 4152900"/>
                <a:gd name="connsiteY0" fmla="*/ 0 h 3981450"/>
                <a:gd name="connsiteX1" fmla="*/ 3333750 w 4152900"/>
                <a:gd name="connsiteY1" fmla="*/ 1942994 h 3981450"/>
                <a:gd name="connsiteX2" fmla="*/ 4152900 w 4152900"/>
                <a:gd name="connsiteY2" fmla="*/ 3981450 h 3981450"/>
                <a:gd name="connsiteX3" fmla="*/ 0 w 4152900"/>
                <a:gd name="connsiteY3" fmla="*/ 3981450 h 3981450"/>
                <a:gd name="connsiteX4" fmla="*/ 0 w 4152900"/>
                <a:gd name="connsiteY4" fmla="*/ 0 h 3981450"/>
                <a:gd name="connsiteX0" fmla="*/ 0 w 4152900"/>
                <a:gd name="connsiteY0" fmla="*/ 0 h 3981450"/>
                <a:gd name="connsiteX1" fmla="*/ 3333750 w 4152900"/>
                <a:gd name="connsiteY1" fmla="*/ 1942994 h 3981450"/>
                <a:gd name="connsiteX2" fmla="*/ 4152900 w 4152900"/>
                <a:gd name="connsiteY2" fmla="*/ 3981450 h 3981450"/>
                <a:gd name="connsiteX3" fmla="*/ 0 w 4152900"/>
                <a:gd name="connsiteY3" fmla="*/ 3981450 h 3981450"/>
                <a:gd name="connsiteX4" fmla="*/ 0 w 4152900"/>
                <a:gd name="connsiteY4" fmla="*/ 0 h 3981450"/>
                <a:gd name="connsiteX0" fmla="*/ 0 w 4152900"/>
                <a:gd name="connsiteY0" fmla="*/ 0 h 3981450"/>
                <a:gd name="connsiteX1" fmla="*/ 3200400 w 4152900"/>
                <a:gd name="connsiteY1" fmla="*/ 1720566 h 3981450"/>
                <a:gd name="connsiteX2" fmla="*/ 4152900 w 4152900"/>
                <a:gd name="connsiteY2" fmla="*/ 3981450 h 3981450"/>
                <a:gd name="connsiteX3" fmla="*/ 0 w 4152900"/>
                <a:gd name="connsiteY3" fmla="*/ 3981450 h 3981450"/>
                <a:gd name="connsiteX4" fmla="*/ 0 w 4152900"/>
                <a:gd name="connsiteY4" fmla="*/ 0 h 3981450"/>
                <a:gd name="connsiteX0" fmla="*/ 0 w 4152900"/>
                <a:gd name="connsiteY0" fmla="*/ 0 h 3981450"/>
                <a:gd name="connsiteX1" fmla="*/ 3200400 w 4152900"/>
                <a:gd name="connsiteY1" fmla="*/ 1720566 h 3981450"/>
                <a:gd name="connsiteX2" fmla="*/ 4152900 w 4152900"/>
                <a:gd name="connsiteY2" fmla="*/ 3981450 h 3981450"/>
                <a:gd name="connsiteX3" fmla="*/ 0 w 4152900"/>
                <a:gd name="connsiteY3" fmla="*/ 3981450 h 3981450"/>
                <a:gd name="connsiteX4" fmla="*/ 0 w 4152900"/>
                <a:gd name="connsiteY4" fmla="*/ 0 h 398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2900" h="3981450">
                  <a:moveTo>
                    <a:pt x="0" y="0"/>
                  </a:moveTo>
                  <a:cubicBezTo>
                    <a:pt x="762000" y="1189072"/>
                    <a:pt x="2584450" y="1190447"/>
                    <a:pt x="3200400" y="1720566"/>
                  </a:cubicBezTo>
                  <a:cubicBezTo>
                    <a:pt x="3816350" y="2250685"/>
                    <a:pt x="3971925" y="2641175"/>
                    <a:pt x="4152900" y="3981450"/>
                  </a:cubicBezTo>
                  <a:lnTo>
                    <a:pt x="0" y="39814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>
                    <a:alpha val="4000"/>
                  </a:schemeClr>
                </a:gs>
                <a:gs pos="0">
                  <a:srgbClr val="181B2C">
                    <a:alpha val="3000"/>
                  </a:srgbClr>
                </a:gs>
                <a:gs pos="55000">
                  <a:schemeClr val="accent5">
                    <a:alpha val="33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41C9953-3D6E-47F1-958E-0D18C81A8892}"/>
                </a:ext>
              </a:extLst>
            </p:cNvPr>
            <p:cNvSpPr/>
            <p:nvPr userDrawn="1"/>
          </p:nvSpPr>
          <p:spPr>
            <a:xfrm>
              <a:off x="0" y="5931257"/>
              <a:ext cx="1189942" cy="2524513"/>
            </a:xfrm>
            <a:custGeom>
              <a:avLst/>
              <a:gdLst>
                <a:gd name="connsiteX0" fmla="*/ 0 w 1189942"/>
                <a:gd name="connsiteY0" fmla="*/ 0 h 2524513"/>
                <a:gd name="connsiteX1" fmla="*/ 175601 w 1189942"/>
                <a:gd name="connsiteY1" fmla="*/ 17702 h 2524513"/>
                <a:gd name="connsiteX2" fmla="*/ 1189942 w 1189942"/>
                <a:gd name="connsiteY2" fmla="*/ 1262256 h 2524513"/>
                <a:gd name="connsiteX3" fmla="*/ 175601 w 1189942"/>
                <a:gd name="connsiteY3" fmla="*/ 2506811 h 2524513"/>
                <a:gd name="connsiteX4" fmla="*/ 0 w 1189942"/>
                <a:gd name="connsiteY4" fmla="*/ 2524513 h 2524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942" h="2524513">
                  <a:moveTo>
                    <a:pt x="0" y="0"/>
                  </a:moveTo>
                  <a:lnTo>
                    <a:pt x="175601" y="17702"/>
                  </a:lnTo>
                  <a:cubicBezTo>
                    <a:pt x="754484" y="136158"/>
                    <a:pt x="1189942" y="648354"/>
                    <a:pt x="1189942" y="1262256"/>
                  </a:cubicBezTo>
                  <a:cubicBezTo>
                    <a:pt x="1189942" y="1876159"/>
                    <a:pt x="754484" y="2388354"/>
                    <a:pt x="175601" y="2506811"/>
                  </a:cubicBezTo>
                  <a:lnTo>
                    <a:pt x="0" y="2524513"/>
                  </a:lnTo>
                  <a:close/>
                </a:path>
              </a:pathLst>
            </a:custGeom>
            <a:gradFill>
              <a:gsLst>
                <a:gs pos="2000">
                  <a:schemeClr val="accent1"/>
                </a:gs>
                <a:gs pos="100000">
                  <a:schemeClr val="accent5"/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>
              <a:outerShdw blurRad="1270000" dist="622300" dir="2700000" algn="tl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7D3EA97-C9C3-43FA-8A2F-F5398F4B88E7}"/>
              </a:ext>
            </a:extLst>
          </p:cNvPr>
          <p:cNvGrpSpPr/>
          <p:nvPr userDrawn="1"/>
        </p:nvGrpSpPr>
        <p:grpSpPr>
          <a:xfrm>
            <a:off x="16609630" y="3"/>
            <a:ext cx="2881528" cy="3297792"/>
            <a:chOff x="13922478" y="2"/>
            <a:chExt cx="5568680" cy="6373129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5EC50E4-1D06-4298-ACB2-9CAEB895461A}"/>
                </a:ext>
              </a:extLst>
            </p:cNvPr>
            <p:cNvSpPr/>
            <p:nvPr userDrawn="1"/>
          </p:nvSpPr>
          <p:spPr>
            <a:xfrm>
              <a:off x="13922478" y="2"/>
              <a:ext cx="5558654" cy="4717968"/>
            </a:xfrm>
            <a:custGeom>
              <a:avLst/>
              <a:gdLst>
                <a:gd name="connsiteX0" fmla="*/ 0 w 6039853"/>
                <a:gd name="connsiteY0" fmla="*/ 0 h 6327927"/>
                <a:gd name="connsiteX1" fmla="*/ 2502569 w 6039853"/>
                <a:gd name="connsiteY1" fmla="*/ 1925053 h 6327927"/>
                <a:gd name="connsiteX2" fmla="*/ 2671011 w 6039853"/>
                <a:gd name="connsiteY2" fmla="*/ 4932948 h 6327927"/>
                <a:gd name="connsiteX3" fmla="*/ 6039853 w 6039853"/>
                <a:gd name="connsiteY3" fmla="*/ 6304548 h 6327927"/>
                <a:gd name="connsiteX4" fmla="*/ 5967664 w 6039853"/>
                <a:gd name="connsiteY4" fmla="*/ 0 h 6327927"/>
                <a:gd name="connsiteX5" fmla="*/ 0 w 6039853"/>
                <a:gd name="connsiteY5" fmla="*/ 0 h 6327927"/>
                <a:gd name="connsiteX0" fmla="*/ 0 w 6039853"/>
                <a:gd name="connsiteY0" fmla="*/ 0 h 6327927"/>
                <a:gd name="connsiteX1" fmla="*/ 2502569 w 6039853"/>
                <a:gd name="connsiteY1" fmla="*/ 1925053 h 6327927"/>
                <a:gd name="connsiteX2" fmla="*/ 2671011 w 6039853"/>
                <a:gd name="connsiteY2" fmla="*/ 4932948 h 6327927"/>
                <a:gd name="connsiteX3" fmla="*/ 6039853 w 6039853"/>
                <a:gd name="connsiteY3" fmla="*/ 6304548 h 6327927"/>
                <a:gd name="connsiteX4" fmla="*/ 5967664 w 6039853"/>
                <a:gd name="connsiteY4" fmla="*/ 0 h 6327927"/>
                <a:gd name="connsiteX5" fmla="*/ 0 w 6039853"/>
                <a:gd name="connsiteY5" fmla="*/ 0 h 6327927"/>
                <a:gd name="connsiteX0" fmla="*/ 0 w 6039853"/>
                <a:gd name="connsiteY0" fmla="*/ 0 h 6327927"/>
                <a:gd name="connsiteX1" fmla="*/ 2502569 w 6039853"/>
                <a:gd name="connsiteY1" fmla="*/ 1925053 h 6327927"/>
                <a:gd name="connsiteX2" fmla="*/ 2839453 w 6039853"/>
                <a:gd name="connsiteY2" fmla="*/ 4932948 h 6327927"/>
                <a:gd name="connsiteX3" fmla="*/ 6039853 w 6039853"/>
                <a:gd name="connsiteY3" fmla="*/ 6304548 h 6327927"/>
                <a:gd name="connsiteX4" fmla="*/ 5967664 w 6039853"/>
                <a:gd name="connsiteY4" fmla="*/ 0 h 6327927"/>
                <a:gd name="connsiteX5" fmla="*/ 0 w 6039853"/>
                <a:gd name="connsiteY5" fmla="*/ 0 h 6327927"/>
                <a:gd name="connsiteX0" fmla="*/ 0 w 6039853"/>
                <a:gd name="connsiteY0" fmla="*/ 0 h 6327927"/>
                <a:gd name="connsiteX1" fmla="*/ 2502569 w 6039853"/>
                <a:gd name="connsiteY1" fmla="*/ 1925053 h 6327927"/>
                <a:gd name="connsiteX2" fmla="*/ 2839453 w 6039853"/>
                <a:gd name="connsiteY2" fmla="*/ 4932948 h 6327927"/>
                <a:gd name="connsiteX3" fmla="*/ 6039853 w 6039853"/>
                <a:gd name="connsiteY3" fmla="*/ 6304548 h 6327927"/>
                <a:gd name="connsiteX4" fmla="*/ 5967664 w 6039853"/>
                <a:gd name="connsiteY4" fmla="*/ 0 h 6327927"/>
                <a:gd name="connsiteX5" fmla="*/ 0 w 6039853"/>
                <a:gd name="connsiteY5" fmla="*/ 0 h 6327927"/>
                <a:gd name="connsiteX0" fmla="*/ 0 w 6039853"/>
                <a:gd name="connsiteY0" fmla="*/ 0 h 6354071"/>
                <a:gd name="connsiteX1" fmla="*/ 2502569 w 6039853"/>
                <a:gd name="connsiteY1" fmla="*/ 1925053 h 6354071"/>
                <a:gd name="connsiteX2" fmla="*/ 2839453 w 6039853"/>
                <a:gd name="connsiteY2" fmla="*/ 4932948 h 6354071"/>
                <a:gd name="connsiteX3" fmla="*/ 6039853 w 6039853"/>
                <a:gd name="connsiteY3" fmla="*/ 6304548 h 6354071"/>
                <a:gd name="connsiteX4" fmla="*/ 5967664 w 6039853"/>
                <a:gd name="connsiteY4" fmla="*/ 0 h 6354071"/>
                <a:gd name="connsiteX5" fmla="*/ 0 w 6039853"/>
                <a:gd name="connsiteY5" fmla="*/ 0 h 6354071"/>
                <a:gd name="connsiteX0" fmla="*/ 0 w 6039853"/>
                <a:gd name="connsiteY0" fmla="*/ 0 h 6354071"/>
                <a:gd name="connsiteX1" fmla="*/ 2502569 w 6039853"/>
                <a:gd name="connsiteY1" fmla="*/ 1925053 h 6354071"/>
                <a:gd name="connsiteX2" fmla="*/ 2839453 w 6039853"/>
                <a:gd name="connsiteY2" fmla="*/ 4932948 h 6354071"/>
                <a:gd name="connsiteX3" fmla="*/ 6039853 w 6039853"/>
                <a:gd name="connsiteY3" fmla="*/ 6304548 h 6354071"/>
                <a:gd name="connsiteX4" fmla="*/ 6005764 w 6039853"/>
                <a:gd name="connsiteY4" fmla="*/ 0 h 6354071"/>
                <a:gd name="connsiteX5" fmla="*/ 0 w 6039853"/>
                <a:gd name="connsiteY5" fmla="*/ 0 h 6354071"/>
                <a:gd name="connsiteX0" fmla="*/ 0 w 6005764"/>
                <a:gd name="connsiteY0" fmla="*/ 0 h 6290613"/>
                <a:gd name="connsiteX1" fmla="*/ 2502569 w 6005764"/>
                <a:gd name="connsiteY1" fmla="*/ 1925053 h 6290613"/>
                <a:gd name="connsiteX2" fmla="*/ 2839453 w 6005764"/>
                <a:gd name="connsiteY2" fmla="*/ 4932948 h 6290613"/>
                <a:gd name="connsiteX3" fmla="*/ 6001753 w 6005764"/>
                <a:gd name="connsiteY3" fmla="*/ 6266448 h 6290613"/>
                <a:gd name="connsiteX4" fmla="*/ 6005764 w 6005764"/>
                <a:gd name="connsiteY4" fmla="*/ 0 h 6290613"/>
                <a:gd name="connsiteX5" fmla="*/ 0 w 6005764"/>
                <a:gd name="connsiteY5" fmla="*/ 0 h 6290613"/>
                <a:gd name="connsiteX0" fmla="*/ 0 w 6005764"/>
                <a:gd name="connsiteY0" fmla="*/ 0 h 6300010"/>
                <a:gd name="connsiteX1" fmla="*/ 2502569 w 6005764"/>
                <a:gd name="connsiteY1" fmla="*/ 1925053 h 6300010"/>
                <a:gd name="connsiteX2" fmla="*/ 2839453 w 6005764"/>
                <a:gd name="connsiteY2" fmla="*/ 4932948 h 6300010"/>
                <a:gd name="connsiteX3" fmla="*/ 6001753 w 6005764"/>
                <a:gd name="connsiteY3" fmla="*/ 6266448 h 6300010"/>
                <a:gd name="connsiteX4" fmla="*/ 6005764 w 6005764"/>
                <a:gd name="connsiteY4" fmla="*/ 0 h 6300010"/>
                <a:gd name="connsiteX5" fmla="*/ 0 w 6005764"/>
                <a:gd name="connsiteY5" fmla="*/ 0 h 6300010"/>
                <a:gd name="connsiteX0" fmla="*/ 0 w 6005764"/>
                <a:gd name="connsiteY0" fmla="*/ 0 h 6301252"/>
                <a:gd name="connsiteX1" fmla="*/ 2502569 w 6005764"/>
                <a:gd name="connsiteY1" fmla="*/ 1925053 h 6301252"/>
                <a:gd name="connsiteX2" fmla="*/ 2839453 w 6005764"/>
                <a:gd name="connsiteY2" fmla="*/ 4932948 h 6301252"/>
                <a:gd name="connsiteX3" fmla="*/ 6001753 w 6005764"/>
                <a:gd name="connsiteY3" fmla="*/ 6266448 h 6301252"/>
                <a:gd name="connsiteX4" fmla="*/ 6005764 w 6005764"/>
                <a:gd name="connsiteY4" fmla="*/ 0 h 6301252"/>
                <a:gd name="connsiteX5" fmla="*/ 0 w 6005764"/>
                <a:gd name="connsiteY5" fmla="*/ 0 h 6301252"/>
                <a:gd name="connsiteX0" fmla="*/ 0 w 6005764"/>
                <a:gd name="connsiteY0" fmla="*/ 0 h 6328404"/>
                <a:gd name="connsiteX1" fmla="*/ 2502569 w 6005764"/>
                <a:gd name="connsiteY1" fmla="*/ 1925053 h 6328404"/>
                <a:gd name="connsiteX2" fmla="*/ 2839453 w 6005764"/>
                <a:gd name="connsiteY2" fmla="*/ 4932948 h 6328404"/>
                <a:gd name="connsiteX3" fmla="*/ 6001753 w 6005764"/>
                <a:gd name="connsiteY3" fmla="*/ 6266448 h 6328404"/>
                <a:gd name="connsiteX4" fmla="*/ 6005764 w 6005764"/>
                <a:gd name="connsiteY4" fmla="*/ 0 h 6328404"/>
                <a:gd name="connsiteX5" fmla="*/ 0 w 6005764"/>
                <a:gd name="connsiteY5" fmla="*/ 0 h 6328404"/>
                <a:gd name="connsiteX0" fmla="*/ 0 w 6005764"/>
                <a:gd name="connsiteY0" fmla="*/ 0 h 6321734"/>
                <a:gd name="connsiteX1" fmla="*/ 2502569 w 6005764"/>
                <a:gd name="connsiteY1" fmla="*/ 1925053 h 6321734"/>
                <a:gd name="connsiteX2" fmla="*/ 3273143 w 6005764"/>
                <a:gd name="connsiteY2" fmla="*/ 4856415 h 6321734"/>
                <a:gd name="connsiteX3" fmla="*/ 6001753 w 6005764"/>
                <a:gd name="connsiteY3" fmla="*/ 6266448 h 6321734"/>
                <a:gd name="connsiteX4" fmla="*/ 6005764 w 6005764"/>
                <a:gd name="connsiteY4" fmla="*/ 0 h 6321734"/>
                <a:gd name="connsiteX5" fmla="*/ 0 w 6005764"/>
                <a:gd name="connsiteY5" fmla="*/ 0 h 6321734"/>
                <a:gd name="connsiteX0" fmla="*/ 0 w 6005764"/>
                <a:gd name="connsiteY0" fmla="*/ 0 h 6312022"/>
                <a:gd name="connsiteX1" fmla="*/ 2502569 w 6005764"/>
                <a:gd name="connsiteY1" fmla="*/ 1925053 h 6312022"/>
                <a:gd name="connsiteX2" fmla="*/ 3273143 w 6005764"/>
                <a:gd name="connsiteY2" fmla="*/ 4856415 h 6312022"/>
                <a:gd name="connsiteX3" fmla="*/ 6001753 w 6005764"/>
                <a:gd name="connsiteY3" fmla="*/ 6266448 h 6312022"/>
                <a:gd name="connsiteX4" fmla="*/ 6005764 w 6005764"/>
                <a:gd name="connsiteY4" fmla="*/ 0 h 6312022"/>
                <a:gd name="connsiteX5" fmla="*/ 0 w 6005764"/>
                <a:gd name="connsiteY5" fmla="*/ 0 h 6312022"/>
                <a:gd name="connsiteX0" fmla="*/ 0 w 6005764"/>
                <a:gd name="connsiteY0" fmla="*/ 0 h 6312023"/>
                <a:gd name="connsiteX1" fmla="*/ 2502569 w 6005764"/>
                <a:gd name="connsiteY1" fmla="*/ 1925053 h 6312023"/>
                <a:gd name="connsiteX2" fmla="*/ 3145587 w 6005764"/>
                <a:gd name="connsiteY2" fmla="*/ 4856415 h 6312023"/>
                <a:gd name="connsiteX3" fmla="*/ 6001753 w 6005764"/>
                <a:gd name="connsiteY3" fmla="*/ 6266448 h 6312023"/>
                <a:gd name="connsiteX4" fmla="*/ 6005764 w 6005764"/>
                <a:gd name="connsiteY4" fmla="*/ 0 h 6312023"/>
                <a:gd name="connsiteX5" fmla="*/ 0 w 6005764"/>
                <a:gd name="connsiteY5" fmla="*/ 0 h 6312023"/>
                <a:gd name="connsiteX0" fmla="*/ 0 w 6005764"/>
                <a:gd name="connsiteY0" fmla="*/ 0 h 6318150"/>
                <a:gd name="connsiteX1" fmla="*/ 2502569 w 6005764"/>
                <a:gd name="connsiteY1" fmla="*/ 1925053 h 6318150"/>
                <a:gd name="connsiteX2" fmla="*/ 3145587 w 6005764"/>
                <a:gd name="connsiteY2" fmla="*/ 4856415 h 6318150"/>
                <a:gd name="connsiteX3" fmla="*/ 6001753 w 6005764"/>
                <a:gd name="connsiteY3" fmla="*/ 6266448 h 6318150"/>
                <a:gd name="connsiteX4" fmla="*/ 6005764 w 6005764"/>
                <a:gd name="connsiteY4" fmla="*/ 0 h 6318150"/>
                <a:gd name="connsiteX5" fmla="*/ 0 w 6005764"/>
                <a:gd name="connsiteY5" fmla="*/ 0 h 631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5764" h="6318150">
                  <a:moveTo>
                    <a:pt x="0" y="0"/>
                  </a:moveTo>
                  <a:cubicBezTo>
                    <a:pt x="66174" y="1417720"/>
                    <a:pt x="1978305" y="1115651"/>
                    <a:pt x="2502569" y="1925053"/>
                  </a:cubicBezTo>
                  <a:cubicBezTo>
                    <a:pt x="3026834" y="2734456"/>
                    <a:pt x="2714790" y="3661059"/>
                    <a:pt x="3145587" y="4856415"/>
                  </a:cubicBezTo>
                  <a:cubicBezTo>
                    <a:pt x="3576384" y="6051771"/>
                    <a:pt x="4643187" y="6477001"/>
                    <a:pt x="6001753" y="6266448"/>
                  </a:cubicBezTo>
                  <a:lnTo>
                    <a:pt x="6005764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40000"/>
                  </a:schemeClr>
                </a:gs>
                <a:gs pos="0">
                  <a:srgbClr val="181B2C">
                    <a:alpha val="25000"/>
                  </a:srgbClr>
                </a:gs>
                <a:gs pos="55000">
                  <a:schemeClr val="accent5">
                    <a:alpha val="44000"/>
                  </a:schemeClr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488E767-423F-49BD-9F41-394E9E86E1E3}"/>
                </a:ext>
              </a:extLst>
            </p:cNvPr>
            <p:cNvSpPr/>
            <p:nvPr userDrawn="1"/>
          </p:nvSpPr>
          <p:spPr>
            <a:xfrm>
              <a:off x="17828114" y="1072550"/>
              <a:ext cx="1663044" cy="5300581"/>
            </a:xfrm>
            <a:custGeom>
              <a:avLst/>
              <a:gdLst>
                <a:gd name="connsiteX0" fmla="*/ 2561234 w 2585297"/>
                <a:gd name="connsiteY0" fmla="*/ 0 h 6906127"/>
                <a:gd name="connsiteX1" fmla="*/ 780560 w 2585297"/>
                <a:gd name="connsiteY1" fmla="*/ 1852863 h 6906127"/>
                <a:gd name="connsiteX2" fmla="*/ 82728 w 2585297"/>
                <a:gd name="connsiteY2" fmla="*/ 4932948 h 6906127"/>
                <a:gd name="connsiteX3" fmla="*/ 2585297 w 2585297"/>
                <a:gd name="connsiteY3" fmla="*/ 6906127 h 6906127"/>
                <a:gd name="connsiteX4" fmla="*/ 2561234 w 2585297"/>
                <a:gd name="connsiteY4" fmla="*/ 0 h 6906127"/>
                <a:gd name="connsiteX0" fmla="*/ 2561234 w 2585297"/>
                <a:gd name="connsiteY0" fmla="*/ 10370 h 6916497"/>
                <a:gd name="connsiteX1" fmla="*/ 780560 w 2585297"/>
                <a:gd name="connsiteY1" fmla="*/ 1863233 h 6916497"/>
                <a:gd name="connsiteX2" fmla="*/ 82728 w 2585297"/>
                <a:gd name="connsiteY2" fmla="*/ 4943318 h 6916497"/>
                <a:gd name="connsiteX3" fmla="*/ 2585297 w 2585297"/>
                <a:gd name="connsiteY3" fmla="*/ 6916497 h 6916497"/>
                <a:gd name="connsiteX4" fmla="*/ 2561234 w 2585297"/>
                <a:gd name="connsiteY4" fmla="*/ 10370 h 6916497"/>
                <a:gd name="connsiteX0" fmla="*/ 2547392 w 2571455"/>
                <a:gd name="connsiteY0" fmla="*/ 8277 h 6914404"/>
                <a:gd name="connsiteX1" fmla="*/ 938168 w 2571455"/>
                <a:gd name="connsiteY1" fmla="*/ 2184990 h 6914404"/>
                <a:gd name="connsiteX2" fmla="*/ 68886 w 2571455"/>
                <a:gd name="connsiteY2" fmla="*/ 4941225 h 6914404"/>
                <a:gd name="connsiteX3" fmla="*/ 2571455 w 2571455"/>
                <a:gd name="connsiteY3" fmla="*/ 6914404 h 6914404"/>
                <a:gd name="connsiteX4" fmla="*/ 2547392 w 2571455"/>
                <a:gd name="connsiteY4" fmla="*/ 8277 h 6914404"/>
                <a:gd name="connsiteX0" fmla="*/ 2594895 w 2618958"/>
                <a:gd name="connsiteY0" fmla="*/ 8277 h 6914404"/>
                <a:gd name="connsiteX1" fmla="*/ 985671 w 2618958"/>
                <a:gd name="connsiteY1" fmla="*/ 2184990 h 6914404"/>
                <a:gd name="connsiteX2" fmla="*/ 116389 w 2618958"/>
                <a:gd name="connsiteY2" fmla="*/ 4941225 h 6914404"/>
                <a:gd name="connsiteX3" fmla="*/ 2618958 w 2618958"/>
                <a:gd name="connsiteY3" fmla="*/ 6914404 h 6914404"/>
                <a:gd name="connsiteX4" fmla="*/ 2594895 w 2618958"/>
                <a:gd name="connsiteY4" fmla="*/ 8277 h 6914404"/>
                <a:gd name="connsiteX0" fmla="*/ 2594895 w 2618958"/>
                <a:gd name="connsiteY0" fmla="*/ 8277 h 6914404"/>
                <a:gd name="connsiteX1" fmla="*/ 985671 w 2618958"/>
                <a:gd name="connsiteY1" fmla="*/ 2184990 h 6914404"/>
                <a:gd name="connsiteX2" fmla="*/ 116389 w 2618958"/>
                <a:gd name="connsiteY2" fmla="*/ 4941225 h 6914404"/>
                <a:gd name="connsiteX3" fmla="*/ 2618958 w 2618958"/>
                <a:gd name="connsiteY3" fmla="*/ 6914404 h 6914404"/>
                <a:gd name="connsiteX4" fmla="*/ 2594895 w 2618958"/>
                <a:gd name="connsiteY4" fmla="*/ 8277 h 6914404"/>
                <a:gd name="connsiteX0" fmla="*/ 2594895 w 2618958"/>
                <a:gd name="connsiteY0" fmla="*/ 8277 h 6914404"/>
                <a:gd name="connsiteX1" fmla="*/ 985671 w 2618958"/>
                <a:gd name="connsiteY1" fmla="*/ 2184990 h 6914404"/>
                <a:gd name="connsiteX2" fmla="*/ 116389 w 2618958"/>
                <a:gd name="connsiteY2" fmla="*/ 4941225 h 6914404"/>
                <a:gd name="connsiteX3" fmla="*/ 2618958 w 2618958"/>
                <a:gd name="connsiteY3" fmla="*/ 6914404 h 6914404"/>
                <a:gd name="connsiteX4" fmla="*/ 2594895 w 2618958"/>
                <a:gd name="connsiteY4" fmla="*/ 8277 h 6914404"/>
                <a:gd name="connsiteX0" fmla="*/ 2594895 w 2618958"/>
                <a:gd name="connsiteY0" fmla="*/ 8277 h 6914404"/>
                <a:gd name="connsiteX1" fmla="*/ 985671 w 2618958"/>
                <a:gd name="connsiteY1" fmla="*/ 2184990 h 6914404"/>
                <a:gd name="connsiteX2" fmla="*/ 116389 w 2618958"/>
                <a:gd name="connsiteY2" fmla="*/ 4941225 h 6914404"/>
                <a:gd name="connsiteX3" fmla="*/ 2618958 w 2618958"/>
                <a:gd name="connsiteY3" fmla="*/ 6914404 h 6914404"/>
                <a:gd name="connsiteX4" fmla="*/ 2594895 w 2618958"/>
                <a:gd name="connsiteY4" fmla="*/ 8277 h 6914404"/>
                <a:gd name="connsiteX0" fmla="*/ 2517149 w 2541212"/>
                <a:gd name="connsiteY0" fmla="*/ 8277 h 6914404"/>
                <a:gd name="connsiteX1" fmla="*/ 907925 w 2541212"/>
                <a:gd name="connsiteY1" fmla="*/ 2184990 h 6914404"/>
                <a:gd name="connsiteX2" fmla="*/ 38643 w 2541212"/>
                <a:gd name="connsiteY2" fmla="*/ 4941225 h 6914404"/>
                <a:gd name="connsiteX3" fmla="*/ 2541212 w 2541212"/>
                <a:gd name="connsiteY3" fmla="*/ 6914404 h 6914404"/>
                <a:gd name="connsiteX4" fmla="*/ 2517149 w 2541212"/>
                <a:gd name="connsiteY4" fmla="*/ 8277 h 6914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212" h="6914404">
                  <a:moveTo>
                    <a:pt x="2517149" y="8277"/>
                  </a:moveTo>
                  <a:cubicBezTo>
                    <a:pt x="614154" y="-124071"/>
                    <a:pt x="1321009" y="1362832"/>
                    <a:pt x="907925" y="2184990"/>
                  </a:cubicBezTo>
                  <a:cubicBezTo>
                    <a:pt x="494841" y="3007148"/>
                    <a:pt x="-166896" y="3508464"/>
                    <a:pt x="38643" y="4941225"/>
                  </a:cubicBezTo>
                  <a:cubicBezTo>
                    <a:pt x="358482" y="6183486"/>
                    <a:pt x="1573672" y="6806120"/>
                    <a:pt x="2541212" y="6914404"/>
                  </a:cubicBezTo>
                  <a:lnTo>
                    <a:pt x="2517149" y="8277"/>
                  </a:lnTo>
                  <a:close/>
                </a:path>
              </a:pathLst>
            </a:custGeom>
            <a:gradFill>
              <a:gsLst>
                <a:gs pos="2000">
                  <a:schemeClr val="accent1"/>
                </a:gs>
                <a:gs pos="100000">
                  <a:schemeClr val="accent5"/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BE87788-8575-4C35-809D-0CFCAF18DE01}"/>
              </a:ext>
            </a:extLst>
          </p:cNvPr>
          <p:cNvSpPr/>
          <p:nvPr userDrawn="1"/>
        </p:nvSpPr>
        <p:spPr>
          <a:xfrm>
            <a:off x="1366019" y="0"/>
            <a:ext cx="16745000" cy="109728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2000">
                <a:schemeClr val="accent1"/>
              </a:gs>
              <a:gs pos="100000">
                <a:schemeClr val="accent5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5D32442-9E58-47FF-8BBA-13CE7BF7306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485101" y="2209800"/>
            <a:ext cx="8648700" cy="655320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45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A70A2C-BF2B-48B8-93B3-4EB6E7E97E76}"/>
              </a:ext>
            </a:extLst>
          </p:cNvPr>
          <p:cNvSpPr txBox="1"/>
          <p:nvPr userDrawn="1"/>
        </p:nvSpPr>
        <p:spPr>
          <a:xfrm rot="10800000" flipV="1">
            <a:off x="16480559" y="9953375"/>
            <a:ext cx="1515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2800" b="0" i="0" smtClean="0">
                <a:solidFill>
                  <a:schemeClr val="bg1"/>
                </a:solidFill>
                <a:latin typeface="Nexa Light" panose="02000000000000000000" pitchFamily="50" charset="0"/>
                <a:ea typeface="Roboto Condensed" panose="02000000000000000000" pitchFamily="2" charset="0"/>
                <a:cs typeface="Segoe UI" panose="020B0502040204020203" pitchFamily="34" charset="0"/>
              </a:rPr>
              <a:pPr algn="ctr"/>
              <a:t>‹#›</a:t>
            </a:fld>
            <a:endParaRPr lang="id-ID" sz="8800" b="0" i="0" dirty="0">
              <a:solidFill>
                <a:schemeClr val="bg1"/>
              </a:solidFill>
              <a:latin typeface="Nexa Light" panose="02000000000000000000" pitchFamily="50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5AB1CC1-C37B-4C10-A2D3-2472071C79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68982" y="554996"/>
            <a:ext cx="537107" cy="65766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858AF67-815A-4054-8B6D-6F592EA53FDE}"/>
              </a:ext>
            </a:extLst>
          </p:cNvPr>
          <p:cNvSpPr txBox="1"/>
          <p:nvPr userDrawn="1"/>
        </p:nvSpPr>
        <p:spPr>
          <a:xfrm rot="16200000" flipH="1">
            <a:off x="-1193345" y="5332512"/>
            <a:ext cx="35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trike="noStrike" spc="600" dirty="0">
                <a:solidFill>
                  <a:schemeClr val="bg1">
                    <a:alpha val="45000"/>
                  </a:schemeClr>
                </a:solidFill>
                <a:latin typeface="Nexa Light" panose="02000000000000000000" pitchFamily="50" charset="0"/>
                <a:ea typeface="Roboto Condensed" panose="02000000000000000000" pitchFamily="2" charset="0"/>
                <a:cs typeface="Segoe UI" panose="020B0502040204020203" pitchFamily="34" charset="0"/>
              </a:rPr>
              <a:t>PAVLOVAWEB.RU</a:t>
            </a:r>
            <a:endParaRPr lang="id-ID" sz="1400" strike="noStrike" spc="600" dirty="0">
              <a:solidFill>
                <a:schemeClr val="bg1">
                  <a:alpha val="45000"/>
                </a:schemeClr>
              </a:solidFill>
              <a:latin typeface="Nexa Light" panose="02000000000000000000" pitchFamily="50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787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384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CC4BFDC-60BD-4097-B958-BA94D74507F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993955" y="6107216"/>
            <a:ext cx="4317034" cy="3064476"/>
          </a:xfrm>
          <a:custGeom>
            <a:avLst/>
            <a:gdLst>
              <a:gd name="connsiteX0" fmla="*/ 110720 w 4317034"/>
              <a:gd name="connsiteY0" fmla="*/ 0 h 3064476"/>
              <a:gd name="connsiteX1" fmla="*/ 4206314 w 4317034"/>
              <a:gd name="connsiteY1" fmla="*/ 0 h 3064476"/>
              <a:gd name="connsiteX2" fmla="*/ 4317034 w 4317034"/>
              <a:gd name="connsiteY2" fmla="*/ 110720 h 3064476"/>
              <a:gd name="connsiteX3" fmla="*/ 4317034 w 4317034"/>
              <a:gd name="connsiteY3" fmla="*/ 2953756 h 3064476"/>
              <a:gd name="connsiteX4" fmla="*/ 4206314 w 4317034"/>
              <a:gd name="connsiteY4" fmla="*/ 3064476 h 3064476"/>
              <a:gd name="connsiteX5" fmla="*/ 110720 w 4317034"/>
              <a:gd name="connsiteY5" fmla="*/ 3064476 h 3064476"/>
              <a:gd name="connsiteX6" fmla="*/ 0 w 4317034"/>
              <a:gd name="connsiteY6" fmla="*/ 2953756 h 3064476"/>
              <a:gd name="connsiteX7" fmla="*/ 0 w 4317034"/>
              <a:gd name="connsiteY7" fmla="*/ 110720 h 3064476"/>
              <a:gd name="connsiteX8" fmla="*/ 110720 w 4317034"/>
              <a:gd name="connsiteY8" fmla="*/ 0 h 306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7034" h="3064476">
                <a:moveTo>
                  <a:pt x="110720" y="0"/>
                </a:moveTo>
                <a:lnTo>
                  <a:pt x="4206314" y="0"/>
                </a:lnTo>
                <a:cubicBezTo>
                  <a:pt x="4267463" y="0"/>
                  <a:pt x="4317034" y="49571"/>
                  <a:pt x="4317034" y="110720"/>
                </a:cubicBezTo>
                <a:lnTo>
                  <a:pt x="4317034" y="2953756"/>
                </a:lnTo>
                <a:cubicBezTo>
                  <a:pt x="4317034" y="3014905"/>
                  <a:pt x="4267463" y="3064476"/>
                  <a:pt x="4206314" y="3064476"/>
                </a:cubicBezTo>
                <a:lnTo>
                  <a:pt x="110720" y="3064476"/>
                </a:lnTo>
                <a:cubicBezTo>
                  <a:pt x="49571" y="3064476"/>
                  <a:pt x="0" y="3014905"/>
                  <a:pt x="0" y="2953756"/>
                </a:cubicBezTo>
                <a:lnTo>
                  <a:pt x="0" y="110720"/>
                </a:lnTo>
                <a:cubicBezTo>
                  <a:pt x="0" y="49571"/>
                  <a:pt x="49571" y="0"/>
                  <a:pt x="11072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noFill/>
          </a:ln>
          <a:effectLst>
            <a:outerShdw blurRad="1270000" dist="1460500" dir="5400000" sx="90000" sy="9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4A0871F-C8C1-4F08-B99B-C0E6B906207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63912" y="6107216"/>
            <a:ext cx="4317034" cy="3064476"/>
          </a:xfrm>
          <a:custGeom>
            <a:avLst/>
            <a:gdLst>
              <a:gd name="connsiteX0" fmla="*/ 110720 w 4317034"/>
              <a:gd name="connsiteY0" fmla="*/ 0 h 3064476"/>
              <a:gd name="connsiteX1" fmla="*/ 4206314 w 4317034"/>
              <a:gd name="connsiteY1" fmla="*/ 0 h 3064476"/>
              <a:gd name="connsiteX2" fmla="*/ 4317034 w 4317034"/>
              <a:gd name="connsiteY2" fmla="*/ 110720 h 3064476"/>
              <a:gd name="connsiteX3" fmla="*/ 4317034 w 4317034"/>
              <a:gd name="connsiteY3" fmla="*/ 2953756 h 3064476"/>
              <a:gd name="connsiteX4" fmla="*/ 4206314 w 4317034"/>
              <a:gd name="connsiteY4" fmla="*/ 3064476 h 3064476"/>
              <a:gd name="connsiteX5" fmla="*/ 110720 w 4317034"/>
              <a:gd name="connsiteY5" fmla="*/ 3064476 h 3064476"/>
              <a:gd name="connsiteX6" fmla="*/ 0 w 4317034"/>
              <a:gd name="connsiteY6" fmla="*/ 2953756 h 3064476"/>
              <a:gd name="connsiteX7" fmla="*/ 0 w 4317034"/>
              <a:gd name="connsiteY7" fmla="*/ 110720 h 3064476"/>
              <a:gd name="connsiteX8" fmla="*/ 110720 w 4317034"/>
              <a:gd name="connsiteY8" fmla="*/ 0 h 306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7034" h="3064476">
                <a:moveTo>
                  <a:pt x="110720" y="0"/>
                </a:moveTo>
                <a:lnTo>
                  <a:pt x="4206314" y="0"/>
                </a:lnTo>
                <a:cubicBezTo>
                  <a:pt x="4267463" y="0"/>
                  <a:pt x="4317034" y="49571"/>
                  <a:pt x="4317034" y="110720"/>
                </a:cubicBezTo>
                <a:lnTo>
                  <a:pt x="4317034" y="2953756"/>
                </a:lnTo>
                <a:cubicBezTo>
                  <a:pt x="4317034" y="3014905"/>
                  <a:pt x="4267463" y="3064476"/>
                  <a:pt x="4206314" y="3064476"/>
                </a:cubicBezTo>
                <a:lnTo>
                  <a:pt x="110720" y="3064476"/>
                </a:lnTo>
                <a:cubicBezTo>
                  <a:pt x="49571" y="3064476"/>
                  <a:pt x="0" y="3014905"/>
                  <a:pt x="0" y="2953756"/>
                </a:cubicBezTo>
                <a:lnTo>
                  <a:pt x="0" y="110720"/>
                </a:lnTo>
                <a:cubicBezTo>
                  <a:pt x="0" y="49571"/>
                  <a:pt x="49571" y="0"/>
                  <a:pt x="11072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noFill/>
          </a:ln>
          <a:effectLst>
            <a:outerShdw blurRad="1270000" dist="1460500" dir="5400000" sx="90000" sy="9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41423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Rounded 1">
            <a:extLst>
              <a:ext uri="{FF2B5EF4-FFF2-40B4-BE49-F238E27FC236}">
                <a16:creationId xmlns:a16="http://schemas.microsoft.com/office/drawing/2014/main" id="{884A89FC-951F-4537-9AA1-B9FE82CF795B}"/>
              </a:ext>
            </a:extLst>
          </p:cNvPr>
          <p:cNvSpPr/>
          <p:nvPr userDrawn="1"/>
        </p:nvSpPr>
        <p:spPr>
          <a:xfrm>
            <a:off x="1366019" y="6054812"/>
            <a:ext cx="16745000" cy="4917988"/>
          </a:xfrm>
          <a:prstGeom prst="round2SameRect">
            <a:avLst>
              <a:gd name="adj1" fmla="val 4610"/>
              <a:gd name="adj2" fmla="val 0"/>
            </a:avLst>
          </a:prstGeom>
          <a:gradFill flip="none" rotWithShape="1">
            <a:gsLst>
              <a:gs pos="97000">
                <a:schemeClr val="accent1"/>
              </a:gs>
              <a:gs pos="0">
                <a:schemeClr val="accent5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8487D7-C772-45E9-9CBA-F2C8D22446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84264" y="4917987"/>
            <a:ext cx="5973888" cy="5090984"/>
          </a:xfrm>
          <a:prstGeom prst="roundRect">
            <a:avLst>
              <a:gd name="adj" fmla="val 3552"/>
            </a:avLst>
          </a:prstGeom>
          <a:solidFill>
            <a:schemeClr val="bg1">
              <a:lumMod val="95000"/>
            </a:schemeClr>
          </a:solidFill>
          <a:ln w="38100">
            <a:noFill/>
          </a:ln>
          <a:effectLst>
            <a:outerShdw blurRad="1270000" dist="1460500" dir="5400000" sx="90000" sy="9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79997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Rounded 1">
            <a:extLst>
              <a:ext uri="{FF2B5EF4-FFF2-40B4-BE49-F238E27FC236}">
                <a16:creationId xmlns:a16="http://schemas.microsoft.com/office/drawing/2014/main" id="{79C89225-20F7-4B67-BFAC-1AA5CA536274}"/>
              </a:ext>
            </a:extLst>
          </p:cNvPr>
          <p:cNvSpPr/>
          <p:nvPr userDrawn="1"/>
        </p:nvSpPr>
        <p:spPr>
          <a:xfrm flipV="1">
            <a:off x="1366019" y="-2"/>
            <a:ext cx="16745000" cy="6039854"/>
          </a:xfrm>
          <a:prstGeom prst="round2SameRect">
            <a:avLst>
              <a:gd name="adj1" fmla="val 4610"/>
              <a:gd name="adj2" fmla="val 0"/>
            </a:avLst>
          </a:prstGeom>
          <a:gradFill flip="none" rotWithShape="1">
            <a:gsLst>
              <a:gs pos="0">
                <a:schemeClr val="accent1"/>
              </a:gs>
              <a:gs pos="99000">
                <a:schemeClr val="accent5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15385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BACF2CA-E67F-4DF1-802F-16B14D8F277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900453" y="0"/>
            <a:ext cx="8576585" cy="10972801"/>
          </a:xfrm>
          <a:custGeom>
            <a:avLst/>
            <a:gdLst>
              <a:gd name="connsiteX0" fmla="*/ 3760873 w 8576585"/>
              <a:gd name="connsiteY0" fmla="*/ 0 h 10972801"/>
              <a:gd name="connsiteX1" fmla="*/ 8576585 w 8576585"/>
              <a:gd name="connsiteY1" fmla="*/ 0 h 10972801"/>
              <a:gd name="connsiteX2" fmla="*/ 8576585 w 8576585"/>
              <a:gd name="connsiteY2" fmla="*/ 10972801 h 10972801"/>
              <a:gd name="connsiteX3" fmla="*/ 5753575 w 8576585"/>
              <a:gd name="connsiteY3" fmla="*/ 10972801 h 10972801"/>
              <a:gd name="connsiteX4" fmla="*/ 4027397 w 8576585"/>
              <a:gd name="connsiteY4" fmla="*/ 10972799 h 10972801"/>
              <a:gd name="connsiteX5" fmla="*/ 3760873 w 8576585"/>
              <a:gd name="connsiteY5" fmla="*/ 10972799 h 10972801"/>
              <a:gd name="connsiteX6" fmla="*/ 3494349 w 8576585"/>
              <a:gd name="connsiteY6" fmla="*/ 10972799 h 10972801"/>
              <a:gd name="connsiteX7" fmla="*/ 766853 w 8576585"/>
              <a:gd name="connsiteY7" fmla="*/ 10972799 h 10972801"/>
              <a:gd name="connsiteX8" fmla="*/ 730191 w 8576585"/>
              <a:gd name="connsiteY8" fmla="*/ 10951009 h 10972801"/>
              <a:gd name="connsiteX9" fmla="*/ 994739 w 8576585"/>
              <a:gd name="connsiteY9" fmla="*/ 10342959 h 10972801"/>
              <a:gd name="connsiteX10" fmla="*/ 1527603 w 8576585"/>
              <a:gd name="connsiteY10" fmla="*/ 10122945 h 10972801"/>
              <a:gd name="connsiteX11" fmla="*/ 1332993 w 8576585"/>
              <a:gd name="connsiteY11" fmla="*/ 9697115 h 10972801"/>
              <a:gd name="connsiteX12" fmla="*/ 118989 w 8576585"/>
              <a:gd name="connsiteY12" fmla="*/ 9391935 h 10972801"/>
              <a:gd name="connsiteX13" fmla="*/ 355303 w 8576585"/>
              <a:gd name="connsiteY13" fmla="*/ 8987393 h 10972801"/>
              <a:gd name="connsiteX14" fmla="*/ 1833421 w 8576585"/>
              <a:gd name="connsiteY14" fmla="*/ 8888033 h 10972801"/>
              <a:gd name="connsiteX15" fmla="*/ 1986331 w 8576585"/>
              <a:gd name="connsiteY15" fmla="*/ 8448007 h 10972801"/>
              <a:gd name="connsiteX16" fmla="*/ 739891 w 8576585"/>
              <a:gd name="connsiteY16" fmla="*/ 8167669 h 10972801"/>
              <a:gd name="connsiteX17" fmla="*/ 642585 w 8576585"/>
              <a:gd name="connsiteY17" fmla="*/ 7734740 h 10972801"/>
              <a:gd name="connsiteX18" fmla="*/ 1189351 w 8576585"/>
              <a:gd name="connsiteY18" fmla="*/ 7557309 h 10972801"/>
              <a:gd name="connsiteX19" fmla="*/ 1180083 w 8576585"/>
              <a:gd name="connsiteY19" fmla="*/ 6872429 h 10972801"/>
              <a:gd name="connsiteX20" fmla="*/ 415539 w 8576585"/>
              <a:gd name="connsiteY20" fmla="*/ 6822749 h 10972801"/>
              <a:gd name="connsiteX21" fmla="*/ 183859 w 8576585"/>
              <a:gd name="connsiteY21" fmla="*/ 6421758 h 10972801"/>
              <a:gd name="connsiteX22" fmla="*/ 2148507 w 8576585"/>
              <a:gd name="connsiteY22" fmla="*/ 6063348 h 10972801"/>
              <a:gd name="connsiteX23" fmla="*/ 2162407 w 8576585"/>
              <a:gd name="connsiteY23" fmla="*/ 5605579 h 10972801"/>
              <a:gd name="connsiteX24" fmla="*/ 790861 w 8576585"/>
              <a:gd name="connsiteY24" fmla="*/ 5424601 h 10972801"/>
              <a:gd name="connsiteX25" fmla="*/ 633319 w 8576585"/>
              <a:gd name="connsiteY25" fmla="*/ 4963283 h 10972801"/>
              <a:gd name="connsiteX26" fmla="*/ 1180083 w 8576585"/>
              <a:gd name="connsiteY26" fmla="*/ 4782304 h 10972801"/>
              <a:gd name="connsiteX27" fmla="*/ 1184717 w 8576585"/>
              <a:gd name="connsiteY27" fmla="*/ 4097426 h 10972801"/>
              <a:gd name="connsiteX28" fmla="*/ 582349 w 8576585"/>
              <a:gd name="connsiteY28" fmla="*/ 3930641 h 10972801"/>
              <a:gd name="connsiteX29" fmla="*/ 661121 w 8576585"/>
              <a:gd name="connsiteY29" fmla="*/ 3479969 h 10972801"/>
              <a:gd name="connsiteX30" fmla="*/ 1884391 w 8576585"/>
              <a:gd name="connsiteY30" fmla="*/ 3213823 h 10972801"/>
              <a:gd name="connsiteX31" fmla="*/ 1467367 w 8576585"/>
              <a:gd name="connsiteY31" fmla="*/ 2699277 h 10972801"/>
              <a:gd name="connsiteX32" fmla="*/ 387739 w 8576585"/>
              <a:gd name="connsiteY32" fmla="*/ 2670888 h 10972801"/>
              <a:gd name="connsiteX33" fmla="*/ 239463 w 8576585"/>
              <a:gd name="connsiteY33" fmla="*/ 2049883 h 10972801"/>
              <a:gd name="connsiteX34" fmla="*/ 874265 w 8576585"/>
              <a:gd name="connsiteY34" fmla="*/ 2007299 h 10972801"/>
              <a:gd name="connsiteX35" fmla="*/ 1462733 w 8576585"/>
              <a:gd name="connsiteY35" fmla="*/ 1897294 h 10972801"/>
              <a:gd name="connsiteX36" fmla="*/ 994739 w 8576585"/>
              <a:gd name="connsiteY36" fmla="*/ 1315322 h 10972801"/>
              <a:gd name="connsiteX37" fmla="*/ 633319 w 8576585"/>
              <a:gd name="connsiteY37" fmla="*/ 701414 h 10972801"/>
              <a:gd name="connsiteX38" fmla="*/ 1189351 w 8576585"/>
              <a:gd name="connsiteY38" fmla="*/ 616247 h 10972801"/>
              <a:gd name="connsiteX39" fmla="*/ 1754649 w 8576585"/>
              <a:gd name="connsiteY39" fmla="*/ 566568 h 10972801"/>
              <a:gd name="connsiteX40" fmla="*/ 1807293 w 8576585"/>
              <a:gd name="connsiteY40" fmla="*/ 8730 h 10972801"/>
              <a:gd name="connsiteX41" fmla="*/ 1790913 w 8576585"/>
              <a:gd name="connsiteY41" fmla="*/ 1 h 10972801"/>
              <a:gd name="connsiteX42" fmla="*/ 3494349 w 8576585"/>
              <a:gd name="connsiteY42" fmla="*/ 1 h 10972801"/>
              <a:gd name="connsiteX43" fmla="*/ 3760873 w 8576585"/>
              <a:gd name="connsiteY43" fmla="*/ 1 h 10972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576585" h="10972801">
                <a:moveTo>
                  <a:pt x="3760873" y="0"/>
                </a:moveTo>
                <a:lnTo>
                  <a:pt x="8576585" y="0"/>
                </a:lnTo>
                <a:lnTo>
                  <a:pt x="8576585" y="10972801"/>
                </a:lnTo>
                <a:lnTo>
                  <a:pt x="5753575" y="10972801"/>
                </a:lnTo>
                <a:lnTo>
                  <a:pt x="4027397" y="10972799"/>
                </a:lnTo>
                <a:lnTo>
                  <a:pt x="3760873" y="10972799"/>
                </a:lnTo>
                <a:lnTo>
                  <a:pt x="3494349" y="10972799"/>
                </a:lnTo>
                <a:lnTo>
                  <a:pt x="766853" y="10972799"/>
                </a:lnTo>
                <a:lnTo>
                  <a:pt x="730191" y="10951009"/>
                </a:lnTo>
                <a:cubicBezTo>
                  <a:pt x="456517" y="10759419"/>
                  <a:pt x="544701" y="10389535"/>
                  <a:pt x="994739" y="10342959"/>
                </a:cubicBezTo>
                <a:cubicBezTo>
                  <a:pt x="1277389" y="10318117"/>
                  <a:pt x="1439565" y="10303923"/>
                  <a:pt x="1527603" y="10122945"/>
                </a:cubicBezTo>
                <a:cubicBezTo>
                  <a:pt x="1620275" y="9920675"/>
                  <a:pt x="1485901" y="9753891"/>
                  <a:pt x="1332993" y="9697115"/>
                </a:cubicBezTo>
                <a:cubicBezTo>
                  <a:pt x="888165" y="9523233"/>
                  <a:pt x="253363" y="9810669"/>
                  <a:pt x="118989" y="9391935"/>
                </a:cubicBezTo>
                <a:cubicBezTo>
                  <a:pt x="63385" y="9210955"/>
                  <a:pt x="207027" y="9044171"/>
                  <a:pt x="355303" y="8987393"/>
                </a:cubicBezTo>
                <a:cubicBezTo>
                  <a:pt x="675021" y="8873837"/>
                  <a:pt x="1560039" y="9051269"/>
                  <a:pt x="1833421" y="8888033"/>
                </a:cubicBezTo>
                <a:cubicBezTo>
                  <a:pt x="1972431" y="8806415"/>
                  <a:pt x="2097535" y="8636083"/>
                  <a:pt x="1986331" y="8448007"/>
                </a:cubicBezTo>
                <a:cubicBezTo>
                  <a:pt x="1773185" y="8093148"/>
                  <a:pt x="1073511" y="8384133"/>
                  <a:pt x="739891" y="8167669"/>
                </a:cubicBezTo>
                <a:cubicBezTo>
                  <a:pt x="596251" y="8075405"/>
                  <a:pt x="517479" y="7897975"/>
                  <a:pt x="642585" y="7734740"/>
                </a:cubicBezTo>
                <a:cubicBezTo>
                  <a:pt x="767693" y="7571504"/>
                  <a:pt x="906701" y="7596344"/>
                  <a:pt x="1189351" y="7557309"/>
                </a:cubicBezTo>
                <a:cubicBezTo>
                  <a:pt x="1750017" y="7486338"/>
                  <a:pt x="1634177" y="6918562"/>
                  <a:pt x="1180083" y="6872429"/>
                </a:cubicBezTo>
                <a:cubicBezTo>
                  <a:pt x="934501" y="6847589"/>
                  <a:pt x="633319" y="6911465"/>
                  <a:pt x="415539" y="6822749"/>
                </a:cubicBezTo>
                <a:cubicBezTo>
                  <a:pt x="271897" y="6765971"/>
                  <a:pt x="114355" y="6620479"/>
                  <a:pt x="183859" y="6421758"/>
                </a:cubicBezTo>
                <a:cubicBezTo>
                  <a:pt x="359935" y="5910759"/>
                  <a:pt x="1777817" y="6382723"/>
                  <a:pt x="2148507" y="6063348"/>
                </a:cubicBezTo>
                <a:cubicBezTo>
                  <a:pt x="2282881" y="5942696"/>
                  <a:pt x="2310681" y="5740426"/>
                  <a:pt x="2162407" y="5605579"/>
                </a:cubicBezTo>
                <a:cubicBezTo>
                  <a:pt x="1865857" y="5332338"/>
                  <a:pt x="1193985" y="5598483"/>
                  <a:pt x="790861" y="5424601"/>
                </a:cubicBezTo>
                <a:cubicBezTo>
                  <a:pt x="614785" y="5350080"/>
                  <a:pt x="508213" y="5162004"/>
                  <a:pt x="633319" y="4963283"/>
                </a:cubicBezTo>
                <a:cubicBezTo>
                  <a:pt x="725991" y="4814242"/>
                  <a:pt x="911335" y="4807144"/>
                  <a:pt x="1180083" y="4782304"/>
                </a:cubicBezTo>
                <a:cubicBezTo>
                  <a:pt x="1685145" y="4729075"/>
                  <a:pt x="1712949" y="4157752"/>
                  <a:pt x="1184717" y="4097426"/>
                </a:cubicBezTo>
                <a:cubicBezTo>
                  <a:pt x="878899" y="4061939"/>
                  <a:pt x="725991" y="4097426"/>
                  <a:pt x="582349" y="3930641"/>
                </a:cubicBezTo>
                <a:cubicBezTo>
                  <a:pt x="457241" y="3778051"/>
                  <a:pt x="494311" y="3589975"/>
                  <a:pt x="661121" y="3479969"/>
                </a:cubicBezTo>
                <a:cubicBezTo>
                  <a:pt x="985473" y="3263505"/>
                  <a:pt x="1689779" y="3565135"/>
                  <a:pt x="1884391" y="3213823"/>
                </a:cubicBezTo>
                <a:cubicBezTo>
                  <a:pt x="2083635" y="2937033"/>
                  <a:pt x="1791717" y="2717020"/>
                  <a:pt x="1467367" y="2699277"/>
                </a:cubicBezTo>
                <a:cubicBezTo>
                  <a:pt x="1226419" y="2685082"/>
                  <a:pt x="536013" y="2752506"/>
                  <a:pt x="387739" y="2670888"/>
                </a:cubicBezTo>
                <a:cubicBezTo>
                  <a:pt x="-75623" y="2653146"/>
                  <a:pt x="-121959" y="2191827"/>
                  <a:pt x="239463" y="2049883"/>
                </a:cubicBezTo>
                <a:cubicBezTo>
                  <a:pt x="387739" y="1989556"/>
                  <a:pt x="693555" y="2007299"/>
                  <a:pt x="874265" y="2007299"/>
                </a:cubicBezTo>
                <a:cubicBezTo>
                  <a:pt x="1263487" y="2007299"/>
                  <a:pt x="1193985" y="2017945"/>
                  <a:pt x="1462733" y="1897294"/>
                </a:cubicBezTo>
                <a:cubicBezTo>
                  <a:pt x="1661977" y="1535336"/>
                  <a:pt x="1518337" y="1340163"/>
                  <a:pt x="994739" y="1315322"/>
                </a:cubicBezTo>
                <a:cubicBezTo>
                  <a:pt x="466509" y="1294031"/>
                  <a:pt x="410905" y="985302"/>
                  <a:pt x="633319" y="701414"/>
                </a:cubicBezTo>
                <a:cubicBezTo>
                  <a:pt x="874265" y="612700"/>
                  <a:pt x="864999" y="612700"/>
                  <a:pt x="1189351" y="616247"/>
                </a:cubicBezTo>
                <a:cubicBezTo>
                  <a:pt x="1374695" y="616247"/>
                  <a:pt x="1597109" y="641088"/>
                  <a:pt x="1754649" y="566568"/>
                </a:cubicBezTo>
                <a:cubicBezTo>
                  <a:pt x="2026295" y="439261"/>
                  <a:pt x="2053155" y="159808"/>
                  <a:pt x="1807293" y="8730"/>
                </a:cubicBezTo>
                <a:lnTo>
                  <a:pt x="1790913" y="1"/>
                </a:lnTo>
                <a:lnTo>
                  <a:pt x="3494349" y="1"/>
                </a:lnTo>
                <a:lnTo>
                  <a:pt x="3760873" y="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849747D-ED2C-4026-BA8A-5BEAC016C1F1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8056500" y="2477729"/>
            <a:ext cx="8633973" cy="6017342"/>
          </a:xfrm>
          <a:custGeom>
            <a:avLst/>
            <a:gdLst>
              <a:gd name="connsiteX0" fmla="*/ 501484 w 8633973"/>
              <a:gd name="connsiteY0" fmla="*/ 0 h 6017342"/>
              <a:gd name="connsiteX1" fmla="*/ 8132488 w 8633973"/>
              <a:gd name="connsiteY1" fmla="*/ 0 h 6017342"/>
              <a:gd name="connsiteX2" fmla="*/ 8633973 w 8633973"/>
              <a:gd name="connsiteY2" fmla="*/ 501485 h 6017342"/>
              <a:gd name="connsiteX3" fmla="*/ 8633973 w 8633973"/>
              <a:gd name="connsiteY3" fmla="*/ 5515857 h 6017342"/>
              <a:gd name="connsiteX4" fmla="*/ 8132488 w 8633973"/>
              <a:gd name="connsiteY4" fmla="*/ 6017342 h 6017342"/>
              <a:gd name="connsiteX5" fmla="*/ 501484 w 8633973"/>
              <a:gd name="connsiteY5" fmla="*/ 6017342 h 6017342"/>
              <a:gd name="connsiteX6" fmla="*/ 0 w 8633973"/>
              <a:gd name="connsiteY6" fmla="*/ 5515857 h 6017342"/>
              <a:gd name="connsiteX7" fmla="*/ 0 w 8633973"/>
              <a:gd name="connsiteY7" fmla="*/ 501485 h 6017342"/>
              <a:gd name="connsiteX8" fmla="*/ 501484 w 8633973"/>
              <a:gd name="connsiteY8" fmla="*/ 0 h 601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33973" h="6017342">
                <a:moveTo>
                  <a:pt x="501484" y="0"/>
                </a:moveTo>
                <a:lnTo>
                  <a:pt x="8132488" y="0"/>
                </a:lnTo>
                <a:cubicBezTo>
                  <a:pt x="8409451" y="0"/>
                  <a:pt x="8633973" y="224522"/>
                  <a:pt x="8633973" y="501485"/>
                </a:cubicBezTo>
                <a:lnTo>
                  <a:pt x="8633973" y="5515857"/>
                </a:lnTo>
                <a:cubicBezTo>
                  <a:pt x="8633973" y="5792820"/>
                  <a:pt x="8409451" y="6017342"/>
                  <a:pt x="8132488" y="6017342"/>
                </a:cubicBezTo>
                <a:lnTo>
                  <a:pt x="501484" y="6017342"/>
                </a:lnTo>
                <a:cubicBezTo>
                  <a:pt x="224521" y="6017342"/>
                  <a:pt x="0" y="5792820"/>
                  <a:pt x="0" y="5515857"/>
                </a:cubicBezTo>
                <a:lnTo>
                  <a:pt x="0" y="501485"/>
                </a:lnTo>
                <a:cubicBezTo>
                  <a:pt x="0" y="224522"/>
                  <a:pt x="224521" y="0"/>
                  <a:pt x="50148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2362200" dir="2700000" sx="90000" sy="90000" algn="tl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5893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2CA86175-65F3-4120-988A-5B321D651E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52986" y="2193496"/>
            <a:ext cx="3900029" cy="6585808"/>
          </a:xfrm>
          <a:prstGeom prst="round2SameRect">
            <a:avLst>
              <a:gd name="adj1" fmla="val 1036"/>
              <a:gd name="adj2" fmla="val 0"/>
            </a:avLst>
          </a:prstGeom>
          <a:solidFill>
            <a:schemeClr val="bg1">
              <a:lumMod val="95000"/>
            </a:schemeClr>
          </a:solidFill>
          <a:ln w="38100">
            <a:noFill/>
          </a:ln>
          <a:effectLst>
            <a:outerShdw blurRad="1270000" dist="1460500" dir="5400000" sx="90000" sy="9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2E90B60-55C5-4104-B062-CFD99C7B72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201422" y="2193496"/>
            <a:ext cx="3900029" cy="6585808"/>
          </a:xfrm>
          <a:prstGeom prst="round2SameRect">
            <a:avLst>
              <a:gd name="adj1" fmla="val 1036"/>
              <a:gd name="adj2" fmla="val 0"/>
            </a:avLst>
          </a:prstGeom>
          <a:solidFill>
            <a:schemeClr val="bg1">
              <a:lumMod val="95000"/>
            </a:schemeClr>
          </a:solidFill>
          <a:ln w="38100">
            <a:noFill/>
          </a:ln>
          <a:effectLst>
            <a:outerShdw blurRad="1270000" dist="1460500" dir="5400000" sx="90000" sy="9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8932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B638ED0-CFFC-47D4-BAB0-96D518397208}"/>
              </a:ext>
            </a:extLst>
          </p:cNvPr>
          <p:cNvSpPr/>
          <p:nvPr/>
        </p:nvSpPr>
        <p:spPr>
          <a:xfrm rot="5400000" flipH="1">
            <a:off x="-2083832" y="2103157"/>
            <a:ext cx="10972800" cy="6766484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B29272B-FB29-436F-9298-ED14E42C75F9}"/>
              </a:ext>
            </a:extLst>
          </p:cNvPr>
          <p:cNvSpPr/>
          <p:nvPr/>
        </p:nvSpPr>
        <p:spPr>
          <a:xfrm rot="5400000">
            <a:off x="-2103158" y="2103157"/>
            <a:ext cx="10972800" cy="6766484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gradFill flip="none" rotWithShape="1">
            <a:gsLst>
              <a:gs pos="2000">
                <a:schemeClr val="accent1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673CF85-63C4-4460-B576-B4FE7421D458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2026507" y="1705232"/>
            <a:ext cx="6453653" cy="7562336"/>
          </a:xfrm>
          <a:prstGeom prst="roundRect">
            <a:avLst>
              <a:gd name="adj" fmla="val 2061"/>
            </a:avLst>
          </a:prstGeom>
          <a:solidFill>
            <a:schemeClr val="bg1">
              <a:lumMod val="95000"/>
            </a:schemeClr>
          </a:solidFill>
          <a:ln w="38100">
            <a:noFill/>
          </a:ln>
          <a:effectLst>
            <a:outerShdw blurRad="1270000" dist="1460500" dir="5400000" sx="90000" sy="9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D873C3D-BCBF-449D-9440-158CA473BDAC}"/>
              </a:ext>
            </a:extLst>
          </p:cNvPr>
          <p:cNvSpPr/>
          <p:nvPr userDrawn="1"/>
        </p:nvSpPr>
        <p:spPr>
          <a:xfrm>
            <a:off x="1" y="9226102"/>
            <a:ext cx="1807516" cy="1746697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762000" y="1189072"/>
                  <a:pt x="2584450" y="1190447"/>
                  <a:pt x="3200400" y="1720566"/>
                </a:cubicBezTo>
                <a:cubicBezTo>
                  <a:pt x="3816350" y="2250685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alpha val="4000"/>
                </a:schemeClr>
              </a:gs>
              <a:gs pos="0">
                <a:srgbClr val="181B2C">
                  <a:alpha val="3000"/>
                </a:srgbClr>
              </a:gs>
              <a:gs pos="55000">
                <a:schemeClr val="accent5">
                  <a:alpha val="33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6EB7A74-782D-43D5-BB57-22D5D1A0BC2B}"/>
              </a:ext>
            </a:extLst>
          </p:cNvPr>
          <p:cNvSpPr/>
          <p:nvPr userDrawn="1"/>
        </p:nvSpPr>
        <p:spPr>
          <a:xfrm>
            <a:off x="1289" y="8702817"/>
            <a:ext cx="535778" cy="1136676"/>
          </a:xfrm>
          <a:custGeom>
            <a:avLst/>
            <a:gdLst>
              <a:gd name="connsiteX0" fmla="*/ 0 w 1189942"/>
              <a:gd name="connsiteY0" fmla="*/ 0 h 2524513"/>
              <a:gd name="connsiteX1" fmla="*/ 175601 w 1189942"/>
              <a:gd name="connsiteY1" fmla="*/ 17702 h 2524513"/>
              <a:gd name="connsiteX2" fmla="*/ 1189942 w 1189942"/>
              <a:gd name="connsiteY2" fmla="*/ 1262256 h 2524513"/>
              <a:gd name="connsiteX3" fmla="*/ 175601 w 1189942"/>
              <a:gd name="connsiteY3" fmla="*/ 2506811 h 2524513"/>
              <a:gd name="connsiteX4" fmla="*/ 0 w 1189942"/>
              <a:gd name="connsiteY4" fmla="*/ 2524513 h 252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942" h="2524513">
                <a:moveTo>
                  <a:pt x="0" y="0"/>
                </a:moveTo>
                <a:lnTo>
                  <a:pt x="175601" y="17702"/>
                </a:lnTo>
                <a:cubicBezTo>
                  <a:pt x="754484" y="136158"/>
                  <a:pt x="1189942" y="648354"/>
                  <a:pt x="1189942" y="1262256"/>
                </a:cubicBezTo>
                <a:cubicBezTo>
                  <a:pt x="1189942" y="1876159"/>
                  <a:pt x="754484" y="2388354"/>
                  <a:pt x="175601" y="2506811"/>
                </a:cubicBezTo>
                <a:lnTo>
                  <a:pt x="0" y="2524513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5"/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outerShdw blurRad="1270000" dist="6223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6A3997-3866-4461-9243-CE552ABE428B}"/>
              </a:ext>
            </a:extLst>
          </p:cNvPr>
          <p:cNvSpPr txBox="1"/>
          <p:nvPr userDrawn="1"/>
        </p:nvSpPr>
        <p:spPr>
          <a:xfrm rot="16200000" flipH="1">
            <a:off x="-1193345" y="5332512"/>
            <a:ext cx="35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trike="noStrike" spc="600" dirty="0">
                <a:solidFill>
                  <a:schemeClr val="bg1">
                    <a:alpha val="45000"/>
                  </a:schemeClr>
                </a:solidFill>
                <a:latin typeface="Nexa Light" panose="02000000000000000000" pitchFamily="50" charset="0"/>
                <a:ea typeface="Roboto Condensed" panose="02000000000000000000" pitchFamily="2" charset="0"/>
                <a:cs typeface="Segoe UI" panose="020B0502040204020203" pitchFamily="34" charset="0"/>
              </a:rPr>
              <a:t>PAVLOVAWEB.RU</a:t>
            </a:r>
            <a:endParaRPr lang="id-ID" sz="1400" strike="noStrike" spc="600" dirty="0">
              <a:solidFill>
                <a:schemeClr val="bg1">
                  <a:alpha val="45000"/>
                </a:schemeClr>
              </a:solidFill>
              <a:latin typeface="Nexa Light" panose="02000000000000000000" pitchFamily="50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32DDBB0-A0FE-4604-8500-DA9D4B9285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7786" y="578097"/>
            <a:ext cx="544035" cy="6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626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1DEE7EC-1221-4F26-9E62-B67BF61638D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15400" y="0"/>
            <a:ext cx="3520546" cy="548640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E338C08B-3482-4DA8-9807-4E68A4C265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435946" y="5486400"/>
            <a:ext cx="3520546" cy="548640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3DA771EF-E223-45ED-8DC4-9ED9311430D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956492" y="0"/>
            <a:ext cx="3520546" cy="548640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8694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F5B8586-E667-495D-81BA-A43E958022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" y="0"/>
            <a:ext cx="9710784" cy="10972800"/>
          </a:xfrm>
          <a:custGeom>
            <a:avLst/>
            <a:gdLst>
              <a:gd name="connsiteX0" fmla="*/ 0 w 9710784"/>
              <a:gd name="connsiteY0" fmla="*/ 0 h 10972800"/>
              <a:gd name="connsiteX1" fmla="*/ 9236054 w 9710784"/>
              <a:gd name="connsiteY1" fmla="*/ 0 h 10972800"/>
              <a:gd name="connsiteX2" fmla="*/ 9236054 w 9710784"/>
              <a:gd name="connsiteY2" fmla="*/ 10972800 h 10972800"/>
              <a:gd name="connsiteX3" fmla="*/ 0 w 9710784"/>
              <a:gd name="connsiteY3" fmla="*/ 10972800 h 1097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10784" h="10972800">
                <a:moveTo>
                  <a:pt x="0" y="0"/>
                </a:moveTo>
                <a:lnTo>
                  <a:pt x="9236054" y="0"/>
                </a:lnTo>
                <a:cubicBezTo>
                  <a:pt x="11056780" y="4172747"/>
                  <a:pt x="6885660" y="6916377"/>
                  <a:pt x="9236054" y="10972800"/>
                </a:cubicBezTo>
                <a:lnTo>
                  <a:pt x="0" y="10972800"/>
                </a:lnTo>
                <a:close/>
              </a:path>
            </a:pathLst>
          </a:custGeom>
          <a:solidFill>
            <a:schemeClr val="bg1">
              <a:lumMod val="95000"/>
              <a:alpha val="45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838629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EE80D2-3AC2-4ABB-9148-06F6233DF0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76397" y="7303838"/>
            <a:ext cx="4862122" cy="3668963"/>
          </a:xfrm>
          <a:custGeom>
            <a:avLst/>
            <a:gdLst>
              <a:gd name="connsiteX0" fmla="*/ 1 w 4862122"/>
              <a:gd name="connsiteY0" fmla="*/ 0 h 3668963"/>
              <a:gd name="connsiteX1" fmla="*/ 4862122 w 4862122"/>
              <a:gd name="connsiteY1" fmla="*/ 0 h 3668963"/>
              <a:gd name="connsiteX2" fmla="*/ 4862122 w 4862122"/>
              <a:gd name="connsiteY2" fmla="*/ 3668963 h 3668963"/>
              <a:gd name="connsiteX3" fmla="*/ 1834482 w 4862122"/>
              <a:gd name="connsiteY3" fmla="*/ 3668963 h 3668963"/>
              <a:gd name="connsiteX4" fmla="*/ 0 w 4862122"/>
              <a:gd name="connsiteY4" fmla="*/ 1834481 h 3668963"/>
              <a:gd name="connsiteX5" fmla="*/ 1 w 4862122"/>
              <a:gd name="connsiteY5" fmla="*/ 0 h 366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62122" h="3668963">
                <a:moveTo>
                  <a:pt x="1" y="0"/>
                </a:moveTo>
                <a:lnTo>
                  <a:pt x="4862122" y="0"/>
                </a:lnTo>
                <a:lnTo>
                  <a:pt x="4862122" y="3668963"/>
                </a:lnTo>
                <a:lnTo>
                  <a:pt x="1834482" y="3668963"/>
                </a:lnTo>
                <a:cubicBezTo>
                  <a:pt x="821326" y="3668963"/>
                  <a:pt x="0" y="2847637"/>
                  <a:pt x="0" y="1834481"/>
                </a:cubicBezTo>
                <a:cubicBezTo>
                  <a:pt x="0" y="1222987"/>
                  <a:pt x="1" y="611494"/>
                  <a:pt x="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3CC49EF-A80F-43FE-A2A7-D68B6EC4C97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4862122" cy="3707063"/>
          </a:xfrm>
          <a:custGeom>
            <a:avLst/>
            <a:gdLst>
              <a:gd name="connsiteX0" fmla="*/ 0 w 4862122"/>
              <a:gd name="connsiteY0" fmla="*/ 0 h 3707063"/>
              <a:gd name="connsiteX1" fmla="*/ 3008590 w 4862122"/>
              <a:gd name="connsiteY1" fmla="*/ 0 h 3707063"/>
              <a:gd name="connsiteX2" fmla="*/ 4862122 w 4862122"/>
              <a:gd name="connsiteY2" fmla="*/ 1853532 h 3707063"/>
              <a:gd name="connsiteX3" fmla="*/ 4862121 w 4862122"/>
              <a:gd name="connsiteY3" fmla="*/ 3707063 h 3707063"/>
              <a:gd name="connsiteX4" fmla="*/ 0 w 4862122"/>
              <a:gd name="connsiteY4" fmla="*/ 3707063 h 370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62122" h="3707063">
                <a:moveTo>
                  <a:pt x="0" y="0"/>
                </a:moveTo>
                <a:lnTo>
                  <a:pt x="3008590" y="0"/>
                </a:lnTo>
                <a:cubicBezTo>
                  <a:pt x="4032267" y="0"/>
                  <a:pt x="4862122" y="829855"/>
                  <a:pt x="4862122" y="1853532"/>
                </a:cubicBezTo>
                <a:cubicBezTo>
                  <a:pt x="4862122" y="2471376"/>
                  <a:pt x="4862121" y="3089219"/>
                  <a:pt x="4862121" y="3707063"/>
                </a:cubicBezTo>
                <a:lnTo>
                  <a:pt x="0" y="370706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6F083AB-570D-4531-9A7B-DD92D19C175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738518" y="1"/>
            <a:ext cx="4862122" cy="3707063"/>
          </a:xfrm>
          <a:custGeom>
            <a:avLst/>
            <a:gdLst>
              <a:gd name="connsiteX0" fmla="*/ 0 w 4862122"/>
              <a:gd name="connsiteY0" fmla="*/ 0 h 3707063"/>
              <a:gd name="connsiteX1" fmla="*/ 3008590 w 4862122"/>
              <a:gd name="connsiteY1" fmla="*/ 0 h 3707063"/>
              <a:gd name="connsiteX2" fmla="*/ 4862122 w 4862122"/>
              <a:gd name="connsiteY2" fmla="*/ 1853532 h 3707063"/>
              <a:gd name="connsiteX3" fmla="*/ 4862121 w 4862122"/>
              <a:gd name="connsiteY3" fmla="*/ 3707063 h 3707063"/>
              <a:gd name="connsiteX4" fmla="*/ 0 w 4862122"/>
              <a:gd name="connsiteY4" fmla="*/ 3707063 h 370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62122" h="3707063">
                <a:moveTo>
                  <a:pt x="0" y="0"/>
                </a:moveTo>
                <a:lnTo>
                  <a:pt x="3008590" y="0"/>
                </a:lnTo>
                <a:cubicBezTo>
                  <a:pt x="4032267" y="0"/>
                  <a:pt x="4862122" y="829855"/>
                  <a:pt x="4862122" y="1853532"/>
                </a:cubicBezTo>
                <a:cubicBezTo>
                  <a:pt x="4862122" y="2471376"/>
                  <a:pt x="4862121" y="3089219"/>
                  <a:pt x="4862121" y="3707063"/>
                </a:cubicBezTo>
                <a:lnTo>
                  <a:pt x="0" y="370706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EE311FC-FB21-469B-AF99-091AA8453D3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614916" y="7303838"/>
            <a:ext cx="4862122" cy="3668963"/>
          </a:xfrm>
          <a:custGeom>
            <a:avLst/>
            <a:gdLst>
              <a:gd name="connsiteX0" fmla="*/ 1 w 4862122"/>
              <a:gd name="connsiteY0" fmla="*/ 0 h 3668963"/>
              <a:gd name="connsiteX1" fmla="*/ 4862122 w 4862122"/>
              <a:gd name="connsiteY1" fmla="*/ 0 h 3668963"/>
              <a:gd name="connsiteX2" fmla="*/ 4862122 w 4862122"/>
              <a:gd name="connsiteY2" fmla="*/ 3668963 h 3668963"/>
              <a:gd name="connsiteX3" fmla="*/ 1834482 w 4862122"/>
              <a:gd name="connsiteY3" fmla="*/ 3668963 h 3668963"/>
              <a:gd name="connsiteX4" fmla="*/ 0 w 4862122"/>
              <a:gd name="connsiteY4" fmla="*/ 1834481 h 3668963"/>
              <a:gd name="connsiteX5" fmla="*/ 1 w 4862122"/>
              <a:gd name="connsiteY5" fmla="*/ 0 h 366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62122" h="3668963">
                <a:moveTo>
                  <a:pt x="1" y="0"/>
                </a:moveTo>
                <a:lnTo>
                  <a:pt x="4862122" y="0"/>
                </a:lnTo>
                <a:lnTo>
                  <a:pt x="4862122" y="3668963"/>
                </a:lnTo>
                <a:lnTo>
                  <a:pt x="1834482" y="3668963"/>
                </a:lnTo>
                <a:cubicBezTo>
                  <a:pt x="821326" y="3668963"/>
                  <a:pt x="0" y="2847637"/>
                  <a:pt x="0" y="1834481"/>
                </a:cubicBezTo>
                <a:cubicBezTo>
                  <a:pt x="0" y="1222987"/>
                  <a:pt x="1" y="611494"/>
                  <a:pt x="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26048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1B78-826D-4FE9-99FE-428C8E62A6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9E0E0A3-4F7E-4BDA-9BCC-8809A94C46EA}"/>
              </a:ext>
            </a:extLst>
          </p:cNvPr>
          <p:cNvSpPr/>
          <p:nvPr userDrawn="1"/>
        </p:nvSpPr>
        <p:spPr>
          <a:xfrm rot="14125145">
            <a:off x="2604295" y="2802933"/>
            <a:ext cx="6245989" cy="5366932"/>
          </a:xfrm>
          <a:custGeom>
            <a:avLst/>
            <a:gdLst>
              <a:gd name="connsiteX0" fmla="*/ 1461356 w 3189331"/>
              <a:gd name="connsiteY0" fmla="*/ 10544 h 3099408"/>
              <a:gd name="connsiteX1" fmla="*/ 2055716 w 3189331"/>
              <a:gd name="connsiteY1" fmla="*/ 124844 h 3099408"/>
              <a:gd name="connsiteX2" fmla="*/ 2200496 w 3189331"/>
              <a:gd name="connsiteY2" fmla="*/ 155324 h 3099408"/>
              <a:gd name="connsiteX3" fmla="*/ 2817716 w 3189331"/>
              <a:gd name="connsiteY3" fmla="*/ 322964 h 3099408"/>
              <a:gd name="connsiteX4" fmla="*/ 3152996 w 3189331"/>
              <a:gd name="connsiteY4" fmla="*/ 742064 h 3099408"/>
              <a:gd name="connsiteX5" fmla="*/ 3107276 w 3189331"/>
              <a:gd name="connsiteY5" fmla="*/ 1405004 h 3099408"/>
              <a:gd name="connsiteX6" fmla="*/ 2505296 w 3189331"/>
              <a:gd name="connsiteY6" fmla="*/ 1854584 h 3099408"/>
              <a:gd name="connsiteX7" fmla="*/ 2192876 w 3189331"/>
              <a:gd name="connsiteY7" fmla="*/ 2433704 h 3099408"/>
              <a:gd name="connsiteX8" fmla="*/ 1697576 w 3189331"/>
              <a:gd name="connsiteY8" fmla="*/ 2860424 h 3099408"/>
              <a:gd name="connsiteX9" fmla="*/ 1232756 w 3189331"/>
              <a:gd name="connsiteY9" fmla="*/ 3081404 h 3099408"/>
              <a:gd name="connsiteX10" fmla="*/ 646016 w 3189331"/>
              <a:gd name="connsiteY10" fmla="*/ 3005204 h 3099408"/>
              <a:gd name="connsiteX11" fmla="*/ 104996 w 3189331"/>
              <a:gd name="connsiteY11" fmla="*/ 2365124 h 3099408"/>
              <a:gd name="connsiteX12" fmla="*/ 44036 w 3189331"/>
              <a:gd name="connsiteY12" fmla="*/ 1252604 h 3099408"/>
              <a:gd name="connsiteX13" fmla="*/ 607916 w 3189331"/>
              <a:gd name="connsiteY13" fmla="*/ 422024 h 3099408"/>
              <a:gd name="connsiteX14" fmla="*/ 1461356 w 3189331"/>
              <a:gd name="connsiteY14" fmla="*/ 10544 h 3099408"/>
              <a:gd name="connsiteX0" fmla="*/ 1461356 w 3197385"/>
              <a:gd name="connsiteY0" fmla="*/ 10544 h 3099408"/>
              <a:gd name="connsiteX1" fmla="*/ 2055716 w 3197385"/>
              <a:gd name="connsiteY1" fmla="*/ 124844 h 3099408"/>
              <a:gd name="connsiteX2" fmla="*/ 2200496 w 3197385"/>
              <a:gd name="connsiteY2" fmla="*/ 155324 h 3099408"/>
              <a:gd name="connsiteX3" fmla="*/ 2817716 w 3197385"/>
              <a:gd name="connsiteY3" fmla="*/ 322964 h 3099408"/>
              <a:gd name="connsiteX4" fmla="*/ 3152996 w 3197385"/>
              <a:gd name="connsiteY4" fmla="*/ 742064 h 3099408"/>
              <a:gd name="connsiteX5" fmla="*/ 3107276 w 3197385"/>
              <a:gd name="connsiteY5" fmla="*/ 1405004 h 3099408"/>
              <a:gd name="connsiteX6" fmla="*/ 2505296 w 3197385"/>
              <a:gd name="connsiteY6" fmla="*/ 1854584 h 3099408"/>
              <a:gd name="connsiteX7" fmla="*/ 2192876 w 3197385"/>
              <a:gd name="connsiteY7" fmla="*/ 2433704 h 3099408"/>
              <a:gd name="connsiteX8" fmla="*/ 1697576 w 3197385"/>
              <a:gd name="connsiteY8" fmla="*/ 2860424 h 3099408"/>
              <a:gd name="connsiteX9" fmla="*/ 1232756 w 3197385"/>
              <a:gd name="connsiteY9" fmla="*/ 3081404 h 3099408"/>
              <a:gd name="connsiteX10" fmla="*/ 646016 w 3197385"/>
              <a:gd name="connsiteY10" fmla="*/ 3005204 h 3099408"/>
              <a:gd name="connsiteX11" fmla="*/ 104996 w 3197385"/>
              <a:gd name="connsiteY11" fmla="*/ 2365124 h 3099408"/>
              <a:gd name="connsiteX12" fmla="*/ 44036 w 3197385"/>
              <a:gd name="connsiteY12" fmla="*/ 1252604 h 3099408"/>
              <a:gd name="connsiteX13" fmla="*/ 607916 w 3197385"/>
              <a:gd name="connsiteY13" fmla="*/ 422024 h 3099408"/>
              <a:gd name="connsiteX14" fmla="*/ 1461356 w 3197385"/>
              <a:gd name="connsiteY14" fmla="*/ 10544 h 3099408"/>
              <a:gd name="connsiteX0" fmla="*/ 1461356 w 3116044"/>
              <a:gd name="connsiteY0" fmla="*/ 10544 h 3099408"/>
              <a:gd name="connsiteX1" fmla="*/ 2055716 w 3116044"/>
              <a:gd name="connsiteY1" fmla="*/ 124844 h 3099408"/>
              <a:gd name="connsiteX2" fmla="*/ 2200496 w 3116044"/>
              <a:gd name="connsiteY2" fmla="*/ 155324 h 3099408"/>
              <a:gd name="connsiteX3" fmla="*/ 2817716 w 3116044"/>
              <a:gd name="connsiteY3" fmla="*/ 322964 h 3099408"/>
              <a:gd name="connsiteX4" fmla="*/ 3107276 w 3116044"/>
              <a:gd name="connsiteY4" fmla="*/ 1405004 h 3099408"/>
              <a:gd name="connsiteX5" fmla="*/ 2505296 w 3116044"/>
              <a:gd name="connsiteY5" fmla="*/ 1854584 h 3099408"/>
              <a:gd name="connsiteX6" fmla="*/ 2192876 w 3116044"/>
              <a:gd name="connsiteY6" fmla="*/ 2433704 h 3099408"/>
              <a:gd name="connsiteX7" fmla="*/ 1697576 w 3116044"/>
              <a:gd name="connsiteY7" fmla="*/ 2860424 h 3099408"/>
              <a:gd name="connsiteX8" fmla="*/ 1232756 w 3116044"/>
              <a:gd name="connsiteY8" fmla="*/ 3081404 h 3099408"/>
              <a:gd name="connsiteX9" fmla="*/ 646016 w 3116044"/>
              <a:gd name="connsiteY9" fmla="*/ 3005204 h 3099408"/>
              <a:gd name="connsiteX10" fmla="*/ 104996 w 3116044"/>
              <a:gd name="connsiteY10" fmla="*/ 2365124 h 3099408"/>
              <a:gd name="connsiteX11" fmla="*/ 44036 w 3116044"/>
              <a:gd name="connsiteY11" fmla="*/ 1252604 h 3099408"/>
              <a:gd name="connsiteX12" fmla="*/ 607916 w 3116044"/>
              <a:gd name="connsiteY12" fmla="*/ 422024 h 3099408"/>
              <a:gd name="connsiteX13" fmla="*/ 1461356 w 3116044"/>
              <a:gd name="connsiteY13" fmla="*/ 10544 h 3099408"/>
              <a:gd name="connsiteX0" fmla="*/ 1461356 w 3202939"/>
              <a:gd name="connsiteY0" fmla="*/ 10544 h 3099408"/>
              <a:gd name="connsiteX1" fmla="*/ 2055716 w 3202939"/>
              <a:gd name="connsiteY1" fmla="*/ 124844 h 3099408"/>
              <a:gd name="connsiteX2" fmla="*/ 2200496 w 3202939"/>
              <a:gd name="connsiteY2" fmla="*/ 155324 h 3099408"/>
              <a:gd name="connsiteX3" fmla="*/ 2817716 w 3202939"/>
              <a:gd name="connsiteY3" fmla="*/ 322964 h 3099408"/>
              <a:gd name="connsiteX4" fmla="*/ 3107276 w 3202939"/>
              <a:gd name="connsiteY4" fmla="*/ 1405004 h 3099408"/>
              <a:gd name="connsiteX5" fmla="*/ 2505296 w 3202939"/>
              <a:gd name="connsiteY5" fmla="*/ 1854584 h 3099408"/>
              <a:gd name="connsiteX6" fmla="*/ 2192876 w 3202939"/>
              <a:gd name="connsiteY6" fmla="*/ 2433704 h 3099408"/>
              <a:gd name="connsiteX7" fmla="*/ 1697576 w 3202939"/>
              <a:gd name="connsiteY7" fmla="*/ 2860424 h 3099408"/>
              <a:gd name="connsiteX8" fmla="*/ 1232756 w 3202939"/>
              <a:gd name="connsiteY8" fmla="*/ 3081404 h 3099408"/>
              <a:gd name="connsiteX9" fmla="*/ 646016 w 3202939"/>
              <a:gd name="connsiteY9" fmla="*/ 3005204 h 3099408"/>
              <a:gd name="connsiteX10" fmla="*/ 104996 w 3202939"/>
              <a:gd name="connsiteY10" fmla="*/ 2365124 h 3099408"/>
              <a:gd name="connsiteX11" fmla="*/ 44036 w 3202939"/>
              <a:gd name="connsiteY11" fmla="*/ 1252604 h 3099408"/>
              <a:gd name="connsiteX12" fmla="*/ 607916 w 3202939"/>
              <a:gd name="connsiteY12" fmla="*/ 422024 h 3099408"/>
              <a:gd name="connsiteX13" fmla="*/ 1461356 w 3202939"/>
              <a:gd name="connsiteY13" fmla="*/ 10544 h 3099408"/>
              <a:gd name="connsiteX0" fmla="*/ 1461356 w 3202939"/>
              <a:gd name="connsiteY0" fmla="*/ 10544 h 3099408"/>
              <a:gd name="connsiteX1" fmla="*/ 2055716 w 3202939"/>
              <a:gd name="connsiteY1" fmla="*/ 124844 h 3099408"/>
              <a:gd name="connsiteX2" fmla="*/ 2200496 w 3202939"/>
              <a:gd name="connsiteY2" fmla="*/ 155324 h 3099408"/>
              <a:gd name="connsiteX3" fmla="*/ 2817716 w 3202939"/>
              <a:gd name="connsiteY3" fmla="*/ 322964 h 3099408"/>
              <a:gd name="connsiteX4" fmla="*/ 3107276 w 3202939"/>
              <a:gd name="connsiteY4" fmla="*/ 1405004 h 3099408"/>
              <a:gd name="connsiteX5" fmla="*/ 2505296 w 3202939"/>
              <a:gd name="connsiteY5" fmla="*/ 1854584 h 3099408"/>
              <a:gd name="connsiteX6" fmla="*/ 1697576 w 3202939"/>
              <a:gd name="connsiteY6" fmla="*/ 2860424 h 3099408"/>
              <a:gd name="connsiteX7" fmla="*/ 1232756 w 3202939"/>
              <a:gd name="connsiteY7" fmla="*/ 3081404 h 3099408"/>
              <a:gd name="connsiteX8" fmla="*/ 646016 w 3202939"/>
              <a:gd name="connsiteY8" fmla="*/ 3005204 h 3099408"/>
              <a:gd name="connsiteX9" fmla="*/ 104996 w 3202939"/>
              <a:gd name="connsiteY9" fmla="*/ 2365124 h 3099408"/>
              <a:gd name="connsiteX10" fmla="*/ 44036 w 3202939"/>
              <a:gd name="connsiteY10" fmla="*/ 1252604 h 3099408"/>
              <a:gd name="connsiteX11" fmla="*/ 607916 w 3202939"/>
              <a:gd name="connsiteY11" fmla="*/ 422024 h 3099408"/>
              <a:gd name="connsiteX12" fmla="*/ 1461356 w 3202939"/>
              <a:gd name="connsiteY12" fmla="*/ 10544 h 3099408"/>
              <a:gd name="connsiteX0" fmla="*/ 1461356 w 3202939"/>
              <a:gd name="connsiteY0" fmla="*/ 10544 h 3099408"/>
              <a:gd name="connsiteX1" fmla="*/ 2055716 w 3202939"/>
              <a:gd name="connsiteY1" fmla="*/ 124844 h 3099408"/>
              <a:gd name="connsiteX2" fmla="*/ 2200496 w 3202939"/>
              <a:gd name="connsiteY2" fmla="*/ 155324 h 3099408"/>
              <a:gd name="connsiteX3" fmla="*/ 2817716 w 3202939"/>
              <a:gd name="connsiteY3" fmla="*/ 322964 h 3099408"/>
              <a:gd name="connsiteX4" fmla="*/ 3107276 w 3202939"/>
              <a:gd name="connsiteY4" fmla="*/ 1405004 h 3099408"/>
              <a:gd name="connsiteX5" fmla="*/ 2505296 w 3202939"/>
              <a:gd name="connsiteY5" fmla="*/ 1854584 h 3099408"/>
              <a:gd name="connsiteX6" fmla="*/ 1697576 w 3202939"/>
              <a:gd name="connsiteY6" fmla="*/ 2860424 h 3099408"/>
              <a:gd name="connsiteX7" fmla="*/ 1232756 w 3202939"/>
              <a:gd name="connsiteY7" fmla="*/ 3081404 h 3099408"/>
              <a:gd name="connsiteX8" fmla="*/ 646016 w 3202939"/>
              <a:gd name="connsiteY8" fmla="*/ 3005204 h 3099408"/>
              <a:gd name="connsiteX9" fmla="*/ 104996 w 3202939"/>
              <a:gd name="connsiteY9" fmla="*/ 2365124 h 3099408"/>
              <a:gd name="connsiteX10" fmla="*/ 44036 w 3202939"/>
              <a:gd name="connsiteY10" fmla="*/ 1252604 h 3099408"/>
              <a:gd name="connsiteX11" fmla="*/ 607916 w 3202939"/>
              <a:gd name="connsiteY11" fmla="*/ 422024 h 3099408"/>
              <a:gd name="connsiteX12" fmla="*/ 1461356 w 3202939"/>
              <a:gd name="connsiteY12" fmla="*/ 10544 h 3099408"/>
              <a:gd name="connsiteX0" fmla="*/ 1461356 w 3202939"/>
              <a:gd name="connsiteY0" fmla="*/ 10544 h 3173530"/>
              <a:gd name="connsiteX1" fmla="*/ 2055716 w 3202939"/>
              <a:gd name="connsiteY1" fmla="*/ 124844 h 3173530"/>
              <a:gd name="connsiteX2" fmla="*/ 2200496 w 3202939"/>
              <a:gd name="connsiteY2" fmla="*/ 155324 h 3173530"/>
              <a:gd name="connsiteX3" fmla="*/ 2817716 w 3202939"/>
              <a:gd name="connsiteY3" fmla="*/ 322964 h 3173530"/>
              <a:gd name="connsiteX4" fmla="*/ 3107276 w 3202939"/>
              <a:gd name="connsiteY4" fmla="*/ 1405004 h 3173530"/>
              <a:gd name="connsiteX5" fmla="*/ 2505296 w 3202939"/>
              <a:gd name="connsiteY5" fmla="*/ 1854584 h 3173530"/>
              <a:gd name="connsiteX6" fmla="*/ 1232756 w 3202939"/>
              <a:gd name="connsiteY6" fmla="*/ 3081404 h 3173530"/>
              <a:gd name="connsiteX7" fmla="*/ 646016 w 3202939"/>
              <a:gd name="connsiteY7" fmla="*/ 3005204 h 3173530"/>
              <a:gd name="connsiteX8" fmla="*/ 104996 w 3202939"/>
              <a:gd name="connsiteY8" fmla="*/ 2365124 h 3173530"/>
              <a:gd name="connsiteX9" fmla="*/ 44036 w 3202939"/>
              <a:gd name="connsiteY9" fmla="*/ 1252604 h 3173530"/>
              <a:gd name="connsiteX10" fmla="*/ 607916 w 3202939"/>
              <a:gd name="connsiteY10" fmla="*/ 422024 h 3173530"/>
              <a:gd name="connsiteX11" fmla="*/ 1461356 w 3202939"/>
              <a:gd name="connsiteY11" fmla="*/ 10544 h 3173530"/>
              <a:gd name="connsiteX0" fmla="*/ 1461356 w 3202939"/>
              <a:gd name="connsiteY0" fmla="*/ 10544 h 3178638"/>
              <a:gd name="connsiteX1" fmla="*/ 2055716 w 3202939"/>
              <a:gd name="connsiteY1" fmla="*/ 124844 h 3178638"/>
              <a:gd name="connsiteX2" fmla="*/ 2200496 w 3202939"/>
              <a:gd name="connsiteY2" fmla="*/ 155324 h 3178638"/>
              <a:gd name="connsiteX3" fmla="*/ 2817716 w 3202939"/>
              <a:gd name="connsiteY3" fmla="*/ 322964 h 3178638"/>
              <a:gd name="connsiteX4" fmla="*/ 3107276 w 3202939"/>
              <a:gd name="connsiteY4" fmla="*/ 1405004 h 3178638"/>
              <a:gd name="connsiteX5" fmla="*/ 2505296 w 3202939"/>
              <a:gd name="connsiteY5" fmla="*/ 1854584 h 3178638"/>
              <a:gd name="connsiteX6" fmla="*/ 1232756 w 3202939"/>
              <a:gd name="connsiteY6" fmla="*/ 3081404 h 3178638"/>
              <a:gd name="connsiteX7" fmla="*/ 646016 w 3202939"/>
              <a:gd name="connsiteY7" fmla="*/ 3005204 h 3178638"/>
              <a:gd name="connsiteX8" fmla="*/ 104996 w 3202939"/>
              <a:gd name="connsiteY8" fmla="*/ 2365124 h 3178638"/>
              <a:gd name="connsiteX9" fmla="*/ 44036 w 3202939"/>
              <a:gd name="connsiteY9" fmla="*/ 1252604 h 3178638"/>
              <a:gd name="connsiteX10" fmla="*/ 607916 w 3202939"/>
              <a:gd name="connsiteY10" fmla="*/ 422024 h 3178638"/>
              <a:gd name="connsiteX11" fmla="*/ 1461356 w 3202939"/>
              <a:gd name="connsiteY11" fmla="*/ 10544 h 3178638"/>
              <a:gd name="connsiteX0" fmla="*/ 1461356 w 3202939"/>
              <a:gd name="connsiteY0" fmla="*/ 10544 h 3091066"/>
              <a:gd name="connsiteX1" fmla="*/ 2055716 w 3202939"/>
              <a:gd name="connsiteY1" fmla="*/ 124844 h 3091066"/>
              <a:gd name="connsiteX2" fmla="*/ 2200496 w 3202939"/>
              <a:gd name="connsiteY2" fmla="*/ 155324 h 3091066"/>
              <a:gd name="connsiteX3" fmla="*/ 2817716 w 3202939"/>
              <a:gd name="connsiteY3" fmla="*/ 322964 h 3091066"/>
              <a:gd name="connsiteX4" fmla="*/ 3107276 w 3202939"/>
              <a:gd name="connsiteY4" fmla="*/ 1405004 h 3091066"/>
              <a:gd name="connsiteX5" fmla="*/ 2505296 w 3202939"/>
              <a:gd name="connsiteY5" fmla="*/ 1854584 h 3091066"/>
              <a:gd name="connsiteX6" fmla="*/ 1232756 w 3202939"/>
              <a:gd name="connsiteY6" fmla="*/ 3081404 h 3091066"/>
              <a:gd name="connsiteX7" fmla="*/ 104996 w 3202939"/>
              <a:gd name="connsiteY7" fmla="*/ 2365124 h 3091066"/>
              <a:gd name="connsiteX8" fmla="*/ 44036 w 3202939"/>
              <a:gd name="connsiteY8" fmla="*/ 1252604 h 3091066"/>
              <a:gd name="connsiteX9" fmla="*/ 607916 w 3202939"/>
              <a:gd name="connsiteY9" fmla="*/ 422024 h 3091066"/>
              <a:gd name="connsiteX10" fmla="*/ 1461356 w 3202939"/>
              <a:gd name="connsiteY10" fmla="*/ 10544 h 3091066"/>
              <a:gd name="connsiteX0" fmla="*/ 1461356 w 3202939"/>
              <a:gd name="connsiteY0" fmla="*/ 10544 h 3082640"/>
              <a:gd name="connsiteX1" fmla="*/ 2055716 w 3202939"/>
              <a:gd name="connsiteY1" fmla="*/ 124844 h 3082640"/>
              <a:gd name="connsiteX2" fmla="*/ 2200496 w 3202939"/>
              <a:gd name="connsiteY2" fmla="*/ 155324 h 3082640"/>
              <a:gd name="connsiteX3" fmla="*/ 2817716 w 3202939"/>
              <a:gd name="connsiteY3" fmla="*/ 322964 h 3082640"/>
              <a:gd name="connsiteX4" fmla="*/ 3107276 w 3202939"/>
              <a:gd name="connsiteY4" fmla="*/ 1405004 h 3082640"/>
              <a:gd name="connsiteX5" fmla="*/ 2505296 w 3202939"/>
              <a:gd name="connsiteY5" fmla="*/ 1854584 h 3082640"/>
              <a:gd name="connsiteX6" fmla="*/ 1232756 w 3202939"/>
              <a:gd name="connsiteY6" fmla="*/ 3081404 h 3082640"/>
              <a:gd name="connsiteX7" fmla="*/ 104996 w 3202939"/>
              <a:gd name="connsiteY7" fmla="*/ 2365124 h 3082640"/>
              <a:gd name="connsiteX8" fmla="*/ 44036 w 3202939"/>
              <a:gd name="connsiteY8" fmla="*/ 1252604 h 3082640"/>
              <a:gd name="connsiteX9" fmla="*/ 607916 w 3202939"/>
              <a:gd name="connsiteY9" fmla="*/ 422024 h 3082640"/>
              <a:gd name="connsiteX10" fmla="*/ 1461356 w 3202939"/>
              <a:gd name="connsiteY10" fmla="*/ 10544 h 308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02939" h="3082640">
                <a:moveTo>
                  <a:pt x="1461356" y="10544"/>
                </a:moveTo>
                <a:cubicBezTo>
                  <a:pt x="1702656" y="-38986"/>
                  <a:pt x="1932526" y="100714"/>
                  <a:pt x="2055716" y="124844"/>
                </a:cubicBezTo>
                <a:cubicBezTo>
                  <a:pt x="2055716" y="124844"/>
                  <a:pt x="2073496" y="122304"/>
                  <a:pt x="2200496" y="155324"/>
                </a:cubicBezTo>
                <a:cubicBezTo>
                  <a:pt x="2200496" y="155324"/>
                  <a:pt x="2610399" y="170516"/>
                  <a:pt x="2817716" y="322964"/>
                </a:cubicBezTo>
                <a:cubicBezTo>
                  <a:pt x="3406100" y="755625"/>
                  <a:pt x="3159346" y="1149734"/>
                  <a:pt x="3107276" y="1405004"/>
                </a:cubicBezTo>
                <a:cubicBezTo>
                  <a:pt x="3055206" y="1660274"/>
                  <a:pt x="2817716" y="1575184"/>
                  <a:pt x="2505296" y="1854584"/>
                </a:cubicBezTo>
                <a:cubicBezTo>
                  <a:pt x="2192876" y="2133984"/>
                  <a:pt x="1983759" y="3053847"/>
                  <a:pt x="1232756" y="3081404"/>
                </a:cubicBezTo>
                <a:cubicBezTo>
                  <a:pt x="481753" y="3108961"/>
                  <a:pt x="303116" y="2669924"/>
                  <a:pt x="104996" y="2365124"/>
                </a:cubicBezTo>
                <a:cubicBezTo>
                  <a:pt x="4666" y="2073024"/>
                  <a:pt x="-39784" y="1576454"/>
                  <a:pt x="44036" y="1252604"/>
                </a:cubicBezTo>
                <a:cubicBezTo>
                  <a:pt x="127856" y="928754"/>
                  <a:pt x="369156" y="623954"/>
                  <a:pt x="607916" y="422024"/>
                </a:cubicBezTo>
                <a:cubicBezTo>
                  <a:pt x="846676" y="220094"/>
                  <a:pt x="1220056" y="60074"/>
                  <a:pt x="1461356" y="1054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CAB28F8D-ED3F-497F-86C0-79DFC33935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01685" y="2337074"/>
            <a:ext cx="6544459" cy="6298653"/>
          </a:xfrm>
          <a:custGeom>
            <a:avLst/>
            <a:gdLst>
              <a:gd name="connsiteX0" fmla="*/ 3169356 w 6544459"/>
              <a:gd name="connsiteY0" fmla="*/ 503 h 6298653"/>
              <a:gd name="connsiteX1" fmla="*/ 4200377 w 6544459"/>
              <a:gd name="connsiteY1" fmla="*/ 255092 h 6298653"/>
              <a:gd name="connsiteX2" fmla="*/ 4496201 w 6544459"/>
              <a:gd name="connsiteY2" fmla="*/ 317370 h 6298653"/>
              <a:gd name="connsiteX3" fmla="*/ 5757345 w 6544459"/>
              <a:gd name="connsiteY3" fmla="*/ 659903 h 6298653"/>
              <a:gd name="connsiteX4" fmla="*/ 6348993 w 6544459"/>
              <a:gd name="connsiteY4" fmla="*/ 2870797 h 6298653"/>
              <a:gd name="connsiteX5" fmla="*/ 5118988 w 6544459"/>
              <a:gd name="connsiteY5" fmla="*/ 3789408 h 6298653"/>
              <a:gd name="connsiteX6" fmla="*/ 2518850 w 6544459"/>
              <a:gd name="connsiteY6" fmla="*/ 6296127 h 6298653"/>
              <a:gd name="connsiteX7" fmla="*/ 214537 w 6544459"/>
              <a:gd name="connsiteY7" fmla="*/ 4832577 h 6298653"/>
              <a:gd name="connsiteX8" fmla="*/ 89980 w 6544459"/>
              <a:gd name="connsiteY8" fmla="*/ 2559404 h 6298653"/>
              <a:gd name="connsiteX9" fmla="*/ 1242136 w 6544459"/>
              <a:gd name="connsiteY9" fmla="*/ 862309 h 6298653"/>
              <a:gd name="connsiteX10" fmla="*/ 2985941 w 6544459"/>
              <a:gd name="connsiteY10" fmla="*/ 21546 h 6298653"/>
              <a:gd name="connsiteX11" fmla="*/ 3169356 w 6544459"/>
              <a:gd name="connsiteY11" fmla="*/ 503 h 6298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44459" h="6298653">
                <a:moveTo>
                  <a:pt x="3169356" y="503"/>
                </a:moveTo>
                <a:cubicBezTo>
                  <a:pt x="3592997" y="-11985"/>
                  <a:pt x="3980131" y="211951"/>
                  <a:pt x="4200377" y="255092"/>
                </a:cubicBezTo>
                <a:cubicBezTo>
                  <a:pt x="4200377" y="255092"/>
                  <a:pt x="4236706" y="249902"/>
                  <a:pt x="4496201" y="317370"/>
                </a:cubicBezTo>
                <a:cubicBezTo>
                  <a:pt x="4496201" y="317370"/>
                  <a:pt x="5333741" y="348412"/>
                  <a:pt x="5757345" y="659903"/>
                </a:cubicBezTo>
                <a:cubicBezTo>
                  <a:pt x="6959570" y="1543944"/>
                  <a:pt x="6455386" y="2349213"/>
                  <a:pt x="6348993" y="2870797"/>
                </a:cubicBezTo>
                <a:cubicBezTo>
                  <a:pt x="6242600" y="3392382"/>
                  <a:pt x="5757345" y="3218520"/>
                  <a:pt x="5118988" y="3789408"/>
                </a:cubicBezTo>
                <a:cubicBezTo>
                  <a:pt x="4480631" y="4360297"/>
                  <a:pt x="4053349" y="6239821"/>
                  <a:pt x="2518850" y="6296127"/>
                </a:cubicBezTo>
                <a:cubicBezTo>
                  <a:pt x="984352" y="6352433"/>
                  <a:pt x="619349" y="5455364"/>
                  <a:pt x="214537" y="4832577"/>
                </a:cubicBezTo>
                <a:cubicBezTo>
                  <a:pt x="9536" y="4235739"/>
                  <a:pt x="-81287" y="3221115"/>
                  <a:pt x="89980" y="2559404"/>
                </a:cubicBezTo>
                <a:cubicBezTo>
                  <a:pt x="261246" y="1897693"/>
                  <a:pt x="754286" y="1274906"/>
                  <a:pt x="1242136" y="862309"/>
                </a:cubicBezTo>
                <a:cubicBezTo>
                  <a:pt x="1729987" y="449712"/>
                  <a:pt x="2492901" y="122749"/>
                  <a:pt x="2985941" y="21546"/>
                </a:cubicBezTo>
                <a:cubicBezTo>
                  <a:pt x="3047571" y="8896"/>
                  <a:pt x="3108837" y="2287"/>
                  <a:pt x="3169356" y="50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1143000" dir="2700000" sx="84000" sy="84000" algn="tl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1827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9BB823FC-C814-4CAD-945B-E4E48D7067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61400" y="2209800"/>
            <a:ext cx="9000993" cy="655320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45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59752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A1740EC-C374-4A91-B382-0D556E5D1E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320200"/>
            <a:ext cx="19477038" cy="8652599"/>
          </a:xfrm>
          <a:custGeom>
            <a:avLst/>
            <a:gdLst>
              <a:gd name="connsiteX0" fmla="*/ 3930832 w 19477038"/>
              <a:gd name="connsiteY0" fmla="*/ 35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  <a:gd name="connsiteX5" fmla="*/ 3930832 w 19477038"/>
              <a:gd name="connsiteY5" fmla="*/ 35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77038" h="8652599">
                <a:moveTo>
                  <a:pt x="3930832" y="35"/>
                </a:moveTo>
                <a:cubicBezTo>
                  <a:pt x="9314928" y="-9889"/>
                  <a:pt x="13626820" y="2124595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ubicBezTo>
                  <a:pt x="1388765" y="118814"/>
                  <a:pt x="2688349" y="2325"/>
                  <a:pt x="3930832" y="35"/>
                </a:cubicBezTo>
                <a:close/>
              </a:path>
            </a:pathLst>
          </a:custGeom>
          <a:solidFill>
            <a:schemeClr val="bg1">
              <a:lumMod val="95000"/>
              <a:alpha val="4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1B78-826D-4FE9-99FE-428C8E62A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785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DFA4E3F-9D1B-47B7-BB62-308CCEC16091}"/>
              </a:ext>
            </a:extLst>
          </p:cNvPr>
          <p:cNvGrpSpPr/>
          <p:nvPr userDrawn="1"/>
        </p:nvGrpSpPr>
        <p:grpSpPr>
          <a:xfrm>
            <a:off x="18570696" y="4709413"/>
            <a:ext cx="316544" cy="1553977"/>
            <a:chOff x="15428633" y="4561123"/>
            <a:chExt cx="388619" cy="1907805"/>
          </a:xfrm>
        </p:grpSpPr>
        <p:sp>
          <p:nvSpPr>
            <p:cNvPr id="3" name="Freeform 85">
              <a:extLst>
                <a:ext uri="{FF2B5EF4-FFF2-40B4-BE49-F238E27FC236}">
                  <a16:creationId xmlns:a16="http://schemas.microsoft.com/office/drawing/2014/main" id="{2D409770-B21F-40DA-9125-896D421AADB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448546" y="5390938"/>
              <a:ext cx="348793" cy="280359"/>
            </a:xfrm>
            <a:custGeom>
              <a:avLst/>
              <a:gdLst>
                <a:gd name="T0" fmla="*/ 250282 w 462"/>
                <a:gd name="T1" fmla="*/ 24258 h 374"/>
                <a:gd name="T2" fmla="*/ 250282 w 462"/>
                <a:gd name="T3" fmla="*/ 24258 h 374"/>
                <a:gd name="T4" fmla="*/ 221508 w 462"/>
                <a:gd name="T5" fmla="*/ 33962 h 374"/>
                <a:gd name="T6" fmla="*/ 240510 w 462"/>
                <a:gd name="T7" fmla="*/ 5391 h 374"/>
                <a:gd name="T8" fmla="*/ 211192 w 462"/>
                <a:gd name="T9" fmla="*/ 19407 h 374"/>
                <a:gd name="T10" fmla="*/ 173189 w 462"/>
                <a:gd name="T11" fmla="*/ 0 h 374"/>
                <a:gd name="T12" fmla="*/ 119983 w 462"/>
                <a:gd name="T13" fmla="*/ 52829 h 374"/>
                <a:gd name="T14" fmla="*/ 124870 w 462"/>
                <a:gd name="T15" fmla="*/ 62532 h 374"/>
                <a:gd name="T16" fmla="*/ 19002 w 462"/>
                <a:gd name="T17" fmla="*/ 10242 h 374"/>
                <a:gd name="T18" fmla="*/ 9229 w 462"/>
                <a:gd name="T19" fmla="*/ 38813 h 374"/>
                <a:gd name="T20" fmla="*/ 33118 w 462"/>
                <a:gd name="T21" fmla="*/ 81400 h 374"/>
                <a:gd name="T22" fmla="*/ 9229 w 462"/>
                <a:gd name="T23" fmla="*/ 72236 h 374"/>
                <a:gd name="T24" fmla="*/ 9229 w 462"/>
                <a:gd name="T25" fmla="*/ 72236 h 374"/>
                <a:gd name="T26" fmla="*/ 53205 w 462"/>
                <a:gd name="T27" fmla="*/ 124526 h 374"/>
                <a:gd name="T28" fmla="*/ 38004 w 462"/>
                <a:gd name="T29" fmla="*/ 124526 h 374"/>
                <a:gd name="T30" fmla="*/ 28774 w 462"/>
                <a:gd name="T31" fmla="*/ 124526 h 374"/>
                <a:gd name="T32" fmla="*/ 77093 w 462"/>
                <a:gd name="T33" fmla="*/ 158487 h 374"/>
                <a:gd name="T34" fmla="*/ 14116 w 462"/>
                <a:gd name="T35" fmla="*/ 182206 h 374"/>
                <a:gd name="T36" fmla="*/ 0 w 462"/>
                <a:gd name="T37" fmla="*/ 182206 h 374"/>
                <a:gd name="T38" fmla="*/ 77093 w 462"/>
                <a:gd name="T39" fmla="*/ 201074 h 374"/>
                <a:gd name="T40" fmla="*/ 221508 w 462"/>
                <a:gd name="T41" fmla="*/ 57681 h 374"/>
                <a:gd name="T42" fmla="*/ 221508 w 462"/>
                <a:gd name="T43" fmla="*/ 52829 h 374"/>
                <a:gd name="T44" fmla="*/ 250282 w 462"/>
                <a:gd name="T45" fmla="*/ 24258 h 37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62" h="374">
                  <a:moveTo>
                    <a:pt x="461" y="45"/>
                  </a:moveTo>
                  <a:lnTo>
                    <a:pt x="461" y="45"/>
                  </a:lnTo>
                  <a:cubicBezTo>
                    <a:pt x="443" y="54"/>
                    <a:pt x="425" y="63"/>
                    <a:pt x="408" y="63"/>
                  </a:cubicBezTo>
                  <a:cubicBezTo>
                    <a:pt x="425" y="54"/>
                    <a:pt x="443" y="36"/>
                    <a:pt x="443" y="10"/>
                  </a:cubicBezTo>
                  <a:cubicBezTo>
                    <a:pt x="425" y="19"/>
                    <a:pt x="408" y="27"/>
                    <a:pt x="389" y="36"/>
                  </a:cubicBezTo>
                  <a:cubicBezTo>
                    <a:pt x="372" y="19"/>
                    <a:pt x="345" y="0"/>
                    <a:pt x="319" y="0"/>
                  </a:cubicBezTo>
                  <a:cubicBezTo>
                    <a:pt x="265" y="0"/>
                    <a:pt x="221" y="45"/>
                    <a:pt x="221" y="98"/>
                  </a:cubicBezTo>
                  <a:cubicBezTo>
                    <a:pt x="221" y="107"/>
                    <a:pt x="221" y="116"/>
                    <a:pt x="230" y="116"/>
                  </a:cubicBezTo>
                  <a:cubicBezTo>
                    <a:pt x="151" y="116"/>
                    <a:pt x="79" y="81"/>
                    <a:pt x="35" y="19"/>
                  </a:cubicBezTo>
                  <a:cubicBezTo>
                    <a:pt x="26" y="36"/>
                    <a:pt x="17" y="54"/>
                    <a:pt x="17" y="72"/>
                  </a:cubicBezTo>
                  <a:cubicBezTo>
                    <a:pt x="17" y="98"/>
                    <a:pt x="35" y="134"/>
                    <a:pt x="61" y="151"/>
                  </a:cubicBezTo>
                  <a:cubicBezTo>
                    <a:pt x="44" y="143"/>
                    <a:pt x="35" y="143"/>
                    <a:pt x="17" y="134"/>
                  </a:cubicBezTo>
                  <a:cubicBezTo>
                    <a:pt x="17" y="178"/>
                    <a:pt x="53" y="222"/>
                    <a:pt x="98" y="231"/>
                  </a:cubicBezTo>
                  <a:cubicBezTo>
                    <a:pt x="89" y="231"/>
                    <a:pt x="79" y="231"/>
                    <a:pt x="70" y="231"/>
                  </a:cubicBezTo>
                  <a:cubicBezTo>
                    <a:pt x="61" y="231"/>
                    <a:pt x="61" y="231"/>
                    <a:pt x="53" y="231"/>
                  </a:cubicBezTo>
                  <a:cubicBezTo>
                    <a:pt x="61" y="266"/>
                    <a:pt x="98" y="294"/>
                    <a:pt x="142" y="294"/>
                  </a:cubicBezTo>
                  <a:cubicBezTo>
                    <a:pt x="106" y="319"/>
                    <a:pt x="70" y="338"/>
                    <a:pt x="26" y="338"/>
                  </a:cubicBezTo>
                  <a:cubicBezTo>
                    <a:pt x="17" y="338"/>
                    <a:pt x="8" y="338"/>
                    <a:pt x="0" y="338"/>
                  </a:cubicBezTo>
                  <a:cubicBezTo>
                    <a:pt x="44" y="364"/>
                    <a:pt x="89" y="373"/>
                    <a:pt x="142" y="373"/>
                  </a:cubicBezTo>
                  <a:cubicBezTo>
                    <a:pt x="319" y="373"/>
                    <a:pt x="408" y="231"/>
                    <a:pt x="408" y="107"/>
                  </a:cubicBezTo>
                  <a:lnTo>
                    <a:pt x="408" y="98"/>
                  </a:lnTo>
                  <a:cubicBezTo>
                    <a:pt x="434" y="81"/>
                    <a:pt x="443" y="72"/>
                    <a:pt x="461" y="45"/>
                  </a:cubicBezTo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>
                <a:solidFill>
                  <a:schemeClr val="bg1">
                    <a:alpha val="70000"/>
                  </a:schemeClr>
                </a:solidFill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585AC31-AAB7-4EB6-BFF1-F6A69C584F37}"/>
                </a:ext>
              </a:extLst>
            </p:cNvPr>
            <p:cNvGrpSpPr/>
            <p:nvPr userDrawn="1"/>
          </p:nvGrpSpPr>
          <p:grpSpPr>
            <a:xfrm>
              <a:off x="15428633" y="6172173"/>
              <a:ext cx="388619" cy="296755"/>
              <a:chOff x="10541000" y="3240088"/>
              <a:chExt cx="1282701" cy="979487"/>
            </a:xfrm>
            <a:solidFill>
              <a:schemeClr val="bg1">
                <a:alpha val="25000"/>
              </a:schemeClr>
            </a:solidFill>
          </p:grpSpPr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D761A2A0-94AF-49CF-AD26-3AEACDD2C14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541000" y="3240088"/>
                <a:ext cx="984250" cy="979487"/>
              </a:xfrm>
              <a:custGeom>
                <a:avLst/>
                <a:gdLst>
                  <a:gd name="T0" fmla="*/ 2709 w 2709"/>
                  <a:gd name="T1" fmla="*/ 1204 h 2709"/>
                  <a:gd name="T2" fmla="*/ 1445 w 2709"/>
                  <a:gd name="T3" fmla="*/ 1204 h 2709"/>
                  <a:gd name="T4" fmla="*/ 1445 w 2709"/>
                  <a:gd name="T5" fmla="*/ 1626 h 2709"/>
                  <a:gd name="T6" fmla="*/ 2216 w 2709"/>
                  <a:gd name="T7" fmla="*/ 1626 h 2709"/>
                  <a:gd name="T8" fmla="*/ 1355 w 2709"/>
                  <a:gd name="T9" fmla="*/ 2258 h 2709"/>
                  <a:gd name="T10" fmla="*/ 452 w 2709"/>
                  <a:gd name="T11" fmla="*/ 1355 h 2709"/>
                  <a:gd name="T12" fmla="*/ 1355 w 2709"/>
                  <a:gd name="T13" fmla="*/ 452 h 2709"/>
                  <a:gd name="T14" fmla="*/ 1997 w 2709"/>
                  <a:gd name="T15" fmla="*/ 720 h 2709"/>
                  <a:gd name="T16" fmla="*/ 2303 w 2709"/>
                  <a:gd name="T17" fmla="*/ 387 h 2709"/>
                  <a:gd name="T18" fmla="*/ 1355 w 2709"/>
                  <a:gd name="T19" fmla="*/ 0 h 2709"/>
                  <a:gd name="T20" fmla="*/ 0 w 2709"/>
                  <a:gd name="T21" fmla="*/ 1355 h 2709"/>
                  <a:gd name="T22" fmla="*/ 1355 w 2709"/>
                  <a:gd name="T23" fmla="*/ 2709 h 2709"/>
                  <a:gd name="T24" fmla="*/ 2709 w 2709"/>
                  <a:gd name="T25" fmla="*/ 1626 h 2709"/>
                  <a:gd name="T26" fmla="*/ 2709 w 2709"/>
                  <a:gd name="T27" fmla="*/ 1204 h 2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09" h="2709">
                    <a:moveTo>
                      <a:pt x="2709" y="1204"/>
                    </a:moveTo>
                    <a:lnTo>
                      <a:pt x="1445" y="1204"/>
                    </a:lnTo>
                    <a:lnTo>
                      <a:pt x="1445" y="1626"/>
                    </a:lnTo>
                    <a:lnTo>
                      <a:pt x="2216" y="1626"/>
                    </a:lnTo>
                    <a:cubicBezTo>
                      <a:pt x="2101" y="1992"/>
                      <a:pt x="1759" y="2258"/>
                      <a:pt x="1355" y="2258"/>
                    </a:cubicBezTo>
                    <a:cubicBezTo>
                      <a:pt x="856" y="2258"/>
                      <a:pt x="452" y="1854"/>
                      <a:pt x="452" y="1355"/>
                    </a:cubicBezTo>
                    <a:cubicBezTo>
                      <a:pt x="452" y="856"/>
                      <a:pt x="856" y="452"/>
                      <a:pt x="1355" y="452"/>
                    </a:cubicBezTo>
                    <a:cubicBezTo>
                      <a:pt x="1606" y="452"/>
                      <a:pt x="1833" y="554"/>
                      <a:pt x="1997" y="720"/>
                    </a:cubicBezTo>
                    <a:lnTo>
                      <a:pt x="2303" y="387"/>
                    </a:lnTo>
                    <a:cubicBezTo>
                      <a:pt x="2058" y="148"/>
                      <a:pt x="1724" y="0"/>
                      <a:pt x="1355" y="0"/>
                    </a:cubicBezTo>
                    <a:cubicBezTo>
                      <a:pt x="607" y="0"/>
                      <a:pt x="0" y="607"/>
                      <a:pt x="0" y="1355"/>
                    </a:cubicBezTo>
                    <a:cubicBezTo>
                      <a:pt x="0" y="2103"/>
                      <a:pt x="607" y="2709"/>
                      <a:pt x="1355" y="2709"/>
                    </a:cubicBezTo>
                    <a:cubicBezTo>
                      <a:pt x="2010" y="2709"/>
                      <a:pt x="2584" y="2244"/>
                      <a:pt x="2709" y="1626"/>
                    </a:cubicBezTo>
                    <a:lnTo>
                      <a:pt x="2709" y="12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66391F65-7FFA-45B7-B4E7-85C646E4137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555413" y="3581400"/>
                <a:ext cx="268288" cy="268287"/>
              </a:xfrm>
              <a:custGeom>
                <a:avLst/>
                <a:gdLst>
                  <a:gd name="T0" fmla="*/ 739 w 739"/>
                  <a:gd name="T1" fmla="*/ 258 h 739"/>
                  <a:gd name="T2" fmla="*/ 480 w 739"/>
                  <a:gd name="T3" fmla="*/ 258 h 739"/>
                  <a:gd name="T4" fmla="*/ 480 w 739"/>
                  <a:gd name="T5" fmla="*/ 0 h 739"/>
                  <a:gd name="T6" fmla="*/ 258 w 739"/>
                  <a:gd name="T7" fmla="*/ 0 h 739"/>
                  <a:gd name="T8" fmla="*/ 258 w 739"/>
                  <a:gd name="T9" fmla="*/ 258 h 739"/>
                  <a:gd name="T10" fmla="*/ 0 w 739"/>
                  <a:gd name="T11" fmla="*/ 258 h 739"/>
                  <a:gd name="T12" fmla="*/ 0 w 739"/>
                  <a:gd name="T13" fmla="*/ 480 h 739"/>
                  <a:gd name="T14" fmla="*/ 258 w 739"/>
                  <a:gd name="T15" fmla="*/ 480 h 739"/>
                  <a:gd name="T16" fmla="*/ 258 w 739"/>
                  <a:gd name="T17" fmla="*/ 739 h 739"/>
                  <a:gd name="T18" fmla="*/ 480 w 739"/>
                  <a:gd name="T19" fmla="*/ 739 h 739"/>
                  <a:gd name="T20" fmla="*/ 480 w 739"/>
                  <a:gd name="T21" fmla="*/ 480 h 739"/>
                  <a:gd name="T22" fmla="*/ 739 w 739"/>
                  <a:gd name="T23" fmla="*/ 480 h 739"/>
                  <a:gd name="T24" fmla="*/ 739 w 739"/>
                  <a:gd name="T25" fmla="*/ 258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39" h="739">
                    <a:moveTo>
                      <a:pt x="739" y="258"/>
                    </a:moveTo>
                    <a:lnTo>
                      <a:pt x="480" y="258"/>
                    </a:lnTo>
                    <a:lnTo>
                      <a:pt x="480" y="0"/>
                    </a:lnTo>
                    <a:lnTo>
                      <a:pt x="258" y="0"/>
                    </a:lnTo>
                    <a:lnTo>
                      <a:pt x="258" y="258"/>
                    </a:lnTo>
                    <a:lnTo>
                      <a:pt x="0" y="258"/>
                    </a:lnTo>
                    <a:lnTo>
                      <a:pt x="0" y="480"/>
                    </a:lnTo>
                    <a:lnTo>
                      <a:pt x="258" y="480"/>
                    </a:lnTo>
                    <a:lnTo>
                      <a:pt x="258" y="739"/>
                    </a:lnTo>
                    <a:lnTo>
                      <a:pt x="480" y="739"/>
                    </a:lnTo>
                    <a:lnTo>
                      <a:pt x="480" y="480"/>
                    </a:lnTo>
                    <a:lnTo>
                      <a:pt x="739" y="480"/>
                    </a:lnTo>
                    <a:lnTo>
                      <a:pt x="739" y="2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sp>
          <p:nvSpPr>
            <p:cNvPr id="5" name="Freeform 75">
              <a:extLst>
                <a:ext uri="{FF2B5EF4-FFF2-40B4-BE49-F238E27FC236}">
                  <a16:creationId xmlns:a16="http://schemas.microsoft.com/office/drawing/2014/main" id="{AFD0E213-1618-4481-8C6F-1EDC9CEC7F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534382" y="4561123"/>
              <a:ext cx="177121" cy="328939"/>
            </a:xfrm>
            <a:custGeom>
              <a:avLst/>
              <a:gdLst>
                <a:gd name="T0" fmla="*/ 132814 w 249"/>
                <a:gd name="T1" fmla="*/ 43735 h 453"/>
                <a:gd name="T2" fmla="*/ 132814 w 249"/>
                <a:gd name="T3" fmla="*/ 43735 h 453"/>
                <a:gd name="T4" fmla="*/ 94791 w 249"/>
                <a:gd name="T5" fmla="*/ 43735 h 453"/>
                <a:gd name="T6" fmla="*/ 85687 w 249"/>
                <a:gd name="T7" fmla="*/ 58496 h 453"/>
                <a:gd name="T8" fmla="*/ 85687 w 249"/>
                <a:gd name="T9" fmla="*/ 87470 h 453"/>
                <a:gd name="T10" fmla="*/ 132814 w 249"/>
                <a:gd name="T11" fmla="*/ 87470 h 453"/>
                <a:gd name="T12" fmla="*/ 132814 w 249"/>
                <a:gd name="T13" fmla="*/ 126285 h 453"/>
                <a:gd name="T14" fmla="*/ 85687 w 249"/>
                <a:gd name="T15" fmla="*/ 126285 h 453"/>
                <a:gd name="T16" fmla="*/ 85687 w 249"/>
                <a:gd name="T17" fmla="*/ 247103 h 453"/>
                <a:gd name="T18" fmla="*/ 42308 w 249"/>
                <a:gd name="T19" fmla="*/ 247103 h 453"/>
                <a:gd name="T20" fmla="*/ 42308 w 249"/>
                <a:gd name="T21" fmla="*/ 126285 h 453"/>
                <a:gd name="T22" fmla="*/ 0 w 249"/>
                <a:gd name="T23" fmla="*/ 126285 h 453"/>
                <a:gd name="T24" fmla="*/ 0 w 249"/>
                <a:gd name="T25" fmla="*/ 87470 h 453"/>
                <a:gd name="T26" fmla="*/ 42308 w 249"/>
                <a:gd name="T27" fmla="*/ 87470 h 453"/>
                <a:gd name="T28" fmla="*/ 42308 w 249"/>
                <a:gd name="T29" fmla="*/ 63416 h 453"/>
                <a:gd name="T30" fmla="*/ 94791 w 249"/>
                <a:gd name="T31" fmla="*/ 0 h 453"/>
                <a:gd name="T32" fmla="*/ 132814 w 249"/>
                <a:gd name="T33" fmla="*/ 0 h 453"/>
                <a:gd name="T34" fmla="*/ 132814 w 249"/>
                <a:gd name="T35" fmla="*/ 43735 h 4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49" h="453">
                  <a:moveTo>
                    <a:pt x="248" y="80"/>
                  </a:moveTo>
                  <a:lnTo>
                    <a:pt x="248" y="80"/>
                  </a:lnTo>
                  <a:cubicBezTo>
                    <a:pt x="177" y="80"/>
                    <a:pt x="177" y="80"/>
                    <a:pt x="177" y="80"/>
                  </a:cubicBezTo>
                  <a:cubicBezTo>
                    <a:pt x="169" y="80"/>
                    <a:pt x="160" y="89"/>
                    <a:pt x="160" y="107"/>
                  </a:cubicBezTo>
                  <a:cubicBezTo>
                    <a:pt x="160" y="160"/>
                    <a:pt x="160" y="160"/>
                    <a:pt x="160" y="160"/>
                  </a:cubicBezTo>
                  <a:cubicBezTo>
                    <a:pt x="248" y="160"/>
                    <a:pt x="248" y="160"/>
                    <a:pt x="248" y="160"/>
                  </a:cubicBezTo>
                  <a:cubicBezTo>
                    <a:pt x="248" y="231"/>
                    <a:pt x="248" y="231"/>
                    <a:pt x="248" y="231"/>
                  </a:cubicBezTo>
                  <a:cubicBezTo>
                    <a:pt x="160" y="231"/>
                    <a:pt x="160" y="231"/>
                    <a:pt x="160" y="231"/>
                  </a:cubicBezTo>
                  <a:cubicBezTo>
                    <a:pt x="160" y="452"/>
                    <a:pt x="160" y="452"/>
                    <a:pt x="160" y="452"/>
                  </a:cubicBezTo>
                  <a:cubicBezTo>
                    <a:pt x="79" y="452"/>
                    <a:pt x="79" y="452"/>
                    <a:pt x="79" y="452"/>
                  </a:cubicBezTo>
                  <a:cubicBezTo>
                    <a:pt x="79" y="231"/>
                    <a:pt x="79" y="231"/>
                    <a:pt x="79" y="231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54"/>
                    <a:pt x="115" y="0"/>
                    <a:pt x="177" y="0"/>
                  </a:cubicBezTo>
                  <a:cubicBezTo>
                    <a:pt x="248" y="0"/>
                    <a:pt x="248" y="0"/>
                    <a:pt x="248" y="0"/>
                  </a:cubicBezTo>
                  <a:lnTo>
                    <a:pt x="248" y="80"/>
                  </a:lnTo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3F05494-52B7-418A-AFF3-D82E8817DA99}"/>
              </a:ext>
            </a:extLst>
          </p:cNvPr>
          <p:cNvSpPr txBox="1"/>
          <p:nvPr userDrawn="1"/>
        </p:nvSpPr>
        <p:spPr>
          <a:xfrm rot="10800000" flipV="1">
            <a:off x="17971062" y="9953375"/>
            <a:ext cx="1515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2800" b="0" i="0" smtClean="0">
                <a:solidFill>
                  <a:schemeClr val="bg1"/>
                </a:solidFill>
                <a:latin typeface="Nexa Light" panose="02000000000000000000" pitchFamily="50" charset="0"/>
                <a:ea typeface="Roboto Condensed" panose="02000000000000000000" pitchFamily="2" charset="0"/>
                <a:cs typeface="Segoe UI" panose="020B0502040204020203" pitchFamily="34" charset="0"/>
              </a:rPr>
              <a:pPr algn="ctr"/>
              <a:t>‹#›</a:t>
            </a:fld>
            <a:endParaRPr lang="id-ID" sz="8800" b="0" i="0" dirty="0">
              <a:solidFill>
                <a:schemeClr val="bg1"/>
              </a:solidFill>
              <a:latin typeface="Nexa Light" panose="02000000000000000000" pitchFamily="50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CA12835-BD08-4AF0-BF32-2EC61A93A240}"/>
              </a:ext>
            </a:extLst>
          </p:cNvPr>
          <p:cNvGrpSpPr/>
          <p:nvPr userDrawn="1"/>
        </p:nvGrpSpPr>
        <p:grpSpPr>
          <a:xfrm>
            <a:off x="1" y="8702817"/>
            <a:ext cx="1807516" cy="2269982"/>
            <a:chOff x="-2861" y="5931257"/>
            <a:chExt cx="4014423" cy="5041543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D6FAD25-B43D-4563-BFB6-9211A4066E37}"/>
                </a:ext>
              </a:extLst>
            </p:cNvPr>
            <p:cNvSpPr/>
            <p:nvPr userDrawn="1"/>
          </p:nvSpPr>
          <p:spPr>
            <a:xfrm>
              <a:off x="-2861" y="7093454"/>
              <a:ext cx="4014423" cy="3879346"/>
            </a:xfrm>
            <a:custGeom>
              <a:avLst/>
              <a:gdLst>
                <a:gd name="connsiteX0" fmla="*/ 0 w 3816138"/>
                <a:gd name="connsiteY0" fmla="*/ 0 h 3981450"/>
                <a:gd name="connsiteX1" fmla="*/ 3238500 w 3816138"/>
                <a:gd name="connsiteY1" fmla="*/ 1809750 h 3981450"/>
                <a:gd name="connsiteX2" fmla="*/ 3657600 w 3816138"/>
                <a:gd name="connsiteY2" fmla="*/ 3981450 h 3981450"/>
                <a:gd name="connsiteX3" fmla="*/ 38100 w 3816138"/>
                <a:gd name="connsiteY3" fmla="*/ 3962400 h 3981450"/>
                <a:gd name="connsiteX4" fmla="*/ 0 w 3816138"/>
                <a:gd name="connsiteY4" fmla="*/ 0 h 3981450"/>
                <a:gd name="connsiteX0" fmla="*/ 0 w 3816138"/>
                <a:gd name="connsiteY0" fmla="*/ 0 h 3981450"/>
                <a:gd name="connsiteX1" fmla="*/ 3238500 w 3816138"/>
                <a:gd name="connsiteY1" fmla="*/ 1809750 h 3981450"/>
                <a:gd name="connsiteX2" fmla="*/ 3657600 w 3816138"/>
                <a:gd name="connsiteY2" fmla="*/ 3981450 h 3981450"/>
                <a:gd name="connsiteX3" fmla="*/ 38100 w 3816138"/>
                <a:gd name="connsiteY3" fmla="*/ 3962400 h 3981450"/>
                <a:gd name="connsiteX4" fmla="*/ 0 w 3816138"/>
                <a:gd name="connsiteY4" fmla="*/ 0 h 3981450"/>
                <a:gd name="connsiteX0" fmla="*/ 0 w 3876554"/>
                <a:gd name="connsiteY0" fmla="*/ 0 h 3981450"/>
                <a:gd name="connsiteX1" fmla="*/ 3409950 w 3876554"/>
                <a:gd name="connsiteY1" fmla="*/ 2076450 h 3981450"/>
                <a:gd name="connsiteX2" fmla="*/ 3657600 w 3876554"/>
                <a:gd name="connsiteY2" fmla="*/ 3981450 h 3981450"/>
                <a:gd name="connsiteX3" fmla="*/ 38100 w 3876554"/>
                <a:gd name="connsiteY3" fmla="*/ 3962400 h 3981450"/>
                <a:gd name="connsiteX4" fmla="*/ 0 w 3876554"/>
                <a:gd name="connsiteY4" fmla="*/ 0 h 3981450"/>
                <a:gd name="connsiteX0" fmla="*/ 0 w 3916378"/>
                <a:gd name="connsiteY0" fmla="*/ 0 h 3981450"/>
                <a:gd name="connsiteX1" fmla="*/ 3409950 w 3916378"/>
                <a:gd name="connsiteY1" fmla="*/ 2076450 h 3981450"/>
                <a:gd name="connsiteX2" fmla="*/ 3657600 w 3916378"/>
                <a:gd name="connsiteY2" fmla="*/ 3981450 h 3981450"/>
                <a:gd name="connsiteX3" fmla="*/ 38100 w 3916378"/>
                <a:gd name="connsiteY3" fmla="*/ 3962400 h 3981450"/>
                <a:gd name="connsiteX4" fmla="*/ 0 w 3916378"/>
                <a:gd name="connsiteY4" fmla="*/ 0 h 3981450"/>
                <a:gd name="connsiteX0" fmla="*/ 0 w 3873335"/>
                <a:gd name="connsiteY0" fmla="*/ 0 h 3981450"/>
                <a:gd name="connsiteX1" fmla="*/ 3409950 w 3873335"/>
                <a:gd name="connsiteY1" fmla="*/ 2076450 h 3981450"/>
                <a:gd name="connsiteX2" fmla="*/ 3657600 w 3873335"/>
                <a:gd name="connsiteY2" fmla="*/ 3981450 h 3981450"/>
                <a:gd name="connsiteX3" fmla="*/ 38100 w 3873335"/>
                <a:gd name="connsiteY3" fmla="*/ 3962400 h 3981450"/>
                <a:gd name="connsiteX4" fmla="*/ 0 w 3873335"/>
                <a:gd name="connsiteY4" fmla="*/ 0 h 3981450"/>
                <a:gd name="connsiteX0" fmla="*/ 0 w 3786126"/>
                <a:gd name="connsiteY0" fmla="*/ 0 h 3981450"/>
                <a:gd name="connsiteX1" fmla="*/ 3409950 w 3786126"/>
                <a:gd name="connsiteY1" fmla="*/ 2076450 h 3981450"/>
                <a:gd name="connsiteX2" fmla="*/ 3657600 w 3786126"/>
                <a:gd name="connsiteY2" fmla="*/ 3981450 h 3981450"/>
                <a:gd name="connsiteX3" fmla="*/ 38100 w 3786126"/>
                <a:gd name="connsiteY3" fmla="*/ 3962400 h 3981450"/>
                <a:gd name="connsiteX4" fmla="*/ 0 w 3786126"/>
                <a:gd name="connsiteY4" fmla="*/ 0 h 3981450"/>
                <a:gd name="connsiteX0" fmla="*/ 0 w 3786126"/>
                <a:gd name="connsiteY0" fmla="*/ 0 h 3981450"/>
                <a:gd name="connsiteX1" fmla="*/ 3409950 w 3786126"/>
                <a:gd name="connsiteY1" fmla="*/ 2076450 h 3981450"/>
                <a:gd name="connsiteX2" fmla="*/ 3657600 w 3786126"/>
                <a:gd name="connsiteY2" fmla="*/ 3981450 h 3981450"/>
                <a:gd name="connsiteX3" fmla="*/ 0 w 3786126"/>
                <a:gd name="connsiteY3" fmla="*/ 3981450 h 3981450"/>
                <a:gd name="connsiteX4" fmla="*/ 0 w 3786126"/>
                <a:gd name="connsiteY4" fmla="*/ 0 h 3981450"/>
                <a:gd name="connsiteX0" fmla="*/ 0 w 3786126"/>
                <a:gd name="connsiteY0" fmla="*/ 0 h 3981450"/>
                <a:gd name="connsiteX1" fmla="*/ 3409950 w 3786126"/>
                <a:gd name="connsiteY1" fmla="*/ 2076450 h 3981450"/>
                <a:gd name="connsiteX2" fmla="*/ 3657600 w 3786126"/>
                <a:gd name="connsiteY2" fmla="*/ 3981450 h 3981450"/>
                <a:gd name="connsiteX3" fmla="*/ 0 w 3786126"/>
                <a:gd name="connsiteY3" fmla="*/ 3981450 h 3981450"/>
                <a:gd name="connsiteX4" fmla="*/ 0 w 3786126"/>
                <a:gd name="connsiteY4" fmla="*/ 0 h 3981450"/>
                <a:gd name="connsiteX0" fmla="*/ 0 w 3786126"/>
                <a:gd name="connsiteY0" fmla="*/ 0 h 3981450"/>
                <a:gd name="connsiteX1" fmla="*/ 3409950 w 3786126"/>
                <a:gd name="connsiteY1" fmla="*/ 2076450 h 3981450"/>
                <a:gd name="connsiteX2" fmla="*/ 3657600 w 3786126"/>
                <a:gd name="connsiteY2" fmla="*/ 3981450 h 3981450"/>
                <a:gd name="connsiteX3" fmla="*/ 0 w 3786126"/>
                <a:gd name="connsiteY3" fmla="*/ 3981450 h 3981450"/>
                <a:gd name="connsiteX4" fmla="*/ 0 w 3786126"/>
                <a:gd name="connsiteY4" fmla="*/ 0 h 3981450"/>
                <a:gd name="connsiteX0" fmla="*/ 0 w 4032226"/>
                <a:gd name="connsiteY0" fmla="*/ 0 h 4003693"/>
                <a:gd name="connsiteX1" fmla="*/ 3409950 w 4032226"/>
                <a:gd name="connsiteY1" fmla="*/ 2076450 h 4003693"/>
                <a:gd name="connsiteX2" fmla="*/ 3943350 w 4032226"/>
                <a:gd name="connsiteY2" fmla="*/ 4003693 h 4003693"/>
                <a:gd name="connsiteX3" fmla="*/ 0 w 4032226"/>
                <a:gd name="connsiteY3" fmla="*/ 3981450 h 4003693"/>
                <a:gd name="connsiteX4" fmla="*/ 0 w 4032226"/>
                <a:gd name="connsiteY4" fmla="*/ 0 h 4003693"/>
                <a:gd name="connsiteX0" fmla="*/ 0 w 3948509"/>
                <a:gd name="connsiteY0" fmla="*/ 0 h 4003693"/>
                <a:gd name="connsiteX1" fmla="*/ 3409950 w 3948509"/>
                <a:gd name="connsiteY1" fmla="*/ 2076450 h 4003693"/>
                <a:gd name="connsiteX2" fmla="*/ 3943350 w 3948509"/>
                <a:gd name="connsiteY2" fmla="*/ 4003693 h 4003693"/>
                <a:gd name="connsiteX3" fmla="*/ 0 w 3948509"/>
                <a:gd name="connsiteY3" fmla="*/ 3981450 h 4003693"/>
                <a:gd name="connsiteX4" fmla="*/ 0 w 3948509"/>
                <a:gd name="connsiteY4" fmla="*/ 0 h 4003693"/>
                <a:gd name="connsiteX0" fmla="*/ 0 w 3943350"/>
                <a:gd name="connsiteY0" fmla="*/ 0 h 4003693"/>
                <a:gd name="connsiteX1" fmla="*/ 3333750 w 3943350"/>
                <a:gd name="connsiteY1" fmla="*/ 1942994 h 4003693"/>
                <a:gd name="connsiteX2" fmla="*/ 3943350 w 3943350"/>
                <a:gd name="connsiteY2" fmla="*/ 4003693 h 4003693"/>
                <a:gd name="connsiteX3" fmla="*/ 0 w 3943350"/>
                <a:gd name="connsiteY3" fmla="*/ 3981450 h 4003693"/>
                <a:gd name="connsiteX4" fmla="*/ 0 w 3943350"/>
                <a:gd name="connsiteY4" fmla="*/ 0 h 4003693"/>
                <a:gd name="connsiteX0" fmla="*/ 0 w 4152900"/>
                <a:gd name="connsiteY0" fmla="*/ 0 h 3981450"/>
                <a:gd name="connsiteX1" fmla="*/ 3333750 w 4152900"/>
                <a:gd name="connsiteY1" fmla="*/ 1942994 h 3981450"/>
                <a:gd name="connsiteX2" fmla="*/ 4152900 w 4152900"/>
                <a:gd name="connsiteY2" fmla="*/ 3981450 h 3981450"/>
                <a:gd name="connsiteX3" fmla="*/ 0 w 4152900"/>
                <a:gd name="connsiteY3" fmla="*/ 3981450 h 3981450"/>
                <a:gd name="connsiteX4" fmla="*/ 0 w 4152900"/>
                <a:gd name="connsiteY4" fmla="*/ 0 h 3981450"/>
                <a:gd name="connsiteX0" fmla="*/ 0 w 4152900"/>
                <a:gd name="connsiteY0" fmla="*/ 0 h 3981450"/>
                <a:gd name="connsiteX1" fmla="*/ 3333750 w 4152900"/>
                <a:gd name="connsiteY1" fmla="*/ 1942994 h 3981450"/>
                <a:gd name="connsiteX2" fmla="*/ 4152900 w 4152900"/>
                <a:gd name="connsiteY2" fmla="*/ 3981450 h 3981450"/>
                <a:gd name="connsiteX3" fmla="*/ 0 w 4152900"/>
                <a:gd name="connsiteY3" fmla="*/ 3981450 h 3981450"/>
                <a:gd name="connsiteX4" fmla="*/ 0 w 4152900"/>
                <a:gd name="connsiteY4" fmla="*/ 0 h 3981450"/>
                <a:gd name="connsiteX0" fmla="*/ 0 w 4152900"/>
                <a:gd name="connsiteY0" fmla="*/ 0 h 3981450"/>
                <a:gd name="connsiteX1" fmla="*/ 3200400 w 4152900"/>
                <a:gd name="connsiteY1" fmla="*/ 1720566 h 3981450"/>
                <a:gd name="connsiteX2" fmla="*/ 4152900 w 4152900"/>
                <a:gd name="connsiteY2" fmla="*/ 3981450 h 3981450"/>
                <a:gd name="connsiteX3" fmla="*/ 0 w 4152900"/>
                <a:gd name="connsiteY3" fmla="*/ 3981450 h 3981450"/>
                <a:gd name="connsiteX4" fmla="*/ 0 w 4152900"/>
                <a:gd name="connsiteY4" fmla="*/ 0 h 3981450"/>
                <a:gd name="connsiteX0" fmla="*/ 0 w 4152900"/>
                <a:gd name="connsiteY0" fmla="*/ 0 h 3981450"/>
                <a:gd name="connsiteX1" fmla="*/ 3200400 w 4152900"/>
                <a:gd name="connsiteY1" fmla="*/ 1720566 h 3981450"/>
                <a:gd name="connsiteX2" fmla="*/ 4152900 w 4152900"/>
                <a:gd name="connsiteY2" fmla="*/ 3981450 h 3981450"/>
                <a:gd name="connsiteX3" fmla="*/ 0 w 4152900"/>
                <a:gd name="connsiteY3" fmla="*/ 3981450 h 3981450"/>
                <a:gd name="connsiteX4" fmla="*/ 0 w 4152900"/>
                <a:gd name="connsiteY4" fmla="*/ 0 h 398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2900" h="3981450">
                  <a:moveTo>
                    <a:pt x="0" y="0"/>
                  </a:moveTo>
                  <a:cubicBezTo>
                    <a:pt x="762000" y="1189072"/>
                    <a:pt x="2584450" y="1190447"/>
                    <a:pt x="3200400" y="1720566"/>
                  </a:cubicBezTo>
                  <a:cubicBezTo>
                    <a:pt x="3816350" y="2250685"/>
                    <a:pt x="3971925" y="2641175"/>
                    <a:pt x="4152900" y="3981450"/>
                  </a:cubicBezTo>
                  <a:lnTo>
                    <a:pt x="0" y="39814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>
                    <a:alpha val="4000"/>
                  </a:schemeClr>
                </a:gs>
                <a:gs pos="0">
                  <a:srgbClr val="181B2C">
                    <a:alpha val="3000"/>
                  </a:srgbClr>
                </a:gs>
                <a:gs pos="55000">
                  <a:schemeClr val="accent5">
                    <a:alpha val="33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3A6F6AF-0E6C-4D5A-B558-A80EA358FB4F}"/>
                </a:ext>
              </a:extLst>
            </p:cNvPr>
            <p:cNvSpPr/>
            <p:nvPr userDrawn="1"/>
          </p:nvSpPr>
          <p:spPr>
            <a:xfrm>
              <a:off x="0" y="5931257"/>
              <a:ext cx="1189942" cy="2524513"/>
            </a:xfrm>
            <a:custGeom>
              <a:avLst/>
              <a:gdLst>
                <a:gd name="connsiteX0" fmla="*/ 0 w 1189942"/>
                <a:gd name="connsiteY0" fmla="*/ 0 h 2524513"/>
                <a:gd name="connsiteX1" fmla="*/ 175601 w 1189942"/>
                <a:gd name="connsiteY1" fmla="*/ 17702 h 2524513"/>
                <a:gd name="connsiteX2" fmla="*/ 1189942 w 1189942"/>
                <a:gd name="connsiteY2" fmla="*/ 1262256 h 2524513"/>
                <a:gd name="connsiteX3" fmla="*/ 175601 w 1189942"/>
                <a:gd name="connsiteY3" fmla="*/ 2506811 h 2524513"/>
                <a:gd name="connsiteX4" fmla="*/ 0 w 1189942"/>
                <a:gd name="connsiteY4" fmla="*/ 2524513 h 2524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942" h="2524513">
                  <a:moveTo>
                    <a:pt x="0" y="0"/>
                  </a:moveTo>
                  <a:lnTo>
                    <a:pt x="175601" y="17702"/>
                  </a:lnTo>
                  <a:cubicBezTo>
                    <a:pt x="754484" y="136158"/>
                    <a:pt x="1189942" y="648354"/>
                    <a:pt x="1189942" y="1262256"/>
                  </a:cubicBezTo>
                  <a:cubicBezTo>
                    <a:pt x="1189942" y="1876159"/>
                    <a:pt x="754484" y="2388354"/>
                    <a:pt x="175601" y="2506811"/>
                  </a:cubicBezTo>
                  <a:lnTo>
                    <a:pt x="0" y="2524513"/>
                  </a:lnTo>
                  <a:close/>
                </a:path>
              </a:pathLst>
            </a:custGeom>
            <a:gradFill>
              <a:gsLst>
                <a:gs pos="2000">
                  <a:schemeClr val="accent1"/>
                </a:gs>
                <a:gs pos="100000">
                  <a:schemeClr val="accent5"/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>
              <a:outerShdw blurRad="1270000" dist="622300" dir="2700000" algn="tl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A6BFF63-1E5E-4834-953A-C8B2FDC97293}"/>
              </a:ext>
            </a:extLst>
          </p:cNvPr>
          <p:cNvGrpSpPr/>
          <p:nvPr userDrawn="1"/>
        </p:nvGrpSpPr>
        <p:grpSpPr>
          <a:xfrm>
            <a:off x="16609630" y="3"/>
            <a:ext cx="2881528" cy="3297792"/>
            <a:chOff x="13922478" y="2"/>
            <a:chExt cx="5568680" cy="637312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0EF7E71-1C57-47EF-A447-B62B6179094B}"/>
                </a:ext>
              </a:extLst>
            </p:cNvPr>
            <p:cNvSpPr/>
            <p:nvPr userDrawn="1"/>
          </p:nvSpPr>
          <p:spPr>
            <a:xfrm>
              <a:off x="13922478" y="2"/>
              <a:ext cx="5558654" cy="4717968"/>
            </a:xfrm>
            <a:custGeom>
              <a:avLst/>
              <a:gdLst>
                <a:gd name="connsiteX0" fmla="*/ 0 w 6039853"/>
                <a:gd name="connsiteY0" fmla="*/ 0 h 6327927"/>
                <a:gd name="connsiteX1" fmla="*/ 2502569 w 6039853"/>
                <a:gd name="connsiteY1" fmla="*/ 1925053 h 6327927"/>
                <a:gd name="connsiteX2" fmla="*/ 2671011 w 6039853"/>
                <a:gd name="connsiteY2" fmla="*/ 4932948 h 6327927"/>
                <a:gd name="connsiteX3" fmla="*/ 6039853 w 6039853"/>
                <a:gd name="connsiteY3" fmla="*/ 6304548 h 6327927"/>
                <a:gd name="connsiteX4" fmla="*/ 5967664 w 6039853"/>
                <a:gd name="connsiteY4" fmla="*/ 0 h 6327927"/>
                <a:gd name="connsiteX5" fmla="*/ 0 w 6039853"/>
                <a:gd name="connsiteY5" fmla="*/ 0 h 6327927"/>
                <a:gd name="connsiteX0" fmla="*/ 0 w 6039853"/>
                <a:gd name="connsiteY0" fmla="*/ 0 h 6327927"/>
                <a:gd name="connsiteX1" fmla="*/ 2502569 w 6039853"/>
                <a:gd name="connsiteY1" fmla="*/ 1925053 h 6327927"/>
                <a:gd name="connsiteX2" fmla="*/ 2671011 w 6039853"/>
                <a:gd name="connsiteY2" fmla="*/ 4932948 h 6327927"/>
                <a:gd name="connsiteX3" fmla="*/ 6039853 w 6039853"/>
                <a:gd name="connsiteY3" fmla="*/ 6304548 h 6327927"/>
                <a:gd name="connsiteX4" fmla="*/ 5967664 w 6039853"/>
                <a:gd name="connsiteY4" fmla="*/ 0 h 6327927"/>
                <a:gd name="connsiteX5" fmla="*/ 0 w 6039853"/>
                <a:gd name="connsiteY5" fmla="*/ 0 h 6327927"/>
                <a:gd name="connsiteX0" fmla="*/ 0 w 6039853"/>
                <a:gd name="connsiteY0" fmla="*/ 0 h 6327927"/>
                <a:gd name="connsiteX1" fmla="*/ 2502569 w 6039853"/>
                <a:gd name="connsiteY1" fmla="*/ 1925053 h 6327927"/>
                <a:gd name="connsiteX2" fmla="*/ 2839453 w 6039853"/>
                <a:gd name="connsiteY2" fmla="*/ 4932948 h 6327927"/>
                <a:gd name="connsiteX3" fmla="*/ 6039853 w 6039853"/>
                <a:gd name="connsiteY3" fmla="*/ 6304548 h 6327927"/>
                <a:gd name="connsiteX4" fmla="*/ 5967664 w 6039853"/>
                <a:gd name="connsiteY4" fmla="*/ 0 h 6327927"/>
                <a:gd name="connsiteX5" fmla="*/ 0 w 6039853"/>
                <a:gd name="connsiteY5" fmla="*/ 0 h 6327927"/>
                <a:gd name="connsiteX0" fmla="*/ 0 w 6039853"/>
                <a:gd name="connsiteY0" fmla="*/ 0 h 6327927"/>
                <a:gd name="connsiteX1" fmla="*/ 2502569 w 6039853"/>
                <a:gd name="connsiteY1" fmla="*/ 1925053 h 6327927"/>
                <a:gd name="connsiteX2" fmla="*/ 2839453 w 6039853"/>
                <a:gd name="connsiteY2" fmla="*/ 4932948 h 6327927"/>
                <a:gd name="connsiteX3" fmla="*/ 6039853 w 6039853"/>
                <a:gd name="connsiteY3" fmla="*/ 6304548 h 6327927"/>
                <a:gd name="connsiteX4" fmla="*/ 5967664 w 6039853"/>
                <a:gd name="connsiteY4" fmla="*/ 0 h 6327927"/>
                <a:gd name="connsiteX5" fmla="*/ 0 w 6039853"/>
                <a:gd name="connsiteY5" fmla="*/ 0 h 6327927"/>
                <a:gd name="connsiteX0" fmla="*/ 0 w 6039853"/>
                <a:gd name="connsiteY0" fmla="*/ 0 h 6354071"/>
                <a:gd name="connsiteX1" fmla="*/ 2502569 w 6039853"/>
                <a:gd name="connsiteY1" fmla="*/ 1925053 h 6354071"/>
                <a:gd name="connsiteX2" fmla="*/ 2839453 w 6039853"/>
                <a:gd name="connsiteY2" fmla="*/ 4932948 h 6354071"/>
                <a:gd name="connsiteX3" fmla="*/ 6039853 w 6039853"/>
                <a:gd name="connsiteY3" fmla="*/ 6304548 h 6354071"/>
                <a:gd name="connsiteX4" fmla="*/ 5967664 w 6039853"/>
                <a:gd name="connsiteY4" fmla="*/ 0 h 6354071"/>
                <a:gd name="connsiteX5" fmla="*/ 0 w 6039853"/>
                <a:gd name="connsiteY5" fmla="*/ 0 h 6354071"/>
                <a:gd name="connsiteX0" fmla="*/ 0 w 6039853"/>
                <a:gd name="connsiteY0" fmla="*/ 0 h 6354071"/>
                <a:gd name="connsiteX1" fmla="*/ 2502569 w 6039853"/>
                <a:gd name="connsiteY1" fmla="*/ 1925053 h 6354071"/>
                <a:gd name="connsiteX2" fmla="*/ 2839453 w 6039853"/>
                <a:gd name="connsiteY2" fmla="*/ 4932948 h 6354071"/>
                <a:gd name="connsiteX3" fmla="*/ 6039853 w 6039853"/>
                <a:gd name="connsiteY3" fmla="*/ 6304548 h 6354071"/>
                <a:gd name="connsiteX4" fmla="*/ 6005764 w 6039853"/>
                <a:gd name="connsiteY4" fmla="*/ 0 h 6354071"/>
                <a:gd name="connsiteX5" fmla="*/ 0 w 6039853"/>
                <a:gd name="connsiteY5" fmla="*/ 0 h 6354071"/>
                <a:gd name="connsiteX0" fmla="*/ 0 w 6005764"/>
                <a:gd name="connsiteY0" fmla="*/ 0 h 6290613"/>
                <a:gd name="connsiteX1" fmla="*/ 2502569 w 6005764"/>
                <a:gd name="connsiteY1" fmla="*/ 1925053 h 6290613"/>
                <a:gd name="connsiteX2" fmla="*/ 2839453 w 6005764"/>
                <a:gd name="connsiteY2" fmla="*/ 4932948 h 6290613"/>
                <a:gd name="connsiteX3" fmla="*/ 6001753 w 6005764"/>
                <a:gd name="connsiteY3" fmla="*/ 6266448 h 6290613"/>
                <a:gd name="connsiteX4" fmla="*/ 6005764 w 6005764"/>
                <a:gd name="connsiteY4" fmla="*/ 0 h 6290613"/>
                <a:gd name="connsiteX5" fmla="*/ 0 w 6005764"/>
                <a:gd name="connsiteY5" fmla="*/ 0 h 6290613"/>
                <a:gd name="connsiteX0" fmla="*/ 0 w 6005764"/>
                <a:gd name="connsiteY0" fmla="*/ 0 h 6300010"/>
                <a:gd name="connsiteX1" fmla="*/ 2502569 w 6005764"/>
                <a:gd name="connsiteY1" fmla="*/ 1925053 h 6300010"/>
                <a:gd name="connsiteX2" fmla="*/ 2839453 w 6005764"/>
                <a:gd name="connsiteY2" fmla="*/ 4932948 h 6300010"/>
                <a:gd name="connsiteX3" fmla="*/ 6001753 w 6005764"/>
                <a:gd name="connsiteY3" fmla="*/ 6266448 h 6300010"/>
                <a:gd name="connsiteX4" fmla="*/ 6005764 w 6005764"/>
                <a:gd name="connsiteY4" fmla="*/ 0 h 6300010"/>
                <a:gd name="connsiteX5" fmla="*/ 0 w 6005764"/>
                <a:gd name="connsiteY5" fmla="*/ 0 h 6300010"/>
                <a:gd name="connsiteX0" fmla="*/ 0 w 6005764"/>
                <a:gd name="connsiteY0" fmla="*/ 0 h 6301252"/>
                <a:gd name="connsiteX1" fmla="*/ 2502569 w 6005764"/>
                <a:gd name="connsiteY1" fmla="*/ 1925053 h 6301252"/>
                <a:gd name="connsiteX2" fmla="*/ 2839453 w 6005764"/>
                <a:gd name="connsiteY2" fmla="*/ 4932948 h 6301252"/>
                <a:gd name="connsiteX3" fmla="*/ 6001753 w 6005764"/>
                <a:gd name="connsiteY3" fmla="*/ 6266448 h 6301252"/>
                <a:gd name="connsiteX4" fmla="*/ 6005764 w 6005764"/>
                <a:gd name="connsiteY4" fmla="*/ 0 h 6301252"/>
                <a:gd name="connsiteX5" fmla="*/ 0 w 6005764"/>
                <a:gd name="connsiteY5" fmla="*/ 0 h 6301252"/>
                <a:gd name="connsiteX0" fmla="*/ 0 w 6005764"/>
                <a:gd name="connsiteY0" fmla="*/ 0 h 6328404"/>
                <a:gd name="connsiteX1" fmla="*/ 2502569 w 6005764"/>
                <a:gd name="connsiteY1" fmla="*/ 1925053 h 6328404"/>
                <a:gd name="connsiteX2" fmla="*/ 2839453 w 6005764"/>
                <a:gd name="connsiteY2" fmla="*/ 4932948 h 6328404"/>
                <a:gd name="connsiteX3" fmla="*/ 6001753 w 6005764"/>
                <a:gd name="connsiteY3" fmla="*/ 6266448 h 6328404"/>
                <a:gd name="connsiteX4" fmla="*/ 6005764 w 6005764"/>
                <a:gd name="connsiteY4" fmla="*/ 0 h 6328404"/>
                <a:gd name="connsiteX5" fmla="*/ 0 w 6005764"/>
                <a:gd name="connsiteY5" fmla="*/ 0 h 6328404"/>
                <a:gd name="connsiteX0" fmla="*/ 0 w 6005764"/>
                <a:gd name="connsiteY0" fmla="*/ 0 h 6321734"/>
                <a:gd name="connsiteX1" fmla="*/ 2502569 w 6005764"/>
                <a:gd name="connsiteY1" fmla="*/ 1925053 h 6321734"/>
                <a:gd name="connsiteX2" fmla="*/ 3273143 w 6005764"/>
                <a:gd name="connsiteY2" fmla="*/ 4856415 h 6321734"/>
                <a:gd name="connsiteX3" fmla="*/ 6001753 w 6005764"/>
                <a:gd name="connsiteY3" fmla="*/ 6266448 h 6321734"/>
                <a:gd name="connsiteX4" fmla="*/ 6005764 w 6005764"/>
                <a:gd name="connsiteY4" fmla="*/ 0 h 6321734"/>
                <a:gd name="connsiteX5" fmla="*/ 0 w 6005764"/>
                <a:gd name="connsiteY5" fmla="*/ 0 h 6321734"/>
                <a:gd name="connsiteX0" fmla="*/ 0 w 6005764"/>
                <a:gd name="connsiteY0" fmla="*/ 0 h 6312022"/>
                <a:gd name="connsiteX1" fmla="*/ 2502569 w 6005764"/>
                <a:gd name="connsiteY1" fmla="*/ 1925053 h 6312022"/>
                <a:gd name="connsiteX2" fmla="*/ 3273143 w 6005764"/>
                <a:gd name="connsiteY2" fmla="*/ 4856415 h 6312022"/>
                <a:gd name="connsiteX3" fmla="*/ 6001753 w 6005764"/>
                <a:gd name="connsiteY3" fmla="*/ 6266448 h 6312022"/>
                <a:gd name="connsiteX4" fmla="*/ 6005764 w 6005764"/>
                <a:gd name="connsiteY4" fmla="*/ 0 h 6312022"/>
                <a:gd name="connsiteX5" fmla="*/ 0 w 6005764"/>
                <a:gd name="connsiteY5" fmla="*/ 0 h 6312022"/>
                <a:gd name="connsiteX0" fmla="*/ 0 w 6005764"/>
                <a:gd name="connsiteY0" fmla="*/ 0 h 6312023"/>
                <a:gd name="connsiteX1" fmla="*/ 2502569 w 6005764"/>
                <a:gd name="connsiteY1" fmla="*/ 1925053 h 6312023"/>
                <a:gd name="connsiteX2" fmla="*/ 3145587 w 6005764"/>
                <a:gd name="connsiteY2" fmla="*/ 4856415 h 6312023"/>
                <a:gd name="connsiteX3" fmla="*/ 6001753 w 6005764"/>
                <a:gd name="connsiteY3" fmla="*/ 6266448 h 6312023"/>
                <a:gd name="connsiteX4" fmla="*/ 6005764 w 6005764"/>
                <a:gd name="connsiteY4" fmla="*/ 0 h 6312023"/>
                <a:gd name="connsiteX5" fmla="*/ 0 w 6005764"/>
                <a:gd name="connsiteY5" fmla="*/ 0 h 6312023"/>
                <a:gd name="connsiteX0" fmla="*/ 0 w 6005764"/>
                <a:gd name="connsiteY0" fmla="*/ 0 h 6318150"/>
                <a:gd name="connsiteX1" fmla="*/ 2502569 w 6005764"/>
                <a:gd name="connsiteY1" fmla="*/ 1925053 h 6318150"/>
                <a:gd name="connsiteX2" fmla="*/ 3145587 w 6005764"/>
                <a:gd name="connsiteY2" fmla="*/ 4856415 h 6318150"/>
                <a:gd name="connsiteX3" fmla="*/ 6001753 w 6005764"/>
                <a:gd name="connsiteY3" fmla="*/ 6266448 h 6318150"/>
                <a:gd name="connsiteX4" fmla="*/ 6005764 w 6005764"/>
                <a:gd name="connsiteY4" fmla="*/ 0 h 6318150"/>
                <a:gd name="connsiteX5" fmla="*/ 0 w 6005764"/>
                <a:gd name="connsiteY5" fmla="*/ 0 h 631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5764" h="6318150">
                  <a:moveTo>
                    <a:pt x="0" y="0"/>
                  </a:moveTo>
                  <a:cubicBezTo>
                    <a:pt x="66174" y="1417720"/>
                    <a:pt x="1978305" y="1115651"/>
                    <a:pt x="2502569" y="1925053"/>
                  </a:cubicBezTo>
                  <a:cubicBezTo>
                    <a:pt x="3026834" y="2734456"/>
                    <a:pt x="2714790" y="3661059"/>
                    <a:pt x="3145587" y="4856415"/>
                  </a:cubicBezTo>
                  <a:cubicBezTo>
                    <a:pt x="3576384" y="6051771"/>
                    <a:pt x="4643187" y="6477001"/>
                    <a:pt x="6001753" y="6266448"/>
                  </a:cubicBezTo>
                  <a:lnTo>
                    <a:pt x="6005764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40000"/>
                  </a:schemeClr>
                </a:gs>
                <a:gs pos="0">
                  <a:srgbClr val="181B2C">
                    <a:alpha val="25000"/>
                  </a:srgbClr>
                </a:gs>
                <a:gs pos="55000">
                  <a:schemeClr val="accent5">
                    <a:alpha val="44000"/>
                  </a:schemeClr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4B4566-8CB4-4704-9391-777F4096DE8F}"/>
                </a:ext>
              </a:extLst>
            </p:cNvPr>
            <p:cNvSpPr/>
            <p:nvPr userDrawn="1"/>
          </p:nvSpPr>
          <p:spPr>
            <a:xfrm>
              <a:off x="17828114" y="1072550"/>
              <a:ext cx="1663044" cy="5300581"/>
            </a:xfrm>
            <a:custGeom>
              <a:avLst/>
              <a:gdLst>
                <a:gd name="connsiteX0" fmla="*/ 2561234 w 2585297"/>
                <a:gd name="connsiteY0" fmla="*/ 0 h 6906127"/>
                <a:gd name="connsiteX1" fmla="*/ 780560 w 2585297"/>
                <a:gd name="connsiteY1" fmla="*/ 1852863 h 6906127"/>
                <a:gd name="connsiteX2" fmla="*/ 82728 w 2585297"/>
                <a:gd name="connsiteY2" fmla="*/ 4932948 h 6906127"/>
                <a:gd name="connsiteX3" fmla="*/ 2585297 w 2585297"/>
                <a:gd name="connsiteY3" fmla="*/ 6906127 h 6906127"/>
                <a:gd name="connsiteX4" fmla="*/ 2561234 w 2585297"/>
                <a:gd name="connsiteY4" fmla="*/ 0 h 6906127"/>
                <a:gd name="connsiteX0" fmla="*/ 2561234 w 2585297"/>
                <a:gd name="connsiteY0" fmla="*/ 10370 h 6916497"/>
                <a:gd name="connsiteX1" fmla="*/ 780560 w 2585297"/>
                <a:gd name="connsiteY1" fmla="*/ 1863233 h 6916497"/>
                <a:gd name="connsiteX2" fmla="*/ 82728 w 2585297"/>
                <a:gd name="connsiteY2" fmla="*/ 4943318 h 6916497"/>
                <a:gd name="connsiteX3" fmla="*/ 2585297 w 2585297"/>
                <a:gd name="connsiteY3" fmla="*/ 6916497 h 6916497"/>
                <a:gd name="connsiteX4" fmla="*/ 2561234 w 2585297"/>
                <a:gd name="connsiteY4" fmla="*/ 10370 h 6916497"/>
                <a:gd name="connsiteX0" fmla="*/ 2547392 w 2571455"/>
                <a:gd name="connsiteY0" fmla="*/ 8277 h 6914404"/>
                <a:gd name="connsiteX1" fmla="*/ 938168 w 2571455"/>
                <a:gd name="connsiteY1" fmla="*/ 2184990 h 6914404"/>
                <a:gd name="connsiteX2" fmla="*/ 68886 w 2571455"/>
                <a:gd name="connsiteY2" fmla="*/ 4941225 h 6914404"/>
                <a:gd name="connsiteX3" fmla="*/ 2571455 w 2571455"/>
                <a:gd name="connsiteY3" fmla="*/ 6914404 h 6914404"/>
                <a:gd name="connsiteX4" fmla="*/ 2547392 w 2571455"/>
                <a:gd name="connsiteY4" fmla="*/ 8277 h 6914404"/>
                <a:gd name="connsiteX0" fmla="*/ 2594895 w 2618958"/>
                <a:gd name="connsiteY0" fmla="*/ 8277 h 6914404"/>
                <a:gd name="connsiteX1" fmla="*/ 985671 w 2618958"/>
                <a:gd name="connsiteY1" fmla="*/ 2184990 h 6914404"/>
                <a:gd name="connsiteX2" fmla="*/ 116389 w 2618958"/>
                <a:gd name="connsiteY2" fmla="*/ 4941225 h 6914404"/>
                <a:gd name="connsiteX3" fmla="*/ 2618958 w 2618958"/>
                <a:gd name="connsiteY3" fmla="*/ 6914404 h 6914404"/>
                <a:gd name="connsiteX4" fmla="*/ 2594895 w 2618958"/>
                <a:gd name="connsiteY4" fmla="*/ 8277 h 6914404"/>
                <a:gd name="connsiteX0" fmla="*/ 2594895 w 2618958"/>
                <a:gd name="connsiteY0" fmla="*/ 8277 h 6914404"/>
                <a:gd name="connsiteX1" fmla="*/ 985671 w 2618958"/>
                <a:gd name="connsiteY1" fmla="*/ 2184990 h 6914404"/>
                <a:gd name="connsiteX2" fmla="*/ 116389 w 2618958"/>
                <a:gd name="connsiteY2" fmla="*/ 4941225 h 6914404"/>
                <a:gd name="connsiteX3" fmla="*/ 2618958 w 2618958"/>
                <a:gd name="connsiteY3" fmla="*/ 6914404 h 6914404"/>
                <a:gd name="connsiteX4" fmla="*/ 2594895 w 2618958"/>
                <a:gd name="connsiteY4" fmla="*/ 8277 h 6914404"/>
                <a:gd name="connsiteX0" fmla="*/ 2594895 w 2618958"/>
                <a:gd name="connsiteY0" fmla="*/ 8277 h 6914404"/>
                <a:gd name="connsiteX1" fmla="*/ 985671 w 2618958"/>
                <a:gd name="connsiteY1" fmla="*/ 2184990 h 6914404"/>
                <a:gd name="connsiteX2" fmla="*/ 116389 w 2618958"/>
                <a:gd name="connsiteY2" fmla="*/ 4941225 h 6914404"/>
                <a:gd name="connsiteX3" fmla="*/ 2618958 w 2618958"/>
                <a:gd name="connsiteY3" fmla="*/ 6914404 h 6914404"/>
                <a:gd name="connsiteX4" fmla="*/ 2594895 w 2618958"/>
                <a:gd name="connsiteY4" fmla="*/ 8277 h 6914404"/>
                <a:gd name="connsiteX0" fmla="*/ 2594895 w 2618958"/>
                <a:gd name="connsiteY0" fmla="*/ 8277 h 6914404"/>
                <a:gd name="connsiteX1" fmla="*/ 985671 w 2618958"/>
                <a:gd name="connsiteY1" fmla="*/ 2184990 h 6914404"/>
                <a:gd name="connsiteX2" fmla="*/ 116389 w 2618958"/>
                <a:gd name="connsiteY2" fmla="*/ 4941225 h 6914404"/>
                <a:gd name="connsiteX3" fmla="*/ 2618958 w 2618958"/>
                <a:gd name="connsiteY3" fmla="*/ 6914404 h 6914404"/>
                <a:gd name="connsiteX4" fmla="*/ 2594895 w 2618958"/>
                <a:gd name="connsiteY4" fmla="*/ 8277 h 6914404"/>
                <a:gd name="connsiteX0" fmla="*/ 2517149 w 2541212"/>
                <a:gd name="connsiteY0" fmla="*/ 8277 h 6914404"/>
                <a:gd name="connsiteX1" fmla="*/ 907925 w 2541212"/>
                <a:gd name="connsiteY1" fmla="*/ 2184990 h 6914404"/>
                <a:gd name="connsiteX2" fmla="*/ 38643 w 2541212"/>
                <a:gd name="connsiteY2" fmla="*/ 4941225 h 6914404"/>
                <a:gd name="connsiteX3" fmla="*/ 2541212 w 2541212"/>
                <a:gd name="connsiteY3" fmla="*/ 6914404 h 6914404"/>
                <a:gd name="connsiteX4" fmla="*/ 2517149 w 2541212"/>
                <a:gd name="connsiteY4" fmla="*/ 8277 h 6914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212" h="6914404">
                  <a:moveTo>
                    <a:pt x="2517149" y="8277"/>
                  </a:moveTo>
                  <a:cubicBezTo>
                    <a:pt x="614154" y="-124071"/>
                    <a:pt x="1321009" y="1362832"/>
                    <a:pt x="907925" y="2184990"/>
                  </a:cubicBezTo>
                  <a:cubicBezTo>
                    <a:pt x="494841" y="3007148"/>
                    <a:pt x="-166896" y="3508464"/>
                    <a:pt x="38643" y="4941225"/>
                  </a:cubicBezTo>
                  <a:cubicBezTo>
                    <a:pt x="358482" y="6183486"/>
                    <a:pt x="1573672" y="6806120"/>
                    <a:pt x="2541212" y="6914404"/>
                  </a:cubicBezTo>
                  <a:lnTo>
                    <a:pt x="2517149" y="8277"/>
                  </a:lnTo>
                  <a:close/>
                </a:path>
              </a:pathLst>
            </a:custGeom>
            <a:gradFill>
              <a:gsLst>
                <a:gs pos="2000">
                  <a:schemeClr val="accent1"/>
                </a:gs>
                <a:gs pos="100000">
                  <a:schemeClr val="accent5"/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3A75E6A-E0B5-4249-BED7-07E37C00617C}"/>
              </a:ext>
            </a:extLst>
          </p:cNvPr>
          <p:cNvSpPr txBox="1"/>
          <p:nvPr userDrawn="1"/>
        </p:nvSpPr>
        <p:spPr>
          <a:xfrm rot="16200000" flipH="1">
            <a:off x="-1193345" y="5332512"/>
            <a:ext cx="35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trike="noStrike" spc="600" dirty="0">
                <a:solidFill>
                  <a:schemeClr val="bg1">
                    <a:alpha val="45000"/>
                  </a:schemeClr>
                </a:solidFill>
                <a:latin typeface="Nexa Light" panose="02000000000000000000" pitchFamily="50" charset="0"/>
                <a:ea typeface="Roboto Condensed" panose="02000000000000000000" pitchFamily="2" charset="0"/>
                <a:cs typeface="Segoe UI" panose="020B0502040204020203" pitchFamily="34" charset="0"/>
              </a:rPr>
              <a:t>PAVLOVAWEB.RU</a:t>
            </a:r>
            <a:endParaRPr lang="id-ID" sz="1400" strike="noStrike" spc="600" dirty="0">
              <a:solidFill>
                <a:schemeClr val="bg1">
                  <a:alpha val="45000"/>
                </a:schemeClr>
              </a:solidFill>
              <a:latin typeface="Nexa Light" panose="02000000000000000000" pitchFamily="50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388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1B78-826D-4FE9-99FE-428C8E62A6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D05FC43A-0BCB-4504-8C3C-5BEBD6B73F9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99501" y="2447383"/>
            <a:ext cx="6078036" cy="6078034"/>
          </a:xfrm>
          <a:custGeom>
            <a:avLst/>
            <a:gdLst>
              <a:gd name="connsiteX0" fmla="*/ 1857828 w 3715656"/>
              <a:gd name="connsiteY0" fmla="*/ 0 h 3715654"/>
              <a:gd name="connsiteX1" fmla="*/ 3715656 w 3715656"/>
              <a:gd name="connsiteY1" fmla="*/ 1857827 h 3715654"/>
              <a:gd name="connsiteX2" fmla="*/ 1857828 w 3715656"/>
              <a:gd name="connsiteY2" fmla="*/ 3715654 h 3715654"/>
              <a:gd name="connsiteX3" fmla="*/ 0 w 3715656"/>
              <a:gd name="connsiteY3" fmla="*/ 1857827 h 3715654"/>
              <a:gd name="connsiteX4" fmla="*/ 1857828 w 3715656"/>
              <a:gd name="connsiteY4" fmla="*/ 0 h 371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5656" h="3715654">
                <a:moveTo>
                  <a:pt x="1857828" y="0"/>
                </a:moveTo>
                <a:cubicBezTo>
                  <a:pt x="2883878" y="0"/>
                  <a:pt x="3715656" y="831777"/>
                  <a:pt x="3715656" y="1857827"/>
                </a:cubicBezTo>
                <a:cubicBezTo>
                  <a:pt x="3715656" y="2883877"/>
                  <a:pt x="2883878" y="3715654"/>
                  <a:pt x="1857828" y="3715654"/>
                </a:cubicBezTo>
                <a:cubicBezTo>
                  <a:pt x="831778" y="3715654"/>
                  <a:pt x="0" y="2883877"/>
                  <a:pt x="0" y="1857827"/>
                </a:cubicBezTo>
                <a:cubicBezTo>
                  <a:pt x="0" y="831777"/>
                  <a:pt x="831778" y="0"/>
                  <a:pt x="185782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57019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079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1621964-9F10-4E5D-AC89-5B2904E01F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138218" cy="109728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59222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8478EA07-48A9-4FE6-84D1-A0B027B97F2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073942" y="3420642"/>
            <a:ext cx="4967052" cy="2940941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10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D655362D-B1F4-4CA0-90A6-80AA7799895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54995" y="3420642"/>
            <a:ext cx="4967052" cy="2940941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10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0BC2538C-30E7-4964-9719-2857208656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436045" y="3420642"/>
            <a:ext cx="4967052" cy="2940941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10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16272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6DCF4FE-4004-475E-B7F8-96E0B60DF7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66398" y="1346213"/>
            <a:ext cx="1474838" cy="1474836"/>
          </a:xfrm>
          <a:custGeom>
            <a:avLst/>
            <a:gdLst>
              <a:gd name="connsiteX0" fmla="*/ 1857828 w 3715656"/>
              <a:gd name="connsiteY0" fmla="*/ 0 h 3715654"/>
              <a:gd name="connsiteX1" fmla="*/ 3715656 w 3715656"/>
              <a:gd name="connsiteY1" fmla="*/ 1857827 h 3715654"/>
              <a:gd name="connsiteX2" fmla="*/ 1857828 w 3715656"/>
              <a:gd name="connsiteY2" fmla="*/ 3715654 h 3715654"/>
              <a:gd name="connsiteX3" fmla="*/ 0 w 3715656"/>
              <a:gd name="connsiteY3" fmla="*/ 1857827 h 3715654"/>
              <a:gd name="connsiteX4" fmla="*/ 1857828 w 3715656"/>
              <a:gd name="connsiteY4" fmla="*/ 0 h 371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5656" h="3715654">
                <a:moveTo>
                  <a:pt x="1857828" y="0"/>
                </a:moveTo>
                <a:cubicBezTo>
                  <a:pt x="2883878" y="0"/>
                  <a:pt x="3715656" y="831777"/>
                  <a:pt x="3715656" y="1857827"/>
                </a:cubicBezTo>
                <a:cubicBezTo>
                  <a:pt x="3715656" y="2883877"/>
                  <a:pt x="2883878" y="3715654"/>
                  <a:pt x="1857828" y="3715654"/>
                </a:cubicBezTo>
                <a:cubicBezTo>
                  <a:pt x="831778" y="3715654"/>
                  <a:pt x="0" y="2883877"/>
                  <a:pt x="0" y="1857827"/>
                </a:cubicBezTo>
                <a:cubicBezTo>
                  <a:pt x="0" y="831777"/>
                  <a:pt x="831778" y="0"/>
                  <a:pt x="185782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A194C0A7-71F4-4275-A43D-7F2A366261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154063" y="6405143"/>
            <a:ext cx="1474838" cy="1474836"/>
          </a:xfrm>
          <a:custGeom>
            <a:avLst/>
            <a:gdLst>
              <a:gd name="connsiteX0" fmla="*/ 1857828 w 3715656"/>
              <a:gd name="connsiteY0" fmla="*/ 0 h 3715654"/>
              <a:gd name="connsiteX1" fmla="*/ 3715656 w 3715656"/>
              <a:gd name="connsiteY1" fmla="*/ 1857827 h 3715654"/>
              <a:gd name="connsiteX2" fmla="*/ 1857828 w 3715656"/>
              <a:gd name="connsiteY2" fmla="*/ 3715654 h 3715654"/>
              <a:gd name="connsiteX3" fmla="*/ 0 w 3715656"/>
              <a:gd name="connsiteY3" fmla="*/ 1857827 h 3715654"/>
              <a:gd name="connsiteX4" fmla="*/ 1857828 w 3715656"/>
              <a:gd name="connsiteY4" fmla="*/ 0 h 371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5656" h="3715654">
                <a:moveTo>
                  <a:pt x="1857828" y="0"/>
                </a:moveTo>
                <a:cubicBezTo>
                  <a:pt x="2883878" y="0"/>
                  <a:pt x="3715656" y="831777"/>
                  <a:pt x="3715656" y="1857827"/>
                </a:cubicBezTo>
                <a:cubicBezTo>
                  <a:pt x="3715656" y="2883877"/>
                  <a:pt x="2883878" y="3715654"/>
                  <a:pt x="1857828" y="3715654"/>
                </a:cubicBezTo>
                <a:cubicBezTo>
                  <a:pt x="831778" y="3715654"/>
                  <a:pt x="0" y="2883877"/>
                  <a:pt x="0" y="1857827"/>
                </a:cubicBezTo>
                <a:cubicBezTo>
                  <a:pt x="0" y="831777"/>
                  <a:pt x="831778" y="0"/>
                  <a:pt x="185782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1B78-826D-4FE9-99FE-428C8E62A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524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48E821C1-B0EA-43FA-AF9E-D279F7029D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738519" y="1"/>
            <a:ext cx="7838721" cy="6784258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714866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1B78-826D-4FE9-99FE-428C8E62A6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9CC1679-6D6B-42F5-B1D2-6E8B550461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973523" y="3121002"/>
            <a:ext cx="7823990" cy="628166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23084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A157920-4A24-4486-8158-086B1E996FED}"/>
              </a:ext>
            </a:extLst>
          </p:cNvPr>
          <p:cNvSpPr/>
          <p:nvPr userDrawn="1"/>
        </p:nvSpPr>
        <p:spPr>
          <a:xfrm>
            <a:off x="1123406" y="272782"/>
            <a:ext cx="13606426" cy="10427237"/>
          </a:xfrm>
          <a:custGeom>
            <a:avLst/>
            <a:gdLst>
              <a:gd name="connsiteX0" fmla="*/ 169643 w 3522865"/>
              <a:gd name="connsiteY0" fmla="*/ 1030958 h 2484348"/>
              <a:gd name="connsiteX1" fmla="*/ 2684243 w 3522865"/>
              <a:gd name="connsiteY1" fmla="*/ 2258 h 2484348"/>
              <a:gd name="connsiteX2" fmla="*/ 3522443 w 3522865"/>
              <a:gd name="connsiteY2" fmla="*/ 1316708 h 2484348"/>
              <a:gd name="connsiteX3" fmla="*/ 2779493 w 3522865"/>
              <a:gd name="connsiteY3" fmla="*/ 2478758 h 2484348"/>
              <a:gd name="connsiteX4" fmla="*/ 1579343 w 3522865"/>
              <a:gd name="connsiteY4" fmla="*/ 1773908 h 2484348"/>
              <a:gd name="connsiteX5" fmla="*/ 379193 w 3522865"/>
              <a:gd name="connsiteY5" fmla="*/ 2154908 h 2484348"/>
              <a:gd name="connsiteX6" fmla="*/ 169643 w 3522865"/>
              <a:gd name="connsiteY6" fmla="*/ 1030958 h 2484348"/>
              <a:gd name="connsiteX0" fmla="*/ 158936 w 3514183"/>
              <a:gd name="connsiteY0" fmla="*/ 433349 h 1886739"/>
              <a:gd name="connsiteX1" fmla="*/ 2528756 w 3514183"/>
              <a:gd name="connsiteY1" fmla="*/ 6629 h 1886739"/>
              <a:gd name="connsiteX2" fmla="*/ 3511736 w 3514183"/>
              <a:gd name="connsiteY2" fmla="*/ 719099 h 1886739"/>
              <a:gd name="connsiteX3" fmla="*/ 2768786 w 3514183"/>
              <a:gd name="connsiteY3" fmla="*/ 1881149 h 1886739"/>
              <a:gd name="connsiteX4" fmla="*/ 1568636 w 3514183"/>
              <a:gd name="connsiteY4" fmla="*/ 1176299 h 1886739"/>
              <a:gd name="connsiteX5" fmla="*/ 368486 w 3514183"/>
              <a:gd name="connsiteY5" fmla="*/ 1557299 h 1886739"/>
              <a:gd name="connsiteX6" fmla="*/ 158936 w 3514183"/>
              <a:gd name="connsiteY6" fmla="*/ 433349 h 1886739"/>
              <a:gd name="connsiteX0" fmla="*/ 165698 w 3519490"/>
              <a:gd name="connsiteY0" fmla="*/ 1061364 h 2514754"/>
              <a:gd name="connsiteX1" fmla="*/ 2626958 w 3519490"/>
              <a:gd name="connsiteY1" fmla="*/ 2184 h 2514754"/>
              <a:gd name="connsiteX2" fmla="*/ 3518498 w 3519490"/>
              <a:gd name="connsiteY2" fmla="*/ 1347114 h 2514754"/>
              <a:gd name="connsiteX3" fmla="*/ 2775548 w 3519490"/>
              <a:gd name="connsiteY3" fmla="*/ 2509164 h 2514754"/>
              <a:gd name="connsiteX4" fmla="*/ 1575398 w 3519490"/>
              <a:gd name="connsiteY4" fmla="*/ 1804314 h 2514754"/>
              <a:gd name="connsiteX5" fmla="*/ 375248 w 3519490"/>
              <a:gd name="connsiteY5" fmla="*/ 2185314 h 2514754"/>
              <a:gd name="connsiteX6" fmla="*/ 165698 w 3519490"/>
              <a:gd name="connsiteY6" fmla="*/ 1061364 h 2514754"/>
              <a:gd name="connsiteX0" fmla="*/ 165698 w 3519490"/>
              <a:gd name="connsiteY0" fmla="*/ 1110091 h 2563481"/>
              <a:gd name="connsiteX1" fmla="*/ 2626958 w 3519490"/>
              <a:gd name="connsiteY1" fmla="*/ 50911 h 2563481"/>
              <a:gd name="connsiteX2" fmla="*/ 3518498 w 3519490"/>
              <a:gd name="connsiteY2" fmla="*/ 1395841 h 2563481"/>
              <a:gd name="connsiteX3" fmla="*/ 2775548 w 3519490"/>
              <a:gd name="connsiteY3" fmla="*/ 2557891 h 2563481"/>
              <a:gd name="connsiteX4" fmla="*/ 1575398 w 3519490"/>
              <a:gd name="connsiteY4" fmla="*/ 1853041 h 2563481"/>
              <a:gd name="connsiteX5" fmla="*/ 375248 w 3519490"/>
              <a:gd name="connsiteY5" fmla="*/ 2234041 h 2563481"/>
              <a:gd name="connsiteX6" fmla="*/ 165698 w 3519490"/>
              <a:gd name="connsiteY6" fmla="*/ 1110091 h 2563481"/>
              <a:gd name="connsiteX0" fmla="*/ 162317 w 3516109"/>
              <a:gd name="connsiteY0" fmla="*/ 1118578 h 2571968"/>
              <a:gd name="connsiteX1" fmla="*/ 2623577 w 3516109"/>
              <a:gd name="connsiteY1" fmla="*/ 59398 h 2571968"/>
              <a:gd name="connsiteX2" fmla="*/ 3515117 w 3516109"/>
              <a:gd name="connsiteY2" fmla="*/ 1404328 h 2571968"/>
              <a:gd name="connsiteX3" fmla="*/ 2772167 w 3516109"/>
              <a:gd name="connsiteY3" fmla="*/ 2566378 h 2571968"/>
              <a:gd name="connsiteX4" fmla="*/ 1572017 w 3516109"/>
              <a:gd name="connsiteY4" fmla="*/ 1861528 h 2571968"/>
              <a:gd name="connsiteX5" fmla="*/ 371867 w 3516109"/>
              <a:gd name="connsiteY5" fmla="*/ 2242528 h 2571968"/>
              <a:gd name="connsiteX6" fmla="*/ 162317 w 3516109"/>
              <a:gd name="connsiteY6" fmla="*/ 1118578 h 2571968"/>
              <a:gd name="connsiteX0" fmla="*/ 139541 w 3493333"/>
              <a:gd name="connsiteY0" fmla="*/ 1109787 h 2563177"/>
              <a:gd name="connsiteX1" fmla="*/ 2600801 w 3493333"/>
              <a:gd name="connsiteY1" fmla="*/ 50607 h 2563177"/>
              <a:gd name="connsiteX2" fmla="*/ 3492341 w 3493333"/>
              <a:gd name="connsiteY2" fmla="*/ 1395537 h 2563177"/>
              <a:gd name="connsiteX3" fmla="*/ 2749391 w 3493333"/>
              <a:gd name="connsiteY3" fmla="*/ 2557587 h 2563177"/>
              <a:gd name="connsiteX4" fmla="*/ 1549241 w 3493333"/>
              <a:gd name="connsiteY4" fmla="*/ 1852737 h 2563177"/>
              <a:gd name="connsiteX5" fmla="*/ 440531 w 3493333"/>
              <a:gd name="connsiteY5" fmla="*/ 2188017 h 2563177"/>
              <a:gd name="connsiteX6" fmla="*/ 139541 w 3493333"/>
              <a:gd name="connsiteY6" fmla="*/ 1109787 h 2563177"/>
              <a:gd name="connsiteX0" fmla="*/ 163892 w 3517684"/>
              <a:gd name="connsiteY0" fmla="*/ 1109787 h 2563177"/>
              <a:gd name="connsiteX1" fmla="*/ 2625152 w 3517684"/>
              <a:gd name="connsiteY1" fmla="*/ 50607 h 2563177"/>
              <a:gd name="connsiteX2" fmla="*/ 3516692 w 3517684"/>
              <a:gd name="connsiteY2" fmla="*/ 1395537 h 2563177"/>
              <a:gd name="connsiteX3" fmla="*/ 2773742 w 3517684"/>
              <a:gd name="connsiteY3" fmla="*/ 2557587 h 2563177"/>
              <a:gd name="connsiteX4" fmla="*/ 1573592 w 3517684"/>
              <a:gd name="connsiteY4" fmla="*/ 1852737 h 2563177"/>
              <a:gd name="connsiteX5" fmla="*/ 464882 w 3517684"/>
              <a:gd name="connsiteY5" fmla="*/ 2188017 h 2563177"/>
              <a:gd name="connsiteX6" fmla="*/ 163892 w 3517684"/>
              <a:gd name="connsiteY6" fmla="*/ 1109787 h 2563177"/>
              <a:gd name="connsiteX0" fmla="*/ 82749 w 3436541"/>
              <a:gd name="connsiteY0" fmla="*/ 1110091 h 2563481"/>
              <a:gd name="connsiteX1" fmla="*/ 2544009 w 3436541"/>
              <a:gd name="connsiteY1" fmla="*/ 50911 h 2563481"/>
              <a:gd name="connsiteX2" fmla="*/ 3435549 w 3436541"/>
              <a:gd name="connsiteY2" fmla="*/ 1395841 h 2563481"/>
              <a:gd name="connsiteX3" fmla="*/ 2692599 w 3436541"/>
              <a:gd name="connsiteY3" fmla="*/ 2557891 h 2563481"/>
              <a:gd name="connsiteX4" fmla="*/ 1492449 w 3436541"/>
              <a:gd name="connsiteY4" fmla="*/ 1853041 h 2563481"/>
              <a:gd name="connsiteX5" fmla="*/ 383739 w 3436541"/>
              <a:gd name="connsiteY5" fmla="*/ 2188321 h 2563481"/>
              <a:gd name="connsiteX6" fmla="*/ 82749 w 3436541"/>
              <a:gd name="connsiteY6" fmla="*/ 1110091 h 2563481"/>
              <a:gd name="connsiteX0" fmla="*/ 57039 w 3410900"/>
              <a:gd name="connsiteY0" fmla="*/ 1110091 h 2562627"/>
              <a:gd name="connsiteX1" fmla="*/ 2518299 w 3410900"/>
              <a:gd name="connsiteY1" fmla="*/ 50911 h 2562627"/>
              <a:gd name="connsiteX2" fmla="*/ 3409839 w 3410900"/>
              <a:gd name="connsiteY2" fmla="*/ 1395841 h 2562627"/>
              <a:gd name="connsiteX3" fmla="*/ 2666889 w 3410900"/>
              <a:gd name="connsiteY3" fmla="*/ 2557891 h 2562627"/>
              <a:gd name="connsiteX4" fmla="*/ 1283859 w 3410900"/>
              <a:gd name="connsiteY4" fmla="*/ 1822561 h 2562627"/>
              <a:gd name="connsiteX5" fmla="*/ 358029 w 3410900"/>
              <a:gd name="connsiteY5" fmla="*/ 2188321 h 2562627"/>
              <a:gd name="connsiteX6" fmla="*/ 57039 w 3410900"/>
              <a:gd name="connsiteY6" fmla="*/ 1110091 h 2562627"/>
              <a:gd name="connsiteX0" fmla="*/ 86841 w 3440702"/>
              <a:gd name="connsiteY0" fmla="*/ 1110091 h 2562627"/>
              <a:gd name="connsiteX1" fmla="*/ 2548101 w 3440702"/>
              <a:gd name="connsiteY1" fmla="*/ 50911 h 2562627"/>
              <a:gd name="connsiteX2" fmla="*/ 3439641 w 3440702"/>
              <a:gd name="connsiteY2" fmla="*/ 1395841 h 2562627"/>
              <a:gd name="connsiteX3" fmla="*/ 2696691 w 3440702"/>
              <a:gd name="connsiteY3" fmla="*/ 2557891 h 2562627"/>
              <a:gd name="connsiteX4" fmla="*/ 1313661 w 3440702"/>
              <a:gd name="connsiteY4" fmla="*/ 1822561 h 2562627"/>
              <a:gd name="connsiteX5" fmla="*/ 387831 w 3440702"/>
              <a:gd name="connsiteY5" fmla="*/ 2188321 h 2562627"/>
              <a:gd name="connsiteX6" fmla="*/ 86841 w 3440702"/>
              <a:gd name="connsiteY6" fmla="*/ 1110091 h 2562627"/>
              <a:gd name="connsiteX0" fmla="*/ 79129 w 3432990"/>
              <a:gd name="connsiteY0" fmla="*/ 1110091 h 2562627"/>
              <a:gd name="connsiteX1" fmla="*/ 2540389 w 3432990"/>
              <a:gd name="connsiteY1" fmla="*/ 50911 h 2562627"/>
              <a:gd name="connsiteX2" fmla="*/ 3431929 w 3432990"/>
              <a:gd name="connsiteY2" fmla="*/ 1395841 h 2562627"/>
              <a:gd name="connsiteX3" fmla="*/ 2688979 w 3432990"/>
              <a:gd name="connsiteY3" fmla="*/ 2557891 h 2562627"/>
              <a:gd name="connsiteX4" fmla="*/ 1305949 w 3432990"/>
              <a:gd name="connsiteY4" fmla="*/ 1822561 h 2562627"/>
              <a:gd name="connsiteX5" fmla="*/ 380119 w 3432990"/>
              <a:gd name="connsiteY5" fmla="*/ 2188321 h 2562627"/>
              <a:gd name="connsiteX6" fmla="*/ 79129 w 3432990"/>
              <a:gd name="connsiteY6" fmla="*/ 1110091 h 2562627"/>
              <a:gd name="connsiteX0" fmla="*/ 79129 w 3432990"/>
              <a:gd name="connsiteY0" fmla="*/ 1110091 h 2562043"/>
              <a:gd name="connsiteX1" fmla="*/ 2540389 w 3432990"/>
              <a:gd name="connsiteY1" fmla="*/ 50911 h 2562043"/>
              <a:gd name="connsiteX2" fmla="*/ 3431929 w 3432990"/>
              <a:gd name="connsiteY2" fmla="*/ 1395841 h 2562043"/>
              <a:gd name="connsiteX3" fmla="*/ 2688979 w 3432990"/>
              <a:gd name="connsiteY3" fmla="*/ 2557891 h 2562043"/>
              <a:gd name="connsiteX4" fmla="*/ 1305949 w 3432990"/>
              <a:gd name="connsiteY4" fmla="*/ 1822561 h 2562043"/>
              <a:gd name="connsiteX5" fmla="*/ 380119 w 3432990"/>
              <a:gd name="connsiteY5" fmla="*/ 2188321 h 2562043"/>
              <a:gd name="connsiteX6" fmla="*/ 79129 w 3432990"/>
              <a:gd name="connsiteY6" fmla="*/ 1110091 h 2562043"/>
              <a:gd name="connsiteX0" fmla="*/ 79129 w 3433048"/>
              <a:gd name="connsiteY0" fmla="*/ 1110091 h 2574990"/>
              <a:gd name="connsiteX1" fmla="*/ 2540389 w 3433048"/>
              <a:gd name="connsiteY1" fmla="*/ 50911 h 2574990"/>
              <a:gd name="connsiteX2" fmla="*/ 3431929 w 3433048"/>
              <a:gd name="connsiteY2" fmla="*/ 1395841 h 2574990"/>
              <a:gd name="connsiteX3" fmla="*/ 2688979 w 3433048"/>
              <a:gd name="connsiteY3" fmla="*/ 2557891 h 2574990"/>
              <a:gd name="connsiteX4" fmla="*/ 1305949 w 3433048"/>
              <a:gd name="connsiteY4" fmla="*/ 1822561 h 2574990"/>
              <a:gd name="connsiteX5" fmla="*/ 380119 w 3433048"/>
              <a:gd name="connsiteY5" fmla="*/ 2188321 h 2574990"/>
              <a:gd name="connsiteX6" fmla="*/ 79129 w 3433048"/>
              <a:gd name="connsiteY6" fmla="*/ 1110091 h 2574990"/>
              <a:gd name="connsiteX0" fmla="*/ 79129 w 3433628"/>
              <a:gd name="connsiteY0" fmla="*/ 1110091 h 2564852"/>
              <a:gd name="connsiteX1" fmla="*/ 2540389 w 3433628"/>
              <a:gd name="connsiteY1" fmla="*/ 50911 h 2564852"/>
              <a:gd name="connsiteX2" fmla="*/ 3431929 w 3433628"/>
              <a:gd name="connsiteY2" fmla="*/ 1395841 h 2564852"/>
              <a:gd name="connsiteX3" fmla="*/ 2688979 w 3433628"/>
              <a:gd name="connsiteY3" fmla="*/ 2557891 h 2564852"/>
              <a:gd name="connsiteX4" fmla="*/ 1305949 w 3433628"/>
              <a:gd name="connsiteY4" fmla="*/ 1822561 h 2564852"/>
              <a:gd name="connsiteX5" fmla="*/ 380119 w 3433628"/>
              <a:gd name="connsiteY5" fmla="*/ 2188321 h 2564852"/>
              <a:gd name="connsiteX6" fmla="*/ 79129 w 3433628"/>
              <a:gd name="connsiteY6" fmla="*/ 1110091 h 2564852"/>
              <a:gd name="connsiteX0" fmla="*/ 79129 w 3432791"/>
              <a:gd name="connsiteY0" fmla="*/ 1110091 h 2564852"/>
              <a:gd name="connsiteX1" fmla="*/ 2540389 w 3432791"/>
              <a:gd name="connsiteY1" fmla="*/ 50911 h 2564852"/>
              <a:gd name="connsiteX2" fmla="*/ 3431929 w 3432791"/>
              <a:gd name="connsiteY2" fmla="*/ 1395841 h 2564852"/>
              <a:gd name="connsiteX3" fmla="*/ 2688979 w 3432791"/>
              <a:gd name="connsiteY3" fmla="*/ 2557891 h 2564852"/>
              <a:gd name="connsiteX4" fmla="*/ 1305949 w 3432791"/>
              <a:gd name="connsiteY4" fmla="*/ 1822561 h 2564852"/>
              <a:gd name="connsiteX5" fmla="*/ 380119 w 3432791"/>
              <a:gd name="connsiteY5" fmla="*/ 2188321 h 2564852"/>
              <a:gd name="connsiteX6" fmla="*/ 79129 w 3432791"/>
              <a:gd name="connsiteY6" fmla="*/ 1110091 h 2564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2791" h="2564852">
                <a:moveTo>
                  <a:pt x="79129" y="1110091"/>
                </a:moveTo>
                <a:cubicBezTo>
                  <a:pt x="256294" y="746236"/>
                  <a:pt x="1585349" y="-232934"/>
                  <a:pt x="2540389" y="50911"/>
                </a:cubicBezTo>
                <a:cubicBezTo>
                  <a:pt x="3495429" y="334756"/>
                  <a:pt x="3414784" y="901811"/>
                  <a:pt x="3431929" y="1395841"/>
                </a:cubicBezTo>
                <a:cubicBezTo>
                  <a:pt x="3449074" y="1889871"/>
                  <a:pt x="3210949" y="2463911"/>
                  <a:pt x="2688979" y="2557891"/>
                </a:cubicBezTo>
                <a:cubicBezTo>
                  <a:pt x="2167009" y="2651871"/>
                  <a:pt x="1728859" y="1762236"/>
                  <a:pt x="1305949" y="1822561"/>
                </a:cubicBezTo>
                <a:cubicBezTo>
                  <a:pt x="905899" y="1768586"/>
                  <a:pt x="729369" y="2352786"/>
                  <a:pt x="380119" y="2188321"/>
                </a:cubicBezTo>
                <a:cubicBezTo>
                  <a:pt x="30869" y="2023856"/>
                  <a:pt x="-98036" y="1473946"/>
                  <a:pt x="79129" y="1110091"/>
                </a:cubicBezTo>
                <a:close/>
              </a:path>
            </a:pathLst>
          </a:custGeom>
          <a:gradFill flip="none" rotWithShape="1">
            <a:gsLst>
              <a:gs pos="2000">
                <a:schemeClr val="accent1"/>
              </a:gs>
              <a:gs pos="100000">
                <a:schemeClr val="accent5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C70505-D1AA-4364-858D-B65F8ECB3E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73083" y="1692324"/>
            <a:ext cx="8375855" cy="8734913"/>
          </a:xfrm>
          <a:prstGeom prst="rect">
            <a:avLst/>
          </a:prstGeom>
          <a:effectLst>
            <a:outerShdw blurRad="1270000" dist="2540000" dir="4200000" sx="85000" sy="85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E45C7800-2E72-496C-BDFD-0F0C030D9B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633725" y="2517726"/>
            <a:ext cx="5719907" cy="5363935"/>
          </a:xfrm>
          <a:custGeom>
            <a:avLst/>
            <a:gdLst>
              <a:gd name="connsiteX0" fmla="*/ 0 w 4933950"/>
              <a:gd name="connsiteY0" fmla="*/ 0 h 4565650"/>
              <a:gd name="connsiteX1" fmla="*/ 4933950 w 4933950"/>
              <a:gd name="connsiteY1" fmla="*/ 0 h 4565650"/>
              <a:gd name="connsiteX2" fmla="*/ 4933950 w 4933950"/>
              <a:gd name="connsiteY2" fmla="*/ 4565650 h 4565650"/>
              <a:gd name="connsiteX3" fmla="*/ 0 w 4933950"/>
              <a:gd name="connsiteY3" fmla="*/ 4565650 h 4565650"/>
              <a:gd name="connsiteX4" fmla="*/ 0 w 4933950"/>
              <a:gd name="connsiteY4" fmla="*/ 0 h 4565650"/>
              <a:gd name="connsiteX0" fmla="*/ 0 w 4933950"/>
              <a:gd name="connsiteY0" fmla="*/ 1364343 h 5929993"/>
              <a:gd name="connsiteX1" fmla="*/ 4803322 w 4933950"/>
              <a:gd name="connsiteY1" fmla="*/ 0 h 5929993"/>
              <a:gd name="connsiteX2" fmla="*/ 4933950 w 4933950"/>
              <a:gd name="connsiteY2" fmla="*/ 5929993 h 5929993"/>
              <a:gd name="connsiteX3" fmla="*/ 0 w 4933950"/>
              <a:gd name="connsiteY3" fmla="*/ 5929993 h 5929993"/>
              <a:gd name="connsiteX4" fmla="*/ 0 w 4933950"/>
              <a:gd name="connsiteY4" fmla="*/ 1364343 h 5929993"/>
              <a:gd name="connsiteX0" fmla="*/ 0 w 4933950"/>
              <a:gd name="connsiteY0" fmla="*/ 1204685 h 5770335"/>
              <a:gd name="connsiteX1" fmla="*/ 4817836 w 4933950"/>
              <a:gd name="connsiteY1" fmla="*/ 0 h 5770335"/>
              <a:gd name="connsiteX2" fmla="*/ 4933950 w 4933950"/>
              <a:gd name="connsiteY2" fmla="*/ 5770335 h 5770335"/>
              <a:gd name="connsiteX3" fmla="*/ 0 w 4933950"/>
              <a:gd name="connsiteY3" fmla="*/ 5770335 h 5770335"/>
              <a:gd name="connsiteX4" fmla="*/ 0 w 4933950"/>
              <a:gd name="connsiteY4" fmla="*/ 1204685 h 5770335"/>
              <a:gd name="connsiteX0" fmla="*/ 0 w 4933950"/>
              <a:gd name="connsiteY0" fmla="*/ 1103085 h 5668735"/>
              <a:gd name="connsiteX1" fmla="*/ 4774293 w 4933950"/>
              <a:gd name="connsiteY1" fmla="*/ 0 h 5668735"/>
              <a:gd name="connsiteX2" fmla="*/ 4933950 w 4933950"/>
              <a:gd name="connsiteY2" fmla="*/ 5668735 h 5668735"/>
              <a:gd name="connsiteX3" fmla="*/ 0 w 4933950"/>
              <a:gd name="connsiteY3" fmla="*/ 5668735 h 5668735"/>
              <a:gd name="connsiteX4" fmla="*/ 0 w 4933950"/>
              <a:gd name="connsiteY4" fmla="*/ 1103085 h 5668735"/>
              <a:gd name="connsiteX0" fmla="*/ 0 w 4933950"/>
              <a:gd name="connsiteY0" fmla="*/ 1045028 h 5610678"/>
              <a:gd name="connsiteX1" fmla="*/ 4803322 w 4933950"/>
              <a:gd name="connsiteY1" fmla="*/ 0 h 5610678"/>
              <a:gd name="connsiteX2" fmla="*/ 4933950 w 4933950"/>
              <a:gd name="connsiteY2" fmla="*/ 5610678 h 5610678"/>
              <a:gd name="connsiteX3" fmla="*/ 0 w 4933950"/>
              <a:gd name="connsiteY3" fmla="*/ 5610678 h 5610678"/>
              <a:gd name="connsiteX4" fmla="*/ 0 w 4933950"/>
              <a:gd name="connsiteY4" fmla="*/ 1045028 h 5610678"/>
              <a:gd name="connsiteX0" fmla="*/ 0 w 4933950"/>
              <a:gd name="connsiteY0" fmla="*/ 1059543 h 5625193"/>
              <a:gd name="connsiteX1" fmla="*/ 4803322 w 4933950"/>
              <a:gd name="connsiteY1" fmla="*/ 0 h 5625193"/>
              <a:gd name="connsiteX2" fmla="*/ 4933950 w 4933950"/>
              <a:gd name="connsiteY2" fmla="*/ 5625193 h 5625193"/>
              <a:gd name="connsiteX3" fmla="*/ 0 w 4933950"/>
              <a:gd name="connsiteY3" fmla="*/ 5625193 h 5625193"/>
              <a:gd name="connsiteX4" fmla="*/ 0 w 4933950"/>
              <a:gd name="connsiteY4" fmla="*/ 1059543 h 5625193"/>
              <a:gd name="connsiteX0" fmla="*/ 0 w 4933950"/>
              <a:gd name="connsiteY0" fmla="*/ 1074057 h 5639707"/>
              <a:gd name="connsiteX1" fmla="*/ 4774293 w 4933950"/>
              <a:gd name="connsiteY1" fmla="*/ 0 h 5639707"/>
              <a:gd name="connsiteX2" fmla="*/ 4933950 w 4933950"/>
              <a:gd name="connsiteY2" fmla="*/ 5639707 h 5639707"/>
              <a:gd name="connsiteX3" fmla="*/ 0 w 4933950"/>
              <a:gd name="connsiteY3" fmla="*/ 5639707 h 5639707"/>
              <a:gd name="connsiteX4" fmla="*/ 0 w 4933950"/>
              <a:gd name="connsiteY4" fmla="*/ 1074057 h 5639707"/>
              <a:gd name="connsiteX0" fmla="*/ 0 w 4933950"/>
              <a:gd name="connsiteY0" fmla="*/ 1103086 h 5668736"/>
              <a:gd name="connsiteX1" fmla="*/ 4803322 w 4933950"/>
              <a:gd name="connsiteY1" fmla="*/ 0 h 5668736"/>
              <a:gd name="connsiteX2" fmla="*/ 4933950 w 4933950"/>
              <a:gd name="connsiteY2" fmla="*/ 5668736 h 5668736"/>
              <a:gd name="connsiteX3" fmla="*/ 0 w 4933950"/>
              <a:gd name="connsiteY3" fmla="*/ 5668736 h 5668736"/>
              <a:gd name="connsiteX4" fmla="*/ 0 w 4933950"/>
              <a:gd name="connsiteY4" fmla="*/ 1103086 h 5668736"/>
              <a:gd name="connsiteX0" fmla="*/ 0 w 4977493"/>
              <a:gd name="connsiteY0" fmla="*/ 1103086 h 5813879"/>
              <a:gd name="connsiteX1" fmla="*/ 4803322 w 4977493"/>
              <a:gd name="connsiteY1" fmla="*/ 0 h 5813879"/>
              <a:gd name="connsiteX2" fmla="*/ 4977493 w 4977493"/>
              <a:gd name="connsiteY2" fmla="*/ 5813879 h 5813879"/>
              <a:gd name="connsiteX3" fmla="*/ 0 w 4977493"/>
              <a:gd name="connsiteY3" fmla="*/ 5668736 h 5813879"/>
              <a:gd name="connsiteX4" fmla="*/ 0 w 4977493"/>
              <a:gd name="connsiteY4" fmla="*/ 1103086 h 5813879"/>
              <a:gd name="connsiteX0" fmla="*/ 0 w 4992007"/>
              <a:gd name="connsiteY0" fmla="*/ 1103086 h 5871936"/>
              <a:gd name="connsiteX1" fmla="*/ 4803322 w 4992007"/>
              <a:gd name="connsiteY1" fmla="*/ 0 h 5871936"/>
              <a:gd name="connsiteX2" fmla="*/ 4992007 w 4992007"/>
              <a:gd name="connsiteY2" fmla="*/ 5871936 h 5871936"/>
              <a:gd name="connsiteX3" fmla="*/ 0 w 4992007"/>
              <a:gd name="connsiteY3" fmla="*/ 5668736 h 5871936"/>
              <a:gd name="connsiteX4" fmla="*/ 0 w 4992007"/>
              <a:gd name="connsiteY4" fmla="*/ 1103086 h 5871936"/>
              <a:gd name="connsiteX0" fmla="*/ 0 w 5035550"/>
              <a:gd name="connsiteY0" fmla="*/ 1103086 h 5886450"/>
              <a:gd name="connsiteX1" fmla="*/ 4803322 w 5035550"/>
              <a:gd name="connsiteY1" fmla="*/ 0 h 5886450"/>
              <a:gd name="connsiteX2" fmla="*/ 5035550 w 5035550"/>
              <a:gd name="connsiteY2" fmla="*/ 5886450 h 5886450"/>
              <a:gd name="connsiteX3" fmla="*/ 0 w 5035550"/>
              <a:gd name="connsiteY3" fmla="*/ 5668736 h 5886450"/>
              <a:gd name="connsiteX4" fmla="*/ 0 w 5035550"/>
              <a:gd name="connsiteY4" fmla="*/ 1103086 h 5886450"/>
              <a:gd name="connsiteX0" fmla="*/ 0 w 5064579"/>
              <a:gd name="connsiteY0" fmla="*/ 1103086 h 5886450"/>
              <a:gd name="connsiteX1" fmla="*/ 4803322 w 5064579"/>
              <a:gd name="connsiteY1" fmla="*/ 0 h 5886450"/>
              <a:gd name="connsiteX2" fmla="*/ 5064579 w 5064579"/>
              <a:gd name="connsiteY2" fmla="*/ 5886450 h 5886450"/>
              <a:gd name="connsiteX3" fmla="*/ 0 w 5064579"/>
              <a:gd name="connsiteY3" fmla="*/ 5668736 h 5886450"/>
              <a:gd name="connsiteX4" fmla="*/ 0 w 5064579"/>
              <a:gd name="connsiteY4" fmla="*/ 1103086 h 5886450"/>
              <a:gd name="connsiteX0" fmla="*/ 14515 w 5079094"/>
              <a:gd name="connsiteY0" fmla="*/ 1103086 h 5900964"/>
              <a:gd name="connsiteX1" fmla="*/ 4817837 w 5079094"/>
              <a:gd name="connsiteY1" fmla="*/ 0 h 5900964"/>
              <a:gd name="connsiteX2" fmla="*/ 5079094 w 5079094"/>
              <a:gd name="connsiteY2" fmla="*/ 5886450 h 5900964"/>
              <a:gd name="connsiteX3" fmla="*/ 0 w 5079094"/>
              <a:gd name="connsiteY3" fmla="*/ 5900964 h 5900964"/>
              <a:gd name="connsiteX4" fmla="*/ 14515 w 5079094"/>
              <a:gd name="connsiteY4" fmla="*/ 1103086 h 5900964"/>
              <a:gd name="connsiteX0" fmla="*/ 116115 w 5180694"/>
              <a:gd name="connsiteY0" fmla="*/ 1103086 h 5886450"/>
              <a:gd name="connsiteX1" fmla="*/ 4919437 w 5180694"/>
              <a:gd name="connsiteY1" fmla="*/ 0 h 5886450"/>
              <a:gd name="connsiteX2" fmla="*/ 5180694 w 5180694"/>
              <a:gd name="connsiteY2" fmla="*/ 5886450 h 5886450"/>
              <a:gd name="connsiteX3" fmla="*/ 0 w 5180694"/>
              <a:gd name="connsiteY3" fmla="*/ 5857421 h 5886450"/>
              <a:gd name="connsiteX4" fmla="*/ 116115 w 5180694"/>
              <a:gd name="connsiteY4" fmla="*/ 1103086 h 5886450"/>
              <a:gd name="connsiteX0" fmla="*/ 101601 w 5166180"/>
              <a:gd name="connsiteY0" fmla="*/ 1103086 h 5886450"/>
              <a:gd name="connsiteX1" fmla="*/ 4904923 w 5166180"/>
              <a:gd name="connsiteY1" fmla="*/ 0 h 5886450"/>
              <a:gd name="connsiteX2" fmla="*/ 5166180 w 5166180"/>
              <a:gd name="connsiteY2" fmla="*/ 5886450 h 5886450"/>
              <a:gd name="connsiteX3" fmla="*/ 0 w 5166180"/>
              <a:gd name="connsiteY3" fmla="*/ 5755821 h 5886450"/>
              <a:gd name="connsiteX4" fmla="*/ 101601 w 5166180"/>
              <a:gd name="connsiteY4" fmla="*/ 1103086 h 5886450"/>
              <a:gd name="connsiteX0" fmla="*/ 72572 w 5137151"/>
              <a:gd name="connsiteY0" fmla="*/ 1103086 h 5886450"/>
              <a:gd name="connsiteX1" fmla="*/ 4875894 w 5137151"/>
              <a:gd name="connsiteY1" fmla="*/ 0 h 5886450"/>
              <a:gd name="connsiteX2" fmla="*/ 5137151 w 5137151"/>
              <a:gd name="connsiteY2" fmla="*/ 5886450 h 5886450"/>
              <a:gd name="connsiteX3" fmla="*/ 0 w 5137151"/>
              <a:gd name="connsiteY3" fmla="*/ 5813879 h 5886450"/>
              <a:gd name="connsiteX4" fmla="*/ 72572 w 5137151"/>
              <a:gd name="connsiteY4" fmla="*/ 1103086 h 5886450"/>
              <a:gd name="connsiteX0" fmla="*/ 14515 w 5079094"/>
              <a:gd name="connsiteY0" fmla="*/ 1103086 h 5886450"/>
              <a:gd name="connsiteX1" fmla="*/ 4817837 w 5079094"/>
              <a:gd name="connsiteY1" fmla="*/ 0 h 5886450"/>
              <a:gd name="connsiteX2" fmla="*/ 5079094 w 5079094"/>
              <a:gd name="connsiteY2" fmla="*/ 5886450 h 5886450"/>
              <a:gd name="connsiteX3" fmla="*/ 0 w 5079094"/>
              <a:gd name="connsiteY3" fmla="*/ 5770336 h 5886450"/>
              <a:gd name="connsiteX4" fmla="*/ 14515 w 5079094"/>
              <a:gd name="connsiteY4" fmla="*/ 1103086 h 5886450"/>
              <a:gd name="connsiteX0" fmla="*/ 87086 w 5151665"/>
              <a:gd name="connsiteY0" fmla="*/ 1103086 h 5886450"/>
              <a:gd name="connsiteX1" fmla="*/ 4890408 w 5151665"/>
              <a:gd name="connsiteY1" fmla="*/ 0 h 5886450"/>
              <a:gd name="connsiteX2" fmla="*/ 5151665 w 5151665"/>
              <a:gd name="connsiteY2" fmla="*/ 5886450 h 5886450"/>
              <a:gd name="connsiteX3" fmla="*/ 0 w 5151665"/>
              <a:gd name="connsiteY3" fmla="*/ 5813879 h 5886450"/>
              <a:gd name="connsiteX4" fmla="*/ 87086 w 5151665"/>
              <a:gd name="connsiteY4" fmla="*/ 1103086 h 5886450"/>
              <a:gd name="connsiteX0" fmla="*/ 29029 w 5151665"/>
              <a:gd name="connsiteY0" fmla="*/ 1117600 h 5886450"/>
              <a:gd name="connsiteX1" fmla="*/ 4890408 w 5151665"/>
              <a:gd name="connsiteY1" fmla="*/ 0 h 5886450"/>
              <a:gd name="connsiteX2" fmla="*/ 5151665 w 5151665"/>
              <a:gd name="connsiteY2" fmla="*/ 5886450 h 5886450"/>
              <a:gd name="connsiteX3" fmla="*/ 0 w 5151665"/>
              <a:gd name="connsiteY3" fmla="*/ 5813879 h 5886450"/>
              <a:gd name="connsiteX4" fmla="*/ 29029 w 5151665"/>
              <a:gd name="connsiteY4" fmla="*/ 1117600 h 5886450"/>
              <a:gd name="connsiteX0" fmla="*/ 29029 w 5151665"/>
              <a:gd name="connsiteY0" fmla="*/ 1117600 h 5886450"/>
              <a:gd name="connsiteX1" fmla="*/ 4890408 w 5151665"/>
              <a:gd name="connsiteY1" fmla="*/ 0 h 5886450"/>
              <a:gd name="connsiteX2" fmla="*/ 5151665 w 5151665"/>
              <a:gd name="connsiteY2" fmla="*/ 5886450 h 5886450"/>
              <a:gd name="connsiteX3" fmla="*/ 0 w 5151665"/>
              <a:gd name="connsiteY3" fmla="*/ 5813879 h 5886450"/>
              <a:gd name="connsiteX4" fmla="*/ 29029 w 5151665"/>
              <a:gd name="connsiteY4" fmla="*/ 1117600 h 5886450"/>
              <a:gd name="connsiteX0" fmla="*/ 0 w 5166179"/>
              <a:gd name="connsiteY0" fmla="*/ 1175657 h 5886450"/>
              <a:gd name="connsiteX1" fmla="*/ 4904922 w 5166179"/>
              <a:gd name="connsiteY1" fmla="*/ 0 h 5886450"/>
              <a:gd name="connsiteX2" fmla="*/ 5166179 w 5166179"/>
              <a:gd name="connsiteY2" fmla="*/ 5886450 h 5886450"/>
              <a:gd name="connsiteX3" fmla="*/ 14514 w 5166179"/>
              <a:gd name="connsiteY3" fmla="*/ 5813879 h 5886450"/>
              <a:gd name="connsiteX4" fmla="*/ 0 w 5166179"/>
              <a:gd name="connsiteY4" fmla="*/ 1175657 h 5886450"/>
              <a:gd name="connsiteX0" fmla="*/ 38826 w 5151665"/>
              <a:gd name="connsiteY0" fmla="*/ 1160417 h 5886450"/>
              <a:gd name="connsiteX1" fmla="*/ 4890408 w 5151665"/>
              <a:gd name="connsiteY1" fmla="*/ 0 h 5886450"/>
              <a:gd name="connsiteX2" fmla="*/ 5151665 w 5151665"/>
              <a:gd name="connsiteY2" fmla="*/ 5886450 h 5886450"/>
              <a:gd name="connsiteX3" fmla="*/ 0 w 5151665"/>
              <a:gd name="connsiteY3" fmla="*/ 5813879 h 5886450"/>
              <a:gd name="connsiteX4" fmla="*/ 38826 w 5151665"/>
              <a:gd name="connsiteY4" fmla="*/ 1160417 h 5886450"/>
              <a:gd name="connsiteX0" fmla="*/ 23586 w 5151665"/>
              <a:gd name="connsiteY0" fmla="*/ 1160417 h 5886450"/>
              <a:gd name="connsiteX1" fmla="*/ 4890408 w 5151665"/>
              <a:gd name="connsiteY1" fmla="*/ 0 h 5886450"/>
              <a:gd name="connsiteX2" fmla="*/ 5151665 w 5151665"/>
              <a:gd name="connsiteY2" fmla="*/ 5886450 h 5886450"/>
              <a:gd name="connsiteX3" fmla="*/ 0 w 5151665"/>
              <a:gd name="connsiteY3" fmla="*/ 5813879 h 5886450"/>
              <a:gd name="connsiteX4" fmla="*/ 23586 w 5151665"/>
              <a:gd name="connsiteY4" fmla="*/ 1160417 h 5886450"/>
              <a:gd name="connsiteX0" fmla="*/ 726 w 5151665"/>
              <a:gd name="connsiteY0" fmla="*/ 1145177 h 5886450"/>
              <a:gd name="connsiteX1" fmla="*/ 4890408 w 5151665"/>
              <a:gd name="connsiteY1" fmla="*/ 0 h 5886450"/>
              <a:gd name="connsiteX2" fmla="*/ 5151665 w 5151665"/>
              <a:gd name="connsiteY2" fmla="*/ 5886450 h 5886450"/>
              <a:gd name="connsiteX3" fmla="*/ 0 w 5151665"/>
              <a:gd name="connsiteY3" fmla="*/ 5813879 h 5886450"/>
              <a:gd name="connsiteX4" fmla="*/ 726 w 5151665"/>
              <a:gd name="connsiteY4" fmla="*/ 1145177 h 5886450"/>
              <a:gd name="connsiteX0" fmla="*/ 15966 w 5151665"/>
              <a:gd name="connsiteY0" fmla="*/ 1137557 h 5886450"/>
              <a:gd name="connsiteX1" fmla="*/ 4890408 w 5151665"/>
              <a:gd name="connsiteY1" fmla="*/ 0 h 5886450"/>
              <a:gd name="connsiteX2" fmla="*/ 5151665 w 5151665"/>
              <a:gd name="connsiteY2" fmla="*/ 5886450 h 5886450"/>
              <a:gd name="connsiteX3" fmla="*/ 0 w 5151665"/>
              <a:gd name="connsiteY3" fmla="*/ 5813879 h 5886450"/>
              <a:gd name="connsiteX4" fmla="*/ 15966 w 5151665"/>
              <a:gd name="connsiteY4" fmla="*/ 1137557 h 5886450"/>
              <a:gd name="connsiteX0" fmla="*/ 15966 w 5151665"/>
              <a:gd name="connsiteY0" fmla="*/ 1137557 h 5886450"/>
              <a:gd name="connsiteX1" fmla="*/ 4890408 w 5151665"/>
              <a:gd name="connsiteY1" fmla="*/ 0 h 5886450"/>
              <a:gd name="connsiteX2" fmla="*/ 5151665 w 5151665"/>
              <a:gd name="connsiteY2" fmla="*/ 5886450 h 5886450"/>
              <a:gd name="connsiteX3" fmla="*/ 0 w 5151665"/>
              <a:gd name="connsiteY3" fmla="*/ 5813879 h 5886450"/>
              <a:gd name="connsiteX4" fmla="*/ 15966 w 5151665"/>
              <a:gd name="connsiteY4" fmla="*/ 1137557 h 5886450"/>
              <a:gd name="connsiteX0" fmla="*/ 15966 w 5126265"/>
              <a:gd name="connsiteY0" fmla="*/ 1137557 h 5899150"/>
              <a:gd name="connsiteX1" fmla="*/ 4890408 w 5126265"/>
              <a:gd name="connsiteY1" fmla="*/ 0 h 5899150"/>
              <a:gd name="connsiteX2" fmla="*/ 5126265 w 5126265"/>
              <a:gd name="connsiteY2" fmla="*/ 5899150 h 5899150"/>
              <a:gd name="connsiteX3" fmla="*/ 0 w 5126265"/>
              <a:gd name="connsiteY3" fmla="*/ 5813879 h 5899150"/>
              <a:gd name="connsiteX4" fmla="*/ 15966 w 5126265"/>
              <a:gd name="connsiteY4" fmla="*/ 1137557 h 5899150"/>
              <a:gd name="connsiteX0" fmla="*/ 15966 w 5138965"/>
              <a:gd name="connsiteY0" fmla="*/ 1137557 h 5899150"/>
              <a:gd name="connsiteX1" fmla="*/ 4890408 w 5138965"/>
              <a:gd name="connsiteY1" fmla="*/ 0 h 5899150"/>
              <a:gd name="connsiteX2" fmla="*/ 5138965 w 5138965"/>
              <a:gd name="connsiteY2" fmla="*/ 5899150 h 5899150"/>
              <a:gd name="connsiteX3" fmla="*/ 0 w 5138965"/>
              <a:gd name="connsiteY3" fmla="*/ 5813879 h 5899150"/>
              <a:gd name="connsiteX4" fmla="*/ 15966 w 5138965"/>
              <a:gd name="connsiteY4" fmla="*/ 1137557 h 5899150"/>
              <a:gd name="connsiteX0" fmla="*/ 15966 w 5138965"/>
              <a:gd name="connsiteY0" fmla="*/ 1156607 h 5918200"/>
              <a:gd name="connsiteX1" fmla="*/ 4884058 w 5138965"/>
              <a:gd name="connsiteY1" fmla="*/ 0 h 5918200"/>
              <a:gd name="connsiteX2" fmla="*/ 5138965 w 5138965"/>
              <a:gd name="connsiteY2" fmla="*/ 5918200 h 5918200"/>
              <a:gd name="connsiteX3" fmla="*/ 0 w 5138965"/>
              <a:gd name="connsiteY3" fmla="*/ 5832929 h 5918200"/>
              <a:gd name="connsiteX4" fmla="*/ 15966 w 5138965"/>
              <a:gd name="connsiteY4" fmla="*/ 1156607 h 5918200"/>
              <a:gd name="connsiteX0" fmla="*/ 3266 w 5126265"/>
              <a:gd name="connsiteY0" fmla="*/ 1156607 h 5918200"/>
              <a:gd name="connsiteX1" fmla="*/ 4871358 w 5126265"/>
              <a:gd name="connsiteY1" fmla="*/ 0 h 5918200"/>
              <a:gd name="connsiteX2" fmla="*/ 5126265 w 5126265"/>
              <a:gd name="connsiteY2" fmla="*/ 5918200 h 5918200"/>
              <a:gd name="connsiteX3" fmla="*/ 0 w 5126265"/>
              <a:gd name="connsiteY3" fmla="*/ 5839279 h 5918200"/>
              <a:gd name="connsiteX4" fmla="*/ 3266 w 5126265"/>
              <a:gd name="connsiteY4" fmla="*/ 1156607 h 5918200"/>
              <a:gd name="connsiteX0" fmla="*/ 0 w 5122999"/>
              <a:gd name="connsiteY0" fmla="*/ 1156607 h 5918200"/>
              <a:gd name="connsiteX1" fmla="*/ 4868092 w 5122999"/>
              <a:gd name="connsiteY1" fmla="*/ 0 h 5918200"/>
              <a:gd name="connsiteX2" fmla="*/ 5122999 w 5122999"/>
              <a:gd name="connsiteY2" fmla="*/ 5918200 h 5918200"/>
              <a:gd name="connsiteX3" fmla="*/ 9434 w 5122999"/>
              <a:gd name="connsiteY3" fmla="*/ 5864679 h 5918200"/>
              <a:gd name="connsiteX4" fmla="*/ 0 w 5122999"/>
              <a:gd name="connsiteY4" fmla="*/ 1156607 h 5918200"/>
              <a:gd name="connsiteX0" fmla="*/ 0 w 5122999"/>
              <a:gd name="connsiteY0" fmla="*/ 1156607 h 5918200"/>
              <a:gd name="connsiteX1" fmla="*/ 4868092 w 5122999"/>
              <a:gd name="connsiteY1" fmla="*/ 0 h 5918200"/>
              <a:gd name="connsiteX2" fmla="*/ 5122999 w 5122999"/>
              <a:gd name="connsiteY2" fmla="*/ 5918200 h 5918200"/>
              <a:gd name="connsiteX3" fmla="*/ 3084 w 5122999"/>
              <a:gd name="connsiteY3" fmla="*/ 5858329 h 5918200"/>
              <a:gd name="connsiteX4" fmla="*/ 0 w 5122999"/>
              <a:gd name="connsiteY4" fmla="*/ 1156607 h 5918200"/>
              <a:gd name="connsiteX0" fmla="*/ 0 w 5122999"/>
              <a:gd name="connsiteY0" fmla="*/ 1156607 h 5918200"/>
              <a:gd name="connsiteX1" fmla="*/ 4868092 w 5122999"/>
              <a:gd name="connsiteY1" fmla="*/ 0 h 5918200"/>
              <a:gd name="connsiteX2" fmla="*/ 5122999 w 5122999"/>
              <a:gd name="connsiteY2" fmla="*/ 5918200 h 5918200"/>
              <a:gd name="connsiteX3" fmla="*/ 3084 w 5122999"/>
              <a:gd name="connsiteY3" fmla="*/ 5845629 h 5918200"/>
              <a:gd name="connsiteX4" fmla="*/ 0 w 5122999"/>
              <a:gd name="connsiteY4" fmla="*/ 1156607 h 5918200"/>
              <a:gd name="connsiteX0" fmla="*/ 0 w 5122999"/>
              <a:gd name="connsiteY0" fmla="*/ 1093107 h 5854700"/>
              <a:gd name="connsiteX1" fmla="*/ 5007792 w 5122999"/>
              <a:gd name="connsiteY1" fmla="*/ 0 h 5854700"/>
              <a:gd name="connsiteX2" fmla="*/ 5122999 w 5122999"/>
              <a:gd name="connsiteY2" fmla="*/ 5854700 h 5854700"/>
              <a:gd name="connsiteX3" fmla="*/ 3084 w 5122999"/>
              <a:gd name="connsiteY3" fmla="*/ 5782129 h 5854700"/>
              <a:gd name="connsiteX4" fmla="*/ 0 w 5122999"/>
              <a:gd name="connsiteY4" fmla="*/ 1093107 h 5854700"/>
              <a:gd name="connsiteX0" fmla="*/ 0 w 5122999"/>
              <a:gd name="connsiteY0" fmla="*/ 1012144 h 5773737"/>
              <a:gd name="connsiteX1" fmla="*/ 5074467 w 5122999"/>
              <a:gd name="connsiteY1" fmla="*/ 0 h 5773737"/>
              <a:gd name="connsiteX2" fmla="*/ 5122999 w 5122999"/>
              <a:gd name="connsiteY2" fmla="*/ 5773737 h 5773737"/>
              <a:gd name="connsiteX3" fmla="*/ 3084 w 5122999"/>
              <a:gd name="connsiteY3" fmla="*/ 5701166 h 5773737"/>
              <a:gd name="connsiteX4" fmla="*/ 0 w 5122999"/>
              <a:gd name="connsiteY4" fmla="*/ 1012144 h 5773737"/>
              <a:gd name="connsiteX0" fmla="*/ 0 w 5126855"/>
              <a:gd name="connsiteY0" fmla="*/ 969282 h 5730875"/>
              <a:gd name="connsiteX1" fmla="*/ 5126855 w 5126855"/>
              <a:gd name="connsiteY1" fmla="*/ 0 h 5730875"/>
              <a:gd name="connsiteX2" fmla="*/ 5122999 w 5126855"/>
              <a:gd name="connsiteY2" fmla="*/ 5730875 h 5730875"/>
              <a:gd name="connsiteX3" fmla="*/ 3084 w 5126855"/>
              <a:gd name="connsiteY3" fmla="*/ 5658304 h 5730875"/>
              <a:gd name="connsiteX4" fmla="*/ 0 w 5126855"/>
              <a:gd name="connsiteY4" fmla="*/ 969282 h 5730875"/>
              <a:gd name="connsiteX0" fmla="*/ 0 w 5198292"/>
              <a:gd name="connsiteY0" fmla="*/ 878794 h 5640387"/>
              <a:gd name="connsiteX1" fmla="*/ 5198292 w 5198292"/>
              <a:gd name="connsiteY1" fmla="*/ 0 h 5640387"/>
              <a:gd name="connsiteX2" fmla="*/ 5122999 w 5198292"/>
              <a:gd name="connsiteY2" fmla="*/ 5640387 h 5640387"/>
              <a:gd name="connsiteX3" fmla="*/ 3084 w 5198292"/>
              <a:gd name="connsiteY3" fmla="*/ 5567816 h 5640387"/>
              <a:gd name="connsiteX4" fmla="*/ 0 w 5198292"/>
              <a:gd name="connsiteY4" fmla="*/ 878794 h 5640387"/>
              <a:gd name="connsiteX0" fmla="*/ 0 w 5212580"/>
              <a:gd name="connsiteY0" fmla="*/ 874032 h 5635625"/>
              <a:gd name="connsiteX1" fmla="*/ 5212580 w 5212580"/>
              <a:gd name="connsiteY1" fmla="*/ 0 h 5635625"/>
              <a:gd name="connsiteX2" fmla="*/ 5122999 w 5212580"/>
              <a:gd name="connsiteY2" fmla="*/ 5635625 h 5635625"/>
              <a:gd name="connsiteX3" fmla="*/ 3084 w 5212580"/>
              <a:gd name="connsiteY3" fmla="*/ 5563054 h 5635625"/>
              <a:gd name="connsiteX4" fmla="*/ 0 w 5212580"/>
              <a:gd name="connsiteY4" fmla="*/ 874032 h 5635625"/>
              <a:gd name="connsiteX0" fmla="*/ 0 w 5417368"/>
              <a:gd name="connsiteY0" fmla="*/ 769257 h 5635625"/>
              <a:gd name="connsiteX1" fmla="*/ 5417368 w 5417368"/>
              <a:gd name="connsiteY1" fmla="*/ 0 h 5635625"/>
              <a:gd name="connsiteX2" fmla="*/ 5327787 w 5417368"/>
              <a:gd name="connsiteY2" fmla="*/ 5635625 h 5635625"/>
              <a:gd name="connsiteX3" fmla="*/ 207872 w 5417368"/>
              <a:gd name="connsiteY3" fmla="*/ 5563054 h 5635625"/>
              <a:gd name="connsiteX4" fmla="*/ 0 w 5417368"/>
              <a:gd name="connsiteY4" fmla="*/ 769257 h 5635625"/>
              <a:gd name="connsiteX0" fmla="*/ 0 w 5722168"/>
              <a:gd name="connsiteY0" fmla="*/ 654957 h 5635625"/>
              <a:gd name="connsiteX1" fmla="*/ 5722168 w 5722168"/>
              <a:gd name="connsiteY1" fmla="*/ 0 h 5635625"/>
              <a:gd name="connsiteX2" fmla="*/ 5632587 w 5722168"/>
              <a:gd name="connsiteY2" fmla="*/ 5635625 h 5635625"/>
              <a:gd name="connsiteX3" fmla="*/ 512672 w 5722168"/>
              <a:gd name="connsiteY3" fmla="*/ 5563054 h 5635625"/>
              <a:gd name="connsiteX4" fmla="*/ 0 w 5722168"/>
              <a:gd name="connsiteY4" fmla="*/ 654957 h 5635625"/>
              <a:gd name="connsiteX0" fmla="*/ 0 w 5712643"/>
              <a:gd name="connsiteY0" fmla="*/ 597807 h 5635625"/>
              <a:gd name="connsiteX1" fmla="*/ 5712643 w 5712643"/>
              <a:gd name="connsiteY1" fmla="*/ 0 h 5635625"/>
              <a:gd name="connsiteX2" fmla="*/ 5623062 w 5712643"/>
              <a:gd name="connsiteY2" fmla="*/ 5635625 h 5635625"/>
              <a:gd name="connsiteX3" fmla="*/ 503147 w 5712643"/>
              <a:gd name="connsiteY3" fmla="*/ 5563054 h 5635625"/>
              <a:gd name="connsiteX4" fmla="*/ 0 w 5712643"/>
              <a:gd name="connsiteY4" fmla="*/ 597807 h 5635625"/>
              <a:gd name="connsiteX0" fmla="*/ 0 w 5731693"/>
              <a:gd name="connsiteY0" fmla="*/ 569232 h 5635625"/>
              <a:gd name="connsiteX1" fmla="*/ 5731693 w 5731693"/>
              <a:gd name="connsiteY1" fmla="*/ 0 h 5635625"/>
              <a:gd name="connsiteX2" fmla="*/ 5642112 w 5731693"/>
              <a:gd name="connsiteY2" fmla="*/ 5635625 h 5635625"/>
              <a:gd name="connsiteX3" fmla="*/ 522197 w 5731693"/>
              <a:gd name="connsiteY3" fmla="*/ 5563054 h 5635625"/>
              <a:gd name="connsiteX4" fmla="*/ 0 w 5731693"/>
              <a:gd name="connsiteY4" fmla="*/ 569232 h 5635625"/>
              <a:gd name="connsiteX0" fmla="*/ 0 w 5731693"/>
              <a:gd name="connsiteY0" fmla="*/ 569232 h 5635625"/>
              <a:gd name="connsiteX1" fmla="*/ 5731693 w 5731693"/>
              <a:gd name="connsiteY1" fmla="*/ 0 h 5635625"/>
              <a:gd name="connsiteX2" fmla="*/ 5642112 w 5731693"/>
              <a:gd name="connsiteY2" fmla="*/ 5635625 h 5635625"/>
              <a:gd name="connsiteX3" fmla="*/ 522197 w 5731693"/>
              <a:gd name="connsiteY3" fmla="*/ 5563054 h 5635625"/>
              <a:gd name="connsiteX4" fmla="*/ 0 w 5731693"/>
              <a:gd name="connsiteY4" fmla="*/ 569232 h 5635625"/>
              <a:gd name="connsiteX0" fmla="*/ 0 w 5731693"/>
              <a:gd name="connsiteY0" fmla="*/ 569232 h 5635625"/>
              <a:gd name="connsiteX1" fmla="*/ 5731693 w 5731693"/>
              <a:gd name="connsiteY1" fmla="*/ 0 h 5635625"/>
              <a:gd name="connsiteX2" fmla="*/ 5642112 w 5731693"/>
              <a:gd name="connsiteY2" fmla="*/ 5635625 h 5635625"/>
              <a:gd name="connsiteX3" fmla="*/ 403135 w 5731693"/>
              <a:gd name="connsiteY3" fmla="*/ 5520191 h 5635625"/>
              <a:gd name="connsiteX4" fmla="*/ 0 w 5731693"/>
              <a:gd name="connsiteY4" fmla="*/ 569232 h 5635625"/>
              <a:gd name="connsiteX0" fmla="*/ 0 w 5731693"/>
              <a:gd name="connsiteY0" fmla="*/ 569232 h 5635625"/>
              <a:gd name="connsiteX1" fmla="*/ 5731693 w 5731693"/>
              <a:gd name="connsiteY1" fmla="*/ 0 h 5635625"/>
              <a:gd name="connsiteX2" fmla="*/ 5642112 w 5731693"/>
              <a:gd name="connsiteY2" fmla="*/ 5635625 h 5635625"/>
              <a:gd name="connsiteX3" fmla="*/ 317410 w 5731693"/>
              <a:gd name="connsiteY3" fmla="*/ 5429704 h 5635625"/>
              <a:gd name="connsiteX4" fmla="*/ 0 w 5731693"/>
              <a:gd name="connsiteY4" fmla="*/ 569232 h 5635625"/>
              <a:gd name="connsiteX0" fmla="*/ 0 w 5731693"/>
              <a:gd name="connsiteY0" fmla="*/ 569232 h 5635625"/>
              <a:gd name="connsiteX1" fmla="*/ 5731693 w 5731693"/>
              <a:gd name="connsiteY1" fmla="*/ 0 h 5635625"/>
              <a:gd name="connsiteX2" fmla="*/ 5642112 w 5731693"/>
              <a:gd name="connsiteY2" fmla="*/ 5635625 h 5635625"/>
              <a:gd name="connsiteX3" fmla="*/ 274547 w 5731693"/>
              <a:gd name="connsiteY3" fmla="*/ 5420179 h 5635625"/>
              <a:gd name="connsiteX4" fmla="*/ 0 w 5731693"/>
              <a:gd name="connsiteY4" fmla="*/ 569232 h 5635625"/>
              <a:gd name="connsiteX0" fmla="*/ 0 w 5731693"/>
              <a:gd name="connsiteY0" fmla="*/ 569232 h 5635625"/>
              <a:gd name="connsiteX1" fmla="*/ 5731693 w 5731693"/>
              <a:gd name="connsiteY1" fmla="*/ 0 h 5635625"/>
              <a:gd name="connsiteX2" fmla="*/ 5642112 w 5731693"/>
              <a:gd name="connsiteY2" fmla="*/ 5635625 h 5635625"/>
              <a:gd name="connsiteX3" fmla="*/ 188822 w 5731693"/>
              <a:gd name="connsiteY3" fmla="*/ 5382079 h 5635625"/>
              <a:gd name="connsiteX4" fmla="*/ 0 w 5731693"/>
              <a:gd name="connsiteY4" fmla="*/ 569232 h 5635625"/>
              <a:gd name="connsiteX0" fmla="*/ 0 w 5731693"/>
              <a:gd name="connsiteY0" fmla="*/ 569232 h 5635625"/>
              <a:gd name="connsiteX1" fmla="*/ 5731693 w 5731693"/>
              <a:gd name="connsiteY1" fmla="*/ 0 h 5635625"/>
              <a:gd name="connsiteX2" fmla="*/ 5642112 w 5731693"/>
              <a:gd name="connsiteY2" fmla="*/ 5635625 h 5635625"/>
              <a:gd name="connsiteX3" fmla="*/ 136435 w 5731693"/>
              <a:gd name="connsiteY3" fmla="*/ 5291591 h 5635625"/>
              <a:gd name="connsiteX4" fmla="*/ 0 w 5731693"/>
              <a:gd name="connsiteY4" fmla="*/ 569232 h 5635625"/>
              <a:gd name="connsiteX0" fmla="*/ 0 w 5731693"/>
              <a:gd name="connsiteY0" fmla="*/ 569232 h 5635625"/>
              <a:gd name="connsiteX1" fmla="*/ 5731693 w 5731693"/>
              <a:gd name="connsiteY1" fmla="*/ 0 h 5635625"/>
              <a:gd name="connsiteX2" fmla="*/ 5642112 w 5731693"/>
              <a:gd name="connsiteY2" fmla="*/ 5635625 h 5635625"/>
              <a:gd name="connsiteX3" fmla="*/ 155485 w 5731693"/>
              <a:gd name="connsiteY3" fmla="*/ 5277304 h 5635625"/>
              <a:gd name="connsiteX4" fmla="*/ 0 w 5731693"/>
              <a:gd name="connsiteY4" fmla="*/ 569232 h 5635625"/>
              <a:gd name="connsiteX0" fmla="*/ 0 w 5731693"/>
              <a:gd name="connsiteY0" fmla="*/ 569232 h 5635625"/>
              <a:gd name="connsiteX1" fmla="*/ 5731693 w 5731693"/>
              <a:gd name="connsiteY1" fmla="*/ 0 h 5635625"/>
              <a:gd name="connsiteX2" fmla="*/ 5642112 w 5731693"/>
              <a:gd name="connsiteY2" fmla="*/ 5635625 h 5635625"/>
              <a:gd name="connsiteX3" fmla="*/ 179297 w 5731693"/>
              <a:gd name="connsiteY3" fmla="*/ 5291592 h 5635625"/>
              <a:gd name="connsiteX4" fmla="*/ 0 w 5731693"/>
              <a:gd name="connsiteY4" fmla="*/ 569232 h 5635625"/>
              <a:gd name="connsiteX0" fmla="*/ 0 w 5731693"/>
              <a:gd name="connsiteY0" fmla="*/ 569232 h 5635625"/>
              <a:gd name="connsiteX1" fmla="*/ 5731693 w 5731693"/>
              <a:gd name="connsiteY1" fmla="*/ 0 h 5635625"/>
              <a:gd name="connsiteX2" fmla="*/ 5642112 w 5731693"/>
              <a:gd name="connsiteY2" fmla="*/ 5635625 h 5635625"/>
              <a:gd name="connsiteX3" fmla="*/ 179297 w 5731693"/>
              <a:gd name="connsiteY3" fmla="*/ 5291592 h 5635625"/>
              <a:gd name="connsiteX4" fmla="*/ 0 w 5731693"/>
              <a:gd name="connsiteY4" fmla="*/ 569232 h 5635625"/>
              <a:gd name="connsiteX0" fmla="*/ 0 w 5731693"/>
              <a:gd name="connsiteY0" fmla="*/ 569232 h 5635625"/>
              <a:gd name="connsiteX1" fmla="*/ 5731693 w 5731693"/>
              <a:gd name="connsiteY1" fmla="*/ 0 h 5635625"/>
              <a:gd name="connsiteX2" fmla="*/ 5642112 w 5731693"/>
              <a:gd name="connsiteY2" fmla="*/ 5635625 h 5635625"/>
              <a:gd name="connsiteX3" fmla="*/ 179297 w 5731693"/>
              <a:gd name="connsiteY3" fmla="*/ 5291592 h 5635625"/>
              <a:gd name="connsiteX4" fmla="*/ 0 w 5731693"/>
              <a:gd name="connsiteY4" fmla="*/ 569232 h 5635625"/>
              <a:gd name="connsiteX0" fmla="*/ 0 w 5731693"/>
              <a:gd name="connsiteY0" fmla="*/ 569232 h 5635625"/>
              <a:gd name="connsiteX1" fmla="*/ 5731693 w 5731693"/>
              <a:gd name="connsiteY1" fmla="*/ 0 h 5635625"/>
              <a:gd name="connsiteX2" fmla="*/ 5642112 w 5731693"/>
              <a:gd name="connsiteY2" fmla="*/ 5635625 h 5635625"/>
              <a:gd name="connsiteX3" fmla="*/ 174535 w 5731693"/>
              <a:gd name="connsiteY3" fmla="*/ 5305879 h 5635625"/>
              <a:gd name="connsiteX4" fmla="*/ 0 w 5731693"/>
              <a:gd name="connsiteY4" fmla="*/ 569232 h 5635625"/>
              <a:gd name="connsiteX0" fmla="*/ 0 w 5789769"/>
              <a:gd name="connsiteY0" fmla="*/ 569232 h 5854700"/>
              <a:gd name="connsiteX1" fmla="*/ 5731693 w 5789769"/>
              <a:gd name="connsiteY1" fmla="*/ 0 h 5854700"/>
              <a:gd name="connsiteX2" fmla="*/ 5789749 w 5789769"/>
              <a:gd name="connsiteY2" fmla="*/ 5854700 h 5854700"/>
              <a:gd name="connsiteX3" fmla="*/ 174535 w 5789769"/>
              <a:gd name="connsiteY3" fmla="*/ 5305879 h 5854700"/>
              <a:gd name="connsiteX4" fmla="*/ 0 w 5789769"/>
              <a:gd name="connsiteY4" fmla="*/ 569232 h 5854700"/>
              <a:gd name="connsiteX0" fmla="*/ 0 w 6199326"/>
              <a:gd name="connsiteY0" fmla="*/ 569232 h 5973763"/>
              <a:gd name="connsiteX1" fmla="*/ 5731693 w 6199326"/>
              <a:gd name="connsiteY1" fmla="*/ 0 h 5973763"/>
              <a:gd name="connsiteX2" fmla="*/ 6199324 w 6199326"/>
              <a:gd name="connsiteY2" fmla="*/ 5973763 h 5973763"/>
              <a:gd name="connsiteX3" fmla="*/ 174535 w 6199326"/>
              <a:gd name="connsiteY3" fmla="*/ 5305879 h 5973763"/>
              <a:gd name="connsiteX4" fmla="*/ 0 w 6199326"/>
              <a:gd name="connsiteY4" fmla="*/ 569232 h 5973763"/>
              <a:gd name="connsiteX0" fmla="*/ 0 w 6237426"/>
              <a:gd name="connsiteY0" fmla="*/ 569232 h 5959475"/>
              <a:gd name="connsiteX1" fmla="*/ 5731693 w 6237426"/>
              <a:gd name="connsiteY1" fmla="*/ 0 h 5959475"/>
              <a:gd name="connsiteX2" fmla="*/ 6237424 w 6237426"/>
              <a:gd name="connsiteY2" fmla="*/ 5959475 h 5959475"/>
              <a:gd name="connsiteX3" fmla="*/ 174535 w 6237426"/>
              <a:gd name="connsiteY3" fmla="*/ 5305879 h 5959475"/>
              <a:gd name="connsiteX4" fmla="*/ 0 w 6237426"/>
              <a:gd name="connsiteY4" fmla="*/ 569232 h 5959475"/>
              <a:gd name="connsiteX0" fmla="*/ 0 w 6266001"/>
              <a:gd name="connsiteY0" fmla="*/ 569232 h 5983287"/>
              <a:gd name="connsiteX1" fmla="*/ 5731693 w 6266001"/>
              <a:gd name="connsiteY1" fmla="*/ 0 h 5983287"/>
              <a:gd name="connsiteX2" fmla="*/ 6265999 w 6266001"/>
              <a:gd name="connsiteY2" fmla="*/ 5983287 h 5983287"/>
              <a:gd name="connsiteX3" fmla="*/ 174535 w 6266001"/>
              <a:gd name="connsiteY3" fmla="*/ 5305879 h 5983287"/>
              <a:gd name="connsiteX4" fmla="*/ 0 w 6266001"/>
              <a:gd name="connsiteY4" fmla="*/ 569232 h 5983287"/>
              <a:gd name="connsiteX0" fmla="*/ 0 w 6265999"/>
              <a:gd name="connsiteY0" fmla="*/ 569232 h 5983287"/>
              <a:gd name="connsiteX1" fmla="*/ 5731693 w 6265999"/>
              <a:gd name="connsiteY1" fmla="*/ 0 h 5983287"/>
              <a:gd name="connsiteX2" fmla="*/ 6265999 w 6265999"/>
              <a:gd name="connsiteY2" fmla="*/ 5983287 h 5983287"/>
              <a:gd name="connsiteX3" fmla="*/ 174535 w 6265999"/>
              <a:gd name="connsiteY3" fmla="*/ 5305879 h 5983287"/>
              <a:gd name="connsiteX4" fmla="*/ 0 w 6265999"/>
              <a:gd name="connsiteY4" fmla="*/ 569232 h 5983287"/>
              <a:gd name="connsiteX0" fmla="*/ 0 w 6266543"/>
              <a:gd name="connsiteY0" fmla="*/ 569232 h 5983385"/>
              <a:gd name="connsiteX1" fmla="*/ 5731693 w 6266543"/>
              <a:gd name="connsiteY1" fmla="*/ 0 h 5983385"/>
              <a:gd name="connsiteX2" fmla="*/ 6265999 w 6266543"/>
              <a:gd name="connsiteY2" fmla="*/ 5983287 h 5983385"/>
              <a:gd name="connsiteX3" fmla="*/ 174535 w 6266543"/>
              <a:gd name="connsiteY3" fmla="*/ 5305879 h 5983385"/>
              <a:gd name="connsiteX4" fmla="*/ 0 w 6266543"/>
              <a:gd name="connsiteY4" fmla="*/ 569232 h 5983385"/>
              <a:gd name="connsiteX0" fmla="*/ 0 w 6266049"/>
              <a:gd name="connsiteY0" fmla="*/ 569232 h 5983301"/>
              <a:gd name="connsiteX1" fmla="*/ 5731693 w 6266049"/>
              <a:gd name="connsiteY1" fmla="*/ 0 h 5983301"/>
              <a:gd name="connsiteX2" fmla="*/ 6265999 w 6266049"/>
              <a:gd name="connsiteY2" fmla="*/ 5983287 h 5983301"/>
              <a:gd name="connsiteX3" fmla="*/ 174535 w 6266049"/>
              <a:gd name="connsiteY3" fmla="*/ 5305879 h 5983301"/>
              <a:gd name="connsiteX4" fmla="*/ 0 w 6266049"/>
              <a:gd name="connsiteY4" fmla="*/ 569232 h 5983301"/>
              <a:gd name="connsiteX0" fmla="*/ 0 w 6266047"/>
              <a:gd name="connsiteY0" fmla="*/ 588282 h 6002351"/>
              <a:gd name="connsiteX1" fmla="*/ 5712643 w 6266047"/>
              <a:gd name="connsiteY1" fmla="*/ 0 h 6002351"/>
              <a:gd name="connsiteX2" fmla="*/ 6265999 w 6266047"/>
              <a:gd name="connsiteY2" fmla="*/ 6002337 h 6002351"/>
              <a:gd name="connsiteX3" fmla="*/ 174535 w 6266047"/>
              <a:gd name="connsiteY3" fmla="*/ 5324929 h 6002351"/>
              <a:gd name="connsiteX4" fmla="*/ 0 w 6266047"/>
              <a:gd name="connsiteY4" fmla="*/ 588282 h 6002351"/>
              <a:gd name="connsiteX0" fmla="*/ 0 w 6266046"/>
              <a:gd name="connsiteY0" fmla="*/ 616857 h 6030926"/>
              <a:gd name="connsiteX1" fmla="*/ 5703118 w 6266046"/>
              <a:gd name="connsiteY1" fmla="*/ 0 h 6030926"/>
              <a:gd name="connsiteX2" fmla="*/ 6265999 w 6266046"/>
              <a:gd name="connsiteY2" fmla="*/ 6030912 h 6030926"/>
              <a:gd name="connsiteX3" fmla="*/ 174535 w 6266046"/>
              <a:gd name="connsiteY3" fmla="*/ 5353504 h 6030926"/>
              <a:gd name="connsiteX4" fmla="*/ 0 w 6266046"/>
              <a:gd name="connsiteY4" fmla="*/ 616857 h 6030926"/>
              <a:gd name="connsiteX0" fmla="*/ 0 w 6266046"/>
              <a:gd name="connsiteY0" fmla="*/ 616857 h 6030922"/>
              <a:gd name="connsiteX1" fmla="*/ 5703118 w 6266046"/>
              <a:gd name="connsiteY1" fmla="*/ 0 h 6030922"/>
              <a:gd name="connsiteX2" fmla="*/ 6265999 w 6266046"/>
              <a:gd name="connsiteY2" fmla="*/ 6030912 h 6030922"/>
              <a:gd name="connsiteX3" fmla="*/ 174535 w 6266046"/>
              <a:gd name="connsiteY3" fmla="*/ 5353504 h 6030922"/>
              <a:gd name="connsiteX4" fmla="*/ 0 w 6266046"/>
              <a:gd name="connsiteY4" fmla="*/ 616857 h 6030922"/>
              <a:gd name="connsiteX0" fmla="*/ 0 w 6370821"/>
              <a:gd name="connsiteY0" fmla="*/ 502557 h 6030922"/>
              <a:gd name="connsiteX1" fmla="*/ 5807893 w 6370821"/>
              <a:gd name="connsiteY1" fmla="*/ 0 h 6030922"/>
              <a:gd name="connsiteX2" fmla="*/ 6370774 w 6370821"/>
              <a:gd name="connsiteY2" fmla="*/ 6030912 h 6030922"/>
              <a:gd name="connsiteX3" fmla="*/ 279310 w 6370821"/>
              <a:gd name="connsiteY3" fmla="*/ 5353504 h 6030922"/>
              <a:gd name="connsiteX4" fmla="*/ 0 w 6370821"/>
              <a:gd name="connsiteY4" fmla="*/ 502557 h 6030922"/>
              <a:gd name="connsiteX0" fmla="*/ 0 w 6380346"/>
              <a:gd name="connsiteY0" fmla="*/ 464457 h 6030922"/>
              <a:gd name="connsiteX1" fmla="*/ 5817418 w 6380346"/>
              <a:gd name="connsiteY1" fmla="*/ 0 h 6030922"/>
              <a:gd name="connsiteX2" fmla="*/ 6380299 w 6380346"/>
              <a:gd name="connsiteY2" fmla="*/ 6030912 h 6030922"/>
              <a:gd name="connsiteX3" fmla="*/ 288835 w 6380346"/>
              <a:gd name="connsiteY3" fmla="*/ 5353504 h 6030922"/>
              <a:gd name="connsiteX4" fmla="*/ 0 w 6380346"/>
              <a:gd name="connsiteY4" fmla="*/ 464457 h 6030922"/>
              <a:gd name="connsiteX0" fmla="*/ 0 w 6418446"/>
              <a:gd name="connsiteY0" fmla="*/ 473982 h 6030922"/>
              <a:gd name="connsiteX1" fmla="*/ 5855518 w 6418446"/>
              <a:gd name="connsiteY1" fmla="*/ 0 h 6030922"/>
              <a:gd name="connsiteX2" fmla="*/ 6418399 w 6418446"/>
              <a:gd name="connsiteY2" fmla="*/ 6030912 h 6030922"/>
              <a:gd name="connsiteX3" fmla="*/ 326935 w 6418446"/>
              <a:gd name="connsiteY3" fmla="*/ 5353504 h 6030922"/>
              <a:gd name="connsiteX4" fmla="*/ 0 w 6418446"/>
              <a:gd name="connsiteY4" fmla="*/ 473982 h 6030922"/>
              <a:gd name="connsiteX0" fmla="*/ 0 w 6418450"/>
              <a:gd name="connsiteY0" fmla="*/ 483507 h 6040447"/>
              <a:gd name="connsiteX1" fmla="*/ 5893618 w 6418450"/>
              <a:gd name="connsiteY1" fmla="*/ 0 h 6040447"/>
              <a:gd name="connsiteX2" fmla="*/ 6418399 w 6418450"/>
              <a:gd name="connsiteY2" fmla="*/ 6040437 h 6040447"/>
              <a:gd name="connsiteX3" fmla="*/ 326935 w 6418450"/>
              <a:gd name="connsiteY3" fmla="*/ 5363029 h 6040447"/>
              <a:gd name="connsiteX4" fmla="*/ 0 w 6418450"/>
              <a:gd name="connsiteY4" fmla="*/ 483507 h 6040447"/>
              <a:gd name="connsiteX0" fmla="*/ 0 w 6418450"/>
              <a:gd name="connsiteY0" fmla="*/ 454932 h 6011872"/>
              <a:gd name="connsiteX1" fmla="*/ 5893618 w 6418450"/>
              <a:gd name="connsiteY1" fmla="*/ 0 h 6011872"/>
              <a:gd name="connsiteX2" fmla="*/ 6418399 w 6418450"/>
              <a:gd name="connsiteY2" fmla="*/ 6011862 h 6011872"/>
              <a:gd name="connsiteX3" fmla="*/ 326935 w 6418450"/>
              <a:gd name="connsiteY3" fmla="*/ 5334454 h 6011872"/>
              <a:gd name="connsiteX4" fmla="*/ 0 w 6418450"/>
              <a:gd name="connsiteY4" fmla="*/ 454932 h 6011872"/>
              <a:gd name="connsiteX0" fmla="*/ 0 w 6418450"/>
              <a:gd name="connsiteY0" fmla="*/ 454932 h 6011872"/>
              <a:gd name="connsiteX1" fmla="*/ 5893618 w 6418450"/>
              <a:gd name="connsiteY1" fmla="*/ 0 h 6011872"/>
              <a:gd name="connsiteX2" fmla="*/ 6418399 w 6418450"/>
              <a:gd name="connsiteY2" fmla="*/ 6011862 h 6011872"/>
              <a:gd name="connsiteX3" fmla="*/ 269785 w 6418450"/>
              <a:gd name="connsiteY3" fmla="*/ 5239204 h 6011872"/>
              <a:gd name="connsiteX4" fmla="*/ 0 w 6418450"/>
              <a:gd name="connsiteY4" fmla="*/ 454932 h 6011872"/>
              <a:gd name="connsiteX0" fmla="*/ 0 w 6418450"/>
              <a:gd name="connsiteY0" fmla="*/ 454932 h 6011872"/>
              <a:gd name="connsiteX1" fmla="*/ 5893618 w 6418450"/>
              <a:gd name="connsiteY1" fmla="*/ 0 h 6011872"/>
              <a:gd name="connsiteX2" fmla="*/ 6418399 w 6418450"/>
              <a:gd name="connsiteY2" fmla="*/ 6011862 h 6011872"/>
              <a:gd name="connsiteX3" fmla="*/ 212635 w 6418450"/>
              <a:gd name="connsiteY3" fmla="*/ 5239204 h 6011872"/>
              <a:gd name="connsiteX4" fmla="*/ 0 w 6418450"/>
              <a:gd name="connsiteY4" fmla="*/ 454932 h 6011872"/>
              <a:gd name="connsiteX0" fmla="*/ 0 w 6418450"/>
              <a:gd name="connsiteY0" fmla="*/ 454932 h 6011872"/>
              <a:gd name="connsiteX1" fmla="*/ 5893618 w 6418450"/>
              <a:gd name="connsiteY1" fmla="*/ 0 h 6011872"/>
              <a:gd name="connsiteX2" fmla="*/ 6418399 w 6418450"/>
              <a:gd name="connsiteY2" fmla="*/ 6011862 h 6011872"/>
              <a:gd name="connsiteX3" fmla="*/ 193585 w 6418450"/>
              <a:gd name="connsiteY3" fmla="*/ 5201104 h 6011872"/>
              <a:gd name="connsiteX4" fmla="*/ 0 w 6418450"/>
              <a:gd name="connsiteY4" fmla="*/ 454932 h 6011872"/>
              <a:gd name="connsiteX0" fmla="*/ 0 w 6456546"/>
              <a:gd name="connsiteY0" fmla="*/ 454932 h 6069021"/>
              <a:gd name="connsiteX1" fmla="*/ 5893618 w 6456546"/>
              <a:gd name="connsiteY1" fmla="*/ 0 h 6069021"/>
              <a:gd name="connsiteX2" fmla="*/ 6456499 w 6456546"/>
              <a:gd name="connsiteY2" fmla="*/ 6069012 h 6069021"/>
              <a:gd name="connsiteX3" fmla="*/ 193585 w 6456546"/>
              <a:gd name="connsiteY3" fmla="*/ 5201104 h 6069021"/>
              <a:gd name="connsiteX4" fmla="*/ 0 w 6456546"/>
              <a:gd name="connsiteY4" fmla="*/ 454932 h 6069021"/>
              <a:gd name="connsiteX0" fmla="*/ 0 w 6441306"/>
              <a:gd name="connsiteY0" fmla="*/ 424452 h 6069021"/>
              <a:gd name="connsiteX1" fmla="*/ 5878378 w 6441306"/>
              <a:gd name="connsiteY1" fmla="*/ 0 h 6069021"/>
              <a:gd name="connsiteX2" fmla="*/ 6441259 w 6441306"/>
              <a:gd name="connsiteY2" fmla="*/ 6069012 h 6069021"/>
              <a:gd name="connsiteX3" fmla="*/ 178345 w 6441306"/>
              <a:gd name="connsiteY3" fmla="*/ 5201104 h 6069021"/>
              <a:gd name="connsiteX4" fmla="*/ 0 w 6441306"/>
              <a:gd name="connsiteY4" fmla="*/ 424452 h 6069021"/>
              <a:gd name="connsiteX0" fmla="*/ 0 w 6471786"/>
              <a:gd name="connsiteY0" fmla="*/ 424452 h 6069021"/>
              <a:gd name="connsiteX1" fmla="*/ 5908858 w 6471786"/>
              <a:gd name="connsiteY1" fmla="*/ 0 h 6069021"/>
              <a:gd name="connsiteX2" fmla="*/ 6471739 w 6471786"/>
              <a:gd name="connsiteY2" fmla="*/ 6069012 h 6069021"/>
              <a:gd name="connsiteX3" fmla="*/ 208825 w 6471786"/>
              <a:gd name="connsiteY3" fmla="*/ 5201104 h 6069021"/>
              <a:gd name="connsiteX4" fmla="*/ 0 w 6471786"/>
              <a:gd name="connsiteY4" fmla="*/ 424452 h 6069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1786" h="6069021">
                <a:moveTo>
                  <a:pt x="0" y="424452"/>
                </a:moveTo>
                <a:lnTo>
                  <a:pt x="5908858" y="0"/>
                </a:lnTo>
                <a:cubicBezTo>
                  <a:pt x="5907573" y="5292"/>
                  <a:pt x="6477786" y="6078007"/>
                  <a:pt x="6471739" y="6069012"/>
                </a:cubicBezTo>
                <a:lnTo>
                  <a:pt x="208825" y="5201104"/>
                </a:lnTo>
                <a:cubicBezTo>
                  <a:pt x="156513" y="3606573"/>
                  <a:pt x="1330" y="437606"/>
                  <a:pt x="0" y="42445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innerShdw blurRad="127000">
              <a:prstClr val="black"/>
            </a:innerShdw>
          </a:effectLst>
          <a:scene3d>
            <a:camera prst="isometricRightUp">
              <a:rot lat="1788000" lon="18522000" rev="21360000"/>
            </a:camera>
            <a:lightRig rig="threePt" dir="t"/>
          </a:scene3d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05976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7FA140-AFA2-4797-AC92-8C9882C5F3A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37469" y="0"/>
            <a:ext cx="10173528" cy="8553309"/>
          </a:xfrm>
          <a:custGeom>
            <a:avLst/>
            <a:gdLst>
              <a:gd name="connsiteX0" fmla="*/ 6063057 w 10173528"/>
              <a:gd name="connsiteY0" fmla="*/ 5202319 h 8553309"/>
              <a:gd name="connsiteX1" fmla="*/ 3904825 w 10173528"/>
              <a:gd name="connsiteY1" fmla="*/ 5207005 h 8553309"/>
              <a:gd name="connsiteX2" fmla="*/ 4981598 w 10173528"/>
              <a:gd name="connsiteY2" fmla="*/ 6283779 h 8553309"/>
              <a:gd name="connsiteX3" fmla="*/ 6022551 w 10173528"/>
              <a:gd name="connsiteY3" fmla="*/ 1718841 h 8553309"/>
              <a:gd name="connsiteX4" fmla="*/ 3864319 w 10173528"/>
              <a:gd name="connsiteY4" fmla="*/ 1723527 h 8553309"/>
              <a:gd name="connsiteX5" fmla="*/ 4941091 w 10173528"/>
              <a:gd name="connsiteY5" fmla="*/ 2800300 h 8553309"/>
              <a:gd name="connsiteX6" fmla="*/ 0 w 10173528"/>
              <a:gd name="connsiteY6" fmla="*/ 0 h 8553309"/>
              <a:gd name="connsiteX7" fmla="*/ 10133023 w 10173528"/>
              <a:gd name="connsiteY7" fmla="*/ 6635 h 8553309"/>
              <a:gd name="connsiteX8" fmla="*/ 6641875 w 10173528"/>
              <a:gd name="connsiteY8" fmla="*/ 3497783 h 8553309"/>
              <a:gd name="connsiteX9" fmla="*/ 10173528 w 10173528"/>
              <a:gd name="connsiteY9" fmla="*/ 3490114 h 8553309"/>
              <a:gd name="connsiteX10" fmla="*/ 5110334 w 10173528"/>
              <a:gd name="connsiteY10" fmla="*/ 8553309 h 8553309"/>
              <a:gd name="connsiteX11" fmla="*/ 69079 w 10173528"/>
              <a:gd name="connsiteY11" fmla="*/ 3512054 h 8553309"/>
              <a:gd name="connsiteX12" fmla="*/ 3504592 w 10173528"/>
              <a:gd name="connsiteY12" fmla="*/ 3504593 h 855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173528" h="8553309">
                <a:moveTo>
                  <a:pt x="6063057" y="5202319"/>
                </a:moveTo>
                <a:lnTo>
                  <a:pt x="3904825" y="5207005"/>
                </a:lnTo>
                <a:lnTo>
                  <a:pt x="4981598" y="6283779"/>
                </a:lnTo>
                <a:close/>
                <a:moveTo>
                  <a:pt x="6022551" y="1718841"/>
                </a:moveTo>
                <a:lnTo>
                  <a:pt x="3864319" y="1723527"/>
                </a:lnTo>
                <a:lnTo>
                  <a:pt x="4941091" y="2800300"/>
                </a:lnTo>
                <a:close/>
                <a:moveTo>
                  <a:pt x="0" y="0"/>
                </a:moveTo>
                <a:lnTo>
                  <a:pt x="10133023" y="6635"/>
                </a:lnTo>
                <a:lnTo>
                  <a:pt x="6641875" y="3497783"/>
                </a:lnTo>
                <a:lnTo>
                  <a:pt x="10173528" y="3490114"/>
                </a:lnTo>
                <a:lnTo>
                  <a:pt x="5110334" y="8553309"/>
                </a:lnTo>
                <a:lnTo>
                  <a:pt x="69079" y="3512054"/>
                </a:lnTo>
                <a:lnTo>
                  <a:pt x="3504592" y="3504593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 algn="ctr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1B78-826D-4FE9-99FE-428C8E62A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242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44904F0-1949-48A4-8AD0-2455F5803FA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96732" y="0"/>
            <a:ext cx="10780306" cy="10972800"/>
          </a:xfrm>
          <a:custGeom>
            <a:avLst/>
            <a:gdLst>
              <a:gd name="connsiteX0" fmla="*/ 1041786 w 10780306"/>
              <a:gd name="connsiteY0" fmla="*/ 0 h 10972800"/>
              <a:gd name="connsiteX1" fmla="*/ 10780306 w 10780306"/>
              <a:gd name="connsiteY1" fmla="*/ 0 h 10972800"/>
              <a:gd name="connsiteX2" fmla="*/ 10780306 w 10780306"/>
              <a:gd name="connsiteY2" fmla="*/ 10972800 h 10972800"/>
              <a:gd name="connsiteX3" fmla="*/ 1041786 w 10780306"/>
              <a:gd name="connsiteY3" fmla="*/ 10972800 h 10972800"/>
              <a:gd name="connsiteX4" fmla="*/ 1041786 w 10780306"/>
              <a:gd name="connsiteY4" fmla="*/ 6724898 h 10972800"/>
              <a:gd name="connsiteX5" fmla="*/ 0 w 10780306"/>
              <a:gd name="connsiteY5" fmla="*/ 6106781 h 10972800"/>
              <a:gd name="connsiteX6" fmla="*/ 1041786 w 10780306"/>
              <a:gd name="connsiteY6" fmla="*/ 5488663 h 10972800"/>
              <a:gd name="connsiteX7" fmla="*/ 1041786 w 10780306"/>
              <a:gd name="connsiteY7" fmla="*/ 5484142 h 10972800"/>
              <a:gd name="connsiteX8" fmla="*/ 2083574 w 10780306"/>
              <a:gd name="connsiteY8" fmla="*/ 4866023 h 10972800"/>
              <a:gd name="connsiteX9" fmla="*/ 1041786 w 10780306"/>
              <a:gd name="connsiteY9" fmla="*/ 4247904 h 1097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780306" h="10972800">
                <a:moveTo>
                  <a:pt x="1041786" y="0"/>
                </a:moveTo>
                <a:lnTo>
                  <a:pt x="10780306" y="0"/>
                </a:lnTo>
                <a:lnTo>
                  <a:pt x="10780306" y="10972800"/>
                </a:lnTo>
                <a:lnTo>
                  <a:pt x="1041786" y="10972800"/>
                </a:lnTo>
                <a:lnTo>
                  <a:pt x="1041786" y="6724898"/>
                </a:lnTo>
                <a:lnTo>
                  <a:pt x="0" y="6106781"/>
                </a:lnTo>
                <a:lnTo>
                  <a:pt x="1041786" y="5488663"/>
                </a:lnTo>
                <a:lnTo>
                  <a:pt x="1041786" y="5484142"/>
                </a:lnTo>
                <a:lnTo>
                  <a:pt x="2083574" y="4866023"/>
                </a:lnTo>
                <a:lnTo>
                  <a:pt x="1041786" y="4247904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C095B03-6820-4532-9811-CEFA7CD6D1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0784114" cy="10972800"/>
          </a:xfrm>
          <a:custGeom>
            <a:avLst/>
            <a:gdLst>
              <a:gd name="connsiteX0" fmla="*/ 0 w 10784114"/>
              <a:gd name="connsiteY0" fmla="*/ 0 h 10972800"/>
              <a:gd name="connsiteX1" fmla="*/ 9738520 w 10784114"/>
              <a:gd name="connsiteY1" fmla="*/ 0 h 10972800"/>
              <a:gd name="connsiteX2" fmla="*/ 9738520 w 10784114"/>
              <a:gd name="connsiteY2" fmla="*/ 4245646 h 10972800"/>
              <a:gd name="connsiteX3" fmla="*/ 10784114 w 10784114"/>
              <a:gd name="connsiteY3" fmla="*/ 4866024 h 10972800"/>
              <a:gd name="connsiteX4" fmla="*/ 9738520 w 10784114"/>
              <a:gd name="connsiteY4" fmla="*/ 5486401 h 10972800"/>
              <a:gd name="connsiteX5" fmla="*/ 9738520 w 10784114"/>
              <a:gd name="connsiteY5" fmla="*/ 5488661 h 10972800"/>
              <a:gd name="connsiteX6" fmla="*/ 8696732 w 10784114"/>
              <a:gd name="connsiteY6" fmla="*/ 6106781 h 10972800"/>
              <a:gd name="connsiteX7" fmla="*/ 9738520 w 10784114"/>
              <a:gd name="connsiteY7" fmla="*/ 6724899 h 10972800"/>
              <a:gd name="connsiteX8" fmla="*/ 9738520 w 10784114"/>
              <a:gd name="connsiteY8" fmla="*/ 10972800 h 10972800"/>
              <a:gd name="connsiteX9" fmla="*/ 0 w 10784114"/>
              <a:gd name="connsiteY9" fmla="*/ 10972800 h 1097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784114" h="10972800">
                <a:moveTo>
                  <a:pt x="0" y="0"/>
                </a:moveTo>
                <a:lnTo>
                  <a:pt x="9738520" y="0"/>
                </a:lnTo>
                <a:lnTo>
                  <a:pt x="9738520" y="4245646"/>
                </a:lnTo>
                <a:lnTo>
                  <a:pt x="10784114" y="4866024"/>
                </a:lnTo>
                <a:lnTo>
                  <a:pt x="9738520" y="5486401"/>
                </a:lnTo>
                <a:lnTo>
                  <a:pt x="9738520" y="5488661"/>
                </a:lnTo>
                <a:lnTo>
                  <a:pt x="8696732" y="6106781"/>
                </a:lnTo>
                <a:lnTo>
                  <a:pt x="9738520" y="6724899"/>
                </a:lnTo>
                <a:lnTo>
                  <a:pt x="9738520" y="10972800"/>
                </a:lnTo>
                <a:lnTo>
                  <a:pt x="0" y="10972800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09062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604C78B-E04E-465D-AFDC-925F2B0017E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9477038" cy="8671650"/>
          </a:xfrm>
          <a:custGeom>
            <a:avLst/>
            <a:gdLst>
              <a:gd name="connsiteX0" fmla="*/ 0 w 19477038"/>
              <a:gd name="connsiteY0" fmla="*/ 0 h 8671650"/>
              <a:gd name="connsiteX1" fmla="*/ 19477038 w 19477038"/>
              <a:gd name="connsiteY1" fmla="*/ 0 h 8671650"/>
              <a:gd name="connsiteX2" fmla="*/ 19477038 w 19477038"/>
              <a:gd name="connsiteY2" fmla="*/ 8247720 h 8671650"/>
              <a:gd name="connsiteX3" fmla="*/ 0 w 19477038"/>
              <a:gd name="connsiteY3" fmla="*/ 8247720 h 86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77038" h="8671650">
                <a:moveTo>
                  <a:pt x="0" y="0"/>
                </a:moveTo>
                <a:lnTo>
                  <a:pt x="19477038" y="0"/>
                </a:lnTo>
                <a:lnTo>
                  <a:pt x="19477038" y="8247720"/>
                </a:lnTo>
                <a:cubicBezTo>
                  <a:pt x="12276770" y="6148838"/>
                  <a:pt x="7406747" y="9873614"/>
                  <a:pt x="0" y="824772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 algn="ctr">
              <a:buNone/>
              <a:defRPr sz="3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05959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1B78-826D-4FE9-99FE-428C8E62A6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D21E93-7A26-4DCF-A437-347792FA845C}"/>
              </a:ext>
            </a:extLst>
          </p:cNvPr>
          <p:cNvSpPr txBox="1"/>
          <p:nvPr userDrawn="1"/>
        </p:nvSpPr>
        <p:spPr>
          <a:xfrm rot="10800000" flipV="1">
            <a:off x="17971062" y="9953375"/>
            <a:ext cx="1515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2800" b="0" i="0" smtClean="0">
                <a:solidFill>
                  <a:schemeClr val="bg1"/>
                </a:solidFill>
                <a:latin typeface="Nexa Light" panose="02000000000000000000" pitchFamily="50" charset="0"/>
                <a:ea typeface="Roboto Condensed" panose="02000000000000000000" pitchFamily="2" charset="0"/>
                <a:cs typeface="Segoe UI" panose="020B0502040204020203" pitchFamily="34" charset="0"/>
              </a:rPr>
              <a:pPr algn="ctr"/>
              <a:t>‹#›</a:t>
            </a:fld>
            <a:endParaRPr lang="id-ID" sz="8800" b="0" i="0" dirty="0">
              <a:solidFill>
                <a:schemeClr val="bg1"/>
              </a:solidFill>
              <a:latin typeface="Nexa Light" panose="02000000000000000000" pitchFamily="50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92DA04D-DF5B-4EC6-AD5C-EA76B8D0D68B}"/>
              </a:ext>
            </a:extLst>
          </p:cNvPr>
          <p:cNvGrpSpPr/>
          <p:nvPr userDrawn="1"/>
        </p:nvGrpSpPr>
        <p:grpSpPr>
          <a:xfrm>
            <a:off x="16609630" y="3"/>
            <a:ext cx="2881528" cy="3297792"/>
            <a:chOff x="13922478" y="2"/>
            <a:chExt cx="5568680" cy="637312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39F4433-A3AC-41CB-A38A-96ADA7816AEF}"/>
                </a:ext>
              </a:extLst>
            </p:cNvPr>
            <p:cNvSpPr/>
            <p:nvPr userDrawn="1"/>
          </p:nvSpPr>
          <p:spPr>
            <a:xfrm>
              <a:off x="13922478" y="2"/>
              <a:ext cx="5558654" cy="4717968"/>
            </a:xfrm>
            <a:custGeom>
              <a:avLst/>
              <a:gdLst>
                <a:gd name="connsiteX0" fmla="*/ 0 w 6039853"/>
                <a:gd name="connsiteY0" fmla="*/ 0 h 6327927"/>
                <a:gd name="connsiteX1" fmla="*/ 2502569 w 6039853"/>
                <a:gd name="connsiteY1" fmla="*/ 1925053 h 6327927"/>
                <a:gd name="connsiteX2" fmla="*/ 2671011 w 6039853"/>
                <a:gd name="connsiteY2" fmla="*/ 4932948 h 6327927"/>
                <a:gd name="connsiteX3" fmla="*/ 6039853 w 6039853"/>
                <a:gd name="connsiteY3" fmla="*/ 6304548 h 6327927"/>
                <a:gd name="connsiteX4" fmla="*/ 5967664 w 6039853"/>
                <a:gd name="connsiteY4" fmla="*/ 0 h 6327927"/>
                <a:gd name="connsiteX5" fmla="*/ 0 w 6039853"/>
                <a:gd name="connsiteY5" fmla="*/ 0 h 6327927"/>
                <a:gd name="connsiteX0" fmla="*/ 0 w 6039853"/>
                <a:gd name="connsiteY0" fmla="*/ 0 h 6327927"/>
                <a:gd name="connsiteX1" fmla="*/ 2502569 w 6039853"/>
                <a:gd name="connsiteY1" fmla="*/ 1925053 h 6327927"/>
                <a:gd name="connsiteX2" fmla="*/ 2671011 w 6039853"/>
                <a:gd name="connsiteY2" fmla="*/ 4932948 h 6327927"/>
                <a:gd name="connsiteX3" fmla="*/ 6039853 w 6039853"/>
                <a:gd name="connsiteY3" fmla="*/ 6304548 h 6327927"/>
                <a:gd name="connsiteX4" fmla="*/ 5967664 w 6039853"/>
                <a:gd name="connsiteY4" fmla="*/ 0 h 6327927"/>
                <a:gd name="connsiteX5" fmla="*/ 0 w 6039853"/>
                <a:gd name="connsiteY5" fmla="*/ 0 h 6327927"/>
                <a:gd name="connsiteX0" fmla="*/ 0 w 6039853"/>
                <a:gd name="connsiteY0" fmla="*/ 0 h 6327927"/>
                <a:gd name="connsiteX1" fmla="*/ 2502569 w 6039853"/>
                <a:gd name="connsiteY1" fmla="*/ 1925053 h 6327927"/>
                <a:gd name="connsiteX2" fmla="*/ 2839453 w 6039853"/>
                <a:gd name="connsiteY2" fmla="*/ 4932948 h 6327927"/>
                <a:gd name="connsiteX3" fmla="*/ 6039853 w 6039853"/>
                <a:gd name="connsiteY3" fmla="*/ 6304548 h 6327927"/>
                <a:gd name="connsiteX4" fmla="*/ 5967664 w 6039853"/>
                <a:gd name="connsiteY4" fmla="*/ 0 h 6327927"/>
                <a:gd name="connsiteX5" fmla="*/ 0 w 6039853"/>
                <a:gd name="connsiteY5" fmla="*/ 0 h 6327927"/>
                <a:gd name="connsiteX0" fmla="*/ 0 w 6039853"/>
                <a:gd name="connsiteY0" fmla="*/ 0 h 6327927"/>
                <a:gd name="connsiteX1" fmla="*/ 2502569 w 6039853"/>
                <a:gd name="connsiteY1" fmla="*/ 1925053 h 6327927"/>
                <a:gd name="connsiteX2" fmla="*/ 2839453 w 6039853"/>
                <a:gd name="connsiteY2" fmla="*/ 4932948 h 6327927"/>
                <a:gd name="connsiteX3" fmla="*/ 6039853 w 6039853"/>
                <a:gd name="connsiteY3" fmla="*/ 6304548 h 6327927"/>
                <a:gd name="connsiteX4" fmla="*/ 5967664 w 6039853"/>
                <a:gd name="connsiteY4" fmla="*/ 0 h 6327927"/>
                <a:gd name="connsiteX5" fmla="*/ 0 w 6039853"/>
                <a:gd name="connsiteY5" fmla="*/ 0 h 6327927"/>
                <a:gd name="connsiteX0" fmla="*/ 0 w 6039853"/>
                <a:gd name="connsiteY0" fmla="*/ 0 h 6354071"/>
                <a:gd name="connsiteX1" fmla="*/ 2502569 w 6039853"/>
                <a:gd name="connsiteY1" fmla="*/ 1925053 h 6354071"/>
                <a:gd name="connsiteX2" fmla="*/ 2839453 w 6039853"/>
                <a:gd name="connsiteY2" fmla="*/ 4932948 h 6354071"/>
                <a:gd name="connsiteX3" fmla="*/ 6039853 w 6039853"/>
                <a:gd name="connsiteY3" fmla="*/ 6304548 h 6354071"/>
                <a:gd name="connsiteX4" fmla="*/ 5967664 w 6039853"/>
                <a:gd name="connsiteY4" fmla="*/ 0 h 6354071"/>
                <a:gd name="connsiteX5" fmla="*/ 0 w 6039853"/>
                <a:gd name="connsiteY5" fmla="*/ 0 h 6354071"/>
                <a:gd name="connsiteX0" fmla="*/ 0 w 6039853"/>
                <a:gd name="connsiteY0" fmla="*/ 0 h 6354071"/>
                <a:gd name="connsiteX1" fmla="*/ 2502569 w 6039853"/>
                <a:gd name="connsiteY1" fmla="*/ 1925053 h 6354071"/>
                <a:gd name="connsiteX2" fmla="*/ 2839453 w 6039853"/>
                <a:gd name="connsiteY2" fmla="*/ 4932948 h 6354071"/>
                <a:gd name="connsiteX3" fmla="*/ 6039853 w 6039853"/>
                <a:gd name="connsiteY3" fmla="*/ 6304548 h 6354071"/>
                <a:gd name="connsiteX4" fmla="*/ 6005764 w 6039853"/>
                <a:gd name="connsiteY4" fmla="*/ 0 h 6354071"/>
                <a:gd name="connsiteX5" fmla="*/ 0 w 6039853"/>
                <a:gd name="connsiteY5" fmla="*/ 0 h 6354071"/>
                <a:gd name="connsiteX0" fmla="*/ 0 w 6005764"/>
                <a:gd name="connsiteY0" fmla="*/ 0 h 6290613"/>
                <a:gd name="connsiteX1" fmla="*/ 2502569 w 6005764"/>
                <a:gd name="connsiteY1" fmla="*/ 1925053 h 6290613"/>
                <a:gd name="connsiteX2" fmla="*/ 2839453 w 6005764"/>
                <a:gd name="connsiteY2" fmla="*/ 4932948 h 6290613"/>
                <a:gd name="connsiteX3" fmla="*/ 6001753 w 6005764"/>
                <a:gd name="connsiteY3" fmla="*/ 6266448 h 6290613"/>
                <a:gd name="connsiteX4" fmla="*/ 6005764 w 6005764"/>
                <a:gd name="connsiteY4" fmla="*/ 0 h 6290613"/>
                <a:gd name="connsiteX5" fmla="*/ 0 w 6005764"/>
                <a:gd name="connsiteY5" fmla="*/ 0 h 6290613"/>
                <a:gd name="connsiteX0" fmla="*/ 0 w 6005764"/>
                <a:gd name="connsiteY0" fmla="*/ 0 h 6300010"/>
                <a:gd name="connsiteX1" fmla="*/ 2502569 w 6005764"/>
                <a:gd name="connsiteY1" fmla="*/ 1925053 h 6300010"/>
                <a:gd name="connsiteX2" fmla="*/ 2839453 w 6005764"/>
                <a:gd name="connsiteY2" fmla="*/ 4932948 h 6300010"/>
                <a:gd name="connsiteX3" fmla="*/ 6001753 w 6005764"/>
                <a:gd name="connsiteY3" fmla="*/ 6266448 h 6300010"/>
                <a:gd name="connsiteX4" fmla="*/ 6005764 w 6005764"/>
                <a:gd name="connsiteY4" fmla="*/ 0 h 6300010"/>
                <a:gd name="connsiteX5" fmla="*/ 0 w 6005764"/>
                <a:gd name="connsiteY5" fmla="*/ 0 h 6300010"/>
                <a:gd name="connsiteX0" fmla="*/ 0 w 6005764"/>
                <a:gd name="connsiteY0" fmla="*/ 0 h 6301252"/>
                <a:gd name="connsiteX1" fmla="*/ 2502569 w 6005764"/>
                <a:gd name="connsiteY1" fmla="*/ 1925053 h 6301252"/>
                <a:gd name="connsiteX2" fmla="*/ 2839453 w 6005764"/>
                <a:gd name="connsiteY2" fmla="*/ 4932948 h 6301252"/>
                <a:gd name="connsiteX3" fmla="*/ 6001753 w 6005764"/>
                <a:gd name="connsiteY3" fmla="*/ 6266448 h 6301252"/>
                <a:gd name="connsiteX4" fmla="*/ 6005764 w 6005764"/>
                <a:gd name="connsiteY4" fmla="*/ 0 h 6301252"/>
                <a:gd name="connsiteX5" fmla="*/ 0 w 6005764"/>
                <a:gd name="connsiteY5" fmla="*/ 0 h 6301252"/>
                <a:gd name="connsiteX0" fmla="*/ 0 w 6005764"/>
                <a:gd name="connsiteY0" fmla="*/ 0 h 6328404"/>
                <a:gd name="connsiteX1" fmla="*/ 2502569 w 6005764"/>
                <a:gd name="connsiteY1" fmla="*/ 1925053 h 6328404"/>
                <a:gd name="connsiteX2" fmla="*/ 2839453 w 6005764"/>
                <a:gd name="connsiteY2" fmla="*/ 4932948 h 6328404"/>
                <a:gd name="connsiteX3" fmla="*/ 6001753 w 6005764"/>
                <a:gd name="connsiteY3" fmla="*/ 6266448 h 6328404"/>
                <a:gd name="connsiteX4" fmla="*/ 6005764 w 6005764"/>
                <a:gd name="connsiteY4" fmla="*/ 0 h 6328404"/>
                <a:gd name="connsiteX5" fmla="*/ 0 w 6005764"/>
                <a:gd name="connsiteY5" fmla="*/ 0 h 6328404"/>
                <a:gd name="connsiteX0" fmla="*/ 0 w 6005764"/>
                <a:gd name="connsiteY0" fmla="*/ 0 h 6321734"/>
                <a:gd name="connsiteX1" fmla="*/ 2502569 w 6005764"/>
                <a:gd name="connsiteY1" fmla="*/ 1925053 h 6321734"/>
                <a:gd name="connsiteX2" fmla="*/ 3273143 w 6005764"/>
                <a:gd name="connsiteY2" fmla="*/ 4856415 h 6321734"/>
                <a:gd name="connsiteX3" fmla="*/ 6001753 w 6005764"/>
                <a:gd name="connsiteY3" fmla="*/ 6266448 h 6321734"/>
                <a:gd name="connsiteX4" fmla="*/ 6005764 w 6005764"/>
                <a:gd name="connsiteY4" fmla="*/ 0 h 6321734"/>
                <a:gd name="connsiteX5" fmla="*/ 0 w 6005764"/>
                <a:gd name="connsiteY5" fmla="*/ 0 h 6321734"/>
                <a:gd name="connsiteX0" fmla="*/ 0 w 6005764"/>
                <a:gd name="connsiteY0" fmla="*/ 0 h 6312022"/>
                <a:gd name="connsiteX1" fmla="*/ 2502569 w 6005764"/>
                <a:gd name="connsiteY1" fmla="*/ 1925053 h 6312022"/>
                <a:gd name="connsiteX2" fmla="*/ 3273143 w 6005764"/>
                <a:gd name="connsiteY2" fmla="*/ 4856415 h 6312022"/>
                <a:gd name="connsiteX3" fmla="*/ 6001753 w 6005764"/>
                <a:gd name="connsiteY3" fmla="*/ 6266448 h 6312022"/>
                <a:gd name="connsiteX4" fmla="*/ 6005764 w 6005764"/>
                <a:gd name="connsiteY4" fmla="*/ 0 h 6312022"/>
                <a:gd name="connsiteX5" fmla="*/ 0 w 6005764"/>
                <a:gd name="connsiteY5" fmla="*/ 0 h 6312022"/>
                <a:gd name="connsiteX0" fmla="*/ 0 w 6005764"/>
                <a:gd name="connsiteY0" fmla="*/ 0 h 6312023"/>
                <a:gd name="connsiteX1" fmla="*/ 2502569 w 6005764"/>
                <a:gd name="connsiteY1" fmla="*/ 1925053 h 6312023"/>
                <a:gd name="connsiteX2" fmla="*/ 3145587 w 6005764"/>
                <a:gd name="connsiteY2" fmla="*/ 4856415 h 6312023"/>
                <a:gd name="connsiteX3" fmla="*/ 6001753 w 6005764"/>
                <a:gd name="connsiteY3" fmla="*/ 6266448 h 6312023"/>
                <a:gd name="connsiteX4" fmla="*/ 6005764 w 6005764"/>
                <a:gd name="connsiteY4" fmla="*/ 0 h 6312023"/>
                <a:gd name="connsiteX5" fmla="*/ 0 w 6005764"/>
                <a:gd name="connsiteY5" fmla="*/ 0 h 6312023"/>
                <a:gd name="connsiteX0" fmla="*/ 0 w 6005764"/>
                <a:gd name="connsiteY0" fmla="*/ 0 h 6318150"/>
                <a:gd name="connsiteX1" fmla="*/ 2502569 w 6005764"/>
                <a:gd name="connsiteY1" fmla="*/ 1925053 h 6318150"/>
                <a:gd name="connsiteX2" fmla="*/ 3145587 w 6005764"/>
                <a:gd name="connsiteY2" fmla="*/ 4856415 h 6318150"/>
                <a:gd name="connsiteX3" fmla="*/ 6001753 w 6005764"/>
                <a:gd name="connsiteY3" fmla="*/ 6266448 h 6318150"/>
                <a:gd name="connsiteX4" fmla="*/ 6005764 w 6005764"/>
                <a:gd name="connsiteY4" fmla="*/ 0 h 6318150"/>
                <a:gd name="connsiteX5" fmla="*/ 0 w 6005764"/>
                <a:gd name="connsiteY5" fmla="*/ 0 h 631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5764" h="6318150">
                  <a:moveTo>
                    <a:pt x="0" y="0"/>
                  </a:moveTo>
                  <a:cubicBezTo>
                    <a:pt x="66174" y="1417720"/>
                    <a:pt x="1978305" y="1115651"/>
                    <a:pt x="2502569" y="1925053"/>
                  </a:cubicBezTo>
                  <a:cubicBezTo>
                    <a:pt x="3026834" y="2734456"/>
                    <a:pt x="2714790" y="3661059"/>
                    <a:pt x="3145587" y="4856415"/>
                  </a:cubicBezTo>
                  <a:cubicBezTo>
                    <a:pt x="3576384" y="6051771"/>
                    <a:pt x="4643187" y="6477001"/>
                    <a:pt x="6001753" y="6266448"/>
                  </a:cubicBezTo>
                  <a:lnTo>
                    <a:pt x="6005764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40000"/>
                  </a:schemeClr>
                </a:gs>
                <a:gs pos="0">
                  <a:srgbClr val="181B2C">
                    <a:alpha val="25000"/>
                  </a:srgbClr>
                </a:gs>
                <a:gs pos="55000">
                  <a:schemeClr val="accent5">
                    <a:alpha val="44000"/>
                  </a:schemeClr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3D1875A-1047-4DCF-9C3D-E29643BCDD4E}"/>
                </a:ext>
              </a:extLst>
            </p:cNvPr>
            <p:cNvSpPr/>
            <p:nvPr userDrawn="1"/>
          </p:nvSpPr>
          <p:spPr>
            <a:xfrm>
              <a:off x="17828114" y="1072550"/>
              <a:ext cx="1663044" cy="5300581"/>
            </a:xfrm>
            <a:custGeom>
              <a:avLst/>
              <a:gdLst>
                <a:gd name="connsiteX0" fmla="*/ 2561234 w 2585297"/>
                <a:gd name="connsiteY0" fmla="*/ 0 h 6906127"/>
                <a:gd name="connsiteX1" fmla="*/ 780560 w 2585297"/>
                <a:gd name="connsiteY1" fmla="*/ 1852863 h 6906127"/>
                <a:gd name="connsiteX2" fmla="*/ 82728 w 2585297"/>
                <a:gd name="connsiteY2" fmla="*/ 4932948 h 6906127"/>
                <a:gd name="connsiteX3" fmla="*/ 2585297 w 2585297"/>
                <a:gd name="connsiteY3" fmla="*/ 6906127 h 6906127"/>
                <a:gd name="connsiteX4" fmla="*/ 2561234 w 2585297"/>
                <a:gd name="connsiteY4" fmla="*/ 0 h 6906127"/>
                <a:gd name="connsiteX0" fmla="*/ 2561234 w 2585297"/>
                <a:gd name="connsiteY0" fmla="*/ 10370 h 6916497"/>
                <a:gd name="connsiteX1" fmla="*/ 780560 w 2585297"/>
                <a:gd name="connsiteY1" fmla="*/ 1863233 h 6916497"/>
                <a:gd name="connsiteX2" fmla="*/ 82728 w 2585297"/>
                <a:gd name="connsiteY2" fmla="*/ 4943318 h 6916497"/>
                <a:gd name="connsiteX3" fmla="*/ 2585297 w 2585297"/>
                <a:gd name="connsiteY3" fmla="*/ 6916497 h 6916497"/>
                <a:gd name="connsiteX4" fmla="*/ 2561234 w 2585297"/>
                <a:gd name="connsiteY4" fmla="*/ 10370 h 6916497"/>
                <a:gd name="connsiteX0" fmla="*/ 2547392 w 2571455"/>
                <a:gd name="connsiteY0" fmla="*/ 8277 h 6914404"/>
                <a:gd name="connsiteX1" fmla="*/ 938168 w 2571455"/>
                <a:gd name="connsiteY1" fmla="*/ 2184990 h 6914404"/>
                <a:gd name="connsiteX2" fmla="*/ 68886 w 2571455"/>
                <a:gd name="connsiteY2" fmla="*/ 4941225 h 6914404"/>
                <a:gd name="connsiteX3" fmla="*/ 2571455 w 2571455"/>
                <a:gd name="connsiteY3" fmla="*/ 6914404 h 6914404"/>
                <a:gd name="connsiteX4" fmla="*/ 2547392 w 2571455"/>
                <a:gd name="connsiteY4" fmla="*/ 8277 h 6914404"/>
                <a:gd name="connsiteX0" fmla="*/ 2594895 w 2618958"/>
                <a:gd name="connsiteY0" fmla="*/ 8277 h 6914404"/>
                <a:gd name="connsiteX1" fmla="*/ 985671 w 2618958"/>
                <a:gd name="connsiteY1" fmla="*/ 2184990 h 6914404"/>
                <a:gd name="connsiteX2" fmla="*/ 116389 w 2618958"/>
                <a:gd name="connsiteY2" fmla="*/ 4941225 h 6914404"/>
                <a:gd name="connsiteX3" fmla="*/ 2618958 w 2618958"/>
                <a:gd name="connsiteY3" fmla="*/ 6914404 h 6914404"/>
                <a:gd name="connsiteX4" fmla="*/ 2594895 w 2618958"/>
                <a:gd name="connsiteY4" fmla="*/ 8277 h 6914404"/>
                <a:gd name="connsiteX0" fmla="*/ 2594895 w 2618958"/>
                <a:gd name="connsiteY0" fmla="*/ 8277 h 6914404"/>
                <a:gd name="connsiteX1" fmla="*/ 985671 w 2618958"/>
                <a:gd name="connsiteY1" fmla="*/ 2184990 h 6914404"/>
                <a:gd name="connsiteX2" fmla="*/ 116389 w 2618958"/>
                <a:gd name="connsiteY2" fmla="*/ 4941225 h 6914404"/>
                <a:gd name="connsiteX3" fmla="*/ 2618958 w 2618958"/>
                <a:gd name="connsiteY3" fmla="*/ 6914404 h 6914404"/>
                <a:gd name="connsiteX4" fmla="*/ 2594895 w 2618958"/>
                <a:gd name="connsiteY4" fmla="*/ 8277 h 6914404"/>
                <a:gd name="connsiteX0" fmla="*/ 2594895 w 2618958"/>
                <a:gd name="connsiteY0" fmla="*/ 8277 h 6914404"/>
                <a:gd name="connsiteX1" fmla="*/ 985671 w 2618958"/>
                <a:gd name="connsiteY1" fmla="*/ 2184990 h 6914404"/>
                <a:gd name="connsiteX2" fmla="*/ 116389 w 2618958"/>
                <a:gd name="connsiteY2" fmla="*/ 4941225 h 6914404"/>
                <a:gd name="connsiteX3" fmla="*/ 2618958 w 2618958"/>
                <a:gd name="connsiteY3" fmla="*/ 6914404 h 6914404"/>
                <a:gd name="connsiteX4" fmla="*/ 2594895 w 2618958"/>
                <a:gd name="connsiteY4" fmla="*/ 8277 h 6914404"/>
                <a:gd name="connsiteX0" fmla="*/ 2594895 w 2618958"/>
                <a:gd name="connsiteY0" fmla="*/ 8277 h 6914404"/>
                <a:gd name="connsiteX1" fmla="*/ 985671 w 2618958"/>
                <a:gd name="connsiteY1" fmla="*/ 2184990 h 6914404"/>
                <a:gd name="connsiteX2" fmla="*/ 116389 w 2618958"/>
                <a:gd name="connsiteY2" fmla="*/ 4941225 h 6914404"/>
                <a:gd name="connsiteX3" fmla="*/ 2618958 w 2618958"/>
                <a:gd name="connsiteY3" fmla="*/ 6914404 h 6914404"/>
                <a:gd name="connsiteX4" fmla="*/ 2594895 w 2618958"/>
                <a:gd name="connsiteY4" fmla="*/ 8277 h 6914404"/>
                <a:gd name="connsiteX0" fmla="*/ 2517149 w 2541212"/>
                <a:gd name="connsiteY0" fmla="*/ 8277 h 6914404"/>
                <a:gd name="connsiteX1" fmla="*/ 907925 w 2541212"/>
                <a:gd name="connsiteY1" fmla="*/ 2184990 h 6914404"/>
                <a:gd name="connsiteX2" fmla="*/ 38643 w 2541212"/>
                <a:gd name="connsiteY2" fmla="*/ 4941225 h 6914404"/>
                <a:gd name="connsiteX3" fmla="*/ 2541212 w 2541212"/>
                <a:gd name="connsiteY3" fmla="*/ 6914404 h 6914404"/>
                <a:gd name="connsiteX4" fmla="*/ 2517149 w 2541212"/>
                <a:gd name="connsiteY4" fmla="*/ 8277 h 6914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212" h="6914404">
                  <a:moveTo>
                    <a:pt x="2517149" y="8277"/>
                  </a:moveTo>
                  <a:cubicBezTo>
                    <a:pt x="614154" y="-124071"/>
                    <a:pt x="1321009" y="1362832"/>
                    <a:pt x="907925" y="2184990"/>
                  </a:cubicBezTo>
                  <a:cubicBezTo>
                    <a:pt x="494841" y="3007148"/>
                    <a:pt x="-166896" y="3508464"/>
                    <a:pt x="38643" y="4941225"/>
                  </a:cubicBezTo>
                  <a:cubicBezTo>
                    <a:pt x="358482" y="6183486"/>
                    <a:pt x="1573672" y="6806120"/>
                    <a:pt x="2541212" y="6914404"/>
                  </a:cubicBezTo>
                  <a:lnTo>
                    <a:pt x="2517149" y="8277"/>
                  </a:lnTo>
                  <a:close/>
                </a:path>
              </a:pathLst>
            </a:custGeom>
            <a:gradFill>
              <a:gsLst>
                <a:gs pos="2000">
                  <a:schemeClr val="accent1"/>
                </a:gs>
                <a:gs pos="100000">
                  <a:schemeClr val="accent5"/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07640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1B78-826D-4FE9-99FE-428C8E62A634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9B40C54-F74B-45B1-A1D7-B8642511AB6D}"/>
              </a:ext>
            </a:extLst>
          </p:cNvPr>
          <p:cNvGrpSpPr/>
          <p:nvPr userDrawn="1"/>
        </p:nvGrpSpPr>
        <p:grpSpPr>
          <a:xfrm>
            <a:off x="1" y="8702817"/>
            <a:ext cx="1807516" cy="2269982"/>
            <a:chOff x="-2861" y="5931257"/>
            <a:chExt cx="4014423" cy="5041543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42FA92A-F3E8-4DBC-91CE-950F802456D7}"/>
                </a:ext>
              </a:extLst>
            </p:cNvPr>
            <p:cNvSpPr/>
            <p:nvPr userDrawn="1"/>
          </p:nvSpPr>
          <p:spPr>
            <a:xfrm>
              <a:off x="-2861" y="7093454"/>
              <a:ext cx="4014423" cy="3879346"/>
            </a:xfrm>
            <a:custGeom>
              <a:avLst/>
              <a:gdLst>
                <a:gd name="connsiteX0" fmla="*/ 0 w 3816138"/>
                <a:gd name="connsiteY0" fmla="*/ 0 h 3981450"/>
                <a:gd name="connsiteX1" fmla="*/ 3238500 w 3816138"/>
                <a:gd name="connsiteY1" fmla="*/ 1809750 h 3981450"/>
                <a:gd name="connsiteX2" fmla="*/ 3657600 w 3816138"/>
                <a:gd name="connsiteY2" fmla="*/ 3981450 h 3981450"/>
                <a:gd name="connsiteX3" fmla="*/ 38100 w 3816138"/>
                <a:gd name="connsiteY3" fmla="*/ 3962400 h 3981450"/>
                <a:gd name="connsiteX4" fmla="*/ 0 w 3816138"/>
                <a:gd name="connsiteY4" fmla="*/ 0 h 3981450"/>
                <a:gd name="connsiteX0" fmla="*/ 0 w 3816138"/>
                <a:gd name="connsiteY0" fmla="*/ 0 h 3981450"/>
                <a:gd name="connsiteX1" fmla="*/ 3238500 w 3816138"/>
                <a:gd name="connsiteY1" fmla="*/ 1809750 h 3981450"/>
                <a:gd name="connsiteX2" fmla="*/ 3657600 w 3816138"/>
                <a:gd name="connsiteY2" fmla="*/ 3981450 h 3981450"/>
                <a:gd name="connsiteX3" fmla="*/ 38100 w 3816138"/>
                <a:gd name="connsiteY3" fmla="*/ 3962400 h 3981450"/>
                <a:gd name="connsiteX4" fmla="*/ 0 w 3816138"/>
                <a:gd name="connsiteY4" fmla="*/ 0 h 3981450"/>
                <a:gd name="connsiteX0" fmla="*/ 0 w 3876554"/>
                <a:gd name="connsiteY0" fmla="*/ 0 h 3981450"/>
                <a:gd name="connsiteX1" fmla="*/ 3409950 w 3876554"/>
                <a:gd name="connsiteY1" fmla="*/ 2076450 h 3981450"/>
                <a:gd name="connsiteX2" fmla="*/ 3657600 w 3876554"/>
                <a:gd name="connsiteY2" fmla="*/ 3981450 h 3981450"/>
                <a:gd name="connsiteX3" fmla="*/ 38100 w 3876554"/>
                <a:gd name="connsiteY3" fmla="*/ 3962400 h 3981450"/>
                <a:gd name="connsiteX4" fmla="*/ 0 w 3876554"/>
                <a:gd name="connsiteY4" fmla="*/ 0 h 3981450"/>
                <a:gd name="connsiteX0" fmla="*/ 0 w 3916378"/>
                <a:gd name="connsiteY0" fmla="*/ 0 h 3981450"/>
                <a:gd name="connsiteX1" fmla="*/ 3409950 w 3916378"/>
                <a:gd name="connsiteY1" fmla="*/ 2076450 h 3981450"/>
                <a:gd name="connsiteX2" fmla="*/ 3657600 w 3916378"/>
                <a:gd name="connsiteY2" fmla="*/ 3981450 h 3981450"/>
                <a:gd name="connsiteX3" fmla="*/ 38100 w 3916378"/>
                <a:gd name="connsiteY3" fmla="*/ 3962400 h 3981450"/>
                <a:gd name="connsiteX4" fmla="*/ 0 w 3916378"/>
                <a:gd name="connsiteY4" fmla="*/ 0 h 3981450"/>
                <a:gd name="connsiteX0" fmla="*/ 0 w 3873335"/>
                <a:gd name="connsiteY0" fmla="*/ 0 h 3981450"/>
                <a:gd name="connsiteX1" fmla="*/ 3409950 w 3873335"/>
                <a:gd name="connsiteY1" fmla="*/ 2076450 h 3981450"/>
                <a:gd name="connsiteX2" fmla="*/ 3657600 w 3873335"/>
                <a:gd name="connsiteY2" fmla="*/ 3981450 h 3981450"/>
                <a:gd name="connsiteX3" fmla="*/ 38100 w 3873335"/>
                <a:gd name="connsiteY3" fmla="*/ 3962400 h 3981450"/>
                <a:gd name="connsiteX4" fmla="*/ 0 w 3873335"/>
                <a:gd name="connsiteY4" fmla="*/ 0 h 3981450"/>
                <a:gd name="connsiteX0" fmla="*/ 0 w 3786126"/>
                <a:gd name="connsiteY0" fmla="*/ 0 h 3981450"/>
                <a:gd name="connsiteX1" fmla="*/ 3409950 w 3786126"/>
                <a:gd name="connsiteY1" fmla="*/ 2076450 h 3981450"/>
                <a:gd name="connsiteX2" fmla="*/ 3657600 w 3786126"/>
                <a:gd name="connsiteY2" fmla="*/ 3981450 h 3981450"/>
                <a:gd name="connsiteX3" fmla="*/ 38100 w 3786126"/>
                <a:gd name="connsiteY3" fmla="*/ 3962400 h 3981450"/>
                <a:gd name="connsiteX4" fmla="*/ 0 w 3786126"/>
                <a:gd name="connsiteY4" fmla="*/ 0 h 3981450"/>
                <a:gd name="connsiteX0" fmla="*/ 0 w 3786126"/>
                <a:gd name="connsiteY0" fmla="*/ 0 h 3981450"/>
                <a:gd name="connsiteX1" fmla="*/ 3409950 w 3786126"/>
                <a:gd name="connsiteY1" fmla="*/ 2076450 h 3981450"/>
                <a:gd name="connsiteX2" fmla="*/ 3657600 w 3786126"/>
                <a:gd name="connsiteY2" fmla="*/ 3981450 h 3981450"/>
                <a:gd name="connsiteX3" fmla="*/ 0 w 3786126"/>
                <a:gd name="connsiteY3" fmla="*/ 3981450 h 3981450"/>
                <a:gd name="connsiteX4" fmla="*/ 0 w 3786126"/>
                <a:gd name="connsiteY4" fmla="*/ 0 h 3981450"/>
                <a:gd name="connsiteX0" fmla="*/ 0 w 3786126"/>
                <a:gd name="connsiteY0" fmla="*/ 0 h 3981450"/>
                <a:gd name="connsiteX1" fmla="*/ 3409950 w 3786126"/>
                <a:gd name="connsiteY1" fmla="*/ 2076450 h 3981450"/>
                <a:gd name="connsiteX2" fmla="*/ 3657600 w 3786126"/>
                <a:gd name="connsiteY2" fmla="*/ 3981450 h 3981450"/>
                <a:gd name="connsiteX3" fmla="*/ 0 w 3786126"/>
                <a:gd name="connsiteY3" fmla="*/ 3981450 h 3981450"/>
                <a:gd name="connsiteX4" fmla="*/ 0 w 3786126"/>
                <a:gd name="connsiteY4" fmla="*/ 0 h 3981450"/>
                <a:gd name="connsiteX0" fmla="*/ 0 w 3786126"/>
                <a:gd name="connsiteY0" fmla="*/ 0 h 3981450"/>
                <a:gd name="connsiteX1" fmla="*/ 3409950 w 3786126"/>
                <a:gd name="connsiteY1" fmla="*/ 2076450 h 3981450"/>
                <a:gd name="connsiteX2" fmla="*/ 3657600 w 3786126"/>
                <a:gd name="connsiteY2" fmla="*/ 3981450 h 3981450"/>
                <a:gd name="connsiteX3" fmla="*/ 0 w 3786126"/>
                <a:gd name="connsiteY3" fmla="*/ 3981450 h 3981450"/>
                <a:gd name="connsiteX4" fmla="*/ 0 w 3786126"/>
                <a:gd name="connsiteY4" fmla="*/ 0 h 3981450"/>
                <a:gd name="connsiteX0" fmla="*/ 0 w 4032226"/>
                <a:gd name="connsiteY0" fmla="*/ 0 h 4003693"/>
                <a:gd name="connsiteX1" fmla="*/ 3409950 w 4032226"/>
                <a:gd name="connsiteY1" fmla="*/ 2076450 h 4003693"/>
                <a:gd name="connsiteX2" fmla="*/ 3943350 w 4032226"/>
                <a:gd name="connsiteY2" fmla="*/ 4003693 h 4003693"/>
                <a:gd name="connsiteX3" fmla="*/ 0 w 4032226"/>
                <a:gd name="connsiteY3" fmla="*/ 3981450 h 4003693"/>
                <a:gd name="connsiteX4" fmla="*/ 0 w 4032226"/>
                <a:gd name="connsiteY4" fmla="*/ 0 h 4003693"/>
                <a:gd name="connsiteX0" fmla="*/ 0 w 3948509"/>
                <a:gd name="connsiteY0" fmla="*/ 0 h 4003693"/>
                <a:gd name="connsiteX1" fmla="*/ 3409950 w 3948509"/>
                <a:gd name="connsiteY1" fmla="*/ 2076450 h 4003693"/>
                <a:gd name="connsiteX2" fmla="*/ 3943350 w 3948509"/>
                <a:gd name="connsiteY2" fmla="*/ 4003693 h 4003693"/>
                <a:gd name="connsiteX3" fmla="*/ 0 w 3948509"/>
                <a:gd name="connsiteY3" fmla="*/ 3981450 h 4003693"/>
                <a:gd name="connsiteX4" fmla="*/ 0 w 3948509"/>
                <a:gd name="connsiteY4" fmla="*/ 0 h 4003693"/>
                <a:gd name="connsiteX0" fmla="*/ 0 w 3943350"/>
                <a:gd name="connsiteY0" fmla="*/ 0 h 4003693"/>
                <a:gd name="connsiteX1" fmla="*/ 3333750 w 3943350"/>
                <a:gd name="connsiteY1" fmla="*/ 1942994 h 4003693"/>
                <a:gd name="connsiteX2" fmla="*/ 3943350 w 3943350"/>
                <a:gd name="connsiteY2" fmla="*/ 4003693 h 4003693"/>
                <a:gd name="connsiteX3" fmla="*/ 0 w 3943350"/>
                <a:gd name="connsiteY3" fmla="*/ 3981450 h 4003693"/>
                <a:gd name="connsiteX4" fmla="*/ 0 w 3943350"/>
                <a:gd name="connsiteY4" fmla="*/ 0 h 4003693"/>
                <a:gd name="connsiteX0" fmla="*/ 0 w 4152900"/>
                <a:gd name="connsiteY0" fmla="*/ 0 h 3981450"/>
                <a:gd name="connsiteX1" fmla="*/ 3333750 w 4152900"/>
                <a:gd name="connsiteY1" fmla="*/ 1942994 h 3981450"/>
                <a:gd name="connsiteX2" fmla="*/ 4152900 w 4152900"/>
                <a:gd name="connsiteY2" fmla="*/ 3981450 h 3981450"/>
                <a:gd name="connsiteX3" fmla="*/ 0 w 4152900"/>
                <a:gd name="connsiteY3" fmla="*/ 3981450 h 3981450"/>
                <a:gd name="connsiteX4" fmla="*/ 0 w 4152900"/>
                <a:gd name="connsiteY4" fmla="*/ 0 h 3981450"/>
                <a:gd name="connsiteX0" fmla="*/ 0 w 4152900"/>
                <a:gd name="connsiteY0" fmla="*/ 0 h 3981450"/>
                <a:gd name="connsiteX1" fmla="*/ 3333750 w 4152900"/>
                <a:gd name="connsiteY1" fmla="*/ 1942994 h 3981450"/>
                <a:gd name="connsiteX2" fmla="*/ 4152900 w 4152900"/>
                <a:gd name="connsiteY2" fmla="*/ 3981450 h 3981450"/>
                <a:gd name="connsiteX3" fmla="*/ 0 w 4152900"/>
                <a:gd name="connsiteY3" fmla="*/ 3981450 h 3981450"/>
                <a:gd name="connsiteX4" fmla="*/ 0 w 4152900"/>
                <a:gd name="connsiteY4" fmla="*/ 0 h 3981450"/>
                <a:gd name="connsiteX0" fmla="*/ 0 w 4152900"/>
                <a:gd name="connsiteY0" fmla="*/ 0 h 3981450"/>
                <a:gd name="connsiteX1" fmla="*/ 3200400 w 4152900"/>
                <a:gd name="connsiteY1" fmla="*/ 1720566 h 3981450"/>
                <a:gd name="connsiteX2" fmla="*/ 4152900 w 4152900"/>
                <a:gd name="connsiteY2" fmla="*/ 3981450 h 3981450"/>
                <a:gd name="connsiteX3" fmla="*/ 0 w 4152900"/>
                <a:gd name="connsiteY3" fmla="*/ 3981450 h 3981450"/>
                <a:gd name="connsiteX4" fmla="*/ 0 w 4152900"/>
                <a:gd name="connsiteY4" fmla="*/ 0 h 3981450"/>
                <a:gd name="connsiteX0" fmla="*/ 0 w 4152900"/>
                <a:gd name="connsiteY0" fmla="*/ 0 h 3981450"/>
                <a:gd name="connsiteX1" fmla="*/ 3200400 w 4152900"/>
                <a:gd name="connsiteY1" fmla="*/ 1720566 h 3981450"/>
                <a:gd name="connsiteX2" fmla="*/ 4152900 w 4152900"/>
                <a:gd name="connsiteY2" fmla="*/ 3981450 h 3981450"/>
                <a:gd name="connsiteX3" fmla="*/ 0 w 4152900"/>
                <a:gd name="connsiteY3" fmla="*/ 3981450 h 3981450"/>
                <a:gd name="connsiteX4" fmla="*/ 0 w 4152900"/>
                <a:gd name="connsiteY4" fmla="*/ 0 h 398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2900" h="3981450">
                  <a:moveTo>
                    <a:pt x="0" y="0"/>
                  </a:moveTo>
                  <a:cubicBezTo>
                    <a:pt x="762000" y="1189072"/>
                    <a:pt x="2584450" y="1190447"/>
                    <a:pt x="3200400" y="1720566"/>
                  </a:cubicBezTo>
                  <a:cubicBezTo>
                    <a:pt x="3816350" y="2250685"/>
                    <a:pt x="3971925" y="2641175"/>
                    <a:pt x="4152900" y="3981450"/>
                  </a:cubicBezTo>
                  <a:lnTo>
                    <a:pt x="0" y="39814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>
                    <a:alpha val="4000"/>
                  </a:schemeClr>
                </a:gs>
                <a:gs pos="0">
                  <a:srgbClr val="181B2C">
                    <a:alpha val="3000"/>
                  </a:srgbClr>
                </a:gs>
                <a:gs pos="55000">
                  <a:schemeClr val="accent5">
                    <a:alpha val="33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FB49DD6-6F03-4D8E-A89B-CD5A3C688249}"/>
                </a:ext>
              </a:extLst>
            </p:cNvPr>
            <p:cNvSpPr/>
            <p:nvPr userDrawn="1"/>
          </p:nvSpPr>
          <p:spPr>
            <a:xfrm>
              <a:off x="0" y="5931257"/>
              <a:ext cx="1189942" cy="2524513"/>
            </a:xfrm>
            <a:custGeom>
              <a:avLst/>
              <a:gdLst>
                <a:gd name="connsiteX0" fmla="*/ 0 w 1189942"/>
                <a:gd name="connsiteY0" fmla="*/ 0 h 2524513"/>
                <a:gd name="connsiteX1" fmla="*/ 175601 w 1189942"/>
                <a:gd name="connsiteY1" fmla="*/ 17702 h 2524513"/>
                <a:gd name="connsiteX2" fmla="*/ 1189942 w 1189942"/>
                <a:gd name="connsiteY2" fmla="*/ 1262256 h 2524513"/>
                <a:gd name="connsiteX3" fmla="*/ 175601 w 1189942"/>
                <a:gd name="connsiteY3" fmla="*/ 2506811 h 2524513"/>
                <a:gd name="connsiteX4" fmla="*/ 0 w 1189942"/>
                <a:gd name="connsiteY4" fmla="*/ 2524513 h 2524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942" h="2524513">
                  <a:moveTo>
                    <a:pt x="0" y="0"/>
                  </a:moveTo>
                  <a:lnTo>
                    <a:pt x="175601" y="17702"/>
                  </a:lnTo>
                  <a:cubicBezTo>
                    <a:pt x="754484" y="136158"/>
                    <a:pt x="1189942" y="648354"/>
                    <a:pt x="1189942" y="1262256"/>
                  </a:cubicBezTo>
                  <a:cubicBezTo>
                    <a:pt x="1189942" y="1876159"/>
                    <a:pt x="754484" y="2388354"/>
                    <a:pt x="175601" y="2506811"/>
                  </a:cubicBezTo>
                  <a:lnTo>
                    <a:pt x="0" y="2524513"/>
                  </a:lnTo>
                  <a:close/>
                </a:path>
              </a:pathLst>
            </a:custGeom>
            <a:gradFill>
              <a:gsLst>
                <a:gs pos="2000">
                  <a:schemeClr val="accent1"/>
                </a:gs>
                <a:gs pos="100000">
                  <a:schemeClr val="accent5"/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>
              <a:outerShdw blurRad="1270000" dist="622300" dir="2700000" algn="tl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2D2DA20-1EF8-481B-BDA4-2FF4486D20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7786" y="578097"/>
            <a:ext cx="544035" cy="6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671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1B78-826D-4FE9-99FE-428C8E62A6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B054D19-3EAE-451E-AEA5-B6B2509C2E1E}"/>
              </a:ext>
            </a:extLst>
          </p:cNvPr>
          <p:cNvSpPr/>
          <p:nvPr userDrawn="1"/>
        </p:nvSpPr>
        <p:spPr>
          <a:xfrm>
            <a:off x="3689625" y="272782"/>
            <a:ext cx="13606426" cy="10427237"/>
          </a:xfrm>
          <a:custGeom>
            <a:avLst/>
            <a:gdLst>
              <a:gd name="connsiteX0" fmla="*/ 169643 w 3522865"/>
              <a:gd name="connsiteY0" fmla="*/ 1030958 h 2484348"/>
              <a:gd name="connsiteX1" fmla="*/ 2684243 w 3522865"/>
              <a:gd name="connsiteY1" fmla="*/ 2258 h 2484348"/>
              <a:gd name="connsiteX2" fmla="*/ 3522443 w 3522865"/>
              <a:gd name="connsiteY2" fmla="*/ 1316708 h 2484348"/>
              <a:gd name="connsiteX3" fmla="*/ 2779493 w 3522865"/>
              <a:gd name="connsiteY3" fmla="*/ 2478758 h 2484348"/>
              <a:gd name="connsiteX4" fmla="*/ 1579343 w 3522865"/>
              <a:gd name="connsiteY4" fmla="*/ 1773908 h 2484348"/>
              <a:gd name="connsiteX5" fmla="*/ 379193 w 3522865"/>
              <a:gd name="connsiteY5" fmla="*/ 2154908 h 2484348"/>
              <a:gd name="connsiteX6" fmla="*/ 169643 w 3522865"/>
              <a:gd name="connsiteY6" fmla="*/ 1030958 h 2484348"/>
              <a:gd name="connsiteX0" fmla="*/ 158936 w 3514183"/>
              <a:gd name="connsiteY0" fmla="*/ 433349 h 1886739"/>
              <a:gd name="connsiteX1" fmla="*/ 2528756 w 3514183"/>
              <a:gd name="connsiteY1" fmla="*/ 6629 h 1886739"/>
              <a:gd name="connsiteX2" fmla="*/ 3511736 w 3514183"/>
              <a:gd name="connsiteY2" fmla="*/ 719099 h 1886739"/>
              <a:gd name="connsiteX3" fmla="*/ 2768786 w 3514183"/>
              <a:gd name="connsiteY3" fmla="*/ 1881149 h 1886739"/>
              <a:gd name="connsiteX4" fmla="*/ 1568636 w 3514183"/>
              <a:gd name="connsiteY4" fmla="*/ 1176299 h 1886739"/>
              <a:gd name="connsiteX5" fmla="*/ 368486 w 3514183"/>
              <a:gd name="connsiteY5" fmla="*/ 1557299 h 1886739"/>
              <a:gd name="connsiteX6" fmla="*/ 158936 w 3514183"/>
              <a:gd name="connsiteY6" fmla="*/ 433349 h 1886739"/>
              <a:gd name="connsiteX0" fmla="*/ 165698 w 3519490"/>
              <a:gd name="connsiteY0" fmla="*/ 1061364 h 2514754"/>
              <a:gd name="connsiteX1" fmla="*/ 2626958 w 3519490"/>
              <a:gd name="connsiteY1" fmla="*/ 2184 h 2514754"/>
              <a:gd name="connsiteX2" fmla="*/ 3518498 w 3519490"/>
              <a:gd name="connsiteY2" fmla="*/ 1347114 h 2514754"/>
              <a:gd name="connsiteX3" fmla="*/ 2775548 w 3519490"/>
              <a:gd name="connsiteY3" fmla="*/ 2509164 h 2514754"/>
              <a:gd name="connsiteX4" fmla="*/ 1575398 w 3519490"/>
              <a:gd name="connsiteY4" fmla="*/ 1804314 h 2514754"/>
              <a:gd name="connsiteX5" fmla="*/ 375248 w 3519490"/>
              <a:gd name="connsiteY5" fmla="*/ 2185314 h 2514754"/>
              <a:gd name="connsiteX6" fmla="*/ 165698 w 3519490"/>
              <a:gd name="connsiteY6" fmla="*/ 1061364 h 2514754"/>
              <a:gd name="connsiteX0" fmla="*/ 165698 w 3519490"/>
              <a:gd name="connsiteY0" fmla="*/ 1110091 h 2563481"/>
              <a:gd name="connsiteX1" fmla="*/ 2626958 w 3519490"/>
              <a:gd name="connsiteY1" fmla="*/ 50911 h 2563481"/>
              <a:gd name="connsiteX2" fmla="*/ 3518498 w 3519490"/>
              <a:gd name="connsiteY2" fmla="*/ 1395841 h 2563481"/>
              <a:gd name="connsiteX3" fmla="*/ 2775548 w 3519490"/>
              <a:gd name="connsiteY3" fmla="*/ 2557891 h 2563481"/>
              <a:gd name="connsiteX4" fmla="*/ 1575398 w 3519490"/>
              <a:gd name="connsiteY4" fmla="*/ 1853041 h 2563481"/>
              <a:gd name="connsiteX5" fmla="*/ 375248 w 3519490"/>
              <a:gd name="connsiteY5" fmla="*/ 2234041 h 2563481"/>
              <a:gd name="connsiteX6" fmla="*/ 165698 w 3519490"/>
              <a:gd name="connsiteY6" fmla="*/ 1110091 h 2563481"/>
              <a:gd name="connsiteX0" fmla="*/ 162317 w 3516109"/>
              <a:gd name="connsiteY0" fmla="*/ 1118578 h 2571968"/>
              <a:gd name="connsiteX1" fmla="*/ 2623577 w 3516109"/>
              <a:gd name="connsiteY1" fmla="*/ 59398 h 2571968"/>
              <a:gd name="connsiteX2" fmla="*/ 3515117 w 3516109"/>
              <a:gd name="connsiteY2" fmla="*/ 1404328 h 2571968"/>
              <a:gd name="connsiteX3" fmla="*/ 2772167 w 3516109"/>
              <a:gd name="connsiteY3" fmla="*/ 2566378 h 2571968"/>
              <a:gd name="connsiteX4" fmla="*/ 1572017 w 3516109"/>
              <a:gd name="connsiteY4" fmla="*/ 1861528 h 2571968"/>
              <a:gd name="connsiteX5" fmla="*/ 371867 w 3516109"/>
              <a:gd name="connsiteY5" fmla="*/ 2242528 h 2571968"/>
              <a:gd name="connsiteX6" fmla="*/ 162317 w 3516109"/>
              <a:gd name="connsiteY6" fmla="*/ 1118578 h 2571968"/>
              <a:gd name="connsiteX0" fmla="*/ 139541 w 3493333"/>
              <a:gd name="connsiteY0" fmla="*/ 1109787 h 2563177"/>
              <a:gd name="connsiteX1" fmla="*/ 2600801 w 3493333"/>
              <a:gd name="connsiteY1" fmla="*/ 50607 h 2563177"/>
              <a:gd name="connsiteX2" fmla="*/ 3492341 w 3493333"/>
              <a:gd name="connsiteY2" fmla="*/ 1395537 h 2563177"/>
              <a:gd name="connsiteX3" fmla="*/ 2749391 w 3493333"/>
              <a:gd name="connsiteY3" fmla="*/ 2557587 h 2563177"/>
              <a:gd name="connsiteX4" fmla="*/ 1549241 w 3493333"/>
              <a:gd name="connsiteY4" fmla="*/ 1852737 h 2563177"/>
              <a:gd name="connsiteX5" fmla="*/ 440531 w 3493333"/>
              <a:gd name="connsiteY5" fmla="*/ 2188017 h 2563177"/>
              <a:gd name="connsiteX6" fmla="*/ 139541 w 3493333"/>
              <a:gd name="connsiteY6" fmla="*/ 1109787 h 2563177"/>
              <a:gd name="connsiteX0" fmla="*/ 163892 w 3517684"/>
              <a:gd name="connsiteY0" fmla="*/ 1109787 h 2563177"/>
              <a:gd name="connsiteX1" fmla="*/ 2625152 w 3517684"/>
              <a:gd name="connsiteY1" fmla="*/ 50607 h 2563177"/>
              <a:gd name="connsiteX2" fmla="*/ 3516692 w 3517684"/>
              <a:gd name="connsiteY2" fmla="*/ 1395537 h 2563177"/>
              <a:gd name="connsiteX3" fmla="*/ 2773742 w 3517684"/>
              <a:gd name="connsiteY3" fmla="*/ 2557587 h 2563177"/>
              <a:gd name="connsiteX4" fmla="*/ 1573592 w 3517684"/>
              <a:gd name="connsiteY4" fmla="*/ 1852737 h 2563177"/>
              <a:gd name="connsiteX5" fmla="*/ 464882 w 3517684"/>
              <a:gd name="connsiteY5" fmla="*/ 2188017 h 2563177"/>
              <a:gd name="connsiteX6" fmla="*/ 163892 w 3517684"/>
              <a:gd name="connsiteY6" fmla="*/ 1109787 h 2563177"/>
              <a:gd name="connsiteX0" fmla="*/ 82749 w 3436541"/>
              <a:gd name="connsiteY0" fmla="*/ 1110091 h 2563481"/>
              <a:gd name="connsiteX1" fmla="*/ 2544009 w 3436541"/>
              <a:gd name="connsiteY1" fmla="*/ 50911 h 2563481"/>
              <a:gd name="connsiteX2" fmla="*/ 3435549 w 3436541"/>
              <a:gd name="connsiteY2" fmla="*/ 1395841 h 2563481"/>
              <a:gd name="connsiteX3" fmla="*/ 2692599 w 3436541"/>
              <a:gd name="connsiteY3" fmla="*/ 2557891 h 2563481"/>
              <a:gd name="connsiteX4" fmla="*/ 1492449 w 3436541"/>
              <a:gd name="connsiteY4" fmla="*/ 1853041 h 2563481"/>
              <a:gd name="connsiteX5" fmla="*/ 383739 w 3436541"/>
              <a:gd name="connsiteY5" fmla="*/ 2188321 h 2563481"/>
              <a:gd name="connsiteX6" fmla="*/ 82749 w 3436541"/>
              <a:gd name="connsiteY6" fmla="*/ 1110091 h 2563481"/>
              <a:gd name="connsiteX0" fmla="*/ 57039 w 3410900"/>
              <a:gd name="connsiteY0" fmla="*/ 1110091 h 2562627"/>
              <a:gd name="connsiteX1" fmla="*/ 2518299 w 3410900"/>
              <a:gd name="connsiteY1" fmla="*/ 50911 h 2562627"/>
              <a:gd name="connsiteX2" fmla="*/ 3409839 w 3410900"/>
              <a:gd name="connsiteY2" fmla="*/ 1395841 h 2562627"/>
              <a:gd name="connsiteX3" fmla="*/ 2666889 w 3410900"/>
              <a:gd name="connsiteY3" fmla="*/ 2557891 h 2562627"/>
              <a:gd name="connsiteX4" fmla="*/ 1283859 w 3410900"/>
              <a:gd name="connsiteY4" fmla="*/ 1822561 h 2562627"/>
              <a:gd name="connsiteX5" fmla="*/ 358029 w 3410900"/>
              <a:gd name="connsiteY5" fmla="*/ 2188321 h 2562627"/>
              <a:gd name="connsiteX6" fmla="*/ 57039 w 3410900"/>
              <a:gd name="connsiteY6" fmla="*/ 1110091 h 2562627"/>
              <a:gd name="connsiteX0" fmla="*/ 86841 w 3440702"/>
              <a:gd name="connsiteY0" fmla="*/ 1110091 h 2562627"/>
              <a:gd name="connsiteX1" fmla="*/ 2548101 w 3440702"/>
              <a:gd name="connsiteY1" fmla="*/ 50911 h 2562627"/>
              <a:gd name="connsiteX2" fmla="*/ 3439641 w 3440702"/>
              <a:gd name="connsiteY2" fmla="*/ 1395841 h 2562627"/>
              <a:gd name="connsiteX3" fmla="*/ 2696691 w 3440702"/>
              <a:gd name="connsiteY3" fmla="*/ 2557891 h 2562627"/>
              <a:gd name="connsiteX4" fmla="*/ 1313661 w 3440702"/>
              <a:gd name="connsiteY4" fmla="*/ 1822561 h 2562627"/>
              <a:gd name="connsiteX5" fmla="*/ 387831 w 3440702"/>
              <a:gd name="connsiteY5" fmla="*/ 2188321 h 2562627"/>
              <a:gd name="connsiteX6" fmla="*/ 86841 w 3440702"/>
              <a:gd name="connsiteY6" fmla="*/ 1110091 h 2562627"/>
              <a:gd name="connsiteX0" fmla="*/ 79129 w 3432990"/>
              <a:gd name="connsiteY0" fmla="*/ 1110091 h 2562627"/>
              <a:gd name="connsiteX1" fmla="*/ 2540389 w 3432990"/>
              <a:gd name="connsiteY1" fmla="*/ 50911 h 2562627"/>
              <a:gd name="connsiteX2" fmla="*/ 3431929 w 3432990"/>
              <a:gd name="connsiteY2" fmla="*/ 1395841 h 2562627"/>
              <a:gd name="connsiteX3" fmla="*/ 2688979 w 3432990"/>
              <a:gd name="connsiteY3" fmla="*/ 2557891 h 2562627"/>
              <a:gd name="connsiteX4" fmla="*/ 1305949 w 3432990"/>
              <a:gd name="connsiteY4" fmla="*/ 1822561 h 2562627"/>
              <a:gd name="connsiteX5" fmla="*/ 380119 w 3432990"/>
              <a:gd name="connsiteY5" fmla="*/ 2188321 h 2562627"/>
              <a:gd name="connsiteX6" fmla="*/ 79129 w 3432990"/>
              <a:gd name="connsiteY6" fmla="*/ 1110091 h 2562627"/>
              <a:gd name="connsiteX0" fmla="*/ 79129 w 3432990"/>
              <a:gd name="connsiteY0" fmla="*/ 1110091 h 2562043"/>
              <a:gd name="connsiteX1" fmla="*/ 2540389 w 3432990"/>
              <a:gd name="connsiteY1" fmla="*/ 50911 h 2562043"/>
              <a:gd name="connsiteX2" fmla="*/ 3431929 w 3432990"/>
              <a:gd name="connsiteY2" fmla="*/ 1395841 h 2562043"/>
              <a:gd name="connsiteX3" fmla="*/ 2688979 w 3432990"/>
              <a:gd name="connsiteY3" fmla="*/ 2557891 h 2562043"/>
              <a:gd name="connsiteX4" fmla="*/ 1305949 w 3432990"/>
              <a:gd name="connsiteY4" fmla="*/ 1822561 h 2562043"/>
              <a:gd name="connsiteX5" fmla="*/ 380119 w 3432990"/>
              <a:gd name="connsiteY5" fmla="*/ 2188321 h 2562043"/>
              <a:gd name="connsiteX6" fmla="*/ 79129 w 3432990"/>
              <a:gd name="connsiteY6" fmla="*/ 1110091 h 2562043"/>
              <a:gd name="connsiteX0" fmla="*/ 79129 w 3433048"/>
              <a:gd name="connsiteY0" fmla="*/ 1110091 h 2574990"/>
              <a:gd name="connsiteX1" fmla="*/ 2540389 w 3433048"/>
              <a:gd name="connsiteY1" fmla="*/ 50911 h 2574990"/>
              <a:gd name="connsiteX2" fmla="*/ 3431929 w 3433048"/>
              <a:gd name="connsiteY2" fmla="*/ 1395841 h 2574990"/>
              <a:gd name="connsiteX3" fmla="*/ 2688979 w 3433048"/>
              <a:gd name="connsiteY3" fmla="*/ 2557891 h 2574990"/>
              <a:gd name="connsiteX4" fmla="*/ 1305949 w 3433048"/>
              <a:gd name="connsiteY4" fmla="*/ 1822561 h 2574990"/>
              <a:gd name="connsiteX5" fmla="*/ 380119 w 3433048"/>
              <a:gd name="connsiteY5" fmla="*/ 2188321 h 2574990"/>
              <a:gd name="connsiteX6" fmla="*/ 79129 w 3433048"/>
              <a:gd name="connsiteY6" fmla="*/ 1110091 h 2574990"/>
              <a:gd name="connsiteX0" fmla="*/ 79129 w 3433628"/>
              <a:gd name="connsiteY0" fmla="*/ 1110091 h 2564852"/>
              <a:gd name="connsiteX1" fmla="*/ 2540389 w 3433628"/>
              <a:gd name="connsiteY1" fmla="*/ 50911 h 2564852"/>
              <a:gd name="connsiteX2" fmla="*/ 3431929 w 3433628"/>
              <a:gd name="connsiteY2" fmla="*/ 1395841 h 2564852"/>
              <a:gd name="connsiteX3" fmla="*/ 2688979 w 3433628"/>
              <a:gd name="connsiteY3" fmla="*/ 2557891 h 2564852"/>
              <a:gd name="connsiteX4" fmla="*/ 1305949 w 3433628"/>
              <a:gd name="connsiteY4" fmla="*/ 1822561 h 2564852"/>
              <a:gd name="connsiteX5" fmla="*/ 380119 w 3433628"/>
              <a:gd name="connsiteY5" fmla="*/ 2188321 h 2564852"/>
              <a:gd name="connsiteX6" fmla="*/ 79129 w 3433628"/>
              <a:gd name="connsiteY6" fmla="*/ 1110091 h 2564852"/>
              <a:gd name="connsiteX0" fmla="*/ 79129 w 3432791"/>
              <a:gd name="connsiteY0" fmla="*/ 1110091 h 2564852"/>
              <a:gd name="connsiteX1" fmla="*/ 2540389 w 3432791"/>
              <a:gd name="connsiteY1" fmla="*/ 50911 h 2564852"/>
              <a:gd name="connsiteX2" fmla="*/ 3431929 w 3432791"/>
              <a:gd name="connsiteY2" fmla="*/ 1395841 h 2564852"/>
              <a:gd name="connsiteX3" fmla="*/ 2688979 w 3432791"/>
              <a:gd name="connsiteY3" fmla="*/ 2557891 h 2564852"/>
              <a:gd name="connsiteX4" fmla="*/ 1305949 w 3432791"/>
              <a:gd name="connsiteY4" fmla="*/ 1822561 h 2564852"/>
              <a:gd name="connsiteX5" fmla="*/ 380119 w 3432791"/>
              <a:gd name="connsiteY5" fmla="*/ 2188321 h 2564852"/>
              <a:gd name="connsiteX6" fmla="*/ 79129 w 3432791"/>
              <a:gd name="connsiteY6" fmla="*/ 1110091 h 2564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2791" h="2564852">
                <a:moveTo>
                  <a:pt x="79129" y="1110091"/>
                </a:moveTo>
                <a:cubicBezTo>
                  <a:pt x="256294" y="746236"/>
                  <a:pt x="1585349" y="-232934"/>
                  <a:pt x="2540389" y="50911"/>
                </a:cubicBezTo>
                <a:cubicBezTo>
                  <a:pt x="3495429" y="334756"/>
                  <a:pt x="3414784" y="901811"/>
                  <a:pt x="3431929" y="1395841"/>
                </a:cubicBezTo>
                <a:cubicBezTo>
                  <a:pt x="3449074" y="1889871"/>
                  <a:pt x="3210949" y="2463911"/>
                  <a:pt x="2688979" y="2557891"/>
                </a:cubicBezTo>
                <a:cubicBezTo>
                  <a:pt x="2167009" y="2651871"/>
                  <a:pt x="1728859" y="1762236"/>
                  <a:pt x="1305949" y="1822561"/>
                </a:cubicBezTo>
                <a:cubicBezTo>
                  <a:pt x="905899" y="1768586"/>
                  <a:pt x="729369" y="2352786"/>
                  <a:pt x="380119" y="2188321"/>
                </a:cubicBezTo>
                <a:cubicBezTo>
                  <a:pt x="30869" y="2023856"/>
                  <a:pt x="-98036" y="1473946"/>
                  <a:pt x="79129" y="1110091"/>
                </a:cubicBezTo>
                <a:close/>
              </a:path>
            </a:pathLst>
          </a:custGeom>
          <a:gradFill flip="none" rotWithShape="1">
            <a:gsLst>
              <a:gs pos="2000">
                <a:schemeClr val="accent1"/>
              </a:gs>
              <a:gs pos="100000">
                <a:schemeClr val="accent5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BC356A-103E-4F02-9114-091E6B8425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0540329" flipH="1">
            <a:off x="1402799" y="940066"/>
            <a:ext cx="5455602" cy="9092667"/>
          </a:xfrm>
          <a:prstGeom prst="rect">
            <a:avLst/>
          </a:prstGeom>
          <a:effectLst>
            <a:outerShdw blurRad="1270000" dist="1346200" dir="8100000" sx="90000" sy="90000" algn="tr" rotWithShape="0">
              <a:prstClr val="black">
                <a:alpha val="40000"/>
              </a:prstClr>
            </a:outerShdw>
          </a:effectLst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54700E-348D-42B6-B6EC-3EECFE8BDF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77253" y="2381252"/>
            <a:ext cx="3882539" cy="6217596"/>
          </a:xfrm>
          <a:custGeom>
            <a:avLst/>
            <a:gdLst>
              <a:gd name="connsiteX0" fmla="*/ 0 w 2571750"/>
              <a:gd name="connsiteY0" fmla="*/ 0 h 5486400"/>
              <a:gd name="connsiteX1" fmla="*/ 2571750 w 2571750"/>
              <a:gd name="connsiteY1" fmla="*/ 0 h 5486400"/>
              <a:gd name="connsiteX2" fmla="*/ 2571750 w 2571750"/>
              <a:gd name="connsiteY2" fmla="*/ 5486400 h 5486400"/>
              <a:gd name="connsiteX3" fmla="*/ 0 w 2571750"/>
              <a:gd name="connsiteY3" fmla="*/ 5486400 h 5486400"/>
              <a:gd name="connsiteX4" fmla="*/ 0 w 2571750"/>
              <a:gd name="connsiteY4" fmla="*/ 0 h 5486400"/>
              <a:gd name="connsiteX0" fmla="*/ 0 w 2754630"/>
              <a:gd name="connsiteY0" fmla="*/ 0 h 5486400"/>
              <a:gd name="connsiteX1" fmla="*/ 2754630 w 2754630"/>
              <a:gd name="connsiteY1" fmla="*/ 15240 h 5486400"/>
              <a:gd name="connsiteX2" fmla="*/ 2571750 w 2754630"/>
              <a:gd name="connsiteY2" fmla="*/ 5486400 h 5486400"/>
              <a:gd name="connsiteX3" fmla="*/ 0 w 2754630"/>
              <a:gd name="connsiteY3" fmla="*/ 5486400 h 5486400"/>
              <a:gd name="connsiteX4" fmla="*/ 0 w 2754630"/>
              <a:gd name="connsiteY4" fmla="*/ 0 h 5486400"/>
              <a:gd name="connsiteX0" fmla="*/ 0 w 2945130"/>
              <a:gd name="connsiteY0" fmla="*/ 0 h 5486400"/>
              <a:gd name="connsiteX1" fmla="*/ 2945130 w 2945130"/>
              <a:gd name="connsiteY1" fmla="*/ 68580 h 5486400"/>
              <a:gd name="connsiteX2" fmla="*/ 2571750 w 2945130"/>
              <a:gd name="connsiteY2" fmla="*/ 5486400 h 5486400"/>
              <a:gd name="connsiteX3" fmla="*/ 0 w 2945130"/>
              <a:gd name="connsiteY3" fmla="*/ 5486400 h 5486400"/>
              <a:gd name="connsiteX4" fmla="*/ 0 w 2945130"/>
              <a:gd name="connsiteY4" fmla="*/ 0 h 5486400"/>
              <a:gd name="connsiteX0" fmla="*/ 0 w 2922270"/>
              <a:gd name="connsiteY0" fmla="*/ 0 h 5486400"/>
              <a:gd name="connsiteX1" fmla="*/ 2922270 w 2922270"/>
              <a:gd name="connsiteY1" fmla="*/ 68580 h 5486400"/>
              <a:gd name="connsiteX2" fmla="*/ 2571750 w 2922270"/>
              <a:gd name="connsiteY2" fmla="*/ 5486400 h 5486400"/>
              <a:gd name="connsiteX3" fmla="*/ 0 w 2922270"/>
              <a:gd name="connsiteY3" fmla="*/ 5486400 h 5486400"/>
              <a:gd name="connsiteX4" fmla="*/ 0 w 2922270"/>
              <a:gd name="connsiteY4" fmla="*/ 0 h 5486400"/>
              <a:gd name="connsiteX0" fmla="*/ 0 w 2945130"/>
              <a:gd name="connsiteY0" fmla="*/ 0 h 5478780"/>
              <a:gd name="connsiteX1" fmla="*/ 2945130 w 2945130"/>
              <a:gd name="connsiteY1" fmla="*/ 60960 h 5478780"/>
              <a:gd name="connsiteX2" fmla="*/ 2594610 w 2945130"/>
              <a:gd name="connsiteY2" fmla="*/ 5478780 h 5478780"/>
              <a:gd name="connsiteX3" fmla="*/ 22860 w 2945130"/>
              <a:gd name="connsiteY3" fmla="*/ 5478780 h 5478780"/>
              <a:gd name="connsiteX4" fmla="*/ 0 w 2945130"/>
              <a:gd name="connsiteY4" fmla="*/ 0 h 5478780"/>
              <a:gd name="connsiteX0" fmla="*/ 0 w 2975610"/>
              <a:gd name="connsiteY0" fmla="*/ 0 h 5509260"/>
              <a:gd name="connsiteX1" fmla="*/ 2975610 w 2975610"/>
              <a:gd name="connsiteY1" fmla="*/ 91440 h 5509260"/>
              <a:gd name="connsiteX2" fmla="*/ 2625090 w 2975610"/>
              <a:gd name="connsiteY2" fmla="*/ 5509260 h 5509260"/>
              <a:gd name="connsiteX3" fmla="*/ 53340 w 2975610"/>
              <a:gd name="connsiteY3" fmla="*/ 5509260 h 5509260"/>
              <a:gd name="connsiteX4" fmla="*/ 0 w 2975610"/>
              <a:gd name="connsiteY4" fmla="*/ 0 h 5509260"/>
              <a:gd name="connsiteX0" fmla="*/ 0 w 2967990"/>
              <a:gd name="connsiteY0" fmla="*/ 0 h 5486400"/>
              <a:gd name="connsiteX1" fmla="*/ 2967990 w 2967990"/>
              <a:gd name="connsiteY1" fmla="*/ 68580 h 5486400"/>
              <a:gd name="connsiteX2" fmla="*/ 2617470 w 2967990"/>
              <a:gd name="connsiteY2" fmla="*/ 5486400 h 5486400"/>
              <a:gd name="connsiteX3" fmla="*/ 45720 w 2967990"/>
              <a:gd name="connsiteY3" fmla="*/ 5486400 h 5486400"/>
              <a:gd name="connsiteX4" fmla="*/ 0 w 2967990"/>
              <a:gd name="connsiteY4" fmla="*/ 0 h 5486400"/>
              <a:gd name="connsiteX0" fmla="*/ 0 w 3097530"/>
              <a:gd name="connsiteY0" fmla="*/ 0 h 5486400"/>
              <a:gd name="connsiteX1" fmla="*/ 2967990 w 3097530"/>
              <a:gd name="connsiteY1" fmla="*/ 68580 h 5486400"/>
              <a:gd name="connsiteX2" fmla="*/ 3097530 w 3097530"/>
              <a:gd name="connsiteY2" fmla="*/ 5242560 h 5486400"/>
              <a:gd name="connsiteX3" fmla="*/ 45720 w 3097530"/>
              <a:gd name="connsiteY3" fmla="*/ 5486400 h 5486400"/>
              <a:gd name="connsiteX4" fmla="*/ 0 w 3097530"/>
              <a:gd name="connsiteY4" fmla="*/ 0 h 5486400"/>
              <a:gd name="connsiteX0" fmla="*/ 0 w 3166110"/>
              <a:gd name="connsiteY0" fmla="*/ 0 h 5486400"/>
              <a:gd name="connsiteX1" fmla="*/ 2967990 w 3166110"/>
              <a:gd name="connsiteY1" fmla="*/ 68580 h 5486400"/>
              <a:gd name="connsiteX2" fmla="*/ 3166110 w 3166110"/>
              <a:gd name="connsiteY2" fmla="*/ 5128260 h 5486400"/>
              <a:gd name="connsiteX3" fmla="*/ 45720 w 3166110"/>
              <a:gd name="connsiteY3" fmla="*/ 5486400 h 5486400"/>
              <a:gd name="connsiteX4" fmla="*/ 0 w 3166110"/>
              <a:gd name="connsiteY4" fmla="*/ 0 h 5486400"/>
              <a:gd name="connsiteX0" fmla="*/ 0 w 3128010"/>
              <a:gd name="connsiteY0" fmla="*/ 0 h 5486400"/>
              <a:gd name="connsiteX1" fmla="*/ 2967990 w 3128010"/>
              <a:gd name="connsiteY1" fmla="*/ 68580 h 5486400"/>
              <a:gd name="connsiteX2" fmla="*/ 3128010 w 3128010"/>
              <a:gd name="connsiteY2" fmla="*/ 5113020 h 5486400"/>
              <a:gd name="connsiteX3" fmla="*/ 45720 w 3128010"/>
              <a:gd name="connsiteY3" fmla="*/ 5486400 h 5486400"/>
              <a:gd name="connsiteX4" fmla="*/ 0 w 3128010"/>
              <a:gd name="connsiteY4" fmla="*/ 0 h 5486400"/>
              <a:gd name="connsiteX0" fmla="*/ 0 w 3120390"/>
              <a:gd name="connsiteY0" fmla="*/ 0 h 5486400"/>
              <a:gd name="connsiteX1" fmla="*/ 2967990 w 3120390"/>
              <a:gd name="connsiteY1" fmla="*/ 68580 h 5486400"/>
              <a:gd name="connsiteX2" fmla="*/ 3120390 w 3120390"/>
              <a:gd name="connsiteY2" fmla="*/ 5105400 h 5486400"/>
              <a:gd name="connsiteX3" fmla="*/ 45720 w 3120390"/>
              <a:gd name="connsiteY3" fmla="*/ 5486400 h 5486400"/>
              <a:gd name="connsiteX4" fmla="*/ 0 w 3120390"/>
              <a:gd name="connsiteY4" fmla="*/ 0 h 5486400"/>
              <a:gd name="connsiteX0" fmla="*/ 0 w 3120390"/>
              <a:gd name="connsiteY0" fmla="*/ 0 h 5486400"/>
              <a:gd name="connsiteX1" fmla="*/ 2967990 w 3120390"/>
              <a:gd name="connsiteY1" fmla="*/ 68580 h 5486400"/>
              <a:gd name="connsiteX2" fmla="*/ 3120390 w 3120390"/>
              <a:gd name="connsiteY2" fmla="*/ 5090160 h 5486400"/>
              <a:gd name="connsiteX3" fmla="*/ 45720 w 3120390"/>
              <a:gd name="connsiteY3" fmla="*/ 5486400 h 5486400"/>
              <a:gd name="connsiteX4" fmla="*/ 0 w 3120390"/>
              <a:gd name="connsiteY4" fmla="*/ 0 h 5486400"/>
              <a:gd name="connsiteX0" fmla="*/ 0 w 3143250"/>
              <a:gd name="connsiteY0" fmla="*/ 0 h 5486400"/>
              <a:gd name="connsiteX1" fmla="*/ 2967990 w 3143250"/>
              <a:gd name="connsiteY1" fmla="*/ 68580 h 5486400"/>
              <a:gd name="connsiteX2" fmla="*/ 3143250 w 3143250"/>
              <a:gd name="connsiteY2" fmla="*/ 5082540 h 5486400"/>
              <a:gd name="connsiteX3" fmla="*/ 45720 w 3143250"/>
              <a:gd name="connsiteY3" fmla="*/ 5486400 h 5486400"/>
              <a:gd name="connsiteX4" fmla="*/ 0 w 3143250"/>
              <a:gd name="connsiteY4" fmla="*/ 0 h 5486400"/>
              <a:gd name="connsiteX0" fmla="*/ 0 w 3143250"/>
              <a:gd name="connsiteY0" fmla="*/ 0 h 5486400"/>
              <a:gd name="connsiteX1" fmla="*/ 2967990 w 3143250"/>
              <a:gd name="connsiteY1" fmla="*/ 68580 h 5486400"/>
              <a:gd name="connsiteX2" fmla="*/ 3143250 w 3143250"/>
              <a:gd name="connsiteY2" fmla="*/ 5067300 h 5486400"/>
              <a:gd name="connsiteX3" fmla="*/ 45720 w 3143250"/>
              <a:gd name="connsiteY3" fmla="*/ 5486400 h 5486400"/>
              <a:gd name="connsiteX4" fmla="*/ 0 w 3143250"/>
              <a:gd name="connsiteY4" fmla="*/ 0 h 5486400"/>
              <a:gd name="connsiteX0" fmla="*/ 0 w 3143250"/>
              <a:gd name="connsiteY0" fmla="*/ 0 h 5364480"/>
              <a:gd name="connsiteX1" fmla="*/ 2967990 w 3143250"/>
              <a:gd name="connsiteY1" fmla="*/ 68580 h 5364480"/>
              <a:gd name="connsiteX2" fmla="*/ 3143250 w 3143250"/>
              <a:gd name="connsiteY2" fmla="*/ 5067300 h 5364480"/>
              <a:gd name="connsiteX3" fmla="*/ 137160 w 3143250"/>
              <a:gd name="connsiteY3" fmla="*/ 5364480 h 5364480"/>
              <a:gd name="connsiteX4" fmla="*/ 0 w 3143250"/>
              <a:gd name="connsiteY4" fmla="*/ 0 h 5364480"/>
              <a:gd name="connsiteX0" fmla="*/ 0 w 3143250"/>
              <a:gd name="connsiteY0" fmla="*/ 0 h 5212080"/>
              <a:gd name="connsiteX1" fmla="*/ 2967990 w 3143250"/>
              <a:gd name="connsiteY1" fmla="*/ 68580 h 5212080"/>
              <a:gd name="connsiteX2" fmla="*/ 3143250 w 3143250"/>
              <a:gd name="connsiteY2" fmla="*/ 5067300 h 5212080"/>
              <a:gd name="connsiteX3" fmla="*/ 152400 w 3143250"/>
              <a:gd name="connsiteY3" fmla="*/ 5212080 h 5212080"/>
              <a:gd name="connsiteX4" fmla="*/ 0 w 3143250"/>
              <a:gd name="connsiteY4" fmla="*/ 0 h 5212080"/>
              <a:gd name="connsiteX0" fmla="*/ 0 w 3143250"/>
              <a:gd name="connsiteY0" fmla="*/ 0 h 5113020"/>
              <a:gd name="connsiteX1" fmla="*/ 2967990 w 3143250"/>
              <a:gd name="connsiteY1" fmla="*/ 68580 h 5113020"/>
              <a:gd name="connsiteX2" fmla="*/ 3143250 w 3143250"/>
              <a:gd name="connsiteY2" fmla="*/ 5067300 h 5113020"/>
              <a:gd name="connsiteX3" fmla="*/ 198120 w 3143250"/>
              <a:gd name="connsiteY3" fmla="*/ 5113020 h 5113020"/>
              <a:gd name="connsiteX4" fmla="*/ 0 w 3143250"/>
              <a:gd name="connsiteY4" fmla="*/ 0 h 5113020"/>
              <a:gd name="connsiteX0" fmla="*/ 0 w 3143250"/>
              <a:gd name="connsiteY0" fmla="*/ 0 h 5097780"/>
              <a:gd name="connsiteX1" fmla="*/ 2967990 w 3143250"/>
              <a:gd name="connsiteY1" fmla="*/ 68580 h 5097780"/>
              <a:gd name="connsiteX2" fmla="*/ 3143250 w 3143250"/>
              <a:gd name="connsiteY2" fmla="*/ 5067300 h 5097780"/>
              <a:gd name="connsiteX3" fmla="*/ 236220 w 3143250"/>
              <a:gd name="connsiteY3" fmla="*/ 5097780 h 5097780"/>
              <a:gd name="connsiteX4" fmla="*/ 0 w 3143250"/>
              <a:gd name="connsiteY4" fmla="*/ 0 h 5097780"/>
              <a:gd name="connsiteX0" fmla="*/ 0 w 3143250"/>
              <a:gd name="connsiteY0" fmla="*/ 0 h 5067300"/>
              <a:gd name="connsiteX1" fmla="*/ 2967990 w 3143250"/>
              <a:gd name="connsiteY1" fmla="*/ 68580 h 5067300"/>
              <a:gd name="connsiteX2" fmla="*/ 3143250 w 3143250"/>
              <a:gd name="connsiteY2" fmla="*/ 5067300 h 5067300"/>
              <a:gd name="connsiteX3" fmla="*/ 236220 w 3143250"/>
              <a:gd name="connsiteY3" fmla="*/ 5029200 h 5067300"/>
              <a:gd name="connsiteX4" fmla="*/ 0 w 3143250"/>
              <a:gd name="connsiteY4" fmla="*/ 0 h 5067300"/>
              <a:gd name="connsiteX0" fmla="*/ 0 w 3143250"/>
              <a:gd name="connsiteY0" fmla="*/ 0 h 5067300"/>
              <a:gd name="connsiteX1" fmla="*/ 2967990 w 3143250"/>
              <a:gd name="connsiteY1" fmla="*/ 68580 h 5067300"/>
              <a:gd name="connsiteX2" fmla="*/ 3143250 w 3143250"/>
              <a:gd name="connsiteY2" fmla="*/ 5067300 h 5067300"/>
              <a:gd name="connsiteX3" fmla="*/ 266700 w 3143250"/>
              <a:gd name="connsiteY3" fmla="*/ 5067300 h 5067300"/>
              <a:gd name="connsiteX4" fmla="*/ 0 w 3143250"/>
              <a:gd name="connsiteY4" fmla="*/ 0 h 5067300"/>
              <a:gd name="connsiteX0" fmla="*/ 0 w 3143250"/>
              <a:gd name="connsiteY0" fmla="*/ 0 h 5067300"/>
              <a:gd name="connsiteX1" fmla="*/ 2967990 w 3143250"/>
              <a:gd name="connsiteY1" fmla="*/ 68580 h 5067300"/>
              <a:gd name="connsiteX2" fmla="*/ 3143250 w 3143250"/>
              <a:gd name="connsiteY2" fmla="*/ 5067300 h 5067300"/>
              <a:gd name="connsiteX3" fmla="*/ 259080 w 3143250"/>
              <a:gd name="connsiteY3" fmla="*/ 5067300 h 5067300"/>
              <a:gd name="connsiteX4" fmla="*/ 0 w 3143250"/>
              <a:gd name="connsiteY4" fmla="*/ 0 h 5067300"/>
              <a:gd name="connsiteX0" fmla="*/ 0 w 3128010"/>
              <a:gd name="connsiteY0" fmla="*/ 0 h 5067300"/>
              <a:gd name="connsiteX1" fmla="*/ 2967990 w 3128010"/>
              <a:gd name="connsiteY1" fmla="*/ 68580 h 5067300"/>
              <a:gd name="connsiteX2" fmla="*/ 3128010 w 3128010"/>
              <a:gd name="connsiteY2" fmla="*/ 5067300 h 5067300"/>
              <a:gd name="connsiteX3" fmla="*/ 259080 w 3128010"/>
              <a:gd name="connsiteY3" fmla="*/ 5067300 h 5067300"/>
              <a:gd name="connsiteX4" fmla="*/ 0 w 3128010"/>
              <a:gd name="connsiteY4" fmla="*/ 0 h 5067300"/>
              <a:gd name="connsiteX0" fmla="*/ 0 w 3105150"/>
              <a:gd name="connsiteY0" fmla="*/ 0 h 5074920"/>
              <a:gd name="connsiteX1" fmla="*/ 2967990 w 3105150"/>
              <a:gd name="connsiteY1" fmla="*/ 68580 h 5074920"/>
              <a:gd name="connsiteX2" fmla="*/ 3105150 w 3105150"/>
              <a:gd name="connsiteY2" fmla="*/ 5074920 h 5074920"/>
              <a:gd name="connsiteX3" fmla="*/ 259080 w 3105150"/>
              <a:gd name="connsiteY3" fmla="*/ 5067300 h 5074920"/>
              <a:gd name="connsiteX4" fmla="*/ 0 w 3105150"/>
              <a:gd name="connsiteY4" fmla="*/ 0 h 5074920"/>
              <a:gd name="connsiteX0" fmla="*/ 0 w 3082290"/>
              <a:gd name="connsiteY0" fmla="*/ 0 h 5074920"/>
              <a:gd name="connsiteX1" fmla="*/ 2967990 w 3082290"/>
              <a:gd name="connsiteY1" fmla="*/ 68580 h 5074920"/>
              <a:gd name="connsiteX2" fmla="*/ 3082290 w 3082290"/>
              <a:gd name="connsiteY2" fmla="*/ 5074920 h 5074920"/>
              <a:gd name="connsiteX3" fmla="*/ 259080 w 3082290"/>
              <a:gd name="connsiteY3" fmla="*/ 5067300 h 5074920"/>
              <a:gd name="connsiteX4" fmla="*/ 0 w 3082290"/>
              <a:gd name="connsiteY4" fmla="*/ 0 h 5074920"/>
              <a:gd name="connsiteX0" fmla="*/ 0 w 3059430"/>
              <a:gd name="connsiteY0" fmla="*/ 0 h 5074920"/>
              <a:gd name="connsiteX1" fmla="*/ 2967990 w 3059430"/>
              <a:gd name="connsiteY1" fmla="*/ 68580 h 5074920"/>
              <a:gd name="connsiteX2" fmla="*/ 3059430 w 3059430"/>
              <a:gd name="connsiteY2" fmla="*/ 5074920 h 5074920"/>
              <a:gd name="connsiteX3" fmla="*/ 259080 w 3059430"/>
              <a:gd name="connsiteY3" fmla="*/ 5067300 h 5074920"/>
              <a:gd name="connsiteX4" fmla="*/ 0 w 3059430"/>
              <a:gd name="connsiteY4" fmla="*/ 0 h 5074920"/>
              <a:gd name="connsiteX0" fmla="*/ 0 w 3105150"/>
              <a:gd name="connsiteY0" fmla="*/ 0 h 5052060"/>
              <a:gd name="connsiteX1" fmla="*/ 3013710 w 3105150"/>
              <a:gd name="connsiteY1" fmla="*/ 45720 h 5052060"/>
              <a:gd name="connsiteX2" fmla="*/ 3105150 w 3105150"/>
              <a:gd name="connsiteY2" fmla="*/ 5052060 h 5052060"/>
              <a:gd name="connsiteX3" fmla="*/ 304800 w 3105150"/>
              <a:gd name="connsiteY3" fmla="*/ 5044440 h 5052060"/>
              <a:gd name="connsiteX4" fmla="*/ 0 w 3105150"/>
              <a:gd name="connsiteY4" fmla="*/ 0 h 5052060"/>
              <a:gd name="connsiteX0" fmla="*/ 0 w 3120390"/>
              <a:gd name="connsiteY0" fmla="*/ 0 h 5052060"/>
              <a:gd name="connsiteX1" fmla="*/ 3028950 w 3120390"/>
              <a:gd name="connsiteY1" fmla="*/ 45720 h 5052060"/>
              <a:gd name="connsiteX2" fmla="*/ 3120390 w 3120390"/>
              <a:gd name="connsiteY2" fmla="*/ 5052060 h 5052060"/>
              <a:gd name="connsiteX3" fmla="*/ 320040 w 3120390"/>
              <a:gd name="connsiteY3" fmla="*/ 5044440 h 5052060"/>
              <a:gd name="connsiteX4" fmla="*/ 0 w 3120390"/>
              <a:gd name="connsiteY4" fmla="*/ 0 h 5052060"/>
              <a:gd name="connsiteX0" fmla="*/ 0 w 3120390"/>
              <a:gd name="connsiteY0" fmla="*/ 0 h 5052060"/>
              <a:gd name="connsiteX1" fmla="*/ 2990850 w 3120390"/>
              <a:gd name="connsiteY1" fmla="*/ 53340 h 5052060"/>
              <a:gd name="connsiteX2" fmla="*/ 3120390 w 3120390"/>
              <a:gd name="connsiteY2" fmla="*/ 5052060 h 5052060"/>
              <a:gd name="connsiteX3" fmla="*/ 320040 w 3120390"/>
              <a:gd name="connsiteY3" fmla="*/ 5044440 h 5052060"/>
              <a:gd name="connsiteX4" fmla="*/ 0 w 3120390"/>
              <a:gd name="connsiteY4" fmla="*/ 0 h 5052060"/>
              <a:gd name="connsiteX0" fmla="*/ 0 w 3120390"/>
              <a:gd name="connsiteY0" fmla="*/ 0 h 5052060"/>
              <a:gd name="connsiteX1" fmla="*/ 2952750 w 3120390"/>
              <a:gd name="connsiteY1" fmla="*/ 68580 h 5052060"/>
              <a:gd name="connsiteX2" fmla="*/ 3120390 w 3120390"/>
              <a:gd name="connsiteY2" fmla="*/ 5052060 h 5052060"/>
              <a:gd name="connsiteX3" fmla="*/ 320040 w 3120390"/>
              <a:gd name="connsiteY3" fmla="*/ 5044440 h 5052060"/>
              <a:gd name="connsiteX4" fmla="*/ 0 w 3120390"/>
              <a:gd name="connsiteY4" fmla="*/ 0 h 5052060"/>
              <a:gd name="connsiteX0" fmla="*/ 0 w 3120390"/>
              <a:gd name="connsiteY0" fmla="*/ 0 h 5052060"/>
              <a:gd name="connsiteX1" fmla="*/ 2922270 w 3120390"/>
              <a:gd name="connsiteY1" fmla="*/ 68580 h 5052060"/>
              <a:gd name="connsiteX2" fmla="*/ 3120390 w 3120390"/>
              <a:gd name="connsiteY2" fmla="*/ 5052060 h 5052060"/>
              <a:gd name="connsiteX3" fmla="*/ 320040 w 3120390"/>
              <a:gd name="connsiteY3" fmla="*/ 5044440 h 5052060"/>
              <a:gd name="connsiteX4" fmla="*/ 0 w 3120390"/>
              <a:gd name="connsiteY4" fmla="*/ 0 h 5052060"/>
              <a:gd name="connsiteX0" fmla="*/ 0 w 3120390"/>
              <a:gd name="connsiteY0" fmla="*/ 0 h 5052060"/>
              <a:gd name="connsiteX1" fmla="*/ 2922270 w 3120390"/>
              <a:gd name="connsiteY1" fmla="*/ 91440 h 5052060"/>
              <a:gd name="connsiteX2" fmla="*/ 3120390 w 3120390"/>
              <a:gd name="connsiteY2" fmla="*/ 5052060 h 5052060"/>
              <a:gd name="connsiteX3" fmla="*/ 320040 w 3120390"/>
              <a:gd name="connsiteY3" fmla="*/ 5044440 h 5052060"/>
              <a:gd name="connsiteX4" fmla="*/ 0 w 3120390"/>
              <a:gd name="connsiteY4" fmla="*/ 0 h 5052060"/>
              <a:gd name="connsiteX0" fmla="*/ 0 w 3150870"/>
              <a:gd name="connsiteY0" fmla="*/ 0 h 5052060"/>
              <a:gd name="connsiteX1" fmla="*/ 2922270 w 3150870"/>
              <a:gd name="connsiteY1" fmla="*/ 91440 h 5052060"/>
              <a:gd name="connsiteX2" fmla="*/ 3150870 w 3150870"/>
              <a:gd name="connsiteY2" fmla="*/ 5052060 h 5052060"/>
              <a:gd name="connsiteX3" fmla="*/ 320040 w 3150870"/>
              <a:gd name="connsiteY3" fmla="*/ 5044440 h 5052060"/>
              <a:gd name="connsiteX4" fmla="*/ 0 w 3150870"/>
              <a:gd name="connsiteY4" fmla="*/ 0 h 5052060"/>
              <a:gd name="connsiteX0" fmla="*/ 0 w 3150870"/>
              <a:gd name="connsiteY0" fmla="*/ 0 h 5199089"/>
              <a:gd name="connsiteX1" fmla="*/ 2922270 w 3150870"/>
              <a:gd name="connsiteY1" fmla="*/ 91440 h 5199089"/>
              <a:gd name="connsiteX2" fmla="*/ 3150870 w 3150870"/>
              <a:gd name="connsiteY2" fmla="*/ 5052060 h 5199089"/>
              <a:gd name="connsiteX3" fmla="*/ 280189 w 3150870"/>
              <a:gd name="connsiteY3" fmla="*/ 5199089 h 5199089"/>
              <a:gd name="connsiteX4" fmla="*/ 0 w 3150870"/>
              <a:gd name="connsiteY4" fmla="*/ 0 h 5199089"/>
              <a:gd name="connsiteX0" fmla="*/ 0 w 3150870"/>
              <a:gd name="connsiteY0" fmla="*/ 0 h 5124258"/>
              <a:gd name="connsiteX1" fmla="*/ 2922270 w 3150870"/>
              <a:gd name="connsiteY1" fmla="*/ 91440 h 5124258"/>
              <a:gd name="connsiteX2" fmla="*/ 3150870 w 3150870"/>
              <a:gd name="connsiteY2" fmla="*/ 5052060 h 5124258"/>
              <a:gd name="connsiteX3" fmla="*/ 285170 w 3150870"/>
              <a:gd name="connsiteY3" fmla="*/ 5124258 h 5124258"/>
              <a:gd name="connsiteX4" fmla="*/ 0 w 3150870"/>
              <a:gd name="connsiteY4" fmla="*/ 0 h 5124258"/>
              <a:gd name="connsiteX0" fmla="*/ 0 w 3150870"/>
              <a:gd name="connsiteY0" fmla="*/ 0 h 5134235"/>
              <a:gd name="connsiteX1" fmla="*/ 2922270 w 3150870"/>
              <a:gd name="connsiteY1" fmla="*/ 91440 h 5134235"/>
              <a:gd name="connsiteX2" fmla="*/ 3150870 w 3150870"/>
              <a:gd name="connsiteY2" fmla="*/ 5052060 h 5134235"/>
              <a:gd name="connsiteX3" fmla="*/ 349928 w 3150870"/>
              <a:gd name="connsiteY3" fmla="*/ 5134235 h 5134235"/>
              <a:gd name="connsiteX4" fmla="*/ 0 w 3150870"/>
              <a:gd name="connsiteY4" fmla="*/ 0 h 5134235"/>
              <a:gd name="connsiteX0" fmla="*/ 0 w 3210647"/>
              <a:gd name="connsiteY0" fmla="*/ 0 h 5134235"/>
              <a:gd name="connsiteX1" fmla="*/ 2922270 w 3210647"/>
              <a:gd name="connsiteY1" fmla="*/ 91440 h 5134235"/>
              <a:gd name="connsiteX2" fmla="*/ 3210647 w 3210647"/>
              <a:gd name="connsiteY2" fmla="*/ 5022128 h 5134235"/>
              <a:gd name="connsiteX3" fmla="*/ 349928 w 3210647"/>
              <a:gd name="connsiteY3" fmla="*/ 5134235 h 5134235"/>
              <a:gd name="connsiteX4" fmla="*/ 0 w 3210647"/>
              <a:gd name="connsiteY4" fmla="*/ 0 h 5134235"/>
              <a:gd name="connsiteX0" fmla="*/ 0 w 3155852"/>
              <a:gd name="connsiteY0" fmla="*/ 0 h 5134235"/>
              <a:gd name="connsiteX1" fmla="*/ 2922270 w 3155852"/>
              <a:gd name="connsiteY1" fmla="*/ 91440 h 5134235"/>
              <a:gd name="connsiteX2" fmla="*/ 3155852 w 3155852"/>
              <a:gd name="connsiteY2" fmla="*/ 5017139 h 5134235"/>
              <a:gd name="connsiteX3" fmla="*/ 349928 w 3155852"/>
              <a:gd name="connsiteY3" fmla="*/ 5134235 h 5134235"/>
              <a:gd name="connsiteX4" fmla="*/ 0 w 3155852"/>
              <a:gd name="connsiteY4" fmla="*/ 0 h 5134235"/>
              <a:gd name="connsiteX0" fmla="*/ 0 w 3202305"/>
              <a:gd name="connsiteY0" fmla="*/ 0 h 5134235"/>
              <a:gd name="connsiteX1" fmla="*/ 2922270 w 3202305"/>
              <a:gd name="connsiteY1" fmla="*/ 91440 h 5134235"/>
              <a:gd name="connsiteX2" fmla="*/ 3202305 w 3202305"/>
              <a:gd name="connsiteY2" fmla="*/ 5113504 h 5134235"/>
              <a:gd name="connsiteX3" fmla="*/ 349928 w 3202305"/>
              <a:gd name="connsiteY3" fmla="*/ 5134235 h 5134235"/>
              <a:gd name="connsiteX4" fmla="*/ 0 w 3202305"/>
              <a:gd name="connsiteY4" fmla="*/ 0 h 5134235"/>
              <a:gd name="connsiteX0" fmla="*/ 0 w 3202305"/>
              <a:gd name="connsiteY0" fmla="*/ 0 h 5161687"/>
              <a:gd name="connsiteX1" fmla="*/ 2922270 w 3202305"/>
              <a:gd name="connsiteY1" fmla="*/ 91440 h 5161687"/>
              <a:gd name="connsiteX2" fmla="*/ 3202305 w 3202305"/>
              <a:gd name="connsiteY2" fmla="*/ 5161687 h 5161687"/>
              <a:gd name="connsiteX3" fmla="*/ 349928 w 3202305"/>
              <a:gd name="connsiteY3" fmla="*/ 5134235 h 5161687"/>
              <a:gd name="connsiteX4" fmla="*/ 0 w 3202305"/>
              <a:gd name="connsiteY4" fmla="*/ 0 h 5161687"/>
              <a:gd name="connsiteX0" fmla="*/ 0 w 3186821"/>
              <a:gd name="connsiteY0" fmla="*/ 0 h 5241991"/>
              <a:gd name="connsiteX1" fmla="*/ 2922270 w 3186821"/>
              <a:gd name="connsiteY1" fmla="*/ 91440 h 5241991"/>
              <a:gd name="connsiteX2" fmla="*/ 3186821 w 3186821"/>
              <a:gd name="connsiteY2" fmla="*/ 5241991 h 5241991"/>
              <a:gd name="connsiteX3" fmla="*/ 349928 w 3186821"/>
              <a:gd name="connsiteY3" fmla="*/ 5134235 h 5241991"/>
              <a:gd name="connsiteX4" fmla="*/ 0 w 3186821"/>
              <a:gd name="connsiteY4" fmla="*/ 0 h 5241991"/>
              <a:gd name="connsiteX0" fmla="*/ 0 w 3186821"/>
              <a:gd name="connsiteY0" fmla="*/ 0 h 5241991"/>
              <a:gd name="connsiteX1" fmla="*/ 2922270 w 3186821"/>
              <a:gd name="connsiteY1" fmla="*/ 91440 h 5241991"/>
              <a:gd name="connsiteX2" fmla="*/ 3186821 w 3186821"/>
              <a:gd name="connsiteY2" fmla="*/ 5241991 h 5241991"/>
              <a:gd name="connsiteX3" fmla="*/ 396381 w 3186821"/>
              <a:gd name="connsiteY3" fmla="*/ 5166357 h 5241991"/>
              <a:gd name="connsiteX4" fmla="*/ 0 w 3186821"/>
              <a:gd name="connsiteY4" fmla="*/ 0 h 5241991"/>
              <a:gd name="connsiteX0" fmla="*/ 0 w 3186821"/>
              <a:gd name="connsiteY0" fmla="*/ 0 h 5241991"/>
              <a:gd name="connsiteX1" fmla="*/ 2937755 w 3186821"/>
              <a:gd name="connsiteY1" fmla="*/ 59318 h 5241991"/>
              <a:gd name="connsiteX2" fmla="*/ 3186821 w 3186821"/>
              <a:gd name="connsiteY2" fmla="*/ 5241991 h 5241991"/>
              <a:gd name="connsiteX3" fmla="*/ 396381 w 3186821"/>
              <a:gd name="connsiteY3" fmla="*/ 5166357 h 5241991"/>
              <a:gd name="connsiteX4" fmla="*/ 0 w 3186821"/>
              <a:gd name="connsiteY4" fmla="*/ 0 h 5241991"/>
              <a:gd name="connsiteX0" fmla="*/ 0 w 3186821"/>
              <a:gd name="connsiteY0" fmla="*/ 0 h 5241991"/>
              <a:gd name="connsiteX1" fmla="*/ 2953239 w 3186821"/>
              <a:gd name="connsiteY1" fmla="*/ 11136 h 5241991"/>
              <a:gd name="connsiteX2" fmla="*/ 3186821 w 3186821"/>
              <a:gd name="connsiteY2" fmla="*/ 5241991 h 5241991"/>
              <a:gd name="connsiteX3" fmla="*/ 396381 w 3186821"/>
              <a:gd name="connsiteY3" fmla="*/ 5166357 h 5241991"/>
              <a:gd name="connsiteX4" fmla="*/ 0 w 3186821"/>
              <a:gd name="connsiteY4" fmla="*/ 0 h 5241991"/>
              <a:gd name="connsiteX0" fmla="*/ 0 w 3155852"/>
              <a:gd name="connsiteY0" fmla="*/ 20986 h 5230855"/>
              <a:gd name="connsiteX1" fmla="*/ 2922270 w 3155852"/>
              <a:gd name="connsiteY1" fmla="*/ 0 h 5230855"/>
              <a:gd name="connsiteX2" fmla="*/ 3155852 w 3155852"/>
              <a:gd name="connsiteY2" fmla="*/ 5230855 h 5230855"/>
              <a:gd name="connsiteX3" fmla="*/ 365412 w 3155852"/>
              <a:gd name="connsiteY3" fmla="*/ 5155221 h 5230855"/>
              <a:gd name="connsiteX4" fmla="*/ 0 w 3155852"/>
              <a:gd name="connsiteY4" fmla="*/ 20986 h 5230855"/>
              <a:gd name="connsiteX0" fmla="*/ 0 w 3109399"/>
              <a:gd name="connsiteY0" fmla="*/ 0 h 5258051"/>
              <a:gd name="connsiteX1" fmla="*/ 2875817 w 3109399"/>
              <a:gd name="connsiteY1" fmla="*/ 27196 h 5258051"/>
              <a:gd name="connsiteX2" fmla="*/ 3109399 w 3109399"/>
              <a:gd name="connsiteY2" fmla="*/ 5258051 h 5258051"/>
              <a:gd name="connsiteX3" fmla="*/ 318959 w 3109399"/>
              <a:gd name="connsiteY3" fmla="*/ 5182417 h 5258051"/>
              <a:gd name="connsiteX4" fmla="*/ 0 w 3109399"/>
              <a:gd name="connsiteY4" fmla="*/ 0 h 5258051"/>
              <a:gd name="connsiteX0" fmla="*/ 0 w 3140368"/>
              <a:gd name="connsiteY0" fmla="*/ 0 h 5258051"/>
              <a:gd name="connsiteX1" fmla="*/ 2906786 w 3140368"/>
              <a:gd name="connsiteY1" fmla="*/ 27196 h 5258051"/>
              <a:gd name="connsiteX2" fmla="*/ 3140368 w 3140368"/>
              <a:gd name="connsiteY2" fmla="*/ 5258051 h 5258051"/>
              <a:gd name="connsiteX3" fmla="*/ 349928 w 3140368"/>
              <a:gd name="connsiteY3" fmla="*/ 5182417 h 5258051"/>
              <a:gd name="connsiteX4" fmla="*/ 0 w 3140368"/>
              <a:gd name="connsiteY4" fmla="*/ 0 h 5258051"/>
              <a:gd name="connsiteX0" fmla="*/ 0 w 3155852"/>
              <a:gd name="connsiteY0" fmla="*/ 0 h 5241990"/>
              <a:gd name="connsiteX1" fmla="*/ 2922270 w 3155852"/>
              <a:gd name="connsiteY1" fmla="*/ 11135 h 5241990"/>
              <a:gd name="connsiteX2" fmla="*/ 3155852 w 3155852"/>
              <a:gd name="connsiteY2" fmla="*/ 5241990 h 5241990"/>
              <a:gd name="connsiteX3" fmla="*/ 365412 w 3155852"/>
              <a:gd name="connsiteY3" fmla="*/ 5166356 h 5241990"/>
              <a:gd name="connsiteX4" fmla="*/ 0 w 3155852"/>
              <a:gd name="connsiteY4" fmla="*/ 0 h 5241990"/>
              <a:gd name="connsiteX0" fmla="*/ 0 w 3171336"/>
              <a:gd name="connsiteY0" fmla="*/ 20987 h 5230855"/>
              <a:gd name="connsiteX1" fmla="*/ 2937754 w 3171336"/>
              <a:gd name="connsiteY1" fmla="*/ 0 h 5230855"/>
              <a:gd name="connsiteX2" fmla="*/ 3171336 w 3171336"/>
              <a:gd name="connsiteY2" fmla="*/ 5230855 h 5230855"/>
              <a:gd name="connsiteX3" fmla="*/ 380896 w 3171336"/>
              <a:gd name="connsiteY3" fmla="*/ 5155221 h 5230855"/>
              <a:gd name="connsiteX4" fmla="*/ 0 w 3171336"/>
              <a:gd name="connsiteY4" fmla="*/ 20987 h 5230855"/>
              <a:gd name="connsiteX0" fmla="*/ 0 w 3140367"/>
              <a:gd name="connsiteY0" fmla="*/ 4926 h 5230855"/>
              <a:gd name="connsiteX1" fmla="*/ 2906785 w 3140367"/>
              <a:gd name="connsiteY1" fmla="*/ 0 h 5230855"/>
              <a:gd name="connsiteX2" fmla="*/ 3140367 w 3140367"/>
              <a:gd name="connsiteY2" fmla="*/ 5230855 h 5230855"/>
              <a:gd name="connsiteX3" fmla="*/ 349927 w 3140367"/>
              <a:gd name="connsiteY3" fmla="*/ 5155221 h 5230855"/>
              <a:gd name="connsiteX4" fmla="*/ 0 w 3140367"/>
              <a:gd name="connsiteY4" fmla="*/ 4926 h 5230855"/>
              <a:gd name="connsiteX0" fmla="*/ 0 w 3155851"/>
              <a:gd name="connsiteY0" fmla="*/ 0 h 5241990"/>
              <a:gd name="connsiteX1" fmla="*/ 2922269 w 3155851"/>
              <a:gd name="connsiteY1" fmla="*/ 11135 h 5241990"/>
              <a:gd name="connsiteX2" fmla="*/ 3155851 w 3155851"/>
              <a:gd name="connsiteY2" fmla="*/ 5241990 h 5241990"/>
              <a:gd name="connsiteX3" fmla="*/ 365411 w 3155851"/>
              <a:gd name="connsiteY3" fmla="*/ 5166356 h 5241990"/>
              <a:gd name="connsiteX4" fmla="*/ 0 w 3155851"/>
              <a:gd name="connsiteY4" fmla="*/ 0 h 5241990"/>
              <a:gd name="connsiteX0" fmla="*/ 0 w 3155851"/>
              <a:gd name="connsiteY0" fmla="*/ 0 h 5241990"/>
              <a:gd name="connsiteX1" fmla="*/ 2922269 w 3155851"/>
              <a:gd name="connsiteY1" fmla="*/ 11135 h 5241990"/>
              <a:gd name="connsiteX2" fmla="*/ 3155851 w 3155851"/>
              <a:gd name="connsiteY2" fmla="*/ 5241990 h 5241990"/>
              <a:gd name="connsiteX3" fmla="*/ 349927 w 3155851"/>
              <a:gd name="connsiteY3" fmla="*/ 5166356 h 5241990"/>
              <a:gd name="connsiteX4" fmla="*/ 0 w 3155851"/>
              <a:gd name="connsiteY4" fmla="*/ 0 h 5241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5851" h="5241990">
                <a:moveTo>
                  <a:pt x="0" y="0"/>
                </a:moveTo>
                <a:lnTo>
                  <a:pt x="2922269" y="11135"/>
                </a:lnTo>
                <a:lnTo>
                  <a:pt x="3155851" y="5241990"/>
                </a:lnTo>
                <a:lnTo>
                  <a:pt x="349927" y="516635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innerShdw blurRad="63500">
              <a:schemeClr val="tx1">
                <a:lumMod val="75000"/>
                <a:lumOff val="25000"/>
              </a:schemeClr>
            </a:innerShdw>
          </a:effectLst>
          <a:scene3d>
            <a:camera prst="perspectiveContrastingRightFacing" fov="2400000">
              <a:rot lat="21041954" lon="18810792" rev="923834"/>
            </a:camera>
            <a:lightRig rig="threePt" dir="t"/>
          </a:scene3d>
        </p:spPr>
        <p:txBody>
          <a:bodyPr/>
          <a:lstStyle>
            <a:lvl1pPr marL="0" indent="0" algn="ctr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9930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6601197-9784-475A-B5DD-14C5DD1AA0B5}"/>
              </a:ext>
            </a:extLst>
          </p:cNvPr>
          <p:cNvSpPr/>
          <p:nvPr userDrawn="1"/>
        </p:nvSpPr>
        <p:spPr>
          <a:xfrm>
            <a:off x="0" y="0"/>
            <a:ext cx="9738519" cy="10972800"/>
          </a:xfrm>
          <a:prstGeom prst="rect">
            <a:avLst/>
          </a:prstGeom>
          <a:gradFill>
            <a:gsLst>
              <a:gs pos="2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EED258-655C-407D-9A3E-515419D8A145}"/>
              </a:ext>
            </a:extLst>
          </p:cNvPr>
          <p:cNvSpPr/>
          <p:nvPr userDrawn="1"/>
        </p:nvSpPr>
        <p:spPr>
          <a:xfrm>
            <a:off x="9738519" y="0"/>
            <a:ext cx="9738519" cy="10972800"/>
          </a:xfrm>
          <a:prstGeom prst="rect">
            <a:avLst/>
          </a:prstGeom>
          <a:gradFill>
            <a:gsLst>
              <a:gs pos="2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A7E379-74A9-4005-9ADE-238B52E3D489}"/>
              </a:ext>
            </a:extLst>
          </p:cNvPr>
          <p:cNvSpPr txBox="1"/>
          <p:nvPr userDrawn="1"/>
        </p:nvSpPr>
        <p:spPr>
          <a:xfrm rot="10800000" flipV="1">
            <a:off x="17971062" y="9953375"/>
            <a:ext cx="1515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2800" b="0" i="0" smtClean="0">
                <a:solidFill>
                  <a:schemeClr val="bg1"/>
                </a:solidFill>
                <a:latin typeface="Nexa Light" panose="02000000000000000000" pitchFamily="50" charset="0"/>
                <a:ea typeface="Roboto Condensed" panose="02000000000000000000" pitchFamily="2" charset="0"/>
                <a:cs typeface="Segoe UI" panose="020B0502040204020203" pitchFamily="34" charset="0"/>
              </a:rPr>
              <a:pPr algn="ctr"/>
              <a:t>‹#›</a:t>
            </a:fld>
            <a:endParaRPr lang="id-ID" sz="8800" b="0" i="0" dirty="0">
              <a:solidFill>
                <a:schemeClr val="bg1"/>
              </a:solidFill>
              <a:latin typeface="Nexa Light" panose="02000000000000000000" pitchFamily="50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BFE457-FD00-47F4-A51E-2DDF06191E77}"/>
              </a:ext>
            </a:extLst>
          </p:cNvPr>
          <p:cNvSpPr txBox="1"/>
          <p:nvPr userDrawn="1"/>
        </p:nvSpPr>
        <p:spPr>
          <a:xfrm rot="16200000" flipH="1">
            <a:off x="-1193345" y="5332512"/>
            <a:ext cx="35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trike="noStrike" spc="600" dirty="0">
                <a:solidFill>
                  <a:schemeClr val="bg1">
                    <a:alpha val="45000"/>
                  </a:schemeClr>
                </a:solidFill>
                <a:latin typeface="Nexa Light" panose="02000000000000000000" pitchFamily="50" charset="0"/>
                <a:ea typeface="Roboto Condensed" panose="02000000000000000000" pitchFamily="2" charset="0"/>
                <a:cs typeface="Segoe UI" panose="020B0502040204020203" pitchFamily="34" charset="0"/>
              </a:rPr>
              <a:t>PAVLOVAWEB.RU</a:t>
            </a:r>
            <a:endParaRPr lang="id-ID" sz="1400" strike="noStrike" spc="600" dirty="0">
              <a:solidFill>
                <a:schemeClr val="bg1">
                  <a:alpha val="45000"/>
                </a:schemeClr>
              </a:solidFill>
              <a:latin typeface="Nexa Light" panose="02000000000000000000" pitchFamily="50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8E5FC93-D1AF-479F-9463-17F1CCF0C7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7786" y="578097"/>
            <a:ext cx="544035" cy="6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380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E34D990-2B03-4DB7-AB0F-7E45C5A1EF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2675067"/>
            <a:ext cx="7962902" cy="7221234"/>
          </a:xfrm>
          <a:custGeom>
            <a:avLst/>
            <a:gdLst>
              <a:gd name="connsiteX0" fmla="*/ 586332 w 7962902"/>
              <a:gd name="connsiteY0" fmla="*/ 994 h 7221234"/>
              <a:gd name="connsiteX1" fmla="*/ 7531804 w 7962902"/>
              <a:gd name="connsiteY1" fmla="*/ 4274636 h 7221234"/>
              <a:gd name="connsiteX2" fmla="*/ 6435880 w 7962902"/>
              <a:gd name="connsiteY2" fmla="*/ 7206829 h 7221234"/>
              <a:gd name="connsiteX3" fmla="*/ 2879 w 7962902"/>
              <a:gd name="connsiteY3" fmla="*/ 5540244 h 7221234"/>
              <a:gd name="connsiteX4" fmla="*/ 13 w 7962902"/>
              <a:gd name="connsiteY4" fmla="*/ 58804 h 7221234"/>
              <a:gd name="connsiteX5" fmla="*/ 586332 w 7962902"/>
              <a:gd name="connsiteY5" fmla="*/ 994 h 7221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62902" h="7221234">
                <a:moveTo>
                  <a:pt x="586332" y="994"/>
                </a:moveTo>
                <a:cubicBezTo>
                  <a:pt x="3530792" y="-64338"/>
                  <a:pt x="6616855" y="3109459"/>
                  <a:pt x="7531804" y="4274636"/>
                </a:cubicBezTo>
                <a:cubicBezTo>
                  <a:pt x="8507749" y="5517491"/>
                  <a:pt x="7690701" y="6995894"/>
                  <a:pt x="6435880" y="7206829"/>
                </a:cubicBezTo>
                <a:cubicBezTo>
                  <a:pt x="5181059" y="7417763"/>
                  <a:pt x="1849117" y="5237581"/>
                  <a:pt x="2879" y="5540244"/>
                </a:cubicBezTo>
                <a:cubicBezTo>
                  <a:pt x="13384" y="5525361"/>
                  <a:pt x="-464" y="71683"/>
                  <a:pt x="13" y="58804"/>
                </a:cubicBezTo>
                <a:cubicBezTo>
                  <a:pt x="194367" y="24101"/>
                  <a:pt x="390035" y="5350"/>
                  <a:pt x="586332" y="994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 algn="ctr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4752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6D7F77E-5501-4144-BDC3-D4E4FAF8DC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3589001" cy="10972802"/>
          </a:xfrm>
          <a:custGeom>
            <a:avLst/>
            <a:gdLst>
              <a:gd name="connsiteX0" fmla="*/ 0 w 13589001"/>
              <a:gd name="connsiteY0" fmla="*/ 0 h 10972802"/>
              <a:gd name="connsiteX1" fmla="*/ 13589001 w 13589001"/>
              <a:gd name="connsiteY1" fmla="*/ 0 h 10972802"/>
              <a:gd name="connsiteX2" fmla="*/ 0 w 13589001"/>
              <a:gd name="connsiteY2" fmla="*/ 10972802 h 10972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89001" h="10972802">
                <a:moveTo>
                  <a:pt x="0" y="0"/>
                </a:moveTo>
                <a:lnTo>
                  <a:pt x="13589001" y="0"/>
                </a:lnTo>
                <a:cubicBezTo>
                  <a:pt x="4614276" y="2020632"/>
                  <a:pt x="7895078" y="9591612"/>
                  <a:pt x="0" y="109728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3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46131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45803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">
              <a:srgbClr val="2E3252"/>
            </a:gs>
            <a:gs pos="100000">
              <a:srgbClr val="161828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3C91E29A-ADD2-44A1-B44F-089A4C66EC5C}"/>
              </a:ext>
            </a:extLst>
          </p:cNvPr>
          <p:cNvSpPr txBox="1"/>
          <p:nvPr userDrawn="1"/>
        </p:nvSpPr>
        <p:spPr>
          <a:xfrm rot="10800000" flipV="1">
            <a:off x="17971062" y="9953375"/>
            <a:ext cx="1515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2800" b="0" i="0" smtClean="0">
                <a:solidFill>
                  <a:schemeClr val="bg1"/>
                </a:solidFill>
                <a:latin typeface="Nexa Light" panose="02000000000000000000" pitchFamily="50" charset="0"/>
                <a:ea typeface="Roboto Condensed" panose="02000000000000000000" pitchFamily="2" charset="0"/>
                <a:cs typeface="Segoe UI" panose="020B0502040204020203" pitchFamily="34" charset="0"/>
              </a:rPr>
              <a:pPr algn="ctr"/>
              <a:t>‹#›</a:t>
            </a:fld>
            <a:endParaRPr lang="id-ID" sz="8800" b="0" i="0" dirty="0">
              <a:solidFill>
                <a:schemeClr val="bg1"/>
              </a:solidFill>
              <a:latin typeface="Nexa Light" panose="02000000000000000000" pitchFamily="50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35A50B-EE5E-4A42-86C3-FE9C95A8CB5A}"/>
              </a:ext>
            </a:extLst>
          </p:cNvPr>
          <p:cNvSpPr txBox="1"/>
          <p:nvPr userDrawn="1"/>
        </p:nvSpPr>
        <p:spPr>
          <a:xfrm rot="16200000" flipH="1">
            <a:off x="-1193345" y="5332512"/>
            <a:ext cx="35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trike="noStrike" spc="600" dirty="0">
                <a:solidFill>
                  <a:schemeClr val="bg1">
                    <a:alpha val="45000"/>
                  </a:schemeClr>
                </a:solidFill>
                <a:latin typeface="Nexa Light" panose="02000000000000000000" pitchFamily="50" charset="0"/>
                <a:ea typeface="Roboto Condensed" panose="02000000000000000000" pitchFamily="2" charset="0"/>
                <a:cs typeface="Segoe UI" panose="020B0502040204020203" pitchFamily="34" charset="0"/>
              </a:rPr>
              <a:t>PAVLOVAWEB.RU</a:t>
            </a:r>
            <a:endParaRPr lang="id-ID" sz="1400" strike="noStrike" spc="600" dirty="0">
              <a:solidFill>
                <a:schemeClr val="bg1">
                  <a:alpha val="45000"/>
                </a:schemeClr>
              </a:solidFill>
              <a:latin typeface="Nexa Light" panose="02000000000000000000" pitchFamily="50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2A49FA4-18DF-4B30-8FCC-A66C4A75D12A}"/>
              </a:ext>
            </a:extLst>
          </p:cNvPr>
          <p:cNvSpPr/>
          <p:nvPr userDrawn="1"/>
        </p:nvSpPr>
        <p:spPr>
          <a:xfrm>
            <a:off x="1" y="9226102"/>
            <a:ext cx="1807516" cy="1746697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762000" y="1189072"/>
                  <a:pt x="2584450" y="1190447"/>
                  <a:pt x="3200400" y="1720566"/>
                </a:cubicBezTo>
                <a:cubicBezTo>
                  <a:pt x="3816350" y="2250685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alpha val="4000"/>
                </a:schemeClr>
              </a:gs>
              <a:gs pos="0">
                <a:srgbClr val="181B2C">
                  <a:alpha val="3000"/>
                </a:srgbClr>
              </a:gs>
              <a:gs pos="55000">
                <a:schemeClr val="accent5">
                  <a:alpha val="33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588A25B-A995-438C-92F8-ED727DCDCA36}"/>
              </a:ext>
            </a:extLst>
          </p:cNvPr>
          <p:cNvSpPr/>
          <p:nvPr userDrawn="1"/>
        </p:nvSpPr>
        <p:spPr>
          <a:xfrm>
            <a:off x="1289" y="8702817"/>
            <a:ext cx="535778" cy="1136676"/>
          </a:xfrm>
          <a:custGeom>
            <a:avLst/>
            <a:gdLst>
              <a:gd name="connsiteX0" fmla="*/ 0 w 1189942"/>
              <a:gd name="connsiteY0" fmla="*/ 0 h 2524513"/>
              <a:gd name="connsiteX1" fmla="*/ 175601 w 1189942"/>
              <a:gd name="connsiteY1" fmla="*/ 17702 h 2524513"/>
              <a:gd name="connsiteX2" fmla="*/ 1189942 w 1189942"/>
              <a:gd name="connsiteY2" fmla="*/ 1262256 h 2524513"/>
              <a:gd name="connsiteX3" fmla="*/ 175601 w 1189942"/>
              <a:gd name="connsiteY3" fmla="*/ 2506811 h 2524513"/>
              <a:gd name="connsiteX4" fmla="*/ 0 w 1189942"/>
              <a:gd name="connsiteY4" fmla="*/ 2524513 h 252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942" h="2524513">
                <a:moveTo>
                  <a:pt x="0" y="0"/>
                </a:moveTo>
                <a:lnTo>
                  <a:pt x="175601" y="17702"/>
                </a:lnTo>
                <a:cubicBezTo>
                  <a:pt x="754484" y="136158"/>
                  <a:pt x="1189942" y="648354"/>
                  <a:pt x="1189942" y="1262256"/>
                </a:cubicBezTo>
                <a:cubicBezTo>
                  <a:pt x="1189942" y="1876159"/>
                  <a:pt x="754484" y="2388354"/>
                  <a:pt x="175601" y="2506811"/>
                </a:cubicBezTo>
                <a:lnTo>
                  <a:pt x="0" y="2524513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5"/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outerShdw blurRad="1270000" dist="6223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7A57BD8-7519-4547-B141-F0C77A0B9785}"/>
              </a:ext>
            </a:extLst>
          </p:cNvPr>
          <p:cNvSpPr/>
          <p:nvPr userDrawn="1"/>
        </p:nvSpPr>
        <p:spPr>
          <a:xfrm>
            <a:off x="16609630" y="3"/>
            <a:ext cx="2876340" cy="2441325"/>
          </a:xfrm>
          <a:custGeom>
            <a:avLst/>
            <a:gdLst>
              <a:gd name="connsiteX0" fmla="*/ 0 w 6039853"/>
              <a:gd name="connsiteY0" fmla="*/ 0 h 6327927"/>
              <a:gd name="connsiteX1" fmla="*/ 2502569 w 6039853"/>
              <a:gd name="connsiteY1" fmla="*/ 1925053 h 6327927"/>
              <a:gd name="connsiteX2" fmla="*/ 2671011 w 6039853"/>
              <a:gd name="connsiteY2" fmla="*/ 4932948 h 6327927"/>
              <a:gd name="connsiteX3" fmla="*/ 6039853 w 6039853"/>
              <a:gd name="connsiteY3" fmla="*/ 6304548 h 6327927"/>
              <a:gd name="connsiteX4" fmla="*/ 5967664 w 6039853"/>
              <a:gd name="connsiteY4" fmla="*/ 0 h 6327927"/>
              <a:gd name="connsiteX5" fmla="*/ 0 w 6039853"/>
              <a:gd name="connsiteY5" fmla="*/ 0 h 6327927"/>
              <a:gd name="connsiteX0" fmla="*/ 0 w 6039853"/>
              <a:gd name="connsiteY0" fmla="*/ 0 h 6327927"/>
              <a:gd name="connsiteX1" fmla="*/ 2502569 w 6039853"/>
              <a:gd name="connsiteY1" fmla="*/ 1925053 h 6327927"/>
              <a:gd name="connsiteX2" fmla="*/ 2671011 w 6039853"/>
              <a:gd name="connsiteY2" fmla="*/ 4932948 h 6327927"/>
              <a:gd name="connsiteX3" fmla="*/ 6039853 w 6039853"/>
              <a:gd name="connsiteY3" fmla="*/ 6304548 h 6327927"/>
              <a:gd name="connsiteX4" fmla="*/ 5967664 w 6039853"/>
              <a:gd name="connsiteY4" fmla="*/ 0 h 6327927"/>
              <a:gd name="connsiteX5" fmla="*/ 0 w 6039853"/>
              <a:gd name="connsiteY5" fmla="*/ 0 h 6327927"/>
              <a:gd name="connsiteX0" fmla="*/ 0 w 6039853"/>
              <a:gd name="connsiteY0" fmla="*/ 0 h 6327927"/>
              <a:gd name="connsiteX1" fmla="*/ 2502569 w 6039853"/>
              <a:gd name="connsiteY1" fmla="*/ 1925053 h 6327927"/>
              <a:gd name="connsiteX2" fmla="*/ 2839453 w 6039853"/>
              <a:gd name="connsiteY2" fmla="*/ 4932948 h 6327927"/>
              <a:gd name="connsiteX3" fmla="*/ 6039853 w 6039853"/>
              <a:gd name="connsiteY3" fmla="*/ 6304548 h 6327927"/>
              <a:gd name="connsiteX4" fmla="*/ 5967664 w 6039853"/>
              <a:gd name="connsiteY4" fmla="*/ 0 h 6327927"/>
              <a:gd name="connsiteX5" fmla="*/ 0 w 6039853"/>
              <a:gd name="connsiteY5" fmla="*/ 0 h 6327927"/>
              <a:gd name="connsiteX0" fmla="*/ 0 w 6039853"/>
              <a:gd name="connsiteY0" fmla="*/ 0 h 6327927"/>
              <a:gd name="connsiteX1" fmla="*/ 2502569 w 6039853"/>
              <a:gd name="connsiteY1" fmla="*/ 1925053 h 6327927"/>
              <a:gd name="connsiteX2" fmla="*/ 2839453 w 6039853"/>
              <a:gd name="connsiteY2" fmla="*/ 4932948 h 6327927"/>
              <a:gd name="connsiteX3" fmla="*/ 6039853 w 6039853"/>
              <a:gd name="connsiteY3" fmla="*/ 6304548 h 6327927"/>
              <a:gd name="connsiteX4" fmla="*/ 5967664 w 6039853"/>
              <a:gd name="connsiteY4" fmla="*/ 0 h 6327927"/>
              <a:gd name="connsiteX5" fmla="*/ 0 w 6039853"/>
              <a:gd name="connsiteY5" fmla="*/ 0 h 6327927"/>
              <a:gd name="connsiteX0" fmla="*/ 0 w 6039853"/>
              <a:gd name="connsiteY0" fmla="*/ 0 h 6354071"/>
              <a:gd name="connsiteX1" fmla="*/ 2502569 w 6039853"/>
              <a:gd name="connsiteY1" fmla="*/ 1925053 h 6354071"/>
              <a:gd name="connsiteX2" fmla="*/ 2839453 w 6039853"/>
              <a:gd name="connsiteY2" fmla="*/ 4932948 h 6354071"/>
              <a:gd name="connsiteX3" fmla="*/ 6039853 w 6039853"/>
              <a:gd name="connsiteY3" fmla="*/ 6304548 h 6354071"/>
              <a:gd name="connsiteX4" fmla="*/ 5967664 w 6039853"/>
              <a:gd name="connsiteY4" fmla="*/ 0 h 6354071"/>
              <a:gd name="connsiteX5" fmla="*/ 0 w 6039853"/>
              <a:gd name="connsiteY5" fmla="*/ 0 h 6354071"/>
              <a:gd name="connsiteX0" fmla="*/ 0 w 6039853"/>
              <a:gd name="connsiteY0" fmla="*/ 0 h 6354071"/>
              <a:gd name="connsiteX1" fmla="*/ 2502569 w 6039853"/>
              <a:gd name="connsiteY1" fmla="*/ 1925053 h 6354071"/>
              <a:gd name="connsiteX2" fmla="*/ 2839453 w 6039853"/>
              <a:gd name="connsiteY2" fmla="*/ 4932948 h 6354071"/>
              <a:gd name="connsiteX3" fmla="*/ 6039853 w 6039853"/>
              <a:gd name="connsiteY3" fmla="*/ 6304548 h 6354071"/>
              <a:gd name="connsiteX4" fmla="*/ 6005764 w 6039853"/>
              <a:gd name="connsiteY4" fmla="*/ 0 h 6354071"/>
              <a:gd name="connsiteX5" fmla="*/ 0 w 6039853"/>
              <a:gd name="connsiteY5" fmla="*/ 0 h 6354071"/>
              <a:gd name="connsiteX0" fmla="*/ 0 w 6005764"/>
              <a:gd name="connsiteY0" fmla="*/ 0 h 6290613"/>
              <a:gd name="connsiteX1" fmla="*/ 2502569 w 6005764"/>
              <a:gd name="connsiteY1" fmla="*/ 1925053 h 6290613"/>
              <a:gd name="connsiteX2" fmla="*/ 2839453 w 6005764"/>
              <a:gd name="connsiteY2" fmla="*/ 4932948 h 6290613"/>
              <a:gd name="connsiteX3" fmla="*/ 6001753 w 6005764"/>
              <a:gd name="connsiteY3" fmla="*/ 6266448 h 6290613"/>
              <a:gd name="connsiteX4" fmla="*/ 6005764 w 6005764"/>
              <a:gd name="connsiteY4" fmla="*/ 0 h 6290613"/>
              <a:gd name="connsiteX5" fmla="*/ 0 w 6005764"/>
              <a:gd name="connsiteY5" fmla="*/ 0 h 6290613"/>
              <a:gd name="connsiteX0" fmla="*/ 0 w 6005764"/>
              <a:gd name="connsiteY0" fmla="*/ 0 h 6300010"/>
              <a:gd name="connsiteX1" fmla="*/ 2502569 w 6005764"/>
              <a:gd name="connsiteY1" fmla="*/ 1925053 h 6300010"/>
              <a:gd name="connsiteX2" fmla="*/ 2839453 w 6005764"/>
              <a:gd name="connsiteY2" fmla="*/ 4932948 h 6300010"/>
              <a:gd name="connsiteX3" fmla="*/ 6001753 w 6005764"/>
              <a:gd name="connsiteY3" fmla="*/ 6266448 h 6300010"/>
              <a:gd name="connsiteX4" fmla="*/ 6005764 w 6005764"/>
              <a:gd name="connsiteY4" fmla="*/ 0 h 6300010"/>
              <a:gd name="connsiteX5" fmla="*/ 0 w 6005764"/>
              <a:gd name="connsiteY5" fmla="*/ 0 h 6300010"/>
              <a:gd name="connsiteX0" fmla="*/ 0 w 6005764"/>
              <a:gd name="connsiteY0" fmla="*/ 0 h 6301252"/>
              <a:gd name="connsiteX1" fmla="*/ 2502569 w 6005764"/>
              <a:gd name="connsiteY1" fmla="*/ 1925053 h 6301252"/>
              <a:gd name="connsiteX2" fmla="*/ 2839453 w 6005764"/>
              <a:gd name="connsiteY2" fmla="*/ 4932948 h 6301252"/>
              <a:gd name="connsiteX3" fmla="*/ 6001753 w 6005764"/>
              <a:gd name="connsiteY3" fmla="*/ 6266448 h 6301252"/>
              <a:gd name="connsiteX4" fmla="*/ 6005764 w 6005764"/>
              <a:gd name="connsiteY4" fmla="*/ 0 h 6301252"/>
              <a:gd name="connsiteX5" fmla="*/ 0 w 6005764"/>
              <a:gd name="connsiteY5" fmla="*/ 0 h 6301252"/>
              <a:gd name="connsiteX0" fmla="*/ 0 w 6005764"/>
              <a:gd name="connsiteY0" fmla="*/ 0 h 6328404"/>
              <a:gd name="connsiteX1" fmla="*/ 2502569 w 6005764"/>
              <a:gd name="connsiteY1" fmla="*/ 1925053 h 6328404"/>
              <a:gd name="connsiteX2" fmla="*/ 2839453 w 6005764"/>
              <a:gd name="connsiteY2" fmla="*/ 4932948 h 6328404"/>
              <a:gd name="connsiteX3" fmla="*/ 6001753 w 6005764"/>
              <a:gd name="connsiteY3" fmla="*/ 6266448 h 6328404"/>
              <a:gd name="connsiteX4" fmla="*/ 6005764 w 6005764"/>
              <a:gd name="connsiteY4" fmla="*/ 0 h 6328404"/>
              <a:gd name="connsiteX5" fmla="*/ 0 w 6005764"/>
              <a:gd name="connsiteY5" fmla="*/ 0 h 6328404"/>
              <a:gd name="connsiteX0" fmla="*/ 0 w 6005764"/>
              <a:gd name="connsiteY0" fmla="*/ 0 h 6321734"/>
              <a:gd name="connsiteX1" fmla="*/ 2502569 w 6005764"/>
              <a:gd name="connsiteY1" fmla="*/ 1925053 h 6321734"/>
              <a:gd name="connsiteX2" fmla="*/ 3273143 w 6005764"/>
              <a:gd name="connsiteY2" fmla="*/ 4856415 h 6321734"/>
              <a:gd name="connsiteX3" fmla="*/ 6001753 w 6005764"/>
              <a:gd name="connsiteY3" fmla="*/ 6266448 h 6321734"/>
              <a:gd name="connsiteX4" fmla="*/ 6005764 w 6005764"/>
              <a:gd name="connsiteY4" fmla="*/ 0 h 6321734"/>
              <a:gd name="connsiteX5" fmla="*/ 0 w 6005764"/>
              <a:gd name="connsiteY5" fmla="*/ 0 h 6321734"/>
              <a:gd name="connsiteX0" fmla="*/ 0 w 6005764"/>
              <a:gd name="connsiteY0" fmla="*/ 0 h 6312022"/>
              <a:gd name="connsiteX1" fmla="*/ 2502569 w 6005764"/>
              <a:gd name="connsiteY1" fmla="*/ 1925053 h 6312022"/>
              <a:gd name="connsiteX2" fmla="*/ 3273143 w 6005764"/>
              <a:gd name="connsiteY2" fmla="*/ 4856415 h 6312022"/>
              <a:gd name="connsiteX3" fmla="*/ 6001753 w 6005764"/>
              <a:gd name="connsiteY3" fmla="*/ 6266448 h 6312022"/>
              <a:gd name="connsiteX4" fmla="*/ 6005764 w 6005764"/>
              <a:gd name="connsiteY4" fmla="*/ 0 h 6312022"/>
              <a:gd name="connsiteX5" fmla="*/ 0 w 6005764"/>
              <a:gd name="connsiteY5" fmla="*/ 0 h 6312022"/>
              <a:gd name="connsiteX0" fmla="*/ 0 w 6005764"/>
              <a:gd name="connsiteY0" fmla="*/ 0 h 6312023"/>
              <a:gd name="connsiteX1" fmla="*/ 2502569 w 6005764"/>
              <a:gd name="connsiteY1" fmla="*/ 1925053 h 6312023"/>
              <a:gd name="connsiteX2" fmla="*/ 3145587 w 6005764"/>
              <a:gd name="connsiteY2" fmla="*/ 4856415 h 6312023"/>
              <a:gd name="connsiteX3" fmla="*/ 6001753 w 6005764"/>
              <a:gd name="connsiteY3" fmla="*/ 6266448 h 6312023"/>
              <a:gd name="connsiteX4" fmla="*/ 6005764 w 6005764"/>
              <a:gd name="connsiteY4" fmla="*/ 0 h 6312023"/>
              <a:gd name="connsiteX5" fmla="*/ 0 w 6005764"/>
              <a:gd name="connsiteY5" fmla="*/ 0 h 6312023"/>
              <a:gd name="connsiteX0" fmla="*/ 0 w 6005764"/>
              <a:gd name="connsiteY0" fmla="*/ 0 h 6318150"/>
              <a:gd name="connsiteX1" fmla="*/ 2502569 w 6005764"/>
              <a:gd name="connsiteY1" fmla="*/ 1925053 h 6318150"/>
              <a:gd name="connsiteX2" fmla="*/ 3145587 w 6005764"/>
              <a:gd name="connsiteY2" fmla="*/ 4856415 h 6318150"/>
              <a:gd name="connsiteX3" fmla="*/ 6001753 w 6005764"/>
              <a:gd name="connsiteY3" fmla="*/ 6266448 h 6318150"/>
              <a:gd name="connsiteX4" fmla="*/ 6005764 w 6005764"/>
              <a:gd name="connsiteY4" fmla="*/ 0 h 6318150"/>
              <a:gd name="connsiteX5" fmla="*/ 0 w 6005764"/>
              <a:gd name="connsiteY5" fmla="*/ 0 h 631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5764" h="6318150">
                <a:moveTo>
                  <a:pt x="0" y="0"/>
                </a:moveTo>
                <a:cubicBezTo>
                  <a:pt x="66174" y="1417720"/>
                  <a:pt x="1978305" y="1115651"/>
                  <a:pt x="2502569" y="1925053"/>
                </a:cubicBezTo>
                <a:cubicBezTo>
                  <a:pt x="3026834" y="2734456"/>
                  <a:pt x="2714790" y="3661059"/>
                  <a:pt x="3145587" y="4856415"/>
                </a:cubicBezTo>
                <a:cubicBezTo>
                  <a:pt x="3576384" y="6051771"/>
                  <a:pt x="4643187" y="6477001"/>
                  <a:pt x="6001753" y="6266448"/>
                </a:cubicBezTo>
                <a:lnTo>
                  <a:pt x="6005764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alpha val="40000"/>
                </a:schemeClr>
              </a:gs>
              <a:gs pos="0">
                <a:srgbClr val="181B2C">
                  <a:alpha val="25000"/>
                </a:srgbClr>
              </a:gs>
              <a:gs pos="55000">
                <a:schemeClr val="accent5">
                  <a:alpha val="44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E786F1AB-BE5F-4A66-81F3-6AE7816AB27F}"/>
              </a:ext>
            </a:extLst>
          </p:cNvPr>
          <p:cNvSpPr/>
          <p:nvPr userDrawn="1"/>
        </p:nvSpPr>
        <p:spPr>
          <a:xfrm>
            <a:off x="18630612" y="554996"/>
            <a:ext cx="860546" cy="2742799"/>
          </a:xfrm>
          <a:custGeom>
            <a:avLst/>
            <a:gdLst>
              <a:gd name="connsiteX0" fmla="*/ 2561234 w 2585297"/>
              <a:gd name="connsiteY0" fmla="*/ 0 h 6906127"/>
              <a:gd name="connsiteX1" fmla="*/ 780560 w 2585297"/>
              <a:gd name="connsiteY1" fmla="*/ 1852863 h 6906127"/>
              <a:gd name="connsiteX2" fmla="*/ 82728 w 2585297"/>
              <a:gd name="connsiteY2" fmla="*/ 4932948 h 6906127"/>
              <a:gd name="connsiteX3" fmla="*/ 2585297 w 2585297"/>
              <a:gd name="connsiteY3" fmla="*/ 6906127 h 6906127"/>
              <a:gd name="connsiteX4" fmla="*/ 2561234 w 2585297"/>
              <a:gd name="connsiteY4" fmla="*/ 0 h 6906127"/>
              <a:gd name="connsiteX0" fmla="*/ 2561234 w 2585297"/>
              <a:gd name="connsiteY0" fmla="*/ 10370 h 6916497"/>
              <a:gd name="connsiteX1" fmla="*/ 780560 w 2585297"/>
              <a:gd name="connsiteY1" fmla="*/ 1863233 h 6916497"/>
              <a:gd name="connsiteX2" fmla="*/ 82728 w 2585297"/>
              <a:gd name="connsiteY2" fmla="*/ 4943318 h 6916497"/>
              <a:gd name="connsiteX3" fmla="*/ 2585297 w 2585297"/>
              <a:gd name="connsiteY3" fmla="*/ 6916497 h 6916497"/>
              <a:gd name="connsiteX4" fmla="*/ 2561234 w 2585297"/>
              <a:gd name="connsiteY4" fmla="*/ 10370 h 6916497"/>
              <a:gd name="connsiteX0" fmla="*/ 2547392 w 2571455"/>
              <a:gd name="connsiteY0" fmla="*/ 8277 h 6914404"/>
              <a:gd name="connsiteX1" fmla="*/ 938168 w 2571455"/>
              <a:gd name="connsiteY1" fmla="*/ 2184990 h 6914404"/>
              <a:gd name="connsiteX2" fmla="*/ 68886 w 2571455"/>
              <a:gd name="connsiteY2" fmla="*/ 4941225 h 6914404"/>
              <a:gd name="connsiteX3" fmla="*/ 2571455 w 2571455"/>
              <a:gd name="connsiteY3" fmla="*/ 6914404 h 6914404"/>
              <a:gd name="connsiteX4" fmla="*/ 2547392 w 2571455"/>
              <a:gd name="connsiteY4" fmla="*/ 8277 h 6914404"/>
              <a:gd name="connsiteX0" fmla="*/ 2594895 w 2618958"/>
              <a:gd name="connsiteY0" fmla="*/ 8277 h 6914404"/>
              <a:gd name="connsiteX1" fmla="*/ 985671 w 2618958"/>
              <a:gd name="connsiteY1" fmla="*/ 2184990 h 6914404"/>
              <a:gd name="connsiteX2" fmla="*/ 116389 w 2618958"/>
              <a:gd name="connsiteY2" fmla="*/ 4941225 h 6914404"/>
              <a:gd name="connsiteX3" fmla="*/ 2618958 w 2618958"/>
              <a:gd name="connsiteY3" fmla="*/ 6914404 h 6914404"/>
              <a:gd name="connsiteX4" fmla="*/ 2594895 w 2618958"/>
              <a:gd name="connsiteY4" fmla="*/ 8277 h 6914404"/>
              <a:gd name="connsiteX0" fmla="*/ 2594895 w 2618958"/>
              <a:gd name="connsiteY0" fmla="*/ 8277 h 6914404"/>
              <a:gd name="connsiteX1" fmla="*/ 985671 w 2618958"/>
              <a:gd name="connsiteY1" fmla="*/ 2184990 h 6914404"/>
              <a:gd name="connsiteX2" fmla="*/ 116389 w 2618958"/>
              <a:gd name="connsiteY2" fmla="*/ 4941225 h 6914404"/>
              <a:gd name="connsiteX3" fmla="*/ 2618958 w 2618958"/>
              <a:gd name="connsiteY3" fmla="*/ 6914404 h 6914404"/>
              <a:gd name="connsiteX4" fmla="*/ 2594895 w 2618958"/>
              <a:gd name="connsiteY4" fmla="*/ 8277 h 6914404"/>
              <a:gd name="connsiteX0" fmla="*/ 2594895 w 2618958"/>
              <a:gd name="connsiteY0" fmla="*/ 8277 h 6914404"/>
              <a:gd name="connsiteX1" fmla="*/ 985671 w 2618958"/>
              <a:gd name="connsiteY1" fmla="*/ 2184990 h 6914404"/>
              <a:gd name="connsiteX2" fmla="*/ 116389 w 2618958"/>
              <a:gd name="connsiteY2" fmla="*/ 4941225 h 6914404"/>
              <a:gd name="connsiteX3" fmla="*/ 2618958 w 2618958"/>
              <a:gd name="connsiteY3" fmla="*/ 6914404 h 6914404"/>
              <a:gd name="connsiteX4" fmla="*/ 2594895 w 2618958"/>
              <a:gd name="connsiteY4" fmla="*/ 8277 h 6914404"/>
              <a:gd name="connsiteX0" fmla="*/ 2594895 w 2618958"/>
              <a:gd name="connsiteY0" fmla="*/ 8277 h 6914404"/>
              <a:gd name="connsiteX1" fmla="*/ 985671 w 2618958"/>
              <a:gd name="connsiteY1" fmla="*/ 2184990 h 6914404"/>
              <a:gd name="connsiteX2" fmla="*/ 116389 w 2618958"/>
              <a:gd name="connsiteY2" fmla="*/ 4941225 h 6914404"/>
              <a:gd name="connsiteX3" fmla="*/ 2618958 w 2618958"/>
              <a:gd name="connsiteY3" fmla="*/ 6914404 h 6914404"/>
              <a:gd name="connsiteX4" fmla="*/ 2594895 w 2618958"/>
              <a:gd name="connsiteY4" fmla="*/ 8277 h 6914404"/>
              <a:gd name="connsiteX0" fmla="*/ 2517149 w 2541212"/>
              <a:gd name="connsiteY0" fmla="*/ 8277 h 6914404"/>
              <a:gd name="connsiteX1" fmla="*/ 907925 w 2541212"/>
              <a:gd name="connsiteY1" fmla="*/ 2184990 h 6914404"/>
              <a:gd name="connsiteX2" fmla="*/ 38643 w 2541212"/>
              <a:gd name="connsiteY2" fmla="*/ 4941225 h 6914404"/>
              <a:gd name="connsiteX3" fmla="*/ 2541212 w 2541212"/>
              <a:gd name="connsiteY3" fmla="*/ 6914404 h 6914404"/>
              <a:gd name="connsiteX4" fmla="*/ 2517149 w 2541212"/>
              <a:gd name="connsiteY4" fmla="*/ 8277 h 69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1212" h="6914404">
                <a:moveTo>
                  <a:pt x="2517149" y="8277"/>
                </a:moveTo>
                <a:cubicBezTo>
                  <a:pt x="614154" y="-124071"/>
                  <a:pt x="1321009" y="1362832"/>
                  <a:pt x="907925" y="2184990"/>
                </a:cubicBezTo>
                <a:cubicBezTo>
                  <a:pt x="494841" y="3007148"/>
                  <a:pt x="-166896" y="3508464"/>
                  <a:pt x="38643" y="4941225"/>
                </a:cubicBezTo>
                <a:cubicBezTo>
                  <a:pt x="358482" y="6183486"/>
                  <a:pt x="1573672" y="6806120"/>
                  <a:pt x="2541212" y="6914404"/>
                </a:cubicBezTo>
                <a:lnTo>
                  <a:pt x="2517149" y="8277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5"/>
              </a:gs>
            </a:gsLst>
            <a:path path="circle">
              <a:fillToRect l="50000" t="-80000" r="50000" b="18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2C37C6C-0461-4B89-B719-693CAC93EC41}"/>
              </a:ext>
            </a:extLst>
          </p:cNvPr>
          <p:cNvPicPr>
            <a:picLocks noChangeAspect="1"/>
          </p:cNvPicPr>
          <p:nvPr userDrawn="1"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1877786" y="578097"/>
            <a:ext cx="544035" cy="6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604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85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1460754" rtl="0" eaLnBrk="1" latinLnBrk="0" hangingPunct="1">
        <a:lnSpc>
          <a:spcPct val="90000"/>
        </a:lnSpc>
        <a:spcBef>
          <a:spcPct val="0"/>
        </a:spcBef>
        <a:buNone/>
        <a:defRPr sz="70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189" indent="-365189" algn="l" defTabSz="1460754" rtl="0" eaLnBrk="1" latinLnBrk="0" hangingPunct="1">
        <a:lnSpc>
          <a:spcPct val="90000"/>
        </a:lnSpc>
        <a:spcBef>
          <a:spcPts val="1598"/>
        </a:spcBef>
        <a:buFont typeface="Arial" panose="020B0604020202020204" pitchFamily="34" charset="0"/>
        <a:buChar char="•"/>
        <a:defRPr sz="4473" kern="1200">
          <a:solidFill>
            <a:schemeClr val="tx1"/>
          </a:solidFill>
          <a:latin typeface="+mn-lt"/>
          <a:ea typeface="+mn-ea"/>
          <a:cs typeface="+mn-cs"/>
        </a:defRPr>
      </a:lvl1pPr>
      <a:lvl2pPr marL="1095566" indent="-365189" algn="l" defTabSz="1460754" rtl="0" eaLnBrk="1" latinLnBrk="0" hangingPunct="1">
        <a:lnSpc>
          <a:spcPct val="90000"/>
        </a:lnSpc>
        <a:spcBef>
          <a:spcPts val="799"/>
        </a:spcBef>
        <a:buFont typeface="Arial" panose="020B0604020202020204" pitchFamily="34" charset="0"/>
        <a:buChar char="•"/>
        <a:defRPr sz="3834" kern="1200">
          <a:solidFill>
            <a:schemeClr val="tx1"/>
          </a:solidFill>
          <a:latin typeface="+mn-lt"/>
          <a:ea typeface="+mn-ea"/>
          <a:cs typeface="+mn-cs"/>
        </a:defRPr>
      </a:lvl2pPr>
      <a:lvl3pPr marL="1825943" indent="-365189" algn="l" defTabSz="1460754" rtl="0" eaLnBrk="1" latinLnBrk="0" hangingPunct="1">
        <a:lnSpc>
          <a:spcPct val="90000"/>
        </a:lnSpc>
        <a:spcBef>
          <a:spcPts val="799"/>
        </a:spcBef>
        <a:buFont typeface="Arial" panose="020B0604020202020204" pitchFamily="34" charset="0"/>
        <a:buChar char="•"/>
        <a:defRPr sz="3195" kern="1200">
          <a:solidFill>
            <a:schemeClr val="tx1"/>
          </a:solidFill>
          <a:latin typeface="+mn-lt"/>
          <a:ea typeface="+mn-ea"/>
          <a:cs typeface="+mn-cs"/>
        </a:defRPr>
      </a:lvl3pPr>
      <a:lvl4pPr marL="2556320" indent="-365189" algn="l" defTabSz="1460754" rtl="0" eaLnBrk="1" latinLnBrk="0" hangingPunct="1">
        <a:lnSpc>
          <a:spcPct val="90000"/>
        </a:lnSpc>
        <a:spcBef>
          <a:spcPts val="799"/>
        </a:spcBef>
        <a:buFont typeface="Arial" panose="020B0604020202020204" pitchFamily="34" charset="0"/>
        <a:buChar char="•"/>
        <a:defRPr sz="2876" kern="1200">
          <a:solidFill>
            <a:schemeClr val="tx1"/>
          </a:solidFill>
          <a:latin typeface="+mn-lt"/>
          <a:ea typeface="+mn-ea"/>
          <a:cs typeface="+mn-cs"/>
        </a:defRPr>
      </a:lvl4pPr>
      <a:lvl5pPr marL="3286697" indent="-365189" algn="l" defTabSz="1460754" rtl="0" eaLnBrk="1" latinLnBrk="0" hangingPunct="1">
        <a:lnSpc>
          <a:spcPct val="90000"/>
        </a:lnSpc>
        <a:spcBef>
          <a:spcPts val="799"/>
        </a:spcBef>
        <a:buFont typeface="Arial" panose="020B0604020202020204" pitchFamily="34" charset="0"/>
        <a:buChar char="•"/>
        <a:defRPr sz="2876" kern="1200">
          <a:solidFill>
            <a:schemeClr val="tx1"/>
          </a:solidFill>
          <a:latin typeface="+mn-lt"/>
          <a:ea typeface="+mn-ea"/>
          <a:cs typeface="+mn-cs"/>
        </a:defRPr>
      </a:lvl5pPr>
      <a:lvl6pPr marL="4017074" indent="-365189" algn="l" defTabSz="1460754" rtl="0" eaLnBrk="1" latinLnBrk="0" hangingPunct="1">
        <a:lnSpc>
          <a:spcPct val="90000"/>
        </a:lnSpc>
        <a:spcBef>
          <a:spcPts val="799"/>
        </a:spcBef>
        <a:buFont typeface="Arial" panose="020B0604020202020204" pitchFamily="34" charset="0"/>
        <a:buChar char="•"/>
        <a:defRPr sz="2876" kern="1200">
          <a:solidFill>
            <a:schemeClr val="tx1"/>
          </a:solidFill>
          <a:latin typeface="+mn-lt"/>
          <a:ea typeface="+mn-ea"/>
          <a:cs typeface="+mn-cs"/>
        </a:defRPr>
      </a:lvl6pPr>
      <a:lvl7pPr marL="4747451" indent="-365189" algn="l" defTabSz="1460754" rtl="0" eaLnBrk="1" latinLnBrk="0" hangingPunct="1">
        <a:lnSpc>
          <a:spcPct val="90000"/>
        </a:lnSpc>
        <a:spcBef>
          <a:spcPts val="799"/>
        </a:spcBef>
        <a:buFont typeface="Arial" panose="020B0604020202020204" pitchFamily="34" charset="0"/>
        <a:buChar char="•"/>
        <a:defRPr sz="2876" kern="1200">
          <a:solidFill>
            <a:schemeClr val="tx1"/>
          </a:solidFill>
          <a:latin typeface="+mn-lt"/>
          <a:ea typeface="+mn-ea"/>
          <a:cs typeface="+mn-cs"/>
        </a:defRPr>
      </a:lvl7pPr>
      <a:lvl8pPr marL="5477828" indent="-365189" algn="l" defTabSz="1460754" rtl="0" eaLnBrk="1" latinLnBrk="0" hangingPunct="1">
        <a:lnSpc>
          <a:spcPct val="90000"/>
        </a:lnSpc>
        <a:spcBef>
          <a:spcPts val="799"/>
        </a:spcBef>
        <a:buFont typeface="Arial" panose="020B0604020202020204" pitchFamily="34" charset="0"/>
        <a:buChar char="•"/>
        <a:defRPr sz="2876" kern="1200">
          <a:solidFill>
            <a:schemeClr val="tx1"/>
          </a:solidFill>
          <a:latin typeface="+mn-lt"/>
          <a:ea typeface="+mn-ea"/>
          <a:cs typeface="+mn-cs"/>
        </a:defRPr>
      </a:lvl8pPr>
      <a:lvl9pPr marL="6208205" indent="-365189" algn="l" defTabSz="1460754" rtl="0" eaLnBrk="1" latinLnBrk="0" hangingPunct="1">
        <a:lnSpc>
          <a:spcPct val="90000"/>
        </a:lnSpc>
        <a:spcBef>
          <a:spcPts val="799"/>
        </a:spcBef>
        <a:buFont typeface="Arial" panose="020B0604020202020204" pitchFamily="34" charset="0"/>
        <a:buChar char="•"/>
        <a:defRPr sz="28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0754" rtl="0" eaLnBrk="1" latinLnBrk="0" hangingPunct="1">
        <a:defRPr sz="2876" kern="1200">
          <a:solidFill>
            <a:schemeClr val="tx1"/>
          </a:solidFill>
          <a:latin typeface="+mn-lt"/>
          <a:ea typeface="+mn-ea"/>
          <a:cs typeface="+mn-cs"/>
        </a:defRPr>
      </a:lvl1pPr>
      <a:lvl2pPr marL="730377" algn="l" defTabSz="1460754" rtl="0" eaLnBrk="1" latinLnBrk="0" hangingPunct="1">
        <a:defRPr sz="2876" kern="1200">
          <a:solidFill>
            <a:schemeClr val="tx1"/>
          </a:solidFill>
          <a:latin typeface="+mn-lt"/>
          <a:ea typeface="+mn-ea"/>
          <a:cs typeface="+mn-cs"/>
        </a:defRPr>
      </a:lvl2pPr>
      <a:lvl3pPr marL="1460754" algn="l" defTabSz="1460754" rtl="0" eaLnBrk="1" latinLnBrk="0" hangingPunct="1">
        <a:defRPr sz="2876" kern="1200">
          <a:solidFill>
            <a:schemeClr val="tx1"/>
          </a:solidFill>
          <a:latin typeface="+mn-lt"/>
          <a:ea typeface="+mn-ea"/>
          <a:cs typeface="+mn-cs"/>
        </a:defRPr>
      </a:lvl3pPr>
      <a:lvl4pPr marL="2191131" algn="l" defTabSz="1460754" rtl="0" eaLnBrk="1" latinLnBrk="0" hangingPunct="1">
        <a:defRPr sz="2876" kern="1200">
          <a:solidFill>
            <a:schemeClr val="tx1"/>
          </a:solidFill>
          <a:latin typeface="+mn-lt"/>
          <a:ea typeface="+mn-ea"/>
          <a:cs typeface="+mn-cs"/>
        </a:defRPr>
      </a:lvl4pPr>
      <a:lvl5pPr marL="2921508" algn="l" defTabSz="1460754" rtl="0" eaLnBrk="1" latinLnBrk="0" hangingPunct="1">
        <a:defRPr sz="2876" kern="1200">
          <a:solidFill>
            <a:schemeClr val="tx1"/>
          </a:solidFill>
          <a:latin typeface="+mn-lt"/>
          <a:ea typeface="+mn-ea"/>
          <a:cs typeface="+mn-cs"/>
        </a:defRPr>
      </a:lvl5pPr>
      <a:lvl6pPr marL="3651885" algn="l" defTabSz="1460754" rtl="0" eaLnBrk="1" latinLnBrk="0" hangingPunct="1">
        <a:defRPr sz="2876" kern="1200">
          <a:solidFill>
            <a:schemeClr val="tx1"/>
          </a:solidFill>
          <a:latin typeface="+mn-lt"/>
          <a:ea typeface="+mn-ea"/>
          <a:cs typeface="+mn-cs"/>
        </a:defRPr>
      </a:lvl6pPr>
      <a:lvl7pPr marL="4382262" algn="l" defTabSz="1460754" rtl="0" eaLnBrk="1" latinLnBrk="0" hangingPunct="1">
        <a:defRPr sz="2876" kern="1200">
          <a:solidFill>
            <a:schemeClr val="tx1"/>
          </a:solidFill>
          <a:latin typeface="+mn-lt"/>
          <a:ea typeface="+mn-ea"/>
          <a:cs typeface="+mn-cs"/>
        </a:defRPr>
      </a:lvl7pPr>
      <a:lvl8pPr marL="5112639" algn="l" defTabSz="1460754" rtl="0" eaLnBrk="1" latinLnBrk="0" hangingPunct="1">
        <a:defRPr sz="2876" kern="1200">
          <a:solidFill>
            <a:schemeClr val="tx1"/>
          </a:solidFill>
          <a:latin typeface="+mn-lt"/>
          <a:ea typeface="+mn-ea"/>
          <a:cs typeface="+mn-cs"/>
        </a:defRPr>
      </a:lvl8pPr>
      <a:lvl9pPr marL="5843016" algn="l" defTabSz="1460754" rtl="0" eaLnBrk="1" latinLnBrk="0" hangingPunct="1">
        <a:defRPr sz="28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B258D16-7AF5-4C80-9F62-7F9587E2F093}"/>
              </a:ext>
            </a:extLst>
          </p:cNvPr>
          <p:cNvSpPr/>
          <p:nvPr userDrawn="1"/>
        </p:nvSpPr>
        <p:spPr>
          <a:xfrm>
            <a:off x="0" y="6750622"/>
            <a:ext cx="4369192" cy="4222178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762000" y="1189072"/>
                  <a:pt x="2584450" y="1190447"/>
                  <a:pt x="3200400" y="1720566"/>
                </a:cubicBezTo>
                <a:cubicBezTo>
                  <a:pt x="3816350" y="2250685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alpha val="44000"/>
                </a:schemeClr>
              </a:gs>
              <a:gs pos="0">
                <a:srgbClr val="181B2C">
                  <a:alpha val="40000"/>
                </a:srgbClr>
              </a:gs>
              <a:gs pos="55000">
                <a:schemeClr val="accent5">
                  <a:alpha val="47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CDAD1C0-58A6-44B4-BF4C-12D48C723ADE}"/>
              </a:ext>
            </a:extLst>
          </p:cNvPr>
          <p:cNvSpPr/>
          <p:nvPr userDrawn="1"/>
        </p:nvSpPr>
        <p:spPr>
          <a:xfrm>
            <a:off x="3114" y="5485718"/>
            <a:ext cx="1295101" cy="2747613"/>
          </a:xfrm>
          <a:custGeom>
            <a:avLst/>
            <a:gdLst>
              <a:gd name="connsiteX0" fmla="*/ 0 w 1189942"/>
              <a:gd name="connsiteY0" fmla="*/ 0 h 2524513"/>
              <a:gd name="connsiteX1" fmla="*/ 175601 w 1189942"/>
              <a:gd name="connsiteY1" fmla="*/ 17702 h 2524513"/>
              <a:gd name="connsiteX2" fmla="*/ 1189942 w 1189942"/>
              <a:gd name="connsiteY2" fmla="*/ 1262256 h 2524513"/>
              <a:gd name="connsiteX3" fmla="*/ 175601 w 1189942"/>
              <a:gd name="connsiteY3" fmla="*/ 2506811 h 2524513"/>
              <a:gd name="connsiteX4" fmla="*/ 0 w 1189942"/>
              <a:gd name="connsiteY4" fmla="*/ 2524513 h 252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942" h="2524513">
                <a:moveTo>
                  <a:pt x="0" y="0"/>
                </a:moveTo>
                <a:lnTo>
                  <a:pt x="175601" y="17702"/>
                </a:lnTo>
                <a:cubicBezTo>
                  <a:pt x="754484" y="136158"/>
                  <a:pt x="1189942" y="648354"/>
                  <a:pt x="1189942" y="1262256"/>
                </a:cubicBezTo>
                <a:cubicBezTo>
                  <a:pt x="1189942" y="1876159"/>
                  <a:pt x="754484" y="2388354"/>
                  <a:pt x="175601" y="2506811"/>
                </a:cubicBezTo>
                <a:lnTo>
                  <a:pt x="0" y="2524513"/>
                </a:lnTo>
                <a:close/>
              </a:path>
            </a:pathLst>
          </a:custGeom>
          <a:gradFill>
            <a:gsLst>
              <a:gs pos="2000">
                <a:schemeClr val="accent1">
                  <a:alpha val="79000"/>
                </a:schemeClr>
              </a:gs>
              <a:gs pos="100000">
                <a:schemeClr val="accent5">
                  <a:alpha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outerShdw blurRad="1270000" dist="6223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6AC2027-1898-40CD-955F-EDE23EE778F4}"/>
              </a:ext>
            </a:extLst>
          </p:cNvPr>
          <p:cNvSpPr/>
          <p:nvPr/>
        </p:nvSpPr>
        <p:spPr>
          <a:xfrm>
            <a:off x="13922478" y="2"/>
            <a:ext cx="5558654" cy="4717968"/>
          </a:xfrm>
          <a:custGeom>
            <a:avLst/>
            <a:gdLst>
              <a:gd name="connsiteX0" fmla="*/ 0 w 6039853"/>
              <a:gd name="connsiteY0" fmla="*/ 0 h 6327927"/>
              <a:gd name="connsiteX1" fmla="*/ 2502569 w 6039853"/>
              <a:gd name="connsiteY1" fmla="*/ 1925053 h 6327927"/>
              <a:gd name="connsiteX2" fmla="*/ 2671011 w 6039853"/>
              <a:gd name="connsiteY2" fmla="*/ 4932948 h 6327927"/>
              <a:gd name="connsiteX3" fmla="*/ 6039853 w 6039853"/>
              <a:gd name="connsiteY3" fmla="*/ 6304548 h 6327927"/>
              <a:gd name="connsiteX4" fmla="*/ 5967664 w 6039853"/>
              <a:gd name="connsiteY4" fmla="*/ 0 h 6327927"/>
              <a:gd name="connsiteX5" fmla="*/ 0 w 6039853"/>
              <a:gd name="connsiteY5" fmla="*/ 0 h 6327927"/>
              <a:gd name="connsiteX0" fmla="*/ 0 w 6039853"/>
              <a:gd name="connsiteY0" fmla="*/ 0 h 6327927"/>
              <a:gd name="connsiteX1" fmla="*/ 2502569 w 6039853"/>
              <a:gd name="connsiteY1" fmla="*/ 1925053 h 6327927"/>
              <a:gd name="connsiteX2" fmla="*/ 2671011 w 6039853"/>
              <a:gd name="connsiteY2" fmla="*/ 4932948 h 6327927"/>
              <a:gd name="connsiteX3" fmla="*/ 6039853 w 6039853"/>
              <a:gd name="connsiteY3" fmla="*/ 6304548 h 6327927"/>
              <a:gd name="connsiteX4" fmla="*/ 5967664 w 6039853"/>
              <a:gd name="connsiteY4" fmla="*/ 0 h 6327927"/>
              <a:gd name="connsiteX5" fmla="*/ 0 w 6039853"/>
              <a:gd name="connsiteY5" fmla="*/ 0 h 6327927"/>
              <a:gd name="connsiteX0" fmla="*/ 0 w 6039853"/>
              <a:gd name="connsiteY0" fmla="*/ 0 h 6327927"/>
              <a:gd name="connsiteX1" fmla="*/ 2502569 w 6039853"/>
              <a:gd name="connsiteY1" fmla="*/ 1925053 h 6327927"/>
              <a:gd name="connsiteX2" fmla="*/ 2839453 w 6039853"/>
              <a:gd name="connsiteY2" fmla="*/ 4932948 h 6327927"/>
              <a:gd name="connsiteX3" fmla="*/ 6039853 w 6039853"/>
              <a:gd name="connsiteY3" fmla="*/ 6304548 h 6327927"/>
              <a:gd name="connsiteX4" fmla="*/ 5967664 w 6039853"/>
              <a:gd name="connsiteY4" fmla="*/ 0 h 6327927"/>
              <a:gd name="connsiteX5" fmla="*/ 0 w 6039853"/>
              <a:gd name="connsiteY5" fmla="*/ 0 h 6327927"/>
              <a:gd name="connsiteX0" fmla="*/ 0 w 6039853"/>
              <a:gd name="connsiteY0" fmla="*/ 0 h 6327927"/>
              <a:gd name="connsiteX1" fmla="*/ 2502569 w 6039853"/>
              <a:gd name="connsiteY1" fmla="*/ 1925053 h 6327927"/>
              <a:gd name="connsiteX2" fmla="*/ 2839453 w 6039853"/>
              <a:gd name="connsiteY2" fmla="*/ 4932948 h 6327927"/>
              <a:gd name="connsiteX3" fmla="*/ 6039853 w 6039853"/>
              <a:gd name="connsiteY3" fmla="*/ 6304548 h 6327927"/>
              <a:gd name="connsiteX4" fmla="*/ 5967664 w 6039853"/>
              <a:gd name="connsiteY4" fmla="*/ 0 h 6327927"/>
              <a:gd name="connsiteX5" fmla="*/ 0 w 6039853"/>
              <a:gd name="connsiteY5" fmla="*/ 0 h 6327927"/>
              <a:gd name="connsiteX0" fmla="*/ 0 w 6039853"/>
              <a:gd name="connsiteY0" fmla="*/ 0 h 6354071"/>
              <a:gd name="connsiteX1" fmla="*/ 2502569 w 6039853"/>
              <a:gd name="connsiteY1" fmla="*/ 1925053 h 6354071"/>
              <a:gd name="connsiteX2" fmla="*/ 2839453 w 6039853"/>
              <a:gd name="connsiteY2" fmla="*/ 4932948 h 6354071"/>
              <a:gd name="connsiteX3" fmla="*/ 6039853 w 6039853"/>
              <a:gd name="connsiteY3" fmla="*/ 6304548 h 6354071"/>
              <a:gd name="connsiteX4" fmla="*/ 5967664 w 6039853"/>
              <a:gd name="connsiteY4" fmla="*/ 0 h 6354071"/>
              <a:gd name="connsiteX5" fmla="*/ 0 w 6039853"/>
              <a:gd name="connsiteY5" fmla="*/ 0 h 6354071"/>
              <a:gd name="connsiteX0" fmla="*/ 0 w 6039853"/>
              <a:gd name="connsiteY0" fmla="*/ 0 h 6354071"/>
              <a:gd name="connsiteX1" fmla="*/ 2502569 w 6039853"/>
              <a:gd name="connsiteY1" fmla="*/ 1925053 h 6354071"/>
              <a:gd name="connsiteX2" fmla="*/ 2839453 w 6039853"/>
              <a:gd name="connsiteY2" fmla="*/ 4932948 h 6354071"/>
              <a:gd name="connsiteX3" fmla="*/ 6039853 w 6039853"/>
              <a:gd name="connsiteY3" fmla="*/ 6304548 h 6354071"/>
              <a:gd name="connsiteX4" fmla="*/ 6005764 w 6039853"/>
              <a:gd name="connsiteY4" fmla="*/ 0 h 6354071"/>
              <a:gd name="connsiteX5" fmla="*/ 0 w 6039853"/>
              <a:gd name="connsiteY5" fmla="*/ 0 h 6354071"/>
              <a:gd name="connsiteX0" fmla="*/ 0 w 6005764"/>
              <a:gd name="connsiteY0" fmla="*/ 0 h 6290613"/>
              <a:gd name="connsiteX1" fmla="*/ 2502569 w 6005764"/>
              <a:gd name="connsiteY1" fmla="*/ 1925053 h 6290613"/>
              <a:gd name="connsiteX2" fmla="*/ 2839453 w 6005764"/>
              <a:gd name="connsiteY2" fmla="*/ 4932948 h 6290613"/>
              <a:gd name="connsiteX3" fmla="*/ 6001753 w 6005764"/>
              <a:gd name="connsiteY3" fmla="*/ 6266448 h 6290613"/>
              <a:gd name="connsiteX4" fmla="*/ 6005764 w 6005764"/>
              <a:gd name="connsiteY4" fmla="*/ 0 h 6290613"/>
              <a:gd name="connsiteX5" fmla="*/ 0 w 6005764"/>
              <a:gd name="connsiteY5" fmla="*/ 0 h 6290613"/>
              <a:gd name="connsiteX0" fmla="*/ 0 w 6005764"/>
              <a:gd name="connsiteY0" fmla="*/ 0 h 6300010"/>
              <a:gd name="connsiteX1" fmla="*/ 2502569 w 6005764"/>
              <a:gd name="connsiteY1" fmla="*/ 1925053 h 6300010"/>
              <a:gd name="connsiteX2" fmla="*/ 2839453 w 6005764"/>
              <a:gd name="connsiteY2" fmla="*/ 4932948 h 6300010"/>
              <a:gd name="connsiteX3" fmla="*/ 6001753 w 6005764"/>
              <a:gd name="connsiteY3" fmla="*/ 6266448 h 6300010"/>
              <a:gd name="connsiteX4" fmla="*/ 6005764 w 6005764"/>
              <a:gd name="connsiteY4" fmla="*/ 0 h 6300010"/>
              <a:gd name="connsiteX5" fmla="*/ 0 w 6005764"/>
              <a:gd name="connsiteY5" fmla="*/ 0 h 6300010"/>
              <a:gd name="connsiteX0" fmla="*/ 0 w 6005764"/>
              <a:gd name="connsiteY0" fmla="*/ 0 h 6301252"/>
              <a:gd name="connsiteX1" fmla="*/ 2502569 w 6005764"/>
              <a:gd name="connsiteY1" fmla="*/ 1925053 h 6301252"/>
              <a:gd name="connsiteX2" fmla="*/ 2839453 w 6005764"/>
              <a:gd name="connsiteY2" fmla="*/ 4932948 h 6301252"/>
              <a:gd name="connsiteX3" fmla="*/ 6001753 w 6005764"/>
              <a:gd name="connsiteY3" fmla="*/ 6266448 h 6301252"/>
              <a:gd name="connsiteX4" fmla="*/ 6005764 w 6005764"/>
              <a:gd name="connsiteY4" fmla="*/ 0 h 6301252"/>
              <a:gd name="connsiteX5" fmla="*/ 0 w 6005764"/>
              <a:gd name="connsiteY5" fmla="*/ 0 h 6301252"/>
              <a:gd name="connsiteX0" fmla="*/ 0 w 6005764"/>
              <a:gd name="connsiteY0" fmla="*/ 0 h 6328404"/>
              <a:gd name="connsiteX1" fmla="*/ 2502569 w 6005764"/>
              <a:gd name="connsiteY1" fmla="*/ 1925053 h 6328404"/>
              <a:gd name="connsiteX2" fmla="*/ 2839453 w 6005764"/>
              <a:gd name="connsiteY2" fmla="*/ 4932948 h 6328404"/>
              <a:gd name="connsiteX3" fmla="*/ 6001753 w 6005764"/>
              <a:gd name="connsiteY3" fmla="*/ 6266448 h 6328404"/>
              <a:gd name="connsiteX4" fmla="*/ 6005764 w 6005764"/>
              <a:gd name="connsiteY4" fmla="*/ 0 h 6328404"/>
              <a:gd name="connsiteX5" fmla="*/ 0 w 6005764"/>
              <a:gd name="connsiteY5" fmla="*/ 0 h 6328404"/>
              <a:gd name="connsiteX0" fmla="*/ 0 w 6005764"/>
              <a:gd name="connsiteY0" fmla="*/ 0 h 6321734"/>
              <a:gd name="connsiteX1" fmla="*/ 2502569 w 6005764"/>
              <a:gd name="connsiteY1" fmla="*/ 1925053 h 6321734"/>
              <a:gd name="connsiteX2" fmla="*/ 3273143 w 6005764"/>
              <a:gd name="connsiteY2" fmla="*/ 4856415 h 6321734"/>
              <a:gd name="connsiteX3" fmla="*/ 6001753 w 6005764"/>
              <a:gd name="connsiteY3" fmla="*/ 6266448 h 6321734"/>
              <a:gd name="connsiteX4" fmla="*/ 6005764 w 6005764"/>
              <a:gd name="connsiteY4" fmla="*/ 0 h 6321734"/>
              <a:gd name="connsiteX5" fmla="*/ 0 w 6005764"/>
              <a:gd name="connsiteY5" fmla="*/ 0 h 6321734"/>
              <a:gd name="connsiteX0" fmla="*/ 0 w 6005764"/>
              <a:gd name="connsiteY0" fmla="*/ 0 h 6312022"/>
              <a:gd name="connsiteX1" fmla="*/ 2502569 w 6005764"/>
              <a:gd name="connsiteY1" fmla="*/ 1925053 h 6312022"/>
              <a:gd name="connsiteX2" fmla="*/ 3273143 w 6005764"/>
              <a:gd name="connsiteY2" fmla="*/ 4856415 h 6312022"/>
              <a:gd name="connsiteX3" fmla="*/ 6001753 w 6005764"/>
              <a:gd name="connsiteY3" fmla="*/ 6266448 h 6312022"/>
              <a:gd name="connsiteX4" fmla="*/ 6005764 w 6005764"/>
              <a:gd name="connsiteY4" fmla="*/ 0 h 6312022"/>
              <a:gd name="connsiteX5" fmla="*/ 0 w 6005764"/>
              <a:gd name="connsiteY5" fmla="*/ 0 h 6312022"/>
              <a:gd name="connsiteX0" fmla="*/ 0 w 6005764"/>
              <a:gd name="connsiteY0" fmla="*/ 0 h 6312023"/>
              <a:gd name="connsiteX1" fmla="*/ 2502569 w 6005764"/>
              <a:gd name="connsiteY1" fmla="*/ 1925053 h 6312023"/>
              <a:gd name="connsiteX2" fmla="*/ 3145587 w 6005764"/>
              <a:gd name="connsiteY2" fmla="*/ 4856415 h 6312023"/>
              <a:gd name="connsiteX3" fmla="*/ 6001753 w 6005764"/>
              <a:gd name="connsiteY3" fmla="*/ 6266448 h 6312023"/>
              <a:gd name="connsiteX4" fmla="*/ 6005764 w 6005764"/>
              <a:gd name="connsiteY4" fmla="*/ 0 h 6312023"/>
              <a:gd name="connsiteX5" fmla="*/ 0 w 6005764"/>
              <a:gd name="connsiteY5" fmla="*/ 0 h 6312023"/>
              <a:gd name="connsiteX0" fmla="*/ 0 w 6005764"/>
              <a:gd name="connsiteY0" fmla="*/ 0 h 6318150"/>
              <a:gd name="connsiteX1" fmla="*/ 2502569 w 6005764"/>
              <a:gd name="connsiteY1" fmla="*/ 1925053 h 6318150"/>
              <a:gd name="connsiteX2" fmla="*/ 3145587 w 6005764"/>
              <a:gd name="connsiteY2" fmla="*/ 4856415 h 6318150"/>
              <a:gd name="connsiteX3" fmla="*/ 6001753 w 6005764"/>
              <a:gd name="connsiteY3" fmla="*/ 6266448 h 6318150"/>
              <a:gd name="connsiteX4" fmla="*/ 6005764 w 6005764"/>
              <a:gd name="connsiteY4" fmla="*/ 0 h 6318150"/>
              <a:gd name="connsiteX5" fmla="*/ 0 w 6005764"/>
              <a:gd name="connsiteY5" fmla="*/ 0 h 631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5764" h="6318150">
                <a:moveTo>
                  <a:pt x="0" y="0"/>
                </a:moveTo>
                <a:cubicBezTo>
                  <a:pt x="66174" y="1417720"/>
                  <a:pt x="1978305" y="1115651"/>
                  <a:pt x="2502569" y="1925053"/>
                </a:cubicBezTo>
                <a:cubicBezTo>
                  <a:pt x="3026834" y="2734456"/>
                  <a:pt x="2714790" y="3661059"/>
                  <a:pt x="3145587" y="4856415"/>
                </a:cubicBezTo>
                <a:cubicBezTo>
                  <a:pt x="3576384" y="6051771"/>
                  <a:pt x="4643187" y="6477001"/>
                  <a:pt x="6001753" y="6266448"/>
                </a:cubicBezTo>
                <a:lnTo>
                  <a:pt x="6005764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alpha val="40000"/>
                </a:schemeClr>
              </a:gs>
              <a:gs pos="0">
                <a:srgbClr val="181B2C">
                  <a:alpha val="25000"/>
                </a:srgbClr>
              </a:gs>
              <a:gs pos="55000">
                <a:schemeClr val="accent5">
                  <a:alpha val="44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2814FC5-435F-4276-99AE-465599FF2BA1}"/>
              </a:ext>
            </a:extLst>
          </p:cNvPr>
          <p:cNvSpPr/>
          <p:nvPr/>
        </p:nvSpPr>
        <p:spPr>
          <a:xfrm>
            <a:off x="17828114" y="1072550"/>
            <a:ext cx="1663044" cy="5300581"/>
          </a:xfrm>
          <a:custGeom>
            <a:avLst/>
            <a:gdLst>
              <a:gd name="connsiteX0" fmla="*/ 2561234 w 2585297"/>
              <a:gd name="connsiteY0" fmla="*/ 0 h 6906127"/>
              <a:gd name="connsiteX1" fmla="*/ 780560 w 2585297"/>
              <a:gd name="connsiteY1" fmla="*/ 1852863 h 6906127"/>
              <a:gd name="connsiteX2" fmla="*/ 82728 w 2585297"/>
              <a:gd name="connsiteY2" fmla="*/ 4932948 h 6906127"/>
              <a:gd name="connsiteX3" fmla="*/ 2585297 w 2585297"/>
              <a:gd name="connsiteY3" fmla="*/ 6906127 h 6906127"/>
              <a:gd name="connsiteX4" fmla="*/ 2561234 w 2585297"/>
              <a:gd name="connsiteY4" fmla="*/ 0 h 6906127"/>
              <a:gd name="connsiteX0" fmla="*/ 2561234 w 2585297"/>
              <a:gd name="connsiteY0" fmla="*/ 10370 h 6916497"/>
              <a:gd name="connsiteX1" fmla="*/ 780560 w 2585297"/>
              <a:gd name="connsiteY1" fmla="*/ 1863233 h 6916497"/>
              <a:gd name="connsiteX2" fmla="*/ 82728 w 2585297"/>
              <a:gd name="connsiteY2" fmla="*/ 4943318 h 6916497"/>
              <a:gd name="connsiteX3" fmla="*/ 2585297 w 2585297"/>
              <a:gd name="connsiteY3" fmla="*/ 6916497 h 6916497"/>
              <a:gd name="connsiteX4" fmla="*/ 2561234 w 2585297"/>
              <a:gd name="connsiteY4" fmla="*/ 10370 h 6916497"/>
              <a:gd name="connsiteX0" fmla="*/ 2547392 w 2571455"/>
              <a:gd name="connsiteY0" fmla="*/ 8277 h 6914404"/>
              <a:gd name="connsiteX1" fmla="*/ 938168 w 2571455"/>
              <a:gd name="connsiteY1" fmla="*/ 2184990 h 6914404"/>
              <a:gd name="connsiteX2" fmla="*/ 68886 w 2571455"/>
              <a:gd name="connsiteY2" fmla="*/ 4941225 h 6914404"/>
              <a:gd name="connsiteX3" fmla="*/ 2571455 w 2571455"/>
              <a:gd name="connsiteY3" fmla="*/ 6914404 h 6914404"/>
              <a:gd name="connsiteX4" fmla="*/ 2547392 w 2571455"/>
              <a:gd name="connsiteY4" fmla="*/ 8277 h 6914404"/>
              <a:gd name="connsiteX0" fmla="*/ 2594895 w 2618958"/>
              <a:gd name="connsiteY0" fmla="*/ 8277 h 6914404"/>
              <a:gd name="connsiteX1" fmla="*/ 985671 w 2618958"/>
              <a:gd name="connsiteY1" fmla="*/ 2184990 h 6914404"/>
              <a:gd name="connsiteX2" fmla="*/ 116389 w 2618958"/>
              <a:gd name="connsiteY2" fmla="*/ 4941225 h 6914404"/>
              <a:gd name="connsiteX3" fmla="*/ 2618958 w 2618958"/>
              <a:gd name="connsiteY3" fmla="*/ 6914404 h 6914404"/>
              <a:gd name="connsiteX4" fmla="*/ 2594895 w 2618958"/>
              <a:gd name="connsiteY4" fmla="*/ 8277 h 6914404"/>
              <a:gd name="connsiteX0" fmla="*/ 2594895 w 2618958"/>
              <a:gd name="connsiteY0" fmla="*/ 8277 h 6914404"/>
              <a:gd name="connsiteX1" fmla="*/ 985671 w 2618958"/>
              <a:gd name="connsiteY1" fmla="*/ 2184990 h 6914404"/>
              <a:gd name="connsiteX2" fmla="*/ 116389 w 2618958"/>
              <a:gd name="connsiteY2" fmla="*/ 4941225 h 6914404"/>
              <a:gd name="connsiteX3" fmla="*/ 2618958 w 2618958"/>
              <a:gd name="connsiteY3" fmla="*/ 6914404 h 6914404"/>
              <a:gd name="connsiteX4" fmla="*/ 2594895 w 2618958"/>
              <a:gd name="connsiteY4" fmla="*/ 8277 h 6914404"/>
              <a:gd name="connsiteX0" fmla="*/ 2594895 w 2618958"/>
              <a:gd name="connsiteY0" fmla="*/ 8277 h 6914404"/>
              <a:gd name="connsiteX1" fmla="*/ 985671 w 2618958"/>
              <a:gd name="connsiteY1" fmla="*/ 2184990 h 6914404"/>
              <a:gd name="connsiteX2" fmla="*/ 116389 w 2618958"/>
              <a:gd name="connsiteY2" fmla="*/ 4941225 h 6914404"/>
              <a:gd name="connsiteX3" fmla="*/ 2618958 w 2618958"/>
              <a:gd name="connsiteY3" fmla="*/ 6914404 h 6914404"/>
              <a:gd name="connsiteX4" fmla="*/ 2594895 w 2618958"/>
              <a:gd name="connsiteY4" fmla="*/ 8277 h 6914404"/>
              <a:gd name="connsiteX0" fmla="*/ 2594895 w 2618958"/>
              <a:gd name="connsiteY0" fmla="*/ 8277 h 6914404"/>
              <a:gd name="connsiteX1" fmla="*/ 985671 w 2618958"/>
              <a:gd name="connsiteY1" fmla="*/ 2184990 h 6914404"/>
              <a:gd name="connsiteX2" fmla="*/ 116389 w 2618958"/>
              <a:gd name="connsiteY2" fmla="*/ 4941225 h 6914404"/>
              <a:gd name="connsiteX3" fmla="*/ 2618958 w 2618958"/>
              <a:gd name="connsiteY3" fmla="*/ 6914404 h 6914404"/>
              <a:gd name="connsiteX4" fmla="*/ 2594895 w 2618958"/>
              <a:gd name="connsiteY4" fmla="*/ 8277 h 6914404"/>
              <a:gd name="connsiteX0" fmla="*/ 2517149 w 2541212"/>
              <a:gd name="connsiteY0" fmla="*/ 8277 h 6914404"/>
              <a:gd name="connsiteX1" fmla="*/ 907925 w 2541212"/>
              <a:gd name="connsiteY1" fmla="*/ 2184990 h 6914404"/>
              <a:gd name="connsiteX2" fmla="*/ 38643 w 2541212"/>
              <a:gd name="connsiteY2" fmla="*/ 4941225 h 6914404"/>
              <a:gd name="connsiteX3" fmla="*/ 2541212 w 2541212"/>
              <a:gd name="connsiteY3" fmla="*/ 6914404 h 6914404"/>
              <a:gd name="connsiteX4" fmla="*/ 2517149 w 2541212"/>
              <a:gd name="connsiteY4" fmla="*/ 8277 h 69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1212" h="6914404">
                <a:moveTo>
                  <a:pt x="2517149" y="8277"/>
                </a:moveTo>
                <a:cubicBezTo>
                  <a:pt x="614154" y="-124071"/>
                  <a:pt x="1321009" y="1362832"/>
                  <a:pt x="907925" y="2184990"/>
                </a:cubicBezTo>
                <a:cubicBezTo>
                  <a:pt x="494841" y="3007148"/>
                  <a:pt x="-166896" y="3508464"/>
                  <a:pt x="38643" y="4941225"/>
                </a:cubicBezTo>
                <a:cubicBezTo>
                  <a:pt x="358482" y="6183486"/>
                  <a:pt x="1573672" y="6806120"/>
                  <a:pt x="2541212" y="6914404"/>
                </a:cubicBezTo>
                <a:lnTo>
                  <a:pt x="2517149" y="8277"/>
                </a:lnTo>
                <a:close/>
              </a:path>
            </a:pathLst>
          </a:custGeom>
          <a:gradFill>
            <a:gsLst>
              <a:gs pos="2000">
                <a:schemeClr val="accent1">
                  <a:alpha val="79000"/>
                </a:schemeClr>
              </a:gs>
              <a:gs pos="100000">
                <a:schemeClr val="accent5">
                  <a:alpha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97E8786-3DF0-4FBA-9893-5683502D2B13}"/>
              </a:ext>
            </a:extLst>
          </p:cNvPr>
          <p:cNvGrpSpPr/>
          <p:nvPr/>
        </p:nvGrpSpPr>
        <p:grpSpPr>
          <a:xfrm>
            <a:off x="3527697" y="3523401"/>
            <a:ext cx="12421644" cy="3227221"/>
            <a:chOff x="4025980" y="3523401"/>
            <a:chExt cx="12421644" cy="3227221"/>
          </a:xfrm>
        </p:grpSpPr>
        <p:sp>
          <p:nvSpPr>
            <p:cNvPr id="9" name="Text Placeholder 2">
              <a:extLst>
                <a:ext uri="{FF2B5EF4-FFF2-40B4-BE49-F238E27FC236}">
                  <a16:creationId xmlns:a16="http://schemas.microsoft.com/office/drawing/2014/main" id="{56D1133E-63D0-4BED-9212-18EF3C680DEC}"/>
                </a:ext>
              </a:extLst>
            </p:cNvPr>
            <p:cNvSpPr txBox="1">
              <a:spLocks/>
            </p:cNvSpPr>
            <p:nvPr/>
          </p:nvSpPr>
          <p:spPr>
            <a:xfrm>
              <a:off x="6498847" y="4599669"/>
              <a:ext cx="9948777" cy="1773462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6600" dirty="0">
                  <a:solidFill>
                    <a:srgbClr val="0A5EA2"/>
                  </a:solidFill>
                  <a:latin typeface="Nexa Bold" panose="02000000000000000000" pitchFamily="50" charset="0"/>
                </a:rPr>
                <a:t>T</a:t>
              </a:r>
              <a:r>
                <a:rPr lang="en-US" sz="16600" b="0" dirty="0">
                  <a:solidFill>
                    <a:srgbClr val="0A5EA2"/>
                  </a:solidFill>
                  <a:latin typeface="Nexa Bold" panose="02000000000000000000" pitchFamily="50" charset="0"/>
                </a:rPr>
                <a:t>echnology</a:t>
              </a:r>
              <a:endParaRPr lang="id-ID" sz="11500" b="0" dirty="0">
                <a:solidFill>
                  <a:srgbClr val="0A5EA2"/>
                </a:solidFill>
                <a:latin typeface="Nexa Bold" panose="02000000000000000000" pitchFamily="50" charset="0"/>
              </a:endParaRPr>
            </a:p>
          </p:txBody>
        </p: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F55448B5-9D44-4CE2-8D8C-47F3C2EEB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025980" y="3523401"/>
              <a:ext cx="2669638" cy="3227221"/>
            </a:xfrm>
            <a:prstGeom prst="rect">
              <a:avLst/>
            </a:prstGeom>
          </p:spPr>
        </p:pic>
      </p:grpSp>
      <p:sp>
        <p:nvSpPr>
          <p:cNvPr id="11" name="Rectangle 2">
            <a:extLst>
              <a:ext uri="{FF2B5EF4-FFF2-40B4-BE49-F238E27FC236}">
                <a16:creationId xmlns:a16="http://schemas.microsoft.com/office/drawing/2014/main" id="{FE93C804-1352-4C4B-A97B-856CABFA0D65}"/>
              </a:ext>
            </a:extLst>
          </p:cNvPr>
          <p:cNvSpPr/>
          <p:nvPr/>
        </p:nvSpPr>
        <p:spPr>
          <a:xfrm flipH="1">
            <a:off x="0" y="17248020"/>
            <a:ext cx="19477038" cy="9639299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solidFill>
            <a:schemeClr val="accent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5F6C8D3-CA5F-4CC0-B173-2537470305F8}"/>
              </a:ext>
            </a:extLst>
          </p:cNvPr>
          <p:cNvSpPr/>
          <p:nvPr/>
        </p:nvSpPr>
        <p:spPr>
          <a:xfrm>
            <a:off x="0" y="17248021"/>
            <a:ext cx="19477038" cy="9639299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gradFill flip="none" rotWithShape="1">
            <a:gsLst>
              <a:gs pos="2000">
                <a:schemeClr val="accent1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99391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72C495B-5ADB-4385-A253-D1469A909C80}"/>
              </a:ext>
            </a:extLst>
          </p:cNvPr>
          <p:cNvSpPr/>
          <p:nvPr/>
        </p:nvSpPr>
        <p:spPr>
          <a:xfrm flipH="1">
            <a:off x="0" y="1333499"/>
            <a:ext cx="19477038" cy="9639299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solidFill>
            <a:schemeClr val="accent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2FA7D9-8E02-44C1-BC79-2C31105B6B66}"/>
              </a:ext>
            </a:extLst>
          </p:cNvPr>
          <p:cNvSpPr/>
          <p:nvPr/>
        </p:nvSpPr>
        <p:spPr>
          <a:xfrm>
            <a:off x="0" y="1333500"/>
            <a:ext cx="19477038" cy="9639299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gradFill flip="none" rotWithShape="1">
            <a:gsLst>
              <a:gs pos="2000">
                <a:schemeClr val="accent1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67CFD7-BA38-4172-AA35-7D3EEBF8D2B0}"/>
              </a:ext>
            </a:extLst>
          </p:cNvPr>
          <p:cNvSpPr txBox="1"/>
          <p:nvPr/>
        </p:nvSpPr>
        <p:spPr>
          <a:xfrm rot="10800000" flipV="1">
            <a:off x="17971062" y="9953375"/>
            <a:ext cx="1515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2800" b="0" i="0" smtClean="0">
                <a:solidFill>
                  <a:schemeClr val="bg1"/>
                </a:solidFill>
                <a:latin typeface="Nexa Light" panose="02000000000000000000" pitchFamily="50" charset="0"/>
                <a:ea typeface="Roboto Condensed" panose="02000000000000000000" pitchFamily="2" charset="0"/>
                <a:cs typeface="Segoe UI" panose="020B0502040204020203" pitchFamily="34" charset="0"/>
              </a:rPr>
              <a:pPr algn="ctr"/>
              <a:t>2</a:t>
            </a:fld>
            <a:endParaRPr lang="id-ID" sz="8800" b="0" i="0" dirty="0">
              <a:solidFill>
                <a:schemeClr val="bg1"/>
              </a:solidFill>
              <a:latin typeface="Nexa Light" panose="02000000000000000000" pitchFamily="50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E81378D-9299-4871-9434-B3E89B6563E5}"/>
              </a:ext>
            </a:extLst>
          </p:cNvPr>
          <p:cNvSpPr/>
          <p:nvPr/>
        </p:nvSpPr>
        <p:spPr>
          <a:xfrm>
            <a:off x="3080459" y="6816234"/>
            <a:ext cx="13316118" cy="2025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3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Разработка 3D-симулятора технологических</a:t>
            </a:r>
            <a:r>
              <a:rPr lang="en-US" sz="3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3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процессов, позволяющего обеспечить персонал эксплуатационным опытом в безопасной для них среде</a:t>
            </a:r>
            <a:endParaRPr lang="en-US" sz="36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DAEFE9C-238B-4724-90C7-BFF4D429BE04}"/>
              </a:ext>
            </a:extLst>
          </p:cNvPr>
          <p:cNvGrpSpPr/>
          <p:nvPr/>
        </p:nvGrpSpPr>
        <p:grpSpPr>
          <a:xfrm>
            <a:off x="9149772" y="9057017"/>
            <a:ext cx="1177491" cy="625642"/>
            <a:chOff x="9149774" y="7652084"/>
            <a:chExt cx="1177491" cy="625642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8D148CB6-8848-4E87-B172-3911D9EF45F4}"/>
                </a:ext>
              </a:extLst>
            </p:cNvPr>
            <p:cNvSpPr/>
            <p:nvPr/>
          </p:nvSpPr>
          <p:spPr>
            <a:xfrm>
              <a:off x="9149774" y="7652084"/>
              <a:ext cx="1177491" cy="625642"/>
            </a:xfrm>
            <a:prstGeom prst="roundRect">
              <a:avLst>
                <a:gd name="adj" fmla="val 43462"/>
              </a:avLst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7" name="Freeform 2">
              <a:extLst>
                <a:ext uri="{FF2B5EF4-FFF2-40B4-BE49-F238E27FC236}">
                  <a16:creationId xmlns:a16="http://schemas.microsoft.com/office/drawing/2014/main" id="{3004C4AC-D591-44BE-9827-0DD720B85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4308" y="7895578"/>
              <a:ext cx="248422" cy="138654"/>
            </a:xfrm>
            <a:custGeom>
              <a:avLst/>
              <a:gdLst>
                <a:gd name="T0" fmla="*/ 170097 w 472"/>
                <a:gd name="T1" fmla="*/ 0 h 266"/>
                <a:gd name="T2" fmla="*/ 170097 w 472"/>
                <a:gd name="T3" fmla="*/ 0 h 266"/>
                <a:gd name="T4" fmla="*/ 159263 w 472"/>
                <a:gd name="T5" fmla="*/ 0 h 266"/>
                <a:gd name="T6" fmla="*/ 84868 w 472"/>
                <a:gd name="T7" fmla="*/ 79027 h 266"/>
                <a:gd name="T8" fmla="*/ 10473 w 472"/>
                <a:gd name="T9" fmla="*/ 0 h 266"/>
                <a:gd name="T10" fmla="*/ 0 w 472"/>
                <a:gd name="T11" fmla="*/ 0 h 266"/>
                <a:gd name="T12" fmla="*/ 0 w 472"/>
                <a:gd name="T13" fmla="*/ 10370 h 266"/>
                <a:gd name="T14" fmla="*/ 79451 w 472"/>
                <a:gd name="T15" fmla="*/ 94761 h 266"/>
                <a:gd name="T16" fmla="*/ 84868 w 472"/>
                <a:gd name="T17" fmla="*/ 94761 h 266"/>
                <a:gd name="T18" fmla="*/ 90285 w 472"/>
                <a:gd name="T19" fmla="*/ 94761 h 266"/>
                <a:gd name="T20" fmla="*/ 170097 w 472"/>
                <a:gd name="T21" fmla="*/ 10370 h 266"/>
                <a:gd name="T22" fmla="*/ 170097 w 472"/>
                <a:gd name="T23" fmla="*/ 0 h 26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72" h="266">
                  <a:moveTo>
                    <a:pt x="471" y="0"/>
                  </a:moveTo>
                  <a:lnTo>
                    <a:pt x="471" y="0"/>
                  </a:lnTo>
                  <a:cubicBezTo>
                    <a:pt x="456" y="0"/>
                    <a:pt x="441" y="0"/>
                    <a:pt x="441" y="0"/>
                  </a:cubicBezTo>
                  <a:cubicBezTo>
                    <a:pt x="235" y="221"/>
                    <a:pt x="235" y="221"/>
                    <a:pt x="235" y="22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4" y="0"/>
                    <a:pt x="0" y="0"/>
                  </a:cubicBezTo>
                  <a:cubicBezTo>
                    <a:pt x="0" y="14"/>
                    <a:pt x="0" y="14"/>
                    <a:pt x="0" y="29"/>
                  </a:cubicBezTo>
                  <a:cubicBezTo>
                    <a:pt x="220" y="265"/>
                    <a:pt x="220" y="265"/>
                    <a:pt x="220" y="265"/>
                  </a:cubicBezTo>
                  <a:lnTo>
                    <a:pt x="235" y="265"/>
                  </a:lnTo>
                  <a:lnTo>
                    <a:pt x="250" y="265"/>
                  </a:lnTo>
                  <a:cubicBezTo>
                    <a:pt x="471" y="29"/>
                    <a:pt x="471" y="29"/>
                    <a:pt x="471" y="29"/>
                  </a:cubicBezTo>
                  <a:cubicBezTo>
                    <a:pt x="471" y="14"/>
                    <a:pt x="471" y="14"/>
                    <a:pt x="471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5B1F6ED1-D3C4-4D49-BD3B-DF5679005692}"/>
              </a:ext>
            </a:extLst>
          </p:cNvPr>
          <p:cNvGrpSpPr/>
          <p:nvPr/>
        </p:nvGrpSpPr>
        <p:grpSpPr>
          <a:xfrm>
            <a:off x="3527697" y="3523401"/>
            <a:ext cx="12421644" cy="3227221"/>
            <a:chOff x="4025980" y="3523401"/>
            <a:chExt cx="12421644" cy="3227221"/>
          </a:xfrm>
          <a:solidFill>
            <a:srgbClr val="CEF0EC"/>
          </a:solidFill>
        </p:grpSpPr>
        <p:sp>
          <p:nvSpPr>
            <p:cNvPr id="31" name="Text Placeholder 2">
              <a:extLst>
                <a:ext uri="{FF2B5EF4-FFF2-40B4-BE49-F238E27FC236}">
                  <a16:creationId xmlns:a16="http://schemas.microsoft.com/office/drawing/2014/main" id="{82E931CF-AD0C-496D-B1B0-26385A7E53CB}"/>
                </a:ext>
              </a:extLst>
            </p:cNvPr>
            <p:cNvSpPr txBox="1">
              <a:spLocks/>
            </p:cNvSpPr>
            <p:nvPr/>
          </p:nvSpPr>
          <p:spPr>
            <a:xfrm>
              <a:off x="6498847" y="4599669"/>
              <a:ext cx="9948777" cy="1773462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6600" dirty="0">
                  <a:solidFill>
                    <a:srgbClr val="CEF0EC"/>
                  </a:solidFill>
                  <a:latin typeface="Nexa Bold" panose="02000000000000000000" pitchFamily="50" charset="0"/>
                </a:rPr>
                <a:t>T</a:t>
              </a:r>
              <a:r>
                <a:rPr lang="en-US" sz="16600" b="0" dirty="0">
                  <a:solidFill>
                    <a:srgbClr val="CEF0EC"/>
                  </a:solidFill>
                  <a:latin typeface="Nexa Bold" panose="02000000000000000000" pitchFamily="50" charset="0"/>
                </a:rPr>
                <a:t>echnology</a:t>
              </a:r>
              <a:endParaRPr lang="id-ID" sz="11500" b="0" dirty="0">
                <a:solidFill>
                  <a:srgbClr val="CEF0EC"/>
                </a:solidFill>
                <a:latin typeface="Nexa Bold" panose="02000000000000000000" pitchFamily="50" charset="0"/>
              </a:endParaRPr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291D5E1F-913D-4EBF-A255-A294E377B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025980" y="3523401"/>
              <a:ext cx="2669638" cy="32272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235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">
              <a:srgbClr val="2E3252"/>
            </a:gs>
            <a:gs pos="100000">
              <a:srgbClr val="161828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52">
            <a:extLst>
              <a:ext uri="{FF2B5EF4-FFF2-40B4-BE49-F238E27FC236}">
                <a16:creationId xmlns:a16="http://schemas.microsoft.com/office/drawing/2014/main" id="{43C4D0D9-BDE9-4CF4-9FB8-F5ACC2587414}"/>
              </a:ext>
            </a:extLst>
          </p:cNvPr>
          <p:cNvSpPr/>
          <p:nvPr/>
        </p:nvSpPr>
        <p:spPr>
          <a:xfrm>
            <a:off x="6907425" y="4043240"/>
            <a:ext cx="5904903" cy="5215389"/>
          </a:xfrm>
          <a:prstGeom prst="roundRect">
            <a:avLst>
              <a:gd name="adj" fmla="val 10377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6" name="Rectangle 2">
            <a:extLst>
              <a:ext uri="{FF2B5EF4-FFF2-40B4-BE49-F238E27FC236}">
                <a16:creationId xmlns:a16="http://schemas.microsoft.com/office/drawing/2014/main" id="{0DFDE849-4DB9-4C4B-B753-81A3B14B1659}"/>
              </a:ext>
            </a:extLst>
          </p:cNvPr>
          <p:cNvSpPr/>
          <p:nvPr/>
        </p:nvSpPr>
        <p:spPr>
          <a:xfrm flipH="1" flipV="1">
            <a:off x="0" y="-2530"/>
            <a:ext cx="19477038" cy="3376974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solidFill>
            <a:schemeClr val="accent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5817BCF3-C5DE-40A8-9239-8BDED27CBAA4}"/>
              </a:ext>
            </a:extLst>
          </p:cNvPr>
          <p:cNvSpPr/>
          <p:nvPr/>
        </p:nvSpPr>
        <p:spPr>
          <a:xfrm flipV="1">
            <a:off x="2407" y="0"/>
            <a:ext cx="19474631" cy="3506723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gradFill flip="none" rotWithShape="1">
            <a:gsLst>
              <a:gs pos="2000">
                <a:schemeClr val="accent1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0" name="Rectangle: Rounded Corners 52">
            <a:extLst>
              <a:ext uri="{FF2B5EF4-FFF2-40B4-BE49-F238E27FC236}">
                <a16:creationId xmlns:a16="http://schemas.microsoft.com/office/drawing/2014/main" id="{0285ACBB-8837-4FD5-82D2-1294EB8260CF}"/>
              </a:ext>
            </a:extLst>
          </p:cNvPr>
          <p:cNvSpPr/>
          <p:nvPr/>
        </p:nvSpPr>
        <p:spPr>
          <a:xfrm>
            <a:off x="723242" y="4043241"/>
            <a:ext cx="5617821" cy="5215388"/>
          </a:xfrm>
          <a:prstGeom prst="roundRect">
            <a:avLst>
              <a:gd name="adj" fmla="val 10377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223974-260C-49C5-BAD4-0B5C84EF3B56}"/>
              </a:ext>
            </a:extLst>
          </p:cNvPr>
          <p:cNvSpPr/>
          <p:nvPr/>
        </p:nvSpPr>
        <p:spPr>
          <a:xfrm>
            <a:off x="1137396" y="4386509"/>
            <a:ext cx="3993163" cy="171520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BA44E3-C221-467B-A6C5-BEF4AF90CB41}"/>
              </a:ext>
            </a:extLst>
          </p:cNvPr>
          <p:cNvSpPr/>
          <p:nvPr/>
        </p:nvSpPr>
        <p:spPr>
          <a:xfrm>
            <a:off x="1040538" y="4732020"/>
            <a:ext cx="5208400" cy="314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800" dirty="0">
                <a:solidFill>
                  <a:schemeClr val="bg1">
                    <a:lumMod val="8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профильных производственных компаниях выпускники без реального опыта не способны самостоятельно справляться с поставленными задачами</a:t>
            </a:r>
            <a:endParaRPr lang="en-US" sz="2800" dirty="0">
              <a:solidFill>
                <a:schemeClr val="bg1">
                  <a:lumMod val="8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31CF61-27C8-4546-99CB-C5C90C483F75}"/>
              </a:ext>
            </a:extLst>
          </p:cNvPr>
          <p:cNvSpPr/>
          <p:nvPr/>
        </p:nvSpPr>
        <p:spPr>
          <a:xfrm>
            <a:off x="7322295" y="4393513"/>
            <a:ext cx="4194114" cy="173109"/>
          </a:xfrm>
          <a:prstGeom prst="rect">
            <a:avLst/>
          </a:prstGeom>
          <a:gradFill flip="none" rotWithShape="1">
            <a:gsLst>
              <a:gs pos="2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1D44E98-2F5E-4FA1-82A2-787AD205DA6F}"/>
              </a:ext>
            </a:extLst>
          </p:cNvPr>
          <p:cNvSpPr/>
          <p:nvPr/>
        </p:nvSpPr>
        <p:spPr>
          <a:xfrm>
            <a:off x="7184083" y="4717557"/>
            <a:ext cx="4991194" cy="314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800" dirty="0">
                <a:solidFill>
                  <a:schemeClr val="bg1">
                    <a:lumMod val="8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Обучение и переобучение выпускников образовательных учреждений существенно увеличивает материальные и временные затраты предприятия</a:t>
            </a:r>
            <a:endParaRPr lang="en-US" sz="2800" dirty="0">
              <a:solidFill>
                <a:schemeClr val="bg1">
                  <a:lumMod val="8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2" name="Rectangle: Rounded Corners 52">
            <a:extLst>
              <a:ext uri="{FF2B5EF4-FFF2-40B4-BE49-F238E27FC236}">
                <a16:creationId xmlns:a16="http://schemas.microsoft.com/office/drawing/2014/main" id="{700C343B-E152-43B1-BA9D-AF354A5061C2}"/>
              </a:ext>
            </a:extLst>
          </p:cNvPr>
          <p:cNvSpPr/>
          <p:nvPr/>
        </p:nvSpPr>
        <p:spPr>
          <a:xfrm>
            <a:off x="13421614" y="4048672"/>
            <a:ext cx="5619600" cy="5215389"/>
          </a:xfrm>
          <a:prstGeom prst="roundRect">
            <a:avLst>
              <a:gd name="adj" fmla="val 10377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37AF4F-0AA4-4E07-83E6-070131C68CB5}"/>
              </a:ext>
            </a:extLst>
          </p:cNvPr>
          <p:cNvSpPr/>
          <p:nvPr/>
        </p:nvSpPr>
        <p:spPr>
          <a:xfrm>
            <a:off x="13797575" y="4385698"/>
            <a:ext cx="3992400" cy="172331"/>
          </a:xfrm>
          <a:prstGeom prst="rect">
            <a:avLst/>
          </a:prstGeom>
          <a:gradFill flip="none" rotWithShape="1">
            <a:gsLst>
              <a:gs pos="2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C9FDD20-ADC6-447A-A03B-3213922AE4F4}"/>
              </a:ext>
            </a:extLst>
          </p:cNvPr>
          <p:cNvSpPr/>
          <p:nvPr/>
        </p:nvSpPr>
        <p:spPr>
          <a:xfrm>
            <a:off x="13728751" y="4720874"/>
            <a:ext cx="4718178" cy="4180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800" dirty="0">
                <a:solidFill>
                  <a:schemeClr val="bg1">
                    <a:lumMod val="8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Молодые сотрудники в первые 3-5 лет совершают множество ошибок при работе с оборудованием, что увеличивает конечные издержки предприятия и нередко приводит к несчастным случаям</a:t>
            </a:r>
            <a:endParaRPr lang="en-US" sz="2800" dirty="0">
              <a:solidFill>
                <a:schemeClr val="bg1">
                  <a:lumMod val="8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48B86A7-1511-4F7F-A79A-FAE6F9366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7786" y="578097"/>
            <a:ext cx="544035" cy="657663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F688DE86-A74F-45F9-AD70-7E2E00A09BFB}"/>
              </a:ext>
            </a:extLst>
          </p:cNvPr>
          <p:cNvSpPr txBox="1">
            <a:spLocks/>
          </p:cNvSpPr>
          <p:nvPr/>
        </p:nvSpPr>
        <p:spPr>
          <a:xfrm>
            <a:off x="7226513" y="1195356"/>
            <a:ext cx="5064652" cy="1649378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8800" dirty="0">
                <a:solidFill>
                  <a:schemeClr val="bg1"/>
                </a:solidFill>
                <a:latin typeface="Nexa Bold" panose="02000000000000000000" pitchFamily="50" charset="0"/>
              </a:rPr>
              <a:t>Проблема</a:t>
            </a:r>
            <a:endParaRPr lang="id-ID" sz="8800" dirty="0">
              <a:solidFill>
                <a:schemeClr val="bg1"/>
              </a:solidFill>
              <a:latin typeface="Nexa Bold" panose="02000000000000000000" pitchFamily="50" charset="0"/>
            </a:endParaRPr>
          </a:p>
        </p:txBody>
      </p:sp>
      <p:sp>
        <p:nvSpPr>
          <p:cNvPr id="53" name="Freeform 119">
            <a:extLst>
              <a:ext uri="{FF2B5EF4-FFF2-40B4-BE49-F238E27FC236}">
                <a16:creationId xmlns:a16="http://schemas.microsoft.com/office/drawing/2014/main" id="{81D8CDDE-25A7-4253-9878-E3A411B38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9516" y="4316908"/>
            <a:ext cx="990000" cy="785050"/>
          </a:xfrm>
          <a:custGeom>
            <a:avLst/>
            <a:gdLst>
              <a:gd name="T0" fmla="*/ 139617 w 497"/>
              <a:gd name="T1" fmla="*/ 151370 h 444"/>
              <a:gd name="T2" fmla="*/ 139617 w 497"/>
              <a:gd name="T3" fmla="*/ 151370 h 444"/>
              <a:gd name="T4" fmla="*/ 99534 w 497"/>
              <a:gd name="T5" fmla="*/ 115780 h 444"/>
              <a:gd name="T6" fmla="*/ 111694 w 497"/>
              <a:gd name="T7" fmla="*/ 87849 h 444"/>
              <a:gd name="T8" fmla="*/ 123404 w 497"/>
              <a:gd name="T9" fmla="*/ 68027 h 444"/>
              <a:gd name="T10" fmla="*/ 119801 w 497"/>
              <a:gd name="T11" fmla="*/ 59917 h 444"/>
              <a:gd name="T12" fmla="*/ 123404 w 497"/>
              <a:gd name="T13" fmla="*/ 40095 h 444"/>
              <a:gd name="T14" fmla="*/ 79717 w 497"/>
              <a:gd name="T15" fmla="*/ 0 h 444"/>
              <a:gd name="T16" fmla="*/ 31526 w 497"/>
              <a:gd name="T17" fmla="*/ 40095 h 444"/>
              <a:gd name="T18" fmla="*/ 35580 w 497"/>
              <a:gd name="T19" fmla="*/ 59917 h 444"/>
              <a:gd name="T20" fmla="*/ 31526 w 497"/>
              <a:gd name="T21" fmla="*/ 68027 h 444"/>
              <a:gd name="T22" fmla="*/ 43687 w 497"/>
              <a:gd name="T23" fmla="*/ 87849 h 444"/>
              <a:gd name="T24" fmla="*/ 55397 w 497"/>
              <a:gd name="T25" fmla="*/ 115780 h 444"/>
              <a:gd name="T26" fmla="*/ 15763 w 497"/>
              <a:gd name="T27" fmla="*/ 151370 h 444"/>
              <a:gd name="T28" fmla="*/ 0 w 497"/>
              <a:gd name="T29" fmla="*/ 155425 h 444"/>
              <a:gd name="T30" fmla="*/ 0 w 497"/>
              <a:gd name="T31" fmla="*/ 199574 h 444"/>
              <a:gd name="T32" fmla="*/ 179251 w 497"/>
              <a:gd name="T33" fmla="*/ 199574 h 444"/>
              <a:gd name="T34" fmla="*/ 179251 w 497"/>
              <a:gd name="T35" fmla="*/ 179752 h 444"/>
              <a:gd name="T36" fmla="*/ 139617 w 497"/>
              <a:gd name="T37" fmla="*/ 151370 h 444"/>
              <a:gd name="T38" fmla="*/ 191411 w 497"/>
              <a:gd name="T39" fmla="*/ 87849 h 444"/>
              <a:gd name="T40" fmla="*/ 191411 w 497"/>
              <a:gd name="T41" fmla="*/ 87849 h 444"/>
              <a:gd name="T42" fmla="*/ 191411 w 497"/>
              <a:gd name="T43" fmla="*/ 55863 h 444"/>
              <a:gd name="T44" fmla="*/ 167541 w 497"/>
              <a:gd name="T45" fmla="*/ 55863 h 444"/>
              <a:gd name="T46" fmla="*/ 167541 w 497"/>
              <a:gd name="T47" fmla="*/ 87849 h 444"/>
              <a:gd name="T48" fmla="*/ 135564 w 497"/>
              <a:gd name="T49" fmla="*/ 87849 h 444"/>
              <a:gd name="T50" fmla="*/ 135564 w 497"/>
              <a:gd name="T51" fmla="*/ 111726 h 444"/>
              <a:gd name="T52" fmla="*/ 167541 w 497"/>
              <a:gd name="T53" fmla="*/ 111726 h 444"/>
              <a:gd name="T54" fmla="*/ 167541 w 497"/>
              <a:gd name="T55" fmla="*/ 143712 h 444"/>
              <a:gd name="T56" fmla="*/ 191411 w 497"/>
              <a:gd name="T57" fmla="*/ 143712 h 444"/>
              <a:gd name="T58" fmla="*/ 191411 w 497"/>
              <a:gd name="T59" fmla="*/ 111726 h 444"/>
              <a:gd name="T60" fmla="*/ 223388 w 497"/>
              <a:gd name="T61" fmla="*/ 111726 h 444"/>
              <a:gd name="T62" fmla="*/ 223388 w 497"/>
              <a:gd name="T63" fmla="*/ 87849 h 444"/>
              <a:gd name="T64" fmla="*/ 191411 w 497"/>
              <a:gd name="T65" fmla="*/ 87849 h 44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497" h="444">
                <a:moveTo>
                  <a:pt x="310" y="336"/>
                </a:moveTo>
                <a:lnTo>
                  <a:pt x="310" y="336"/>
                </a:lnTo>
                <a:cubicBezTo>
                  <a:pt x="248" y="310"/>
                  <a:pt x="221" y="292"/>
                  <a:pt x="221" y="257"/>
                </a:cubicBezTo>
                <a:cubicBezTo>
                  <a:pt x="221" y="230"/>
                  <a:pt x="239" y="239"/>
                  <a:pt x="248" y="195"/>
                </a:cubicBezTo>
                <a:cubicBezTo>
                  <a:pt x="257" y="177"/>
                  <a:pt x="274" y="195"/>
                  <a:pt x="274" y="151"/>
                </a:cubicBezTo>
                <a:cubicBezTo>
                  <a:pt x="274" y="133"/>
                  <a:pt x="266" y="133"/>
                  <a:pt x="266" y="133"/>
                </a:cubicBezTo>
                <a:cubicBezTo>
                  <a:pt x="266" y="133"/>
                  <a:pt x="274" y="106"/>
                  <a:pt x="274" y="89"/>
                </a:cubicBezTo>
                <a:cubicBezTo>
                  <a:pt x="274" y="62"/>
                  <a:pt x="257" y="0"/>
                  <a:pt x="177" y="0"/>
                </a:cubicBezTo>
                <a:cubicBezTo>
                  <a:pt x="88" y="0"/>
                  <a:pt x="70" y="62"/>
                  <a:pt x="70" y="89"/>
                </a:cubicBezTo>
                <a:cubicBezTo>
                  <a:pt x="70" y="106"/>
                  <a:pt x="79" y="133"/>
                  <a:pt x="79" y="133"/>
                </a:cubicBezTo>
                <a:cubicBezTo>
                  <a:pt x="79" y="133"/>
                  <a:pt x="70" y="133"/>
                  <a:pt x="70" y="151"/>
                </a:cubicBezTo>
                <a:cubicBezTo>
                  <a:pt x="70" y="195"/>
                  <a:pt x="88" y="177"/>
                  <a:pt x="97" y="195"/>
                </a:cubicBezTo>
                <a:cubicBezTo>
                  <a:pt x="106" y="239"/>
                  <a:pt x="123" y="230"/>
                  <a:pt x="123" y="257"/>
                </a:cubicBezTo>
                <a:cubicBezTo>
                  <a:pt x="123" y="292"/>
                  <a:pt x="97" y="310"/>
                  <a:pt x="35" y="336"/>
                </a:cubicBezTo>
                <a:cubicBezTo>
                  <a:pt x="35" y="336"/>
                  <a:pt x="17" y="336"/>
                  <a:pt x="0" y="345"/>
                </a:cubicBezTo>
                <a:cubicBezTo>
                  <a:pt x="0" y="443"/>
                  <a:pt x="0" y="443"/>
                  <a:pt x="0" y="443"/>
                </a:cubicBezTo>
                <a:cubicBezTo>
                  <a:pt x="398" y="443"/>
                  <a:pt x="398" y="443"/>
                  <a:pt x="398" y="443"/>
                </a:cubicBezTo>
                <a:cubicBezTo>
                  <a:pt x="398" y="443"/>
                  <a:pt x="398" y="408"/>
                  <a:pt x="398" y="399"/>
                </a:cubicBezTo>
                <a:cubicBezTo>
                  <a:pt x="398" y="381"/>
                  <a:pt x="372" y="354"/>
                  <a:pt x="310" y="336"/>
                </a:cubicBezTo>
                <a:close/>
                <a:moveTo>
                  <a:pt x="425" y="195"/>
                </a:moveTo>
                <a:lnTo>
                  <a:pt x="425" y="195"/>
                </a:lnTo>
                <a:cubicBezTo>
                  <a:pt x="425" y="124"/>
                  <a:pt x="425" y="124"/>
                  <a:pt x="425" y="124"/>
                </a:cubicBezTo>
                <a:cubicBezTo>
                  <a:pt x="372" y="124"/>
                  <a:pt x="372" y="124"/>
                  <a:pt x="372" y="124"/>
                </a:cubicBezTo>
                <a:cubicBezTo>
                  <a:pt x="372" y="195"/>
                  <a:pt x="372" y="195"/>
                  <a:pt x="372" y="195"/>
                </a:cubicBezTo>
                <a:cubicBezTo>
                  <a:pt x="301" y="195"/>
                  <a:pt x="301" y="195"/>
                  <a:pt x="301" y="195"/>
                </a:cubicBezTo>
                <a:cubicBezTo>
                  <a:pt x="301" y="248"/>
                  <a:pt x="301" y="248"/>
                  <a:pt x="301" y="248"/>
                </a:cubicBezTo>
                <a:cubicBezTo>
                  <a:pt x="372" y="248"/>
                  <a:pt x="372" y="248"/>
                  <a:pt x="372" y="248"/>
                </a:cubicBezTo>
                <a:cubicBezTo>
                  <a:pt x="372" y="319"/>
                  <a:pt x="372" y="319"/>
                  <a:pt x="372" y="319"/>
                </a:cubicBezTo>
                <a:cubicBezTo>
                  <a:pt x="425" y="319"/>
                  <a:pt x="425" y="319"/>
                  <a:pt x="425" y="319"/>
                </a:cubicBezTo>
                <a:cubicBezTo>
                  <a:pt x="425" y="248"/>
                  <a:pt x="425" y="248"/>
                  <a:pt x="425" y="248"/>
                </a:cubicBezTo>
                <a:cubicBezTo>
                  <a:pt x="496" y="248"/>
                  <a:pt x="496" y="248"/>
                  <a:pt x="496" y="248"/>
                </a:cubicBezTo>
                <a:cubicBezTo>
                  <a:pt x="496" y="195"/>
                  <a:pt x="496" y="195"/>
                  <a:pt x="496" y="195"/>
                </a:cubicBezTo>
                <a:lnTo>
                  <a:pt x="425" y="195"/>
                </a:lnTo>
                <a:close/>
              </a:path>
            </a:pathLst>
          </a:custGeom>
          <a:solidFill>
            <a:srgbClr val="1AA38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58" name="AutoShape 17">
            <a:extLst>
              <a:ext uri="{FF2B5EF4-FFF2-40B4-BE49-F238E27FC236}">
                <a16:creationId xmlns:a16="http://schemas.microsoft.com/office/drawing/2014/main" id="{70F03D00-EB36-49B8-9632-322F468B1130}"/>
              </a:ext>
            </a:extLst>
          </p:cNvPr>
          <p:cNvSpPr>
            <a:spLocks/>
          </p:cNvSpPr>
          <p:nvPr/>
        </p:nvSpPr>
        <p:spPr bwMode="auto">
          <a:xfrm>
            <a:off x="11687597" y="4309594"/>
            <a:ext cx="873199" cy="773589"/>
          </a:xfrm>
          <a:custGeom>
            <a:avLst/>
            <a:gdLst>
              <a:gd name="T0" fmla="*/ 10473 w 20946"/>
              <a:gd name="T1" fmla="*/ 10800 h 21600"/>
              <a:gd name="T2" fmla="*/ 10473 w 20946"/>
              <a:gd name="T3" fmla="*/ 10800 h 21600"/>
              <a:gd name="T4" fmla="*/ 10473 w 20946"/>
              <a:gd name="T5" fmla="*/ 10800 h 21600"/>
              <a:gd name="T6" fmla="*/ 10473 w 20946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946" h="21600">
                <a:moveTo>
                  <a:pt x="18509" y="15329"/>
                </a:moveTo>
                <a:lnTo>
                  <a:pt x="11782" y="15329"/>
                </a:lnTo>
                <a:cubicBezTo>
                  <a:pt x="10699" y="15329"/>
                  <a:pt x="9818" y="14391"/>
                  <a:pt x="9818" y="13238"/>
                </a:cubicBezTo>
                <a:cubicBezTo>
                  <a:pt x="9818" y="12086"/>
                  <a:pt x="10699" y="11148"/>
                  <a:pt x="11782" y="11148"/>
                </a:cubicBezTo>
                <a:lnTo>
                  <a:pt x="17673" y="11148"/>
                </a:lnTo>
                <a:cubicBezTo>
                  <a:pt x="18077" y="11142"/>
                  <a:pt x="18477" y="10934"/>
                  <a:pt x="18721" y="10588"/>
                </a:cubicBezTo>
                <a:cubicBezTo>
                  <a:pt x="18789" y="10491"/>
                  <a:pt x="18842" y="10381"/>
                  <a:pt x="18885" y="10267"/>
                </a:cubicBezTo>
                <a:cubicBezTo>
                  <a:pt x="18890" y="10251"/>
                  <a:pt x="18901" y="10239"/>
                  <a:pt x="18906" y="10224"/>
                </a:cubicBezTo>
                <a:cubicBezTo>
                  <a:pt x="19377" y="10880"/>
                  <a:pt x="19636" y="11686"/>
                  <a:pt x="19636" y="12541"/>
                </a:cubicBezTo>
                <a:cubicBezTo>
                  <a:pt x="19636" y="13613"/>
                  <a:pt x="19230" y="14607"/>
                  <a:pt x="18509" y="15329"/>
                </a:cubicBezTo>
                <a:moveTo>
                  <a:pt x="17673" y="17767"/>
                </a:moveTo>
                <a:cubicBezTo>
                  <a:pt x="17673" y="19114"/>
                  <a:pt x="16647" y="20206"/>
                  <a:pt x="15382" y="20206"/>
                </a:cubicBezTo>
                <a:lnTo>
                  <a:pt x="3600" y="20206"/>
                </a:lnTo>
                <a:cubicBezTo>
                  <a:pt x="2334" y="20206"/>
                  <a:pt x="1309" y="19114"/>
                  <a:pt x="1309" y="17767"/>
                </a:cubicBezTo>
                <a:lnTo>
                  <a:pt x="1309" y="6786"/>
                </a:lnTo>
                <a:cubicBezTo>
                  <a:pt x="1931" y="7334"/>
                  <a:pt x="2730" y="7664"/>
                  <a:pt x="3600" y="7664"/>
                </a:cubicBezTo>
                <a:lnTo>
                  <a:pt x="14400" y="7664"/>
                </a:lnTo>
                <a:lnTo>
                  <a:pt x="17018" y="7664"/>
                </a:lnTo>
                <a:cubicBezTo>
                  <a:pt x="17379" y="7664"/>
                  <a:pt x="17673" y="7976"/>
                  <a:pt x="17673" y="8361"/>
                </a:cubicBezTo>
                <a:lnTo>
                  <a:pt x="17673" y="9754"/>
                </a:lnTo>
                <a:lnTo>
                  <a:pt x="11782" y="9754"/>
                </a:lnTo>
                <a:cubicBezTo>
                  <a:pt x="9974" y="9754"/>
                  <a:pt x="8509" y="11314"/>
                  <a:pt x="8509" y="13238"/>
                </a:cubicBezTo>
                <a:cubicBezTo>
                  <a:pt x="8509" y="15163"/>
                  <a:pt x="9974" y="16722"/>
                  <a:pt x="11782" y="16722"/>
                </a:cubicBezTo>
                <a:lnTo>
                  <a:pt x="17673" y="16722"/>
                </a:lnTo>
                <a:cubicBezTo>
                  <a:pt x="17673" y="16722"/>
                  <a:pt x="17673" y="17767"/>
                  <a:pt x="17673" y="17767"/>
                </a:cubicBezTo>
                <a:close/>
                <a:moveTo>
                  <a:pt x="16363" y="5574"/>
                </a:moveTo>
                <a:lnTo>
                  <a:pt x="16363" y="6270"/>
                </a:lnTo>
                <a:lnTo>
                  <a:pt x="14400" y="6270"/>
                </a:lnTo>
                <a:lnTo>
                  <a:pt x="3600" y="6270"/>
                </a:lnTo>
                <a:cubicBezTo>
                  <a:pt x="3246" y="6270"/>
                  <a:pt x="2916" y="6179"/>
                  <a:pt x="2617" y="6027"/>
                </a:cubicBezTo>
                <a:lnTo>
                  <a:pt x="2617" y="5574"/>
                </a:lnTo>
                <a:cubicBezTo>
                  <a:pt x="2617" y="5574"/>
                  <a:pt x="16363" y="5574"/>
                  <a:pt x="16363" y="5574"/>
                </a:cubicBezTo>
                <a:close/>
                <a:moveTo>
                  <a:pt x="16363" y="4877"/>
                </a:moveTo>
                <a:lnTo>
                  <a:pt x="2617" y="4877"/>
                </a:lnTo>
                <a:lnTo>
                  <a:pt x="2617" y="4180"/>
                </a:lnTo>
                <a:lnTo>
                  <a:pt x="16363" y="4180"/>
                </a:lnTo>
                <a:cubicBezTo>
                  <a:pt x="16363" y="4180"/>
                  <a:pt x="16363" y="4877"/>
                  <a:pt x="16363" y="4877"/>
                </a:cubicBezTo>
                <a:close/>
                <a:moveTo>
                  <a:pt x="16363" y="3483"/>
                </a:moveTo>
                <a:lnTo>
                  <a:pt x="2617" y="3483"/>
                </a:lnTo>
                <a:lnTo>
                  <a:pt x="2617" y="2787"/>
                </a:lnTo>
                <a:lnTo>
                  <a:pt x="16363" y="2787"/>
                </a:lnTo>
                <a:cubicBezTo>
                  <a:pt x="16363" y="2787"/>
                  <a:pt x="16363" y="3483"/>
                  <a:pt x="16363" y="3483"/>
                </a:cubicBezTo>
                <a:close/>
                <a:moveTo>
                  <a:pt x="3600" y="1393"/>
                </a:moveTo>
                <a:lnTo>
                  <a:pt x="14400" y="1393"/>
                </a:lnTo>
                <a:lnTo>
                  <a:pt x="17018" y="1393"/>
                </a:lnTo>
                <a:cubicBezTo>
                  <a:pt x="17379" y="1393"/>
                  <a:pt x="17673" y="1705"/>
                  <a:pt x="17673" y="2090"/>
                </a:cubicBezTo>
                <a:lnTo>
                  <a:pt x="17673" y="3832"/>
                </a:lnTo>
                <a:lnTo>
                  <a:pt x="17673" y="4180"/>
                </a:lnTo>
                <a:lnTo>
                  <a:pt x="17673" y="6398"/>
                </a:lnTo>
                <a:cubicBezTo>
                  <a:pt x="17466" y="6321"/>
                  <a:pt x="17249" y="6270"/>
                  <a:pt x="17018" y="6270"/>
                </a:cubicBezTo>
                <a:lnTo>
                  <a:pt x="17018" y="5574"/>
                </a:lnTo>
                <a:lnTo>
                  <a:pt x="17018" y="4180"/>
                </a:lnTo>
                <a:lnTo>
                  <a:pt x="17018" y="2787"/>
                </a:lnTo>
                <a:cubicBezTo>
                  <a:pt x="17018" y="2401"/>
                  <a:pt x="16724" y="2090"/>
                  <a:pt x="16363" y="2090"/>
                </a:cubicBezTo>
                <a:lnTo>
                  <a:pt x="2617" y="2090"/>
                </a:lnTo>
                <a:cubicBezTo>
                  <a:pt x="2256" y="2090"/>
                  <a:pt x="1963" y="2401"/>
                  <a:pt x="1963" y="2787"/>
                </a:cubicBezTo>
                <a:lnTo>
                  <a:pt x="1963" y="4180"/>
                </a:lnTo>
                <a:lnTo>
                  <a:pt x="1963" y="5534"/>
                </a:lnTo>
                <a:cubicBezTo>
                  <a:pt x="1559" y="5094"/>
                  <a:pt x="1309" y="4495"/>
                  <a:pt x="1309" y="3832"/>
                </a:cubicBezTo>
                <a:cubicBezTo>
                  <a:pt x="1309" y="2485"/>
                  <a:pt x="2334" y="1393"/>
                  <a:pt x="3600" y="1393"/>
                </a:cubicBezTo>
                <a:moveTo>
                  <a:pt x="18983" y="8361"/>
                </a:moveTo>
                <a:lnTo>
                  <a:pt x="18982" y="8361"/>
                </a:lnTo>
                <a:lnTo>
                  <a:pt x="18982" y="4180"/>
                </a:lnTo>
                <a:lnTo>
                  <a:pt x="18982" y="3832"/>
                </a:lnTo>
                <a:lnTo>
                  <a:pt x="18982" y="2090"/>
                </a:lnTo>
                <a:cubicBezTo>
                  <a:pt x="18982" y="935"/>
                  <a:pt x="18102" y="0"/>
                  <a:pt x="17018" y="0"/>
                </a:cubicBezTo>
                <a:lnTo>
                  <a:pt x="14400" y="0"/>
                </a:lnTo>
                <a:lnTo>
                  <a:pt x="3600" y="0"/>
                </a:lnTo>
                <a:cubicBezTo>
                  <a:pt x="1614" y="0"/>
                  <a:pt x="0" y="1719"/>
                  <a:pt x="0" y="3832"/>
                </a:cubicBezTo>
                <a:lnTo>
                  <a:pt x="0" y="17767"/>
                </a:lnTo>
                <a:cubicBezTo>
                  <a:pt x="0" y="19880"/>
                  <a:pt x="1614" y="21600"/>
                  <a:pt x="3600" y="21600"/>
                </a:cubicBezTo>
                <a:lnTo>
                  <a:pt x="15382" y="21600"/>
                </a:lnTo>
                <a:cubicBezTo>
                  <a:pt x="17366" y="21600"/>
                  <a:pt x="18982" y="19880"/>
                  <a:pt x="18982" y="17767"/>
                </a:cubicBezTo>
                <a:lnTo>
                  <a:pt x="18982" y="16722"/>
                </a:lnTo>
                <a:lnTo>
                  <a:pt x="18983" y="16722"/>
                </a:lnTo>
                <a:cubicBezTo>
                  <a:pt x="21600" y="14631"/>
                  <a:pt x="21600" y="10452"/>
                  <a:pt x="18983" y="8361"/>
                </a:cubicBezTo>
              </a:path>
            </a:pathLst>
          </a:custGeom>
          <a:solidFill>
            <a:srgbClr val="298CA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80" name="Freeform 28">
            <a:extLst>
              <a:ext uri="{FF2B5EF4-FFF2-40B4-BE49-F238E27FC236}">
                <a16:creationId xmlns:a16="http://schemas.microsoft.com/office/drawing/2014/main" id="{E47A1AD7-B5B2-41C9-B5D0-76B8E54728DE}"/>
              </a:ext>
            </a:extLst>
          </p:cNvPr>
          <p:cNvSpPr>
            <a:spLocks noEditPoints="1"/>
          </p:cNvSpPr>
          <p:nvPr/>
        </p:nvSpPr>
        <p:spPr bwMode="auto">
          <a:xfrm>
            <a:off x="17870589" y="4316908"/>
            <a:ext cx="990000" cy="784800"/>
          </a:xfrm>
          <a:custGeom>
            <a:avLst/>
            <a:gdLst>
              <a:gd name="T0" fmla="*/ 415925 w 256"/>
              <a:gd name="T1" fmla="*/ 324988 h 212"/>
              <a:gd name="T2" fmla="*/ 396429 w 256"/>
              <a:gd name="T3" fmla="*/ 344487 h 212"/>
              <a:gd name="T4" fmla="*/ 396429 w 256"/>
              <a:gd name="T5" fmla="*/ 344487 h 212"/>
              <a:gd name="T6" fmla="*/ 19496 w 256"/>
              <a:gd name="T7" fmla="*/ 344487 h 212"/>
              <a:gd name="T8" fmla="*/ 19496 w 256"/>
              <a:gd name="T9" fmla="*/ 344487 h 212"/>
              <a:gd name="T10" fmla="*/ 19496 w 256"/>
              <a:gd name="T11" fmla="*/ 344487 h 212"/>
              <a:gd name="T12" fmla="*/ 0 w 256"/>
              <a:gd name="T13" fmla="*/ 324988 h 212"/>
              <a:gd name="T14" fmla="*/ 3249 w 256"/>
              <a:gd name="T15" fmla="*/ 313613 h 212"/>
              <a:gd name="T16" fmla="*/ 3249 w 256"/>
              <a:gd name="T17" fmla="*/ 313613 h 212"/>
              <a:gd name="T18" fmla="*/ 191715 w 256"/>
              <a:gd name="T19" fmla="*/ 8125 h 212"/>
              <a:gd name="T20" fmla="*/ 191715 w 256"/>
              <a:gd name="T21" fmla="*/ 8125 h 212"/>
              <a:gd name="T22" fmla="*/ 207963 w 256"/>
              <a:gd name="T23" fmla="*/ 0 h 212"/>
              <a:gd name="T24" fmla="*/ 224210 w 256"/>
              <a:gd name="T25" fmla="*/ 9750 h 212"/>
              <a:gd name="T26" fmla="*/ 224210 w 256"/>
              <a:gd name="T27" fmla="*/ 9750 h 212"/>
              <a:gd name="T28" fmla="*/ 412676 w 256"/>
              <a:gd name="T29" fmla="*/ 315238 h 212"/>
              <a:gd name="T30" fmla="*/ 412676 w 256"/>
              <a:gd name="T31" fmla="*/ 315238 h 212"/>
              <a:gd name="T32" fmla="*/ 415925 w 256"/>
              <a:gd name="T33" fmla="*/ 324988 h 212"/>
              <a:gd name="T34" fmla="*/ 233958 w 256"/>
              <a:gd name="T35" fmla="*/ 110496 h 212"/>
              <a:gd name="T36" fmla="*/ 207963 w 256"/>
              <a:gd name="T37" fmla="*/ 84497 h 212"/>
              <a:gd name="T38" fmla="*/ 181967 w 256"/>
              <a:gd name="T39" fmla="*/ 110496 h 212"/>
              <a:gd name="T40" fmla="*/ 181967 w 256"/>
              <a:gd name="T41" fmla="*/ 207992 h 212"/>
              <a:gd name="T42" fmla="*/ 207963 w 256"/>
              <a:gd name="T43" fmla="*/ 233991 h 212"/>
              <a:gd name="T44" fmla="*/ 233958 w 256"/>
              <a:gd name="T45" fmla="*/ 207992 h 212"/>
              <a:gd name="T46" fmla="*/ 233958 w 256"/>
              <a:gd name="T47" fmla="*/ 110496 h 212"/>
              <a:gd name="T48" fmla="*/ 207963 w 256"/>
              <a:gd name="T49" fmla="*/ 253490 h 212"/>
              <a:gd name="T50" fmla="*/ 181967 w 256"/>
              <a:gd name="T51" fmla="*/ 279489 h 212"/>
              <a:gd name="T52" fmla="*/ 207963 w 256"/>
              <a:gd name="T53" fmla="*/ 305488 h 212"/>
              <a:gd name="T54" fmla="*/ 233958 w 256"/>
              <a:gd name="T55" fmla="*/ 279489 h 212"/>
              <a:gd name="T56" fmla="*/ 207963 w 256"/>
              <a:gd name="T57" fmla="*/ 253490 h 21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56" h="212">
                <a:moveTo>
                  <a:pt x="256" y="200"/>
                </a:moveTo>
                <a:cubicBezTo>
                  <a:pt x="256" y="207"/>
                  <a:pt x="251" y="212"/>
                  <a:pt x="244" y="212"/>
                </a:cubicBezTo>
                <a:cubicBezTo>
                  <a:pt x="244" y="212"/>
                  <a:pt x="244" y="212"/>
                  <a:pt x="244" y="212"/>
                </a:cubicBezTo>
                <a:cubicBezTo>
                  <a:pt x="12" y="212"/>
                  <a:pt x="12" y="212"/>
                  <a:pt x="12" y="212"/>
                </a:cubicBezTo>
                <a:cubicBezTo>
                  <a:pt x="12" y="212"/>
                  <a:pt x="12" y="212"/>
                  <a:pt x="12" y="212"/>
                </a:cubicBezTo>
                <a:cubicBezTo>
                  <a:pt x="12" y="212"/>
                  <a:pt x="12" y="212"/>
                  <a:pt x="12" y="212"/>
                </a:cubicBezTo>
                <a:cubicBezTo>
                  <a:pt x="5" y="212"/>
                  <a:pt x="0" y="207"/>
                  <a:pt x="0" y="200"/>
                </a:cubicBezTo>
                <a:cubicBezTo>
                  <a:pt x="0" y="198"/>
                  <a:pt x="1" y="195"/>
                  <a:pt x="2" y="193"/>
                </a:cubicBezTo>
                <a:cubicBezTo>
                  <a:pt x="2" y="193"/>
                  <a:pt x="2" y="193"/>
                  <a:pt x="2" y="193"/>
                </a:cubicBezTo>
                <a:cubicBezTo>
                  <a:pt x="118" y="5"/>
                  <a:pt x="118" y="5"/>
                  <a:pt x="118" y="5"/>
                </a:cubicBezTo>
                <a:cubicBezTo>
                  <a:pt x="118" y="5"/>
                  <a:pt x="118" y="5"/>
                  <a:pt x="118" y="5"/>
                </a:cubicBezTo>
                <a:cubicBezTo>
                  <a:pt x="120" y="2"/>
                  <a:pt x="124" y="0"/>
                  <a:pt x="128" y="0"/>
                </a:cubicBezTo>
                <a:cubicBezTo>
                  <a:pt x="132" y="0"/>
                  <a:pt x="136" y="2"/>
                  <a:pt x="138" y="6"/>
                </a:cubicBezTo>
                <a:cubicBezTo>
                  <a:pt x="138" y="6"/>
                  <a:pt x="138" y="6"/>
                  <a:pt x="138" y="6"/>
                </a:cubicBezTo>
                <a:cubicBezTo>
                  <a:pt x="254" y="194"/>
                  <a:pt x="254" y="194"/>
                  <a:pt x="254" y="194"/>
                </a:cubicBezTo>
                <a:cubicBezTo>
                  <a:pt x="254" y="194"/>
                  <a:pt x="254" y="194"/>
                  <a:pt x="254" y="194"/>
                </a:cubicBezTo>
                <a:cubicBezTo>
                  <a:pt x="255" y="196"/>
                  <a:pt x="256" y="198"/>
                  <a:pt x="256" y="200"/>
                </a:cubicBezTo>
                <a:moveTo>
                  <a:pt x="144" y="68"/>
                </a:moveTo>
                <a:cubicBezTo>
                  <a:pt x="144" y="59"/>
                  <a:pt x="137" y="52"/>
                  <a:pt x="128" y="52"/>
                </a:cubicBezTo>
                <a:cubicBezTo>
                  <a:pt x="119" y="52"/>
                  <a:pt x="112" y="59"/>
                  <a:pt x="112" y="68"/>
                </a:cubicBezTo>
                <a:cubicBezTo>
                  <a:pt x="112" y="128"/>
                  <a:pt x="112" y="128"/>
                  <a:pt x="112" y="128"/>
                </a:cubicBezTo>
                <a:cubicBezTo>
                  <a:pt x="112" y="137"/>
                  <a:pt x="119" y="144"/>
                  <a:pt x="128" y="144"/>
                </a:cubicBezTo>
                <a:cubicBezTo>
                  <a:pt x="137" y="144"/>
                  <a:pt x="144" y="137"/>
                  <a:pt x="144" y="128"/>
                </a:cubicBezTo>
                <a:lnTo>
                  <a:pt x="144" y="68"/>
                </a:lnTo>
                <a:close/>
                <a:moveTo>
                  <a:pt x="128" y="156"/>
                </a:moveTo>
                <a:cubicBezTo>
                  <a:pt x="119" y="156"/>
                  <a:pt x="112" y="163"/>
                  <a:pt x="112" y="172"/>
                </a:cubicBezTo>
                <a:cubicBezTo>
                  <a:pt x="112" y="181"/>
                  <a:pt x="119" y="188"/>
                  <a:pt x="128" y="188"/>
                </a:cubicBezTo>
                <a:cubicBezTo>
                  <a:pt x="137" y="188"/>
                  <a:pt x="144" y="181"/>
                  <a:pt x="144" y="172"/>
                </a:cubicBezTo>
                <a:cubicBezTo>
                  <a:pt x="144" y="163"/>
                  <a:pt x="137" y="156"/>
                  <a:pt x="128" y="156"/>
                </a:cubicBezTo>
              </a:path>
            </a:pathLst>
          </a:custGeom>
          <a:solidFill>
            <a:srgbClr val="10679D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2CBFEF95-F912-4C22-A612-55B160D3D7A2}"/>
              </a:ext>
            </a:extLst>
          </p:cNvPr>
          <p:cNvGrpSpPr/>
          <p:nvPr/>
        </p:nvGrpSpPr>
        <p:grpSpPr>
          <a:xfrm>
            <a:off x="8204970" y="11578771"/>
            <a:ext cx="10618406" cy="7040287"/>
            <a:chOff x="8204970" y="2206171"/>
            <a:chExt cx="10618406" cy="7040287"/>
          </a:xfrm>
        </p:grpSpPr>
        <p:pic>
          <p:nvPicPr>
            <p:cNvPr id="59" name="Picture 2" descr="C:\Users\FedorShluhin\Desktop\Виджет (online-video-cutter.com).gif">
              <a:extLst>
                <a:ext uri="{FF2B5EF4-FFF2-40B4-BE49-F238E27FC236}">
                  <a16:creationId xmlns:a16="http://schemas.microsoft.com/office/drawing/2014/main" id="{964C5622-D6C5-470C-9E31-9E4A6749EC0F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04461" y="2712720"/>
              <a:ext cx="8003251" cy="502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5">
              <a:extLst>
                <a:ext uri="{FF2B5EF4-FFF2-40B4-BE49-F238E27FC236}">
                  <a16:creationId xmlns:a16="http://schemas.microsoft.com/office/drawing/2014/main" id="{8285D589-66CD-4656-B7BB-C547BCA8C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4970" y="2206171"/>
              <a:ext cx="10618406" cy="7040287"/>
            </a:xfrm>
            <a:prstGeom prst="rect">
              <a:avLst/>
            </a:prstGeom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</p:pic>
      </p:grpSp>
      <p:sp>
        <p:nvSpPr>
          <p:cNvPr id="26" name="Rectangle 2">
            <a:extLst>
              <a:ext uri="{FF2B5EF4-FFF2-40B4-BE49-F238E27FC236}">
                <a16:creationId xmlns:a16="http://schemas.microsoft.com/office/drawing/2014/main" id="{34E72385-DE1E-4D4A-BC5C-9FCAB10AEAF8}"/>
              </a:ext>
            </a:extLst>
          </p:cNvPr>
          <p:cNvSpPr/>
          <p:nvPr/>
        </p:nvSpPr>
        <p:spPr>
          <a:xfrm rot="5400000" flipH="1">
            <a:off x="-18156981" y="1819517"/>
            <a:ext cx="10972800" cy="7333766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id="{24FD96E8-1C10-4C1B-A964-5F1266E2F678}"/>
              </a:ext>
            </a:extLst>
          </p:cNvPr>
          <p:cNvSpPr/>
          <p:nvPr/>
        </p:nvSpPr>
        <p:spPr>
          <a:xfrm rot="5400000">
            <a:off x="-18109482" y="1716547"/>
            <a:ext cx="10972800" cy="7539706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gradFill flip="none" rotWithShape="1">
            <a:gsLst>
              <a:gs pos="2000">
                <a:schemeClr val="accent1">
                  <a:alpha val="85000"/>
                </a:schemeClr>
              </a:gs>
              <a:gs pos="100000">
                <a:schemeClr val="accent5">
                  <a:alpha val="8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C42CA11B-9A9B-42B2-9906-0145D1D66635}"/>
              </a:ext>
            </a:extLst>
          </p:cNvPr>
          <p:cNvSpPr/>
          <p:nvPr/>
        </p:nvSpPr>
        <p:spPr>
          <a:xfrm>
            <a:off x="-15143626" y="4140577"/>
            <a:ext cx="5174553" cy="2992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3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Внедрение 3D-симулятора технологических процессов  для получения эксплуатационного опыта в безопасной игровой среде</a:t>
            </a:r>
            <a:endParaRPr lang="en-US" sz="32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6D61EC1B-6A2F-40C0-B70E-E3F84B68798F}"/>
              </a:ext>
            </a:extLst>
          </p:cNvPr>
          <p:cNvSpPr txBox="1">
            <a:spLocks/>
          </p:cNvSpPr>
          <p:nvPr/>
        </p:nvSpPr>
        <p:spPr>
          <a:xfrm>
            <a:off x="-15899632" y="1555290"/>
            <a:ext cx="6409795" cy="2946647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88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Решение проблемы</a:t>
            </a:r>
            <a:endParaRPr lang="id-ID" sz="88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  <a:p>
            <a:pPr algn="l"/>
            <a:endParaRPr lang="id-ID" sz="8800" dirty="0">
              <a:solidFill>
                <a:schemeClr val="bg1"/>
              </a:solidFill>
              <a:latin typeface="Nexa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255018"/>
      </p:ext>
    </p:extLst>
  </p:cSld>
  <p:clrMapOvr>
    <a:masterClrMapping/>
  </p:clrMapOvr>
  <p:transition spd="med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54B41BB-CA39-4A1C-8FF6-CA749BF803BB}"/>
              </a:ext>
            </a:extLst>
          </p:cNvPr>
          <p:cNvSpPr/>
          <p:nvPr/>
        </p:nvSpPr>
        <p:spPr>
          <a:xfrm rot="5400000" flipH="1">
            <a:off x="-1791782" y="1819517"/>
            <a:ext cx="10972800" cy="7333766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B54CF53-1C21-4B1E-9686-C06CE601203E}"/>
              </a:ext>
            </a:extLst>
          </p:cNvPr>
          <p:cNvSpPr/>
          <p:nvPr/>
        </p:nvSpPr>
        <p:spPr>
          <a:xfrm rot="5400000">
            <a:off x="-1744283" y="1716547"/>
            <a:ext cx="10972800" cy="7539706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gradFill flip="none" rotWithShape="1">
            <a:gsLst>
              <a:gs pos="2000">
                <a:schemeClr val="accent1">
                  <a:alpha val="85000"/>
                </a:schemeClr>
              </a:gs>
              <a:gs pos="100000">
                <a:schemeClr val="accent5">
                  <a:alpha val="8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1B4D1A-0D50-4DCD-B3DA-7D337A46A65E}"/>
              </a:ext>
            </a:extLst>
          </p:cNvPr>
          <p:cNvSpPr/>
          <p:nvPr/>
        </p:nvSpPr>
        <p:spPr>
          <a:xfrm>
            <a:off x="1221573" y="4140577"/>
            <a:ext cx="5174553" cy="2992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3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Внедрение 3D-симулятора технологических процессов  для получения эксплуатационного опыта в безопасной игровой среде</a:t>
            </a:r>
            <a:endParaRPr lang="en-US" sz="32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D03DBA2E-3CA3-4C20-B85B-FA001CD9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7786" y="578097"/>
            <a:ext cx="544035" cy="657663"/>
          </a:xfrm>
          <a:prstGeom prst="rect">
            <a:avLst/>
          </a:prstGeom>
        </p:spPr>
      </p:pic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95EA5B7B-AB0B-4576-B3B0-A10A8DC97FA3}"/>
              </a:ext>
            </a:extLst>
          </p:cNvPr>
          <p:cNvSpPr txBox="1">
            <a:spLocks/>
          </p:cNvSpPr>
          <p:nvPr/>
        </p:nvSpPr>
        <p:spPr>
          <a:xfrm>
            <a:off x="465567" y="1555290"/>
            <a:ext cx="6409795" cy="2946647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88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Решение проблемы</a:t>
            </a:r>
            <a:endParaRPr lang="id-ID" sz="88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  <a:p>
            <a:pPr algn="l"/>
            <a:endParaRPr lang="id-ID" sz="8800" dirty="0">
              <a:solidFill>
                <a:schemeClr val="bg1"/>
              </a:solidFill>
              <a:latin typeface="Nexa Bold" panose="02000000000000000000" pitchFamily="50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C845ACED-BE41-41C4-A439-4C50187A6432}"/>
              </a:ext>
            </a:extLst>
          </p:cNvPr>
          <p:cNvGrpSpPr/>
          <p:nvPr/>
        </p:nvGrpSpPr>
        <p:grpSpPr>
          <a:xfrm>
            <a:off x="8204970" y="2206171"/>
            <a:ext cx="10618406" cy="7040287"/>
            <a:chOff x="8204970" y="2206171"/>
            <a:chExt cx="10618406" cy="7040287"/>
          </a:xfrm>
        </p:grpSpPr>
        <p:pic>
          <p:nvPicPr>
            <p:cNvPr id="47" name="Picture 2" descr="C:\Users\FedorShluhin\Desktop\Виджет (online-video-cutter.com).gif">
              <a:extLst>
                <a:ext uri="{FF2B5EF4-FFF2-40B4-BE49-F238E27FC236}">
                  <a16:creationId xmlns:a16="http://schemas.microsoft.com/office/drawing/2014/main" id="{3145EE0C-773D-4D3D-B378-895E9D5C9D23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04461" y="2712720"/>
              <a:ext cx="8003251" cy="502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8891B9E-8F64-196E-2C2F-8652B5628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4970" y="2206171"/>
              <a:ext cx="10618406" cy="7040287"/>
            </a:xfrm>
            <a:prstGeom prst="rect">
              <a:avLst/>
            </a:prstGeom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ABABD17-1CDF-4C46-801C-E62EE0CB3CB0}"/>
              </a:ext>
            </a:extLst>
          </p:cNvPr>
          <p:cNvSpPr txBox="1"/>
          <p:nvPr/>
        </p:nvSpPr>
        <p:spPr>
          <a:xfrm rot="16200000" flipH="1">
            <a:off x="-1193345" y="5332512"/>
            <a:ext cx="35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trike="noStrike" spc="600" dirty="0">
                <a:solidFill>
                  <a:schemeClr val="bg1">
                    <a:alpha val="45000"/>
                  </a:schemeClr>
                </a:solidFill>
                <a:latin typeface="Nexa Light" panose="02000000000000000000" pitchFamily="50" charset="0"/>
                <a:ea typeface="Roboto Condensed" panose="02000000000000000000" pitchFamily="2" charset="0"/>
                <a:cs typeface="Segoe UI" panose="020B0502040204020203" pitchFamily="34" charset="0"/>
              </a:rPr>
              <a:t>PAVLOVAWEB.RU</a:t>
            </a:r>
            <a:endParaRPr lang="id-ID" sz="1400" strike="noStrike" spc="600" dirty="0">
              <a:solidFill>
                <a:schemeClr val="bg1">
                  <a:alpha val="45000"/>
                </a:schemeClr>
              </a:solidFill>
              <a:latin typeface="Nexa Light" panose="02000000000000000000" pitchFamily="50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6D69841-CB2F-483D-9658-24DEB19DA76A}"/>
              </a:ext>
            </a:extLst>
          </p:cNvPr>
          <p:cNvSpPr/>
          <p:nvPr/>
        </p:nvSpPr>
        <p:spPr>
          <a:xfrm flipH="1" flipV="1">
            <a:off x="0" y="-7851130"/>
            <a:ext cx="19477038" cy="3376974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solidFill>
            <a:schemeClr val="accent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E7CF8A8B-138C-43E5-B3ED-BB764B0CDC0B}"/>
              </a:ext>
            </a:extLst>
          </p:cNvPr>
          <p:cNvSpPr/>
          <p:nvPr/>
        </p:nvSpPr>
        <p:spPr>
          <a:xfrm flipV="1">
            <a:off x="2407" y="-7848600"/>
            <a:ext cx="19474631" cy="3506723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gradFill flip="none" rotWithShape="1">
            <a:gsLst>
              <a:gs pos="2000">
                <a:schemeClr val="accent1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E252399-B0EF-4D6F-B73B-9EB89579B131}"/>
              </a:ext>
            </a:extLst>
          </p:cNvPr>
          <p:cNvSpPr txBox="1">
            <a:spLocks/>
          </p:cNvSpPr>
          <p:nvPr/>
        </p:nvSpPr>
        <p:spPr>
          <a:xfrm>
            <a:off x="7226513" y="-6653244"/>
            <a:ext cx="5064652" cy="1649378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8800" dirty="0">
                <a:solidFill>
                  <a:schemeClr val="bg1"/>
                </a:solidFill>
                <a:latin typeface="Nexa Bold" panose="02000000000000000000" pitchFamily="50" charset="0"/>
              </a:rPr>
              <a:t>Проблема</a:t>
            </a:r>
            <a:endParaRPr lang="id-ID" sz="8800" dirty="0">
              <a:solidFill>
                <a:schemeClr val="bg1"/>
              </a:solidFill>
              <a:latin typeface="Nexa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166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802608E-D4F2-4B45-8A20-CFB1F93561AC}"/>
              </a:ext>
            </a:extLst>
          </p:cNvPr>
          <p:cNvSpPr txBox="1">
            <a:spLocks/>
          </p:cNvSpPr>
          <p:nvPr/>
        </p:nvSpPr>
        <p:spPr>
          <a:xfrm>
            <a:off x="2748381" y="1973059"/>
            <a:ext cx="4206240" cy="892357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Объем рынка</a:t>
            </a:r>
            <a:endParaRPr lang="id-ID" sz="5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52157FB-9613-4F75-98C1-D9AA96EA67F9}"/>
              </a:ext>
            </a:extLst>
          </p:cNvPr>
          <p:cNvSpPr/>
          <p:nvPr/>
        </p:nvSpPr>
        <p:spPr>
          <a:xfrm>
            <a:off x="11709611" y="6019997"/>
            <a:ext cx="5534664" cy="182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частности, обучающие комплексы в области электроэнергетики занимают, по нашей оценке, 8% от рынка или </a:t>
            </a:r>
          </a:p>
          <a:p>
            <a:pPr>
              <a:lnSpc>
                <a:spcPct val="120000"/>
              </a:lnSpc>
            </a:pPr>
            <a:r>
              <a:rPr lang="ru-RU" sz="24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1,6 млрд ₽</a:t>
            </a:r>
            <a:endParaRPr lang="en-US" sz="24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1A7D69-7193-4337-983A-463846FF5885}"/>
              </a:ext>
            </a:extLst>
          </p:cNvPr>
          <p:cNvSpPr txBox="1"/>
          <p:nvPr/>
        </p:nvSpPr>
        <p:spPr>
          <a:xfrm>
            <a:off x="10356259" y="3765457"/>
            <a:ext cx="1415235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7200" spc="300" dirty="0">
                <a:gradFill>
                  <a:gsLst>
                    <a:gs pos="0">
                      <a:schemeClr val="accent3"/>
                    </a:gs>
                    <a:gs pos="45000">
                      <a:schemeClr val="accent3"/>
                    </a:gs>
                    <a:gs pos="100000">
                      <a:schemeClr val="accent3">
                        <a:alpha val="0"/>
                      </a:schemeClr>
                    </a:gs>
                  </a:gsLst>
                  <a:lin ang="5400000" scaled="1"/>
                </a:gradFill>
                <a:latin typeface="Nexa Bold" panose="02000000000000000000" pitchFamily="50" charset="0"/>
              </a:rPr>
              <a:t>02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7E5151F-29F0-4E08-AB4E-138FDC33F729}"/>
              </a:ext>
            </a:extLst>
          </p:cNvPr>
          <p:cNvSpPr txBox="1"/>
          <p:nvPr/>
        </p:nvSpPr>
        <p:spPr>
          <a:xfrm>
            <a:off x="10326354" y="8063934"/>
            <a:ext cx="1415235" cy="100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7200" spc="300" dirty="0">
                <a:gradFill>
                  <a:gsLst>
                    <a:gs pos="0">
                      <a:schemeClr val="accent1"/>
                    </a:gs>
                    <a:gs pos="4500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Nexa Bold" panose="02000000000000000000" pitchFamily="50" charset="0"/>
              </a:rPr>
              <a:t>04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860D728-965B-45D3-A309-64EEA0758037}"/>
              </a:ext>
            </a:extLst>
          </p:cNvPr>
          <p:cNvSpPr/>
          <p:nvPr/>
        </p:nvSpPr>
        <p:spPr>
          <a:xfrm>
            <a:off x="11741588" y="1439931"/>
            <a:ext cx="5534665" cy="1380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«BusinesStat» оценивает рынок образовательных технологий на конец 2023 – начало 2024 года в </a:t>
            </a:r>
            <a:r>
              <a:rPr lang="ru-RU" sz="24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118 млрд ₽</a:t>
            </a:r>
            <a:endParaRPr lang="en-US" sz="2400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B041BB2-4ED2-409E-A2B1-B662DA84F554}"/>
              </a:ext>
            </a:extLst>
          </p:cNvPr>
          <p:cNvSpPr txBox="1"/>
          <p:nvPr/>
        </p:nvSpPr>
        <p:spPr>
          <a:xfrm>
            <a:off x="10356259" y="5992296"/>
            <a:ext cx="1415235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7200" spc="300" dirty="0">
                <a:gradFill>
                  <a:gsLst>
                    <a:gs pos="0">
                      <a:schemeClr val="accent2"/>
                    </a:gs>
                    <a:gs pos="45000">
                      <a:schemeClr val="accent2"/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Nexa Bold" panose="02000000000000000000" pitchFamily="50" charset="0"/>
              </a:rPr>
              <a:t>03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3C88A17-566F-4B8D-85DD-B0BA36A279BA}"/>
              </a:ext>
            </a:extLst>
          </p:cNvPr>
          <p:cNvSpPr/>
          <p:nvPr/>
        </p:nvSpPr>
        <p:spPr>
          <a:xfrm>
            <a:off x="11709610" y="3641944"/>
            <a:ext cx="5534664" cy="182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Из данного объема около </a:t>
            </a:r>
            <a:r>
              <a:rPr lang="ru-RU" sz="24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 млрд ₽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рублей приходится на образовательные проекты в области промышленного обучения</a:t>
            </a:r>
            <a:endParaRPr lang="en-US" sz="2400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437E55A-E76B-4EBB-AD5C-D4F497697ADF}"/>
              </a:ext>
            </a:extLst>
          </p:cNvPr>
          <p:cNvSpPr/>
          <p:nvPr/>
        </p:nvSpPr>
        <p:spPr>
          <a:xfrm>
            <a:off x="11709611" y="8074996"/>
            <a:ext cx="5534664" cy="182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Мы можем претендовать на освоение 1% от общего объема рынка аналогичного ПО, что в денежном эквиваленте составляет </a:t>
            </a:r>
            <a:r>
              <a:rPr lang="ru-RU" sz="24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16 млн ₽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год.</a:t>
            </a:r>
            <a:endParaRPr lang="en-US" sz="2400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4859C25-6BA0-4C05-8F99-5F3BD0AE5C48}"/>
              </a:ext>
            </a:extLst>
          </p:cNvPr>
          <p:cNvSpPr txBox="1"/>
          <p:nvPr/>
        </p:nvSpPr>
        <p:spPr>
          <a:xfrm>
            <a:off x="10356260" y="1523892"/>
            <a:ext cx="1415234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7200" spc="300" dirty="0">
                <a:gradFill>
                  <a:gsLst>
                    <a:gs pos="0">
                      <a:schemeClr val="accent4"/>
                    </a:gs>
                    <a:gs pos="45000">
                      <a:schemeClr val="accent4"/>
                    </a:gs>
                    <a:gs pos="100000">
                      <a:schemeClr val="accent4">
                        <a:alpha val="0"/>
                      </a:schemeClr>
                    </a:gs>
                  </a:gsLst>
                  <a:lin ang="5400000" scaled="1"/>
                </a:gradFill>
                <a:latin typeface="Nexa Bold" panose="02000000000000000000" pitchFamily="50" charset="0"/>
              </a:rPr>
              <a:t>01</a:t>
            </a:r>
          </a:p>
        </p:txBody>
      </p:sp>
      <p:grpSp>
        <p:nvGrpSpPr>
          <p:cNvPr id="59" name="Group 22">
            <a:extLst>
              <a:ext uri="{FF2B5EF4-FFF2-40B4-BE49-F238E27FC236}">
                <a16:creationId xmlns:a16="http://schemas.microsoft.com/office/drawing/2014/main" id="{977A27E0-BC4B-43F2-9B94-6DBBC5686ECA}"/>
              </a:ext>
            </a:extLst>
          </p:cNvPr>
          <p:cNvGrpSpPr/>
          <p:nvPr/>
        </p:nvGrpSpPr>
        <p:grpSpPr>
          <a:xfrm>
            <a:off x="2240384" y="3714155"/>
            <a:ext cx="6491456" cy="5262299"/>
            <a:chOff x="2427133" y="2855251"/>
            <a:chExt cx="6491456" cy="5262299"/>
          </a:xfrm>
        </p:grpSpPr>
        <p:grpSp>
          <p:nvGrpSpPr>
            <p:cNvPr id="60" name="Group 16">
              <a:extLst>
                <a:ext uri="{FF2B5EF4-FFF2-40B4-BE49-F238E27FC236}">
                  <a16:creationId xmlns:a16="http://schemas.microsoft.com/office/drawing/2014/main" id="{C412D533-ACBE-468B-9580-A86CCCDBDF8E}"/>
                </a:ext>
              </a:extLst>
            </p:cNvPr>
            <p:cNvGrpSpPr/>
            <p:nvPr/>
          </p:nvGrpSpPr>
          <p:grpSpPr>
            <a:xfrm>
              <a:off x="2427133" y="2855251"/>
              <a:ext cx="6443522" cy="5262299"/>
              <a:chOff x="2427133" y="2855251"/>
              <a:chExt cx="6443522" cy="5262299"/>
            </a:xfrm>
            <a:gradFill>
              <a:gsLst>
                <a:gs pos="2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2700000" scaled="1"/>
            </a:gradFill>
          </p:grpSpPr>
          <p:sp>
            <p:nvSpPr>
              <p:cNvPr id="70" name="Oval 2">
                <a:extLst>
                  <a:ext uri="{FF2B5EF4-FFF2-40B4-BE49-F238E27FC236}">
                    <a16:creationId xmlns:a16="http://schemas.microsoft.com/office/drawing/2014/main" id="{28F4F6E3-81D9-47C8-B5A3-5F9AA9A3A4DD}"/>
                  </a:ext>
                </a:extLst>
              </p:cNvPr>
              <p:cNvSpPr/>
              <p:nvPr/>
            </p:nvSpPr>
            <p:spPr>
              <a:xfrm>
                <a:off x="2427133" y="2855251"/>
                <a:ext cx="5262299" cy="5262299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270000" dist="457200" dir="2700000" sx="90000" sy="90000" algn="tl" rotWithShape="0">
                  <a:schemeClr val="accent4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800" dirty="0">
                  <a:latin typeface="Nexa Bold" panose="02000000000000000000" pitchFamily="50" charset="0"/>
                </a:endParaRPr>
              </a:p>
            </p:txBody>
          </p:sp>
          <p:sp>
            <p:nvSpPr>
              <p:cNvPr id="71" name="Rectangle: Rounded Corners 3">
                <a:extLst>
                  <a:ext uri="{FF2B5EF4-FFF2-40B4-BE49-F238E27FC236}">
                    <a16:creationId xmlns:a16="http://schemas.microsoft.com/office/drawing/2014/main" id="{12452B23-133C-474E-8124-B6EA004EAB38}"/>
                  </a:ext>
                </a:extLst>
              </p:cNvPr>
              <p:cNvSpPr/>
              <p:nvPr/>
            </p:nvSpPr>
            <p:spPr>
              <a:xfrm>
                <a:off x="5966374" y="4212494"/>
                <a:ext cx="2904281" cy="574748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400" dirty="0">
                  <a:latin typeface="Nexa Bold" panose="02000000000000000000" pitchFamily="50" charset="0"/>
                </a:endParaRPr>
              </a:p>
            </p:txBody>
          </p:sp>
        </p:grpSp>
        <p:grpSp>
          <p:nvGrpSpPr>
            <p:cNvPr id="61" name="Group 15">
              <a:extLst>
                <a:ext uri="{FF2B5EF4-FFF2-40B4-BE49-F238E27FC236}">
                  <a16:creationId xmlns:a16="http://schemas.microsoft.com/office/drawing/2014/main" id="{F6EAD931-2672-4DFA-9AC3-A0192882040F}"/>
                </a:ext>
              </a:extLst>
            </p:cNvPr>
            <p:cNvGrpSpPr/>
            <p:nvPr/>
          </p:nvGrpSpPr>
          <p:grpSpPr>
            <a:xfrm>
              <a:off x="2811792" y="3239910"/>
              <a:ext cx="6095775" cy="4492982"/>
              <a:chOff x="2811792" y="3239910"/>
              <a:chExt cx="6095775" cy="4492982"/>
            </a:xfrm>
            <a:gradFill>
              <a:gsLst>
                <a:gs pos="2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2700000" scaled="1"/>
            </a:gradFill>
          </p:grpSpPr>
          <p:sp>
            <p:nvSpPr>
              <p:cNvPr id="68" name="Oval 4">
                <a:extLst>
                  <a:ext uri="{FF2B5EF4-FFF2-40B4-BE49-F238E27FC236}">
                    <a16:creationId xmlns:a16="http://schemas.microsoft.com/office/drawing/2014/main" id="{7781A673-398D-4399-ADC5-F95CD0714CDA}"/>
                  </a:ext>
                </a:extLst>
              </p:cNvPr>
              <p:cNvSpPr/>
              <p:nvPr/>
            </p:nvSpPr>
            <p:spPr>
              <a:xfrm>
                <a:off x="2811792" y="3239910"/>
                <a:ext cx="4492981" cy="449298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270000" dist="457200" dir="2700000" sx="90000" sy="90000" algn="tl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800">
                  <a:latin typeface="Nexa Bold" panose="02000000000000000000" pitchFamily="50" charset="0"/>
                </a:endParaRPr>
              </a:p>
            </p:txBody>
          </p:sp>
          <p:sp>
            <p:nvSpPr>
              <p:cNvPr id="69" name="Rectangle: Rounded Corners 5">
                <a:extLst>
                  <a:ext uri="{FF2B5EF4-FFF2-40B4-BE49-F238E27FC236}">
                    <a16:creationId xmlns:a16="http://schemas.microsoft.com/office/drawing/2014/main" id="{ED3F5982-E810-4681-90B4-A15EFD78C52F}"/>
                  </a:ext>
                </a:extLst>
              </p:cNvPr>
              <p:cNvSpPr/>
              <p:nvPr/>
            </p:nvSpPr>
            <p:spPr>
              <a:xfrm>
                <a:off x="6147843" y="4923905"/>
                <a:ext cx="2759724" cy="574748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400">
                  <a:latin typeface="Nexa Bold" panose="02000000000000000000" pitchFamily="50" charset="0"/>
                </a:endParaRPr>
              </a:p>
            </p:txBody>
          </p:sp>
        </p:grpSp>
        <p:grpSp>
          <p:nvGrpSpPr>
            <p:cNvPr id="62" name="Group 14">
              <a:extLst>
                <a:ext uri="{FF2B5EF4-FFF2-40B4-BE49-F238E27FC236}">
                  <a16:creationId xmlns:a16="http://schemas.microsoft.com/office/drawing/2014/main" id="{BAD88716-20AC-4571-88E5-DB784215B49B}"/>
                </a:ext>
              </a:extLst>
            </p:cNvPr>
            <p:cNvGrpSpPr/>
            <p:nvPr/>
          </p:nvGrpSpPr>
          <p:grpSpPr>
            <a:xfrm>
              <a:off x="3203955" y="3632073"/>
              <a:ext cx="5714634" cy="3708657"/>
              <a:chOff x="3203955" y="3632073"/>
              <a:chExt cx="5714634" cy="3708657"/>
            </a:xfrm>
            <a:gradFill>
              <a:gsLst>
                <a:gs pos="2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1"/>
            </a:gradFill>
          </p:grpSpPr>
          <p:sp>
            <p:nvSpPr>
              <p:cNvPr id="66" name="Oval 6">
                <a:extLst>
                  <a:ext uri="{FF2B5EF4-FFF2-40B4-BE49-F238E27FC236}">
                    <a16:creationId xmlns:a16="http://schemas.microsoft.com/office/drawing/2014/main" id="{30844EEB-CD56-4F17-AAB8-1126CC2A8B3A}"/>
                  </a:ext>
                </a:extLst>
              </p:cNvPr>
              <p:cNvSpPr/>
              <p:nvPr/>
            </p:nvSpPr>
            <p:spPr>
              <a:xfrm>
                <a:off x="3203955" y="3632073"/>
                <a:ext cx="3708657" cy="3708657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270000" dist="457200" dir="2700000" sx="90000" sy="90000" algn="tl" rotWithShape="0">
                  <a:schemeClr val="accent2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800" dirty="0">
                  <a:latin typeface="Nexa Bold" panose="02000000000000000000" pitchFamily="50" charset="0"/>
                </a:endParaRPr>
              </a:p>
            </p:txBody>
          </p:sp>
          <p:sp>
            <p:nvSpPr>
              <p:cNvPr id="67" name="Rectangle: Rounded Corners 7">
                <a:extLst>
                  <a:ext uri="{FF2B5EF4-FFF2-40B4-BE49-F238E27FC236}">
                    <a16:creationId xmlns:a16="http://schemas.microsoft.com/office/drawing/2014/main" id="{EC4D3032-2684-49AF-9F9E-F960B2C52107}"/>
                  </a:ext>
                </a:extLst>
              </p:cNvPr>
              <p:cNvSpPr/>
              <p:nvPr/>
            </p:nvSpPr>
            <p:spPr>
              <a:xfrm>
                <a:off x="6014308" y="5676613"/>
                <a:ext cx="2904281" cy="574748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400">
                  <a:latin typeface="Nexa Bold" panose="02000000000000000000" pitchFamily="50" charset="0"/>
                </a:endParaRPr>
              </a:p>
            </p:txBody>
          </p:sp>
        </p:grpSp>
        <p:grpSp>
          <p:nvGrpSpPr>
            <p:cNvPr id="63" name="Group 8">
              <a:extLst>
                <a:ext uri="{FF2B5EF4-FFF2-40B4-BE49-F238E27FC236}">
                  <a16:creationId xmlns:a16="http://schemas.microsoft.com/office/drawing/2014/main" id="{321B72F7-3EBF-402F-A4AD-040A16D5E56D}"/>
                </a:ext>
              </a:extLst>
            </p:cNvPr>
            <p:cNvGrpSpPr/>
            <p:nvPr/>
          </p:nvGrpSpPr>
          <p:grpSpPr>
            <a:xfrm>
              <a:off x="3593086" y="4021203"/>
              <a:ext cx="5313374" cy="2933235"/>
              <a:chOff x="1716073" y="2985883"/>
              <a:chExt cx="4152722" cy="2292500"/>
            </a:xfr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0"/>
            </a:gradFill>
          </p:grpSpPr>
          <p:sp>
            <p:nvSpPr>
              <p:cNvPr id="64" name="Oval 11">
                <a:extLst>
                  <a:ext uri="{FF2B5EF4-FFF2-40B4-BE49-F238E27FC236}">
                    <a16:creationId xmlns:a16="http://schemas.microsoft.com/office/drawing/2014/main" id="{FD7C3CF4-B402-4E2D-9E7B-6CD7AAC58BBE}"/>
                  </a:ext>
                </a:extLst>
              </p:cNvPr>
              <p:cNvSpPr/>
              <p:nvPr/>
            </p:nvSpPr>
            <p:spPr>
              <a:xfrm>
                <a:off x="1716073" y="2985883"/>
                <a:ext cx="2290279" cy="2290279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270000" dist="457200" dir="2700000" sx="90000" sy="90000" algn="tl" rotWithShape="0">
                  <a:schemeClr val="accent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800">
                  <a:latin typeface="Nexa Bold" panose="02000000000000000000" pitchFamily="50" charset="0"/>
                </a:endParaRPr>
              </a:p>
            </p:txBody>
          </p:sp>
          <p:sp>
            <p:nvSpPr>
              <p:cNvPr id="65" name="Rectangle: Rounded Corners 12">
                <a:extLst>
                  <a:ext uri="{FF2B5EF4-FFF2-40B4-BE49-F238E27FC236}">
                    <a16:creationId xmlns:a16="http://schemas.microsoft.com/office/drawing/2014/main" id="{5ACD05E6-8BB7-4BD0-A671-7DC3FA98F33E}"/>
                  </a:ext>
                </a:extLst>
              </p:cNvPr>
              <p:cNvSpPr/>
              <p:nvPr/>
            </p:nvSpPr>
            <p:spPr>
              <a:xfrm>
                <a:off x="2649345" y="4829183"/>
                <a:ext cx="3219450" cy="4492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400">
                  <a:latin typeface="Nexa Bold" panose="02000000000000000000" pitchFamily="50" charset="0"/>
                </a:endParaRPr>
              </a:p>
            </p:txBody>
          </p:sp>
        </p:grpSp>
      </p:grpSp>
      <p:sp>
        <p:nvSpPr>
          <p:cNvPr id="74" name="Rectangle 26">
            <a:extLst>
              <a:ext uri="{FF2B5EF4-FFF2-40B4-BE49-F238E27FC236}">
                <a16:creationId xmlns:a16="http://schemas.microsoft.com/office/drawing/2014/main" id="{ACDE1A8C-58A8-4A5F-AF4A-4796685C3D15}"/>
              </a:ext>
            </a:extLst>
          </p:cNvPr>
          <p:cNvSpPr/>
          <p:nvPr/>
        </p:nvSpPr>
        <p:spPr>
          <a:xfrm>
            <a:off x="7313890" y="5130108"/>
            <a:ext cx="26700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PAM</a:t>
            </a:r>
          </a:p>
        </p:txBody>
      </p:sp>
      <p:sp>
        <p:nvSpPr>
          <p:cNvPr id="75" name="Rectangle 27">
            <a:extLst>
              <a:ext uri="{FF2B5EF4-FFF2-40B4-BE49-F238E27FC236}">
                <a16:creationId xmlns:a16="http://schemas.microsoft.com/office/drawing/2014/main" id="{07443692-7D30-4E05-B317-6E02FB5460A1}"/>
              </a:ext>
            </a:extLst>
          </p:cNvPr>
          <p:cNvSpPr/>
          <p:nvPr/>
        </p:nvSpPr>
        <p:spPr>
          <a:xfrm>
            <a:off x="7331748" y="5820369"/>
            <a:ext cx="24023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TAM</a:t>
            </a:r>
          </a:p>
        </p:txBody>
      </p:sp>
      <p:sp>
        <p:nvSpPr>
          <p:cNvPr id="76" name="Rectangle 29">
            <a:extLst>
              <a:ext uri="{FF2B5EF4-FFF2-40B4-BE49-F238E27FC236}">
                <a16:creationId xmlns:a16="http://schemas.microsoft.com/office/drawing/2014/main" id="{70EAB367-D17B-4F6A-8B7A-54A7CF71F227}"/>
              </a:ext>
            </a:extLst>
          </p:cNvPr>
          <p:cNvSpPr/>
          <p:nvPr/>
        </p:nvSpPr>
        <p:spPr>
          <a:xfrm>
            <a:off x="7282384" y="7249145"/>
            <a:ext cx="24023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SOM</a:t>
            </a:r>
          </a:p>
        </p:txBody>
      </p:sp>
      <p:sp>
        <p:nvSpPr>
          <p:cNvPr id="77" name="Rectangle 29">
            <a:extLst>
              <a:ext uri="{FF2B5EF4-FFF2-40B4-BE49-F238E27FC236}">
                <a16:creationId xmlns:a16="http://schemas.microsoft.com/office/drawing/2014/main" id="{9223C5A0-5951-4773-B371-ED2C5438A216}"/>
              </a:ext>
            </a:extLst>
          </p:cNvPr>
          <p:cNvSpPr/>
          <p:nvPr/>
        </p:nvSpPr>
        <p:spPr>
          <a:xfrm>
            <a:off x="7331747" y="6541724"/>
            <a:ext cx="24023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SAM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29FA019-8EC4-4421-8ECB-96C982B15465}"/>
              </a:ext>
            </a:extLst>
          </p:cNvPr>
          <p:cNvSpPr txBox="1"/>
          <p:nvPr/>
        </p:nvSpPr>
        <p:spPr>
          <a:xfrm>
            <a:off x="2462784" y="3944111"/>
            <a:ext cx="4819600" cy="4828033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804885"/>
              </a:avLst>
            </a:prstTxWarp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   118 млрд ₽</a:t>
            </a:r>
            <a:r>
              <a:rPr lang="en-US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 </a:t>
            </a:r>
            <a:endParaRPr lang="ru-RU" sz="24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0F6C39D-08EE-43DF-8B4F-FD4FE8324470}"/>
              </a:ext>
            </a:extLst>
          </p:cNvPr>
          <p:cNvSpPr txBox="1"/>
          <p:nvPr/>
        </p:nvSpPr>
        <p:spPr>
          <a:xfrm>
            <a:off x="2786614" y="4309871"/>
            <a:ext cx="4132346" cy="4124609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0943420"/>
              </a:avLst>
            </a:prstTxWarp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  </a:t>
            </a:r>
            <a:r>
              <a:rPr lang="en-US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20</a:t>
            </a:r>
            <a:r>
              <a:rPr lang="ru-RU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 млрд </a:t>
            </a:r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₽</a:t>
            </a:r>
            <a:r>
              <a:rPr lang="en-US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 </a:t>
            </a:r>
            <a:endParaRPr lang="ru-RU" sz="24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602FEC9-2754-435D-B3DE-B37442AFC8CE}"/>
              </a:ext>
            </a:extLst>
          </p:cNvPr>
          <p:cNvSpPr txBox="1"/>
          <p:nvPr/>
        </p:nvSpPr>
        <p:spPr>
          <a:xfrm>
            <a:off x="3270504" y="4710118"/>
            <a:ext cx="3236975" cy="3245162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3293163"/>
              </a:avLst>
            </a:prstTxWarp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1</a:t>
            </a:r>
            <a:r>
              <a:rPr lang="ru-RU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,6 млрд </a:t>
            </a:r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₽</a:t>
            </a:r>
            <a:r>
              <a:rPr lang="en-US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 </a:t>
            </a:r>
            <a:endParaRPr lang="ru-RU" sz="24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FFC5F8A-A126-4363-84BF-4A12F54200A4}"/>
              </a:ext>
            </a:extLst>
          </p:cNvPr>
          <p:cNvSpPr txBox="1"/>
          <p:nvPr/>
        </p:nvSpPr>
        <p:spPr>
          <a:xfrm>
            <a:off x="3666954" y="5168935"/>
            <a:ext cx="2407455" cy="2512026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3145568"/>
              </a:avLst>
            </a:prstTxWarp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  </a:t>
            </a:r>
            <a:r>
              <a:rPr lang="en-US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1</a:t>
            </a:r>
            <a:r>
              <a:rPr lang="ru-RU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6 млн </a:t>
            </a:r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₽</a:t>
            </a:r>
            <a:r>
              <a:rPr lang="en-US" sz="24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 </a:t>
            </a:r>
            <a:endParaRPr lang="ru-RU" sz="2400" dirty="0"/>
          </a:p>
        </p:txBody>
      </p:sp>
      <p:sp>
        <p:nvSpPr>
          <p:cNvPr id="45" name="Rounded Rectangle 16">
            <a:extLst>
              <a:ext uri="{FF2B5EF4-FFF2-40B4-BE49-F238E27FC236}">
                <a16:creationId xmlns:a16="http://schemas.microsoft.com/office/drawing/2014/main" id="{EC614328-76F6-4F53-BA93-BCE467B741FB}"/>
              </a:ext>
            </a:extLst>
          </p:cNvPr>
          <p:cNvSpPr/>
          <p:nvPr/>
        </p:nvSpPr>
        <p:spPr>
          <a:xfrm>
            <a:off x="3834771" y="5342133"/>
            <a:ext cx="2061714" cy="2061699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rgbClr val="2E3252">
                  <a:alpha val="50000"/>
                </a:srgbClr>
              </a:gs>
              <a:gs pos="100000">
                <a:srgbClr val="161828">
                  <a:alpha val="50000"/>
                </a:srgbClr>
              </a:gs>
            </a:gsLst>
            <a:path path="circle">
              <a:fillToRect l="50000" t="-80000" r="50000" b="18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Nexa Bold" panose="02000000000000000000" pitchFamily="50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2CED7E9-576B-4893-8A64-82150A5ADDDB}"/>
              </a:ext>
            </a:extLst>
          </p:cNvPr>
          <p:cNvGrpSpPr/>
          <p:nvPr/>
        </p:nvGrpSpPr>
        <p:grpSpPr>
          <a:xfrm>
            <a:off x="4336072" y="5825139"/>
            <a:ext cx="1094812" cy="946864"/>
            <a:chOff x="2964759" y="4029087"/>
            <a:chExt cx="369439" cy="319516"/>
          </a:xfrm>
          <a:solidFill>
            <a:schemeClr val="bg1">
              <a:lumMod val="95000"/>
            </a:schemeClr>
          </a:solidFill>
        </p:grpSpPr>
        <p:sp>
          <p:nvSpPr>
            <p:cNvPr id="52" name="Freeform 154">
              <a:extLst>
                <a:ext uri="{FF2B5EF4-FFF2-40B4-BE49-F238E27FC236}">
                  <a16:creationId xmlns:a16="http://schemas.microsoft.com/office/drawing/2014/main" id="{88B34FB4-4352-4363-B1E0-27EC3056F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4759" y="4098981"/>
              <a:ext cx="45931" cy="249622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65"/>
                </a:cxn>
                <a:cxn ang="0">
                  <a:pos x="14" y="79"/>
                </a:cxn>
                <a:cxn ang="0">
                  <a:pos x="14" y="0"/>
                </a:cxn>
                <a:cxn ang="0">
                  <a:pos x="0" y="14"/>
                </a:cxn>
              </a:cxnLst>
              <a:rect l="0" t="0" r="r" b="b"/>
              <a:pathLst>
                <a:path w="14" h="79">
                  <a:moveTo>
                    <a:pt x="0" y="14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0" y="73"/>
                    <a:pt x="6" y="79"/>
                    <a:pt x="14" y="7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3" name="Freeform 155">
              <a:extLst>
                <a:ext uri="{FF2B5EF4-FFF2-40B4-BE49-F238E27FC236}">
                  <a16:creationId xmlns:a16="http://schemas.microsoft.com/office/drawing/2014/main" id="{9A4A500A-2EEA-4E10-AD3B-9476482B88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34653" y="4029087"/>
              <a:ext cx="229652" cy="319515"/>
            </a:xfrm>
            <a:custGeom>
              <a:avLst/>
              <a:gdLst/>
              <a:ahLst/>
              <a:cxnLst>
                <a:cxn ang="0">
                  <a:pos x="58" y="7"/>
                </a:cxn>
                <a:cxn ang="0">
                  <a:pos x="50" y="0"/>
                </a:cxn>
                <a:cxn ang="0">
                  <a:pos x="21" y="0"/>
                </a:cxn>
                <a:cxn ang="0">
                  <a:pos x="14" y="7"/>
                </a:cxn>
                <a:cxn ang="0">
                  <a:pos x="14" y="22"/>
                </a:cxn>
                <a:cxn ang="0">
                  <a:pos x="0" y="22"/>
                </a:cxn>
                <a:cxn ang="0">
                  <a:pos x="0" y="101"/>
                </a:cxn>
                <a:cxn ang="0">
                  <a:pos x="72" y="101"/>
                </a:cxn>
                <a:cxn ang="0">
                  <a:pos x="72" y="22"/>
                </a:cxn>
                <a:cxn ang="0">
                  <a:pos x="58" y="22"/>
                </a:cxn>
                <a:cxn ang="0">
                  <a:pos x="58" y="7"/>
                </a:cxn>
                <a:cxn ang="0">
                  <a:pos x="50" y="22"/>
                </a:cxn>
                <a:cxn ang="0">
                  <a:pos x="21" y="22"/>
                </a:cxn>
                <a:cxn ang="0">
                  <a:pos x="21" y="7"/>
                </a:cxn>
                <a:cxn ang="0">
                  <a:pos x="50" y="7"/>
                </a:cxn>
                <a:cxn ang="0">
                  <a:pos x="50" y="22"/>
                </a:cxn>
              </a:cxnLst>
              <a:rect l="0" t="0" r="r" b="b"/>
              <a:pathLst>
                <a:path w="72" h="101">
                  <a:moveTo>
                    <a:pt x="58" y="7"/>
                  </a:moveTo>
                  <a:cubicBezTo>
                    <a:pt x="58" y="3"/>
                    <a:pt x="54" y="0"/>
                    <a:pt x="5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7" y="0"/>
                    <a:pt x="14" y="3"/>
                    <a:pt x="14" y="7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58" y="22"/>
                    <a:pt x="58" y="22"/>
                    <a:pt x="58" y="22"/>
                  </a:cubicBezTo>
                  <a:lnTo>
                    <a:pt x="58" y="7"/>
                  </a:lnTo>
                  <a:close/>
                  <a:moveTo>
                    <a:pt x="50" y="22"/>
                  </a:moveTo>
                  <a:cubicBezTo>
                    <a:pt x="21" y="22"/>
                    <a:pt x="21" y="22"/>
                    <a:pt x="21" y="22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50" y="7"/>
                    <a:pt x="50" y="7"/>
                    <a:pt x="50" y="7"/>
                  </a:cubicBezTo>
                  <a:lnTo>
                    <a:pt x="50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4" name="Freeform 156">
              <a:extLst>
                <a:ext uri="{FF2B5EF4-FFF2-40B4-BE49-F238E27FC236}">
                  <a16:creationId xmlns:a16="http://schemas.microsoft.com/office/drawing/2014/main" id="{DECFEC13-D919-4695-B60D-1759605C2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6271" y="4098981"/>
              <a:ext cx="47927" cy="2496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"/>
                </a:cxn>
                <a:cxn ang="0">
                  <a:pos x="15" y="65"/>
                </a:cxn>
                <a:cxn ang="0">
                  <a:pos x="15" y="14"/>
                </a:cxn>
                <a:cxn ang="0">
                  <a:pos x="0" y="0"/>
                </a:cxn>
              </a:cxnLst>
              <a:rect l="0" t="0" r="r" b="b"/>
              <a:pathLst>
                <a:path w="15" h="79">
                  <a:moveTo>
                    <a:pt x="0" y="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8" y="79"/>
                    <a:pt x="15" y="73"/>
                    <a:pt x="15" y="6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6"/>
                    <a:pt x="8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43" name="Rectangle 2">
            <a:extLst>
              <a:ext uri="{FF2B5EF4-FFF2-40B4-BE49-F238E27FC236}">
                <a16:creationId xmlns:a16="http://schemas.microsoft.com/office/drawing/2014/main" id="{2BC1EB8C-B2DA-45C7-8382-2134E16EC16C}"/>
              </a:ext>
            </a:extLst>
          </p:cNvPr>
          <p:cNvSpPr/>
          <p:nvPr/>
        </p:nvSpPr>
        <p:spPr>
          <a:xfrm rot="5400000" flipH="1">
            <a:off x="-13526582" y="1819517"/>
            <a:ext cx="10972800" cy="7333766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4" name="Rectangle 2">
            <a:extLst>
              <a:ext uri="{FF2B5EF4-FFF2-40B4-BE49-F238E27FC236}">
                <a16:creationId xmlns:a16="http://schemas.microsoft.com/office/drawing/2014/main" id="{7C9BB37A-53CA-47CB-AC5B-54B8A410EB1E}"/>
              </a:ext>
            </a:extLst>
          </p:cNvPr>
          <p:cNvSpPr/>
          <p:nvPr/>
        </p:nvSpPr>
        <p:spPr>
          <a:xfrm rot="5400000">
            <a:off x="-13479083" y="1716547"/>
            <a:ext cx="10972800" cy="7539706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gradFill flip="none" rotWithShape="1">
            <a:gsLst>
              <a:gs pos="2000">
                <a:schemeClr val="accent1">
                  <a:alpha val="85000"/>
                </a:schemeClr>
              </a:gs>
              <a:gs pos="100000">
                <a:schemeClr val="accent5">
                  <a:alpha val="8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6" name="Rectangle 8">
            <a:extLst>
              <a:ext uri="{FF2B5EF4-FFF2-40B4-BE49-F238E27FC236}">
                <a16:creationId xmlns:a16="http://schemas.microsoft.com/office/drawing/2014/main" id="{F2EE7950-0C87-4C26-82E7-9DC7A0B76B51}"/>
              </a:ext>
            </a:extLst>
          </p:cNvPr>
          <p:cNvSpPr/>
          <p:nvPr/>
        </p:nvSpPr>
        <p:spPr>
          <a:xfrm>
            <a:off x="-10513227" y="4140577"/>
            <a:ext cx="5174553" cy="2992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3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Внедрение 3D-симулятора технологических процессов  для получения эксплуатационного опыта в безопасной игровой среде</a:t>
            </a:r>
            <a:endParaRPr lang="en-US" sz="32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2728703-5F0C-49E7-BD46-7996CDEF4FF4}"/>
              </a:ext>
            </a:extLst>
          </p:cNvPr>
          <p:cNvSpPr txBox="1">
            <a:spLocks/>
          </p:cNvSpPr>
          <p:nvPr/>
        </p:nvSpPr>
        <p:spPr>
          <a:xfrm>
            <a:off x="-11269233" y="1555290"/>
            <a:ext cx="6409795" cy="2946647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88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Решение проблемы</a:t>
            </a:r>
            <a:endParaRPr lang="id-ID" sz="88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  <a:p>
            <a:pPr algn="l"/>
            <a:endParaRPr lang="id-ID" sz="8800" dirty="0">
              <a:solidFill>
                <a:schemeClr val="bg1"/>
              </a:solidFill>
              <a:latin typeface="Nexa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10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41DB65C8-5A73-446E-A27D-AB655D666C56}"/>
              </a:ext>
            </a:extLst>
          </p:cNvPr>
          <p:cNvSpPr/>
          <p:nvPr/>
        </p:nvSpPr>
        <p:spPr>
          <a:xfrm>
            <a:off x="14699025" y="1397779"/>
            <a:ext cx="2489200" cy="8926835"/>
          </a:xfrm>
          <a:prstGeom prst="roundRect">
            <a:avLst>
              <a:gd name="adj" fmla="val 10377"/>
            </a:avLst>
          </a:prstGeom>
          <a:gradFill flip="none" rotWithShape="1">
            <a:gsLst>
              <a:gs pos="0">
                <a:srgbClr val="1AA38C">
                  <a:shade val="30000"/>
                  <a:satMod val="115000"/>
                </a:srgbClr>
              </a:gs>
              <a:gs pos="50000">
                <a:srgbClr val="1AA38C">
                  <a:shade val="67500"/>
                  <a:satMod val="115000"/>
                </a:srgbClr>
              </a:gs>
              <a:gs pos="100000">
                <a:srgbClr val="1AA38C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3F802F13-DEAC-4B0C-AFDC-FCE25110B0B3}"/>
              </a:ext>
            </a:extLst>
          </p:cNvPr>
          <p:cNvSpPr/>
          <p:nvPr/>
        </p:nvSpPr>
        <p:spPr>
          <a:xfrm>
            <a:off x="12212706" y="1397781"/>
            <a:ext cx="2242203" cy="8926835"/>
          </a:xfrm>
          <a:prstGeom prst="roundRect">
            <a:avLst>
              <a:gd name="adj" fmla="val 10377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146D185B-404C-4BDB-8319-B2C3ED6B34DD}"/>
              </a:ext>
            </a:extLst>
          </p:cNvPr>
          <p:cNvSpPr/>
          <p:nvPr/>
        </p:nvSpPr>
        <p:spPr>
          <a:xfrm>
            <a:off x="9679290" y="1397779"/>
            <a:ext cx="2242203" cy="8926838"/>
          </a:xfrm>
          <a:prstGeom prst="roundRect">
            <a:avLst>
              <a:gd name="adj" fmla="val 10377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E7EDDBF8-8AA6-49C2-85F6-C4C145C8B0C1}"/>
              </a:ext>
            </a:extLst>
          </p:cNvPr>
          <p:cNvSpPr/>
          <p:nvPr/>
        </p:nvSpPr>
        <p:spPr>
          <a:xfrm>
            <a:off x="7178731" y="1397781"/>
            <a:ext cx="2242203" cy="8926837"/>
          </a:xfrm>
          <a:prstGeom prst="roundRect">
            <a:avLst>
              <a:gd name="adj" fmla="val 10377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3CD13E67-469A-4066-A970-8056D6F8640D}"/>
              </a:ext>
            </a:extLst>
          </p:cNvPr>
          <p:cNvSpPr/>
          <p:nvPr/>
        </p:nvSpPr>
        <p:spPr>
          <a:xfrm>
            <a:off x="4678172" y="1397779"/>
            <a:ext cx="2242203" cy="8926838"/>
          </a:xfrm>
          <a:prstGeom prst="roundRect">
            <a:avLst>
              <a:gd name="adj" fmla="val 10377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2" name="Rounded Rectangle 12">
            <a:extLst>
              <a:ext uri="{FF2B5EF4-FFF2-40B4-BE49-F238E27FC236}">
                <a16:creationId xmlns:a16="http://schemas.microsoft.com/office/drawing/2014/main" id="{BC9BC260-BE47-47F6-AEFB-4058168C8B46}"/>
              </a:ext>
            </a:extLst>
          </p:cNvPr>
          <p:cNvSpPr/>
          <p:nvPr/>
        </p:nvSpPr>
        <p:spPr>
          <a:xfrm rot="16200000">
            <a:off x="9224989" y="-2166998"/>
            <a:ext cx="664626" cy="9795215"/>
          </a:xfrm>
          <a:prstGeom prst="roundRect">
            <a:avLst/>
          </a:prstGeom>
          <a:gradFill flip="none" rotWithShape="1">
            <a:gsLst>
              <a:gs pos="2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Nexa Bold" panose="02000000000000000000" pitchFamily="50" charset="0"/>
            </a:endParaRP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3058B52D-273B-4842-9D39-E84E484C740C}"/>
              </a:ext>
            </a:extLst>
          </p:cNvPr>
          <p:cNvSpPr txBox="1">
            <a:spLocks/>
          </p:cNvSpPr>
          <p:nvPr/>
        </p:nvSpPr>
        <p:spPr>
          <a:xfrm>
            <a:off x="8261582" y="2457264"/>
            <a:ext cx="2711116" cy="664627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Технология</a:t>
            </a:r>
            <a:endParaRPr lang="id-ID" sz="36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54" name="Rounded Rectangle 12">
            <a:extLst>
              <a:ext uri="{FF2B5EF4-FFF2-40B4-BE49-F238E27FC236}">
                <a16:creationId xmlns:a16="http://schemas.microsoft.com/office/drawing/2014/main" id="{ECAF6BD4-FC09-4B0F-88BB-88144741E895}"/>
              </a:ext>
            </a:extLst>
          </p:cNvPr>
          <p:cNvSpPr/>
          <p:nvPr/>
        </p:nvSpPr>
        <p:spPr>
          <a:xfrm rot="16200000">
            <a:off x="9240609" y="3339140"/>
            <a:ext cx="664626" cy="9795216"/>
          </a:xfrm>
          <a:prstGeom prst="roundRect">
            <a:avLst/>
          </a:prstGeom>
          <a:gradFill flip="none" rotWithShape="1">
            <a:gsLst>
              <a:gs pos="2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Nexa Bold" panose="02000000000000000000" pitchFamily="50" charset="0"/>
            </a:endParaRP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B1AB7DDC-2547-46DF-A4E2-4BAB1DECF1F6}"/>
              </a:ext>
            </a:extLst>
          </p:cNvPr>
          <p:cNvSpPr txBox="1">
            <a:spLocks/>
          </p:cNvSpPr>
          <p:nvPr/>
        </p:nvSpPr>
        <p:spPr>
          <a:xfrm>
            <a:off x="7858160" y="7957982"/>
            <a:ext cx="3652748" cy="664627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Бизнес-модель</a:t>
            </a:r>
            <a:endParaRPr lang="id-ID" sz="36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7B4E1086-82B8-43E0-B109-05B574B7B06B}"/>
              </a:ext>
            </a:extLst>
          </p:cNvPr>
          <p:cNvSpPr txBox="1">
            <a:spLocks/>
          </p:cNvSpPr>
          <p:nvPr/>
        </p:nvSpPr>
        <p:spPr>
          <a:xfrm>
            <a:off x="14594159" y="1522743"/>
            <a:ext cx="2723704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PW Technology</a:t>
            </a:r>
            <a:endParaRPr lang="id-ID" sz="2800" b="1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43BA6D8B-26E1-4DA5-986A-C1B9BEFDCE38}"/>
              </a:ext>
            </a:extLst>
          </p:cNvPr>
          <p:cNvSpPr txBox="1">
            <a:spLocks/>
          </p:cNvSpPr>
          <p:nvPr/>
        </p:nvSpPr>
        <p:spPr>
          <a:xfrm>
            <a:off x="4439741" y="1498582"/>
            <a:ext cx="2723704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PromVR</a:t>
            </a:r>
            <a:endParaRPr lang="id-ID" sz="2800" b="1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5359D81A-A9D7-43EF-9948-10155C13ED6A}"/>
              </a:ext>
            </a:extLst>
          </p:cNvPr>
          <p:cNvSpPr txBox="1">
            <a:spLocks/>
          </p:cNvSpPr>
          <p:nvPr/>
        </p:nvSpPr>
        <p:spPr>
          <a:xfrm>
            <a:off x="6961529" y="1518514"/>
            <a:ext cx="2723704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Modum lab</a:t>
            </a:r>
            <a:endParaRPr lang="id-ID" sz="2800" b="1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1334FD8A-5ADA-4007-AC17-812D5966A488}"/>
              </a:ext>
            </a:extLst>
          </p:cNvPr>
          <p:cNvSpPr txBox="1">
            <a:spLocks/>
          </p:cNvSpPr>
          <p:nvPr/>
        </p:nvSpPr>
        <p:spPr>
          <a:xfrm>
            <a:off x="12026359" y="1518514"/>
            <a:ext cx="2723704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Stendlab</a:t>
            </a:r>
            <a:endParaRPr lang="id-ID" sz="2800" b="1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D41D3809-FED2-494E-8F29-3EF95AF8FDB6}"/>
              </a:ext>
            </a:extLst>
          </p:cNvPr>
          <p:cNvSpPr txBox="1">
            <a:spLocks/>
          </p:cNvSpPr>
          <p:nvPr/>
        </p:nvSpPr>
        <p:spPr>
          <a:xfrm>
            <a:off x="9436220" y="1492272"/>
            <a:ext cx="2723704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Диполь</a:t>
            </a:r>
            <a:endParaRPr lang="id-ID" sz="2800" b="1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FF483387-8F2B-41C0-A8F3-AFE41DC2DE06}"/>
              </a:ext>
            </a:extLst>
          </p:cNvPr>
          <p:cNvSpPr txBox="1">
            <a:spLocks/>
          </p:cNvSpPr>
          <p:nvPr/>
        </p:nvSpPr>
        <p:spPr>
          <a:xfrm>
            <a:off x="5470047" y="3245984"/>
            <a:ext cx="673501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VR</a:t>
            </a:r>
            <a:endParaRPr lang="id-ID" sz="28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D83FA805-AC8C-4DDF-804B-DF858188208A}"/>
              </a:ext>
            </a:extLst>
          </p:cNvPr>
          <p:cNvSpPr txBox="1">
            <a:spLocks/>
          </p:cNvSpPr>
          <p:nvPr/>
        </p:nvSpPr>
        <p:spPr>
          <a:xfrm>
            <a:off x="7976598" y="3259035"/>
            <a:ext cx="673501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VR</a:t>
            </a:r>
            <a:endParaRPr lang="id-ID" sz="28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43156DE0-DB9F-4C3D-9D08-F90508E0F0CA}"/>
              </a:ext>
            </a:extLst>
          </p:cNvPr>
          <p:cNvSpPr txBox="1">
            <a:spLocks/>
          </p:cNvSpPr>
          <p:nvPr/>
        </p:nvSpPr>
        <p:spPr>
          <a:xfrm>
            <a:off x="10461321" y="3259035"/>
            <a:ext cx="673501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PC</a:t>
            </a:r>
            <a:endParaRPr lang="id-ID" sz="28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77136396-BF8E-467C-869C-40B0F2E39B41}"/>
              </a:ext>
            </a:extLst>
          </p:cNvPr>
          <p:cNvSpPr txBox="1">
            <a:spLocks/>
          </p:cNvSpPr>
          <p:nvPr/>
        </p:nvSpPr>
        <p:spPr>
          <a:xfrm>
            <a:off x="12997056" y="3252822"/>
            <a:ext cx="673501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PC</a:t>
            </a:r>
            <a:endParaRPr lang="id-ID" sz="28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A84D8F0C-FFA8-48B8-9315-1446CF57C17C}"/>
              </a:ext>
            </a:extLst>
          </p:cNvPr>
          <p:cNvSpPr txBox="1">
            <a:spLocks/>
          </p:cNvSpPr>
          <p:nvPr/>
        </p:nvSpPr>
        <p:spPr>
          <a:xfrm>
            <a:off x="15606874" y="3252822"/>
            <a:ext cx="673501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PC</a:t>
            </a:r>
            <a:endParaRPr lang="id-ID" sz="28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4534D46F-A010-4ED1-AA0C-70B1242D9B6B}"/>
              </a:ext>
            </a:extLst>
          </p:cNvPr>
          <p:cNvSpPr txBox="1">
            <a:spLocks/>
          </p:cNvSpPr>
          <p:nvPr/>
        </p:nvSpPr>
        <p:spPr>
          <a:xfrm>
            <a:off x="4444946" y="1929387"/>
            <a:ext cx="2723704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Косвенный</a:t>
            </a:r>
            <a:endParaRPr lang="id-ID" sz="2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70" name="Text Placeholder 2">
            <a:extLst>
              <a:ext uri="{FF2B5EF4-FFF2-40B4-BE49-F238E27FC236}">
                <a16:creationId xmlns:a16="http://schemas.microsoft.com/office/drawing/2014/main" id="{A2FBA4E9-6027-4331-8CC8-1F3D5E6290F5}"/>
              </a:ext>
            </a:extLst>
          </p:cNvPr>
          <p:cNvSpPr txBox="1">
            <a:spLocks/>
          </p:cNvSpPr>
          <p:nvPr/>
        </p:nvSpPr>
        <p:spPr>
          <a:xfrm>
            <a:off x="12640671" y="1894643"/>
            <a:ext cx="1443422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Прямой</a:t>
            </a:r>
            <a:endParaRPr lang="id-ID" sz="2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71" name="Text Placeholder 2">
            <a:extLst>
              <a:ext uri="{FF2B5EF4-FFF2-40B4-BE49-F238E27FC236}">
                <a16:creationId xmlns:a16="http://schemas.microsoft.com/office/drawing/2014/main" id="{37888C44-AB4F-4692-89A2-1FFE4859D550}"/>
              </a:ext>
            </a:extLst>
          </p:cNvPr>
          <p:cNvSpPr txBox="1">
            <a:spLocks/>
          </p:cNvSpPr>
          <p:nvPr/>
        </p:nvSpPr>
        <p:spPr>
          <a:xfrm>
            <a:off x="10077843" y="1899043"/>
            <a:ext cx="1443422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Прямой</a:t>
            </a:r>
            <a:endParaRPr lang="id-ID" sz="2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545DD929-E82C-4D4F-A3DE-5242E6B32E8D}"/>
              </a:ext>
            </a:extLst>
          </p:cNvPr>
          <p:cNvSpPr txBox="1">
            <a:spLocks/>
          </p:cNvSpPr>
          <p:nvPr/>
        </p:nvSpPr>
        <p:spPr>
          <a:xfrm>
            <a:off x="6947355" y="1920374"/>
            <a:ext cx="2723704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Косвенный</a:t>
            </a:r>
            <a:endParaRPr lang="id-ID" sz="2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78" name="Text Placeholder 2">
            <a:extLst>
              <a:ext uri="{FF2B5EF4-FFF2-40B4-BE49-F238E27FC236}">
                <a16:creationId xmlns:a16="http://schemas.microsoft.com/office/drawing/2014/main" id="{12CFD6D5-DCD5-4C5E-A165-B612EAA6E35A}"/>
              </a:ext>
            </a:extLst>
          </p:cNvPr>
          <p:cNvSpPr txBox="1">
            <a:spLocks/>
          </p:cNvSpPr>
          <p:nvPr/>
        </p:nvSpPr>
        <p:spPr>
          <a:xfrm>
            <a:off x="910885" y="3257975"/>
            <a:ext cx="3738573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Используемая платформа</a:t>
            </a:r>
            <a:endParaRPr lang="id-ID" sz="2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79" name="Text Placeholder 2">
            <a:extLst>
              <a:ext uri="{FF2B5EF4-FFF2-40B4-BE49-F238E27FC236}">
                <a16:creationId xmlns:a16="http://schemas.microsoft.com/office/drawing/2014/main" id="{FABEF024-4F75-478D-99EE-DF8B3061F88A}"/>
              </a:ext>
            </a:extLst>
          </p:cNvPr>
          <p:cNvSpPr txBox="1">
            <a:spLocks/>
          </p:cNvSpPr>
          <p:nvPr/>
        </p:nvSpPr>
        <p:spPr>
          <a:xfrm>
            <a:off x="980193" y="4685576"/>
            <a:ext cx="3438095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Доступность для слабых компьютеров</a:t>
            </a:r>
            <a:endParaRPr lang="id-ID" sz="2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A68A0136-2794-4281-ACD8-B43BC37AB79D}"/>
              </a:ext>
            </a:extLst>
          </p:cNvPr>
          <p:cNvSpPr txBox="1">
            <a:spLocks/>
          </p:cNvSpPr>
          <p:nvPr/>
        </p:nvSpPr>
        <p:spPr>
          <a:xfrm>
            <a:off x="845435" y="5536080"/>
            <a:ext cx="3738573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Цельная энергетическая система</a:t>
            </a:r>
            <a:endParaRPr lang="id-ID" sz="2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E5F6D49-1874-4042-955E-104271713681}"/>
              </a:ext>
            </a:extLst>
          </p:cNvPr>
          <p:cNvSpPr txBox="1">
            <a:spLocks/>
          </p:cNvSpPr>
          <p:nvPr/>
        </p:nvSpPr>
        <p:spPr>
          <a:xfrm>
            <a:off x="931956" y="6311814"/>
            <a:ext cx="3738573" cy="750333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Полнота взаимодействия   с объектами</a:t>
            </a:r>
            <a:endParaRPr lang="id-ID" sz="2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010AD27E-CBAF-4D25-B637-525B16ACF73F}"/>
              </a:ext>
            </a:extLst>
          </p:cNvPr>
          <p:cNvSpPr txBox="1">
            <a:spLocks/>
          </p:cNvSpPr>
          <p:nvPr/>
        </p:nvSpPr>
        <p:spPr>
          <a:xfrm>
            <a:off x="870843" y="7163178"/>
            <a:ext cx="3738573" cy="750333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Разнообразие режимов</a:t>
            </a:r>
            <a:endParaRPr lang="id-ID" sz="2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81" name="Text Placeholder 2">
            <a:extLst>
              <a:ext uri="{FF2B5EF4-FFF2-40B4-BE49-F238E27FC236}">
                <a16:creationId xmlns:a16="http://schemas.microsoft.com/office/drawing/2014/main" id="{D5BD9BCA-C43D-42C6-95DC-2026B55D98E8}"/>
              </a:ext>
            </a:extLst>
          </p:cNvPr>
          <p:cNvSpPr txBox="1">
            <a:spLocks/>
          </p:cNvSpPr>
          <p:nvPr/>
        </p:nvSpPr>
        <p:spPr>
          <a:xfrm>
            <a:off x="801112" y="8625465"/>
            <a:ext cx="3738573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Стоимость разработки под заказ</a:t>
            </a:r>
            <a:endParaRPr lang="id-ID" sz="2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82" name="Text Placeholder 2">
            <a:extLst>
              <a:ext uri="{FF2B5EF4-FFF2-40B4-BE49-F238E27FC236}">
                <a16:creationId xmlns:a16="http://schemas.microsoft.com/office/drawing/2014/main" id="{E04CF059-190E-441E-8928-F9221FD919CF}"/>
              </a:ext>
            </a:extLst>
          </p:cNvPr>
          <p:cNvSpPr txBox="1">
            <a:spLocks/>
          </p:cNvSpPr>
          <p:nvPr/>
        </p:nvSpPr>
        <p:spPr>
          <a:xfrm>
            <a:off x="766561" y="9385712"/>
            <a:ext cx="3738573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Стоимость коробочного варианта</a:t>
            </a:r>
            <a:endParaRPr lang="id-ID" sz="2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83" name="Text Placeholder 2">
            <a:extLst>
              <a:ext uri="{FF2B5EF4-FFF2-40B4-BE49-F238E27FC236}">
                <a16:creationId xmlns:a16="http://schemas.microsoft.com/office/drawing/2014/main" id="{618E37E5-E468-4DB1-8FD1-3163DE12F60F}"/>
              </a:ext>
            </a:extLst>
          </p:cNvPr>
          <p:cNvSpPr txBox="1">
            <a:spLocks/>
          </p:cNvSpPr>
          <p:nvPr/>
        </p:nvSpPr>
        <p:spPr>
          <a:xfrm>
            <a:off x="4623523" y="8752122"/>
            <a:ext cx="2242203" cy="35596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от 1 500 000 ₽</a:t>
            </a:r>
            <a:endParaRPr lang="id-ID" sz="2400" b="1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84" name="Text Placeholder 2">
            <a:extLst>
              <a:ext uri="{FF2B5EF4-FFF2-40B4-BE49-F238E27FC236}">
                <a16:creationId xmlns:a16="http://schemas.microsoft.com/office/drawing/2014/main" id="{3017411A-101C-4F9C-A616-A6E5F4572682}"/>
              </a:ext>
            </a:extLst>
          </p:cNvPr>
          <p:cNvSpPr txBox="1">
            <a:spLocks/>
          </p:cNvSpPr>
          <p:nvPr/>
        </p:nvSpPr>
        <p:spPr>
          <a:xfrm>
            <a:off x="4654390" y="9459785"/>
            <a:ext cx="2242203" cy="510218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от 500 000 ₽</a:t>
            </a:r>
            <a:endParaRPr lang="id-ID" sz="2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85" name="Text Placeholder 2">
            <a:extLst>
              <a:ext uri="{FF2B5EF4-FFF2-40B4-BE49-F238E27FC236}">
                <a16:creationId xmlns:a16="http://schemas.microsoft.com/office/drawing/2014/main" id="{119D74D9-B2AD-468D-BBAE-72FB3A8832E5}"/>
              </a:ext>
            </a:extLst>
          </p:cNvPr>
          <p:cNvSpPr txBox="1">
            <a:spLocks/>
          </p:cNvSpPr>
          <p:nvPr/>
        </p:nvSpPr>
        <p:spPr>
          <a:xfrm>
            <a:off x="7135024" y="9477169"/>
            <a:ext cx="2242203" cy="562870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от 300 000 ₽</a:t>
            </a:r>
            <a:endParaRPr lang="id-ID" sz="2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86" name="Text Placeholder 2">
            <a:extLst>
              <a:ext uri="{FF2B5EF4-FFF2-40B4-BE49-F238E27FC236}">
                <a16:creationId xmlns:a16="http://schemas.microsoft.com/office/drawing/2014/main" id="{208B8141-DDFE-487E-B18B-546A903FE43F}"/>
              </a:ext>
            </a:extLst>
          </p:cNvPr>
          <p:cNvSpPr txBox="1">
            <a:spLocks/>
          </p:cNvSpPr>
          <p:nvPr/>
        </p:nvSpPr>
        <p:spPr>
          <a:xfrm>
            <a:off x="7208291" y="8753209"/>
            <a:ext cx="2242203" cy="361273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от 1 400 000 ₽</a:t>
            </a:r>
            <a:endParaRPr lang="id-ID" sz="2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87" name="Text Placeholder 2">
            <a:extLst>
              <a:ext uri="{FF2B5EF4-FFF2-40B4-BE49-F238E27FC236}">
                <a16:creationId xmlns:a16="http://schemas.microsoft.com/office/drawing/2014/main" id="{23195DDF-05BF-4444-BB29-098DEA77642A}"/>
              </a:ext>
            </a:extLst>
          </p:cNvPr>
          <p:cNvSpPr txBox="1">
            <a:spLocks/>
          </p:cNvSpPr>
          <p:nvPr/>
        </p:nvSpPr>
        <p:spPr>
          <a:xfrm>
            <a:off x="9664160" y="8749842"/>
            <a:ext cx="2242203" cy="353841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от 1 200 000 ₽</a:t>
            </a:r>
            <a:endParaRPr lang="id-ID" sz="2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89" name="Text Placeholder 2">
            <a:extLst>
              <a:ext uri="{FF2B5EF4-FFF2-40B4-BE49-F238E27FC236}">
                <a16:creationId xmlns:a16="http://schemas.microsoft.com/office/drawing/2014/main" id="{E781F20E-DBED-4914-8759-39F70CEDB0BA}"/>
              </a:ext>
            </a:extLst>
          </p:cNvPr>
          <p:cNvSpPr txBox="1">
            <a:spLocks/>
          </p:cNvSpPr>
          <p:nvPr/>
        </p:nvSpPr>
        <p:spPr>
          <a:xfrm>
            <a:off x="9642333" y="9452011"/>
            <a:ext cx="2242203" cy="538311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от 300 000 ₽</a:t>
            </a:r>
            <a:endParaRPr lang="id-ID" sz="2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91" name="Text Placeholder 2">
            <a:extLst>
              <a:ext uri="{FF2B5EF4-FFF2-40B4-BE49-F238E27FC236}">
                <a16:creationId xmlns:a16="http://schemas.microsoft.com/office/drawing/2014/main" id="{E706621A-94DD-41E7-BEB1-4E10D28EB644}"/>
              </a:ext>
            </a:extLst>
          </p:cNvPr>
          <p:cNvSpPr txBox="1">
            <a:spLocks/>
          </p:cNvSpPr>
          <p:nvPr/>
        </p:nvSpPr>
        <p:spPr>
          <a:xfrm>
            <a:off x="12198466" y="9467100"/>
            <a:ext cx="2242203" cy="492833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от 250 000 ₽</a:t>
            </a:r>
            <a:endParaRPr lang="id-ID" sz="2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93" name="Text Placeholder 2">
            <a:extLst>
              <a:ext uri="{FF2B5EF4-FFF2-40B4-BE49-F238E27FC236}">
                <a16:creationId xmlns:a16="http://schemas.microsoft.com/office/drawing/2014/main" id="{02E15CB6-3763-403B-9215-D57E02A7B416}"/>
              </a:ext>
            </a:extLst>
          </p:cNvPr>
          <p:cNvSpPr txBox="1">
            <a:spLocks/>
          </p:cNvSpPr>
          <p:nvPr/>
        </p:nvSpPr>
        <p:spPr>
          <a:xfrm>
            <a:off x="14746123" y="8755580"/>
            <a:ext cx="2456984" cy="750333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от 1 500 000 ₽</a:t>
            </a:r>
            <a:endParaRPr lang="id-ID" sz="2400" dirty="0">
              <a:solidFill>
                <a:schemeClr val="bg1"/>
              </a:solidFill>
              <a:latin typeface="Nexa Bold" panose="02000000000000000000" pitchFamily="50" charset="0"/>
            </a:endParaRPr>
          </a:p>
        </p:txBody>
      </p:sp>
      <p:sp>
        <p:nvSpPr>
          <p:cNvPr id="97" name="Text Placeholder 2">
            <a:extLst>
              <a:ext uri="{FF2B5EF4-FFF2-40B4-BE49-F238E27FC236}">
                <a16:creationId xmlns:a16="http://schemas.microsoft.com/office/drawing/2014/main" id="{21876EA2-1847-4248-BBE7-AF90BEB476F9}"/>
              </a:ext>
            </a:extLst>
          </p:cNvPr>
          <p:cNvSpPr txBox="1">
            <a:spLocks/>
          </p:cNvSpPr>
          <p:nvPr/>
        </p:nvSpPr>
        <p:spPr>
          <a:xfrm>
            <a:off x="829364" y="3866320"/>
            <a:ext cx="3830330" cy="5052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Простота использования</a:t>
            </a:r>
            <a:b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</a:br>
            <a:r>
              <a:rPr lang="ru-RU" sz="2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программного обеспечения</a:t>
            </a:r>
          </a:p>
        </p:txBody>
      </p:sp>
      <p:sp>
        <p:nvSpPr>
          <p:cNvPr id="19" name="Rectangle: Rounded Corners 52">
            <a:extLst>
              <a:ext uri="{FF2B5EF4-FFF2-40B4-BE49-F238E27FC236}">
                <a16:creationId xmlns:a16="http://schemas.microsoft.com/office/drawing/2014/main" id="{B40C6177-3019-FF95-2AE7-63FCDDA03C44}"/>
              </a:ext>
            </a:extLst>
          </p:cNvPr>
          <p:cNvSpPr/>
          <p:nvPr/>
        </p:nvSpPr>
        <p:spPr>
          <a:xfrm>
            <a:off x="5553153" y="3934327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Rectangle: Rounded Corners 52">
            <a:extLst>
              <a:ext uri="{FF2B5EF4-FFF2-40B4-BE49-F238E27FC236}">
                <a16:creationId xmlns:a16="http://schemas.microsoft.com/office/drawing/2014/main" id="{27D56EDE-4779-44B5-221A-4F0BA2804734}"/>
              </a:ext>
            </a:extLst>
          </p:cNvPr>
          <p:cNvSpPr/>
          <p:nvPr/>
        </p:nvSpPr>
        <p:spPr>
          <a:xfrm>
            <a:off x="5560414" y="4727926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1" name="Rectangle: Rounded Corners 52">
            <a:extLst>
              <a:ext uri="{FF2B5EF4-FFF2-40B4-BE49-F238E27FC236}">
                <a16:creationId xmlns:a16="http://schemas.microsoft.com/office/drawing/2014/main" id="{6E6B789F-3CCF-34E3-398A-02CC957D5094}"/>
              </a:ext>
            </a:extLst>
          </p:cNvPr>
          <p:cNvSpPr/>
          <p:nvPr/>
        </p:nvSpPr>
        <p:spPr>
          <a:xfrm>
            <a:off x="5553703" y="5517252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Rectangle: Rounded Corners 52">
            <a:extLst>
              <a:ext uri="{FF2B5EF4-FFF2-40B4-BE49-F238E27FC236}">
                <a16:creationId xmlns:a16="http://schemas.microsoft.com/office/drawing/2014/main" id="{4A9FC705-C1A0-C9B8-FD00-57376C0F6D38}"/>
              </a:ext>
            </a:extLst>
          </p:cNvPr>
          <p:cNvSpPr/>
          <p:nvPr/>
        </p:nvSpPr>
        <p:spPr>
          <a:xfrm>
            <a:off x="5560414" y="6316180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Rectangle: Rounded Corners 52">
            <a:extLst>
              <a:ext uri="{FF2B5EF4-FFF2-40B4-BE49-F238E27FC236}">
                <a16:creationId xmlns:a16="http://schemas.microsoft.com/office/drawing/2014/main" id="{F0C6CC88-D8AA-3E82-58C3-66C88CD6E026}"/>
              </a:ext>
            </a:extLst>
          </p:cNvPr>
          <p:cNvSpPr/>
          <p:nvPr/>
        </p:nvSpPr>
        <p:spPr>
          <a:xfrm>
            <a:off x="5553153" y="7110307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4" name="Rectangle: Rounded Corners 52">
            <a:extLst>
              <a:ext uri="{FF2B5EF4-FFF2-40B4-BE49-F238E27FC236}">
                <a16:creationId xmlns:a16="http://schemas.microsoft.com/office/drawing/2014/main" id="{9D40C0ED-168F-046F-5870-84F1E85C9564}"/>
              </a:ext>
            </a:extLst>
          </p:cNvPr>
          <p:cNvSpPr/>
          <p:nvPr/>
        </p:nvSpPr>
        <p:spPr>
          <a:xfrm>
            <a:off x="8058986" y="3934327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5" name="Rectangle: Rounded Corners 52">
            <a:extLst>
              <a:ext uri="{FF2B5EF4-FFF2-40B4-BE49-F238E27FC236}">
                <a16:creationId xmlns:a16="http://schemas.microsoft.com/office/drawing/2014/main" id="{7E6C02F1-7C5A-1198-F57A-A0E8AF7D2656}"/>
              </a:ext>
            </a:extLst>
          </p:cNvPr>
          <p:cNvSpPr/>
          <p:nvPr/>
        </p:nvSpPr>
        <p:spPr>
          <a:xfrm>
            <a:off x="8066247" y="4727926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Rectangle: Rounded Corners 52">
            <a:extLst>
              <a:ext uri="{FF2B5EF4-FFF2-40B4-BE49-F238E27FC236}">
                <a16:creationId xmlns:a16="http://schemas.microsoft.com/office/drawing/2014/main" id="{C68051E4-BC4D-62F8-123A-6DDDCFA52F5D}"/>
              </a:ext>
            </a:extLst>
          </p:cNvPr>
          <p:cNvSpPr/>
          <p:nvPr/>
        </p:nvSpPr>
        <p:spPr>
          <a:xfrm>
            <a:off x="8059536" y="5517252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Rectangle: Rounded Corners 52">
            <a:extLst>
              <a:ext uri="{FF2B5EF4-FFF2-40B4-BE49-F238E27FC236}">
                <a16:creationId xmlns:a16="http://schemas.microsoft.com/office/drawing/2014/main" id="{8C4EE6E9-37B5-CEA3-7351-BBE809F225BA}"/>
              </a:ext>
            </a:extLst>
          </p:cNvPr>
          <p:cNvSpPr/>
          <p:nvPr/>
        </p:nvSpPr>
        <p:spPr>
          <a:xfrm>
            <a:off x="8066247" y="6316180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Rectangle: Rounded Corners 52">
            <a:extLst>
              <a:ext uri="{FF2B5EF4-FFF2-40B4-BE49-F238E27FC236}">
                <a16:creationId xmlns:a16="http://schemas.microsoft.com/office/drawing/2014/main" id="{81BA4052-BF0E-AFC8-2855-815F7E52CC67}"/>
              </a:ext>
            </a:extLst>
          </p:cNvPr>
          <p:cNvSpPr/>
          <p:nvPr/>
        </p:nvSpPr>
        <p:spPr>
          <a:xfrm>
            <a:off x="8058986" y="7110307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Rectangle: Rounded Corners 52">
            <a:extLst>
              <a:ext uri="{FF2B5EF4-FFF2-40B4-BE49-F238E27FC236}">
                <a16:creationId xmlns:a16="http://schemas.microsoft.com/office/drawing/2014/main" id="{EFC46FF3-7802-C630-1A8A-CD4821AB61F5}"/>
              </a:ext>
            </a:extLst>
          </p:cNvPr>
          <p:cNvSpPr/>
          <p:nvPr/>
        </p:nvSpPr>
        <p:spPr>
          <a:xfrm>
            <a:off x="10552425" y="3934327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0" name="Rectangle: Rounded Corners 52">
            <a:extLst>
              <a:ext uri="{FF2B5EF4-FFF2-40B4-BE49-F238E27FC236}">
                <a16:creationId xmlns:a16="http://schemas.microsoft.com/office/drawing/2014/main" id="{D21964A3-F746-308E-8C4A-F5248D7FE541}"/>
              </a:ext>
            </a:extLst>
          </p:cNvPr>
          <p:cNvSpPr/>
          <p:nvPr/>
        </p:nvSpPr>
        <p:spPr>
          <a:xfrm>
            <a:off x="10559686" y="4727926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1" name="Rectangle: Rounded Corners 52">
            <a:extLst>
              <a:ext uri="{FF2B5EF4-FFF2-40B4-BE49-F238E27FC236}">
                <a16:creationId xmlns:a16="http://schemas.microsoft.com/office/drawing/2014/main" id="{B70A9170-2451-1008-B453-62A4F058824E}"/>
              </a:ext>
            </a:extLst>
          </p:cNvPr>
          <p:cNvSpPr/>
          <p:nvPr/>
        </p:nvSpPr>
        <p:spPr>
          <a:xfrm>
            <a:off x="10552975" y="5517252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6" name="Rectangle: Rounded Corners 52">
            <a:extLst>
              <a:ext uri="{FF2B5EF4-FFF2-40B4-BE49-F238E27FC236}">
                <a16:creationId xmlns:a16="http://schemas.microsoft.com/office/drawing/2014/main" id="{1253B46E-B6BE-2413-AE56-E97A50CEB7DA}"/>
              </a:ext>
            </a:extLst>
          </p:cNvPr>
          <p:cNvSpPr/>
          <p:nvPr/>
        </p:nvSpPr>
        <p:spPr>
          <a:xfrm>
            <a:off x="10559686" y="6316180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8" name="Rectangle: Rounded Corners 52">
            <a:extLst>
              <a:ext uri="{FF2B5EF4-FFF2-40B4-BE49-F238E27FC236}">
                <a16:creationId xmlns:a16="http://schemas.microsoft.com/office/drawing/2014/main" id="{06FD3335-9527-3DF0-BC28-776C4857378D}"/>
              </a:ext>
            </a:extLst>
          </p:cNvPr>
          <p:cNvSpPr/>
          <p:nvPr/>
        </p:nvSpPr>
        <p:spPr>
          <a:xfrm>
            <a:off x="10552425" y="7110307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2" name="Rectangle: Rounded Corners 52">
            <a:extLst>
              <a:ext uri="{FF2B5EF4-FFF2-40B4-BE49-F238E27FC236}">
                <a16:creationId xmlns:a16="http://schemas.microsoft.com/office/drawing/2014/main" id="{F067557E-4767-3D4C-22C2-49C40E2814E1}"/>
              </a:ext>
            </a:extLst>
          </p:cNvPr>
          <p:cNvSpPr/>
          <p:nvPr/>
        </p:nvSpPr>
        <p:spPr>
          <a:xfrm>
            <a:off x="13052984" y="3934327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4" name="Rectangle: Rounded Corners 52">
            <a:extLst>
              <a:ext uri="{FF2B5EF4-FFF2-40B4-BE49-F238E27FC236}">
                <a16:creationId xmlns:a16="http://schemas.microsoft.com/office/drawing/2014/main" id="{E9A47B49-281C-FEA0-FEAC-E1E3D97E2606}"/>
              </a:ext>
            </a:extLst>
          </p:cNvPr>
          <p:cNvSpPr/>
          <p:nvPr/>
        </p:nvSpPr>
        <p:spPr>
          <a:xfrm>
            <a:off x="13060245" y="4727926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5" name="Rectangle: Rounded Corners 52">
            <a:extLst>
              <a:ext uri="{FF2B5EF4-FFF2-40B4-BE49-F238E27FC236}">
                <a16:creationId xmlns:a16="http://schemas.microsoft.com/office/drawing/2014/main" id="{8BCEBE2C-58E3-ECFD-4A59-7DB853E0A69A}"/>
              </a:ext>
            </a:extLst>
          </p:cNvPr>
          <p:cNvSpPr/>
          <p:nvPr/>
        </p:nvSpPr>
        <p:spPr>
          <a:xfrm>
            <a:off x="13053534" y="5517252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3" name="Rectangle: Rounded Corners 52">
            <a:extLst>
              <a:ext uri="{FF2B5EF4-FFF2-40B4-BE49-F238E27FC236}">
                <a16:creationId xmlns:a16="http://schemas.microsoft.com/office/drawing/2014/main" id="{55EAD45F-2BFD-BB7B-36FC-B8040E425BC1}"/>
              </a:ext>
            </a:extLst>
          </p:cNvPr>
          <p:cNvSpPr/>
          <p:nvPr/>
        </p:nvSpPr>
        <p:spPr>
          <a:xfrm>
            <a:off x="13060245" y="6316180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Rectangle: Rounded Corners 52">
            <a:extLst>
              <a:ext uri="{FF2B5EF4-FFF2-40B4-BE49-F238E27FC236}">
                <a16:creationId xmlns:a16="http://schemas.microsoft.com/office/drawing/2014/main" id="{1386106E-DB8C-9707-8D41-1E05288D5531}"/>
              </a:ext>
            </a:extLst>
          </p:cNvPr>
          <p:cNvSpPr/>
          <p:nvPr/>
        </p:nvSpPr>
        <p:spPr>
          <a:xfrm>
            <a:off x="13052984" y="7110307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5" name="Rectangle: Rounded Corners 52">
            <a:extLst>
              <a:ext uri="{FF2B5EF4-FFF2-40B4-BE49-F238E27FC236}">
                <a16:creationId xmlns:a16="http://schemas.microsoft.com/office/drawing/2014/main" id="{4175A22F-C3DA-1608-7D7D-30C8170E4361}"/>
              </a:ext>
            </a:extLst>
          </p:cNvPr>
          <p:cNvSpPr/>
          <p:nvPr/>
        </p:nvSpPr>
        <p:spPr>
          <a:xfrm>
            <a:off x="15686386" y="3934327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6" name="Rectangle: Rounded Corners 52">
            <a:extLst>
              <a:ext uri="{FF2B5EF4-FFF2-40B4-BE49-F238E27FC236}">
                <a16:creationId xmlns:a16="http://schemas.microsoft.com/office/drawing/2014/main" id="{00F3C25F-A767-6720-CE10-5272757934FB}"/>
              </a:ext>
            </a:extLst>
          </p:cNvPr>
          <p:cNvSpPr/>
          <p:nvPr/>
        </p:nvSpPr>
        <p:spPr>
          <a:xfrm>
            <a:off x="15693647" y="4727926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Rectangle: Rounded Corners 52">
            <a:extLst>
              <a:ext uri="{FF2B5EF4-FFF2-40B4-BE49-F238E27FC236}">
                <a16:creationId xmlns:a16="http://schemas.microsoft.com/office/drawing/2014/main" id="{B2347D29-185A-D325-B367-676CE853E5D1}"/>
              </a:ext>
            </a:extLst>
          </p:cNvPr>
          <p:cNvSpPr/>
          <p:nvPr/>
        </p:nvSpPr>
        <p:spPr>
          <a:xfrm>
            <a:off x="15686936" y="5517252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Rectangle: Rounded Corners 52">
            <a:extLst>
              <a:ext uri="{FF2B5EF4-FFF2-40B4-BE49-F238E27FC236}">
                <a16:creationId xmlns:a16="http://schemas.microsoft.com/office/drawing/2014/main" id="{F909269B-07EE-3F27-9C93-539F55BFDC55}"/>
              </a:ext>
            </a:extLst>
          </p:cNvPr>
          <p:cNvSpPr/>
          <p:nvPr/>
        </p:nvSpPr>
        <p:spPr>
          <a:xfrm>
            <a:off x="15693647" y="6316180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9" name="Rectangle: Rounded Corners 52">
            <a:extLst>
              <a:ext uri="{FF2B5EF4-FFF2-40B4-BE49-F238E27FC236}">
                <a16:creationId xmlns:a16="http://schemas.microsoft.com/office/drawing/2014/main" id="{7D22B9DA-B6D3-BED3-A477-2CA78AE6C508}"/>
              </a:ext>
            </a:extLst>
          </p:cNvPr>
          <p:cNvSpPr/>
          <p:nvPr/>
        </p:nvSpPr>
        <p:spPr>
          <a:xfrm>
            <a:off x="15686386" y="7110307"/>
            <a:ext cx="507288" cy="491836"/>
          </a:xfrm>
          <a:prstGeom prst="roundRect">
            <a:avLst>
              <a:gd name="adj" fmla="val 50000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2" name="Freeform 52">
            <a:extLst>
              <a:ext uri="{FF2B5EF4-FFF2-40B4-BE49-F238E27FC236}">
                <a16:creationId xmlns:a16="http://schemas.microsoft.com/office/drawing/2014/main" id="{04CB13DB-5CD3-DA15-08D9-CA5134733901}"/>
              </a:ext>
            </a:extLst>
          </p:cNvPr>
          <p:cNvSpPr>
            <a:spLocks/>
          </p:cNvSpPr>
          <p:nvPr/>
        </p:nvSpPr>
        <p:spPr bwMode="auto">
          <a:xfrm>
            <a:off x="15755125" y="4007172"/>
            <a:ext cx="366000" cy="367979"/>
          </a:xfrm>
          <a:custGeom>
            <a:avLst/>
            <a:gdLst>
              <a:gd name="T0" fmla="*/ 274534 w 184"/>
              <a:gd name="T1" fmla="*/ 166895 h 184"/>
              <a:gd name="T2" fmla="*/ 165997 w 184"/>
              <a:gd name="T3" fmla="*/ 166895 h 184"/>
              <a:gd name="T4" fmla="*/ 165997 w 184"/>
              <a:gd name="T5" fmla="*/ 276018 h 184"/>
              <a:gd name="T6" fmla="*/ 146844 w 184"/>
              <a:gd name="T7" fmla="*/ 295275 h 184"/>
              <a:gd name="T8" fmla="*/ 127690 w 184"/>
              <a:gd name="T9" fmla="*/ 276018 h 184"/>
              <a:gd name="T10" fmla="*/ 127690 w 184"/>
              <a:gd name="T11" fmla="*/ 166895 h 184"/>
              <a:gd name="T12" fmla="*/ 19154 w 184"/>
              <a:gd name="T13" fmla="*/ 166895 h 184"/>
              <a:gd name="T14" fmla="*/ 0 w 184"/>
              <a:gd name="T15" fmla="*/ 147638 h 184"/>
              <a:gd name="T16" fmla="*/ 19154 w 184"/>
              <a:gd name="T17" fmla="*/ 128380 h 184"/>
              <a:gd name="T18" fmla="*/ 127690 w 184"/>
              <a:gd name="T19" fmla="*/ 128380 h 184"/>
              <a:gd name="T20" fmla="*/ 127690 w 184"/>
              <a:gd name="T21" fmla="*/ 19257 h 184"/>
              <a:gd name="T22" fmla="*/ 146844 w 184"/>
              <a:gd name="T23" fmla="*/ 0 h 184"/>
              <a:gd name="T24" fmla="*/ 165997 w 184"/>
              <a:gd name="T25" fmla="*/ 19257 h 184"/>
              <a:gd name="T26" fmla="*/ 165997 w 184"/>
              <a:gd name="T27" fmla="*/ 128380 h 184"/>
              <a:gd name="T28" fmla="*/ 274534 w 184"/>
              <a:gd name="T29" fmla="*/ 128380 h 184"/>
              <a:gd name="T30" fmla="*/ 293687 w 184"/>
              <a:gd name="T31" fmla="*/ 147638 h 184"/>
              <a:gd name="T32" fmla="*/ 274534 w 184"/>
              <a:gd name="T33" fmla="*/ 166895 h 18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84" h="184">
                <a:moveTo>
                  <a:pt x="172" y="104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04" y="172"/>
                  <a:pt x="104" y="172"/>
                  <a:pt x="104" y="172"/>
                </a:cubicBezTo>
                <a:cubicBezTo>
                  <a:pt x="104" y="179"/>
                  <a:pt x="99" y="184"/>
                  <a:pt x="92" y="184"/>
                </a:cubicBezTo>
                <a:cubicBezTo>
                  <a:pt x="85" y="184"/>
                  <a:pt x="80" y="179"/>
                  <a:pt x="80" y="172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85" y="0"/>
                  <a:pt x="92" y="0"/>
                </a:cubicBezTo>
                <a:cubicBezTo>
                  <a:pt x="99" y="0"/>
                  <a:pt x="104" y="5"/>
                  <a:pt x="104" y="12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9" y="80"/>
                  <a:pt x="184" y="85"/>
                  <a:pt x="184" y="92"/>
                </a:cubicBezTo>
                <a:cubicBezTo>
                  <a:pt x="184" y="99"/>
                  <a:pt x="179" y="104"/>
                  <a:pt x="172" y="10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" name="Freeform 51">
            <a:extLst>
              <a:ext uri="{FF2B5EF4-FFF2-40B4-BE49-F238E27FC236}">
                <a16:creationId xmlns:a16="http://schemas.microsoft.com/office/drawing/2014/main" id="{EBA2077E-FB67-1620-A8CA-B2070E4C1671}"/>
              </a:ext>
            </a:extLst>
          </p:cNvPr>
          <p:cNvSpPr>
            <a:spLocks/>
          </p:cNvSpPr>
          <p:nvPr/>
        </p:nvSpPr>
        <p:spPr bwMode="auto">
          <a:xfrm>
            <a:off x="5616272" y="4159402"/>
            <a:ext cx="366001" cy="47481"/>
          </a:xfrm>
          <a:custGeom>
            <a:avLst/>
            <a:gdLst>
              <a:gd name="T0" fmla="*/ 274534 w 184"/>
              <a:gd name="T1" fmla="*/ 38100 h 24"/>
              <a:gd name="T2" fmla="*/ 165998 w 184"/>
              <a:gd name="T3" fmla="*/ 38100 h 24"/>
              <a:gd name="T4" fmla="*/ 127690 w 184"/>
              <a:gd name="T5" fmla="*/ 38100 h 24"/>
              <a:gd name="T6" fmla="*/ 19154 w 184"/>
              <a:gd name="T7" fmla="*/ 38100 h 24"/>
              <a:gd name="T8" fmla="*/ 0 w 184"/>
              <a:gd name="T9" fmla="*/ 19050 h 24"/>
              <a:gd name="T10" fmla="*/ 19154 w 184"/>
              <a:gd name="T11" fmla="*/ 0 h 24"/>
              <a:gd name="T12" fmla="*/ 127690 w 184"/>
              <a:gd name="T13" fmla="*/ 0 h 24"/>
              <a:gd name="T14" fmla="*/ 165998 w 184"/>
              <a:gd name="T15" fmla="*/ 0 h 24"/>
              <a:gd name="T16" fmla="*/ 274534 w 184"/>
              <a:gd name="T17" fmla="*/ 0 h 24"/>
              <a:gd name="T18" fmla="*/ 293688 w 184"/>
              <a:gd name="T19" fmla="*/ 19050 h 24"/>
              <a:gd name="T20" fmla="*/ 274534 w 184"/>
              <a:gd name="T21" fmla="*/ 3810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84" h="24">
                <a:moveTo>
                  <a:pt x="172" y="24"/>
                </a:moveTo>
                <a:cubicBezTo>
                  <a:pt x="104" y="24"/>
                  <a:pt x="104" y="24"/>
                  <a:pt x="104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79" y="0"/>
                  <a:pt x="184" y="5"/>
                  <a:pt x="184" y="12"/>
                </a:cubicBezTo>
                <a:cubicBezTo>
                  <a:pt x="184" y="19"/>
                  <a:pt x="179" y="24"/>
                  <a:pt x="172" y="24"/>
                </a:cubicBezTo>
              </a:path>
            </a:pathLst>
          </a:cu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14" name="Freeform 52">
            <a:extLst>
              <a:ext uri="{FF2B5EF4-FFF2-40B4-BE49-F238E27FC236}">
                <a16:creationId xmlns:a16="http://schemas.microsoft.com/office/drawing/2014/main" id="{0B4CBCBC-2267-2172-F14A-B45A9146FE4A}"/>
              </a:ext>
            </a:extLst>
          </p:cNvPr>
          <p:cNvSpPr>
            <a:spLocks/>
          </p:cNvSpPr>
          <p:nvPr/>
        </p:nvSpPr>
        <p:spPr bwMode="auto">
          <a:xfrm>
            <a:off x="15755125" y="4796964"/>
            <a:ext cx="366000" cy="367979"/>
          </a:xfrm>
          <a:custGeom>
            <a:avLst/>
            <a:gdLst>
              <a:gd name="T0" fmla="*/ 274534 w 184"/>
              <a:gd name="T1" fmla="*/ 166895 h 184"/>
              <a:gd name="T2" fmla="*/ 165997 w 184"/>
              <a:gd name="T3" fmla="*/ 166895 h 184"/>
              <a:gd name="T4" fmla="*/ 165997 w 184"/>
              <a:gd name="T5" fmla="*/ 276018 h 184"/>
              <a:gd name="T6" fmla="*/ 146844 w 184"/>
              <a:gd name="T7" fmla="*/ 295275 h 184"/>
              <a:gd name="T8" fmla="*/ 127690 w 184"/>
              <a:gd name="T9" fmla="*/ 276018 h 184"/>
              <a:gd name="T10" fmla="*/ 127690 w 184"/>
              <a:gd name="T11" fmla="*/ 166895 h 184"/>
              <a:gd name="T12" fmla="*/ 19154 w 184"/>
              <a:gd name="T13" fmla="*/ 166895 h 184"/>
              <a:gd name="T14" fmla="*/ 0 w 184"/>
              <a:gd name="T15" fmla="*/ 147638 h 184"/>
              <a:gd name="T16" fmla="*/ 19154 w 184"/>
              <a:gd name="T17" fmla="*/ 128380 h 184"/>
              <a:gd name="T18" fmla="*/ 127690 w 184"/>
              <a:gd name="T19" fmla="*/ 128380 h 184"/>
              <a:gd name="T20" fmla="*/ 127690 w 184"/>
              <a:gd name="T21" fmla="*/ 19257 h 184"/>
              <a:gd name="T22" fmla="*/ 146844 w 184"/>
              <a:gd name="T23" fmla="*/ 0 h 184"/>
              <a:gd name="T24" fmla="*/ 165997 w 184"/>
              <a:gd name="T25" fmla="*/ 19257 h 184"/>
              <a:gd name="T26" fmla="*/ 165997 w 184"/>
              <a:gd name="T27" fmla="*/ 128380 h 184"/>
              <a:gd name="T28" fmla="*/ 274534 w 184"/>
              <a:gd name="T29" fmla="*/ 128380 h 184"/>
              <a:gd name="T30" fmla="*/ 293687 w 184"/>
              <a:gd name="T31" fmla="*/ 147638 h 184"/>
              <a:gd name="T32" fmla="*/ 274534 w 184"/>
              <a:gd name="T33" fmla="*/ 166895 h 18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84" h="184">
                <a:moveTo>
                  <a:pt x="172" y="104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04" y="172"/>
                  <a:pt x="104" y="172"/>
                  <a:pt x="104" y="172"/>
                </a:cubicBezTo>
                <a:cubicBezTo>
                  <a:pt x="104" y="179"/>
                  <a:pt x="99" y="184"/>
                  <a:pt x="92" y="184"/>
                </a:cubicBezTo>
                <a:cubicBezTo>
                  <a:pt x="85" y="184"/>
                  <a:pt x="80" y="179"/>
                  <a:pt x="80" y="172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85" y="0"/>
                  <a:pt x="92" y="0"/>
                </a:cubicBezTo>
                <a:cubicBezTo>
                  <a:pt x="99" y="0"/>
                  <a:pt x="104" y="5"/>
                  <a:pt x="104" y="12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9" y="80"/>
                  <a:pt x="184" y="85"/>
                  <a:pt x="184" y="92"/>
                </a:cubicBezTo>
                <a:cubicBezTo>
                  <a:pt x="184" y="99"/>
                  <a:pt x="179" y="104"/>
                  <a:pt x="172" y="10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15" name="Freeform 52">
            <a:extLst>
              <a:ext uri="{FF2B5EF4-FFF2-40B4-BE49-F238E27FC236}">
                <a16:creationId xmlns:a16="http://schemas.microsoft.com/office/drawing/2014/main" id="{FAA17977-8D08-2220-2148-54C81AC5EC76}"/>
              </a:ext>
            </a:extLst>
          </p:cNvPr>
          <p:cNvSpPr>
            <a:spLocks/>
          </p:cNvSpPr>
          <p:nvPr/>
        </p:nvSpPr>
        <p:spPr bwMode="auto">
          <a:xfrm>
            <a:off x="15755125" y="5583407"/>
            <a:ext cx="366000" cy="367979"/>
          </a:xfrm>
          <a:custGeom>
            <a:avLst/>
            <a:gdLst>
              <a:gd name="T0" fmla="*/ 274534 w 184"/>
              <a:gd name="T1" fmla="*/ 166895 h 184"/>
              <a:gd name="T2" fmla="*/ 165997 w 184"/>
              <a:gd name="T3" fmla="*/ 166895 h 184"/>
              <a:gd name="T4" fmla="*/ 165997 w 184"/>
              <a:gd name="T5" fmla="*/ 276018 h 184"/>
              <a:gd name="T6" fmla="*/ 146844 w 184"/>
              <a:gd name="T7" fmla="*/ 295275 h 184"/>
              <a:gd name="T8" fmla="*/ 127690 w 184"/>
              <a:gd name="T9" fmla="*/ 276018 h 184"/>
              <a:gd name="T10" fmla="*/ 127690 w 184"/>
              <a:gd name="T11" fmla="*/ 166895 h 184"/>
              <a:gd name="T12" fmla="*/ 19154 w 184"/>
              <a:gd name="T13" fmla="*/ 166895 h 184"/>
              <a:gd name="T14" fmla="*/ 0 w 184"/>
              <a:gd name="T15" fmla="*/ 147638 h 184"/>
              <a:gd name="T16" fmla="*/ 19154 w 184"/>
              <a:gd name="T17" fmla="*/ 128380 h 184"/>
              <a:gd name="T18" fmla="*/ 127690 w 184"/>
              <a:gd name="T19" fmla="*/ 128380 h 184"/>
              <a:gd name="T20" fmla="*/ 127690 w 184"/>
              <a:gd name="T21" fmla="*/ 19257 h 184"/>
              <a:gd name="T22" fmla="*/ 146844 w 184"/>
              <a:gd name="T23" fmla="*/ 0 h 184"/>
              <a:gd name="T24" fmla="*/ 165997 w 184"/>
              <a:gd name="T25" fmla="*/ 19257 h 184"/>
              <a:gd name="T26" fmla="*/ 165997 w 184"/>
              <a:gd name="T27" fmla="*/ 128380 h 184"/>
              <a:gd name="T28" fmla="*/ 274534 w 184"/>
              <a:gd name="T29" fmla="*/ 128380 h 184"/>
              <a:gd name="T30" fmla="*/ 293687 w 184"/>
              <a:gd name="T31" fmla="*/ 147638 h 184"/>
              <a:gd name="T32" fmla="*/ 274534 w 184"/>
              <a:gd name="T33" fmla="*/ 166895 h 18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84" h="184">
                <a:moveTo>
                  <a:pt x="172" y="104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04" y="172"/>
                  <a:pt x="104" y="172"/>
                  <a:pt x="104" y="172"/>
                </a:cubicBezTo>
                <a:cubicBezTo>
                  <a:pt x="104" y="179"/>
                  <a:pt x="99" y="184"/>
                  <a:pt x="92" y="184"/>
                </a:cubicBezTo>
                <a:cubicBezTo>
                  <a:pt x="85" y="184"/>
                  <a:pt x="80" y="179"/>
                  <a:pt x="80" y="172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85" y="0"/>
                  <a:pt x="92" y="0"/>
                </a:cubicBezTo>
                <a:cubicBezTo>
                  <a:pt x="99" y="0"/>
                  <a:pt x="104" y="5"/>
                  <a:pt x="104" y="12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9" y="80"/>
                  <a:pt x="184" y="85"/>
                  <a:pt x="184" y="92"/>
                </a:cubicBezTo>
                <a:cubicBezTo>
                  <a:pt x="184" y="99"/>
                  <a:pt x="179" y="104"/>
                  <a:pt x="172" y="10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16" name="Freeform 52">
            <a:extLst>
              <a:ext uri="{FF2B5EF4-FFF2-40B4-BE49-F238E27FC236}">
                <a16:creationId xmlns:a16="http://schemas.microsoft.com/office/drawing/2014/main" id="{6A7CD534-2D9B-2FB4-A260-6F7EB8F54412}"/>
              </a:ext>
            </a:extLst>
          </p:cNvPr>
          <p:cNvSpPr>
            <a:spLocks/>
          </p:cNvSpPr>
          <p:nvPr/>
        </p:nvSpPr>
        <p:spPr bwMode="auto">
          <a:xfrm>
            <a:off x="15764650" y="6380819"/>
            <a:ext cx="366000" cy="367979"/>
          </a:xfrm>
          <a:custGeom>
            <a:avLst/>
            <a:gdLst>
              <a:gd name="T0" fmla="*/ 274534 w 184"/>
              <a:gd name="T1" fmla="*/ 166895 h 184"/>
              <a:gd name="T2" fmla="*/ 165997 w 184"/>
              <a:gd name="T3" fmla="*/ 166895 h 184"/>
              <a:gd name="T4" fmla="*/ 165997 w 184"/>
              <a:gd name="T5" fmla="*/ 276018 h 184"/>
              <a:gd name="T6" fmla="*/ 146844 w 184"/>
              <a:gd name="T7" fmla="*/ 295275 h 184"/>
              <a:gd name="T8" fmla="*/ 127690 w 184"/>
              <a:gd name="T9" fmla="*/ 276018 h 184"/>
              <a:gd name="T10" fmla="*/ 127690 w 184"/>
              <a:gd name="T11" fmla="*/ 166895 h 184"/>
              <a:gd name="T12" fmla="*/ 19154 w 184"/>
              <a:gd name="T13" fmla="*/ 166895 h 184"/>
              <a:gd name="T14" fmla="*/ 0 w 184"/>
              <a:gd name="T15" fmla="*/ 147638 h 184"/>
              <a:gd name="T16" fmla="*/ 19154 w 184"/>
              <a:gd name="T17" fmla="*/ 128380 h 184"/>
              <a:gd name="T18" fmla="*/ 127690 w 184"/>
              <a:gd name="T19" fmla="*/ 128380 h 184"/>
              <a:gd name="T20" fmla="*/ 127690 w 184"/>
              <a:gd name="T21" fmla="*/ 19257 h 184"/>
              <a:gd name="T22" fmla="*/ 146844 w 184"/>
              <a:gd name="T23" fmla="*/ 0 h 184"/>
              <a:gd name="T24" fmla="*/ 165997 w 184"/>
              <a:gd name="T25" fmla="*/ 19257 h 184"/>
              <a:gd name="T26" fmla="*/ 165997 w 184"/>
              <a:gd name="T27" fmla="*/ 128380 h 184"/>
              <a:gd name="T28" fmla="*/ 274534 w 184"/>
              <a:gd name="T29" fmla="*/ 128380 h 184"/>
              <a:gd name="T30" fmla="*/ 293687 w 184"/>
              <a:gd name="T31" fmla="*/ 147638 h 184"/>
              <a:gd name="T32" fmla="*/ 274534 w 184"/>
              <a:gd name="T33" fmla="*/ 166895 h 18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84" h="184">
                <a:moveTo>
                  <a:pt x="172" y="104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04" y="172"/>
                  <a:pt x="104" y="172"/>
                  <a:pt x="104" y="172"/>
                </a:cubicBezTo>
                <a:cubicBezTo>
                  <a:pt x="104" y="179"/>
                  <a:pt x="99" y="184"/>
                  <a:pt x="92" y="184"/>
                </a:cubicBezTo>
                <a:cubicBezTo>
                  <a:pt x="85" y="184"/>
                  <a:pt x="80" y="179"/>
                  <a:pt x="80" y="172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85" y="0"/>
                  <a:pt x="92" y="0"/>
                </a:cubicBezTo>
                <a:cubicBezTo>
                  <a:pt x="99" y="0"/>
                  <a:pt x="104" y="5"/>
                  <a:pt x="104" y="12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9" y="80"/>
                  <a:pt x="184" y="85"/>
                  <a:pt x="184" y="92"/>
                </a:cubicBezTo>
                <a:cubicBezTo>
                  <a:pt x="184" y="99"/>
                  <a:pt x="179" y="104"/>
                  <a:pt x="172" y="10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17" name="Freeform 52">
            <a:extLst>
              <a:ext uri="{FF2B5EF4-FFF2-40B4-BE49-F238E27FC236}">
                <a16:creationId xmlns:a16="http://schemas.microsoft.com/office/drawing/2014/main" id="{48CAA2AA-C934-29F4-B74F-6CB99172C709}"/>
              </a:ext>
            </a:extLst>
          </p:cNvPr>
          <p:cNvSpPr>
            <a:spLocks/>
          </p:cNvSpPr>
          <p:nvPr/>
        </p:nvSpPr>
        <p:spPr bwMode="auto">
          <a:xfrm>
            <a:off x="15757030" y="7172655"/>
            <a:ext cx="366000" cy="367979"/>
          </a:xfrm>
          <a:custGeom>
            <a:avLst/>
            <a:gdLst>
              <a:gd name="T0" fmla="*/ 274534 w 184"/>
              <a:gd name="T1" fmla="*/ 166895 h 184"/>
              <a:gd name="T2" fmla="*/ 165997 w 184"/>
              <a:gd name="T3" fmla="*/ 166895 h 184"/>
              <a:gd name="T4" fmla="*/ 165997 w 184"/>
              <a:gd name="T5" fmla="*/ 276018 h 184"/>
              <a:gd name="T6" fmla="*/ 146844 w 184"/>
              <a:gd name="T7" fmla="*/ 295275 h 184"/>
              <a:gd name="T8" fmla="*/ 127690 w 184"/>
              <a:gd name="T9" fmla="*/ 276018 h 184"/>
              <a:gd name="T10" fmla="*/ 127690 w 184"/>
              <a:gd name="T11" fmla="*/ 166895 h 184"/>
              <a:gd name="T12" fmla="*/ 19154 w 184"/>
              <a:gd name="T13" fmla="*/ 166895 h 184"/>
              <a:gd name="T14" fmla="*/ 0 w 184"/>
              <a:gd name="T15" fmla="*/ 147638 h 184"/>
              <a:gd name="T16" fmla="*/ 19154 w 184"/>
              <a:gd name="T17" fmla="*/ 128380 h 184"/>
              <a:gd name="T18" fmla="*/ 127690 w 184"/>
              <a:gd name="T19" fmla="*/ 128380 h 184"/>
              <a:gd name="T20" fmla="*/ 127690 w 184"/>
              <a:gd name="T21" fmla="*/ 19257 h 184"/>
              <a:gd name="T22" fmla="*/ 146844 w 184"/>
              <a:gd name="T23" fmla="*/ 0 h 184"/>
              <a:gd name="T24" fmla="*/ 165997 w 184"/>
              <a:gd name="T25" fmla="*/ 19257 h 184"/>
              <a:gd name="T26" fmla="*/ 165997 w 184"/>
              <a:gd name="T27" fmla="*/ 128380 h 184"/>
              <a:gd name="T28" fmla="*/ 274534 w 184"/>
              <a:gd name="T29" fmla="*/ 128380 h 184"/>
              <a:gd name="T30" fmla="*/ 293687 w 184"/>
              <a:gd name="T31" fmla="*/ 147638 h 184"/>
              <a:gd name="T32" fmla="*/ 274534 w 184"/>
              <a:gd name="T33" fmla="*/ 166895 h 18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84" h="184">
                <a:moveTo>
                  <a:pt x="172" y="104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04" y="172"/>
                  <a:pt x="104" y="172"/>
                  <a:pt x="104" y="172"/>
                </a:cubicBezTo>
                <a:cubicBezTo>
                  <a:pt x="104" y="179"/>
                  <a:pt x="99" y="184"/>
                  <a:pt x="92" y="184"/>
                </a:cubicBezTo>
                <a:cubicBezTo>
                  <a:pt x="85" y="184"/>
                  <a:pt x="80" y="179"/>
                  <a:pt x="80" y="172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85" y="0"/>
                  <a:pt x="92" y="0"/>
                </a:cubicBezTo>
                <a:cubicBezTo>
                  <a:pt x="99" y="0"/>
                  <a:pt x="104" y="5"/>
                  <a:pt x="104" y="12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9" y="80"/>
                  <a:pt x="184" y="85"/>
                  <a:pt x="184" y="92"/>
                </a:cubicBezTo>
                <a:cubicBezTo>
                  <a:pt x="184" y="99"/>
                  <a:pt x="179" y="104"/>
                  <a:pt x="172" y="10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18" name="Freeform 52">
            <a:extLst>
              <a:ext uri="{FF2B5EF4-FFF2-40B4-BE49-F238E27FC236}">
                <a16:creationId xmlns:a16="http://schemas.microsoft.com/office/drawing/2014/main" id="{53BBCF48-F66D-5F51-9628-9DBB5281C664}"/>
              </a:ext>
            </a:extLst>
          </p:cNvPr>
          <p:cNvSpPr>
            <a:spLocks/>
          </p:cNvSpPr>
          <p:nvPr/>
        </p:nvSpPr>
        <p:spPr bwMode="auto">
          <a:xfrm>
            <a:off x="13123805" y="4007172"/>
            <a:ext cx="366000" cy="367979"/>
          </a:xfrm>
          <a:custGeom>
            <a:avLst/>
            <a:gdLst>
              <a:gd name="T0" fmla="*/ 274534 w 184"/>
              <a:gd name="T1" fmla="*/ 166895 h 184"/>
              <a:gd name="T2" fmla="*/ 165997 w 184"/>
              <a:gd name="T3" fmla="*/ 166895 h 184"/>
              <a:gd name="T4" fmla="*/ 165997 w 184"/>
              <a:gd name="T5" fmla="*/ 276018 h 184"/>
              <a:gd name="T6" fmla="*/ 146844 w 184"/>
              <a:gd name="T7" fmla="*/ 295275 h 184"/>
              <a:gd name="T8" fmla="*/ 127690 w 184"/>
              <a:gd name="T9" fmla="*/ 276018 h 184"/>
              <a:gd name="T10" fmla="*/ 127690 w 184"/>
              <a:gd name="T11" fmla="*/ 166895 h 184"/>
              <a:gd name="T12" fmla="*/ 19154 w 184"/>
              <a:gd name="T13" fmla="*/ 166895 h 184"/>
              <a:gd name="T14" fmla="*/ 0 w 184"/>
              <a:gd name="T15" fmla="*/ 147638 h 184"/>
              <a:gd name="T16" fmla="*/ 19154 w 184"/>
              <a:gd name="T17" fmla="*/ 128380 h 184"/>
              <a:gd name="T18" fmla="*/ 127690 w 184"/>
              <a:gd name="T19" fmla="*/ 128380 h 184"/>
              <a:gd name="T20" fmla="*/ 127690 w 184"/>
              <a:gd name="T21" fmla="*/ 19257 h 184"/>
              <a:gd name="T22" fmla="*/ 146844 w 184"/>
              <a:gd name="T23" fmla="*/ 0 h 184"/>
              <a:gd name="T24" fmla="*/ 165997 w 184"/>
              <a:gd name="T25" fmla="*/ 19257 h 184"/>
              <a:gd name="T26" fmla="*/ 165997 w 184"/>
              <a:gd name="T27" fmla="*/ 128380 h 184"/>
              <a:gd name="T28" fmla="*/ 274534 w 184"/>
              <a:gd name="T29" fmla="*/ 128380 h 184"/>
              <a:gd name="T30" fmla="*/ 293687 w 184"/>
              <a:gd name="T31" fmla="*/ 147638 h 184"/>
              <a:gd name="T32" fmla="*/ 274534 w 184"/>
              <a:gd name="T33" fmla="*/ 166895 h 18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84" h="184">
                <a:moveTo>
                  <a:pt x="172" y="104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04" y="172"/>
                  <a:pt x="104" y="172"/>
                  <a:pt x="104" y="172"/>
                </a:cubicBezTo>
                <a:cubicBezTo>
                  <a:pt x="104" y="179"/>
                  <a:pt x="99" y="184"/>
                  <a:pt x="92" y="184"/>
                </a:cubicBezTo>
                <a:cubicBezTo>
                  <a:pt x="85" y="184"/>
                  <a:pt x="80" y="179"/>
                  <a:pt x="80" y="172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85" y="0"/>
                  <a:pt x="92" y="0"/>
                </a:cubicBezTo>
                <a:cubicBezTo>
                  <a:pt x="99" y="0"/>
                  <a:pt x="104" y="5"/>
                  <a:pt x="104" y="12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9" y="80"/>
                  <a:pt x="184" y="85"/>
                  <a:pt x="184" y="92"/>
                </a:cubicBezTo>
                <a:cubicBezTo>
                  <a:pt x="184" y="99"/>
                  <a:pt x="179" y="104"/>
                  <a:pt x="172" y="104"/>
                </a:cubicBezTo>
              </a:path>
            </a:pathLst>
          </a:custGeom>
          <a:gradFill flip="none" rotWithShape="1">
            <a:gsLst>
              <a:gs pos="0">
                <a:srgbClr val="1AA38C">
                  <a:shade val="30000"/>
                  <a:satMod val="115000"/>
                </a:srgbClr>
              </a:gs>
              <a:gs pos="50000">
                <a:srgbClr val="1AA38C">
                  <a:shade val="67500"/>
                  <a:satMod val="115000"/>
                </a:srgbClr>
              </a:gs>
              <a:gs pos="100000">
                <a:srgbClr val="1AA38C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19" name="Freeform 52">
            <a:extLst>
              <a:ext uri="{FF2B5EF4-FFF2-40B4-BE49-F238E27FC236}">
                <a16:creationId xmlns:a16="http://schemas.microsoft.com/office/drawing/2014/main" id="{D6292293-1C8C-BCB6-FD92-1980C59D6F18}"/>
              </a:ext>
            </a:extLst>
          </p:cNvPr>
          <p:cNvSpPr>
            <a:spLocks/>
          </p:cNvSpPr>
          <p:nvPr/>
        </p:nvSpPr>
        <p:spPr bwMode="auto">
          <a:xfrm>
            <a:off x="13123805" y="4796964"/>
            <a:ext cx="366000" cy="367979"/>
          </a:xfrm>
          <a:custGeom>
            <a:avLst/>
            <a:gdLst>
              <a:gd name="T0" fmla="*/ 274534 w 184"/>
              <a:gd name="T1" fmla="*/ 166895 h 184"/>
              <a:gd name="T2" fmla="*/ 165997 w 184"/>
              <a:gd name="T3" fmla="*/ 166895 h 184"/>
              <a:gd name="T4" fmla="*/ 165997 w 184"/>
              <a:gd name="T5" fmla="*/ 276018 h 184"/>
              <a:gd name="T6" fmla="*/ 146844 w 184"/>
              <a:gd name="T7" fmla="*/ 295275 h 184"/>
              <a:gd name="T8" fmla="*/ 127690 w 184"/>
              <a:gd name="T9" fmla="*/ 276018 h 184"/>
              <a:gd name="T10" fmla="*/ 127690 w 184"/>
              <a:gd name="T11" fmla="*/ 166895 h 184"/>
              <a:gd name="T12" fmla="*/ 19154 w 184"/>
              <a:gd name="T13" fmla="*/ 166895 h 184"/>
              <a:gd name="T14" fmla="*/ 0 w 184"/>
              <a:gd name="T15" fmla="*/ 147638 h 184"/>
              <a:gd name="T16" fmla="*/ 19154 w 184"/>
              <a:gd name="T17" fmla="*/ 128380 h 184"/>
              <a:gd name="T18" fmla="*/ 127690 w 184"/>
              <a:gd name="T19" fmla="*/ 128380 h 184"/>
              <a:gd name="T20" fmla="*/ 127690 w 184"/>
              <a:gd name="T21" fmla="*/ 19257 h 184"/>
              <a:gd name="T22" fmla="*/ 146844 w 184"/>
              <a:gd name="T23" fmla="*/ 0 h 184"/>
              <a:gd name="T24" fmla="*/ 165997 w 184"/>
              <a:gd name="T25" fmla="*/ 19257 h 184"/>
              <a:gd name="T26" fmla="*/ 165997 w 184"/>
              <a:gd name="T27" fmla="*/ 128380 h 184"/>
              <a:gd name="T28" fmla="*/ 274534 w 184"/>
              <a:gd name="T29" fmla="*/ 128380 h 184"/>
              <a:gd name="T30" fmla="*/ 293687 w 184"/>
              <a:gd name="T31" fmla="*/ 147638 h 184"/>
              <a:gd name="T32" fmla="*/ 274534 w 184"/>
              <a:gd name="T33" fmla="*/ 166895 h 18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84" h="184">
                <a:moveTo>
                  <a:pt x="172" y="104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04" y="172"/>
                  <a:pt x="104" y="172"/>
                  <a:pt x="104" y="172"/>
                </a:cubicBezTo>
                <a:cubicBezTo>
                  <a:pt x="104" y="179"/>
                  <a:pt x="99" y="184"/>
                  <a:pt x="92" y="184"/>
                </a:cubicBezTo>
                <a:cubicBezTo>
                  <a:pt x="85" y="184"/>
                  <a:pt x="80" y="179"/>
                  <a:pt x="80" y="172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85" y="0"/>
                  <a:pt x="92" y="0"/>
                </a:cubicBezTo>
                <a:cubicBezTo>
                  <a:pt x="99" y="0"/>
                  <a:pt x="104" y="5"/>
                  <a:pt x="104" y="12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9" y="80"/>
                  <a:pt x="184" y="85"/>
                  <a:pt x="184" y="92"/>
                </a:cubicBezTo>
                <a:cubicBezTo>
                  <a:pt x="184" y="99"/>
                  <a:pt x="179" y="104"/>
                  <a:pt x="172" y="104"/>
                </a:cubicBezTo>
              </a:path>
            </a:pathLst>
          </a:custGeom>
          <a:gradFill flip="none" rotWithShape="1">
            <a:gsLst>
              <a:gs pos="0">
                <a:srgbClr val="1AA38C">
                  <a:shade val="30000"/>
                  <a:satMod val="115000"/>
                </a:srgbClr>
              </a:gs>
              <a:gs pos="50000">
                <a:srgbClr val="1AA38C">
                  <a:shade val="67500"/>
                  <a:satMod val="115000"/>
                </a:srgbClr>
              </a:gs>
              <a:gs pos="100000">
                <a:srgbClr val="1AA38C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0" name="Freeform 52">
            <a:extLst>
              <a:ext uri="{FF2B5EF4-FFF2-40B4-BE49-F238E27FC236}">
                <a16:creationId xmlns:a16="http://schemas.microsoft.com/office/drawing/2014/main" id="{F5C89638-19B0-3A79-2EC9-FA006FB4B119}"/>
              </a:ext>
            </a:extLst>
          </p:cNvPr>
          <p:cNvSpPr>
            <a:spLocks/>
          </p:cNvSpPr>
          <p:nvPr/>
        </p:nvSpPr>
        <p:spPr bwMode="auto">
          <a:xfrm>
            <a:off x="13123805" y="6380819"/>
            <a:ext cx="366000" cy="367979"/>
          </a:xfrm>
          <a:custGeom>
            <a:avLst/>
            <a:gdLst>
              <a:gd name="T0" fmla="*/ 274534 w 184"/>
              <a:gd name="T1" fmla="*/ 166895 h 184"/>
              <a:gd name="T2" fmla="*/ 165997 w 184"/>
              <a:gd name="T3" fmla="*/ 166895 h 184"/>
              <a:gd name="T4" fmla="*/ 165997 w 184"/>
              <a:gd name="T5" fmla="*/ 276018 h 184"/>
              <a:gd name="T6" fmla="*/ 146844 w 184"/>
              <a:gd name="T7" fmla="*/ 295275 h 184"/>
              <a:gd name="T8" fmla="*/ 127690 w 184"/>
              <a:gd name="T9" fmla="*/ 276018 h 184"/>
              <a:gd name="T10" fmla="*/ 127690 w 184"/>
              <a:gd name="T11" fmla="*/ 166895 h 184"/>
              <a:gd name="T12" fmla="*/ 19154 w 184"/>
              <a:gd name="T13" fmla="*/ 166895 h 184"/>
              <a:gd name="T14" fmla="*/ 0 w 184"/>
              <a:gd name="T15" fmla="*/ 147638 h 184"/>
              <a:gd name="T16" fmla="*/ 19154 w 184"/>
              <a:gd name="T17" fmla="*/ 128380 h 184"/>
              <a:gd name="T18" fmla="*/ 127690 w 184"/>
              <a:gd name="T19" fmla="*/ 128380 h 184"/>
              <a:gd name="T20" fmla="*/ 127690 w 184"/>
              <a:gd name="T21" fmla="*/ 19257 h 184"/>
              <a:gd name="T22" fmla="*/ 146844 w 184"/>
              <a:gd name="T23" fmla="*/ 0 h 184"/>
              <a:gd name="T24" fmla="*/ 165997 w 184"/>
              <a:gd name="T25" fmla="*/ 19257 h 184"/>
              <a:gd name="T26" fmla="*/ 165997 w 184"/>
              <a:gd name="T27" fmla="*/ 128380 h 184"/>
              <a:gd name="T28" fmla="*/ 274534 w 184"/>
              <a:gd name="T29" fmla="*/ 128380 h 184"/>
              <a:gd name="T30" fmla="*/ 293687 w 184"/>
              <a:gd name="T31" fmla="*/ 147638 h 184"/>
              <a:gd name="T32" fmla="*/ 274534 w 184"/>
              <a:gd name="T33" fmla="*/ 166895 h 18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84" h="184">
                <a:moveTo>
                  <a:pt x="172" y="104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04" y="172"/>
                  <a:pt x="104" y="172"/>
                  <a:pt x="104" y="172"/>
                </a:cubicBezTo>
                <a:cubicBezTo>
                  <a:pt x="104" y="179"/>
                  <a:pt x="99" y="184"/>
                  <a:pt x="92" y="184"/>
                </a:cubicBezTo>
                <a:cubicBezTo>
                  <a:pt x="85" y="184"/>
                  <a:pt x="80" y="179"/>
                  <a:pt x="80" y="172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85" y="0"/>
                  <a:pt x="92" y="0"/>
                </a:cubicBezTo>
                <a:cubicBezTo>
                  <a:pt x="99" y="0"/>
                  <a:pt x="104" y="5"/>
                  <a:pt x="104" y="12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9" y="80"/>
                  <a:pt x="184" y="85"/>
                  <a:pt x="184" y="92"/>
                </a:cubicBezTo>
                <a:cubicBezTo>
                  <a:pt x="184" y="99"/>
                  <a:pt x="179" y="104"/>
                  <a:pt x="172" y="104"/>
                </a:cubicBezTo>
              </a:path>
            </a:pathLst>
          </a:custGeom>
          <a:gradFill flip="none" rotWithShape="1">
            <a:gsLst>
              <a:gs pos="0">
                <a:srgbClr val="1AA38C">
                  <a:shade val="30000"/>
                  <a:satMod val="115000"/>
                </a:srgbClr>
              </a:gs>
              <a:gs pos="50000">
                <a:srgbClr val="1AA38C">
                  <a:shade val="67500"/>
                  <a:satMod val="115000"/>
                </a:srgbClr>
              </a:gs>
              <a:gs pos="100000">
                <a:srgbClr val="1AA38C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1" name="Freeform 52">
            <a:extLst>
              <a:ext uri="{FF2B5EF4-FFF2-40B4-BE49-F238E27FC236}">
                <a16:creationId xmlns:a16="http://schemas.microsoft.com/office/drawing/2014/main" id="{B098614C-642B-3774-7C0C-25CFEF0D4F7D}"/>
              </a:ext>
            </a:extLst>
          </p:cNvPr>
          <p:cNvSpPr>
            <a:spLocks/>
          </p:cNvSpPr>
          <p:nvPr/>
        </p:nvSpPr>
        <p:spPr bwMode="auto">
          <a:xfrm>
            <a:off x="10626700" y="4004097"/>
            <a:ext cx="366000" cy="367979"/>
          </a:xfrm>
          <a:custGeom>
            <a:avLst/>
            <a:gdLst>
              <a:gd name="T0" fmla="*/ 274534 w 184"/>
              <a:gd name="T1" fmla="*/ 166895 h 184"/>
              <a:gd name="T2" fmla="*/ 165997 w 184"/>
              <a:gd name="T3" fmla="*/ 166895 h 184"/>
              <a:gd name="T4" fmla="*/ 165997 w 184"/>
              <a:gd name="T5" fmla="*/ 276018 h 184"/>
              <a:gd name="T6" fmla="*/ 146844 w 184"/>
              <a:gd name="T7" fmla="*/ 295275 h 184"/>
              <a:gd name="T8" fmla="*/ 127690 w 184"/>
              <a:gd name="T9" fmla="*/ 276018 h 184"/>
              <a:gd name="T10" fmla="*/ 127690 w 184"/>
              <a:gd name="T11" fmla="*/ 166895 h 184"/>
              <a:gd name="T12" fmla="*/ 19154 w 184"/>
              <a:gd name="T13" fmla="*/ 166895 h 184"/>
              <a:gd name="T14" fmla="*/ 0 w 184"/>
              <a:gd name="T15" fmla="*/ 147638 h 184"/>
              <a:gd name="T16" fmla="*/ 19154 w 184"/>
              <a:gd name="T17" fmla="*/ 128380 h 184"/>
              <a:gd name="T18" fmla="*/ 127690 w 184"/>
              <a:gd name="T19" fmla="*/ 128380 h 184"/>
              <a:gd name="T20" fmla="*/ 127690 w 184"/>
              <a:gd name="T21" fmla="*/ 19257 h 184"/>
              <a:gd name="T22" fmla="*/ 146844 w 184"/>
              <a:gd name="T23" fmla="*/ 0 h 184"/>
              <a:gd name="T24" fmla="*/ 165997 w 184"/>
              <a:gd name="T25" fmla="*/ 19257 h 184"/>
              <a:gd name="T26" fmla="*/ 165997 w 184"/>
              <a:gd name="T27" fmla="*/ 128380 h 184"/>
              <a:gd name="T28" fmla="*/ 274534 w 184"/>
              <a:gd name="T29" fmla="*/ 128380 h 184"/>
              <a:gd name="T30" fmla="*/ 293687 w 184"/>
              <a:gd name="T31" fmla="*/ 147638 h 184"/>
              <a:gd name="T32" fmla="*/ 274534 w 184"/>
              <a:gd name="T33" fmla="*/ 166895 h 18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84" h="184">
                <a:moveTo>
                  <a:pt x="172" y="104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04" y="172"/>
                  <a:pt x="104" y="172"/>
                  <a:pt x="104" y="172"/>
                </a:cubicBezTo>
                <a:cubicBezTo>
                  <a:pt x="104" y="179"/>
                  <a:pt x="99" y="184"/>
                  <a:pt x="92" y="184"/>
                </a:cubicBezTo>
                <a:cubicBezTo>
                  <a:pt x="85" y="184"/>
                  <a:pt x="80" y="179"/>
                  <a:pt x="80" y="172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85" y="0"/>
                  <a:pt x="92" y="0"/>
                </a:cubicBezTo>
                <a:cubicBezTo>
                  <a:pt x="99" y="0"/>
                  <a:pt x="104" y="5"/>
                  <a:pt x="104" y="12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9" y="80"/>
                  <a:pt x="184" y="85"/>
                  <a:pt x="184" y="92"/>
                </a:cubicBezTo>
                <a:cubicBezTo>
                  <a:pt x="184" y="99"/>
                  <a:pt x="179" y="104"/>
                  <a:pt x="172" y="104"/>
                </a:cubicBezTo>
              </a:path>
            </a:pathLst>
          </a:custGeom>
          <a:gradFill flip="none" rotWithShape="1">
            <a:gsLst>
              <a:gs pos="0">
                <a:srgbClr val="1AA38C">
                  <a:shade val="30000"/>
                  <a:satMod val="115000"/>
                </a:srgbClr>
              </a:gs>
              <a:gs pos="50000">
                <a:srgbClr val="1AA38C">
                  <a:shade val="67500"/>
                  <a:satMod val="115000"/>
                </a:srgbClr>
              </a:gs>
              <a:gs pos="100000">
                <a:srgbClr val="1AA38C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2" name="Freeform 52">
            <a:extLst>
              <a:ext uri="{FF2B5EF4-FFF2-40B4-BE49-F238E27FC236}">
                <a16:creationId xmlns:a16="http://schemas.microsoft.com/office/drawing/2014/main" id="{83994C43-B06C-0170-D118-589F2C780B2E}"/>
              </a:ext>
            </a:extLst>
          </p:cNvPr>
          <p:cNvSpPr>
            <a:spLocks/>
          </p:cNvSpPr>
          <p:nvPr/>
        </p:nvSpPr>
        <p:spPr bwMode="auto">
          <a:xfrm>
            <a:off x="10626700" y="4793889"/>
            <a:ext cx="366000" cy="367979"/>
          </a:xfrm>
          <a:custGeom>
            <a:avLst/>
            <a:gdLst>
              <a:gd name="T0" fmla="*/ 274534 w 184"/>
              <a:gd name="T1" fmla="*/ 166895 h 184"/>
              <a:gd name="T2" fmla="*/ 165997 w 184"/>
              <a:gd name="T3" fmla="*/ 166895 h 184"/>
              <a:gd name="T4" fmla="*/ 165997 w 184"/>
              <a:gd name="T5" fmla="*/ 276018 h 184"/>
              <a:gd name="T6" fmla="*/ 146844 w 184"/>
              <a:gd name="T7" fmla="*/ 295275 h 184"/>
              <a:gd name="T8" fmla="*/ 127690 w 184"/>
              <a:gd name="T9" fmla="*/ 276018 h 184"/>
              <a:gd name="T10" fmla="*/ 127690 w 184"/>
              <a:gd name="T11" fmla="*/ 166895 h 184"/>
              <a:gd name="T12" fmla="*/ 19154 w 184"/>
              <a:gd name="T13" fmla="*/ 166895 h 184"/>
              <a:gd name="T14" fmla="*/ 0 w 184"/>
              <a:gd name="T15" fmla="*/ 147638 h 184"/>
              <a:gd name="T16" fmla="*/ 19154 w 184"/>
              <a:gd name="T17" fmla="*/ 128380 h 184"/>
              <a:gd name="T18" fmla="*/ 127690 w 184"/>
              <a:gd name="T19" fmla="*/ 128380 h 184"/>
              <a:gd name="T20" fmla="*/ 127690 w 184"/>
              <a:gd name="T21" fmla="*/ 19257 h 184"/>
              <a:gd name="T22" fmla="*/ 146844 w 184"/>
              <a:gd name="T23" fmla="*/ 0 h 184"/>
              <a:gd name="T24" fmla="*/ 165997 w 184"/>
              <a:gd name="T25" fmla="*/ 19257 h 184"/>
              <a:gd name="T26" fmla="*/ 165997 w 184"/>
              <a:gd name="T27" fmla="*/ 128380 h 184"/>
              <a:gd name="T28" fmla="*/ 274534 w 184"/>
              <a:gd name="T29" fmla="*/ 128380 h 184"/>
              <a:gd name="T30" fmla="*/ 293687 w 184"/>
              <a:gd name="T31" fmla="*/ 147638 h 184"/>
              <a:gd name="T32" fmla="*/ 274534 w 184"/>
              <a:gd name="T33" fmla="*/ 166895 h 18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84" h="184">
                <a:moveTo>
                  <a:pt x="172" y="104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04" y="172"/>
                  <a:pt x="104" y="172"/>
                  <a:pt x="104" y="172"/>
                </a:cubicBezTo>
                <a:cubicBezTo>
                  <a:pt x="104" y="179"/>
                  <a:pt x="99" y="184"/>
                  <a:pt x="92" y="184"/>
                </a:cubicBezTo>
                <a:cubicBezTo>
                  <a:pt x="85" y="184"/>
                  <a:pt x="80" y="179"/>
                  <a:pt x="80" y="172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85" y="0"/>
                  <a:pt x="92" y="0"/>
                </a:cubicBezTo>
                <a:cubicBezTo>
                  <a:pt x="99" y="0"/>
                  <a:pt x="104" y="5"/>
                  <a:pt x="104" y="12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9" y="80"/>
                  <a:pt x="184" y="85"/>
                  <a:pt x="184" y="92"/>
                </a:cubicBezTo>
                <a:cubicBezTo>
                  <a:pt x="184" y="99"/>
                  <a:pt x="179" y="104"/>
                  <a:pt x="172" y="104"/>
                </a:cubicBezTo>
              </a:path>
            </a:pathLst>
          </a:custGeom>
          <a:gradFill flip="none" rotWithShape="1">
            <a:gsLst>
              <a:gs pos="0">
                <a:srgbClr val="1AA38C">
                  <a:shade val="30000"/>
                  <a:satMod val="115000"/>
                </a:srgbClr>
              </a:gs>
              <a:gs pos="50000">
                <a:srgbClr val="1AA38C">
                  <a:shade val="67500"/>
                  <a:satMod val="115000"/>
                </a:srgbClr>
              </a:gs>
              <a:gs pos="100000">
                <a:srgbClr val="1AA38C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3" name="Freeform 52">
            <a:extLst>
              <a:ext uri="{FF2B5EF4-FFF2-40B4-BE49-F238E27FC236}">
                <a16:creationId xmlns:a16="http://schemas.microsoft.com/office/drawing/2014/main" id="{4E91673F-057C-7C0E-7200-CA74D6594CCD}"/>
              </a:ext>
            </a:extLst>
          </p:cNvPr>
          <p:cNvSpPr>
            <a:spLocks/>
          </p:cNvSpPr>
          <p:nvPr/>
        </p:nvSpPr>
        <p:spPr bwMode="auto">
          <a:xfrm>
            <a:off x="5629837" y="6380819"/>
            <a:ext cx="366000" cy="367979"/>
          </a:xfrm>
          <a:custGeom>
            <a:avLst/>
            <a:gdLst>
              <a:gd name="T0" fmla="*/ 274534 w 184"/>
              <a:gd name="T1" fmla="*/ 166895 h 184"/>
              <a:gd name="T2" fmla="*/ 165997 w 184"/>
              <a:gd name="T3" fmla="*/ 166895 h 184"/>
              <a:gd name="T4" fmla="*/ 165997 w 184"/>
              <a:gd name="T5" fmla="*/ 276018 h 184"/>
              <a:gd name="T6" fmla="*/ 146844 w 184"/>
              <a:gd name="T7" fmla="*/ 295275 h 184"/>
              <a:gd name="T8" fmla="*/ 127690 w 184"/>
              <a:gd name="T9" fmla="*/ 276018 h 184"/>
              <a:gd name="T10" fmla="*/ 127690 w 184"/>
              <a:gd name="T11" fmla="*/ 166895 h 184"/>
              <a:gd name="T12" fmla="*/ 19154 w 184"/>
              <a:gd name="T13" fmla="*/ 166895 h 184"/>
              <a:gd name="T14" fmla="*/ 0 w 184"/>
              <a:gd name="T15" fmla="*/ 147638 h 184"/>
              <a:gd name="T16" fmla="*/ 19154 w 184"/>
              <a:gd name="T17" fmla="*/ 128380 h 184"/>
              <a:gd name="T18" fmla="*/ 127690 w 184"/>
              <a:gd name="T19" fmla="*/ 128380 h 184"/>
              <a:gd name="T20" fmla="*/ 127690 w 184"/>
              <a:gd name="T21" fmla="*/ 19257 h 184"/>
              <a:gd name="T22" fmla="*/ 146844 w 184"/>
              <a:gd name="T23" fmla="*/ 0 h 184"/>
              <a:gd name="T24" fmla="*/ 165997 w 184"/>
              <a:gd name="T25" fmla="*/ 19257 h 184"/>
              <a:gd name="T26" fmla="*/ 165997 w 184"/>
              <a:gd name="T27" fmla="*/ 128380 h 184"/>
              <a:gd name="T28" fmla="*/ 274534 w 184"/>
              <a:gd name="T29" fmla="*/ 128380 h 184"/>
              <a:gd name="T30" fmla="*/ 293687 w 184"/>
              <a:gd name="T31" fmla="*/ 147638 h 184"/>
              <a:gd name="T32" fmla="*/ 274534 w 184"/>
              <a:gd name="T33" fmla="*/ 166895 h 18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84" h="184">
                <a:moveTo>
                  <a:pt x="172" y="104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04" y="172"/>
                  <a:pt x="104" y="172"/>
                  <a:pt x="104" y="172"/>
                </a:cubicBezTo>
                <a:cubicBezTo>
                  <a:pt x="104" y="179"/>
                  <a:pt x="99" y="184"/>
                  <a:pt x="92" y="184"/>
                </a:cubicBezTo>
                <a:cubicBezTo>
                  <a:pt x="85" y="184"/>
                  <a:pt x="80" y="179"/>
                  <a:pt x="80" y="172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85" y="0"/>
                  <a:pt x="92" y="0"/>
                </a:cubicBezTo>
                <a:cubicBezTo>
                  <a:pt x="99" y="0"/>
                  <a:pt x="104" y="5"/>
                  <a:pt x="104" y="12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9" y="80"/>
                  <a:pt x="184" y="85"/>
                  <a:pt x="184" y="92"/>
                </a:cubicBezTo>
                <a:cubicBezTo>
                  <a:pt x="184" y="99"/>
                  <a:pt x="179" y="104"/>
                  <a:pt x="172" y="104"/>
                </a:cubicBezTo>
              </a:path>
            </a:pathLst>
          </a:custGeom>
          <a:gradFill flip="none" rotWithShape="1">
            <a:gsLst>
              <a:gs pos="0">
                <a:srgbClr val="1AA38C">
                  <a:shade val="30000"/>
                  <a:satMod val="115000"/>
                </a:srgbClr>
              </a:gs>
              <a:gs pos="50000">
                <a:srgbClr val="1AA38C">
                  <a:shade val="67500"/>
                  <a:satMod val="115000"/>
                </a:srgbClr>
              </a:gs>
              <a:gs pos="100000">
                <a:srgbClr val="1AA38C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4" name="Freeform 52">
            <a:extLst>
              <a:ext uri="{FF2B5EF4-FFF2-40B4-BE49-F238E27FC236}">
                <a16:creationId xmlns:a16="http://schemas.microsoft.com/office/drawing/2014/main" id="{AC581E09-66C9-2EE2-B9C3-874DDB455956}"/>
              </a:ext>
            </a:extLst>
          </p:cNvPr>
          <p:cNvSpPr>
            <a:spLocks/>
          </p:cNvSpPr>
          <p:nvPr/>
        </p:nvSpPr>
        <p:spPr bwMode="auto">
          <a:xfrm>
            <a:off x="5631742" y="7172655"/>
            <a:ext cx="366000" cy="367979"/>
          </a:xfrm>
          <a:custGeom>
            <a:avLst/>
            <a:gdLst>
              <a:gd name="T0" fmla="*/ 274534 w 184"/>
              <a:gd name="T1" fmla="*/ 166895 h 184"/>
              <a:gd name="T2" fmla="*/ 165997 w 184"/>
              <a:gd name="T3" fmla="*/ 166895 h 184"/>
              <a:gd name="T4" fmla="*/ 165997 w 184"/>
              <a:gd name="T5" fmla="*/ 276018 h 184"/>
              <a:gd name="T6" fmla="*/ 146844 w 184"/>
              <a:gd name="T7" fmla="*/ 295275 h 184"/>
              <a:gd name="T8" fmla="*/ 127690 w 184"/>
              <a:gd name="T9" fmla="*/ 276018 h 184"/>
              <a:gd name="T10" fmla="*/ 127690 w 184"/>
              <a:gd name="T11" fmla="*/ 166895 h 184"/>
              <a:gd name="T12" fmla="*/ 19154 w 184"/>
              <a:gd name="T13" fmla="*/ 166895 h 184"/>
              <a:gd name="T14" fmla="*/ 0 w 184"/>
              <a:gd name="T15" fmla="*/ 147638 h 184"/>
              <a:gd name="T16" fmla="*/ 19154 w 184"/>
              <a:gd name="T17" fmla="*/ 128380 h 184"/>
              <a:gd name="T18" fmla="*/ 127690 w 184"/>
              <a:gd name="T19" fmla="*/ 128380 h 184"/>
              <a:gd name="T20" fmla="*/ 127690 w 184"/>
              <a:gd name="T21" fmla="*/ 19257 h 184"/>
              <a:gd name="T22" fmla="*/ 146844 w 184"/>
              <a:gd name="T23" fmla="*/ 0 h 184"/>
              <a:gd name="T24" fmla="*/ 165997 w 184"/>
              <a:gd name="T25" fmla="*/ 19257 h 184"/>
              <a:gd name="T26" fmla="*/ 165997 w 184"/>
              <a:gd name="T27" fmla="*/ 128380 h 184"/>
              <a:gd name="T28" fmla="*/ 274534 w 184"/>
              <a:gd name="T29" fmla="*/ 128380 h 184"/>
              <a:gd name="T30" fmla="*/ 293687 w 184"/>
              <a:gd name="T31" fmla="*/ 147638 h 184"/>
              <a:gd name="T32" fmla="*/ 274534 w 184"/>
              <a:gd name="T33" fmla="*/ 166895 h 18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84" h="184">
                <a:moveTo>
                  <a:pt x="172" y="104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04" y="172"/>
                  <a:pt x="104" y="172"/>
                  <a:pt x="104" y="172"/>
                </a:cubicBezTo>
                <a:cubicBezTo>
                  <a:pt x="104" y="179"/>
                  <a:pt x="99" y="184"/>
                  <a:pt x="92" y="184"/>
                </a:cubicBezTo>
                <a:cubicBezTo>
                  <a:pt x="85" y="184"/>
                  <a:pt x="80" y="179"/>
                  <a:pt x="80" y="172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85" y="0"/>
                  <a:pt x="92" y="0"/>
                </a:cubicBezTo>
                <a:cubicBezTo>
                  <a:pt x="99" y="0"/>
                  <a:pt x="104" y="5"/>
                  <a:pt x="104" y="12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9" y="80"/>
                  <a:pt x="184" y="85"/>
                  <a:pt x="184" y="92"/>
                </a:cubicBezTo>
                <a:cubicBezTo>
                  <a:pt x="184" y="99"/>
                  <a:pt x="179" y="104"/>
                  <a:pt x="172" y="104"/>
                </a:cubicBezTo>
              </a:path>
            </a:pathLst>
          </a:custGeom>
          <a:gradFill flip="none" rotWithShape="1">
            <a:gsLst>
              <a:gs pos="0">
                <a:srgbClr val="1AA38C">
                  <a:shade val="30000"/>
                  <a:satMod val="115000"/>
                </a:srgbClr>
              </a:gs>
              <a:gs pos="50000">
                <a:srgbClr val="1AA38C">
                  <a:shade val="67500"/>
                  <a:satMod val="115000"/>
                </a:srgbClr>
              </a:gs>
              <a:gs pos="100000">
                <a:srgbClr val="1AA38C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5" name="Freeform 52">
            <a:extLst>
              <a:ext uri="{FF2B5EF4-FFF2-40B4-BE49-F238E27FC236}">
                <a16:creationId xmlns:a16="http://schemas.microsoft.com/office/drawing/2014/main" id="{468ECDAC-4A34-C501-F612-4EB2B1D83842}"/>
              </a:ext>
            </a:extLst>
          </p:cNvPr>
          <p:cNvSpPr>
            <a:spLocks/>
          </p:cNvSpPr>
          <p:nvPr/>
        </p:nvSpPr>
        <p:spPr bwMode="auto">
          <a:xfrm>
            <a:off x="8126738" y="5584228"/>
            <a:ext cx="366000" cy="367979"/>
          </a:xfrm>
          <a:custGeom>
            <a:avLst/>
            <a:gdLst>
              <a:gd name="T0" fmla="*/ 274534 w 184"/>
              <a:gd name="T1" fmla="*/ 166895 h 184"/>
              <a:gd name="T2" fmla="*/ 165997 w 184"/>
              <a:gd name="T3" fmla="*/ 166895 h 184"/>
              <a:gd name="T4" fmla="*/ 165997 w 184"/>
              <a:gd name="T5" fmla="*/ 276018 h 184"/>
              <a:gd name="T6" fmla="*/ 146844 w 184"/>
              <a:gd name="T7" fmla="*/ 295275 h 184"/>
              <a:gd name="T8" fmla="*/ 127690 w 184"/>
              <a:gd name="T9" fmla="*/ 276018 h 184"/>
              <a:gd name="T10" fmla="*/ 127690 w 184"/>
              <a:gd name="T11" fmla="*/ 166895 h 184"/>
              <a:gd name="T12" fmla="*/ 19154 w 184"/>
              <a:gd name="T13" fmla="*/ 166895 h 184"/>
              <a:gd name="T14" fmla="*/ 0 w 184"/>
              <a:gd name="T15" fmla="*/ 147638 h 184"/>
              <a:gd name="T16" fmla="*/ 19154 w 184"/>
              <a:gd name="T17" fmla="*/ 128380 h 184"/>
              <a:gd name="T18" fmla="*/ 127690 w 184"/>
              <a:gd name="T19" fmla="*/ 128380 h 184"/>
              <a:gd name="T20" fmla="*/ 127690 w 184"/>
              <a:gd name="T21" fmla="*/ 19257 h 184"/>
              <a:gd name="T22" fmla="*/ 146844 w 184"/>
              <a:gd name="T23" fmla="*/ 0 h 184"/>
              <a:gd name="T24" fmla="*/ 165997 w 184"/>
              <a:gd name="T25" fmla="*/ 19257 h 184"/>
              <a:gd name="T26" fmla="*/ 165997 w 184"/>
              <a:gd name="T27" fmla="*/ 128380 h 184"/>
              <a:gd name="T28" fmla="*/ 274534 w 184"/>
              <a:gd name="T29" fmla="*/ 128380 h 184"/>
              <a:gd name="T30" fmla="*/ 293687 w 184"/>
              <a:gd name="T31" fmla="*/ 147638 h 184"/>
              <a:gd name="T32" fmla="*/ 274534 w 184"/>
              <a:gd name="T33" fmla="*/ 166895 h 18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84" h="184">
                <a:moveTo>
                  <a:pt x="172" y="104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04" y="172"/>
                  <a:pt x="104" y="172"/>
                  <a:pt x="104" y="172"/>
                </a:cubicBezTo>
                <a:cubicBezTo>
                  <a:pt x="104" y="179"/>
                  <a:pt x="99" y="184"/>
                  <a:pt x="92" y="184"/>
                </a:cubicBezTo>
                <a:cubicBezTo>
                  <a:pt x="85" y="184"/>
                  <a:pt x="80" y="179"/>
                  <a:pt x="80" y="172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85" y="0"/>
                  <a:pt x="92" y="0"/>
                </a:cubicBezTo>
                <a:cubicBezTo>
                  <a:pt x="99" y="0"/>
                  <a:pt x="104" y="5"/>
                  <a:pt x="104" y="12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9" y="80"/>
                  <a:pt x="184" y="85"/>
                  <a:pt x="184" y="92"/>
                </a:cubicBezTo>
                <a:cubicBezTo>
                  <a:pt x="184" y="99"/>
                  <a:pt x="179" y="104"/>
                  <a:pt x="172" y="104"/>
                </a:cubicBezTo>
              </a:path>
            </a:pathLst>
          </a:custGeom>
          <a:gradFill flip="none" rotWithShape="1">
            <a:gsLst>
              <a:gs pos="0">
                <a:srgbClr val="1AA38C">
                  <a:shade val="30000"/>
                  <a:satMod val="115000"/>
                </a:srgbClr>
              </a:gs>
              <a:gs pos="50000">
                <a:srgbClr val="1AA38C">
                  <a:shade val="67500"/>
                  <a:satMod val="115000"/>
                </a:srgbClr>
              </a:gs>
              <a:gs pos="100000">
                <a:srgbClr val="1AA38C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6" name="Freeform 52">
            <a:extLst>
              <a:ext uri="{FF2B5EF4-FFF2-40B4-BE49-F238E27FC236}">
                <a16:creationId xmlns:a16="http://schemas.microsoft.com/office/drawing/2014/main" id="{3C74B051-9810-675B-CF8C-969A6FB775E6}"/>
              </a:ext>
            </a:extLst>
          </p:cNvPr>
          <p:cNvSpPr>
            <a:spLocks/>
          </p:cNvSpPr>
          <p:nvPr/>
        </p:nvSpPr>
        <p:spPr bwMode="auto">
          <a:xfrm>
            <a:off x="8128643" y="7173476"/>
            <a:ext cx="366000" cy="367979"/>
          </a:xfrm>
          <a:custGeom>
            <a:avLst/>
            <a:gdLst>
              <a:gd name="T0" fmla="*/ 274534 w 184"/>
              <a:gd name="T1" fmla="*/ 166895 h 184"/>
              <a:gd name="T2" fmla="*/ 165997 w 184"/>
              <a:gd name="T3" fmla="*/ 166895 h 184"/>
              <a:gd name="T4" fmla="*/ 165997 w 184"/>
              <a:gd name="T5" fmla="*/ 276018 h 184"/>
              <a:gd name="T6" fmla="*/ 146844 w 184"/>
              <a:gd name="T7" fmla="*/ 295275 h 184"/>
              <a:gd name="T8" fmla="*/ 127690 w 184"/>
              <a:gd name="T9" fmla="*/ 276018 h 184"/>
              <a:gd name="T10" fmla="*/ 127690 w 184"/>
              <a:gd name="T11" fmla="*/ 166895 h 184"/>
              <a:gd name="T12" fmla="*/ 19154 w 184"/>
              <a:gd name="T13" fmla="*/ 166895 h 184"/>
              <a:gd name="T14" fmla="*/ 0 w 184"/>
              <a:gd name="T15" fmla="*/ 147638 h 184"/>
              <a:gd name="T16" fmla="*/ 19154 w 184"/>
              <a:gd name="T17" fmla="*/ 128380 h 184"/>
              <a:gd name="T18" fmla="*/ 127690 w 184"/>
              <a:gd name="T19" fmla="*/ 128380 h 184"/>
              <a:gd name="T20" fmla="*/ 127690 w 184"/>
              <a:gd name="T21" fmla="*/ 19257 h 184"/>
              <a:gd name="T22" fmla="*/ 146844 w 184"/>
              <a:gd name="T23" fmla="*/ 0 h 184"/>
              <a:gd name="T24" fmla="*/ 165997 w 184"/>
              <a:gd name="T25" fmla="*/ 19257 h 184"/>
              <a:gd name="T26" fmla="*/ 165997 w 184"/>
              <a:gd name="T27" fmla="*/ 128380 h 184"/>
              <a:gd name="T28" fmla="*/ 274534 w 184"/>
              <a:gd name="T29" fmla="*/ 128380 h 184"/>
              <a:gd name="T30" fmla="*/ 293687 w 184"/>
              <a:gd name="T31" fmla="*/ 147638 h 184"/>
              <a:gd name="T32" fmla="*/ 274534 w 184"/>
              <a:gd name="T33" fmla="*/ 166895 h 18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84" h="184">
                <a:moveTo>
                  <a:pt x="172" y="104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04" y="172"/>
                  <a:pt x="104" y="172"/>
                  <a:pt x="104" y="172"/>
                </a:cubicBezTo>
                <a:cubicBezTo>
                  <a:pt x="104" y="179"/>
                  <a:pt x="99" y="184"/>
                  <a:pt x="92" y="184"/>
                </a:cubicBezTo>
                <a:cubicBezTo>
                  <a:pt x="85" y="184"/>
                  <a:pt x="80" y="179"/>
                  <a:pt x="80" y="172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85" y="0"/>
                  <a:pt x="92" y="0"/>
                </a:cubicBezTo>
                <a:cubicBezTo>
                  <a:pt x="99" y="0"/>
                  <a:pt x="104" y="5"/>
                  <a:pt x="104" y="12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9" y="80"/>
                  <a:pt x="184" y="85"/>
                  <a:pt x="184" y="92"/>
                </a:cubicBezTo>
                <a:cubicBezTo>
                  <a:pt x="184" y="99"/>
                  <a:pt x="179" y="104"/>
                  <a:pt x="172" y="104"/>
                </a:cubicBezTo>
              </a:path>
            </a:pathLst>
          </a:custGeom>
          <a:gradFill flip="none" rotWithShape="1">
            <a:gsLst>
              <a:gs pos="0">
                <a:srgbClr val="1AA38C">
                  <a:shade val="30000"/>
                  <a:satMod val="115000"/>
                </a:srgbClr>
              </a:gs>
              <a:gs pos="50000">
                <a:srgbClr val="1AA38C">
                  <a:shade val="67500"/>
                  <a:satMod val="115000"/>
                </a:srgbClr>
              </a:gs>
              <a:gs pos="100000">
                <a:srgbClr val="1AA38C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7" name="Freeform 51">
            <a:extLst>
              <a:ext uri="{FF2B5EF4-FFF2-40B4-BE49-F238E27FC236}">
                <a16:creationId xmlns:a16="http://schemas.microsoft.com/office/drawing/2014/main" id="{AF86C8F3-23DE-9B21-E7B3-B6F239E0B6D2}"/>
              </a:ext>
            </a:extLst>
          </p:cNvPr>
          <p:cNvSpPr>
            <a:spLocks/>
          </p:cNvSpPr>
          <p:nvPr/>
        </p:nvSpPr>
        <p:spPr bwMode="auto">
          <a:xfrm>
            <a:off x="5626025" y="4950104"/>
            <a:ext cx="366001" cy="47481"/>
          </a:xfrm>
          <a:custGeom>
            <a:avLst/>
            <a:gdLst>
              <a:gd name="T0" fmla="*/ 274534 w 184"/>
              <a:gd name="T1" fmla="*/ 38100 h 24"/>
              <a:gd name="T2" fmla="*/ 165998 w 184"/>
              <a:gd name="T3" fmla="*/ 38100 h 24"/>
              <a:gd name="T4" fmla="*/ 127690 w 184"/>
              <a:gd name="T5" fmla="*/ 38100 h 24"/>
              <a:gd name="T6" fmla="*/ 19154 w 184"/>
              <a:gd name="T7" fmla="*/ 38100 h 24"/>
              <a:gd name="T8" fmla="*/ 0 w 184"/>
              <a:gd name="T9" fmla="*/ 19050 h 24"/>
              <a:gd name="T10" fmla="*/ 19154 w 184"/>
              <a:gd name="T11" fmla="*/ 0 h 24"/>
              <a:gd name="T12" fmla="*/ 127690 w 184"/>
              <a:gd name="T13" fmla="*/ 0 h 24"/>
              <a:gd name="T14" fmla="*/ 165998 w 184"/>
              <a:gd name="T15" fmla="*/ 0 h 24"/>
              <a:gd name="T16" fmla="*/ 274534 w 184"/>
              <a:gd name="T17" fmla="*/ 0 h 24"/>
              <a:gd name="T18" fmla="*/ 293688 w 184"/>
              <a:gd name="T19" fmla="*/ 19050 h 24"/>
              <a:gd name="T20" fmla="*/ 274534 w 184"/>
              <a:gd name="T21" fmla="*/ 3810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84" h="24">
                <a:moveTo>
                  <a:pt x="172" y="24"/>
                </a:moveTo>
                <a:cubicBezTo>
                  <a:pt x="104" y="24"/>
                  <a:pt x="104" y="24"/>
                  <a:pt x="104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79" y="0"/>
                  <a:pt x="184" y="5"/>
                  <a:pt x="184" y="12"/>
                </a:cubicBezTo>
                <a:cubicBezTo>
                  <a:pt x="184" y="19"/>
                  <a:pt x="179" y="24"/>
                  <a:pt x="172" y="24"/>
                </a:cubicBezTo>
              </a:path>
            </a:pathLst>
          </a:cu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8" name="Freeform 51">
            <a:extLst>
              <a:ext uri="{FF2B5EF4-FFF2-40B4-BE49-F238E27FC236}">
                <a16:creationId xmlns:a16="http://schemas.microsoft.com/office/drawing/2014/main" id="{535BA22D-D8CC-B0F6-1D88-F6C0A81142F5}"/>
              </a:ext>
            </a:extLst>
          </p:cNvPr>
          <p:cNvSpPr>
            <a:spLocks/>
          </p:cNvSpPr>
          <p:nvPr/>
        </p:nvSpPr>
        <p:spPr bwMode="auto">
          <a:xfrm>
            <a:off x="5626025" y="5739712"/>
            <a:ext cx="366001" cy="47481"/>
          </a:xfrm>
          <a:custGeom>
            <a:avLst/>
            <a:gdLst>
              <a:gd name="T0" fmla="*/ 274534 w 184"/>
              <a:gd name="T1" fmla="*/ 38100 h 24"/>
              <a:gd name="T2" fmla="*/ 165998 w 184"/>
              <a:gd name="T3" fmla="*/ 38100 h 24"/>
              <a:gd name="T4" fmla="*/ 127690 w 184"/>
              <a:gd name="T5" fmla="*/ 38100 h 24"/>
              <a:gd name="T6" fmla="*/ 19154 w 184"/>
              <a:gd name="T7" fmla="*/ 38100 h 24"/>
              <a:gd name="T8" fmla="*/ 0 w 184"/>
              <a:gd name="T9" fmla="*/ 19050 h 24"/>
              <a:gd name="T10" fmla="*/ 19154 w 184"/>
              <a:gd name="T11" fmla="*/ 0 h 24"/>
              <a:gd name="T12" fmla="*/ 127690 w 184"/>
              <a:gd name="T13" fmla="*/ 0 h 24"/>
              <a:gd name="T14" fmla="*/ 165998 w 184"/>
              <a:gd name="T15" fmla="*/ 0 h 24"/>
              <a:gd name="T16" fmla="*/ 274534 w 184"/>
              <a:gd name="T17" fmla="*/ 0 h 24"/>
              <a:gd name="T18" fmla="*/ 293688 w 184"/>
              <a:gd name="T19" fmla="*/ 19050 h 24"/>
              <a:gd name="T20" fmla="*/ 274534 w 184"/>
              <a:gd name="T21" fmla="*/ 3810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84" h="24">
                <a:moveTo>
                  <a:pt x="172" y="24"/>
                </a:moveTo>
                <a:cubicBezTo>
                  <a:pt x="104" y="24"/>
                  <a:pt x="104" y="24"/>
                  <a:pt x="104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79" y="0"/>
                  <a:pt x="184" y="5"/>
                  <a:pt x="184" y="12"/>
                </a:cubicBezTo>
                <a:cubicBezTo>
                  <a:pt x="184" y="19"/>
                  <a:pt x="179" y="24"/>
                  <a:pt x="172" y="24"/>
                </a:cubicBezTo>
              </a:path>
            </a:pathLst>
          </a:cu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9" name="Freeform 51">
            <a:extLst>
              <a:ext uri="{FF2B5EF4-FFF2-40B4-BE49-F238E27FC236}">
                <a16:creationId xmlns:a16="http://schemas.microsoft.com/office/drawing/2014/main" id="{DE97B969-3C41-0146-4207-135683A3AAD7}"/>
              </a:ext>
            </a:extLst>
          </p:cNvPr>
          <p:cNvSpPr>
            <a:spLocks/>
          </p:cNvSpPr>
          <p:nvPr/>
        </p:nvSpPr>
        <p:spPr bwMode="auto">
          <a:xfrm>
            <a:off x="8129336" y="4158714"/>
            <a:ext cx="366001" cy="47481"/>
          </a:xfrm>
          <a:custGeom>
            <a:avLst/>
            <a:gdLst>
              <a:gd name="T0" fmla="*/ 274534 w 184"/>
              <a:gd name="T1" fmla="*/ 38100 h 24"/>
              <a:gd name="T2" fmla="*/ 165998 w 184"/>
              <a:gd name="T3" fmla="*/ 38100 h 24"/>
              <a:gd name="T4" fmla="*/ 127690 w 184"/>
              <a:gd name="T5" fmla="*/ 38100 h 24"/>
              <a:gd name="T6" fmla="*/ 19154 w 184"/>
              <a:gd name="T7" fmla="*/ 38100 h 24"/>
              <a:gd name="T8" fmla="*/ 0 w 184"/>
              <a:gd name="T9" fmla="*/ 19050 h 24"/>
              <a:gd name="T10" fmla="*/ 19154 w 184"/>
              <a:gd name="T11" fmla="*/ 0 h 24"/>
              <a:gd name="T12" fmla="*/ 127690 w 184"/>
              <a:gd name="T13" fmla="*/ 0 h 24"/>
              <a:gd name="T14" fmla="*/ 165998 w 184"/>
              <a:gd name="T15" fmla="*/ 0 h 24"/>
              <a:gd name="T16" fmla="*/ 274534 w 184"/>
              <a:gd name="T17" fmla="*/ 0 h 24"/>
              <a:gd name="T18" fmla="*/ 293688 w 184"/>
              <a:gd name="T19" fmla="*/ 19050 h 24"/>
              <a:gd name="T20" fmla="*/ 274534 w 184"/>
              <a:gd name="T21" fmla="*/ 3810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84" h="24">
                <a:moveTo>
                  <a:pt x="172" y="24"/>
                </a:moveTo>
                <a:cubicBezTo>
                  <a:pt x="104" y="24"/>
                  <a:pt x="104" y="24"/>
                  <a:pt x="104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79" y="0"/>
                  <a:pt x="184" y="5"/>
                  <a:pt x="184" y="12"/>
                </a:cubicBezTo>
                <a:cubicBezTo>
                  <a:pt x="184" y="19"/>
                  <a:pt x="179" y="24"/>
                  <a:pt x="172" y="24"/>
                </a:cubicBezTo>
              </a:path>
            </a:pathLst>
          </a:cu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30" name="Freeform 51">
            <a:extLst>
              <a:ext uri="{FF2B5EF4-FFF2-40B4-BE49-F238E27FC236}">
                <a16:creationId xmlns:a16="http://schemas.microsoft.com/office/drawing/2014/main" id="{12A20A48-8B27-6F0E-44EC-81F01777C974}"/>
              </a:ext>
            </a:extLst>
          </p:cNvPr>
          <p:cNvSpPr>
            <a:spLocks/>
          </p:cNvSpPr>
          <p:nvPr/>
        </p:nvSpPr>
        <p:spPr bwMode="auto">
          <a:xfrm>
            <a:off x="8139089" y="4949416"/>
            <a:ext cx="366001" cy="47481"/>
          </a:xfrm>
          <a:custGeom>
            <a:avLst/>
            <a:gdLst>
              <a:gd name="T0" fmla="*/ 274534 w 184"/>
              <a:gd name="T1" fmla="*/ 38100 h 24"/>
              <a:gd name="T2" fmla="*/ 165998 w 184"/>
              <a:gd name="T3" fmla="*/ 38100 h 24"/>
              <a:gd name="T4" fmla="*/ 127690 w 184"/>
              <a:gd name="T5" fmla="*/ 38100 h 24"/>
              <a:gd name="T6" fmla="*/ 19154 w 184"/>
              <a:gd name="T7" fmla="*/ 38100 h 24"/>
              <a:gd name="T8" fmla="*/ 0 w 184"/>
              <a:gd name="T9" fmla="*/ 19050 h 24"/>
              <a:gd name="T10" fmla="*/ 19154 w 184"/>
              <a:gd name="T11" fmla="*/ 0 h 24"/>
              <a:gd name="T12" fmla="*/ 127690 w 184"/>
              <a:gd name="T13" fmla="*/ 0 h 24"/>
              <a:gd name="T14" fmla="*/ 165998 w 184"/>
              <a:gd name="T15" fmla="*/ 0 h 24"/>
              <a:gd name="T16" fmla="*/ 274534 w 184"/>
              <a:gd name="T17" fmla="*/ 0 h 24"/>
              <a:gd name="T18" fmla="*/ 293688 w 184"/>
              <a:gd name="T19" fmla="*/ 19050 h 24"/>
              <a:gd name="T20" fmla="*/ 274534 w 184"/>
              <a:gd name="T21" fmla="*/ 3810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84" h="24">
                <a:moveTo>
                  <a:pt x="172" y="24"/>
                </a:moveTo>
                <a:cubicBezTo>
                  <a:pt x="104" y="24"/>
                  <a:pt x="104" y="24"/>
                  <a:pt x="104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79" y="0"/>
                  <a:pt x="184" y="5"/>
                  <a:pt x="184" y="12"/>
                </a:cubicBezTo>
                <a:cubicBezTo>
                  <a:pt x="184" y="19"/>
                  <a:pt x="179" y="24"/>
                  <a:pt x="172" y="24"/>
                </a:cubicBezTo>
              </a:path>
            </a:pathLst>
          </a:cu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31" name="Freeform 51">
            <a:extLst>
              <a:ext uri="{FF2B5EF4-FFF2-40B4-BE49-F238E27FC236}">
                <a16:creationId xmlns:a16="http://schemas.microsoft.com/office/drawing/2014/main" id="{575648C3-2CF7-305A-D6D6-513DA25C044A}"/>
              </a:ext>
            </a:extLst>
          </p:cNvPr>
          <p:cNvSpPr>
            <a:spLocks/>
          </p:cNvSpPr>
          <p:nvPr/>
        </p:nvSpPr>
        <p:spPr bwMode="auto">
          <a:xfrm>
            <a:off x="8138861" y="6548989"/>
            <a:ext cx="366001" cy="47481"/>
          </a:xfrm>
          <a:custGeom>
            <a:avLst/>
            <a:gdLst>
              <a:gd name="T0" fmla="*/ 274534 w 184"/>
              <a:gd name="T1" fmla="*/ 38100 h 24"/>
              <a:gd name="T2" fmla="*/ 165998 w 184"/>
              <a:gd name="T3" fmla="*/ 38100 h 24"/>
              <a:gd name="T4" fmla="*/ 127690 w 184"/>
              <a:gd name="T5" fmla="*/ 38100 h 24"/>
              <a:gd name="T6" fmla="*/ 19154 w 184"/>
              <a:gd name="T7" fmla="*/ 38100 h 24"/>
              <a:gd name="T8" fmla="*/ 0 w 184"/>
              <a:gd name="T9" fmla="*/ 19050 h 24"/>
              <a:gd name="T10" fmla="*/ 19154 w 184"/>
              <a:gd name="T11" fmla="*/ 0 h 24"/>
              <a:gd name="T12" fmla="*/ 127690 w 184"/>
              <a:gd name="T13" fmla="*/ 0 h 24"/>
              <a:gd name="T14" fmla="*/ 165998 w 184"/>
              <a:gd name="T15" fmla="*/ 0 h 24"/>
              <a:gd name="T16" fmla="*/ 274534 w 184"/>
              <a:gd name="T17" fmla="*/ 0 h 24"/>
              <a:gd name="T18" fmla="*/ 293688 w 184"/>
              <a:gd name="T19" fmla="*/ 19050 h 24"/>
              <a:gd name="T20" fmla="*/ 274534 w 184"/>
              <a:gd name="T21" fmla="*/ 3810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84" h="24">
                <a:moveTo>
                  <a:pt x="172" y="24"/>
                </a:moveTo>
                <a:cubicBezTo>
                  <a:pt x="104" y="24"/>
                  <a:pt x="104" y="24"/>
                  <a:pt x="104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79" y="0"/>
                  <a:pt x="184" y="5"/>
                  <a:pt x="184" y="12"/>
                </a:cubicBezTo>
                <a:cubicBezTo>
                  <a:pt x="184" y="19"/>
                  <a:pt x="179" y="24"/>
                  <a:pt x="172" y="24"/>
                </a:cubicBezTo>
              </a:path>
            </a:pathLst>
          </a:cu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32" name="Freeform 51">
            <a:extLst>
              <a:ext uri="{FF2B5EF4-FFF2-40B4-BE49-F238E27FC236}">
                <a16:creationId xmlns:a16="http://schemas.microsoft.com/office/drawing/2014/main" id="{1AF1E141-9359-066C-70CB-F0EB78B767BB}"/>
              </a:ext>
            </a:extLst>
          </p:cNvPr>
          <p:cNvSpPr>
            <a:spLocks/>
          </p:cNvSpPr>
          <p:nvPr/>
        </p:nvSpPr>
        <p:spPr bwMode="auto">
          <a:xfrm>
            <a:off x="10624823" y="5741424"/>
            <a:ext cx="366001" cy="47481"/>
          </a:xfrm>
          <a:custGeom>
            <a:avLst/>
            <a:gdLst>
              <a:gd name="T0" fmla="*/ 274534 w 184"/>
              <a:gd name="T1" fmla="*/ 38100 h 24"/>
              <a:gd name="T2" fmla="*/ 165998 w 184"/>
              <a:gd name="T3" fmla="*/ 38100 h 24"/>
              <a:gd name="T4" fmla="*/ 127690 w 184"/>
              <a:gd name="T5" fmla="*/ 38100 h 24"/>
              <a:gd name="T6" fmla="*/ 19154 w 184"/>
              <a:gd name="T7" fmla="*/ 38100 h 24"/>
              <a:gd name="T8" fmla="*/ 0 w 184"/>
              <a:gd name="T9" fmla="*/ 19050 h 24"/>
              <a:gd name="T10" fmla="*/ 19154 w 184"/>
              <a:gd name="T11" fmla="*/ 0 h 24"/>
              <a:gd name="T12" fmla="*/ 127690 w 184"/>
              <a:gd name="T13" fmla="*/ 0 h 24"/>
              <a:gd name="T14" fmla="*/ 165998 w 184"/>
              <a:gd name="T15" fmla="*/ 0 h 24"/>
              <a:gd name="T16" fmla="*/ 274534 w 184"/>
              <a:gd name="T17" fmla="*/ 0 h 24"/>
              <a:gd name="T18" fmla="*/ 293688 w 184"/>
              <a:gd name="T19" fmla="*/ 19050 h 24"/>
              <a:gd name="T20" fmla="*/ 274534 w 184"/>
              <a:gd name="T21" fmla="*/ 3810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84" h="24">
                <a:moveTo>
                  <a:pt x="172" y="24"/>
                </a:moveTo>
                <a:cubicBezTo>
                  <a:pt x="104" y="24"/>
                  <a:pt x="104" y="24"/>
                  <a:pt x="104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79" y="0"/>
                  <a:pt x="184" y="5"/>
                  <a:pt x="184" y="12"/>
                </a:cubicBezTo>
                <a:cubicBezTo>
                  <a:pt x="184" y="19"/>
                  <a:pt x="179" y="24"/>
                  <a:pt x="172" y="24"/>
                </a:cubicBezTo>
              </a:path>
            </a:pathLst>
          </a:cu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33" name="Freeform 51">
            <a:extLst>
              <a:ext uri="{FF2B5EF4-FFF2-40B4-BE49-F238E27FC236}">
                <a16:creationId xmlns:a16="http://schemas.microsoft.com/office/drawing/2014/main" id="{3E0A1CFE-BB8F-52D9-89E2-DAF6864B3D23}"/>
              </a:ext>
            </a:extLst>
          </p:cNvPr>
          <p:cNvSpPr>
            <a:spLocks/>
          </p:cNvSpPr>
          <p:nvPr/>
        </p:nvSpPr>
        <p:spPr bwMode="auto">
          <a:xfrm>
            <a:off x="10625051" y="6541651"/>
            <a:ext cx="366001" cy="47481"/>
          </a:xfrm>
          <a:custGeom>
            <a:avLst/>
            <a:gdLst>
              <a:gd name="T0" fmla="*/ 274534 w 184"/>
              <a:gd name="T1" fmla="*/ 38100 h 24"/>
              <a:gd name="T2" fmla="*/ 165998 w 184"/>
              <a:gd name="T3" fmla="*/ 38100 h 24"/>
              <a:gd name="T4" fmla="*/ 127690 w 184"/>
              <a:gd name="T5" fmla="*/ 38100 h 24"/>
              <a:gd name="T6" fmla="*/ 19154 w 184"/>
              <a:gd name="T7" fmla="*/ 38100 h 24"/>
              <a:gd name="T8" fmla="*/ 0 w 184"/>
              <a:gd name="T9" fmla="*/ 19050 h 24"/>
              <a:gd name="T10" fmla="*/ 19154 w 184"/>
              <a:gd name="T11" fmla="*/ 0 h 24"/>
              <a:gd name="T12" fmla="*/ 127690 w 184"/>
              <a:gd name="T13" fmla="*/ 0 h 24"/>
              <a:gd name="T14" fmla="*/ 165998 w 184"/>
              <a:gd name="T15" fmla="*/ 0 h 24"/>
              <a:gd name="T16" fmla="*/ 274534 w 184"/>
              <a:gd name="T17" fmla="*/ 0 h 24"/>
              <a:gd name="T18" fmla="*/ 293688 w 184"/>
              <a:gd name="T19" fmla="*/ 19050 h 24"/>
              <a:gd name="T20" fmla="*/ 274534 w 184"/>
              <a:gd name="T21" fmla="*/ 3810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84" h="24">
                <a:moveTo>
                  <a:pt x="172" y="24"/>
                </a:moveTo>
                <a:cubicBezTo>
                  <a:pt x="104" y="24"/>
                  <a:pt x="104" y="24"/>
                  <a:pt x="104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79" y="0"/>
                  <a:pt x="184" y="5"/>
                  <a:pt x="184" y="12"/>
                </a:cubicBezTo>
                <a:cubicBezTo>
                  <a:pt x="184" y="19"/>
                  <a:pt x="179" y="24"/>
                  <a:pt x="172" y="24"/>
                </a:cubicBezTo>
              </a:path>
            </a:pathLst>
          </a:cu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34" name="Freeform 51">
            <a:extLst>
              <a:ext uri="{FF2B5EF4-FFF2-40B4-BE49-F238E27FC236}">
                <a16:creationId xmlns:a16="http://schemas.microsoft.com/office/drawing/2014/main" id="{CC3A1769-EF24-9BD7-7CA8-F3360B692F34}"/>
              </a:ext>
            </a:extLst>
          </p:cNvPr>
          <p:cNvSpPr>
            <a:spLocks/>
          </p:cNvSpPr>
          <p:nvPr/>
        </p:nvSpPr>
        <p:spPr bwMode="auto">
          <a:xfrm>
            <a:off x="10625051" y="7331259"/>
            <a:ext cx="366001" cy="47481"/>
          </a:xfrm>
          <a:custGeom>
            <a:avLst/>
            <a:gdLst>
              <a:gd name="T0" fmla="*/ 274534 w 184"/>
              <a:gd name="T1" fmla="*/ 38100 h 24"/>
              <a:gd name="T2" fmla="*/ 165998 w 184"/>
              <a:gd name="T3" fmla="*/ 38100 h 24"/>
              <a:gd name="T4" fmla="*/ 127690 w 184"/>
              <a:gd name="T5" fmla="*/ 38100 h 24"/>
              <a:gd name="T6" fmla="*/ 19154 w 184"/>
              <a:gd name="T7" fmla="*/ 38100 h 24"/>
              <a:gd name="T8" fmla="*/ 0 w 184"/>
              <a:gd name="T9" fmla="*/ 19050 h 24"/>
              <a:gd name="T10" fmla="*/ 19154 w 184"/>
              <a:gd name="T11" fmla="*/ 0 h 24"/>
              <a:gd name="T12" fmla="*/ 127690 w 184"/>
              <a:gd name="T13" fmla="*/ 0 h 24"/>
              <a:gd name="T14" fmla="*/ 165998 w 184"/>
              <a:gd name="T15" fmla="*/ 0 h 24"/>
              <a:gd name="T16" fmla="*/ 274534 w 184"/>
              <a:gd name="T17" fmla="*/ 0 h 24"/>
              <a:gd name="T18" fmla="*/ 293688 w 184"/>
              <a:gd name="T19" fmla="*/ 19050 h 24"/>
              <a:gd name="T20" fmla="*/ 274534 w 184"/>
              <a:gd name="T21" fmla="*/ 3810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84" h="24">
                <a:moveTo>
                  <a:pt x="172" y="24"/>
                </a:moveTo>
                <a:cubicBezTo>
                  <a:pt x="104" y="24"/>
                  <a:pt x="104" y="24"/>
                  <a:pt x="104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79" y="0"/>
                  <a:pt x="184" y="5"/>
                  <a:pt x="184" y="12"/>
                </a:cubicBezTo>
                <a:cubicBezTo>
                  <a:pt x="184" y="19"/>
                  <a:pt x="179" y="24"/>
                  <a:pt x="172" y="24"/>
                </a:cubicBezTo>
              </a:path>
            </a:pathLst>
          </a:cu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35" name="Freeform 51">
            <a:extLst>
              <a:ext uri="{FF2B5EF4-FFF2-40B4-BE49-F238E27FC236}">
                <a16:creationId xmlns:a16="http://schemas.microsoft.com/office/drawing/2014/main" id="{4676B12D-0F23-1F52-9960-69A7CF0CE6E2}"/>
              </a:ext>
            </a:extLst>
          </p:cNvPr>
          <p:cNvSpPr>
            <a:spLocks/>
          </p:cNvSpPr>
          <p:nvPr/>
        </p:nvSpPr>
        <p:spPr bwMode="auto">
          <a:xfrm>
            <a:off x="13122154" y="5755639"/>
            <a:ext cx="366001" cy="47481"/>
          </a:xfrm>
          <a:custGeom>
            <a:avLst/>
            <a:gdLst>
              <a:gd name="T0" fmla="*/ 274534 w 184"/>
              <a:gd name="T1" fmla="*/ 38100 h 24"/>
              <a:gd name="T2" fmla="*/ 165998 w 184"/>
              <a:gd name="T3" fmla="*/ 38100 h 24"/>
              <a:gd name="T4" fmla="*/ 127690 w 184"/>
              <a:gd name="T5" fmla="*/ 38100 h 24"/>
              <a:gd name="T6" fmla="*/ 19154 w 184"/>
              <a:gd name="T7" fmla="*/ 38100 h 24"/>
              <a:gd name="T8" fmla="*/ 0 w 184"/>
              <a:gd name="T9" fmla="*/ 19050 h 24"/>
              <a:gd name="T10" fmla="*/ 19154 w 184"/>
              <a:gd name="T11" fmla="*/ 0 h 24"/>
              <a:gd name="T12" fmla="*/ 127690 w 184"/>
              <a:gd name="T13" fmla="*/ 0 h 24"/>
              <a:gd name="T14" fmla="*/ 165998 w 184"/>
              <a:gd name="T15" fmla="*/ 0 h 24"/>
              <a:gd name="T16" fmla="*/ 274534 w 184"/>
              <a:gd name="T17" fmla="*/ 0 h 24"/>
              <a:gd name="T18" fmla="*/ 293688 w 184"/>
              <a:gd name="T19" fmla="*/ 19050 h 24"/>
              <a:gd name="T20" fmla="*/ 274534 w 184"/>
              <a:gd name="T21" fmla="*/ 3810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84" h="24">
                <a:moveTo>
                  <a:pt x="172" y="24"/>
                </a:moveTo>
                <a:cubicBezTo>
                  <a:pt x="104" y="24"/>
                  <a:pt x="104" y="24"/>
                  <a:pt x="104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79" y="0"/>
                  <a:pt x="184" y="5"/>
                  <a:pt x="184" y="12"/>
                </a:cubicBezTo>
                <a:cubicBezTo>
                  <a:pt x="184" y="19"/>
                  <a:pt x="179" y="24"/>
                  <a:pt x="172" y="24"/>
                </a:cubicBezTo>
              </a:path>
            </a:pathLst>
          </a:cu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36" name="Freeform 51">
            <a:extLst>
              <a:ext uri="{FF2B5EF4-FFF2-40B4-BE49-F238E27FC236}">
                <a16:creationId xmlns:a16="http://schemas.microsoft.com/office/drawing/2014/main" id="{1F5F2BF9-3EC8-DC3B-A1C3-E1DBBCC6EE38}"/>
              </a:ext>
            </a:extLst>
          </p:cNvPr>
          <p:cNvSpPr>
            <a:spLocks/>
          </p:cNvSpPr>
          <p:nvPr/>
        </p:nvSpPr>
        <p:spPr bwMode="auto">
          <a:xfrm>
            <a:off x="13122382" y="7345474"/>
            <a:ext cx="366001" cy="47481"/>
          </a:xfrm>
          <a:custGeom>
            <a:avLst/>
            <a:gdLst>
              <a:gd name="T0" fmla="*/ 274534 w 184"/>
              <a:gd name="T1" fmla="*/ 38100 h 24"/>
              <a:gd name="T2" fmla="*/ 165998 w 184"/>
              <a:gd name="T3" fmla="*/ 38100 h 24"/>
              <a:gd name="T4" fmla="*/ 127690 w 184"/>
              <a:gd name="T5" fmla="*/ 38100 h 24"/>
              <a:gd name="T6" fmla="*/ 19154 w 184"/>
              <a:gd name="T7" fmla="*/ 38100 h 24"/>
              <a:gd name="T8" fmla="*/ 0 w 184"/>
              <a:gd name="T9" fmla="*/ 19050 h 24"/>
              <a:gd name="T10" fmla="*/ 19154 w 184"/>
              <a:gd name="T11" fmla="*/ 0 h 24"/>
              <a:gd name="T12" fmla="*/ 127690 w 184"/>
              <a:gd name="T13" fmla="*/ 0 h 24"/>
              <a:gd name="T14" fmla="*/ 165998 w 184"/>
              <a:gd name="T15" fmla="*/ 0 h 24"/>
              <a:gd name="T16" fmla="*/ 274534 w 184"/>
              <a:gd name="T17" fmla="*/ 0 h 24"/>
              <a:gd name="T18" fmla="*/ 293688 w 184"/>
              <a:gd name="T19" fmla="*/ 19050 h 24"/>
              <a:gd name="T20" fmla="*/ 274534 w 184"/>
              <a:gd name="T21" fmla="*/ 3810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84" h="24">
                <a:moveTo>
                  <a:pt x="172" y="24"/>
                </a:moveTo>
                <a:cubicBezTo>
                  <a:pt x="104" y="24"/>
                  <a:pt x="104" y="24"/>
                  <a:pt x="104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79" y="0"/>
                  <a:pt x="184" y="5"/>
                  <a:pt x="184" y="12"/>
                </a:cubicBezTo>
                <a:cubicBezTo>
                  <a:pt x="184" y="19"/>
                  <a:pt x="179" y="24"/>
                  <a:pt x="172" y="24"/>
                </a:cubicBezTo>
              </a:path>
            </a:pathLst>
          </a:cu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37" name="Freeform 51">
            <a:extLst>
              <a:ext uri="{FF2B5EF4-FFF2-40B4-BE49-F238E27FC236}">
                <a16:creationId xmlns:a16="http://schemas.microsoft.com/office/drawing/2014/main" id="{3D4A36F3-09A7-1D1A-60DB-7397F81BDE60}"/>
              </a:ext>
            </a:extLst>
          </p:cNvPr>
          <p:cNvSpPr>
            <a:spLocks/>
          </p:cNvSpPr>
          <p:nvPr/>
        </p:nvSpPr>
        <p:spPr bwMode="auto">
          <a:xfrm>
            <a:off x="12992872" y="8990682"/>
            <a:ext cx="619496" cy="47482"/>
          </a:xfrm>
          <a:custGeom>
            <a:avLst/>
            <a:gdLst>
              <a:gd name="T0" fmla="*/ 274534 w 184"/>
              <a:gd name="T1" fmla="*/ 38100 h 24"/>
              <a:gd name="T2" fmla="*/ 165998 w 184"/>
              <a:gd name="T3" fmla="*/ 38100 h 24"/>
              <a:gd name="T4" fmla="*/ 127690 w 184"/>
              <a:gd name="T5" fmla="*/ 38100 h 24"/>
              <a:gd name="T6" fmla="*/ 19154 w 184"/>
              <a:gd name="T7" fmla="*/ 38100 h 24"/>
              <a:gd name="T8" fmla="*/ 0 w 184"/>
              <a:gd name="T9" fmla="*/ 19050 h 24"/>
              <a:gd name="T10" fmla="*/ 19154 w 184"/>
              <a:gd name="T11" fmla="*/ 0 h 24"/>
              <a:gd name="T12" fmla="*/ 127690 w 184"/>
              <a:gd name="T13" fmla="*/ 0 h 24"/>
              <a:gd name="T14" fmla="*/ 165998 w 184"/>
              <a:gd name="T15" fmla="*/ 0 h 24"/>
              <a:gd name="T16" fmla="*/ 274534 w 184"/>
              <a:gd name="T17" fmla="*/ 0 h 24"/>
              <a:gd name="T18" fmla="*/ 293688 w 184"/>
              <a:gd name="T19" fmla="*/ 19050 h 24"/>
              <a:gd name="T20" fmla="*/ 274534 w 184"/>
              <a:gd name="T21" fmla="*/ 3810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84" h="24">
                <a:moveTo>
                  <a:pt x="172" y="24"/>
                </a:moveTo>
                <a:cubicBezTo>
                  <a:pt x="104" y="24"/>
                  <a:pt x="104" y="24"/>
                  <a:pt x="104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79" y="0"/>
                  <a:pt x="184" y="5"/>
                  <a:pt x="184" y="12"/>
                </a:cubicBezTo>
                <a:cubicBezTo>
                  <a:pt x="184" y="19"/>
                  <a:pt x="179" y="24"/>
                  <a:pt x="172" y="24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01" name="Rectangle 2">
            <a:extLst>
              <a:ext uri="{FF2B5EF4-FFF2-40B4-BE49-F238E27FC236}">
                <a16:creationId xmlns:a16="http://schemas.microsoft.com/office/drawing/2014/main" id="{29A77140-088A-40D9-9665-B67E1F0C93D1}"/>
              </a:ext>
            </a:extLst>
          </p:cNvPr>
          <p:cNvSpPr/>
          <p:nvPr/>
        </p:nvSpPr>
        <p:spPr>
          <a:xfrm rot="5400000" flipH="1">
            <a:off x="-12495305" y="1819517"/>
            <a:ext cx="10972800" cy="7333766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Rectangle 2">
            <a:extLst>
              <a:ext uri="{FF2B5EF4-FFF2-40B4-BE49-F238E27FC236}">
                <a16:creationId xmlns:a16="http://schemas.microsoft.com/office/drawing/2014/main" id="{AC9FA0E1-E393-4EE5-93A0-1BF8218645F2}"/>
              </a:ext>
            </a:extLst>
          </p:cNvPr>
          <p:cNvSpPr/>
          <p:nvPr/>
        </p:nvSpPr>
        <p:spPr>
          <a:xfrm rot="5400000">
            <a:off x="-12395572" y="1716547"/>
            <a:ext cx="10972800" cy="7539706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gradFill flip="none" rotWithShape="1">
            <a:gsLst>
              <a:gs pos="2000">
                <a:schemeClr val="accent1">
                  <a:alpha val="85000"/>
                </a:schemeClr>
              </a:gs>
              <a:gs pos="100000">
                <a:schemeClr val="accent5">
                  <a:alpha val="8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0" name="Freeform 51">
            <a:extLst>
              <a:ext uri="{FF2B5EF4-FFF2-40B4-BE49-F238E27FC236}">
                <a16:creationId xmlns:a16="http://schemas.microsoft.com/office/drawing/2014/main" id="{44709438-5B8B-4A7D-89A0-C99B891BF67C}"/>
              </a:ext>
            </a:extLst>
          </p:cNvPr>
          <p:cNvSpPr>
            <a:spLocks/>
          </p:cNvSpPr>
          <p:nvPr/>
        </p:nvSpPr>
        <p:spPr bwMode="auto">
          <a:xfrm>
            <a:off x="15660879" y="9638353"/>
            <a:ext cx="619496" cy="47482"/>
          </a:xfrm>
          <a:custGeom>
            <a:avLst/>
            <a:gdLst>
              <a:gd name="T0" fmla="*/ 274534 w 184"/>
              <a:gd name="T1" fmla="*/ 38100 h 24"/>
              <a:gd name="T2" fmla="*/ 165998 w 184"/>
              <a:gd name="T3" fmla="*/ 38100 h 24"/>
              <a:gd name="T4" fmla="*/ 127690 w 184"/>
              <a:gd name="T5" fmla="*/ 38100 h 24"/>
              <a:gd name="T6" fmla="*/ 19154 w 184"/>
              <a:gd name="T7" fmla="*/ 38100 h 24"/>
              <a:gd name="T8" fmla="*/ 0 w 184"/>
              <a:gd name="T9" fmla="*/ 19050 h 24"/>
              <a:gd name="T10" fmla="*/ 19154 w 184"/>
              <a:gd name="T11" fmla="*/ 0 h 24"/>
              <a:gd name="T12" fmla="*/ 127690 w 184"/>
              <a:gd name="T13" fmla="*/ 0 h 24"/>
              <a:gd name="T14" fmla="*/ 165998 w 184"/>
              <a:gd name="T15" fmla="*/ 0 h 24"/>
              <a:gd name="T16" fmla="*/ 274534 w 184"/>
              <a:gd name="T17" fmla="*/ 0 h 24"/>
              <a:gd name="T18" fmla="*/ 293688 w 184"/>
              <a:gd name="T19" fmla="*/ 19050 h 24"/>
              <a:gd name="T20" fmla="*/ 274534 w 184"/>
              <a:gd name="T21" fmla="*/ 3810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84" h="24">
                <a:moveTo>
                  <a:pt x="172" y="24"/>
                </a:moveTo>
                <a:cubicBezTo>
                  <a:pt x="104" y="24"/>
                  <a:pt x="104" y="24"/>
                  <a:pt x="104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79" y="0"/>
                  <a:pt x="184" y="5"/>
                  <a:pt x="184" y="12"/>
                </a:cubicBezTo>
                <a:cubicBezTo>
                  <a:pt x="184" y="19"/>
                  <a:pt x="179" y="24"/>
                  <a:pt x="172" y="24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41" name="Text Placeholder 2">
            <a:extLst>
              <a:ext uri="{FF2B5EF4-FFF2-40B4-BE49-F238E27FC236}">
                <a16:creationId xmlns:a16="http://schemas.microsoft.com/office/drawing/2014/main" id="{D9BBB1DE-6725-4AB8-ACC0-DF8D05514D40}"/>
              </a:ext>
            </a:extLst>
          </p:cNvPr>
          <p:cNvSpPr txBox="1">
            <a:spLocks/>
          </p:cNvSpPr>
          <p:nvPr/>
        </p:nvSpPr>
        <p:spPr>
          <a:xfrm>
            <a:off x="6654716" y="376646"/>
            <a:ext cx="6167605" cy="724798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spc="300" dirty="0">
                <a:solidFill>
                  <a:schemeClr val="bg1"/>
                </a:solidFill>
                <a:latin typeface="Nexa Light" panose="02000000000000000000" pitchFamily="50" charset="0"/>
                <a:ea typeface="Roboto Medium" panose="02000000000000000000" pitchFamily="2" charset="0"/>
                <a:cs typeface="Segoe UI" panose="020B0502040204020203" pitchFamily="34" charset="0"/>
              </a:rPr>
              <a:t>Наши конкуренты</a:t>
            </a:r>
            <a:endParaRPr lang="id-ID" sz="5400" spc="300" dirty="0">
              <a:solidFill>
                <a:schemeClr val="bg1"/>
              </a:solidFill>
              <a:latin typeface="Nexa Light" panose="02000000000000000000" pitchFamily="50" charset="0"/>
              <a:ea typeface="Roboto Medium" panose="02000000000000000000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91396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29">
            <a:extLst>
              <a:ext uri="{FF2B5EF4-FFF2-40B4-BE49-F238E27FC236}">
                <a16:creationId xmlns:a16="http://schemas.microsoft.com/office/drawing/2014/main" id="{25E1139B-01E2-4840-96BC-9CE0C654275A}"/>
              </a:ext>
            </a:extLst>
          </p:cNvPr>
          <p:cNvSpPr/>
          <p:nvPr/>
        </p:nvSpPr>
        <p:spPr>
          <a:xfrm>
            <a:off x="13806471" y="6880385"/>
            <a:ext cx="4666926" cy="45719"/>
          </a:xfrm>
          <a:prstGeom prst="rect">
            <a:avLst/>
          </a:prstGeom>
          <a:solidFill>
            <a:srgbClr val="0F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9" name="Rectangle 29">
            <a:extLst>
              <a:ext uri="{FF2B5EF4-FFF2-40B4-BE49-F238E27FC236}">
                <a16:creationId xmlns:a16="http://schemas.microsoft.com/office/drawing/2014/main" id="{AAC4A4C2-299C-4A61-B323-228627178615}"/>
              </a:ext>
            </a:extLst>
          </p:cNvPr>
          <p:cNvSpPr/>
          <p:nvPr/>
        </p:nvSpPr>
        <p:spPr>
          <a:xfrm>
            <a:off x="13806471" y="2499449"/>
            <a:ext cx="4666926" cy="45719"/>
          </a:xfrm>
          <a:prstGeom prst="rect">
            <a:avLst/>
          </a:prstGeom>
          <a:solidFill>
            <a:srgbClr val="6363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29">
            <a:extLst>
              <a:ext uri="{FF2B5EF4-FFF2-40B4-BE49-F238E27FC236}">
                <a16:creationId xmlns:a16="http://schemas.microsoft.com/office/drawing/2014/main" id="{2EA82D95-17B9-4E37-9423-4494DA58FE4D}"/>
              </a:ext>
            </a:extLst>
          </p:cNvPr>
          <p:cNvSpPr/>
          <p:nvPr/>
        </p:nvSpPr>
        <p:spPr>
          <a:xfrm>
            <a:off x="1176435" y="6923927"/>
            <a:ext cx="4666926" cy="45719"/>
          </a:xfrm>
          <a:prstGeom prst="rect">
            <a:avLst/>
          </a:prstGeom>
          <a:gradFill flip="none" rotWithShape="1">
            <a:gsLst>
              <a:gs pos="2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ounded Rectangle 14">
            <a:extLst>
              <a:ext uri="{FF2B5EF4-FFF2-40B4-BE49-F238E27FC236}">
                <a16:creationId xmlns:a16="http://schemas.microsoft.com/office/drawing/2014/main" id="{7754844D-0907-4E33-BDC5-A5FAAD590C49}"/>
              </a:ext>
            </a:extLst>
          </p:cNvPr>
          <p:cNvSpPr/>
          <p:nvPr/>
        </p:nvSpPr>
        <p:spPr>
          <a:xfrm>
            <a:off x="10035479" y="3678007"/>
            <a:ext cx="2686162" cy="2686161"/>
          </a:xfrm>
          <a:prstGeom prst="roundRect">
            <a:avLst/>
          </a:prstGeom>
          <a:gradFill>
            <a:gsLst>
              <a:gs pos="2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Nexa Bold" panose="020000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9BD58E-F6EE-415D-AA76-6946E13E9D6C}"/>
              </a:ext>
            </a:extLst>
          </p:cNvPr>
          <p:cNvSpPr txBox="1"/>
          <p:nvPr/>
        </p:nvSpPr>
        <p:spPr>
          <a:xfrm>
            <a:off x="11320504" y="4091589"/>
            <a:ext cx="982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Nexa Bold" panose="02000000000000000000" pitchFamily="50" charset="0"/>
              </a:rPr>
              <a:t>58</a:t>
            </a:r>
            <a:r>
              <a:rPr lang="en-US" sz="3600" dirty="0">
                <a:solidFill>
                  <a:schemeClr val="bg1"/>
                </a:solidFill>
                <a:latin typeface="Nexa Bold" panose="02000000000000000000" pitchFamily="50" charset="0"/>
              </a:rPr>
              <a:t>%</a:t>
            </a:r>
            <a:endParaRPr lang="en-GB" sz="3600" dirty="0">
              <a:solidFill>
                <a:schemeClr val="bg1"/>
              </a:solidFill>
              <a:latin typeface="Nexa Bold" panose="02000000000000000000" pitchFamily="50" charset="0"/>
            </a:endParaRPr>
          </a:p>
        </p:txBody>
      </p:sp>
      <p:sp>
        <p:nvSpPr>
          <p:cNvPr id="6" name="Rounded Rectangle 15">
            <a:extLst>
              <a:ext uri="{FF2B5EF4-FFF2-40B4-BE49-F238E27FC236}">
                <a16:creationId xmlns:a16="http://schemas.microsoft.com/office/drawing/2014/main" id="{2837C9C5-83E0-487A-AA0E-37A487A4B72C}"/>
              </a:ext>
            </a:extLst>
          </p:cNvPr>
          <p:cNvSpPr/>
          <p:nvPr/>
        </p:nvSpPr>
        <p:spPr>
          <a:xfrm>
            <a:off x="7556340" y="6597874"/>
            <a:ext cx="2203114" cy="2203114"/>
          </a:xfrm>
          <a:prstGeom prst="roundRect">
            <a:avLst/>
          </a:prstGeom>
          <a:gradFill>
            <a:gsLst>
              <a:gs pos="2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Nexa Bold" panose="02000000000000000000" pitchFamily="5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6DC156-E5D3-4153-BACB-B21C27D081A9}"/>
              </a:ext>
            </a:extLst>
          </p:cNvPr>
          <p:cNvSpPr txBox="1"/>
          <p:nvPr/>
        </p:nvSpPr>
        <p:spPr>
          <a:xfrm>
            <a:off x="7851266" y="8031917"/>
            <a:ext cx="8066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Nexa Bold" panose="02000000000000000000" pitchFamily="50" charset="0"/>
              </a:rPr>
              <a:t>42</a:t>
            </a:r>
            <a:r>
              <a:rPr lang="en-US" sz="2800" dirty="0">
                <a:solidFill>
                  <a:schemeClr val="bg1"/>
                </a:solidFill>
                <a:latin typeface="Nexa Bold" panose="02000000000000000000" pitchFamily="50" charset="0"/>
              </a:rPr>
              <a:t>%</a:t>
            </a:r>
            <a:endParaRPr lang="en-GB" sz="2800" dirty="0">
              <a:solidFill>
                <a:schemeClr val="bg1"/>
              </a:solidFill>
              <a:latin typeface="Nexa Bold" panose="02000000000000000000" pitchFamily="50" charset="0"/>
            </a:endParaRPr>
          </a:p>
        </p:txBody>
      </p:sp>
      <p:sp>
        <p:nvSpPr>
          <p:cNvPr id="9" name="Rounded Rectangle 12">
            <a:extLst>
              <a:ext uri="{FF2B5EF4-FFF2-40B4-BE49-F238E27FC236}">
                <a16:creationId xmlns:a16="http://schemas.microsoft.com/office/drawing/2014/main" id="{B4436AFD-B5F0-4B4D-AFFF-259717916ECF}"/>
              </a:ext>
            </a:extLst>
          </p:cNvPr>
          <p:cNvSpPr/>
          <p:nvPr/>
        </p:nvSpPr>
        <p:spPr>
          <a:xfrm>
            <a:off x="6290390" y="2909618"/>
            <a:ext cx="3469065" cy="3469064"/>
          </a:xfrm>
          <a:prstGeom prst="roundRect">
            <a:avLst/>
          </a:prstGeom>
          <a:gradFill flip="none" rotWithShape="1">
            <a:gsLst>
              <a:gs pos="2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Nexa Bold" panose="02000000000000000000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48CE79-7B1C-49FD-B867-0256A4A4F349}"/>
              </a:ext>
            </a:extLst>
          </p:cNvPr>
          <p:cNvSpPr txBox="1"/>
          <p:nvPr/>
        </p:nvSpPr>
        <p:spPr>
          <a:xfrm>
            <a:off x="6972757" y="3447883"/>
            <a:ext cx="13821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Nexa Bold" panose="02000000000000000000" pitchFamily="50" charset="0"/>
              </a:rPr>
              <a:t>99</a:t>
            </a:r>
            <a:r>
              <a:rPr lang="en-US" sz="5400" dirty="0">
                <a:solidFill>
                  <a:schemeClr val="bg1"/>
                </a:solidFill>
                <a:latin typeface="Nexa Bold" panose="02000000000000000000" pitchFamily="50" charset="0"/>
              </a:rPr>
              <a:t>%</a:t>
            </a:r>
            <a:endParaRPr lang="en-GB" sz="5400" dirty="0">
              <a:solidFill>
                <a:schemeClr val="bg1"/>
              </a:solidFill>
              <a:latin typeface="Nexa Bold" panose="02000000000000000000" pitchFamily="50" charset="0"/>
            </a:endParaRPr>
          </a:p>
        </p:txBody>
      </p:sp>
      <p:sp>
        <p:nvSpPr>
          <p:cNvPr id="13" name="Rounded Rectangle 13">
            <a:extLst>
              <a:ext uri="{FF2B5EF4-FFF2-40B4-BE49-F238E27FC236}">
                <a16:creationId xmlns:a16="http://schemas.microsoft.com/office/drawing/2014/main" id="{D538566D-217B-424E-AA62-50A3A77100A6}"/>
              </a:ext>
            </a:extLst>
          </p:cNvPr>
          <p:cNvSpPr/>
          <p:nvPr/>
        </p:nvSpPr>
        <p:spPr>
          <a:xfrm>
            <a:off x="10020965" y="6583360"/>
            <a:ext cx="2890887" cy="2890886"/>
          </a:xfrm>
          <a:prstGeom prst="roundRect">
            <a:avLst/>
          </a:prstGeom>
          <a:gradFill>
            <a:gsLst>
              <a:gs pos="2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Nexa Bold" panose="02000000000000000000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69289E-A450-4263-B973-A28B369D6E50}"/>
              </a:ext>
            </a:extLst>
          </p:cNvPr>
          <p:cNvSpPr txBox="1"/>
          <p:nvPr/>
        </p:nvSpPr>
        <p:spPr>
          <a:xfrm>
            <a:off x="11159999" y="8172448"/>
            <a:ext cx="11592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Nexa Bold" panose="02000000000000000000" pitchFamily="50" charset="0"/>
              </a:rPr>
              <a:t>84</a:t>
            </a:r>
            <a:r>
              <a:rPr lang="en-US" sz="4400" dirty="0">
                <a:solidFill>
                  <a:schemeClr val="bg1"/>
                </a:solidFill>
                <a:latin typeface="Nexa Bold" panose="02000000000000000000" pitchFamily="50" charset="0"/>
              </a:rPr>
              <a:t>%</a:t>
            </a:r>
            <a:endParaRPr lang="en-GB" sz="4400" dirty="0">
              <a:solidFill>
                <a:schemeClr val="bg1"/>
              </a:solidFill>
              <a:latin typeface="Nexa Bold" panose="02000000000000000000" pitchFamily="50" charset="0"/>
            </a:endParaRP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03850D48-F518-4436-8907-826A9B493E71}"/>
              </a:ext>
            </a:extLst>
          </p:cNvPr>
          <p:cNvSpPr txBox="1">
            <a:spLocks/>
          </p:cNvSpPr>
          <p:nvPr/>
        </p:nvSpPr>
        <p:spPr>
          <a:xfrm>
            <a:off x="5517409" y="436181"/>
            <a:ext cx="8745602" cy="1321639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spc="300" dirty="0">
                <a:solidFill>
                  <a:schemeClr val="bg1"/>
                </a:solidFill>
                <a:latin typeface="Nexa Light" panose="02000000000000000000" pitchFamily="50" charset="0"/>
                <a:ea typeface="Roboto Medium" panose="02000000000000000000" pitchFamily="2" charset="0"/>
                <a:cs typeface="Segoe UI" panose="020B0502040204020203" pitchFamily="34" charset="0"/>
              </a:rPr>
              <a:t>Применение наших</a:t>
            </a:r>
            <a:br>
              <a:rPr lang="ru-RU" sz="5400" spc="300" dirty="0">
                <a:solidFill>
                  <a:schemeClr val="bg1"/>
                </a:solidFill>
                <a:latin typeface="Nexa Light" panose="02000000000000000000" pitchFamily="50" charset="0"/>
                <a:ea typeface="Roboto Medium" panose="02000000000000000000" pitchFamily="2" charset="0"/>
                <a:cs typeface="Segoe UI" panose="020B0502040204020203" pitchFamily="34" charset="0"/>
              </a:rPr>
            </a:br>
            <a:r>
              <a:rPr lang="ru-RU" sz="5400" spc="300" dirty="0">
                <a:solidFill>
                  <a:schemeClr val="bg1"/>
                </a:solidFill>
                <a:latin typeface="Nexa Light" panose="02000000000000000000" pitchFamily="50" charset="0"/>
                <a:ea typeface="Roboto Medium" panose="02000000000000000000" pitchFamily="2" charset="0"/>
                <a:cs typeface="Segoe UI" panose="020B0502040204020203" pitchFamily="34" charset="0"/>
              </a:rPr>
              <a:t>3</a:t>
            </a:r>
            <a:r>
              <a:rPr lang="en-US" sz="5400" spc="300" dirty="0">
                <a:solidFill>
                  <a:schemeClr val="bg1"/>
                </a:solidFill>
                <a:latin typeface="Nexa Light" panose="02000000000000000000" pitchFamily="50" charset="0"/>
                <a:ea typeface="Roboto Medium" panose="02000000000000000000" pitchFamily="2" charset="0"/>
                <a:cs typeface="Segoe UI" panose="020B0502040204020203" pitchFamily="34" charset="0"/>
              </a:rPr>
              <a:t>D </a:t>
            </a:r>
            <a:r>
              <a:rPr lang="ru-RU" sz="5400" spc="300" dirty="0">
                <a:solidFill>
                  <a:schemeClr val="bg1"/>
                </a:solidFill>
                <a:latin typeface="Nexa Light" panose="02000000000000000000" pitchFamily="50" charset="0"/>
                <a:ea typeface="Roboto Medium" panose="02000000000000000000" pitchFamily="2" charset="0"/>
                <a:cs typeface="Segoe UI" panose="020B0502040204020203" pitchFamily="34" charset="0"/>
              </a:rPr>
              <a:t>тренажёров позволит </a:t>
            </a:r>
            <a:endParaRPr lang="id-ID" sz="5400" spc="300" dirty="0">
              <a:solidFill>
                <a:schemeClr val="bg1"/>
              </a:solidFill>
              <a:latin typeface="Nexa Light" panose="02000000000000000000" pitchFamily="50" charset="0"/>
              <a:ea typeface="Roboto Medium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A0296F-301B-4178-918C-4B1B69C959F7}"/>
              </a:ext>
            </a:extLst>
          </p:cNvPr>
          <p:cNvSpPr/>
          <p:nvPr/>
        </p:nvSpPr>
        <p:spPr>
          <a:xfrm>
            <a:off x="1173882" y="2539677"/>
            <a:ext cx="4666927" cy="45719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2" name="Freeform 20">
            <a:extLst>
              <a:ext uri="{FF2B5EF4-FFF2-40B4-BE49-F238E27FC236}">
                <a16:creationId xmlns:a16="http://schemas.microsoft.com/office/drawing/2014/main" id="{124799CC-12D8-4596-8CFC-6F4683E1B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42586" y="2718591"/>
            <a:ext cx="590392" cy="598765"/>
          </a:xfrm>
          <a:custGeom>
            <a:avLst/>
            <a:gdLst>
              <a:gd name="T0" fmla="*/ 211227 w 497"/>
              <a:gd name="T1" fmla="*/ 3596 h 505"/>
              <a:gd name="T2" fmla="*/ 211227 w 497"/>
              <a:gd name="T3" fmla="*/ 3596 h 505"/>
              <a:gd name="T4" fmla="*/ 203571 w 497"/>
              <a:gd name="T5" fmla="*/ 0 h 505"/>
              <a:gd name="T6" fmla="*/ 199518 w 497"/>
              <a:gd name="T7" fmla="*/ 7642 h 505"/>
              <a:gd name="T8" fmla="*/ 171594 w 497"/>
              <a:gd name="T9" fmla="*/ 75521 h 505"/>
              <a:gd name="T10" fmla="*/ 167541 w 497"/>
              <a:gd name="T11" fmla="*/ 63384 h 505"/>
              <a:gd name="T12" fmla="*/ 155831 w 497"/>
              <a:gd name="T13" fmla="*/ 59338 h 505"/>
              <a:gd name="T14" fmla="*/ 119350 w 497"/>
              <a:gd name="T15" fmla="*/ 59338 h 505"/>
              <a:gd name="T16" fmla="*/ 108091 w 497"/>
              <a:gd name="T17" fmla="*/ 63384 h 505"/>
              <a:gd name="T18" fmla="*/ 4053 w 497"/>
              <a:gd name="T19" fmla="*/ 134859 h 505"/>
              <a:gd name="T20" fmla="*/ 4053 w 497"/>
              <a:gd name="T21" fmla="*/ 151042 h 505"/>
              <a:gd name="T22" fmla="*/ 47740 w 497"/>
              <a:gd name="T23" fmla="*/ 218472 h 505"/>
              <a:gd name="T24" fmla="*/ 63954 w 497"/>
              <a:gd name="T25" fmla="*/ 222518 h 505"/>
              <a:gd name="T26" fmla="*/ 167541 w 497"/>
              <a:gd name="T27" fmla="*/ 146997 h 505"/>
              <a:gd name="T28" fmla="*/ 175648 w 497"/>
              <a:gd name="T29" fmla="*/ 138905 h 505"/>
              <a:gd name="T30" fmla="*/ 187357 w 497"/>
              <a:gd name="T31" fmla="*/ 102943 h 505"/>
              <a:gd name="T32" fmla="*/ 183754 w 497"/>
              <a:gd name="T33" fmla="*/ 91255 h 505"/>
              <a:gd name="T34" fmla="*/ 179701 w 497"/>
              <a:gd name="T35" fmla="*/ 83163 h 505"/>
              <a:gd name="T36" fmla="*/ 211227 w 497"/>
              <a:gd name="T37" fmla="*/ 3596 h 505"/>
              <a:gd name="T38" fmla="*/ 163487 w 497"/>
              <a:gd name="T39" fmla="*/ 111034 h 505"/>
              <a:gd name="T40" fmla="*/ 163487 w 497"/>
              <a:gd name="T41" fmla="*/ 111034 h 505"/>
              <a:gd name="T42" fmla="*/ 139617 w 497"/>
              <a:gd name="T43" fmla="*/ 102943 h 505"/>
              <a:gd name="T44" fmla="*/ 143671 w 497"/>
              <a:gd name="T45" fmla="*/ 79117 h 505"/>
              <a:gd name="T46" fmla="*/ 163487 w 497"/>
              <a:gd name="T47" fmla="*/ 79117 h 505"/>
              <a:gd name="T48" fmla="*/ 159884 w 497"/>
              <a:gd name="T49" fmla="*/ 83163 h 505"/>
              <a:gd name="T50" fmla="*/ 155831 w 497"/>
              <a:gd name="T51" fmla="*/ 91255 h 505"/>
              <a:gd name="T52" fmla="*/ 159884 w 497"/>
              <a:gd name="T53" fmla="*/ 95301 h 505"/>
              <a:gd name="T54" fmla="*/ 163487 w 497"/>
              <a:gd name="T55" fmla="*/ 95301 h 505"/>
              <a:gd name="T56" fmla="*/ 171594 w 497"/>
              <a:gd name="T57" fmla="*/ 91255 h 505"/>
              <a:gd name="T58" fmla="*/ 163487 w 497"/>
              <a:gd name="T59" fmla="*/ 111034 h 50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497" h="505">
                <a:moveTo>
                  <a:pt x="469" y="8"/>
                </a:moveTo>
                <a:lnTo>
                  <a:pt x="469" y="8"/>
                </a:lnTo>
                <a:cubicBezTo>
                  <a:pt x="469" y="8"/>
                  <a:pt x="461" y="0"/>
                  <a:pt x="452" y="0"/>
                </a:cubicBezTo>
                <a:cubicBezTo>
                  <a:pt x="443" y="8"/>
                  <a:pt x="443" y="17"/>
                  <a:pt x="443" y="17"/>
                </a:cubicBezTo>
                <a:cubicBezTo>
                  <a:pt x="461" y="88"/>
                  <a:pt x="416" y="141"/>
                  <a:pt x="381" y="168"/>
                </a:cubicBezTo>
                <a:cubicBezTo>
                  <a:pt x="372" y="141"/>
                  <a:pt x="372" y="141"/>
                  <a:pt x="372" y="141"/>
                </a:cubicBezTo>
                <a:cubicBezTo>
                  <a:pt x="363" y="141"/>
                  <a:pt x="355" y="132"/>
                  <a:pt x="346" y="132"/>
                </a:cubicBezTo>
                <a:cubicBezTo>
                  <a:pt x="265" y="132"/>
                  <a:pt x="265" y="132"/>
                  <a:pt x="265" y="132"/>
                </a:cubicBezTo>
                <a:cubicBezTo>
                  <a:pt x="257" y="132"/>
                  <a:pt x="248" y="132"/>
                  <a:pt x="240" y="141"/>
                </a:cubicBezTo>
                <a:cubicBezTo>
                  <a:pt x="9" y="300"/>
                  <a:pt x="9" y="300"/>
                  <a:pt x="9" y="300"/>
                </a:cubicBezTo>
                <a:cubicBezTo>
                  <a:pt x="0" y="309"/>
                  <a:pt x="0" y="327"/>
                  <a:pt x="9" y="336"/>
                </a:cubicBezTo>
                <a:cubicBezTo>
                  <a:pt x="106" y="486"/>
                  <a:pt x="106" y="486"/>
                  <a:pt x="106" y="486"/>
                </a:cubicBezTo>
                <a:cubicBezTo>
                  <a:pt x="115" y="504"/>
                  <a:pt x="133" y="495"/>
                  <a:pt x="142" y="495"/>
                </a:cubicBezTo>
                <a:cubicBezTo>
                  <a:pt x="372" y="327"/>
                  <a:pt x="372" y="327"/>
                  <a:pt x="372" y="327"/>
                </a:cubicBezTo>
                <a:cubicBezTo>
                  <a:pt x="381" y="327"/>
                  <a:pt x="390" y="309"/>
                  <a:pt x="390" y="309"/>
                </a:cubicBezTo>
                <a:cubicBezTo>
                  <a:pt x="416" y="229"/>
                  <a:pt x="416" y="229"/>
                  <a:pt x="416" y="229"/>
                </a:cubicBezTo>
                <a:cubicBezTo>
                  <a:pt x="416" y="221"/>
                  <a:pt x="416" y="212"/>
                  <a:pt x="408" y="203"/>
                </a:cubicBezTo>
                <a:cubicBezTo>
                  <a:pt x="399" y="185"/>
                  <a:pt x="399" y="185"/>
                  <a:pt x="399" y="185"/>
                </a:cubicBezTo>
                <a:cubicBezTo>
                  <a:pt x="452" y="150"/>
                  <a:pt x="496" y="88"/>
                  <a:pt x="469" y="8"/>
                </a:cubicBezTo>
                <a:close/>
                <a:moveTo>
                  <a:pt x="363" y="247"/>
                </a:moveTo>
                <a:lnTo>
                  <a:pt x="363" y="247"/>
                </a:lnTo>
                <a:cubicBezTo>
                  <a:pt x="346" y="256"/>
                  <a:pt x="319" y="256"/>
                  <a:pt x="310" y="229"/>
                </a:cubicBezTo>
                <a:cubicBezTo>
                  <a:pt x="293" y="212"/>
                  <a:pt x="301" y="194"/>
                  <a:pt x="319" y="176"/>
                </a:cubicBezTo>
                <a:cubicBezTo>
                  <a:pt x="328" y="168"/>
                  <a:pt x="346" y="168"/>
                  <a:pt x="363" y="176"/>
                </a:cubicBezTo>
                <a:cubicBezTo>
                  <a:pt x="355" y="185"/>
                  <a:pt x="355" y="185"/>
                  <a:pt x="355" y="185"/>
                </a:cubicBezTo>
                <a:cubicBezTo>
                  <a:pt x="346" y="185"/>
                  <a:pt x="337" y="194"/>
                  <a:pt x="346" y="203"/>
                </a:cubicBezTo>
                <a:cubicBezTo>
                  <a:pt x="346" y="212"/>
                  <a:pt x="355" y="212"/>
                  <a:pt x="355" y="212"/>
                </a:cubicBezTo>
                <a:cubicBezTo>
                  <a:pt x="363" y="212"/>
                  <a:pt x="363" y="212"/>
                  <a:pt x="363" y="212"/>
                </a:cubicBezTo>
                <a:cubicBezTo>
                  <a:pt x="372" y="212"/>
                  <a:pt x="372" y="212"/>
                  <a:pt x="381" y="203"/>
                </a:cubicBezTo>
                <a:cubicBezTo>
                  <a:pt x="381" y="221"/>
                  <a:pt x="372" y="238"/>
                  <a:pt x="363" y="247"/>
                </a:cubicBezTo>
                <a:close/>
              </a:path>
            </a:pathLst>
          </a:custGeom>
          <a:gradFill>
            <a:gsLst>
              <a:gs pos="2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33" name="Freeform 29">
            <a:extLst>
              <a:ext uri="{FF2B5EF4-FFF2-40B4-BE49-F238E27FC236}">
                <a16:creationId xmlns:a16="http://schemas.microsoft.com/office/drawing/2014/main" id="{E6E9A6B7-DA0D-4A32-85E0-3DC4E6B7F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883" y="2772503"/>
            <a:ext cx="527583" cy="544331"/>
          </a:xfrm>
          <a:custGeom>
            <a:avLst/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4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35" name="Freeform 123">
            <a:extLst>
              <a:ext uri="{FF2B5EF4-FFF2-40B4-BE49-F238E27FC236}">
                <a16:creationId xmlns:a16="http://schemas.microsoft.com/office/drawing/2014/main" id="{791CEBEC-FC46-4FDD-8ED2-9159821CF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6435" y="7151859"/>
            <a:ext cx="535956" cy="548516"/>
          </a:xfrm>
          <a:custGeom>
            <a:avLst/>
            <a:gdLst>
              <a:gd name="T0" fmla="*/ 123628 w 452"/>
              <a:gd name="T1" fmla="*/ 135490 h 462"/>
              <a:gd name="T2" fmla="*/ 123628 w 452"/>
              <a:gd name="T3" fmla="*/ 135490 h 462"/>
              <a:gd name="T4" fmla="*/ 195108 w 452"/>
              <a:gd name="T5" fmla="*/ 11703 h 462"/>
              <a:gd name="T6" fmla="*/ 195108 w 452"/>
              <a:gd name="T7" fmla="*/ 8102 h 462"/>
              <a:gd name="T8" fmla="*/ 191062 w 452"/>
              <a:gd name="T9" fmla="*/ 8102 h 462"/>
              <a:gd name="T10" fmla="*/ 71480 w 452"/>
              <a:gd name="T11" fmla="*/ 80124 h 462"/>
              <a:gd name="T12" fmla="*/ 4046 w 452"/>
              <a:gd name="T13" fmla="*/ 135490 h 462"/>
              <a:gd name="T14" fmla="*/ 15735 w 452"/>
              <a:gd name="T15" fmla="*/ 147644 h 462"/>
              <a:gd name="T16" fmla="*/ 39561 w 452"/>
              <a:gd name="T17" fmla="*/ 139542 h 462"/>
              <a:gd name="T18" fmla="*/ 67883 w 452"/>
              <a:gd name="T19" fmla="*/ 167450 h 462"/>
              <a:gd name="T20" fmla="*/ 59791 w 452"/>
              <a:gd name="T21" fmla="*/ 191307 h 462"/>
              <a:gd name="T22" fmla="*/ 67883 w 452"/>
              <a:gd name="T23" fmla="*/ 203461 h 462"/>
              <a:gd name="T24" fmla="*/ 123628 w 452"/>
              <a:gd name="T25" fmla="*/ 135490 h 462"/>
              <a:gd name="T26" fmla="*/ 135317 w 452"/>
              <a:gd name="T27" fmla="*/ 67520 h 462"/>
              <a:gd name="T28" fmla="*/ 135317 w 452"/>
              <a:gd name="T29" fmla="*/ 67520 h 462"/>
              <a:gd name="T30" fmla="*/ 135317 w 452"/>
              <a:gd name="T31" fmla="*/ 43663 h 462"/>
              <a:gd name="T32" fmla="*/ 159143 w 452"/>
              <a:gd name="T33" fmla="*/ 43663 h 462"/>
              <a:gd name="T34" fmla="*/ 159143 w 452"/>
              <a:gd name="T35" fmla="*/ 67520 h 462"/>
              <a:gd name="T36" fmla="*/ 135317 w 452"/>
              <a:gd name="T37" fmla="*/ 67520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gradFill>
            <a:gsLst>
              <a:gs pos="2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4E23767-1F2C-42E9-A53F-3E395FB97AA5}"/>
              </a:ext>
            </a:extLst>
          </p:cNvPr>
          <p:cNvSpPr txBox="1"/>
          <p:nvPr/>
        </p:nvSpPr>
        <p:spPr>
          <a:xfrm>
            <a:off x="1839816" y="2829408"/>
            <a:ext cx="4312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Nexa Bold" panose="02000000000000000000" pitchFamily="50" charset="0"/>
                <a:ea typeface="Roboto Medium" panose="02000000000000000000" pitchFamily="2" charset="0"/>
                <a:cs typeface="Segoe UI" panose="020B0502040204020203" pitchFamily="34" charset="0"/>
              </a:rPr>
              <a:t>Повысить безопасность</a:t>
            </a:r>
            <a:endParaRPr lang="id-ID" sz="2800" dirty="0">
              <a:solidFill>
                <a:schemeClr val="bg1"/>
              </a:solidFill>
              <a:latin typeface="Nexa Bold" panose="02000000000000000000" pitchFamily="50" charset="0"/>
              <a:ea typeface="Roboto Medium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8588EB8-C9B7-4464-A1DE-D38C45CE2D43}"/>
              </a:ext>
            </a:extLst>
          </p:cNvPr>
          <p:cNvSpPr txBox="1"/>
          <p:nvPr/>
        </p:nvSpPr>
        <p:spPr>
          <a:xfrm>
            <a:off x="14620239" y="2949996"/>
            <a:ext cx="38430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Nexa Bold" panose="02000000000000000000" pitchFamily="50" charset="0"/>
                <a:ea typeface="Roboto Medium" panose="02000000000000000000" pitchFamily="2" charset="0"/>
                <a:cs typeface="Segoe UI" panose="020B0502040204020203" pitchFamily="34" charset="0"/>
              </a:rPr>
              <a:t>Сократить расходы</a:t>
            </a:r>
            <a:endParaRPr lang="id-ID" sz="2800" dirty="0">
              <a:solidFill>
                <a:schemeClr val="bg1"/>
              </a:solidFill>
              <a:latin typeface="Nexa Bold" panose="02000000000000000000" pitchFamily="50" charset="0"/>
              <a:ea typeface="Roboto Medium" panose="02000000000000000000" pitchFamily="2" charset="0"/>
              <a:cs typeface="Segoe UI" panose="020B0502040204020203" pitchFamily="34" charset="0"/>
            </a:endParaRPr>
          </a:p>
          <a:p>
            <a:endParaRPr lang="id-ID" sz="2800" dirty="0">
              <a:solidFill>
                <a:schemeClr val="bg1"/>
              </a:solidFill>
              <a:latin typeface="Nexa Bold" panose="02000000000000000000" pitchFamily="50" charset="0"/>
              <a:ea typeface="Roboto Medium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8390745-9375-4B20-B148-30817D82A3FC}"/>
              </a:ext>
            </a:extLst>
          </p:cNvPr>
          <p:cNvSpPr txBox="1"/>
          <p:nvPr/>
        </p:nvSpPr>
        <p:spPr>
          <a:xfrm>
            <a:off x="1843317" y="7341512"/>
            <a:ext cx="5923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Nexa Bold" panose="02000000000000000000" pitchFamily="50" charset="0"/>
                <a:ea typeface="Roboto Medium" panose="02000000000000000000" pitchFamily="2" charset="0"/>
                <a:cs typeface="Segoe UI" panose="020B0502040204020203" pitchFamily="34" charset="0"/>
              </a:rPr>
              <a:t>Ускорить процесс обучения </a:t>
            </a:r>
            <a:endParaRPr lang="id-ID" sz="2800" dirty="0">
              <a:solidFill>
                <a:schemeClr val="bg1"/>
              </a:solidFill>
              <a:latin typeface="Nexa Bold" panose="02000000000000000000" pitchFamily="50" charset="0"/>
              <a:ea typeface="Roboto Medium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A5D2B6D-2039-4EB5-8B75-792CDE1B566B}"/>
              </a:ext>
            </a:extLst>
          </p:cNvPr>
          <p:cNvSpPr txBox="1"/>
          <p:nvPr/>
        </p:nvSpPr>
        <p:spPr>
          <a:xfrm>
            <a:off x="14514569" y="7312912"/>
            <a:ext cx="39588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Nexa Bold" panose="02000000000000000000" pitchFamily="50" charset="0"/>
                <a:ea typeface="Roboto Medium" panose="02000000000000000000" pitchFamily="2" charset="0"/>
                <a:cs typeface="Segoe UI" panose="020B0502040204020203" pitchFamily="34" charset="0"/>
              </a:rPr>
              <a:t>Уменьшить травматизм</a:t>
            </a:r>
            <a:endParaRPr lang="id-ID" sz="2800" dirty="0">
              <a:solidFill>
                <a:schemeClr val="bg1"/>
              </a:solidFill>
              <a:latin typeface="Nexa Bold" panose="02000000000000000000" pitchFamily="50" charset="0"/>
              <a:ea typeface="Roboto Medium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34CC224-02B9-49AB-993E-F0DFB68B95E0}"/>
              </a:ext>
            </a:extLst>
          </p:cNvPr>
          <p:cNvSpPr/>
          <p:nvPr/>
        </p:nvSpPr>
        <p:spPr>
          <a:xfrm>
            <a:off x="1843746" y="3316592"/>
            <a:ext cx="4345233" cy="2710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8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обучения за счёт использования компьютерных технологий, которые позволяют персоналу получать эксплуатационный опыт в виртуальной среде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EF69591-6287-41B9-AFB4-B1C4868EC5F7}"/>
              </a:ext>
            </a:extLst>
          </p:cNvPr>
          <p:cNvSpPr/>
          <p:nvPr/>
        </p:nvSpPr>
        <p:spPr>
          <a:xfrm>
            <a:off x="1827404" y="7797993"/>
            <a:ext cx="4260568" cy="182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8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счёт более понятной и удобной игровой формы, которая делает обучение более эффективным 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997E8FF-4A95-4164-A9FD-1949D611B8F6}"/>
              </a:ext>
            </a:extLst>
          </p:cNvPr>
          <p:cNvSpPr/>
          <p:nvPr/>
        </p:nvSpPr>
        <p:spPr>
          <a:xfrm>
            <a:off x="14620240" y="3362467"/>
            <a:ext cx="4077139" cy="2710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8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обучение персонала за счёт снижения прямых затрат на прохождение обучения (транспортные расходы и оплата труда наставника)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7862138-D837-4B49-B1D5-1B0B6ED28E93}"/>
              </a:ext>
            </a:extLst>
          </p:cNvPr>
          <p:cNvSpPr/>
          <p:nvPr/>
        </p:nvSpPr>
        <p:spPr>
          <a:xfrm>
            <a:off x="14515492" y="7715083"/>
            <a:ext cx="4192019" cy="182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8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счёт полученного во время обучения эксплуатационного опыта на цифровом двойнике объекта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863F441-CF31-46B5-BB0E-A47C4805DFCE}"/>
              </a:ext>
            </a:extLst>
          </p:cNvPr>
          <p:cNvSpPr/>
          <p:nvPr/>
        </p:nvSpPr>
        <p:spPr>
          <a:xfrm>
            <a:off x="8733855" y="5331924"/>
            <a:ext cx="2312710" cy="2312709"/>
          </a:xfrm>
          <a:prstGeom prst="roundRect">
            <a:avLst/>
          </a:prstGeom>
          <a:gradFill>
            <a:gsLst>
              <a:gs pos="2000">
                <a:srgbClr val="2E3252">
                  <a:alpha val="50000"/>
                </a:srgbClr>
              </a:gs>
              <a:gs pos="100000">
                <a:srgbClr val="161828">
                  <a:alpha val="50000"/>
                </a:srgbClr>
              </a:gs>
            </a:gsLst>
            <a:path path="circle">
              <a:fillToRect l="50000" t="-80000" r="50000" b="18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Nexa Bold" panose="02000000000000000000" pitchFamily="50" charset="0"/>
            </a:endParaRP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394B2129-8350-48D7-86B2-E2307DCA7A4E}"/>
              </a:ext>
            </a:extLst>
          </p:cNvPr>
          <p:cNvSpPr/>
          <p:nvPr/>
        </p:nvSpPr>
        <p:spPr>
          <a:xfrm rot="5400000" flipH="1">
            <a:off x="-12495305" y="1819517"/>
            <a:ext cx="10972800" cy="7333766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1" name="Rectangle 2">
            <a:extLst>
              <a:ext uri="{FF2B5EF4-FFF2-40B4-BE49-F238E27FC236}">
                <a16:creationId xmlns:a16="http://schemas.microsoft.com/office/drawing/2014/main" id="{9FB188FD-C04C-4D82-A63E-57DD0D221ACB}"/>
              </a:ext>
            </a:extLst>
          </p:cNvPr>
          <p:cNvSpPr/>
          <p:nvPr/>
        </p:nvSpPr>
        <p:spPr>
          <a:xfrm rot="5400000">
            <a:off x="-12395572" y="1716547"/>
            <a:ext cx="10972800" cy="7539706"/>
          </a:xfrm>
          <a:custGeom>
            <a:avLst/>
            <a:gdLst>
              <a:gd name="connsiteX0" fmla="*/ 0 w 19477038"/>
              <a:gd name="connsiteY0" fmla="*/ 0 h 8229600"/>
              <a:gd name="connsiteX1" fmla="*/ 19477038 w 19477038"/>
              <a:gd name="connsiteY1" fmla="*/ 0 h 8229600"/>
              <a:gd name="connsiteX2" fmla="*/ 19477038 w 19477038"/>
              <a:gd name="connsiteY2" fmla="*/ 8229600 h 8229600"/>
              <a:gd name="connsiteX3" fmla="*/ 0 w 19477038"/>
              <a:gd name="connsiteY3" fmla="*/ 8229600 h 8229600"/>
              <a:gd name="connsiteX4" fmla="*/ 0 w 19477038"/>
              <a:gd name="connsiteY4" fmla="*/ 0 h 8229600"/>
              <a:gd name="connsiteX0" fmla="*/ 0 w 19477038"/>
              <a:gd name="connsiteY0" fmla="*/ 550606 h 8780206"/>
              <a:gd name="connsiteX1" fmla="*/ 19477038 w 19477038"/>
              <a:gd name="connsiteY1" fmla="*/ 550606 h 8780206"/>
              <a:gd name="connsiteX2" fmla="*/ 19477038 w 19477038"/>
              <a:gd name="connsiteY2" fmla="*/ 8780206 h 8780206"/>
              <a:gd name="connsiteX3" fmla="*/ 0 w 19477038"/>
              <a:gd name="connsiteY3" fmla="*/ 8780206 h 8780206"/>
              <a:gd name="connsiteX4" fmla="*/ 0 w 19477038"/>
              <a:gd name="connsiteY4" fmla="*/ 550606 h 8780206"/>
              <a:gd name="connsiteX0" fmla="*/ 0 w 19477038"/>
              <a:gd name="connsiteY0" fmla="*/ 284740 h 8514340"/>
              <a:gd name="connsiteX1" fmla="*/ 19477038 w 19477038"/>
              <a:gd name="connsiteY1" fmla="*/ 284740 h 8514340"/>
              <a:gd name="connsiteX2" fmla="*/ 19477038 w 19477038"/>
              <a:gd name="connsiteY2" fmla="*/ 8514340 h 8514340"/>
              <a:gd name="connsiteX3" fmla="*/ 0 w 19477038"/>
              <a:gd name="connsiteY3" fmla="*/ 8514340 h 8514340"/>
              <a:gd name="connsiteX4" fmla="*/ 0 w 19477038"/>
              <a:gd name="connsiteY4" fmla="*/ 284740 h 8514340"/>
              <a:gd name="connsiteX0" fmla="*/ 0 w 19477038"/>
              <a:gd name="connsiteY0" fmla="*/ 422999 h 8652599"/>
              <a:gd name="connsiteX1" fmla="*/ 19477038 w 19477038"/>
              <a:gd name="connsiteY1" fmla="*/ 422999 h 8652599"/>
              <a:gd name="connsiteX2" fmla="*/ 19477038 w 19477038"/>
              <a:gd name="connsiteY2" fmla="*/ 8652599 h 8652599"/>
              <a:gd name="connsiteX3" fmla="*/ 0 w 19477038"/>
              <a:gd name="connsiteY3" fmla="*/ 8652599 h 8652599"/>
              <a:gd name="connsiteX4" fmla="*/ 0 w 19477038"/>
              <a:gd name="connsiteY4" fmla="*/ 422999 h 865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7038" h="8652599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gradFill flip="none" rotWithShape="1">
            <a:gsLst>
              <a:gs pos="2000">
                <a:schemeClr val="accent1">
                  <a:alpha val="85000"/>
                </a:schemeClr>
              </a:gs>
              <a:gs pos="100000">
                <a:schemeClr val="accent5">
                  <a:alpha val="8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F60A813-64CD-4707-BEE8-1B528224A66D}"/>
              </a:ext>
            </a:extLst>
          </p:cNvPr>
          <p:cNvGrpSpPr/>
          <p:nvPr/>
        </p:nvGrpSpPr>
        <p:grpSpPr>
          <a:xfrm>
            <a:off x="13900289" y="7146510"/>
            <a:ext cx="493892" cy="488582"/>
            <a:chOff x="2225883" y="3981160"/>
            <a:chExt cx="371435" cy="367443"/>
          </a:xfrm>
          <a:gradFill>
            <a:gsLst>
              <a:gs pos="2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1"/>
          </a:gradFill>
        </p:grpSpPr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939D55B7-AB09-4018-B154-086E699EB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5883" y="4098982"/>
              <a:ext cx="371435" cy="249621"/>
            </a:xfrm>
            <a:custGeom>
              <a:avLst/>
              <a:gdLst/>
              <a:ahLst/>
              <a:cxnLst>
                <a:cxn ang="0">
                  <a:pos x="151" y="0"/>
                </a:cxn>
                <a:cxn ang="0">
                  <a:pos x="151" y="11"/>
                </a:cxn>
                <a:cxn ang="0">
                  <a:pos x="174" y="11"/>
                </a:cxn>
                <a:cxn ang="0">
                  <a:pos x="174" y="114"/>
                </a:cxn>
                <a:cxn ang="0">
                  <a:pos x="116" y="114"/>
                </a:cxn>
                <a:cxn ang="0">
                  <a:pos x="116" y="79"/>
                </a:cxn>
                <a:cxn ang="0">
                  <a:pos x="70" y="79"/>
                </a:cxn>
                <a:cxn ang="0">
                  <a:pos x="70" y="114"/>
                </a:cxn>
                <a:cxn ang="0">
                  <a:pos x="13" y="114"/>
                </a:cxn>
                <a:cxn ang="0">
                  <a:pos x="13" y="11"/>
                </a:cxn>
                <a:cxn ang="0">
                  <a:pos x="35" y="11"/>
                </a:cxn>
                <a:cxn ang="0">
                  <a:pos x="35" y="0"/>
                </a:cxn>
                <a:cxn ang="0">
                  <a:pos x="0" y="0"/>
                </a:cxn>
                <a:cxn ang="0">
                  <a:pos x="0" y="125"/>
                </a:cxn>
                <a:cxn ang="0">
                  <a:pos x="186" y="125"/>
                </a:cxn>
                <a:cxn ang="0">
                  <a:pos x="186" y="0"/>
                </a:cxn>
                <a:cxn ang="0">
                  <a:pos x="151" y="0"/>
                </a:cxn>
              </a:cxnLst>
              <a:rect l="0" t="0" r="r" b="b"/>
              <a:pathLst>
                <a:path w="186" h="125">
                  <a:moveTo>
                    <a:pt x="151" y="0"/>
                  </a:moveTo>
                  <a:lnTo>
                    <a:pt x="151" y="11"/>
                  </a:lnTo>
                  <a:lnTo>
                    <a:pt x="174" y="11"/>
                  </a:lnTo>
                  <a:lnTo>
                    <a:pt x="174" y="114"/>
                  </a:lnTo>
                  <a:lnTo>
                    <a:pt x="116" y="114"/>
                  </a:lnTo>
                  <a:lnTo>
                    <a:pt x="116" y="79"/>
                  </a:lnTo>
                  <a:lnTo>
                    <a:pt x="70" y="79"/>
                  </a:lnTo>
                  <a:lnTo>
                    <a:pt x="70" y="114"/>
                  </a:lnTo>
                  <a:lnTo>
                    <a:pt x="13" y="114"/>
                  </a:lnTo>
                  <a:lnTo>
                    <a:pt x="13" y="11"/>
                  </a:lnTo>
                  <a:lnTo>
                    <a:pt x="35" y="11"/>
                  </a:lnTo>
                  <a:lnTo>
                    <a:pt x="35" y="0"/>
                  </a:lnTo>
                  <a:lnTo>
                    <a:pt x="0" y="0"/>
                  </a:lnTo>
                  <a:lnTo>
                    <a:pt x="0" y="125"/>
                  </a:lnTo>
                  <a:lnTo>
                    <a:pt x="186" y="125"/>
                  </a:lnTo>
                  <a:lnTo>
                    <a:pt x="186" y="0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8" name="Freeform 105">
              <a:extLst>
                <a:ext uri="{FF2B5EF4-FFF2-40B4-BE49-F238E27FC236}">
                  <a16:creationId xmlns:a16="http://schemas.microsoft.com/office/drawing/2014/main" id="{B7164899-7DBD-49D3-B118-67D17E10AF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9741" y="3981160"/>
              <a:ext cx="185718" cy="16175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81"/>
                </a:cxn>
                <a:cxn ang="0">
                  <a:pos x="93" y="81"/>
                </a:cxn>
                <a:cxn ang="0">
                  <a:pos x="93" y="70"/>
                </a:cxn>
                <a:cxn ang="0">
                  <a:pos x="93" y="46"/>
                </a:cxn>
                <a:cxn ang="0">
                  <a:pos x="93" y="0"/>
                </a:cxn>
                <a:cxn ang="0">
                  <a:pos x="0" y="0"/>
                </a:cxn>
                <a:cxn ang="0">
                  <a:pos x="0" y="46"/>
                </a:cxn>
                <a:cxn ang="0">
                  <a:pos x="0" y="70"/>
                </a:cxn>
                <a:cxn ang="0">
                  <a:pos x="34" y="13"/>
                </a:cxn>
                <a:cxn ang="0">
                  <a:pos x="34" y="35"/>
                </a:cxn>
                <a:cxn ang="0">
                  <a:pos x="58" y="35"/>
                </a:cxn>
                <a:cxn ang="0">
                  <a:pos x="58" y="13"/>
                </a:cxn>
                <a:cxn ang="0">
                  <a:pos x="69" y="13"/>
                </a:cxn>
                <a:cxn ang="0">
                  <a:pos x="69" y="70"/>
                </a:cxn>
                <a:cxn ang="0">
                  <a:pos x="58" y="70"/>
                </a:cxn>
                <a:cxn ang="0">
                  <a:pos x="58" y="46"/>
                </a:cxn>
                <a:cxn ang="0">
                  <a:pos x="34" y="46"/>
                </a:cxn>
                <a:cxn ang="0">
                  <a:pos x="34" y="70"/>
                </a:cxn>
                <a:cxn ang="0">
                  <a:pos x="23" y="70"/>
                </a:cxn>
                <a:cxn ang="0">
                  <a:pos x="23" y="13"/>
                </a:cxn>
                <a:cxn ang="0">
                  <a:pos x="34" y="13"/>
                </a:cxn>
              </a:cxnLst>
              <a:rect l="0" t="0" r="r" b="b"/>
              <a:pathLst>
                <a:path w="93" h="81">
                  <a:moveTo>
                    <a:pt x="0" y="70"/>
                  </a:moveTo>
                  <a:lnTo>
                    <a:pt x="0" y="81"/>
                  </a:lnTo>
                  <a:lnTo>
                    <a:pt x="93" y="81"/>
                  </a:lnTo>
                  <a:lnTo>
                    <a:pt x="93" y="70"/>
                  </a:lnTo>
                  <a:lnTo>
                    <a:pt x="93" y="46"/>
                  </a:lnTo>
                  <a:lnTo>
                    <a:pt x="93" y="0"/>
                  </a:lnTo>
                  <a:lnTo>
                    <a:pt x="0" y="0"/>
                  </a:lnTo>
                  <a:lnTo>
                    <a:pt x="0" y="46"/>
                  </a:lnTo>
                  <a:lnTo>
                    <a:pt x="0" y="70"/>
                  </a:lnTo>
                  <a:close/>
                  <a:moveTo>
                    <a:pt x="34" y="13"/>
                  </a:moveTo>
                  <a:lnTo>
                    <a:pt x="34" y="35"/>
                  </a:lnTo>
                  <a:lnTo>
                    <a:pt x="58" y="35"/>
                  </a:lnTo>
                  <a:lnTo>
                    <a:pt x="58" y="13"/>
                  </a:lnTo>
                  <a:lnTo>
                    <a:pt x="69" y="13"/>
                  </a:lnTo>
                  <a:lnTo>
                    <a:pt x="69" y="70"/>
                  </a:lnTo>
                  <a:lnTo>
                    <a:pt x="58" y="70"/>
                  </a:lnTo>
                  <a:lnTo>
                    <a:pt x="58" y="46"/>
                  </a:lnTo>
                  <a:lnTo>
                    <a:pt x="34" y="46"/>
                  </a:lnTo>
                  <a:lnTo>
                    <a:pt x="34" y="70"/>
                  </a:lnTo>
                  <a:lnTo>
                    <a:pt x="23" y="70"/>
                  </a:lnTo>
                  <a:lnTo>
                    <a:pt x="23" y="13"/>
                  </a:lnTo>
                  <a:lnTo>
                    <a:pt x="34" y="1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1" name="Rectangle 106">
              <a:extLst>
                <a:ext uri="{FF2B5EF4-FFF2-40B4-BE49-F238E27FC236}">
                  <a16:creationId xmlns:a16="http://schemas.microsoft.com/office/drawing/2014/main" id="{B98D7547-B765-4723-A006-72148FE4B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810" y="4190842"/>
              <a:ext cx="69894" cy="439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2" name="Rectangle 107">
              <a:extLst>
                <a:ext uri="{FF2B5EF4-FFF2-40B4-BE49-F238E27FC236}">
                  <a16:creationId xmlns:a16="http://schemas.microsoft.com/office/drawing/2014/main" id="{EB171688-C5F8-46C2-AD98-D8FEBDDDA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810" y="4256741"/>
              <a:ext cx="69894" cy="4792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3" name="Rectangle 108">
              <a:extLst>
                <a:ext uri="{FF2B5EF4-FFF2-40B4-BE49-F238E27FC236}">
                  <a16:creationId xmlns:a16="http://schemas.microsoft.com/office/drawing/2014/main" id="{0288C43B-385A-4E35-94A6-8B90829EBD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494" y="4190842"/>
              <a:ext cx="67897" cy="439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4" name="Rectangle 109">
              <a:extLst>
                <a:ext uri="{FF2B5EF4-FFF2-40B4-BE49-F238E27FC236}">
                  <a16:creationId xmlns:a16="http://schemas.microsoft.com/office/drawing/2014/main" id="{8877C292-D49D-459D-A87A-B4DAB71CC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494" y="4256741"/>
              <a:ext cx="67897" cy="4792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5" name="Rectangle 110">
              <a:extLst>
                <a:ext uri="{FF2B5EF4-FFF2-40B4-BE49-F238E27FC236}">
                  <a16:creationId xmlns:a16="http://schemas.microsoft.com/office/drawing/2014/main" id="{109DC30F-263A-4C63-99E3-A13EEDCBF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5670" y="4190842"/>
              <a:ext cx="91860" cy="439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4337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2">
            <a:extLst>
              <a:ext uri="{FF2B5EF4-FFF2-40B4-BE49-F238E27FC236}">
                <a16:creationId xmlns:a16="http://schemas.microsoft.com/office/drawing/2014/main" id="{95A3F706-7213-4C84-A495-149284967381}"/>
              </a:ext>
            </a:extLst>
          </p:cNvPr>
          <p:cNvSpPr/>
          <p:nvPr/>
        </p:nvSpPr>
        <p:spPr>
          <a:xfrm>
            <a:off x="-2" y="4771918"/>
            <a:ext cx="19477038" cy="6198880"/>
          </a:xfrm>
          <a:prstGeom prst="rect">
            <a:avLst/>
          </a:prstGeom>
          <a:gradFill>
            <a:gsLst>
              <a:gs pos="2000">
                <a:schemeClr val="accent1">
                  <a:alpha val="80000"/>
                </a:schemeClr>
              </a:gs>
              <a:gs pos="100000">
                <a:schemeClr val="accent5">
                  <a:alpha val="8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2" name="Rounded Rectangle 16">
            <a:extLst>
              <a:ext uri="{FF2B5EF4-FFF2-40B4-BE49-F238E27FC236}">
                <a16:creationId xmlns:a16="http://schemas.microsoft.com/office/drawing/2014/main" id="{2616669B-9E39-4D08-A97E-F8AF19C1BB46}"/>
              </a:ext>
            </a:extLst>
          </p:cNvPr>
          <p:cNvSpPr/>
          <p:nvPr/>
        </p:nvSpPr>
        <p:spPr>
          <a:xfrm>
            <a:off x="9836" y="4762197"/>
            <a:ext cx="19477038" cy="6218321"/>
          </a:xfrm>
          <a:prstGeom prst="roundRect">
            <a:avLst>
              <a:gd name="adj" fmla="val 0"/>
            </a:avLst>
          </a:prstGeom>
          <a:gradFill>
            <a:gsLst>
              <a:gs pos="2000">
                <a:srgbClr val="2E3252">
                  <a:alpha val="50000"/>
                </a:srgbClr>
              </a:gs>
              <a:gs pos="100000">
                <a:srgbClr val="161828">
                  <a:alpha val="50000"/>
                </a:srgbClr>
              </a:gs>
            </a:gsLst>
            <a:path path="circle">
              <a:fillToRect l="50000" t="-80000" r="50000" b="18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Nexa Bold" panose="02000000000000000000" pitchFamily="50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940C27-8F68-4939-A2CD-E567F6D0A7D7}"/>
              </a:ext>
            </a:extLst>
          </p:cNvPr>
          <p:cNvCxnSpPr/>
          <p:nvPr/>
        </p:nvCxnSpPr>
        <p:spPr>
          <a:xfrm>
            <a:off x="2777281" y="6222927"/>
            <a:ext cx="13922477" cy="0"/>
          </a:xfrm>
          <a:prstGeom prst="line">
            <a:avLst/>
          </a:prstGeom>
          <a:ln w="88900" cap="rnd">
            <a:solidFill>
              <a:schemeClr val="bg1">
                <a:lumMod val="85000"/>
                <a:alpha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84F1F77B-CE89-45B5-93EC-E34A28903D20}"/>
              </a:ext>
            </a:extLst>
          </p:cNvPr>
          <p:cNvGrpSpPr/>
          <p:nvPr/>
        </p:nvGrpSpPr>
        <p:grpSpPr>
          <a:xfrm flipH="1">
            <a:off x="7152093" y="3463589"/>
            <a:ext cx="5172852" cy="2253297"/>
            <a:chOff x="1851568" y="5043862"/>
            <a:chExt cx="4393291" cy="2356422"/>
          </a:xfrm>
          <a:gradFill>
            <a:gsLst>
              <a:gs pos="2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5D535BE-DD44-48E7-A5E7-6732DE4F038E}"/>
                </a:ext>
              </a:extLst>
            </p:cNvPr>
            <p:cNvSpPr/>
            <p:nvPr/>
          </p:nvSpPr>
          <p:spPr>
            <a:xfrm flipH="1">
              <a:off x="1851568" y="5043862"/>
              <a:ext cx="4393291" cy="2108914"/>
            </a:xfrm>
            <a:prstGeom prst="roundRect">
              <a:avLst>
                <a:gd name="adj" fmla="val 3087"/>
              </a:avLst>
            </a:prstGeom>
            <a:grpFill/>
            <a:ln>
              <a:noFill/>
            </a:ln>
            <a:effectLst>
              <a:outerShdw blurRad="1270000" dist="1219200" dir="8100000" sx="90000" sy="9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40F103F0-59CB-46A8-A5E8-80C2B61BDA6C}"/>
                </a:ext>
              </a:extLst>
            </p:cNvPr>
            <p:cNvSpPr/>
            <p:nvPr/>
          </p:nvSpPr>
          <p:spPr>
            <a:xfrm rot="10800000">
              <a:off x="3863414" y="7153609"/>
              <a:ext cx="369600" cy="24667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F96374D-2326-4DBE-9E6E-713A5A5729ED}"/>
              </a:ext>
            </a:extLst>
          </p:cNvPr>
          <p:cNvGrpSpPr/>
          <p:nvPr/>
        </p:nvGrpSpPr>
        <p:grpSpPr>
          <a:xfrm>
            <a:off x="2748607" y="6098756"/>
            <a:ext cx="248344" cy="248342"/>
            <a:chOff x="2991668" y="6807571"/>
            <a:chExt cx="248344" cy="24834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57F6956-C34B-4A65-8F6C-B3EFA2D0520C}"/>
                </a:ext>
              </a:extLst>
            </p:cNvPr>
            <p:cNvSpPr/>
            <p:nvPr/>
          </p:nvSpPr>
          <p:spPr>
            <a:xfrm>
              <a:off x="2991668" y="6807571"/>
              <a:ext cx="248344" cy="248342"/>
            </a:xfrm>
            <a:prstGeom prst="ellipse">
              <a:avLst/>
            </a:prstGeom>
            <a:solidFill>
              <a:schemeClr val="bg1"/>
            </a:solidFill>
            <a:ln w="31750">
              <a:noFill/>
            </a:ln>
            <a:effectLst>
              <a:outerShdw blurRad="1270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684A2F7-3BA0-4868-A4D0-8AAEC042EC0E}"/>
                </a:ext>
              </a:extLst>
            </p:cNvPr>
            <p:cNvSpPr/>
            <p:nvPr/>
          </p:nvSpPr>
          <p:spPr>
            <a:xfrm>
              <a:off x="3049014" y="6864917"/>
              <a:ext cx="133652" cy="133650"/>
            </a:xfrm>
            <a:prstGeom prst="ellipse">
              <a:avLst/>
            </a:prstGeom>
            <a:gradFill>
              <a:gsLst>
                <a:gs pos="2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path path="circle">
                <a:fillToRect l="50000" t="-80000" r="50000" b="180000"/>
              </a:path>
            </a:gradFill>
            <a:ln w="31750">
              <a:noFill/>
            </a:ln>
            <a:effectLst>
              <a:outerShdw blurRad="1270000" algn="ctr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9569E5B-B17B-4EAC-BF76-DDFDDD65F681}"/>
              </a:ext>
            </a:extLst>
          </p:cNvPr>
          <p:cNvGrpSpPr/>
          <p:nvPr/>
        </p:nvGrpSpPr>
        <p:grpSpPr>
          <a:xfrm>
            <a:off x="5056303" y="6098756"/>
            <a:ext cx="248344" cy="248342"/>
            <a:chOff x="2991668" y="6807571"/>
            <a:chExt cx="248344" cy="24834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158ED35-9EA5-4B4E-9D57-B78A18709B3E}"/>
                </a:ext>
              </a:extLst>
            </p:cNvPr>
            <p:cNvSpPr/>
            <p:nvPr/>
          </p:nvSpPr>
          <p:spPr>
            <a:xfrm>
              <a:off x="2991668" y="6807571"/>
              <a:ext cx="248344" cy="248342"/>
            </a:xfrm>
            <a:prstGeom prst="ellipse">
              <a:avLst/>
            </a:prstGeom>
            <a:solidFill>
              <a:schemeClr val="bg1"/>
            </a:solidFill>
            <a:ln w="31750">
              <a:noFill/>
            </a:ln>
            <a:effectLst>
              <a:outerShdw blurRad="1270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0158D26-33FA-44B0-9ECD-F5F5F0C9036D}"/>
                </a:ext>
              </a:extLst>
            </p:cNvPr>
            <p:cNvSpPr/>
            <p:nvPr/>
          </p:nvSpPr>
          <p:spPr>
            <a:xfrm>
              <a:off x="3049014" y="6864917"/>
              <a:ext cx="133652" cy="133650"/>
            </a:xfrm>
            <a:prstGeom prst="ellipse">
              <a:avLst/>
            </a:prstGeom>
            <a:gradFill>
              <a:gsLst>
                <a:gs pos="2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-80000" r="50000" b="180000"/>
              </a:path>
            </a:gradFill>
            <a:ln w="31750">
              <a:noFill/>
            </a:ln>
            <a:effectLst>
              <a:outerShdw blurRad="1270000" algn="ctr" rotWithShape="0">
                <a:schemeClr val="accent2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549EAD-6CD7-4D25-A5C8-7283BC31C6B2}"/>
              </a:ext>
            </a:extLst>
          </p:cNvPr>
          <p:cNvGrpSpPr/>
          <p:nvPr/>
        </p:nvGrpSpPr>
        <p:grpSpPr>
          <a:xfrm>
            <a:off x="7335325" y="6098756"/>
            <a:ext cx="248344" cy="248342"/>
            <a:chOff x="2991668" y="6807571"/>
            <a:chExt cx="248344" cy="24834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876EDDF-3FA5-4190-A5A7-BE4FAB2CEBA5}"/>
                </a:ext>
              </a:extLst>
            </p:cNvPr>
            <p:cNvSpPr/>
            <p:nvPr/>
          </p:nvSpPr>
          <p:spPr>
            <a:xfrm>
              <a:off x="2991668" y="6807571"/>
              <a:ext cx="248344" cy="248342"/>
            </a:xfrm>
            <a:prstGeom prst="ellipse">
              <a:avLst/>
            </a:prstGeom>
            <a:solidFill>
              <a:schemeClr val="bg1"/>
            </a:solidFill>
            <a:ln w="31750">
              <a:noFill/>
            </a:ln>
            <a:effectLst>
              <a:outerShdw blurRad="1270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7015591-6425-43A3-B079-BB5CFE4642F5}"/>
                </a:ext>
              </a:extLst>
            </p:cNvPr>
            <p:cNvSpPr/>
            <p:nvPr/>
          </p:nvSpPr>
          <p:spPr>
            <a:xfrm>
              <a:off x="3049014" y="6864917"/>
              <a:ext cx="133652" cy="133650"/>
            </a:xfrm>
            <a:prstGeom prst="ellipse">
              <a:avLst/>
            </a:prstGeom>
            <a:gradFill>
              <a:gsLst>
                <a:gs pos="2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path path="circle">
                <a:fillToRect l="50000" t="-80000" r="50000" b="180000"/>
              </a:path>
            </a:gradFill>
            <a:ln w="31750">
              <a:noFill/>
            </a:ln>
            <a:effectLst>
              <a:outerShdw blurRad="1270000" algn="ctr" rotWithShape="0">
                <a:schemeClr val="accent3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34A270A-C5E1-470C-9905-069EE4472270}"/>
              </a:ext>
            </a:extLst>
          </p:cNvPr>
          <p:cNvGrpSpPr/>
          <p:nvPr/>
        </p:nvGrpSpPr>
        <p:grpSpPr>
          <a:xfrm>
            <a:off x="9537236" y="6010626"/>
            <a:ext cx="403413" cy="403410"/>
            <a:chOff x="2991668" y="6807571"/>
            <a:chExt cx="248344" cy="248342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7219CF3-D98F-4173-BEFD-3903CDB2D9F1}"/>
                </a:ext>
              </a:extLst>
            </p:cNvPr>
            <p:cNvSpPr/>
            <p:nvPr/>
          </p:nvSpPr>
          <p:spPr>
            <a:xfrm>
              <a:off x="2991668" y="6807571"/>
              <a:ext cx="248344" cy="248342"/>
            </a:xfrm>
            <a:prstGeom prst="ellipse">
              <a:avLst/>
            </a:prstGeom>
            <a:solidFill>
              <a:schemeClr val="bg1"/>
            </a:solidFill>
            <a:ln w="31750">
              <a:noFill/>
            </a:ln>
            <a:effectLst>
              <a:outerShdw blurRad="1270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355870F-897A-4E85-A99E-486469035504}"/>
                </a:ext>
              </a:extLst>
            </p:cNvPr>
            <p:cNvSpPr/>
            <p:nvPr/>
          </p:nvSpPr>
          <p:spPr>
            <a:xfrm>
              <a:off x="3049014" y="6864917"/>
              <a:ext cx="133652" cy="133650"/>
            </a:xfrm>
            <a:prstGeom prst="ellipse">
              <a:avLst/>
            </a:prstGeom>
            <a:gradFill>
              <a:gsLst>
                <a:gs pos="2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path path="circle">
                <a:fillToRect l="50000" t="-80000" r="50000" b="180000"/>
              </a:path>
            </a:gradFill>
            <a:ln w="31750">
              <a:noFill/>
            </a:ln>
            <a:effectLst>
              <a:outerShdw blurRad="1270000" algn="ctr" rotWithShape="0">
                <a:schemeClr val="accent4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BC2C46B-7EE7-46BA-9ABF-F3DFE83BDE59}"/>
              </a:ext>
            </a:extLst>
          </p:cNvPr>
          <p:cNvGrpSpPr/>
          <p:nvPr/>
        </p:nvGrpSpPr>
        <p:grpSpPr>
          <a:xfrm>
            <a:off x="11893369" y="6098756"/>
            <a:ext cx="248344" cy="248342"/>
            <a:chOff x="2991668" y="6807571"/>
            <a:chExt cx="248344" cy="248342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44C9817-7881-4F1A-9A3E-34229D4345EB}"/>
                </a:ext>
              </a:extLst>
            </p:cNvPr>
            <p:cNvSpPr/>
            <p:nvPr/>
          </p:nvSpPr>
          <p:spPr>
            <a:xfrm>
              <a:off x="2991668" y="6807571"/>
              <a:ext cx="248344" cy="248342"/>
            </a:xfrm>
            <a:prstGeom prst="ellipse">
              <a:avLst/>
            </a:prstGeom>
            <a:solidFill>
              <a:schemeClr val="bg1"/>
            </a:solidFill>
            <a:ln w="31750">
              <a:noFill/>
            </a:ln>
            <a:effectLst>
              <a:outerShdw blurRad="1270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B9DD79C-6426-46D1-9872-DD110A167FFE}"/>
                </a:ext>
              </a:extLst>
            </p:cNvPr>
            <p:cNvSpPr/>
            <p:nvPr/>
          </p:nvSpPr>
          <p:spPr>
            <a:xfrm>
              <a:off x="3049014" y="6864917"/>
              <a:ext cx="133652" cy="133650"/>
            </a:xfrm>
            <a:prstGeom prst="ellipse">
              <a:avLst/>
            </a:prstGeom>
            <a:gradFill>
              <a:gsLst>
                <a:gs pos="2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path path="circle">
                <a:fillToRect l="50000" t="-80000" r="50000" b="180000"/>
              </a:path>
            </a:gradFill>
            <a:ln w="31750">
              <a:noFill/>
            </a:ln>
            <a:effectLst>
              <a:outerShdw blurRad="1270000" algn="ctr" rotWithShape="0">
                <a:schemeClr val="accent5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5364A00-4E37-4E2A-9E7F-E7EEDCB2236F}"/>
              </a:ext>
            </a:extLst>
          </p:cNvPr>
          <p:cNvGrpSpPr/>
          <p:nvPr/>
        </p:nvGrpSpPr>
        <p:grpSpPr>
          <a:xfrm>
            <a:off x="14172391" y="6098756"/>
            <a:ext cx="248344" cy="248342"/>
            <a:chOff x="2991668" y="6807571"/>
            <a:chExt cx="248344" cy="24834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55BDF6C-548C-4C8D-B28A-3A86CD748B07}"/>
                </a:ext>
              </a:extLst>
            </p:cNvPr>
            <p:cNvSpPr/>
            <p:nvPr/>
          </p:nvSpPr>
          <p:spPr>
            <a:xfrm>
              <a:off x="2991668" y="6807571"/>
              <a:ext cx="248344" cy="248342"/>
            </a:xfrm>
            <a:prstGeom prst="ellipse">
              <a:avLst/>
            </a:prstGeom>
            <a:solidFill>
              <a:schemeClr val="bg1"/>
            </a:solidFill>
            <a:ln w="31750">
              <a:noFill/>
            </a:ln>
            <a:effectLst>
              <a:outerShdw blurRad="1270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F0B5116-F853-4A12-BEC8-AD37B37E6241}"/>
                </a:ext>
              </a:extLst>
            </p:cNvPr>
            <p:cNvSpPr/>
            <p:nvPr/>
          </p:nvSpPr>
          <p:spPr>
            <a:xfrm>
              <a:off x="3049014" y="6864917"/>
              <a:ext cx="133652" cy="133650"/>
            </a:xfrm>
            <a:prstGeom prst="ellipse">
              <a:avLst/>
            </a:prstGeom>
            <a:gradFill>
              <a:gsLst>
                <a:gs pos="200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path path="circle">
                <a:fillToRect l="50000" t="-80000" r="50000" b="180000"/>
              </a:path>
            </a:gradFill>
            <a:ln w="31750">
              <a:noFill/>
            </a:ln>
            <a:effectLst>
              <a:outerShdw blurRad="1270000" algn="ctr" rotWithShape="0">
                <a:schemeClr val="accent6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8320DE8-4DE3-4DEF-A00B-6201F649FCB9}"/>
              </a:ext>
            </a:extLst>
          </p:cNvPr>
          <p:cNvGrpSpPr/>
          <p:nvPr/>
        </p:nvGrpSpPr>
        <p:grpSpPr>
          <a:xfrm>
            <a:off x="16480087" y="6098756"/>
            <a:ext cx="248344" cy="248342"/>
            <a:chOff x="2991668" y="6807571"/>
            <a:chExt cx="248344" cy="248342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0AF10D4-367B-4466-8AEB-4B3B297EB248}"/>
                </a:ext>
              </a:extLst>
            </p:cNvPr>
            <p:cNvSpPr/>
            <p:nvPr/>
          </p:nvSpPr>
          <p:spPr>
            <a:xfrm>
              <a:off x="2991668" y="6807571"/>
              <a:ext cx="248344" cy="248342"/>
            </a:xfrm>
            <a:prstGeom prst="ellipse">
              <a:avLst/>
            </a:prstGeom>
            <a:solidFill>
              <a:schemeClr val="bg1"/>
            </a:solidFill>
            <a:ln w="31750">
              <a:noFill/>
            </a:ln>
            <a:effectLst>
              <a:outerShdw blurRad="1270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6A2F311-52F2-4CC2-81E6-D092166B3110}"/>
                </a:ext>
              </a:extLst>
            </p:cNvPr>
            <p:cNvSpPr/>
            <p:nvPr/>
          </p:nvSpPr>
          <p:spPr>
            <a:xfrm>
              <a:off x="3049014" y="6864917"/>
              <a:ext cx="133652" cy="133650"/>
            </a:xfrm>
            <a:prstGeom prst="ellipse">
              <a:avLst/>
            </a:prstGeom>
            <a:gradFill>
              <a:gsLst>
                <a:gs pos="2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-80000" r="50000" b="180000"/>
              </a:path>
            </a:gradFill>
            <a:ln w="31750">
              <a:noFill/>
            </a:ln>
            <a:effectLst>
              <a:outerShdw blurRad="1270000" algn="ctr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EBAF9212-91FF-4AF3-9FD8-AF4F468A8150}"/>
              </a:ext>
            </a:extLst>
          </p:cNvPr>
          <p:cNvSpPr txBox="1">
            <a:spLocks/>
          </p:cNvSpPr>
          <p:nvPr/>
        </p:nvSpPr>
        <p:spPr>
          <a:xfrm>
            <a:off x="4772497" y="734737"/>
            <a:ext cx="9932044" cy="755088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Стратегия развития проекта</a:t>
            </a:r>
            <a:endParaRPr lang="id-ID" sz="5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D94531F-3BA9-4C96-945E-B90F99B66462}"/>
              </a:ext>
            </a:extLst>
          </p:cNvPr>
          <p:cNvGrpSpPr/>
          <p:nvPr/>
        </p:nvGrpSpPr>
        <p:grpSpPr>
          <a:xfrm>
            <a:off x="1569798" y="6805458"/>
            <a:ext cx="2605962" cy="820879"/>
            <a:chOff x="1569798" y="7281470"/>
            <a:chExt cx="2605962" cy="820879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3F9B367-3F3F-445C-868E-ECB9FB6C2FF6}"/>
                </a:ext>
              </a:extLst>
            </p:cNvPr>
            <p:cNvSpPr/>
            <p:nvPr/>
          </p:nvSpPr>
          <p:spPr>
            <a:xfrm>
              <a:off x="1569798" y="7579129"/>
              <a:ext cx="260596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Nexa Bold" panose="02000000000000000000" pitchFamily="50" charset="0"/>
                  <a:cs typeface="Segoe UI" panose="020B0502040204020203" pitchFamily="34" charset="0"/>
                </a:rPr>
                <a:t>Набор команды</a:t>
              </a:r>
              <a:endParaRPr lang="en-US" sz="28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F6CE6A6-CEB6-4ADC-9E32-BF9064339715}"/>
                </a:ext>
              </a:extLst>
            </p:cNvPr>
            <p:cNvSpPr/>
            <p:nvPr/>
          </p:nvSpPr>
          <p:spPr>
            <a:xfrm>
              <a:off x="1569798" y="7281470"/>
              <a:ext cx="260596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  <a:latin typeface="Nexa Light" panose="02000000000000000000" pitchFamily="50" charset="0"/>
                  <a:cs typeface="Segoe UI" panose="020B0502040204020203" pitchFamily="34" charset="0"/>
                </a:rPr>
                <a:t>01 Mar 2024</a:t>
              </a: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A9E2EB22-55C4-47A1-A17D-5B89CDBF6616}"/>
              </a:ext>
            </a:extLst>
          </p:cNvPr>
          <p:cNvSpPr/>
          <p:nvPr/>
        </p:nvSpPr>
        <p:spPr>
          <a:xfrm>
            <a:off x="7988672" y="3896656"/>
            <a:ext cx="34996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Участник демо-дня Акселератора «Технохаб 2.0»</a:t>
            </a:r>
            <a:endParaRPr lang="en-US" sz="2800" dirty="0">
              <a:solidFill>
                <a:schemeClr val="bg1"/>
              </a:solidFill>
              <a:latin typeface="Nexa Bold" panose="020000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AFD9FA8-575A-4022-9DD2-E467497A54D4}"/>
              </a:ext>
            </a:extLst>
          </p:cNvPr>
          <p:cNvSpPr/>
          <p:nvPr/>
        </p:nvSpPr>
        <p:spPr>
          <a:xfrm>
            <a:off x="8435538" y="3598997"/>
            <a:ext cx="26059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10 Jun 20</a:t>
            </a:r>
            <a:r>
              <a:rPr lang="ru-RU" sz="2000" dirty="0">
                <a:solidFill>
                  <a:schemeClr val="bg1">
                    <a:lumMod val="85000"/>
                  </a:schemeClr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24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Nexa Light" panose="02000000000000000000" pitchFamily="50" charset="0"/>
              <a:cs typeface="Segoe UI" panose="020B0502040204020203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4F71D5E-8046-4D05-A7A8-2A426B1BE863}"/>
              </a:ext>
            </a:extLst>
          </p:cNvPr>
          <p:cNvGrpSpPr/>
          <p:nvPr/>
        </p:nvGrpSpPr>
        <p:grpSpPr>
          <a:xfrm>
            <a:off x="5543472" y="6805458"/>
            <a:ext cx="3832050" cy="1251766"/>
            <a:chOff x="1569798" y="7281470"/>
            <a:chExt cx="2605962" cy="1251766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3CD4B63-C65E-464F-BB41-D246497C4BFA}"/>
                </a:ext>
              </a:extLst>
            </p:cNvPr>
            <p:cNvSpPr/>
            <p:nvPr/>
          </p:nvSpPr>
          <p:spPr>
            <a:xfrm>
              <a:off x="1569798" y="7579129"/>
              <a:ext cx="260596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Nexa Bold" panose="02000000000000000000" pitchFamily="50" charset="0"/>
                  <a:cs typeface="Segoe UI" panose="020B0502040204020203" pitchFamily="34" charset="0"/>
                </a:rPr>
                <a:t>Готовый демо продукт</a:t>
              </a:r>
              <a:endParaRPr lang="en-US" sz="28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47615D2-4C3F-4472-94A4-75341068FD18}"/>
                </a:ext>
              </a:extLst>
            </p:cNvPr>
            <p:cNvSpPr/>
            <p:nvPr/>
          </p:nvSpPr>
          <p:spPr>
            <a:xfrm>
              <a:off x="1569798" y="7281470"/>
              <a:ext cx="260596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  <a:latin typeface="Nexa Light" panose="02000000000000000000" pitchFamily="50" charset="0"/>
                  <a:cs typeface="Segoe UI" panose="020B0502040204020203" pitchFamily="34" charset="0"/>
                </a:rPr>
                <a:t>30 May 2024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D70AAF6-FF14-4EC9-92A8-195B33E4A7BB}"/>
              </a:ext>
            </a:extLst>
          </p:cNvPr>
          <p:cNvGrpSpPr/>
          <p:nvPr/>
        </p:nvGrpSpPr>
        <p:grpSpPr>
          <a:xfrm>
            <a:off x="3404203" y="5074606"/>
            <a:ext cx="3598726" cy="1251766"/>
            <a:chOff x="1569798" y="7281470"/>
            <a:chExt cx="2605962" cy="1251766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90787EB-F141-4F47-8DBD-578EC57BF9F5}"/>
                </a:ext>
              </a:extLst>
            </p:cNvPr>
            <p:cNvSpPr/>
            <p:nvPr/>
          </p:nvSpPr>
          <p:spPr>
            <a:xfrm>
              <a:off x="1569798" y="7579129"/>
              <a:ext cx="260596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Nexa Bold" panose="02000000000000000000" pitchFamily="50" charset="0"/>
                  <a:cs typeface="Segoe UI" panose="020B0502040204020203" pitchFamily="34" charset="0"/>
                </a:rPr>
                <a:t>Процесс разработки</a:t>
              </a:r>
              <a:endParaRPr lang="en-US" sz="28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C711B3E-C94A-416C-B5D3-C570D96B50A5}"/>
                </a:ext>
              </a:extLst>
            </p:cNvPr>
            <p:cNvSpPr/>
            <p:nvPr/>
          </p:nvSpPr>
          <p:spPr>
            <a:xfrm>
              <a:off x="1569798" y="7281470"/>
              <a:ext cx="260596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  <a:latin typeface="Nexa Light" panose="02000000000000000000" pitchFamily="50" charset="0"/>
                  <a:cs typeface="Segoe UI" panose="020B0502040204020203" pitchFamily="34" charset="0"/>
                </a:rPr>
                <a:t>01 Mar – 30 May 2024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28235FC-3012-4225-8A23-A0CFDB48D3A3}"/>
              </a:ext>
            </a:extLst>
          </p:cNvPr>
          <p:cNvGrpSpPr/>
          <p:nvPr/>
        </p:nvGrpSpPr>
        <p:grpSpPr>
          <a:xfrm>
            <a:off x="9842947" y="6805458"/>
            <a:ext cx="4329444" cy="1251766"/>
            <a:chOff x="1393048" y="7281470"/>
            <a:chExt cx="2959462" cy="1251766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C3C2F8D-D1C5-4819-A895-D7463D184DA3}"/>
                </a:ext>
              </a:extLst>
            </p:cNvPr>
            <p:cNvSpPr/>
            <p:nvPr/>
          </p:nvSpPr>
          <p:spPr>
            <a:xfrm>
              <a:off x="1393048" y="7579129"/>
              <a:ext cx="295946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Nexa Bold" panose="02000000000000000000" pitchFamily="50" charset="0"/>
                  <a:cs typeface="Segoe UI" panose="020B0502040204020203" pitchFamily="34" charset="0"/>
                </a:rPr>
                <a:t>Привлечение инвестиций</a:t>
              </a:r>
              <a:endParaRPr lang="en-US" sz="28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89306BE-BA27-4562-B609-AAA0A0C49A5A}"/>
                </a:ext>
              </a:extLst>
            </p:cNvPr>
            <p:cNvSpPr/>
            <p:nvPr/>
          </p:nvSpPr>
          <p:spPr>
            <a:xfrm>
              <a:off x="1569798" y="7281470"/>
              <a:ext cx="260596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  <a:latin typeface="Nexa Light" panose="02000000000000000000" pitchFamily="50" charset="0"/>
                  <a:cs typeface="Segoe UI" panose="020B0502040204020203" pitchFamily="34" charset="0"/>
                </a:rPr>
                <a:t>20 Sept 2024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F728A2D-B623-40A3-A860-64DD07F167CC}"/>
              </a:ext>
            </a:extLst>
          </p:cNvPr>
          <p:cNvGrpSpPr/>
          <p:nvPr/>
        </p:nvGrpSpPr>
        <p:grpSpPr>
          <a:xfrm>
            <a:off x="12474105" y="4962901"/>
            <a:ext cx="3625172" cy="1251766"/>
            <a:chOff x="1569798" y="7281470"/>
            <a:chExt cx="2605962" cy="1251766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1FB2BB8-D8EA-40B6-A6F3-6757D75D8464}"/>
                </a:ext>
              </a:extLst>
            </p:cNvPr>
            <p:cNvSpPr/>
            <p:nvPr/>
          </p:nvSpPr>
          <p:spPr>
            <a:xfrm>
              <a:off x="1569798" y="7579129"/>
              <a:ext cx="260596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Nexa Bold" panose="02000000000000000000" pitchFamily="50" charset="0"/>
                  <a:cs typeface="Segoe UI" panose="020B0502040204020203" pitchFamily="34" charset="0"/>
                </a:rPr>
                <a:t>Создание</a:t>
              </a:r>
              <a:r>
                <a:rPr lang="en-US" sz="2800" dirty="0">
                  <a:solidFill>
                    <a:schemeClr val="bg1"/>
                  </a:solidFill>
                  <a:latin typeface="Nexa Bold" panose="02000000000000000000" pitchFamily="50" charset="0"/>
                  <a:cs typeface="Segoe UI" panose="020B0502040204020203" pitchFamily="34" charset="0"/>
                </a:rPr>
                <a:t> IT </a:t>
              </a:r>
              <a:r>
                <a:rPr lang="ru-RU" sz="2800" dirty="0">
                  <a:solidFill>
                    <a:schemeClr val="bg1"/>
                  </a:solidFill>
                  <a:latin typeface="Nexa Bold" panose="02000000000000000000" pitchFamily="50" charset="0"/>
                  <a:cs typeface="Segoe UI" panose="020B0502040204020203" pitchFamily="34" charset="0"/>
                </a:rPr>
                <a:t>компании </a:t>
              </a:r>
              <a:endParaRPr lang="en-US" sz="28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205171C-4A30-4559-99A7-6463FB0B3F4C}"/>
                </a:ext>
              </a:extLst>
            </p:cNvPr>
            <p:cNvSpPr/>
            <p:nvPr/>
          </p:nvSpPr>
          <p:spPr>
            <a:xfrm>
              <a:off x="1569798" y="7281470"/>
              <a:ext cx="260596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  <a:latin typeface="Nexa Light" panose="02000000000000000000" pitchFamily="50" charset="0"/>
                  <a:cs typeface="Segoe UI" panose="020B0502040204020203" pitchFamily="34" charset="0"/>
                </a:rPr>
                <a:t>1 Oct 2024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053483A-B449-4F1F-8F5F-A890CCCDCA93}"/>
              </a:ext>
            </a:extLst>
          </p:cNvPr>
          <p:cNvGrpSpPr/>
          <p:nvPr/>
        </p:nvGrpSpPr>
        <p:grpSpPr>
          <a:xfrm>
            <a:off x="15085888" y="6805458"/>
            <a:ext cx="3036742" cy="1251766"/>
            <a:chOff x="1569798" y="7281470"/>
            <a:chExt cx="2605962" cy="1251766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1190F80-1937-4443-866C-AFF00949F392}"/>
                </a:ext>
              </a:extLst>
            </p:cNvPr>
            <p:cNvSpPr/>
            <p:nvPr/>
          </p:nvSpPr>
          <p:spPr>
            <a:xfrm>
              <a:off x="1569798" y="7579129"/>
              <a:ext cx="260596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Nexa Bold" panose="02000000000000000000" pitchFamily="50" charset="0"/>
                  <a:cs typeface="Segoe UI" panose="020B0502040204020203" pitchFamily="34" charset="0"/>
                </a:rPr>
                <a:t>Выход на рынок</a:t>
              </a:r>
              <a:endParaRPr lang="en-US" sz="28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E5B067D-41EA-4BE6-AE90-3E71912965EC}"/>
                </a:ext>
              </a:extLst>
            </p:cNvPr>
            <p:cNvSpPr/>
            <p:nvPr/>
          </p:nvSpPr>
          <p:spPr>
            <a:xfrm>
              <a:off x="1569798" y="7281470"/>
              <a:ext cx="260596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  <a:latin typeface="Nexa Light" panose="02000000000000000000" pitchFamily="50" charset="0"/>
                  <a:cs typeface="Segoe UI" panose="020B0502040204020203" pitchFamily="34" charset="0"/>
                </a:rPr>
                <a:t>14 Oct 2024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B5971E80-A924-47EB-825D-3F49917D67C2}"/>
              </a:ext>
            </a:extLst>
          </p:cNvPr>
          <p:cNvSpPr txBox="1"/>
          <p:nvPr/>
        </p:nvSpPr>
        <p:spPr>
          <a:xfrm rot="16200000" flipH="1">
            <a:off x="-1193345" y="5332512"/>
            <a:ext cx="35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trike="noStrike" spc="600" dirty="0">
                <a:solidFill>
                  <a:schemeClr val="bg1">
                    <a:alpha val="45000"/>
                  </a:schemeClr>
                </a:solidFill>
                <a:latin typeface="Nexa Light" panose="02000000000000000000" pitchFamily="50" charset="0"/>
                <a:ea typeface="Roboto Condensed" panose="02000000000000000000" pitchFamily="2" charset="0"/>
                <a:cs typeface="Segoe UI" panose="020B0502040204020203" pitchFamily="34" charset="0"/>
              </a:rPr>
              <a:t>PAVLOVAWEB.RU</a:t>
            </a:r>
            <a:endParaRPr lang="id-ID" sz="1400" strike="noStrike" spc="600" dirty="0">
              <a:solidFill>
                <a:schemeClr val="bg1">
                  <a:alpha val="45000"/>
                </a:schemeClr>
              </a:solidFill>
              <a:latin typeface="Nexa Light" panose="02000000000000000000" pitchFamily="50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C5B1E97-5CC5-4ADB-844A-856AFF72B5AF}"/>
              </a:ext>
            </a:extLst>
          </p:cNvPr>
          <p:cNvSpPr txBox="1"/>
          <p:nvPr/>
        </p:nvSpPr>
        <p:spPr>
          <a:xfrm rot="10800000" flipV="1">
            <a:off x="17971062" y="9953375"/>
            <a:ext cx="1515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2800" b="0" i="0" smtClean="0">
                <a:solidFill>
                  <a:schemeClr val="bg1"/>
                </a:solidFill>
                <a:latin typeface="Nexa Light" panose="02000000000000000000" pitchFamily="50" charset="0"/>
                <a:ea typeface="Roboto Condensed" panose="02000000000000000000" pitchFamily="2" charset="0"/>
                <a:cs typeface="Segoe UI" panose="020B0502040204020203" pitchFamily="34" charset="0"/>
              </a:rPr>
              <a:pPr algn="ctr"/>
              <a:t>8</a:t>
            </a:fld>
            <a:endParaRPr lang="id-ID" sz="8800" b="0" i="0" dirty="0">
              <a:solidFill>
                <a:schemeClr val="bg1"/>
              </a:solidFill>
              <a:latin typeface="Nexa Light" panose="02000000000000000000" pitchFamily="50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65" name="Freeform: Shape 40">
            <a:extLst>
              <a:ext uri="{FF2B5EF4-FFF2-40B4-BE49-F238E27FC236}">
                <a16:creationId xmlns:a16="http://schemas.microsoft.com/office/drawing/2014/main" id="{46A12F60-4D3B-416C-950B-581CEC9B527F}"/>
              </a:ext>
            </a:extLst>
          </p:cNvPr>
          <p:cNvSpPr/>
          <p:nvPr/>
        </p:nvSpPr>
        <p:spPr>
          <a:xfrm>
            <a:off x="1" y="9226102"/>
            <a:ext cx="1807516" cy="1746697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762000" y="1189072"/>
                  <a:pt x="2584450" y="1190447"/>
                  <a:pt x="3200400" y="1720566"/>
                </a:cubicBezTo>
                <a:cubicBezTo>
                  <a:pt x="3816350" y="2250685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alpha val="4000"/>
                </a:schemeClr>
              </a:gs>
              <a:gs pos="0">
                <a:srgbClr val="181B2C">
                  <a:alpha val="3000"/>
                </a:srgbClr>
              </a:gs>
              <a:gs pos="55000">
                <a:schemeClr val="accent5">
                  <a:alpha val="33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6" name="Freeform: Shape 41">
            <a:extLst>
              <a:ext uri="{FF2B5EF4-FFF2-40B4-BE49-F238E27FC236}">
                <a16:creationId xmlns:a16="http://schemas.microsoft.com/office/drawing/2014/main" id="{AC903754-9FB7-4632-9C2F-A35ABD54FB2F}"/>
              </a:ext>
            </a:extLst>
          </p:cNvPr>
          <p:cNvSpPr/>
          <p:nvPr/>
        </p:nvSpPr>
        <p:spPr>
          <a:xfrm>
            <a:off x="1289" y="8702817"/>
            <a:ext cx="535778" cy="1136676"/>
          </a:xfrm>
          <a:custGeom>
            <a:avLst/>
            <a:gdLst>
              <a:gd name="connsiteX0" fmla="*/ 0 w 1189942"/>
              <a:gd name="connsiteY0" fmla="*/ 0 h 2524513"/>
              <a:gd name="connsiteX1" fmla="*/ 175601 w 1189942"/>
              <a:gd name="connsiteY1" fmla="*/ 17702 h 2524513"/>
              <a:gd name="connsiteX2" fmla="*/ 1189942 w 1189942"/>
              <a:gd name="connsiteY2" fmla="*/ 1262256 h 2524513"/>
              <a:gd name="connsiteX3" fmla="*/ 175601 w 1189942"/>
              <a:gd name="connsiteY3" fmla="*/ 2506811 h 2524513"/>
              <a:gd name="connsiteX4" fmla="*/ 0 w 1189942"/>
              <a:gd name="connsiteY4" fmla="*/ 2524513 h 252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942" h="2524513">
                <a:moveTo>
                  <a:pt x="0" y="0"/>
                </a:moveTo>
                <a:lnTo>
                  <a:pt x="175601" y="17702"/>
                </a:lnTo>
                <a:cubicBezTo>
                  <a:pt x="754484" y="136158"/>
                  <a:pt x="1189942" y="648354"/>
                  <a:pt x="1189942" y="1262256"/>
                </a:cubicBezTo>
                <a:cubicBezTo>
                  <a:pt x="1189942" y="1876159"/>
                  <a:pt x="754484" y="2388354"/>
                  <a:pt x="175601" y="2506811"/>
                </a:cubicBezTo>
                <a:lnTo>
                  <a:pt x="0" y="2524513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5"/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outerShdw blurRad="1270000" dist="6223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5185083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: Rounded Corners 52">
            <a:extLst>
              <a:ext uri="{FF2B5EF4-FFF2-40B4-BE49-F238E27FC236}">
                <a16:creationId xmlns:a16="http://schemas.microsoft.com/office/drawing/2014/main" id="{FC2C80A4-F0AA-42F9-A283-48FA5139C7A9}"/>
              </a:ext>
            </a:extLst>
          </p:cNvPr>
          <p:cNvSpPr/>
          <p:nvPr/>
        </p:nvSpPr>
        <p:spPr>
          <a:xfrm>
            <a:off x="10886615" y="1581957"/>
            <a:ext cx="7165682" cy="8803402"/>
          </a:xfrm>
          <a:prstGeom prst="roundRect">
            <a:avLst>
              <a:gd name="adj" fmla="val 8414"/>
            </a:avLst>
          </a:prstGeom>
          <a:solidFill>
            <a:schemeClr val="bg1">
              <a:alpha val="2000"/>
            </a:schemeClr>
          </a:solidFill>
          <a:ln w="38100">
            <a:solidFill>
              <a:srgbClr val="787A8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			</a:t>
            </a:r>
            <a:endParaRPr lang="id-ID" dirty="0"/>
          </a:p>
        </p:txBody>
      </p:sp>
      <p:sp>
        <p:nvSpPr>
          <p:cNvPr id="42" name="Rectangle 29">
            <a:extLst>
              <a:ext uri="{FF2B5EF4-FFF2-40B4-BE49-F238E27FC236}">
                <a16:creationId xmlns:a16="http://schemas.microsoft.com/office/drawing/2014/main" id="{280F66C6-1E50-4338-9124-EABF8158366C}"/>
              </a:ext>
            </a:extLst>
          </p:cNvPr>
          <p:cNvSpPr/>
          <p:nvPr/>
        </p:nvSpPr>
        <p:spPr>
          <a:xfrm>
            <a:off x="10904322" y="8714902"/>
            <a:ext cx="7156810" cy="49073"/>
          </a:xfrm>
          <a:prstGeom prst="rect">
            <a:avLst/>
          </a:prstGeom>
          <a:solidFill>
            <a:srgbClr val="898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3" name="Rectangle 29">
            <a:extLst>
              <a:ext uri="{FF2B5EF4-FFF2-40B4-BE49-F238E27FC236}">
                <a16:creationId xmlns:a16="http://schemas.microsoft.com/office/drawing/2014/main" id="{B7170599-C358-4AFC-8FA5-AC10325103B4}"/>
              </a:ext>
            </a:extLst>
          </p:cNvPr>
          <p:cNvSpPr/>
          <p:nvPr/>
        </p:nvSpPr>
        <p:spPr>
          <a:xfrm>
            <a:off x="10905561" y="9264157"/>
            <a:ext cx="7156810" cy="49073"/>
          </a:xfrm>
          <a:prstGeom prst="rect">
            <a:avLst/>
          </a:prstGeom>
          <a:solidFill>
            <a:srgbClr val="898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0FF3B174-6B62-4A64-A88D-68ABBD363AA0}"/>
              </a:ext>
            </a:extLst>
          </p:cNvPr>
          <p:cNvGrpSpPr/>
          <p:nvPr/>
        </p:nvGrpSpPr>
        <p:grpSpPr>
          <a:xfrm>
            <a:off x="10838719" y="1562907"/>
            <a:ext cx="7231846" cy="8848090"/>
            <a:chOff x="11234825" y="4595505"/>
            <a:chExt cx="7231846" cy="8243285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30273483-7C5B-4414-9548-D1667CCCF118}"/>
                </a:ext>
              </a:extLst>
            </p:cNvPr>
            <p:cNvGrpSpPr/>
            <p:nvPr/>
          </p:nvGrpSpPr>
          <p:grpSpPr>
            <a:xfrm>
              <a:off x="11262526" y="5610353"/>
              <a:ext cx="7186829" cy="7210036"/>
              <a:chOff x="11262526" y="5610353"/>
              <a:chExt cx="7186829" cy="7210036"/>
            </a:xfrm>
          </p:grpSpPr>
          <p:grpSp>
            <p:nvGrpSpPr>
              <p:cNvPr id="20" name="Группа 19">
                <a:extLst>
                  <a:ext uri="{FF2B5EF4-FFF2-40B4-BE49-F238E27FC236}">
                    <a16:creationId xmlns:a16="http://schemas.microsoft.com/office/drawing/2014/main" id="{92216B21-78B5-4206-956D-28D242FFDB07}"/>
                  </a:ext>
                </a:extLst>
              </p:cNvPr>
              <p:cNvGrpSpPr/>
              <p:nvPr/>
            </p:nvGrpSpPr>
            <p:grpSpPr>
              <a:xfrm>
                <a:off x="11262526" y="5610353"/>
                <a:ext cx="7186829" cy="7210036"/>
                <a:chOff x="11262526" y="5986273"/>
                <a:chExt cx="7186829" cy="7210036"/>
              </a:xfrm>
            </p:grpSpPr>
            <p:sp>
              <p:nvSpPr>
                <p:cNvPr id="230" name="Rectangle 29">
                  <a:extLst>
                    <a:ext uri="{FF2B5EF4-FFF2-40B4-BE49-F238E27FC236}">
                      <a16:creationId xmlns:a16="http://schemas.microsoft.com/office/drawing/2014/main" id="{1A11C0A2-C682-4FF0-A363-101CD508BF2F}"/>
                    </a:ext>
                  </a:extLst>
                </p:cNvPr>
                <p:cNvSpPr/>
                <p:nvPr/>
              </p:nvSpPr>
              <p:spPr>
                <a:xfrm flipH="1">
                  <a:off x="15316755" y="6031991"/>
                  <a:ext cx="56691" cy="7164318"/>
                </a:xfrm>
                <a:prstGeom prst="rect">
                  <a:avLst/>
                </a:prstGeom>
                <a:solidFill>
                  <a:srgbClr val="898A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dirty="0"/>
                </a:p>
              </p:txBody>
            </p:sp>
            <p:sp>
              <p:nvSpPr>
                <p:cNvPr id="228" name="Rectangle 29">
                  <a:extLst>
                    <a:ext uri="{FF2B5EF4-FFF2-40B4-BE49-F238E27FC236}">
                      <a16:creationId xmlns:a16="http://schemas.microsoft.com/office/drawing/2014/main" id="{FF2A4CFD-7555-4575-9E3B-0479025C70E0}"/>
                    </a:ext>
                  </a:extLst>
                </p:cNvPr>
                <p:cNvSpPr/>
                <p:nvPr/>
              </p:nvSpPr>
              <p:spPr>
                <a:xfrm>
                  <a:off x="11262636" y="5986273"/>
                  <a:ext cx="7156810" cy="45719"/>
                </a:xfrm>
                <a:prstGeom prst="rect">
                  <a:avLst/>
                </a:prstGeom>
                <a:solidFill>
                  <a:srgbClr val="84869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238" name="Rectangle 29">
                  <a:extLst>
                    <a:ext uri="{FF2B5EF4-FFF2-40B4-BE49-F238E27FC236}">
                      <a16:creationId xmlns:a16="http://schemas.microsoft.com/office/drawing/2014/main" id="{4AC8DD63-0DCE-4849-8BBF-D2CA1F6464B8}"/>
                    </a:ext>
                  </a:extLst>
                </p:cNvPr>
                <p:cNvSpPr/>
                <p:nvPr/>
              </p:nvSpPr>
              <p:spPr>
                <a:xfrm>
                  <a:off x="11262526" y="7750525"/>
                  <a:ext cx="7186829" cy="45719"/>
                </a:xfrm>
                <a:prstGeom prst="rect">
                  <a:avLst/>
                </a:prstGeom>
                <a:solidFill>
                  <a:srgbClr val="898A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dirty="0"/>
                </a:p>
              </p:txBody>
            </p:sp>
            <p:sp>
              <p:nvSpPr>
                <p:cNvPr id="239" name="Rectangle 29">
                  <a:extLst>
                    <a:ext uri="{FF2B5EF4-FFF2-40B4-BE49-F238E27FC236}">
                      <a16:creationId xmlns:a16="http://schemas.microsoft.com/office/drawing/2014/main" id="{B3559DFE-E984-424E-BF39-5050941F70DF}"/>
                    </a:ext>
                  </a:extLst>
                </p:cNvPr>
                <p:cNvSpPr/>
                <p:nvPr/>
              </p:nvSpPr>
              <p:spPr>
                <a:xfrm>
                  <a:off x="11273264" y="8424134"/>
                  <a:ext cx="7156810" cy="45719"/>
                </a:xfrm>
                <a:prstGeom prst="rect">
                  <a:avLst/>
                </a:prstGeom>
                <a:solidFill>
                  <a:srgbClr val="898A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dirty="0"/>
                </a:p>
              </p:txBody>
            </p:sp>
            <p:sp>
              <p:nvSpPr>
                <p:cNvPr id="240" name="Rectangle 29">
                  <a:extLst>
                    <a:ext uri="{FF2B5EF4-FFF2-40B4-BE49-F238E27FC236}">
                      <a16:creationId xmlns:a16="http://schemas.microsoft.com/office/drawing/2014/main" id="{E0E7E291-06E8-4234-8CB9-DEA7E8E9E0DC}"/>
                    </a:ext>
                  </a:extLst>
                </p:cNvPr>
                <p:cNvSpPr/>
                <p:nvPr/>
              </p:nvSpPr>
              <p:spPr>
                <a:xfrm>
                  <a:off x="11262636" y="9338333"/>
                  <a:ext cx="7156810" cy="45719"/>
                </a:xfrm>
                <a:prstGeom prst="rect">
                  <a:avLst/>
                </a:prstGeom>
                <a:solidFill>
                  <a:srgbClr val="898A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dirty="0"/>
                </a:p>
              </p:txBody>
            </p:sp>
            <p:sp>
              <p:nvSpPr>
                <p:cNvPr id="241" name="Rectangle 29">
                  <a:extLst>
                    <a:ext uri="{FF2B5EF4-FFF2-40B4-BE49-F238E27FC236}">
                      <a16:creationId xmlns:a16="http://schemas.microsoft.com/office/drawing/2014/main" id="{208BE4EA-F702-44B9-9444-009C5318E409}"/>
                    </a:ext>
                  </a:extLst>
                </p:cNvPr>
                <p:cNvSpPr/>
                <p:nvPr/>
              </p:nvSpPr>
              <p:spPr>
                <a:xfrm>
                  <a:off x="11287346" y="10011943"/>
                  <a:ext cx="7156810" cy="45719"/>
                </a:xfrm>
                <a:prstGeom prst="rect">
                  <a:avLst/>
                </a:prstGeom>
                <a:solidFill>
                  <a:srgbClr val="898A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dirty="0"/>
                </a:p>
              </p:txBody>
            </p:sp>
          </p:grpSp>
          <p:sp>
            <p:nvSpPr>
              <p:cNvPr id="247" name="Rectangle 29">
                <a:extLst>
                  <a:ext uri="{FF2B5EF4-FFF2-40B4-BE49-F238E27FC236}">
                    <a16:creationId xmlns:a16="http://schemas.microsoft.com/office/drawing/2014/main" id="{68D37F29-8866-49EC-A1DD-82E195BCA10E}"/>
                  </a:ext>
                </a:extLst>
              </p:cNvPr>
              <p:cNvSpPr/>
              <p:nvPr/>
            </p:nvSpPr>
            <p:spPr>
              <a:xfrm>
                <a:off x="11285777" y="10601821"/>
                <a:ext cx="7156810" cy="45719"/>
              </a:xfrm>
              <a:prstGeom prst="rect">
                <a:avLst/>
              </a:prstGeom>
              <a:solidFill>
                <a:srgbClr val="898A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sp>
          <p:nvSpPr>
            <p:cNvPr id="246" name="Rounded Rectangle 16">
              <a:extLst>
                <a:ext uri="{FF2B5EF4-FFF2-40B4-BE49-F238E27FC236}">
                  <a16:creationId xmlns:a16="http://schemas.microsoft.com/office/drawing/2014/main" id="{7ADEC0CA-1378-4CEC-82E3-82345104C901}"/>
                </a:ext>
              </a:extLst>
            </p:cNvPr>
            <p:cNvSpPr/>
            <p:nvPr/>
          </p:nvSpPr>
          <p:spPr>
            <a:xfrm>
              <a:off x="11234825" y="4595505"/>
              <a:ext cx="7231846" cy="8243285"/>
            </a:xfrm>
            <a:prstGeom prst="roundRect">
              <a:avLst>
                <a:gd name="adj" fmla="val 8583"/>
              </a:avLst>
            </a:prstGeom>
            <a:gradFill>
              <a:gsLst>
                <a:gs pos="2000">
                  <a:srgbClr val="2E3252">
                    <a:alpha val="50000"/>
                  </a:srgbClr>
                </a:gs>
                <a:gs pos="100000">
                  <a:srgbClr val="161828">
                    <a:alpha val="50000"/>
                  </a:srgb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Nexa Bold" panose="02000000000000000000" pitchFamily="50" charset="0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52ADE7AC-288C-4840-888F-080B77741093}"/>
              </a:ext>
            </a:extLst>
          </p:cNvPr>
          <p:cNvSpPr txBox="1"/>
          <p:nvPr/>
        </p:nvSpPr>
        <p:spPr>
          <a:xfrm>
            <a:off x="1064796" y="4160734"/>
            <a:ext cx="1131602" cy="925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6600" spc="300" dirty="0">
                <a:gradFill>
                  <a:gsLst>
                    <a:gs pos="0">
                      <a:schemeClr val="accent2"/>
                    </a:gs>
                    <a:gs pos="45000">
                      <a:schemeClr val="accent2"/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Nexa Bold" panose="02000000000000000000" pitchFamily="50" charset="0"/>
              </a:rPr>
              <a:t>02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26CC00E-5890-4E04-A960-E6001510A2D7}"/>
              </a:ext>
            </a:extLst>
          </p:cNvPr>
          <p:cNvSpPr/>
          <p:nvPr/>
        </p:nvSpPr>
        <p:spPr>
          <a:xfrm>
            <a:off x="2190977" y="2036372"/>
            <a:ext cx="32131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Фонд оплаты труда</a:t>
            </a:r>
            <a:endParaRPr lang="en-US" sz="2800" dirty="0">
              <a:solidFill>
                <a:schemeClr val="bg1">
                  <a:lumMod val="95000"/>
                </a:schemeClr>
              </a:solidFill>
              <a:latin typeface="Nexa Light" panose="020000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E7B5E00-DFB8-4E89-9FF4-63AD6DC84900}"/>
              </a:ext>
            </a:extLst>
          </p:cNvPr>
          <p:cNvSpPr txBox="1"/>
          <p:nvPr/>
        </p:nvSpPr>
        <p:spPr>
          <a:xfrm>
            <a:off x="1058917" y="1783606"/>
            <a:ext cx="1154460" cy="925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6600" spc="300" dirty="0">
                <a:gradFill>
                  <a:gsLst>
                    <a:gs pos="0">
                      <a:schemeClr val="accent1"/>
                    </a:gs>
                    <a:gs pos="4500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Nexa Bold" panose="02000000000000000000" pitchFamily="50" charset="0"/>
              </a:rPr>
              <a:t>01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E4D0902-A861-4E0E-B6B2-0D6F1F6C43A2}"/>
              </a:ext>
            </a:extLst>
          </p:cNvPr>
          <p:cNvSpPr/>
          <p:nvPr/>
        </p:nvSpPr>
        <p:spPr>
          <a:xfrm>
            <a:off x="957409" y="2551415"/>
            <a:ext cx="4693716" cy="1380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Сумма затрат на выплату заработной платы – </a:t>
            </a:r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900 000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₽</a:t>
            </a:r>
            <a:r>
              <a:rPr lang="ru-RU" sz="2400" b="1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разработку одного проекта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8C0766E-E3F2-46EE-859D-782CB6FB4F7D}"/>
              </a:ext>
            </a:extLst>
          </p:cNvPr>
          <p:cNvSpPr txBox="1"/>
          <p:nvPr/>
        </p:nvSpPr>
        <p:spPr>
          <a:xfrm>
            <a:off x="5970528" y="1783241"/>
            <a:ext cx="1941899" cy="925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6600" spc="300" dirty="0">
                <a:gradFill>
                  <a:gsLst>
                    <a:gs pos="0">
                      <a:schemeClr val="accent4"/>
                    </a:gs>
                    <a:gs pos="45000">
                      <a:schemeClr val="accent4">
                        <a:alpha val="62000"/>
                      </a:schemeClr>
                    </a:gs>
                    <a:gs pos="100000">
                      <a:schemeClr val="accent4">
                        <a:alpha val="0"/>
                      </a:schemeClr>
                    </a:gs>
                  </a:gsLst>
                  <a:lin ang="5400000" scaled="1"/>
                </a:gradFill>
                <a:latin typeface="Nexa Bold" panose="02000000000000000000" pitchFamily="50" charset="0"/>
              </a:rPr>
              <a:t>04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D931383-8F03-47BD-A13C-35FB84551BCF}"/>
              </a:ext>
            </a:extLst>
          </p:cNvPr>
          <p:cNvSpPr txBox="1"/>
          <p:nvPr/>
        </p:nvSpPr>
        <p:spPr>
          <a:xfrm>
            <a:off x="996158" y="7351548"/>
            <a:ext cx="1133723" cy="925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6600" spc="300" dirty="0">
                <a:gradFill>
                  <a:gsLst>
                    <a:gs pos="0">
                      <a:schemeClr val="accent3"/>
                    </a:gs>
                    <a:gs pos="45000">
                      <a:schemeClr val="accent3"/>
                    </a:gs>
                    <a:gs pos="100000">
                      <a:schemeClr val="accent3">
                        <a:alpha val="0"/>
                      </a:schemeClr>
                    </a:gs>
                  </a:gsLst>
                  <a:lin ang="5400000" scaled="1"/>
                </a:gradFill>
                <a:latin typeface="Nexa Bold" panose="02000000000000000000" pitchFamily="50" charset="0"/>
              </a:rPr>
              <a:t>03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C58C8D8-C64B-585B-4309-86937034E36A}"/>
              </a:ext>
            </a:extLst>
          </p:cNvPr>
          <p:cNvSpPr txBox="1"/>
          <p:nvPr/>
        </p:nvSpPr>
        <p:spPr>
          <a:xfrm>
            <a:off x="13376258" y="5662282"/>
            <a:ext cx="3310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d-ID" sz="1600" spc="300" dirty="0">
              <a:solidFill>
                <a:schemeClr val="bg1"/>
              </a:solidFill>
              <a:latin typeface="Nexa Light" panose="02000000000000000000" pitchFamily="50" charset="0"/>
              <a:ea typeface="Roboto Medium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149" name="Rectangle 134">
            <a:extLst>
              <a:ext uri="{FF2B5EF4-FFF2-40B4-BE49-F238E27FC236}">
                <a16:creationId xmlns:a16="http://schemas.microsoft.com/office/drawing/2014/main" id="{E435394C-24C7-4F67-ADE6-330307B2E226}"/>
              </a:ext>
            </a:extLst>
          </p:cNvPr>
          <p:cNvSpPr/>
          <p:nvPr/>
        </p:nvSpPr>
        <p:spPr>
          <a:xfrm>
            <a:off x="11146281" y="5337583"/>
            <a:ext cx="3169405" cy="937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Чистая прибыль с одного проекта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0" name="Rectangle 134">
            <a:extLst>
              <a:ext uri="{FF2B5EF4-FFF2-40B4-BE49-F238E27FC236}">
                <a16:creationId xmlns:a16="http://schemas.microsoft.com/office/drawing/2014/main" id="{1E5338D4-CC4E-4802-8528-3E4AD1DD6CE8}"/>
              </a:ext>
            </a:extLst>
          </p:cNvPr>
          <p:cNvSpPr/>
          <p:nvPr/>
        </p:nvSpPr>
        <p:spPr>
          <a:xfrm>
            <a:off x="11143512" y="4690957"/>
            <a:ext cx="3871921" cy="494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Количество проектов в год   </a:t>
            </a:r>
          </a:p>
        </p:txBody>
      </p:sp>
      <p:sp>
        <p:nvSpPr>
          <p:cNvPr id="151" name="Rectangle 134">
            <a:extLst>
              <a:ext uri="{FF2B5EF4-FFF2-40B4-BE49-F238E27FC236}">
                <a16:creationId xmlns:a16="http://schemas.microsoft.com/office/drawing/2014/main" id="{1A568026-9B2A-4FC5-A185-BE174C28B61E}"/>
              </a:ext>
            </a:extLst>
          </p:cNvPr>
          <p:cNvSpPr/>
          <p:nvPr/>
        </p:nvSpPr>
        <p:spPr>
          <a:xfrm>
            <a:off x="11148797" y="2746859"/>
            <a:ext cx="3348608" cy="182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Объем инвестиций (общие затраты на разработку первого проекта)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6" name="Rectangle 134">
            <a:extLst>
              <a:ext uri="{FF2B5EF4-FFF2-40B4-BE49-F238E27FC236}">
                <a16:creationId xmlns:a16="http://schemas.microsoft.com/office/drawing/2014/main" id="{0263A9FF-D6C7-44EA-9B5C-6D896C6C2EBD}"/>
              </a:ext>
            </a:extLst>
          </p:cNvPr>
          <p:cNvSpPr/>
          <p:nvPr/>
        </p:nvSpPr>
        <p:spPr>
          <a:xfrm>
            <a:off x="11168202" y="7059306"/>
            <a:ext cx="3251910" cy="937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Дисконтированный период окупаемости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2" name="Rectangle 58">
            <a:extLst>
              <a:ext uri="{FF2B5EF4-FFF2-40B4-BE49-F238E27FC236}">
                <a16:creationId xmlns:a16="http://schemas.microsoft.com/office/drawing/2014/main" id="{0E9CE337-6DFB-4248-B0F5-0BEC9D1DF97F}"/>
              </a:ext>
            </a:extLst>
          </p:cNvPr>
          <p:cNvSpPr/>
          <p:nvPr/>
        </p:nvSpPr>
        <p:spPr>
          <a:xfrm>
            <a:off x="2196397" y="4414870"/>
            <a:ext cx="3626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Аутсорсинг персонала</a:t>
            </a:r>
          </a:p>
        </p:txBody>
      </p:sp>
      <p:sp>
        <p:nvSpPr>
          <p:cNvPr id="164" name="Rectangle 60">
            <a:extLst>
              <a:ext uri="{FF2B5EF4-FFF2-40B4-BE49-F238E27FC236}">
                <a16:creationId xmlns:a16="http://schemas.microsoft.com/office/drawing/2014/main" id="{3F7938CB-8524-4A1A-AAED-96C0F6CD6291}"/>
              </a:ext>
            </a:extLst>
          </p:cNvPr>
          <p:cNvSpPr/>
          <p:nvPr/>
        </p:nvSpPr>
        <p:spPr>
          <a:xfrm>
            <a:off x="962828" y="4929913"/>
            <a:ext cx="4688297" cy="2267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Для функционирования бизнеса необходимы услуги бухгалтерии </a:t>
            </a:r>
            <a:br>
              <a:rPr lang="ru-RU" sz="24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юридическая помощь.</a:t>
            </a:r>
          </a:p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Общие затраты на  один </a:t>
            </a:r>
          </a:p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проект – </a:t>
            </a:r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40 000 ₽</a:t>
            </a:r>
            <a:endParaRPr lang="ru-RU" sz="2400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7" name="Rectangle 58">
            <a:extLst>
              <a:ext uri="{FF2B5EF4-FFF2-40B4-BE49-F238E27FC236}">
                <a16:creationId xmlns:a16="http://schemas.microsoft.com/office/drawing/2014/main" id="{D622652C-0DD8-47B5-BCD6-01578F6D7907}"/>
              </a:ext>
            </a:extLst>
          </p:cNvPr>
          <p:cNvSpPr/>
          <p:nvPr/>
        </p:nvSpPr>
        <p:spPr>
          <a:xfrm>
            <a:off x="2129881" y="7603092"/>
            <a:ext cx="32131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Оплата налогов</a:t>
            </a:r>
          </a:p>
        </p:txBody>
      </p:sp>
      <p:sp>
        <p:nvSpPr>
          <p:cNvPr id="169" name="Rectangle 60">
            <a:extLst>
              <a:ext uri="{FF2B5EF4-FFF2-40B4-BE49-F238E27FC236}">
                <a16:creationId xmlns:a16="http://schemas.microsoft.com/office/drawing/2014/main" id="{6353693C-E3F7-4899-BF09-9276225238B7}"/>
              </a:ext>
            </a:extLst>
          </p:cNvPr>
          <p:cNvSpPr/>
          <p:nvPr/>
        </p:nvSpPr>
        <p:spPr>
          <a:xfrm>
            <a:off x="896314" y="8118135"/>
            <a:ext cx="4688297" cy="2267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связи с патентной системой налогообложения налог на прибыль составит 1% от выручки. Общие затраты на </a:t>
            </a:r>
          </a:p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налоги – </a:t>
            </a:r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15 000 ₽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один проект </a:t>
            </a:r>
          </a:p>
        </p:txBody>
      </p:sp>
      <p:sp>
        <p:nvSpPr>
          <p:cNvPr id="172" name="Rectangle 58">
            <a:extLst>
              <a:ext uri="{FF2B5EF4-FFF2-40B4-BE49-F238E27FC236}">
                <a16:creationId xmlns:a16="http://schemas.microsoft.com/office/drawing/2014/main" id="{6BE37693-92AD-4563-B57A-9A7EDF67ED45}"/>
              </a:ext>
            </a:extLst>
          </p:cNvPr>
          <p:cNvSpPr/>
          <p:nvPr/>
        </p:nvSpPr>
        <p:spPr>
          <a:xfrm>
            <a:off x="7097862" y="2050999"/>
            <a:ext cx="66053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Продвижение проекта</a:t>
            </a:r>
          </a:p>
        </p:txBody>
      </p:sp>
      <p:sp>
        <p:nvSpPr>
          <p:cNvPr id="174" name="Rectangle 60">
            <a:extLst>
              <a:ext uri="{FF2B5EF4-FFF2-40B4-BE49-F238E27FC236}">
                <a16:creationId xmlns:a16="http://schemas.microsoft.com/office/drawing/2014/main" id="{9599DB2B-42A6-4A98-AC1C-D9167B61E562}"/>
              </a:ext>
            </a:extLst>
          </p:cNvPr>
          <p:cNvSpPr/>
          <p:nvPr/>
        </p:nvSpPr>
        <p:spPr>
          <a:xfrm>
            <a:off x="5864292" y="2566042"/>
            <a:ext cx="4787479" cy="3596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Для выхода на менеджмент компаний потенциальных заказчиков мы используем наше партнёрство с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</a:t>
            </a:r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Тюменским индустриальным университетом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</a:t>
            </a:r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который сотрудничает с ними. Общие выплаты по </a:t>
            </a:r>
          </a:p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Роялти – </a:t>
            </a:r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150 000 ₽ </a:t>
            </a:r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один проект</a:t>
            </a:r>
          </a:p>
        </p:txBody>
      </p:sp>
      <p:sp>
        <p:nvSpPr>
          <p:cNvPr id="175" name="Rectangle 58">
            <a:extLst>
              <a:ext uri="{FF2B5EF4-FFF2-40B4-BE49-F238E27FC236}">
                <a16:creationId xmlns:a16="http://schemas.microsoft.com/office/drawing/2014/main" id="{3F64096F-5841-4E5C-84D9-C07C76F9746E}"/>
              </a:ext>
            </a:extLst>
          </p:cNvPr>
          <p:cNvSpPr/>
          <p:nvPr/>
        </p:nvSpPr>
        <p:spPr>
          <a:xfrm>
            <a:off x="12580374" y="1606528"/>
            <a:ext cx="60577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>
                    <a:lumMod val="95000"/>
                  </a:schemeClr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Показатели эффективности проекта</a:t>
            </a:r>
            <a:endParaRPr lang="en-US" sz="2800" dirty="0">
              <a:solidFill>
                <a:schemeClr val="bg1">
                  <a:lumMod val="95000"/>
                </a:schemeClr>
              </a:solidFill>
              <a:latin typeface="Nexa Light" panose="020000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CF3141BA-3E4D-4253-8398-E617E093E2A9}"/>
              </a:ext>
            </a:extLst>
          </p:cNvPr>
          <p:cNvSpPr txBox="1"/>
          <p:nvPr/>
        </p:nvSpPr>
        <p:spPr>
          <a:xfrm>
            <a:off x="11491941" y="1791811"/>
            <a:ext cx="2221295" cy="925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6600" spc="300" dirty="0">
                <a:gradFill>
                  <a:gsLst>
                    <a:gs pos="0">
                      <a:srgbClr val="6B99D7"/>
                    </a:gs>
                    <a:gs pos="45000">
                      <a:srgbClr val="2B5EA1"/>
                    </a:gs>
                    <a:gs pos="100000">
                      <a:srgbClr val="233459"/>
                    </a:gs>
                  </a:gsLst>
                  <a:lin ang="5400000" scaled="1"/>
                </a:gradFill>
                <a:latin typeface="Nexa Bold" panose="02000000000000000000" pitchFamily="50" charset="0"/>
              </a:rPr>
              <a:t>0</a:t>
            </a:r>
            <a:r>
              <a:rPr lang="ru-RU" sz="6600" spc="300" dirty="0">
                <a:gradFill>
                  <a:gsLst>
                    <a:gs pos="0">
                      <a:srgbClr val="6B99D7"/>
                    </a:gs>
                    <a:gs pos="45000">
                      <a:srgbClr val="2B5EA1"/>
                    </a:gs>
                    <a:gs pos="100000">
                      <a:srgbClr val="233459"/>
                    </a:gs>
                  </a:gsLst>
                  <a:lin ang="5400000" scaled="1"/>
                </a:gradFill>
                <a:latin typeface="Nexa Bold" panose="02000000000000000000" pitchFamily="50" charset="0"/>
              </a:rPr>
              <a:t>5</a:t>
            </a:r>
            <a:endParaRPr lang="en-US" sz="6600" spc="300" dirty="0">
              <a:gradFill>
                <a:gsLst>
                  <a:gs pos="0">
                    <a:srgbClr val="6B99D7"/>
                  </a:gs>
                  <a:gs pos="45000">
                    <a:srgbClr val="2B5EA1"/>
                  </a:gs>
                  <a:gs pos="100000">
                    <a:srgbClr val="233459"/>
                  </a:gs>
                </a:gsLst>
                <a:lin ang="5400000" scaled="1"/>
              </a:gradFill>
              <a:latin typeface="Nexa Bold" panose="02000000000000000000" pitchFamily="50" charset="0"/>
            </a:endParaRPr>
          </a:p>
        </p:txBody>
      </p:sp>
      <p:sp>
        <p:nvSpPr>
          <p:cNvPr id="231" name="Rectangle 134">
            <a:extLst>
              <a:ext uri="{FF2B5EF4-FFF2-40B4-BE49-F238E27FC236}">
                <a16:creationId xmlns:a16="http://schemas.microsoft.com/office/drawing/2014/main" id="{C089EE79-A95D-4BB1-9965-DE47DC776109}"/>
              </a:ext>
            </a:extLst>
          </p:cNvPr>
          <p:cNvSpPr/>
          <p:nvPr/>
        </p:nvSpPr>
        <p:spPr>
          <a:xfrm>
            <a:off x="15501534" y="3364465"/>
            <a:ext cx="2287676" cy="561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1 105 000 ₽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2" name="Rectangle 134">
            <a:extLst>
              <a:ext uri="{FF2B5EF4-FFF2-40B4-BE49-F238E27FC236}">
                <a16:creationId xmlns:a16="http://schemas.microsoft.com/office/drawing/2014/main" id="{9D7F194F-63C2-4127-9693-61A7EDD4B661}"/>
              </a:ext>
            </a:extLst>
          </p:cNvPr>
          <p:cNvSpPr/>
          <p:nvPr/>
        </p:nvSpPr>
        <p:spPr>
          <a:xfrm>
            <a:off x="11144376" y="6404142"/>
            <a:ext cx="3276215" cy="494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Чистая прибыль в год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3" name="Rectangle 134">
            <a:extLst>
              <a:ext uri="{FF2B5EF4-FFF2-40B4-BE49-F238E27FC236}">
                <a16:creationId xmlns:a16="http://schemas.microsoft.com/office/drawing/2014/main" id="{C654B2E2-608F-445D-9447-286EA1F47451}"/>
              </a:ext>
            </a:extLst>
          </p:cNvPr>
          <p:cNvSpPr/>
          <p:nvPr/>
        </p:nvSpPr>
        <p:spPr>
          <a:xfrm>
            <a:off x="14919697" y="4639832"/>
            <a:ext cx="3114271" cy="561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 шт.  </a:t>
            </a:r>
          </a:p>
        </p:txBody>
      </p:sp>
      <p:sp>
        <p:nvSpPr>
          <p:cNvPr id="234" name="Rectangle 134">
            <a:extLst>
              <a:ext uri="{FF2B5EF4-FFF2-40B4-BE49-F238E27FC236}">
                <a16:creationId xmlns:a16="http://schemas.microsoft.com/office/drawing/2014/main" id="{449A3C1D-AEFB-452E-AD9A-5156ABB8AFE3}"/>
              </a:ext>
            </a:extLst>
          </p:cNvPr>
          <p:cNvSpPr/>
          <p:nvPr/>
        </p:nvSpPr>
        <p:spPr>
          <a:xfrm>
            <a:off x="14919697" y="5495486"/>
            <a:ext cx="3150868" cy="561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395 000 ₽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6" name="Rectangle 134">
            <a:extLst>
              <a:ext uri="{FF2B5EF4-FFF2-40B4-BE49-F238E27FC236}">
                <a16:creationId xmlns:a16="http://schemas.microsoft.com/office/drawing/2014/main" id="{202F8D0D-B9CD-464D-A260-CC61CBDF515B}"/>
              </a:ext>
            </a:extLst>
          </p:cNvPr>
          <p:cNvSpPr/>
          <p:nvPr/>
        </p:nvSpPr>
        <p:spPr>
          <a:xfrm>
            <a:off x="14919697" y="6342135"/>
            <a:ext cx="3133552" cy="561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2 370 000 ₽        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7" name="Rectangle 134">
            <a:extLst>
              <a:ext uri="{FF2B5EF4-FFF2-40B4-BE49-F238E27FC236}">
                <a16:creationId xmlns:a16="http://schemas.microsoft.com/office/drawing/2014/main" id="{368C8628-C25B-40F4-BCD5-EB69FFBBE00E}"/>
              </a:ext>
            </a:extLst>
          </p:cNvPr>
          <p:cNvSpPr/>
          <p:nvPr/>
        </p:nvSpPr>
        <p:spPr>
          <a:xfrm>
            <a:off x="14865983" y="7231487"/>
            <a:ext cx="3114270" cy="561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 месяцев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48" name="Rectangle 134">
            <a:extLst>
              <a:ext uri="{FF2B5EF4-FFF2-40B4-BE49-F238E27FC236}">
                <a16:creationId xmlns:a16="http://schemas.microsoft.com/office/drawing/2014/main" id="{530EC0E6-9F2D-448F-BB28-87108CBD5BEB}"/>
              </a:ext>
            </a:extLst>
          </p:cNvPr>
          <p:cNvSpPr/>
          <p:nvPr/>
        </p:nvSpPr>
        <p:spPr>
          <a:xfrm>
            <a:off x="11141335" y="8727542"/>
            <a:ext cx="4053962" cy="494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Индекс прибыльности,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PI</a:t>
            </a:r>
          </a:p>
        </p:txBody>
      </p:sp>
      <p:sp>
        <p:nvSpPr>
          <p:cNvPr id="249" name="Rectangle 134">
            <a:extLst>
              <a:ext uri="{FF2B5EF4-FFF2-40B4-BE49-F238E27FC236}">
                <a16:creationId xmlns:a16="http://schemas.microsoft.com/office/drawing/2014/main" id="{046E710D-7468-4C91-8129-12B65914953B}"/>
              </a:ext>
            </a:extLst>
          </p:cNvPr>
          <p:cNvSpPr/>
          <p:nvPr/>
        </p:nvSpPr>
        <p:spPr>
          <a:xfrm>
            <a:off x="15886137" y="8727542"/>
            <a:ext cx="1073963" cy="561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4,60 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0" name="Text Placeholder 2">
            <a:extLst>
              <a:ext uri="{FF2B5EF4-FFF2-40B4-BE49-F238E27FC236}">
                <a16:creationId xmlns:a16="http://schemas.microsoft.com/office/drawing/2014/main" id="{F1C46E17-7446-4440-9B86-66DE996CA2E9}"/>
              </a:ext>
            </a:extLst>
          </p:cNvPr>
          <p:cNvSpPr txBox="1">
            <a:spLocks/>
          </p:cNvSpPr>
          <p:nvPr/>
        </p:nvSpPr>
        <p:spPr>
          <a:xfrm>
            <a:off x="6334380" y="561803"/>
            <a:ext cx="3847302" cy="598739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Экономика</a:t>
            </a:r>
            <a:endParaRPr lang="id-ID" sz="5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56" name="Rectangle 134">
            <a:extLst>
              <a:ext uri="{FF2B5EF4-FFF2-40B4-BE49-F238E27FC236}">
                <a16:creationId xmlns:a16="http://schemas.microsoft.com/office/drawing/2014/main" id="{A4F74737-63F5-41FF-83B5-4FD087DCACA8}"/>
              </a:ext>
            </a:extLst>
          </p:cNvPr>
          <p:cNvSpPr/>
          <p:nvPr/>
        </p:nvSpPr>
        <p:spPr>
          <a:xfrm>
            <a:off x="11158422" y="8177488"/>
            <a:ext cx="3552837" cy="494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Денежный поток,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NPV</a:t>
            </a:r>
          </a:p>
        </p:txBody>
      </p:sp>
      <p:sp>
        <p:nvSpPr>
          <p:cNvPr id="58" name="Rectangle 134">
            <a:extLst>
              <a:ext uri="{FF2B5EF4-FFF2-40B4-BE49-F238E27FC236}">
                <a16:creationId xmlns:a16="http://schemas.microsoft.com/office/drawing/2014/main" id="{B9C3E612-9985-460B-83CD-50FD31A4BD1F}"/>
              </a:ext>
            </a:extLst>
          </p:cNvPr>
          <p:cNvSpPr/>
          <p:nvPr/>
        </p:nvSpPr>
        <p:spPr>
          <a:xfrm>
            <a:off x="11139702" y="9297412"/>
            <a:ext cx="3411169" cy="937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Внутренняя норма доходности,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</a:t>
            </a:r>
            <a:r>
              <a:rPr lang="af-ZA" sz="2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RR</a:t>
            </a:r>
            <a:endParaRPr lang="en-US" sz="2400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3" name="Rectangle 134">
            <a:extLst>
              <a:ext uri="{FF2B5EF4-FFF2-40B4-BE49-F238E27FC236}">
                <a16:creationId xmlns:a16="http://schemas.microsoft.com/office/drawing/2014/main" id="{C99E5C21-79DC-4E5C-83A6-6497CED7750C}"/>
              </a:ext>
            </a:extLst>
          </p:cNvPr>
          <p:cNvSpPr/>
          <p:nvPr/>
        </p:nvSpPr>
        <p:spPr>
          <a:xfrm>
            <a:off x="14915140" y="8116313"/>
            <a:ext cx="3133552" cy="561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3 976 103 ₽ 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4" name="Rectangle 134">
            <a:extLst>
              <a:ext uri="{FF2B5EF4-FFF2-40B4-BE49-F238E27FC236}">
                <a16:creationId xmlns:a16="http://schemas.microsoft.com/office/drawing/2014/main" id="{24E01DBA-3E59-42C0-88C5-7D12A1C50789}"/>
              </a:ext>
            </a:extLst>
          </p:cNvPr>
          <p:cNvSpPr/>
          <p:nvPr/>
        </p:nvSpPr>
        <p:spPr>
          <a:xfrm>
            <a:off x="15911749" y="9561492"/>
            <a:ext cx="1073963" cy="561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16% 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3968CD8-6CCF-4F96-9A8B-1FA3CB8F9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633" y="6491142"/>
            <a:ext cx="3348397" cy="391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3261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28">
            <a:extLst>
              <a:ext uri="{FF2B5EF4-FFF2-40B4-BE49-F238E27FC236}">
                <a16:creationId xmlns:a16="http://schemas.microsoft.com/office/drawing/2014/main" id="{F3520B53-58E1-43C7-B3DC-8DAF1C2951AA}"/>
              </a:ext>
            </a:extLst>
          </p:cNvPr>
          <p:cNvGrpSpPr/>
          <p:nvPr/>
        </p:nvGrpSpPr>
        <p:grpSpPr>
          <a:xfrm rot="10800000">
            <a:off x="4781892" y="3351995"/>
            <a:ext cx="2771776" cy="1670818"/>
            <a:chOff x="0" y="-73175"/>
            <a:chExt cx="19477038" cy="11045978"/>
          </a:xfrm>
        </p:grpSpPr>
        <p:sp>
          <p:nvSpPr>
            <p:cNvPr id="16" name="Rectangle 2">
              <a:extLst>
                <a:ext uri="{FF2B5EF4-FFF2-40B4-BE49-F238E27FC236}">
                  <a16:creationId xmlns:a16="http://schemas.microsoft.com/office/drawing/2014/main" id="{3F18E807-1AEE-44E1-9E4D-2DCA8803C27A}"/>
                </a:ext>
              </a:extLst>
            </p:cNvPr>
            <p:cNvSpPr/>
            <p:nvPr/>
          </p:nvSpPr>
          <p:spPr>
            <a:xfrm flipH="1">
              <a:off x="0" y="1369940"/>
              <a:ext cx="19477038" cy="9578138"/>
            </a:xfrm>
            <a:custGeom>
              <a:avLst/>
              <a:gdLst>
                <a:gd name="connsiteX0" fmla="*/ 0 w 19477038"/>
                <a:gd name="connsiteY0" fmla="*/ 0 h 8229600"/>
                <a:gd name="connsiteX1" fmla="*/ 19477038 w 19477038"/>
                <a:gd name="connsiteY1" fmla="*/ 0 h 8229600"/>
                <a:gd name="connsiteX2" fmla="*/ 19477038 w 19477038"/>
                <a:gd name="connsiteY2" fmla="*/ 8229600 h 8229600"/>
                <a:gd name="connsiteX3" fmla="*/ 0 w 19477038"/>
                <a:gd name="connsiteY3" fmla="*/ 8229600 h 8229600"/>
                <a:gd name="connsiteX4" fmla="*/ 0 w 19477038"/>
                <a:gd name="connsiteY4" fmla="*/ 0 h 8229600"/>
                <a:gd name="connsiteX0" fmla="*/ 0 w 19477038"/>
                <a:gd name="connsiteY0" fmla="*/ 550606 h 8780206"/>
                <a:gd name="connsiteX1" fmla="*/ 19477038 w 19477038"/>
                <a:gd name="connsiteY1" fmla="*/ 550606 h 8780206"/>
                <a:gd name="connsiteX2" fmla="*/ 19477038 w 19477038"/>
                <a:gd name="connsiteY2" fmla="*/ 8780206 h 8780206"/>
                <a:gd name="connsiteX3" fmla="*/ 0 w 19477038"/>
                <a:gd name="connsiteY3" fmla="*/ 8780206 h 8780206"/>
                <a:gd name="connsiteX4" fmla="*/ 0 w 19477038"/>
                <a:gd name="connsiteY4" fmla="*/ 550606 h 8780206"/>
                <a:gd name="connsiteX0" fmla="*/ 0 w 19477038"/>
                <a:gd name="connsiteY0" fmla="*/ 284740 h 8514340"/>
                <a:gd name="connsiteX1" fmla="*/ 19477038 w 19477038"/>
                <a:gd name="connsiteY1" fmla="*/ 284740 h 8514340"/>
                <a:gd name="connsiteX2" fmla="*/ 19477038 w 19477038"/>
                <a:gd name="connsiteY2" fmla="*/ 8514340 h 8514340"/>
                <a:gd name="connsiteX3" fmla="*/ 0 w 19477038"/>
                <a:gd name="connsiteY3" fmla="*/ 8514340 h 8514340"/>
                <a:gd name="connsiteX4" fmla="*/ 0 w 19477038"/>
                <a:gd name="connsiteY4" fmla="*/ 284740 h 8514340"/>
                <a:gd name="connsiteX0" fmla="*/ 0 w 19477038"/>
                <a:gd name="connsiteY0" fmla="*/ 422999 h 8652599"/>
                <a:gd name="connsiteX1" fmla="*/ 19477038 w 19477038"/>
                <a:gd name="connsiteY1" fmla="*/ 422999 h 8652599"/>
                <a:gd name="connsiteX2" fmla="*/ 19477038 w 19477038"/>
                <a:gd name="connsiteY2" fmla="*/ 8652599 h 8652599"/>
                <a:gd name="connsiteX3" fmla="*/ 0 w 19477038"/>
                <a:gd name="connsiteY3" fmla="*/ 8652599 h 8652599"/>
                <a:gd name="connsiteX4" fmla="*/ 0 w 19477038"/>
                <a:gd name="connsiteY4" fmla="*/ 422999 h 8652599"/>
                <a:gd name="connsiteX0" fmla="*/ 0 w 19477038"/>
                <a:gd name="connsiteY0" fmla="*/ 1409341 h 9638941"/>
                <a:gd name="connsiteX1" fmla="*/ 19477038 w 19477038"/>
                <a:gd name="connsiteY1" fmla="*/ 1409341 h 9638941"/>
                <a:gd name="connsiteX2" fmla="*/ 19477038 w 19477038"/>
                <a:gd name="connsiteY2" fmla="*/ 9638941 h 9638941"/>
                <a:gd name="connsiteX3" fmla="*/ 0 w 19477038"/>
                <a:gd name="connsiteY3" fmla="*/ 9638941 h 9638941"/>
                <a:gd name="connsiteX4" fmla="*/ 0 w 19477038"/>
                <a:gd name="connsiteY4" fmla="*/ 1409341 h 9638941"/>
                <a:gd name="connsiteX0" fmla="*/ 0 w 19477038"/>
                <a:gd name="connsiteY0" fmla="*/ 1016379 h 9245979"/>
                <a:gd name="connsiteX1" fmla="*/ 19477038 w 19477038"/>
                <a:gd name="connsiteY1" fmla="*/ 1016379 h 9245979"/>
                <a:gd name="connsiteX2" fmla="*/ 19477038 w 19477038"/>
                <a:gd name="connsiteY2" fmla="*/ 9245979 h 9245979"/>
                <a:gd name="connsiteX3" fmla="*/ 0 w 19477038"/>
                <a:gd name="connsiteY3" fmla="*/ 9245979 h 9245979"/>
                <a:gd name="connsiteX4" fmla="*/ 0 w 19477038"/>
                <a:gd name="connsiteY4" fmla="*/ 1016379 h 9245979"/>
                <a:gd name="connsiteX0" fmla="*/ 0 w 19477038"/>
                <a:gd name="connsiteY0" fmla="*/ 1348540 h 9578140"/>
                <a:gd name="connsiteX1" fmla="*/ 19477038 w 19477038"/>
                <a:gd name="connsiteY1" fmla="*/ 1348540 h 9578140"/>
                <a:gd name="connsiteX2" fmla="*/ 19477038 w 19477038"/>
                <a:gd name="connsiteY2" fmla="*/ 9578140 h 9578140"/>
                <a:gd name="connsiteX3" fmla="*/ 0 w 19477038"/>
                <a:gd name="connsiteY3" fmla="*/ 9578140 h 9578140"/>
                <a:gd name="connsiteX4" fmla="*/ 0 w 19477038"/>
                <a:gd name="connsiteY4" fmla="*/ 1348540 h 957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77038" h="9578140">
                  <a:moveTo>
                    <a:pt x="0" y="1348540"/>
                  </a:moveTo>
                  <a:cubicBezTo>
                    <a:pt x="6664753" y="-3571640"/>
                    <a:pt x="12716471" y="6981973"/>
                    <a:pt x="19477038" y="1348540"/>
                  </a:cubicBezTo>
                  <a:lnTo>
                    <a:pt x="19477038" y="9578140"/>
                  </a:lnTo>
                  <a:lnTo>
                    <a:pt x="0" y="9578140"/>
                  </a:lnTo>
                  <a:lnTo>
                    <a:pt x="0" y="134854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18" name="Rectangle 2">
              <a:extLst>
                <a:ext uri="{FF2B5EF4-FFF2-40B4-BE49-F238E27FC236}">
                  <a16:creationId xmlns:a16="http://schemas.microsoft.com/office/drawing/2014/main" id="{641BEA71-BD55-4EB9-91AD-5B19360A3DA3}"/>
                </a:ext>
              </a:extLst>
            </p:cNvPr>
            <p:cNvSpPr/>
            <p:nvPr/>
          </p:nvSpPr>
          <p:spPr>
            <a:xfrm>
              <a:off x="0" y="-73175"/>
              <a:ext cx="19477038" cy="11045978"/>
            </a:xfrm>
            <a:custGeom>
              <a:avLst/>
              <a:gdLst>
                <a:gd name="connsiteX0" fmla="*/ 0 w 19477038"/>
                <a:gd name="connsiteY0" fmla="*/ 0 h 8229600"/>
                <a:gd name="connsiteX1" fmla="*/ 19477038 w 19477038"/>
                <a:gd name="connsiteY1" fmla="*/ 0 h 8229600"/>
                <a:gd name="connsiteX2" fmla="*/ 19477038 w 19477038"/>
                <a:gd name="connsiteY2" fmla="*/ 8229600 h 8229600"/>
                <a:gd name="connsiteX3" fmla="*/ 0 w 19477038"/>
                <a:gd name="connsiteY3" fmla="*/ 8229600 h 8229600"/>
                <a:gd name="connsiteX4" fmla="*/ 0 w 19477038"/>
                <a:gd name="connsiteY4" fmla="*/ 0 h 8229600"/>
                <a:gd name="connsiteX0" fmla="*/ 0 w 19477038"/>
                <a:gd name="connsiteY0" fmla="*/ 550606 h 8780206"/>
                <a:gd name="connsiteX1" fmla="*/ 19477038 w 19477038"/>
                <a:gd name="connsiteY1" fmla="*/ 550606 h 8780206"/>
                <a:gd name="connsiteX2" fmla="*/ 19477038 w 19477038"/>
                <a:gd name="connsiteY2" fmla="*/ 8780206 h 8780206"/>
                <a:gd name="connsiteX3" fmla="*/ 0 w 19477038"/>
                <a:gd name="connsiteY3" fmla="*/ 8780206 h 8780206"/>
                <a:gd name="connsiteX4" fmla="*/ 0 w 19477038"/>
                <a:gd name="connsiteY4" fmla="*/ 550606 h 8780206"/>
                <a:gd name="connsiteX0" fmla="*/ 0 w 19477038"/>
                <a:gd name="connsiteY0" fmla="*/ 284740 h 8514340"/>
                <a:gd name="connsiteX1" fmla="*/ 19477038 w 19477038"/>
                <a:gd name="connsiteY1" fmla="*/ 284740 h 8514340"/>
                <a:gd name="connsiteX2" fmla="*/ 19477038 w 19477038"/>
                <a:gd name="connsiteY2" fmla="*/ 8514340 h 8514340"/>
                <a:gd name="connsiteX3" fmla="*/ 0 w 19477038"/>
                <a:gd name="connsiteY3" fmla="*/ 8514340 h 8514340"/>
                <a:gd name="connsiteX4" fmla="*/ 0 w 19477038"/>
                <a:gd name="connsiteY4" fmla="*/ 284740 h 8514340"/>
                <a:gd name="connsiteX0" fmla="*/ 0 w 19477038"/>
                <a:gd name="connsiteY0" fmla="*/ 422999 h 8652599"/>
                <a:gd name="connsiteX1" fmla="*/ 19477038 w 19477038"/>
                <a:gd name="connsiteY1" fmla="*/ 422999 h 8652599"/>
                <a:gd name="connsiteX2" fmla="*/ 19477038 w 19477038"/>
                <a:gd name="connsiteY2" fmla="*/ 8652599 h 8652599"/>
                <a:gd name="connsiteX3" fmla="*/ 0 w 19477038"/>
                <a:gd name="connsiteY3" fmla="*/ 8652599 h 8652599"/>
                <a:gd name="connsiteX4" fmla="*/ 0 w 19477038"/>
                <a:gd name="connsiteY4" fmla="*/ 422999 h 8652599"/>
                <a:gd name="connsiteX0" fmla="*/ 0 w 19477038"/>
                <a:gd name="connsiteY0" fmla="*/ 1675631 h 9905231"/>
                <a:gd name="connsiteX1" fmla="*/ 19477038 w 19477038"/>
                <a:gd name="connsiteY1" fmla="*/ 1675631 h 9905231"/>
                <a:gd name="connsiteX2" fmla="*/ 19477038 w 19477038"/>
                <a:gd name="connsiteY2" fmla="*/ 9905231 h 9905231"/>
                <a:gd name="connsiteX3" fmla="*/ 0 w 19477038"/>
                <a:gd name="connsiteY3" fmla="*/ 9905231 h 9905231"/>
                <a:gd name="connsiteX4" fmla="*/ 0 w 19477038"/>
                <a:gd name="connsiteY4" fmla="*/ 1675631 h 9905231"/>
                <a:gd name="connsiteX0" fmla="*/ 0 w 19477038"/>
                <a:gd name="connsiteY0" fmla="*/ 1431229 h 9660829"/>
                <a:gd name="connsiteX1" fmla="*/ 19477038 w 19477038"/>
                <a:gd name="connsiteY1" fmla="*/ 1431229 h 9660829"/>
                <a:gd name="connsiteX2" fmla="*/ 19477038 w 19477038"/>
                <a:gd name="connsiteY2" fmla="*/ 9660829 h 9660829"/>
                <a:gd name="connsiteX3" fmla="*/ 0 w 19477038"/>
                <a:gd name="connsiteY3" fmla="*/ 9660829 h 9660829"/>
                <a:gd name="connsiteX4" fmla="*/ 0 w 19477038"/>
                <a:gd name="connsiteY4" fmla="*/ 1431229 h 9660829"/>
                <a:gd name="connsiteX0" fmla="*/ 0 w 19477038"/>
                <a:gd name="connsiteY0" fmla="*/ 3161390 h 11390990"/>
                <a:gd name="connsiteX1" fmla="*/ 19477038 w 19477038"/>
                <a:gd name="connsiteY1" fmla="*/ 3161390 h 11390990"/>
                <a:gd name="connsiteX2" fmla="*/ 19477038 w 19477038"/>
                <a:gd name="connsiteY2" fmla="*/ 11390990 h 11390990"/>
                <a:gd name="connsiteX3" fmla="*/ 0 w 19477038"/>
                <a:gd name="connsiteY3" fmla="*/ 11390990 h 11390990"/>
                <a:gd name="connsiteX4" fmla="*/ 0 w 19477038"/>
                <a:gd name="connsiteY4" fmla="*/ 3161390 h 11390990"/>
                <a:gd name="connsiteX0" fmla="*/ 0 w 19477038"/>
                <a:gd name="connsiteY0" fmla="*/ 2816379 h 11045979"/>
                <a:gd name="connsiteX1" fmla="*/ 19477038 w 19477038"/>
                <a:gd name="connsiteY1" fmla="*/ 2816379 h 11045979"/>
                <a:gd name="connsiteX2" fmla="*/ 19477038 w 19477038"/>
                <a:gd name="connsiteY2" fmla="*/ 11045979 h 11045979"/>
                <a:gd name="connsiteX3" fmla="*/ 0 w 19477038"/>
                <a:gd name="connsiteY3" fmla="*/ 11045979 h 11045979"/>
                <a:gd name="connsiteX4" fmla="*/ 0 w 19477038"/>
                <a:gd name="connsiteY4" fmla="*/ 2816379 h 1104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77038" h="11045979">
                  <a:moveTo>
                    <a:pt x="0" y="2816379"/>
                  </a:moveTo>
                  <a:cubicBezTo>
                    <a:pt x="5125804" y="-5942138"/>
                    <a:pt x="12135440" y="9108415"/>
                    <a:pt x="19477038" y="2816379"/>
                  </a:cubicBezTo>
                  <a:lnTo>
                    <a:pt x="19477038" y="11045979"/>
                  </a:lnTo>
                  <a:lnTo>
                    <a:pt x="0" y="11045979"/>
                  </a:lnTo>
                  <a:lnTo>
                    <a:pt x="0" y="2816379"/>
                  </a:lnTo>
                  <a:close/>
                </a:path>
              </a:pathLst>
            </a:custGeom>
            <a:gradFill flip="none" rotWithShape="1">
              <a:gsLst>
                <a:gs pos="2000">
                  <a:schemeClr val="accent1"/>
                </a:gs>
                <a:gs pos="100000">
                  <a:schemeClr val="accent5"/>
                </a:gs>
              </a:gsLst>
              <a:lin ang="27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BAFCE744-B58A-4FEF-AC33-A5CBF980A2E7}"/>
              </a:ext>
            </a:extLst>
          </p:cNvPr>
          <p:cNvSpPr/>
          <p:nvPr/>
        </p:nvSpPr>
        <p:spPr>
          <a:xfrm>
            <a:off x="4713856" y="1586711"/>
            <a:ext cx="2906210" cy="29062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9A650743-5CE7-4B21-872F-9E6B795DF039}"/>
              </a:ext>
            </a:extLst>
          </p:cNvPr>
          <p:cNvSpPr txBox="1">
            <a:spLocks/>
          </p:cNvSpPr>
          <p:nvPr/>
        </p:nvSpPr>
        <p:spPr>
          <a:xfrm>
            <a:off x="4570976" y="513256"/>
            <a:ext cx="9932044" cy="1649378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Команда</a:t>
            </a:r>
            <a:endParaRPr lang="id-ID" sz="5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C8D9D6C-722B-987C-C844-4A6F2E714F29}"/>
              </a:ext>
            </a:extLst>
          </p:cNvPr>
          <p:cNvSpPr/>
          <p:nvPr/>
        </p:nvSpPr>
        <p:spPr>
          <a:xfrm>
            <a:off x="4762000" y="2715625"/>
            <a:ext cx="2809924" cy="3272914"/>
          </a:xfrm>
          <a:prstGeom prst="roundRect">
            <a:avLst>
              <a:gd name="adj" fmla="val 17268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30" name="Group 28">
            <a:extLst>
              <a:ext uri="{FF2B5EF4-FFF2-40B4-BE49-F238E27FC236}">
                <a16:creationId xmlns:a16="http://schemas.microsoft.com/office/drawing/2014/main" id="{66B74709-E685-EDA9-4549-03FF1278EBC3}"/>
              </a:ext>
            </a:extLst>
          </p:cNvPr>
          <p:cNvGrpSpPr/>
          <p:nvPr/>
        </p:nvGrpSpPr>
        <p:grpSpPr>
          <a:xfrm rot="10800000">
            <a:off x="8151929" y="3351995"/>
            <a:ext cx="2771776" cy="1670818"/>
            <a:chOff x="0" y="-73175"/>
            <a:chExt cx="19477038" cy="11045978"/>
          </a:xfrm>
        </p:grpSpPr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3F6B4863-4DA4-5B36-D3D1-F4C5530CA8F4}"/>
                </a:ext>
              </a:extLst>
            </p:cNvPr>
            <p:cNvSpPr/>
            <p:nvPr/>
          </p:nvSpPr>
          <p:spPr>
            <a:xfrm flipH="1">
              <a:off x="0" y="1369940"/>
              <a:ext cx="19477038" cy="9578138"/>
            </a:xfrm>
            <a:custGeom>
              <a:avLst/>
              <a:gdLst>
                <a:gd name="connsiteX0" fmla="*/ 0 w 19477038"/>
                <a:gd name="connsiteY0" fmla="*/ 0 h 8229600"/>
                <a:gd name="connsiteX1" fmla="*/ 19477038 w 19477038"/>
                <a:gd name="connsiteY1" fmla="*/ 0 h 8229600"/>
                <a:gd name="connsiteX2" fmla="*/ 19477038 w 19477038"/>
                <a:gd name="connsiteY2" fmla="*/ 8229600 h 8229600"/>
                <a:gd name="connsiteX3" fmla="*/ 0 w 19477038"/>
                <a:gd name="connsiteY3" fmla="*/ 8229600 h 8229600"/>
                <a:gd name="connsiteX4" fmla="*/ 0 w 19477038"/>
                <a:gd name="connsiteY4" fmla="*/ 0 h 8229600"/>
                <a:gd name="connsiteX0" fmla="*/ 0 w 19477038"/>
                <a:gd name="connsiteY0" fmla="*/ 550606 h 8780206"/>
                <a:gd name="connsiteX1" fmla="*/ 19477038 w 19477038"/>
                <a:gd name="connsiteY1" fmla="*/ 550606 h 8780206"/>
                <a:gd name="connsiteX2" fmla="*/ 19477038 w 19477038"/>
                <a:gd name="connsiteY2" fmla="*/ 8780206 h 8780206"/>
                <a:gd name="connsiteX3" fmla="*/ 0 w 19477038"/>
                <a:gd name="connsiteY3" fmla="*/ 8780206 h 8780206"/>
                <a:gd name="connsiteX4" fmla="*/ 0 w 19477038"/>
                <a:gd name="connsiteY4" fmla="*/ 550606 h 8780206"/>
                <a:gd name="connsiteX0" fmla="*/ 0 w 19477038"/>
                <a:gd name="connsiteY0" fmla="*/ 284740 h 8514340"/>
                <a:gd name="connsiteX1" fmla="*/ 19477038 w 19477038"/>
                <a:gd name="connsiteY1" fmla="*/ 284740 h 8514340"/>
                <a:gd name="connsiteX2" fmla="*/ 19477038 w 19477038"/>
                <a:gd name="connsiteY2" fmla="*/ 8514340 h 8514340"/>
                <a:gd name="connsiteX3" fmla="*/ 0 w 19477038"/>
                <a:gd name="connsiteY3" fmla="*/ 8514340 h 8514340"/>
                <a:gd name="connsiteX4" fmla="*/ 0 w 19477038"/>
                <a:gd name="connsiteY4" fmla="*/ 284740 h 8514340"/>
                <a:gd name="connsiteX0" fmla="*/ 0 w 19477038"/>
                <a:gd name="connsiteY0" fmla="*/ 422999 h 8652599"/>
                <a:gd name="connsiteX1" fmla="*/ 19477038 w 19477038"/>
                <a:gd name="connsiteY1" fmla="*/ 422999 h 8652599"/>
                <a:gd name="connsiteX2" fmla="*/ 19477038 w 19477038"/>
                <a:gd name="connsiteY2" fmla="*/ 8652599 h 8652599"/>
                <a:gd name="connsiteX3" fmla="*/ 0 w 19477038"/>
                <a:gd name="connsiteY3" fmla="*/ 8652599 h 8652599"/>
                <a:gd name="connsiteX4" fmla="*/ 0 w 19477038"/>
                <a:gd name="connsiteY4" fmla="*/ 422999 h 8652599"/>
                <a:gd name="connsiteX0" fmla="*/ 0 w 19477038"/>
                <a:gd name="connsiteY0" fmla="*/ 1409341 h 9638941"/>
                <a:gd name="connsiteX1" fmla="*/ 19477038 w 19477038"/>
                <a:gd name="connsiteY1" fmla="*/ 1409341 h 9638941"/>
                <a:gd name="connsiteX2" fmla="*/ 19477038 w 19477038"/>
                <a:gd name="connsiteY2" fmla="*/ 9638941 h 9638941"/>
                <a:gd name="connsiteX3" fmla="*/ 0 w 19477038"/>
                <a:gd name="connsiteY3" fmla="*/ 9638941 h 9638941"/>
                <a:gd name="connsiteX4" fmla="*/ 0 w 19477038"/>
                <a:gd name="connsiteY4" fmla="*/ 1409341 h 9638941"/>
                <a:gd name="connsiteX0" fmla="*/ 0 w 19477038"/>
                <a:gd name="connsiteY0" fmla="*/ 1016379 h 9245979"/>
                <a:gd name="connsiteX1" fmla="*/ 19477038 w 19477038"/>
                <a:gd name="connsiteY1" fmla="*/ 1016379 h 9245979"/>
                <a:gd name="connsiteX2" fmla="*/ 19477038 w 19477038"/>
                <a:gd name="connsiteY2" fmla="*/ 9245979 h 9245979"/>
                <a:gd name="connsiteX3" fmla="*/ 0 w 19477038"/>
                <a:gd name="connsiteY3" fmla="*/ 9245979 h 9245979"/>
                <a:gd name="connsiteX4" fmla="*/ 0 w 19477038"/>
                <a:gd name="connsiteY4" fmla="*/ 1016379 h 9245979"/>
                <a:gd name="connsiteX0" fmla="*/ 0 w 19477038"/>
                <a:gd name="connsiteY0" fmla="*/ 1348540 h 9578140"/>
                <a:gd name="connsiteX1" fmla="*/ 19477038 w 19477038"/>
                <a:gd name="connsiteY1" fmla="*/ 1348540 h 9578140"/>
                <a:gd name="connsiteX2" fmla="*/ 19477038 w 19477038"/>
                <a:gd name="connsiteY2" fmla="*/ 9578140 h 9578140"/>
                <a:gd name="connsiteX3" fmla="*/ 0 w 19477038"/>
                <a:gd name="connsiteY3" fmla="*/ 9578140 h 9578140"/>
                <a:gd name="connsiteX4" fmla="*/ 0 w 19477038"/>
                <a:gd name="connsiteY4" fmla="*/ 1348540 h 957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77038" h="9578140">
                  <a:moveTo>
                    <a:pt x="0" y="1348540"/>
                  </a:moveTo>
                  <a:cubicBezTo>
                    <a:pt x="6664753" y="-3571640"/>
                    <a:pt x="12716471" y="6981973"/>
                    <a:pt x="19477038" y="1348540"/>
                  </a:cubicBezTo>
                  <a:lnTo>
                    <a:pt x="19477038" y="9578140"/>
                  </a:lnTo>
                  <a:lnTo>
                    <a:pt x="0" y="9578140"/>
                  </a:lnTo>
                  <a:lnTo>
                    <a:pt x="0" y="134854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32" name="Rectangle 2">
              <a:extLst>
                <a:ext uri="{FF2B5EF4-FFF2-40B4-BE49-F238E27FC236}">
                  <a16:creationId xmlns:a16="http://schemas.microsoft.com/office/drawing/2014/main" id="{F85CB1FF-C202-48E2-F220-1704260B1CC0}"/>
                </a:ext>
              </a:extLst>
            </p:cNvPr>
            <p:cNvSpPr/>
            <p:nvPr/>
          </p:nvSpPr>
          <p:spPr>
            <a:xfrm>
              <a:off x="0" y="-73175"/>
              <a:ext cx="19477038" cy="11045978"/>
            </a:xfrm>
            <a:custGeom>
              <a:avLst/>
              <a:gdLst>
                <a:gd name="connsiteX0" fmla="*/ 0 w 19477038"/>
                <a:gd name="connsiteY0" fmla="*/ 0 h 8229600"/>
                <a:gd name="connsiteX1" fmla="*/ 19477038 w 19477038"/>
                <a:gd name="connsiteY1" fmla="*/ 0 h 8229600"/>
                <a:gd name="connsiteX2" fmla="*/ 19477038 w 19477038"/>
                <a:gd name="connsiteY2" fmla="*/ 8229600 h 8229600"/>
                <a:gd name="connsiteX3" fmla="*/ 0 w 19477038"/>
                <a:gd name="connsiteY3" fmla="*/ 8229600 h 8229600"/>
                <a:gd name="connsiteX4" fmla="*/ 0 w 19477038"/>
                <a:gd name="connsiteY4" fmla="*/ 0 h 8229600"/>
                <a:gd name="connsiteX0" fmla="*/ 0 w 19477038"/>
                <a:gd name="connsiteY0" fmla="*/ 550606 h 8780206"/>
                <a:gd name="connsiteX1" fmla="*/ 19477038 w 19477038"/>
                <a:gd name="connsiteY1" fmla="*/ 550606 h 8780206"/>
                <a:gd name="connsiteX2" fmla="*/ 19477038 w 19477038"/>
                <a:gd name="connsiteY2" fmla="*/ 8780206 h 8780206"/>
                <a:gd name="connsiteX3" fmla="*/ 0 w 19477038"/>
                <a:gd name="connsiteY3" fmla="*/ 8780206 h 8780206"/>
                <a:gd name="connsiteX4" fmla="*/ 0 w 19477038"/>
                <a:gd name="connsiteY4" fmla="*/ 550606 h 8780206"/>
                <a:gd name="connsiteX0" fmla="*/ 0 w 19477038"/>
                <a:gd name="connsiteY0" fmla="*/ 284740 h 8514340"/>
                <a:gd name="connsiteX1" fmla="*/ 19477038 w 19477038"/>
                <a:gd name="connsiteY1" fmla="*/ 284740 h 8514340"/>
                <a:gd name="connsiteX2" fmla="*/ 19477038 w 19477038"/>
                <a:gd name="connsiteY2" fmla="*/ 8514340 h 8514340"/>
                <a:gd name="connsiteX3" fmla="*/ 0 w 19477038"/>
                <a:gd name="connsiteY3" fmla="*/ 8514340 h 8514340"/>
                <a:gd name="connsiteX4" fmla="*/ 0 w 19477038"/>
                <a:gd name="connsiteY4" fmla="*/ 284740 h 8514340"/>
                <a:gd name="connsiteX0" fmla="*/ 0 w 19477038"/>
                <a:gd name="connsiteY0" fmla="*/ 422999 h 8652599"/>
                <a:gd name="connsiteX1" fmla="*/ 19477038 w 19477038"/>
                <a:gd name="connsiteY1" fmla="*/ 422999 h 8652599"/>
                <a:gd name="connsiteX2" fmla="*/ 19477038 w 19477038"/>
                <a:gd name="connsiteY2" fmla="*/ 8652599 h 8652599"/>
                <a:gd name="connsiteX3" fmla="*/ 0 w 19477038"/>
                <a:gd name="connsiteY3" fmla="*/ 8652599 h 8652599"/>
                <a:gd name="connsiteX4" fmla="*/ 0 w 19477038"/>
                <a:gd name="connsiteY4" fmla="*/ 422999 h 8652599"/>
                <a:gd name="connsiteX0" fmla="*/ 0 w 19477038"/>
                <a:gd name="connsiteY0" fmla="*/ 1675631 h 9905231"/>
                <a:gd name="connsiteX1" fmla="*/ 19477038 w 19477038"/>
                <a:gd name="connsiteY1" fmla="*/ 1675631 h 9905231"/>
                <a:gd name="connsiteX2" fmla="*/ 19477038 w 19477038"/>
                <a:gd name="connsiteY2" fmla="*/ 9905231 h 9905231"/>
                <a:gd name="connsiteX3" fmla="*/ 0 w 19477038"/>
                <a:gd name="connsiteY3" fmla="*/ 9905231 h 9905231"/>
                <a:gd name="connsiteX4" fmla="*/ 0 w 19477038"/>
                <a:gd name="connsiteY4" fmla="*/ 1675631 h 9905231"/>
                <a:gd name="connsiteX0" fmla="*/ 0 w 19477038"/>
                <a:gd name="connsiteY0" fmla="*/ 1431229 h 9660829"/>
                <a:gd name="connsiteX1" fmla="*/ 19477038 w 19477038"/>
                <a:gd name="connsiteY1" fmla="*/ 1431229 h 9660829"/>
                <a:gd name="connsiteX2" fmla="*/ 19477038 w 19477038"/>
                <a:gd name="connsiteY2" fmla="*/ 9660829 h 9660829"/>
                <a:gd name="connsiteX3" fmla="*/ 0 w 19477038"/>
                <a:gd name="connsiteY3" fmla="*/ 9660829 h 9660829"/>
                <a:gd name="connsiteX4" fmla="*/ 0 w 19477038"/>
                <a:gd name="connsiteY4" fmla="*/ 1431229 h 9660829"/>
                <a:gd name="connsiteX0" fmla="*/ 0 w 19477038"/>
                <a:gd name="connsiteY0" fmla="*/ 3161390 h 11390990"/>
                <a:gd name="connsiteX1" fmla="*/ 19477038 w 19477038"/>
                <a:gd name="connsiteY1" fmla="*/ 3161390 h 11390990"/>
                <a:gd name="connsiteX2" fmla="*/ 19477038 w 19477038"/>
                <a:gd name="connsiteY2" fmla="*/ 11390990 h 11390990"/>
                <a:gd name="connsiteX3" fmla="*/ 0 w 19477038"/>
                <a:gd name="connsiteY3" fmla="*/ 11390990 h 11390990"/>
                <a:gd name="connsiteX4" fmla="*/ 0 w 19477038"/>
                <a:gd name="connsiteY4" fmla="*/ 3161390 h 11390990"/>
                <a:gd name="connsiteX0" fmla="*/ 0 w 19477038"/>
                <a:gd name="connsiteY0" fmla="*/ 2816379 h 11045979"/>
                <a:gd name="connsiteX1" fmla="*/ 19477038 w 19477038"/>
                <a:gd name="connsiteY1" fmla="*/ 2816379 h 11045979"/>
                <a:gd name="connsiteX2" fmla="*/ 19477038 w 19477038"/>
                <a:gd name="connsiteY2" fmla="*/ 11045979 h 11045979"/>
                <a:gd name="connsiteX3" fmla="*/ 0 w 19477038"/>
                <a:gd name="connsiteY3" fmla="*/ 11045979 h 11045979"/>
                <a:gd name="connsiteX4" fmla="*/ 0 w 19477038"/>
                <a:gd name="connsiteY4" fmla="*/ 2816379 h 1104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77038" h="11045979">
                  <a:moveTo>
                    <a:pt x="0" y="2816379"/>
                  </a:moveTo>
                  <a:cubicBezTo>
                    <a:pt x="5125804" y="-5942138"/>
                    <a:pt x="12135440" y="9108415"/>
                    <a:pt x="19477038" y="2816379"/>
                  </a:cubicBezTo>
                  <a:lnTo>
                    <a:pt x="19477038" y="11045979"/>
                  </a:lnTo>
                  <a:lnTo>
                    <a:pt x="0" y="11045979"/>
                  </a:lnTo>
                  <a:lnTo>
                    <a:pt x="0" y="2816379"/>
                  </a:lnTo>
                  <a:close/>
                </a:path>
              </a:pathLst>
            </a:custGeom>
            <a:gradFill flip="none" rotWithShape="1">
              <a:gsLst>
                <a:gs pos="2000">
                  <a:schemeClr val="accent1"/>
                </a:gs>
                <a:gs pos="100000">
                  <a:schemeClr val="accent5"/>
                </a:gs>
              </a:gsLst>
              <a:lin ang="27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3" name="Oval 32">
            <a:extLst>
              <a:ext uri="{FF2B5EF4-FFF2-40B4-BE49-F238E27FC236}">
                <a16:creationId xmlns:a16="http://schemas.microsoft.com/office/drawing/2014/main" id="{1C3CC6BD-1B14-7BB8-9B6D-BB827B2F9E97}"/>
              </a:ext>
            </a:extLst>
          </p:cNvPr>
          <p:cNvSpPr/>
          <p:nvPr/>
        </p:nvSpPr>
        <p:spPr>
          <a:xfrm>
            <a:off x="8083893" y="1586711"/>
            <a:ext cx="2906210" cy="29062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EE8ED16-73C7-0042-4046-81C22F83D3DD}"/>
              </a:ext>
            </a:extLst>
          </p:cNvPr>
          <p:cNvSpPr/>
          <p:nvPr/>
        </p:nvSpPr>
        <p:spPr>
          <a:xfrm>
            <a:off x="8132037" y="2715625"/>
            <a:ext cx="2809924" cy="3267664"/>
          </a:xfrm>
          <a:prstGeom prst="roundRect">
            <a:avLst>
              <a:gd name="adj" fmla="val 17268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35" name="Group 28">
            <a:extLst>
              <a:ext uri="{FF2B5EF4-FFF2-40B4-BE49-F238E27FC236}">
                <a16:creationId xmlns:a16="http://schemas.microsoft.com/office/drawing/2014/main" id="{E8940D87-EF9C-B306-B30A-D02C22E0A738}"/>
              </a:ext>
            </a:extLst>
          </p:cNvPr>
          <p:cNvGrpSpPr/>
          <p:nvPr/>
        </p:nvGrpSpPr>
        <p:grpSpPr>
          <a:xfrm rot="10800000">
            <a:off x="3071094" y="7972109"/>
            <a:ext cx="2771776" cy="1670818"/>
            <a:chOff x="0" y="-73175"/>
            <a:chExt cx="19477038" cy="11045978"/>
          </a:xfrm>
        </p:grpSpPr>
        <p:sp>
          <p:nvSpPr>
            <p:cNvPr id="36" name="Rectangle 2">
              <a:extLst>
                <a:ext uri="{FF2B5EF4-FFF2-40B4-BE49-F238E27FC236}">
                  <a16:creationId xmlns:a16="http://schemas.microsoft.com/office/drawing/2014/main" id="{63D66570-6E67-6CE9-5E77-B82589892945}"/>
                </a:ext>
              </a:extLst>
            </p:cNvPr>
            <p:cNvSpPr/>
            <p:nvPr/>
          </p:nvSpPr>
          <p:spPr>
            <a:xfrm flipH="1">
              <a:off x="0" y="1369940"/>
              <a:ext cx="19477038" cy="9578138"/>
            </a:xfrm>
            <a:custGeom>
              <a:avLst/>
              <a:gdLst>
                <a:gd name="connsiteX0" fmla="*/ 0 w 19477038"/>
                <a:gd name="connsiteY0" fmla="*/ 0 h 8229600"/>
                <a:gd name="connsiteX1" fmla="*/ 19477038 w 19477038"/>
                <a:gd name="connsiteY1" fmla="*/ 0 h 8229600"/>
                <a:gd name="connsiteX2" fmla="*/ 19477038 w 19477038"/>
                <a:gd name="connsiteY2" fmla="*/ 8229600 h 8229600"/>
                <a:gd name="connsiteX3" fmla="*/ 0 w 19477038"/>
                <a:gd name="connsiteY3" fmla="*/ 8229600 h 8229600"/>
                <a:gd name="connsiteX4" fmla="*/ 0 w 19477038"/>
                <a:gd name="connsiteY4" fmla="*/ 0 h 8229600"/>
                <a:gd name="connsiteX0" fmla="*/ 0 w 19477038"/>
                <a:gd name="connsiteY0" fmla="*/ 550606 h 8780206"/>
                <a:gd name="connsiteX1" fmla="*/ 19477038 w 19477038"/>
                <a:gd name="connsiteY1" fmla="*/ 550606 h 8780206"/>
                <a:gd name="connsiteX2" fmla="*/ 19477038 w 19477038"/>
                <a:gd name="connsiteY2" fmla="*/ 8780206 h 8780206"/>
                <a:gd name="connsiteX3" fmla="*/ 0 w 19477038"/>
                <a:gd name="connsiteY3" fmla="*/ 8780206 h 8780206"/>
                <a:gd name="connsiteX4" fmla="*/ 0 w 19477038"/>
                <a:gd name="connsiteY4" fmla="*/ 550606 h 8780206"/>
                <a:gd name="connsiteX0" fmla="*/ 0 w 19477038"/>
                <a:gd name="connsiteY0" fmla="*/ 284740 h 8514340"/>
                <a:gd name="connsiteX1" fmla="*/ 19477038 w 19477038"/>
                <a:gd name="connsiteY1" fmla="*/ 284740 h 8514340"/>
                <a:gd name="connsiteX2" fmla="*/ 19477038 w 19477038"/>
                <a:gd name="connsiteY2" fmla="*/ 8514340 h 8514340"/>
                <a:gd name="connsiteX3" fmla="*/ 0 w 19477038"/>
                <a:gd name="connsiteY3" fmla="*/ 8514340 h 8514340"/>
                <a:gd name="connsiteX4" fmla="*/ 0 w 19477038"/>
                <a:gd name="connsiteY4" fmla="*/ 284740 h 8514340"/>
                <a:gd name="connsiteX0" fmla="*/ 0 w 19477038"/>
                <a:gd name="connsiteY0" fmla="*/ 422999 h 8652599"/>
                <a:gd name="connsiteX1" fmla="*/ 19477038 w 19477038"/>
                <a:gd name="connsiteY1" fmla="*/ 422999 h 8652599"/>
                <a:gd name="connsiteX2" fmla="*/ 19477038 w 19477038"/>
                <a:gd name="connsiteY2" fmla="*/ 8652599 h 8652599"/>
                <a:gd name="connsiteX3" fmla="*/ 0 w 19477038"/>
                <a:gd name="connsiteY3" fmla="*/ 8652599 h 8652599"/>
                <a:gd name="connsiteX4" fmla="*/ 0 w 19477038"/>
                <a:gd name="connsiteY4" fmla="*/ 422999 h 8652599"/>
                <a:gd name="connsiteX0" fmla="*/ 0 w 19477038"/>
                <a:gd name="connsiteY0" fmla="*/ 1409341 h 9638941"/>
                <a:gd name="connsiteX1" fmla="*/ 19477038 w 19477038"/>
                <a:gd name="connsiteY1" fmla="*/ 1409341 h 9638941"/>
                <a:gd name="connsiteX2" fmla="*/ 19477038 w 19477038"/>
                <a:gd name="connsiteY2" fmla="*/ 9638941 h 9638941"/>
                <a:gd name="connsiteX3" fmla="*/ 0 w 19477038"/>
                <a:gd name="connsiteY3" fmla="*/ 9638941 h 9638941"/>
                <a:gd name="connsiteX4" fmla="*/ 0 w 19477038"/>
                <a:gd name="connsiteY4" fmla="*/ 1409341 h 9638941"/>
                <a:gd name="connsiteX0" fmla="*/ 0 w 19477038"/>
                <a:gd name="connsiteY0" fmla="*/ 1016379 h 9245979"/>
                <a:gd name="connsiteX1" fmla="*/ 19477038 w 19477038"/>
                <a:gd name="connsiteY1" fmla="*/ 1016379 h 9245979"/>
                <a:gd name="connsiteX2" fmla="*/ 19477038 w 19477038"/>
                <a:gd name="connsiteY2" fmla="*/ 9245979 h 9245979"/>
                <a:gd name="connsiteX3" fmla="*/ 0 w 19477038"/>
                <a:gd name="connsiteY3" fmla="*/ 9245979 h 9245979"/>
                <a:gd name="connsiteX4" fmla="*/ 0 w 19477038"/>
                <a:gd name="connsiteY4" fmla="*/ 1016379 h 9245979"/>
                <a:gd name="connsiteX0" fmla="*/ 0 w 19477038"/>
                <a:gd name="connsiteY0" fmla="*/ 1348540 h 9578140"/>
                <a:gd name="connsiteX1" fmla="*/ 19477038 w 19477038"/>
                <a:gd name="connsiteY1" fmla="*/ 1348540 h 9578140"/>
                <a:gd name="connsiteX2" fmla="*/ 19477038 w 19477038"/>
                <a:gd name="connsiteY2" fmla="*/ 9578140 h 9578140"/>
                <a:gd name="connsiteX3" fmla="*/ 0 w 19477038"/>
                <a:gd name="connsiteY3" fmla="*/ 9578140 h 9578140"/>
                <a:gd name="connsiteX4" fmla="*/ 0 w 19477038"/>
                <a:gd name="connsiteY4" fmla="*/ 1348540 h 957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77038" h="9578140">
                  <a:moveTo>
                    <a:pt x="0" y="1348540"/>
                  </a:moveTo>
                  <a:cubicBezTo>
                    <a:pt x="6664753" y="-3571640"/>
                    <a:pt x="12716471" y="6981973"/>
                    <a:pt x="19477038" y="1348540"/>
                  </a:cubicBezTo>
                  <a:lnTo>
                    <a:pt x="19477038" y="9578140"/>
                  </a:lnTo>
                  <a:lnTo>
                    <a:pt x="0" y="9578140"/>
                  </a:lnTo>
                  <a:lnTo>
                    <a:pt x="0" y="134854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37" name="Rectangle 2">
              <a:extLst>
                <a:ext uri="{FF2B5EF4-FFF2-40B4-BE49-F238E27FC236}">
                  <a16:creationId xmlns:a16="http://schemas.microsoft.com/office/drawing/2014/main" id="{F29BBDEA-06D7-3CB7-235A-DCF78828AF14}"/>
                </a:ext>
              </a:extLst>
            </p:cNvPr>
            <p:cNvSpPr/>
            <p:nvPr/>
          </p:nvSpPr>
          <p:spPr>
            <a:xfrm>
              <a:off x="0" y="-73175"/>
              <a:ext cx="19477038" cy="11045978"/>
            </a:xfrm>
            <a:custGeom>
              <a:avLst/>
              <a:gdLst>
                <a:gd name="connsiteX0" fmla="*/ 0 w 19477038"/>
                <a:gd name="connsiteY0" fmla="*/ 0 h 8229600"/>
                <a:gd name="connsiteX1" fmla="*/ 19477038 w 19477038"/>
                <a:gd name="connsiteY1" fmla="*/ 0 h 8229600"/>
                <a:gd name="connsiteX2" fmla="*/ 19477038 w 19477038"/>
                <a:gd name="connsiteY2" fmla="*/ 8229600 h 8229600"/>
                <a:gd name="connsiteX3" fmla="*/ 0 w 19477038"/>
                <a:gd name="connsiteY3" fmla="*/ 8229600 h 8229600"/>
                <a:gd name="connsiteX4" fmla="*/ 0 w 19477038"/>
                <a:gd name="connsiteY4" fmla="*/ 0 h 8229600"/>
                <a:gd name="connsiteX0" fmla="*/ 0 w 19477038"/>
                <a:gd name="connsiteY0" fmla="*/ 550606 h 8780206"/>
                <a:gd name="connsiteX1" fmla="*/ 19477038 w 19477038"/>
                <a:gd name="connsiteY1" fmla="*/ 550606 h 8780206"/>
                <a:gd name="connsiteX2" fmla="*/ 19477038 w 19477038"/>
                <a:gd name="connsiteY2" fmla="*/ 8780206 h 8780206"/>
                <a:gd name="connsiteX3" fmla="*/ 0 w 19477038"/>
                <a:gd name="connsiteY3" fmla="*/ 8780206 h 8780206"/>
                <a:gd name="connsiteX4" fmla="*/ 0 w 19477038"/>
                <a:gd name="connsiteY4" fmla="*/ 550606 h 8780206"/>
                <a:gd name="connsiteX0" fmla="*/ 0 w 19477038"/>
                <a:gd name="connsiteY0" fmla="*/ 284740 h 8514340"/>
                <a:gd name="connsiteX1" fmla="*/ 19477038 w 19477038"/>
                <a:gd name="connsiteY1" fmla="*/ 284740 h 8514340"/>
                <a:gd name="connsiteX2" fmla="*/ 19477038 w 19477038"/>
                <a:gd name="connsiteY2" fmla="*/ 8514340 h 8514340"/>
                <a:gd name="connsiteX3" fmla="*/ 0 w 19477038"/>
                <a:gd name="connsiteY3" fmla="*/ 8514340 h 8514340"/>
                <a:gd name="connsiteX4" fmla="*/ 0 w 19477038"/>
                <a:gd name="connsiteY4" fmla="*/ 284740 h 8514340"/>
                <a:gd name="connsiteX0" fmla="*/ 0 w 19477038"/>
                <a:gd name="connsiteY0" fmla="*/ 422999 h 8652599"/>
                <a:gd name="connsiteX1" fmla="*/ 19477038 w 19477038"/>
                <a:gd name="connsiteY1" fmla="*/ 422999 h 8652599"/>
                <a:gd name="connsiteX2" fmla="*/ 19477038 w 19477038"/>
                <a:gd name="connsiteY2" fmla="*/ 8652599 h 8652599"/>
                <a:gd name="connsiteX3" fmla="*/ 0 w 19477038"/>
                <a:gd name="connsiteY3" fmla="*/ 8652599 h 8652599"/>
                <a:gd name="connsiteX4" fmla="*/ 0 w 19477038"/>
                <a:gd name="connsiteY4" fmla="*/ 422999 h 8652599"/>
                <a:gd name="connsiteX0" fmla="*/ 0 w 19477038"/>
                <a:gd name="connsiteY0" fmla="*/ 1675631 h 9905231"/>
                <a:gd name="connsiteX1" fmla="*/ 19477038 w 19477038"/>
                <a:gd name="connsiteY1" fmla="*/ 1675631 h 9905231"/>
                <a:gd name="connsiteX2" fmla="*/ 19477038 w 19477038"/>
                <a:gd name="connsiteY2" fmla="*/ 9905231 h 9905231"/>
                <a:gd name="connsiteX3" fmla="*/ 0 w 19477038"/>
                <a:gd name="connsiteY3" fmla="*/ 9905231 h 9905231"/>
                <a:gd name="connsiteX4" fmla="*/ 0 w 19477038"/>
                <a:gd name="connsiteY4" fmla="*/ 1675631 h 9905231"/>
                <a:gd name="connsiteX0" fmla="*/ 0 w 19477038"/>
                <a:gd name="connsiteY0" fmla="*/ 1431229 h 9660829"/>
                <a:gd name="connsiteX1" fmla="*/ 19477038 w 19477038"/>
                <a:gd name="connsiteY1" fmla="*/ 1431229 h 9660829"/>
                <a:gd name="connsiteX2" fmla="*/ 19477038 w 19477038"/>
                <a:gd name="connsiteY2" fmla="*/ 9660829 h 9660829"/>
                <a:gd name="connsiteX3" fmla="*/ 0 w 19477038"/>
                <a:gd name="connsiteY3" fmla="*/ 9660829 h 9660829"/>
                <a:gd name="connsiteX4" fmla="*/ 0 w 19477038"/>
                <a:gd name="connsiteY4" fmla="*/ 1431229 h 9660829"/>
                <a:gd name="connsiteX0" fmla="*/ 0 w 19477038"/>
                <a:gd name="connsiteY0" fmla="*/ 3161390 h 11390990"/>
                <a:gd name="connsiteX1" fmla="*/ 19477038 w 19477038"/>
                <a:gd name="connsiteY1" fmla="*/ 3161390 h 11390990"/>
                <a:gd name="connsiteX2" fmla="*/ 19477038 w 19477038"/>
                <a:gd name="connsiteY2" fmla="*/ 11390990 h 11390990"/>
                <a:gd name="connsiteX3" fmla="*/ 0 w 19477038"/>
                <a:gd name="connsiteY3" fmla="*/ 11390990 h 11390990"/>
                <a:gd name="connsiteX4" fmla="*/ 0 w 19477038"/>
                <a:gd name="connsiteY4" fmla="*/ 3161390 h 11390990"/>
                <a:gd name="connsiteX0" fmla="*/ 0 w 19477038"/>
                <a:gd name="connsiteY0" fmla="*/ 2816379 h 11045979"/>
                <a:gd name="connsiteX1" fmla="*/ 19477038 w 19477038"/>
                <a:gd name="connsiteY1" fmla="*/ 2816379 h 11045979"/>
                <a:gd name="connsiteX2" fmla="*/ 19477038 w 19477038"/>
                <a:gd name="connsiteY2" fmla="*/ 11045979 h 11045979"/>
                <a:gd name="connsiteX3" fmla="*/ 0 w 19477038"/>
                <a:gd name="connsiteY3" fmla="*/ 11045979 h 11045979"/>
                <a:gd name="connsiteX4" fmla="*/ 0 w 19477038"/>
                <a:gd name="connsiteY4" fmla="*/ 2816379 h 1104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77038" h="11045979">
                  <a:moveTo>
                    <a:pt x="0" y="2816379"/>
                  </a:moveTo>
                  <a:cubicBezTo>
                    <a:pt x="5125804" y="-5942138"/>
                    <a:pt x="12135440" y="9108415"/>
                    <a:pt x="19477038" y="2816379"/>
                  </a:cubicBezTo>
                  <a:lnTo>
                    <a:pt x="19477038" y="11045979"/>
                  </a:lnTo>
                  <a:lnTo>
                    <a:pt x="0" y="11045979"/>
                  </a:lnTo>
                  <a:lnTo>
                    <a:pt x="0" y="2816379"/>
                  </a:lnTo>
                  <a:close/>
                </a:path>
              </a:pathLst>
            </a:custGeom>
            <a:gradFill flip="none" rotWithShape="1">
              <a:gsLst>
                <a:gs pos="2000">
                  <a:schemeClr val="accent1"/>
                </a:gs>
                <a:gs pos="100000">
                  <a:schemeClr val="accent5"/>
                </a:gs>
              </a:gsLst>
              <a:lin ang="27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775532DE-3063-D6AE-B34E-4C96C6F71463}"/>
              </a:ext>
            </a:extLst>
          </p:cNvPr>
          <p:cNvSpPr/>
          <p:nvPr/>
        </p:nvSpPr>
        <p:spPr>
          <a:xfrm>
            <a:off x="3003058" y="6206825"/>
            <a:ext cx="2906210" cy="29062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C7E5157D-DBAF-2246-99AB-2FF574FD98A6}"/>
              </a:ext>
            </a:extLst>
          </p:cNvPr>
          <p:cNvSpPr/>
          <p:nvPr/>
        </p:nvSpPr>
        <p:spPr>
          <a:xfrm>
            <a:off x="3051202" y="7335740"/>
            <a:ext cx="2809924" cy="3314461"/>
          </a:xfrm>
          <a:prstGeom prst="roundRect">
            <a:avLst>
              <a:gd name="adj" fmla="val 17268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0" name="Group 28">
            <a:extLst>
              <a:ext uri="{FF2B5EF4-FFF2-40B4-BE49-F238E27FC236}">
                <a16:creationId xmlns:a16="http://schemas.microsoft.com/office/drawing/2014/main" id="{55B04966-1E51-7DAB-5DA4-8FC518B9F123}"/>
              </a:ext>
            </a:extLst>
          </p:cNvPr>
          <p:cNvGrpSpPr/>
          <p:nvPr/>
        </p:nvGrpSpPr>
        <p:grpSpPr>
          <a:xfrm rot="10800000">
            <a:off x="6441131" y="7972109"/>
            <a:ext cx="2771776" cy="1670818"/>
            <a:chOff x="0" y="-73175"/>
            <a:chExt cx="19477038" cy="11045978"/>
          </a:xfrm>
        </p:grpSpPr>
        <p:sp>
          <p:nvSpPr>
            <p:cNvPr id="41" name="Rectangle 2">
              <a:extLst>
                <a:ext uri="{FF2B5EF4-FFF2-40B4-BE49-F238E27FC236}">
                  <a16:creationId xmlns:a16="http://schemas.microsoft.com/office/drawing/2014/main" id="{E9CC2324-C282-D87E-954E-E8526935CA82}"/>
                </a:ext>
              </a:extLst>
            </p:cNvPr>
            <p:cNvSpPr/>
            <p:nvPr/>
          </p:nvSpPr>
          <p:spPr>
            <a:xfrm flipH="1">
              <a:off x="0" y="1369940"/>
              <a:ext cx="19477038" cy="9578138"/>
            </a:xfrm>
            <a:custGeom>
              <a:avLst/>
              <a:gdLst>
                <a:gd name="connsiteX0" fmla="*/ 0 w 19477038"/>
                <a:gd name="connsiteY0" fmla="*/ 0 h 8229600"/>
                <a:gd name="connsiteX1" fmla="*/ 19477038 w 19477038"/>
                <a:gd name="connsiteY1" fmla="*/ 0 h 8229600"/>
                <a:gd name="connsiteX2" fmla="*/ 19477038 w 19477038"/>
                <a:gd name="connsiteY2" fmla="*/ 8229600 h 8229600"/>
                <a:gd name="connsiteX3" fmla="*/ 0 w 19477038"/>
                <a:gd name="connsiteY3" fmla="*/ 8229600 h 8229600"/>
                <a:gd name="connsiteX4" fmla="*/ 0 w 19477038"/>
                <a:gd name="connsiteY4" fmla="*/ 0 h 8229600"/>
                <a:gd name="connsiteX0" fmla="*/ 0 w 19477038"/>
                <a:gd name="connsiteY0" fmla="*/ 550606 h 8780206"/>
                <a:gd name="connsiteX1" fmla="*/ 19477038 w 19477038"/>
                <a:gd name="connsiteY1" fmla="*/ 550606 h 8780206"/>
                <a:gd name="connsiteX2" fmla="*/ 19477038 w 19477038"/>
                <a:gd name="connsiteY2" fmla="*/ 8780206 h 8780206"/>
                <a:gd name="connsiteX3" fmla="*/ 0 w 19477038"/>
                <a:gd name="connsiteY3" fmla="*/ 8780206 h 8780206"/>
                <a:gd name="connsiteX4" fmla="*/ 0 w 19477038"/>
                <a:gd name="connsiteY4" fmla="*/ 550606 h 8780206"/>
                <a:gd name="connsiteX0" fmla="*/ 0 w 19477038"/>
                <a:gd name="connsiteY0" fmla="*/ 284740 h 8514340"/>
                <a:gd name="connsiteX1" fmla="*/ 19477038 w 19477038"/>
                <a:gd name="connsiteY1" fmla="*/ 284740 h 8514340"/>
                <a:gd name="connsiteX2" fmla="*/ 19477038 w 19477038"/>
                <a:gd name="connsiteY2" fmla="*/ 8514340 h 8514340"/>
                <a:gd name="connsiteX3" fmla="*/ 0 w 19477038"/>
                <a:gd name="connsiteY3" fmla="*/ 8514340 h 8514340"/>
                <a:gd name="connsiteX4" fmla="*/ 0 w 19477038"/>
                <a:gd name="connsiteY4" fmla="*/ 284740 h 8514340"/>
                <a:gd name="connsiteX0" fmla="*/ 0 w 19477038"/>
                <a:gd name="connsiteY0" fmla="*/ 422999 h 8652599"/>
                <a:gd name="connsiteX1" fmla="*/ 19477038 w 19477038"/>
                <a:gd name="connsiteY1" fmla="*/ 422999 h 8652599"/>
                <a:gd name="connsiteX2" fmla="*/ 19477038 w 19477038"/>
                <a:gd name="connsiteY2" fmla="*/ 8652599 h 8652599"/>
                <a:gd name="connsiteX3" fmla="*/ 0 w 19477038"/>
                <a:gd name="connsiteY3" fmla="*/ 8652599 h 8652599"/>
                <a:gd name="connsiteX4" fmla="*/ 0 w 19477038"/>
                <a:gd name="connsiteY4" fmla="*/ 422999 h 8652599"/>
                <a:gd name="connsiteX0" fmla="*/ 0 w 19477038"/>
                <a:gd name="connsiteY0" fmla="*/ 1409341 h 9638941"/>
                <a:gd name="connsiteX1" fmla="*/ 19477038 w 19477038"/>
                <a:gd name="connsiteY1" fmla="*/ 1409341 h 9638941"/>
                <a:gd name="connsiteX2" fmla="*/ 19477038 w 19477038"/>
                <a:gd name="connsiteY2" fmla="*/ 9638941 h 9638941"/>
                <a:gd name="connsiteX3" fmla="*/ 0 w 19477038"/>
                <a:gd name="connsiteY3" fmla="*/ 9638941 h 9638941"/>
                <a:gd name="connsiteX4" fmla="*/ 0 w 19477038"/>
                <a:gd name="connsiteY4" fmla="*/ 1409341 h 9638941"/>
                <a:gd name="connsiteX0" fmla="*/ 0 w 19477038"/>
                <a:gd name="connsiteY0" fmla="*/ 1016379 h 9245979"/>
                <a:gd name="connsiteX1" fmla="*/ 19477038 w 19477038"/>
                <a:gd name="connsiteY1" fmla="*/ 1016379 h 9245979"/>
                <a:gd name="connsiteX2" fmla="*/ 19477038 w 19477038"/>
                <a:gd name="connsiteY2" fmla="*/ 9245979 h 9245979"/>
                <a:gd name="connsiteX3" fmla="*/ 0 w 19477038"/>
                <a:gd name="connsiteY3" fmla="*/ 9245979 h 9245979"/>
                <a:gd name="connsiteX4" fmla="*/ 0 w 19477038"/>
                <a:gd name="connsiteY4" fmla="*/ 1016379 h 9245979"/>
                <a:gd name="connsiteX0" fmla="*/ 0 w 19477038"/>
                <a:gd name="connsiteY0" fmla="*/ 1348540 h 9578140"/>
                <a:gd name="connsiteX1" fmla="*/ 19477038 w 19477038"/>
                <a:gd name="connsiteY1" fmla="*/ 1348540 h 9578140"/>
                <a:gd name="connsiteX2" fmla="*/ 19477038 w 19477038"/>
                <a:gd name="connsiteY2" fmla="*/ 9578140 h 9578140"/>
                <a:gd name="connsiteX3" fmla="*/ 0 w 19477038"/>
                <a:gd name="connsiteY3" fmla="*/ 9578140 h 9578140"/>
                <a:gd name="connsiteX4" fmla="*/ 0 w 19477038"/>
                <a:gd name="connsiteY4" fmla="*/ 1348540 h 957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77038" h="9578140">
                  <a:moveTo>
                    <a:pt x="0" y="1348540"/>
                  </a:moveTo>
                  <a:cubicBezTo>
                    <a:pt x="6664753" y="-3571640"/>
                    <a:pt x="12716471" y="6981973"/>
                    <a:pt x="19477038" y="1348540"/>
                  </a:cubicBezTo>
                  <a:lnTo>
                    <a:pt x="19477038" y="9578140"/>
                  </a:lnTo>
                  <a:lnTo>
                    <a:pt x="0" y="9578140"/>
                  </a:lnTo>
                  <a:lnTo>
                    <a:pt x="0" y="134854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2" name="Rectangle 2">
              <a:extLst>
                <a:ext uri="{FF2B5EF4-FFF2-40B4-BE49-F238E27FC236}">
                  <a16:creationId xmlns:a16="http://schemas.microsoft.com/office/drawing/2014/main" id="{BFDA8BA9-DEAB-185E-921F-FB57E5D576AF}"/>
                </a:ext>
              </a:extLst>
            </p:cNvPr>
            <p:cNvSpPr/>
            <p:nvPr/>
          </p:nvSpPr>
          <p:spPr>
            <a:xfrm>
              <a:off x="0" y="-73175"/>
              <a:ext cx="19477038" cy="11045978"/>
            </a:xfrm>
            <a:custGeom>
              <a:avLst/>
              <a:gdLst>
                <a:gd name="connsiteX0" fmla="*/ 0 w 19477038"/>
                <a:gd name="connsiteY0" fmla="*/ 0 h 8229600"/>
                <a:gd name="connsiteX1" fmla="*/ 19477038 w 19477038"/>
                <a:gd name="connsiteY1" fmla="*/ 0 h 8229600"/>
                <a:gd name="connsiteX2" fmla="*/ 19477038 w 19477038"/>
                <a:gd name="connsiteY2" fmla="*/ 8229600 h 8229600"/>
                <a:gd name="connsiteX3" fmla="*/ 0 w 19477038"/>
                <a:gd name="connsiteY3" fmla="*/ 8229600 h 8229600"/>
                <a:gd name="connsiteX4" fmla="*/ 0 w 19477038"/>
                <a:gd name="connsiteY4" fmla="*/ 0 h 8229600"/>
                <a:gd name="connsiteX0" fmla="*/ 0 w 19477038"/>
                <a:gd name="connsiteY0" fmla="*/ 550606 h 8780206"/>
                <a:gd name="connsiteX1" fmla="*/ 19477038 w 19477038"/>
                <a:gd name="connsiteY1" fmla="*/ 550606 h 8780206"/>
                <a:gd name="connsiteX2" fmla="*/ 19477038 w 19477038"/>
                <a:gd name="connsiteY2" fmla="*/ 8780206 h 8780206"/>
                <a:gd name="connsiteX3" fmla="*/ 0 w 19477038"/>
                <a:gd name="connsiteY3" fmla="*/ 8780206 h 8780206"/>
                <a:gd name="connsiteX4" fmla="*/ 0 w 19477038"/>
                <a:gd name="connsiteY4" fmla="*/ 550606 h 8780206"/>
                <a:gd name="connsiteX0" fmla="*/ 0 w 19477038"/>
                <a:gd name="connsiteY0" fmla="*/ 284740 h 8514340"/>
                <a:gd name="connsiteX1" fmla="*/ 19477038 w 19477038"/>
                <a:gd name="connsiteY1" fmla="*/ 284740 h 8514340"/>
                <a:gd name="connsiteX2" fmla="*/ 19477038 w 19477038"/>
                <a:gd name="connsiteY2" fmla="*/ 8514340 h 8514340"/>
                <a:gd name="connsiteX3" fmla="*/ 0 w 19477038"/>
                <a:gd name="connsiteY3" fmla="*/ 8514340 h 8514340"/>
                <a:gd name="connsiteX4" fmla="*/ 0 w 19477038"/>
                <a:gd name="connsiteY4" fmla="*/ 284740 h 8514340"/>
                <a:gd name="connsiteX0" fmla="*/ 0 w 19477038"/>
                <a:gd name="connsiteY0" fmla="*/ 422999 h 8652599"/>
                <a:gd name="connsiteX1" fmla="*/ 19477038 w 19477038"/>
                <a:gd name="connsiteY1" fmla="*/ 422999 h 8652599"/>
                <a:gd name="connsiteX2" fmla="*/ 19477038 w 19477038"/>
                <a:gd name="connsiteY2" fmla="*/ 8652599 h 8652599"/>
                <a:gd name="connsiteX3" fmla="*/ 0 w 19477038"/>
                <a:gd name="connsiteY3" fmla="*/ 8652599 h 8652599"/>
                <a:gd name="connsiteX4" fmla="*/ 0 w 19477038"/>
                <a:gd name="connsiteY4" fmla="*/ 422999 h 8652599"/>
                <a:gd name="connsiteX0" fmla="*/ 0 w 19477038"/>
                <a:gd name="connsiteY0" fmla="*/ 1675631 h 9905231"/>
                <a:gd name="connsiteX1" fmla="*/ 19477038 w 19477038"/>
                <a:gd name="connsiteY1" fmla="*/ 1675631 h 9905231"/>
                <a:gd name="connsiteX2" fmla="*/ 19477038 w 19477038"/>
                <a:gd name="connsiteY2" fmla="*/ 9905231 h 9905231"/>
                <a:gd name="connsiteX3" fmla="*/ 0 w 19477038"/>
                <a:gd name="connsiteY3" fmla="*/ 9905231 h 9905231"/>
                <a:gd name="connsiteX4" fmla="*/ 0 w 19477038"/>
                <a:gd name="connsiteY4" fmla="*/ 1675631 h 9905231"/>
                <a:gd name="connsiteX0" fmla="*/ 0 w 19477038"/>
                <a:gd name="connsiteY0" fmla="*/ 1431229 h 9660829"/>
                <a:gd name="connsiteX1" fmla="*/ 19477038 w 19477038"/>
                <a:gd name="connsiteY1" fmla="*/ 1431229 h 9660829"/>
                <a:gd name="connsiteX2" fmla="*/ 19477038 w 19477038"/>
                <a:gd name="connsiteY2" fmla="*/ 9660829 h 9660829"/>
                <a:gd name="connsiteX3" fmla="*/ 0 w 19477038"/>
                <a:gd name="connsiteY3" fmla="*/ 9660829 h 9660829"/>
                <a:gd name="connsiteX4" fmla="*/ 0 w 19477038"/>
                <a:gd name="connsiteY4" fmla="*/ 1431229 h 9660829"/>
                <a:gd name="connsiteX0" fmla="*/ 0 w 19477038"/>
                <a:gd name="connsiteY0" fmla="*/ 3161390 h 11390990"/>
                <a:gd name="connsiteX1" fmla="*/ 19477038 w 19477038"/>
                <a:gd name="connsiteY1" fmla="*/ 3161390 h 11390990"/>
                <a:gd name="connsiteX2" fmla="*/ 19477038 w 19477038"/>
                <a:gd name="connsiteY2" fmla="*/ 11390990 h 11390990"/>
                <a:gd name="connsiteX3" fmla="*/ 0 w 19477038"/>
                <a:gd name="connsiteY3" fmla="*/ 11390990 h 11390990"/>
                <a:gd name="connsiteX4" fmla="*/ 0 w 19477038"/>
                <a:gd name="connsiteY4" fmla="*/ 3161390 h 11390990"/>
                <a:gd name="connsiteX0" fmla="*/ 0 w 19477038"/>
                <a:gd name="connsiteY0" fmla="*/ 2816379 h 11045979"/>
                <a:gd name="connsiteX1" fmla="*/ 19477038 w 19477038"/>
                <a:gd name="connsiteY1" fmla="*/ 2816379 h 11045979"/>
                <a:gd name="connsiteX2" fmla="*/ 19477038 w 19477038"/>
                <a:gd name="connsiteY2" fmla="*/ 11045979 h 11045979"/>
                <a:gd name="connsiteX3" fmla="*/ 0 w 19477038"/>
                <a:gd name="connsiteY3" fmla="*/ 11045979 h 11045979"/>
                <a:gd name="connsiteX4" fmla="*/ 0 w 19477038"/>
                <a:gd name="connsiteY4" fmla="*/ 2816379 h 1104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77038" h="11045979">
                  <a:moveTo>
                    <a:pt x="0" y="2816379"/>
                  </a:moveTo>
                  <a:cubicBezTo>
                    <a:pt x="5125804" y="-5942138"/>
                    <a:pt x="12135440" y="9108415"/>
                    <a:pt x="19477038" y="2816379"/>
                  </a:cubicBezTo>
                  <a:lnTo>
                    <a:pt x="19477038" y="11045979"/>
                  </a:lnTo>
                  <a:lnTo>
                    <a:pt x="0" y="11045979"/>
                  </a:lnTo>
                  <a:lnTo>
                    <a:pt x="0" y="2816379"/>
                  </a:lnTo>
                  <a:close/>
                </a:path>
              </a:pathLst>
            </a:custGeom>
            <a:gradFill flip="none" rotWithShape="1">
              <a:gsLst>
                <a:gs pos="2000">
                  <a:schemeClr val="accent1"/>
                </a:gs>
                <a:gs pos="100000">
                  <a:schemeClr val="accent5"/>
                </a:gs>
              </a:gsLst>
              <a:lin ang="27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43" name="Oval 42">
            <a:extLst>
              <a:ext uri="{FF2B5EF4-FFF2-40B4-BE49-F238E27FC236}">
                <a16:creationId xmlns:a16="http://schemas.microsoft.com/office/drawing/2014/main" id="{E6E21513-052C-05C6-7545-4D371AAF2CE1}"/>
              </a:ext>
            </a:extLst>
          </p:cNvPr>
          <p:cNvSpPr/>
          <p:nvPr/>
        </p:nvSpPr>
        <p:spPr>
          <a:xfrm>
            <a:off x="6373095" y="6206825"/>
            <a:ext cx="2906210" cy="29062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131F2B23-5431-6A81-B17E-FB2988B89F97}"/>
              </a:ext>
            </a:extLst>
          </p:cNvPr>
          <p:cNvSpPr/>
          <p:nvPr/>
        </p:nvSpPr>
        <p:spPr>
          <a:xfrm>
            <a:off x="6421239" y="7335740"/>
            <a:ext cx="2809924" cy="3303350"/>
          </a:xfrm>
          <a:prstGeom prst="roundRect">
            <a:avLst>
              <a:gd name="adj" fmla="val 17268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5" name="Group 28">
            <a:extLst>
              <a:ext uri="{FF2B5EF4-FFF2-40B4-BE49-F238E27FC236}">
                <a16:creationId xmlns:a16="http://schemas.microsoft.com/office/drawing/2014/main" id="{D260D2F6-6031-F365-4EDF-1A3D19C16E35}"/>
              </a:ext>
            </a:extLst>
          </p:cNvPr>
          <p:cNvGrpSpPr/>
          <p:nvPr/>
        </p:nvGrpSpPr>
        <p:grpSpPr>
          <a:xfrm rot="10800000">
            <a:off x="9859312" y="7972109"/>
            <a:ext cx="2771776" cy="1670818"/>
            <a:chOff x="0" y="-73175"/>
            <a:chExt cx="19477038" cy="11045978"/>
          </a:xfrm>
        </p:grpSpPr>
        <p:sp>
          <p:nvSpPr>
            <p:cNvPr id="46" name="Rectangle 2">
              <a:extLst>
                <a:ext uri="{FF2B5EF4-FFF2-40B4-BE49-F238E27FC236}">
                  <a16:creationId xmlns:a16="http://schemas.microsoft.com/office/drawing/2014/main" id="{A30F5FDD-19DF-E109-86F4-03F96ECEA4F0}"/>
                </a:ext>
              </a:extLst>
            </p:cNvPr>
            <p:cNvSpPr/>
            <p:nvPr/>
          </p:nvSpPr>
          <p:spPr>
            <a:xfrm flipH="1">
              <a:off x="0" y="1369940"/>
              <a:ext cx="19477038" cy="9578138"/>
            </a:xfrm>
            <a:custGeom>
              <a:avLst/>
              <a:gdLst>
                <a:gd name="connsiteX0" fmla="*/ 0 w 19477038"/>
                <a:gd name="connsiteY0" fmla="*/ 0 h 8229600"/>
                <a:gd name="connsiteX1" fmla="*/ 19477038 w 19477038"/>
                <a:gd name="connsiteY1" fmla="*/ 0 h 8229600"/>
                <a:gd name="connsiteX2" fmla="*/ 19477038 w 19477038"/>
                <a:gd name="connsiteY2" fmla="*/ 8229600 h 8229600"/>
                <a:gd name="connsiteX3" fmla="*/ 0 w 19477038"/>
                <a:gd name="connsiteY3" fmla="*/ 8229600 h 8229600"/>
                <a:gd name="connsiteX4" fmla="*/ 0 w 19477038"/>
                <a:gd name="connsiteY4" fmla="*/ 0 h 8229600"/>
                <a:gd name="connsiteX0" fmla="*/ 0 w 19477038"/>
                <a:gd name="connsiteY0" fmla="*/ 550606 h 8780206"/>
                <a:gd name="connsiteX1" fmla="*/ 19477038 w 19477038"/>
                <a:gd name="connsiteY1" fmla="*/ 550606 h 8780206"/>
                <a:gd name="connsiteX2" fmla="*/ 19477038 w 19477038"/>
                <a:gd name="connsiteY2" fmla="*/ 8780206 h 8780206"/>
                <a:gd name="connsiteX3" fmla="*/ 0 w 19477038"/>
                <a:gd name="connsiteY3" fmla="*/ 8780206 h 8780206"/>
                <a:gd name="connsiteX4" fmla="*/ 0 w 19477038"/>
                <a:gd name="connsiteY4" fmla="*/ 550606 h 8780206"/>
                <a:gd name="connsiteX0" fmla="*/ 0 w 19477038"/>
                <a:gd name="connsiteY0" fmla="*/ 284740 h 8514340"/>
                <a:gd name="connsiteX1" fmla="*/ 19477038 w 19477038"/>
                <a:gd name="connsiteY1" fmla="*/ 284740 h 8514340"/>
                <a:gd name="connsiteX2" fmla="*/ 19477038 w 19477038"/>
                <a:gd name="connsiteY2" fmla="*/ 8514340 h 8514340"/>
                <a:gd name="connsiteX3" fmla="*/ 0 w 19477038"/>
                <a:gd name="connsiteY3" fmla="*/ 8514340 h 8514340"/>
                <a:gd name="connsiteX4" fmla="*/ 0 w 19477038"/>
                <a:gd name="connsiteY4" fmla="*/ 284740 h 8514340"/>
                <a:gd name="connsiteX0" fmla="*/ 0 w 19477038"/>
                <a:gd name="connsiteY0" fmla="*/ 422999 h 8652599"/>
                <a:gd name="connsiteX1" fmla="*/ 19477038 w 19477038"/>
                <a:gd name="connsiteY1" fmla="*/ 422999 h 8652599"/>
                <a:gd name="connsiteX2" fmla="*/ 19477038 w 19477038"/>
                <a:gd name="connsiteY2" fmla="*/ 8652599 h 8652599"/>
                <a:gd name="connsiteX3" fmla="*/ 0 w 19477038"/>
                <a:gd name="connsiteY3" fmla="*/ 8652599 h 8652599"/>
                <a:gd name="connsiteX4" fmla="*/ 0 w 19477038"/>
                <a:gd name="connsiteY4" fmla="*/ 422999 h 8652599"/>
                <a:gd name="connsiteX0" fmla="*/ 0 w 19477038"/>
                <a:gd name="connsiteY0" fmla="*/ 1409341 h 9638941"/>
                <a:gd name="connsiteX1" fmla="*/ 19477038 w 19477038"/>
                <a:gd name="connsiteY1" fmla="*/ 1409341 h 9638941"/>
                <a:gd name="connsiteX2" fmla="*/ 19477038 w 19477038"/>
                <a:gd name="connsiteY2" fmla="*/ 9638941 h 9638941"/>
                <a:gd name="connsiteX3" fmla="*/ 0 w 19477038"/>
                <a:gd name="connsiteY3" fmla="*/ 9638941 h 9638941"/>
                <a:gd name="connsiteX4" fmla="*/ 0 w 19477038"/>
                <a:gd name="connsiteY4" fmla="*/ 1409341 h 9638941"/>
                <a:gd name="connsiteX0" fmla="*/ 0 w 19477038"/>
                <a:gd name="connsiteY0" fmla="*/ 1016379 h 9245979"/>
                <a:gd name="connsiteX1" fmla="*/ 19477038 w 19477038"/>
                <a:gd name="connsiteY1" fmla="*/ 1016379 h 9245979"/>
                <a:gd name="connsiteX2" fmla="*/ 19477038 w 19477038"/>
                <a:gd name="connsiteY2" fmla="*/ 9245979 h 9245979"/>
                <a:gd name="connsiteX3" fmla="*/ 0 w 19477038"/>
                <a:gd name="connsiteY3" fmla="*/ 9245979 h 9245979"/>
                <a:gd name="connsiteX4" fmla="*/ 0 w 19477038"/>
                <a:gd name="connsiteY4" fmla="*/ 1016379 h 9245979"/>
                <a:gd name="connsiteX0" fmla="*/ 0 w 19477038"/>
                <a:gd name="connsiteY0" fmla="*/ 1348540 h 9578140"/>
                <a:gd name="connsiteX1" fmla="*/ 19477038 w 19477038"/>
                <a:gd name="connsiteY1" fmla="*/ 1348540 h 9578140"/>
                <a:gd name="connsiteX2" fmla="*/ 19477038 w 19477038"/>
                <a:gd name="connsiteY2" fmla="*/ 9578140 h 9578140"/>
                <a:gd name="connsiteX3" fmla="*/ 0 w 19477038"/>
                <a:gd name="connsiteY3" fmla="*/ 9578140 h 9578140"/>
                <a:gd name="connsiteX4" fmla="*/ 0 w 19477038"/>
                <a:gd name="connsiteY4" fmla="*/ 1348540 h 957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77038" h="9578140">
                  <a:moveTo>
                    <a:pt x="0" y="1348540"/>
                  </a:moveTo>
                  <a:cubicBezTo>
                    <a:pt x="6664753" y="-3571640"/>
                    <a:pt x="12716471" y="6981973"/>
                    <a:pt x="19477038" y="1348540"/>
                  </a:cubicBezTo>
                  <a:lnTo>
                    <a:pt x="19477038" y="9578140"/>
                  </a:lnTo>
                  <a:lnTo>
                    <a:pt x="0" y="9578140"/>
                  </a:lnTo>
                  <a:lnTo>
                    <a:pt x="0" y="134854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7" name="Rectangle 2">
              <a:extLst>
                <a:ext uri="{FF2B5EF4-FFF2-40B4-BE49-F238E27FC236}">
                  <a16:creationId xmlns:a16="http://schemas.microsoft.com/office/drawing/2014/main" id="{8C65CB9D-B17D-0A5F-AE57-0B66B8DDE791}"/>
                </a:ext>
              </a:extLst>
            </p:cNvPr>
            <p:cNvSpPr/>
            <p:nvPr/>
          </p:nvSpPr>
          <p:spPr>
            <a:xfrm>
              <a:off x="0" y="-73175"/>
              <a:ext cx="19477038" cy="11045978"/>
            </a:xfrm>
            <a:custGeom>
              <a:avLst/>
              <a:gdLst>
                <a:gd name="connsiteX0" fmla="*/ 0 w 19477038"/>
                <a:gd name="connsiteY0" fmla="*/ 0 h 8229600"/>
                <a:gd name="connsiteX1" fmla="*/ 19477038 w 19477038"/>
                <a:gd name="connsiteY1" fmla="*/ 0 h 8229600"/>
                <a:gd name="connsiteX2" fmla="*/ 19477038 w 19477038"/>
                <a:gd name="connsiteY2" fmla="*/ 8229600 h 8229600"/>
                <a:gd name="connsiteX3" fmla="*/ 0 w 19477038"/>
                <a:gd name="connsiteY3" fmla="*/ 8229600 h 8229600"/>
                <a:gd name="connsiteX4" fmla="*/ 0 w 19477038"/>
                <a:gd name="connsiteY4" fmla="*/ 0 h 8229600"/>
                <a:gd name="connsiteX0" fmla="*/ 0 w 19477038"/>
                <a:gd name="connsiteY0" fmla="*/ 550606 h 8780206"/>
                <a:gd name="connsiteX1" fmla="*/ 19477038 w 19477038"/>
                <a:gd name="connsiteY1" fmla="*/ 550606 h 8780206"/>
                <a:gd name="connsiteX2" fmla="*/ 19477038 w 19477038"/>
                <a:gd name="connsiteY2" fmla="*/ 8780206 h 8780206"/>
                <a:gd name="connsiteX3" fmla="*/ 0 w 19477038"/>
                <a:gd name="connsiteY3" fmla="*/ 8780206 h 8780206"/>
                <a:gd name="connsiteX4" fmla="*/ 0 w 19477038"/>
                <a:gd name="connsiteY4" fmla="*/ 550606 h 8780206"/>
                <a:gd name="connsiteX0" fmla="*/ 0 w 19477038"/>
                <a:gd name="connsiteY0" fmla="*/ 284740 h 8514340"/>
                <a:gd name="connsiteX1" fmla="*/ 19477038 w 19477038"/>
                <a:gd name="connsiteY1" fmla="*/ 284740 h 8514340"/>
                <a:gd name="connsiteX2" fmla="*/ 19477038 w 19477038"/>
                <a:gd name="connsiteY2" fmla="*/ 8514340 h 8514340"/>
                <a:gd name="connsiteX3" fmla="*/ 0 w 19477038"/>
                <a:gd name="connsiteY3" fmla="*/ 8514340 h 8514340"/>
                <a:gd name="connsiteX4" fmla="*/ 0 w 19477038"/>
                <a:gd name="connsiteY4" fmla="*/ 284740 h 8514340"/>
                <a:gd name="connsiteX0" fmla="*/ 0 w 19477038"/>
                <a:gd name="connsiteY0" fmla="*/ 422999 h 8652599"/>
                <a:gd name="connsiteX1" fmla="*/ 19477038 w 19477038"/>
                <a:gd name="connsiteY1" fmla="*/ 422999 h 8652599"/>
                <a:gd name="connsiteX2" fmla="*/ 19477038 w 19477038"/>
                <a:gd name="connsiteY2" fmla="*/ 8652599 h 8652599"/>
                <a:gd name="connsiteX3" fmla="*/ 0 w 19477038"/>
                <a:gd name="connsiteY3" fmla="*/ 8652599 h 8652599"/>
                <a:gd name="connsiteX4" fmla="*/ 0 w 19477038"/>
                <a:gd name="connsiteY4" fmla="*/ 422999 h 8652599"/>
                <a:gd name="connsiteX0" fmla="*/ 0 w 19477038"/>
                <a:gd name="connsiteY0" fmla="*/ 1675631 h 9905231"/>
                <a:gd name="connsiteX1" fmla="*/ 19477038 w 19477038"/>
                <a:gd name="connsiteY1" fmla="*/ 1675631 h 9905231"/>
                <a:gd name="connsiteX2" fmla="*/ 19477038 w 19477038"/>
                <a:gd name="connsiteY2" fmla="*/ 9905231 h 9905231"/>
                <a:gd name="connsiteX3" fmla="*/ 0 w 19477038"/>
                <a:gd name="connsiteY3" fmla="*/ 9905231 h 9905231"/>
                <a:gd name="connsiteX4" fmla="*/ 0 w 19477038"/>
                <a:gd name="connsiteY4" fmla="*/ 1675631 h 9905231"/>
                <a:gd name="connsiteX0" fmla="*/ 0 w 19477038"/>
                <a:gd name="connsiteY0" fmla="*/ 1431229 h 9660829"/>
                <a:gd name="connsiteX1" fmla="*/ 19477038 w 19477038"/>
                <a:gd name="connsiteY1" fmla="*/ 1431229 h 9660829"/>
                <a:gd name="connsiteX2" fmla="*/ 19477038 w 19477038"/>
                <a:gd name="connsiteY2" fmla="*/ 9660829 h 9660829"/>
                <a:gd name="connsiteX3" fmla="*/ 0 w 19477038"/>
                <a:gd name="connsiteY3" fmla="*/ 9660829 h 9660829"/>
                <a:gd name="connsiteX4" fmla="*/ 0 w 19477038"/>
                <a:gd name="connsiteY4" fmla="*/ 1431229 h 9660829"/>
                <a:gd name="connsiteX0" fmla="*/ 0 w 19477038"/>
                <a:gd name="connsiteY0" fmla="*/ 3161390 h 11390990"/>
                <a:gd name="connsiteX1" fmla="*/ 19477038 w 19477038"/>
                <a:gd name="connsiteY1" fmla="*/ 3161390 h 11390990"/>
                <a:gd name="connsiteX2" fmla="*/ 19477038 w 19477038"/>
                <a:gd name="connsiteY2" fmla="*/ 11390990 h 11390990"/>
                <a:gd name="connsiteX3" fmla="*/ 0 w 19477038"/>
                <a:gd name="connsiteY3" fmla="*/ 11390990 h 11390990"/>
                <a:gd name="connsiteX4" fmla="*/ 0 w 19477038"/>
                <a:gd name="connsiteY4" fmla="*/ 3161390 h 11390990"/>
                <a:gd name="connsiteX0" fmla="*/ 0 w 19477038"/>
                <a:gd name="connsiteY0" fmla="*/ 2816379 h 11045979"/>
                <a:gd name="connsiteX1" fmla="*/ 19477038 w 19477038"/>
                <a:gd name="connsiteY1" fmla="*/ 2816379 h 11045979"/>
                <a:gd name="connsiteX2" fmla="*/ 19477038 w 19477038"/>
                <a:gd name="connsiteY2" fmla="*/ 11045979 h 11045979"/>
                <a:gd name="connsiteX3" fmla="*/ 0 w 19477038"/>
                <a:gd name="connsiteY3" fmla="*/ 11045979 h 11045979"/>
                <a:gd name="connsiteX4" fmla="*/ 0 w 19477038"/>
                <a:gd name="connsiteY4" fmla="*/ 2816379 h 1104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77038" h="11045979">
                  <a:moveTo>
                    <a:pt x="0" y="2816379"/>
                  </a:moveTo>
                  <a:cubicBezTo>
                    <a:pt x="5125804" y="-5942138"/>
                    <a:pt x="12135440" y="9108415"/>
                    <a:pt x="19477038" y="2816379"/>
                  </a:cubicBezTo>
                  <a:lnTo>
                    <a:pt x="19477038" y="11045979"/>
                  </a:lnTo>
                  <a:lnTo>
                    <a:pt x="0" y="11045979"/>
                  </a:lnTo>
                  <a:lnTo>
                    <a:pt x="0" y="2816379"/>
                  </a:lnTo>
                  <a:close/>
                </a:path>
              </a:pathLst>
            </a:custGeom>
            <a:gradFill flip="none" rotWithShape="1">
              <a:gsLst>
                <a:gs pos="2000">
                  <a:schemeClr val="accent1"/>
                </a:gs>
                <a:gs pos="100000">
                  <a:schemeClr val="accent5"/>
                </a:gs>
              </a:gsLst>
              <a:lin ang="27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C8BAAC5B-E4FD-4AF9-9ABD-E564175DACB9}"/>
              </a:ext>
            </a:extLst>
          </p:cNvPr>
          <p:cNvSpPr/>
          <p:nvPr/>
        </p:nvSpPr>
        <p:spPr>
          <a:xfrm>
            <a:off x="9791276" y="6206825"/>
            <a:ext cx="2906210" cy="29062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0F057CEE-78B2-E44E-7F74-D6249689F2C1}"/>
              </a:ext>
            </a:extLst>
          </p:cNvPr>
          <p:cNvSpPr/>
          <p:nvPr/>
        </p:nvSpPr>
        <p:spPr>
          <a:xfrm>
            <a:off x="9839420" y="7335741"/>
            <a:ext cx="2809924" cy="3303350"/>
          </a:xfrm>
          <a:prstGeom prst="roundRect">
            <a:avLst>
              <a:gd name="adj" fmla="val 17268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0" name="Group 28">
            <a:extLst>
              <a:ext uri="{FF2B5EF4-FFF2-40B4-BE49-F238E27FC236}">
                <a16:creationId xmlns:a16="http://schemas.microsoft.com/office/drawing/2014/main" id="{5FB98C71-0EED-1505-8B50-41A741318DBC}"/>
              </a:ext>
            </a:extLst>
          </p:cNvPr>
          <p:cNvGrpSpPr/>
          <p:nvPr/>
        </p:nvGrpSpPr>
        <p:grpSpPr>
          <a:xfrm rot="10800000">
            <a:off x="11521966" y="3357283"/>
            <a:ext cx="2771776" cy="1670818"/>
            <a:chOff x="0" y="-73175"/>
            <a:chExt cx="19477038" cy="11045978"/>
          </a:xfrm>
        </p:grpSpPr>
        <p:sp>
          <p:nvSpPr>
            <p:cNvPr id="51" name="Rectangle 2">
              <a:extLst>
                <a:ext uri="{FF2B5EF4-FFF2-40B4-BE49-F238E27FC236}">
                  <a16:creationId xmlns:a16="http://schemas.microsoft.com/office/drawing/2014/main" id="{D06AE681-643B-59AF-B77D-35EBE96F7BC6}"/>
                </a:ext>
              </a:extLst>
            </p:cNvPr>
            <p:cNvSpPr/>
            <p:nvPr/>
          </p:nvSpPr>
          <p:spPr>
            <a:xfrm flipH="1">
              <a:off x="0" y="1369940"/>
              <a:ext cx="19477038" cy="9578138"/>
            </a:xfrm>
            <a:custGeom>
              <a:avLst/>
              <a:gdLst>
                <a:gd name="connsiteX0" fmla="*/ 0 w 19477038"/>
                <a:gd name="connsiteY0" fmla="*/ 0 h 8229600"/>
                <a:gd name="connsiteX1" fmla="*/ 19477038 w 19477038"/>
                <a:gd name="connsiteY1" fmla="*/ 0 h 8229600"/>
                <a:gd name="connsiteX2" fmla="*/ 19477038 w 19477038"/>
                <a:gd name="connsiteY2" fmla="*/ 8229600 h 8229600"/>
                <a:gd name="connsiteX3" fmla="*/ 0 w 19477038"/>
                <a:gd name="connsiteY3" fmla="*/ 8229600 h 8229600"/>
                <a:gd name="connsiteX4" fmla="*/ 0 w 19477038"/>
                <a:gd name="connsiteY4" fmla="*/ 0 h 8229600"/>
                <a:gd name="connsiteX0" fmla="*/ 0 w 19477038"/>
                <a:gd name="connsiteY0" fmla="*/ 550606 h 8780206"/>
                <a:gd name="connsiteX1" fmla="*/ 19477038 w 19477038"/>
                <a:gd name="connsiteY1" fmla="*/ 550606 h 8780206"/>
                <a:gd name="connsiteX2" fmla="*/ 19477038 w 19477038"/>
                <a:gd name="connsiteY2" fmla="*/ 8780206 h 8780206"/>
                <a:gd name="connsiteX3" fmla="*/ 0 w 19477038"/>
                <a:gd name="connsiteY3" fmla="*/ 8780206 h 8780206"/>
                <a:gd name="connsiteX4" fmla="*/ 0 w 19477038"/>
                <a:gd name="connsiteY4" fmla="*/ 550606 h 8780206"/>
                <a:gd name="connsiteX0" fmla="*/ 0 w 19477038"/>
                <a:gd name="connsiteY0" fmla="*/ 284740 h 8514340"/>
                <a:gd name="connsiteX1" fmla="*/ 19477038 w 19477038"/>
                <a:gd name="connsiteY1" fmla="*/ 284740 h 8514340"/>
                <a:gd name="connsiteX2" fmla="*/ 19477038 w 19477038"/>
                <a:gd name="connsiteY2" fmla="*/ 8514340 h 8514340"/>
                <a:gd name="connsiteX3" fmla="*/ 0 w 19477038"/>
                <a:gd name="connsiteY3" fmla="*/ 8514340 h 8514340"/>
                <a:gd name="connsiteX4" fmla="*/ 0 w 19477038"/>
                <a:gd name="connsiteY4" fmla="*/ 284740 h 8514340"/>
                <a:gd name="connsiteX0" fmla="*/ 0 w 19477038"/>
                <a:gd name="connsiteY0" fmla="*/ 422999 h 8652599"/>
                <a:gd name="connsiteX1" fmla="*/ 19477038 w 19477038"/>
                <a:gd name="connsiteY1" fmla="*/ 422999 h 8652599"/>
                <a:gd name="connsiteX2" fmla="*/ 19477038 w 19477038"/>
                <a:gd name="connsiteY2" fmla="*/ 8652599 h 8652599"/>
                <a:gd name="connsiteX3" fmla="*/ 0 w 19477038"/>
                <a:gd name="connsiteY3" fmla="*/ 8652599 h 8652599"/>
                <a:gd name="connsiteX4" fmla="*/ 0 w 19477038"/>
                <a:gd name="connsiteY4" fmla="*/ 422999 h 8652599"/>
                <a:gd name="connsiteX0" fmla="*/ 0 w 19477038"/>
                <a:gd name="connsiteY0" fmla="*/ 1409341 h 9638941"/>
                <a:gd name="connsiteX1" fmla="*/ 19477038 w 19477038"/>
                <a:gd name="connsiteY1" fmla="*/ 1409341 h 9638941"/>
                <a:gd name="connsiteX2" fmla="*/ 19477038 w 19477038"/>
                <a:gd name="connsiteY2" fmla="*/ 9638941 h 9638941"/>
                <a:gd name="connsiteX3" fmla="*/ 0 w 19477038"/>
                <a:gd name="connsiteY3" fmla="*/ 9638941 h 9638941"/>
                <a:gd name="connsiteX4" fmla="*/ 0 w 19477038"/>
                <a:gd name="connsiteY4" fmla="*/ 1409341 h 9638941"/>
                <a:gd name="connsiteX0" fmla="*/ 0 w 19477038"/>
                <a:gd name="connsiteY0" fmla="*/ 1016379 h 9245979"/>
                <a:gd name="connsiteX1" fmla="*/ 19477038 w 19477038"/>
                <a:gd name="connsiteY1" fmla="*/ 1016379 h 9245979"/>
                <a:gd name="connsiteX2" fmla="*/ 19477038 w 19477038"/>
                <a:gd name="connsiteY2" fmla="*/ 9245979 h 9245979"/>
                <a:gd name="connsiteX3" fmla="*/ 0 w 19477038"/>
                <a:gd name="connsiteY3" fmla="*/ 9245979 h 9245979"/>
                <a:gd name="connsiteX4" fmla="*/ 0 w 19477038"/>
                <a:gd name="connsiteY4" fmla="*/ 1016379 h 9245979"/>
                <a:gd name="connsiteX0" fmla="*/ 0 w 19477038"/>
                <a:gd name="connsiteY0" fmla="*/ 1348540 h 9578140"/>
                <a:gd name="connsiteX1" fmla="*/ 19477038 w 19477038"/>
                <a:gd name="connsiteY1" fmla="*/ 1348540 h 9578140"/>
                <a:gd name="connsiteX2" fmla="*/ 19477038 w 19477038"/>
                <a:gd name="connsiteY2" fmla="*/ 9578140 h 9578140"/>
                <a:gd name="connsiteX3" fmla="*/ 0 w 19477038"/>
                <a:gd name="connsiteY3" fmla="*/ 9578140 h 9578140"/>
                <a:gd name="connsiteX4" fmla="*/ 0 w 19477038"/>
                <a:gd name="connsiteY4" fmla="*/ 1348540 h 957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77038" h="9578140">
                  <a:moveTo>
                    <a:pt x="0" y="1348540"/>
                  </a:moveTo>
                  <a:cubicBezTo>
                    <a:pt x="6664753" y="-3571640"/>
                    <a:pt x="12716471" y="6981973"/>
                    <a:pt x="19477038" y="1348540"/>
                  </a:cubicBezTo>
                  <a:lnTo>
                    <a:pt x="19477038" y="9578140"/>
                  </a:lnTo>
                  <a:lnTo>
                    <a:pt x="0" y="9578140"/>
                  </a:lnTo>
                  <a:lnTo>
                    <a:pt x="0" y="134854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52" name="Rectangle 2">
              <a:extLst>
                <a:ext uri="{FF2B5EF4-FFF2-40B4-BE49-F238E27FC236}">
                  <a16:creationId xmlns:a16="http://schemas.microsoft.com/office/drawing/2014/main" id="{CA7D2F02-C3D9-96F2-D679-780651021D75}"/>
                </a:ext>
              </a:extLst>
            </p:cNvPr>
            <p:cNvSpPr/>
            <p:nvPr/>
          </p:nvSpPr>
          <p:spPr>
            <a:xfrm>
              <a:off x="0" y="-73175"/>
              <a:ext cx="19477038" cy="11045978"/>
            </a:xfrm>
            <a:custGeom>
              <a:avLst/>
              <a:gdLst>
                <a:gd name="connsiteX0" fmla="*/ 0 w 19477038"/>
                <a:gd name="connsiteY0" fmla="*/ 0 h 8229600"/>
                <a:gd name="connsiteX1" fmla="*/ 19477038 w 19477038"/>
                <a:gd name="connsiteY1" fmla="*/ 0 h 8229600"/>
                <a:gd name="connsiteX2" fmla="*/ 19477038 w 19477038"/>
                <a:gd name="connsiteY2" fmla="*/ 8229600 h 8229600"/>
                <a:gd name="connsiteX3" fmla="*/ 0 w 19477038"/>
                <a:gd name="connsiteY3" fmla="*/ 8229600 h 8229600"/>
                <a:gd name="connsiteX4" fmla="*/ 0 w 19477038"/>
                <a:gd name="connsiteY4" fmla="*/ 0 h 8229600"/>
                <a:gd name="connsiteX0" fmla="*/ 0 w 19477038"/>
                <a:gd name="connsiteY0" fmla="*/ 550606 h 8780206"/>
                <a:gd name="connsiteX1" fmla="*/ 19477038 w 19477038"/>
                <a:gd name="connsiteY1" fmla="*/ 550606 h 8780206"/>
                <a:gd name="connsiteX2" fmla="*/ 19477038 w 19477038"/>
                <a:gd name="connsiteY2" fmla="*/ 8780206 h 8780206"/>
                <a:gd name="connsiteX3" fmla="*/ 0 w 19477038"/>
                <a:gd name="connsiteY3" fmla="*/ 8780206 h 8780206"/>
                <a:gd name="connsiteX4" fmla="*/ 0 w 19477038"/>
                <a:gd name="connsiteY4" fmla="*/ 550606 h 8780206"/>
                <a:gd name="connsiteX0" fmla="*/ 0 w 19477038"/>
                <a:gd name="connsiteY0" fmla="*/ 284740 h 8514340"/>
                <a:gd name="connsiteX1" fmla="*/ 19477038 w 19477038"/>
                <a:gd name="connsiteY1" fmla="*/ 284740 h 8514340"/>
                <a:gd name="connsiteX2" fmla="*/ 19477038 w 19477038"/>
                <a:gd name="connsiteY2" fmla="*/ 8514340 h 8514340"/>
                <a:gd name="connsiteX3" fmla="*/ 0 w 19477038"/>
                <a:gd name="connsiteY3" fmla="*/ 8514340 h 8514340"/>
                <a:gd name="connsiteX4" fmla="*/ 0 w 19477038"/>
                <a:gd name="connsiteY4" fmla="*/ 284740 h 8514340"/>
                <a:gd name="connsiteX0" fmla="*/ 0 w 19477038"/>
                <a:gd name="connsiteY0" fmla="*/ 422999 h 8652599"/>
                <a:gd name="connsiteX1" fmla="*/ 19477038 w 19477038"/>
                <a:gd name="connsiteY1" fmla="*/ 422999 h 8652599"/>
                <a:gd name="connsiteX2" fmla="*/ 19477038 w 19477038"/>
                <a:gd name="connsiteY2" fmla="*/ 8652599 h 8652599"/>
                <a:gd name="connsiteX3" fmla="*/ 0 w 19477038"/>
                <a:gd name="connsiteY3" fmla="*/ 8652599 h 8652599"/>
                <a:gd name="connsiteX4" fmla="*/ 0 w 19477038"/>
                <a:gd name="connsiteY4" fmla="*/ 422999 h 8652599"/>
                <a:gd name="connsiteX0" fmla="*/ 0 w 19477038"/>
                <a:gd name="connsiteY0" fmla="*/ 1675631 h 9905231"/>
                <a:gd name="connsiteX1" fmla="*/ 19477038 w 19477038"/>
                <a:gd name="connsiteY1" fmla="*/ 1675631 h 9905231"/>
                <a:gd name="connsiteX2" fmla="*/ 19477038 w 19477038"/>
                <a:gd name="connsiteY2" fmla="*/ 9905231 h 9905231"/>
                <a:gd name="connsiteX3" fmla="*/ 0 w 19477038"/>
                <a:gd name="connsiteY3" fmla="*/ 9905231 h 9905231"/>
                <a:gd name="connsiteX4" fmla="*/ 0 w 19477038"/>
                <a:gd name="connsiteY4" fmla="*/ 1675631 h 9905231"/>
                <a:gd name="connsiteX0" fmla="*/ 0 w 19477038"/>
                <a:gd name="connsiteY0" fmla="*/ 1431229 h 9660829"/>
                <a:gd name="connsiteX1" fmla="*/ 19477038 w 19477038"/>
                <a:gd name="connsiteY1" fmla="*/ 1431229 h 9660829"/>
                <a:gd name="connsiteX2" fmla="*/ 19477038 w 19477038"/>
                <a:gd name="connsiteY2" fmla="*/ 9660829 h 9660829"/>
                <a:gd name="connsiteX3" fmla="*/ 0 w 19477038"/>
                <a:gd name="connsiteY3" fmla="*/ 9660829 h 9660829"/>
                <a:gd name="connsiteX4" fmla="*/ 0 w 19477038"/>
                <a:gd name="connsiteY4" fmla="*/ 1431229 h 9660829"/>
                <a:gd name="connsiteX0" fmla="*/ 0 w 19477038"/>
                <a:gd name="connsiteY0" fmla="*/ 3161390 h 11390990"/>
                <a:gd name="connsiteX1" fmla="*/ 19477038 w 19477038"/>
                <a:gd name="connsiteY1" fmla="*/ 3161390 h 11390990"/>
                <a:gd name="connsiteX2" fmla="*/ 19477038 w 19477038"/>
                <a:gd name="connsiteY2" fmla="*/ 11390990 h 11390990"/>
                <a:gd name="connsiteX3" fmla="*/ 0 w 19477038"/>
                <a:gd name="connsiteY3" fmla="*/ 11390990 h 11390990"/>
                <a:gd name="connsiteX4" fmla="*/ 0 w 19477038"/>
                <a:gd name="connsiteY4" fmla="*/ 3161390 h 11390990"/>
                <a:gd name="connsiteX0" fmla="*/ 0 w 19477038"/>
                <a:gd name="connsiteY0" fmla="*/ 2816379 h 11045979"/>
                <a:gd name="connsiteX1" fmla="*/ 19477038 w 19477038"/>
                <a:gd name="connsiteY1" fmla="*/ 2816379 h 11045979"/>
                <a:gd name="connsiteX2" fmla="*/ 19477038 w 19477038"/>
                <a:gd name="connsiteY2" fmla="*/ 11045979 h 11045979"/>
                <a:gd name="connsiteX3" fmla="*/ 0 w 19477038"/>
                <a:gd name="connsiteY3" fmla="*/ 11045979 h 11045979"/>
                <a:gd name="connsiteX4" fmla="*/ 0 w 19477038"/>
                <a:gd name="connsiteY4" fmla="*/ 2816379 h 1104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77038" h="11045979">
                  <a:moveTo>
                    <a:pt x="0" y="2816379"/>
                  </a:moveTo>
                  <a:cubicBezTo>
                    <a:pt x="5125804" y="-5942138"/>
                    <a:pt x="12135440" y="9108415"/>
                    <a:pt x="19477038" y="2816379"/>
                  </a:cubicBezTo>
                  <a:lnTo>
                    <a:pt x="19477038" y="11045979"/>
                  </a:lnTo>
                  <a:lnTo>
                    <a:pt x="0" y="11045979"/>
                  </a:lnTo>
                  <a:lnTo>
                    <a:pt x="0" y="2816379"/>
                  </a:lnTo>
                  <a:close/>
                </a:path>
              </a:pathLst>
            </a:custGeom>
            <a:gradFill flip="none" rotWithShape="1">
              <a:gsLst>
                <a:gs pos="2000">
                  <a:schemeClr val="accent1"/>
                </a:gs>
                <a:gs pos="100000">
                  <a:schemeClr val="accent5"/>
                </a:gs>
              </a:gsLst>
              <a:lin ang="27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6545D12A-EE0F-A9C0-2053-4895B399D45D}"/>
              </a:ext>
            </a:extLst>
          </p:cNvPr>
          <p:cNvSpPr/>
          <p:nvPr/>
        </p:nvSpPr>
        <p:spPr>
          <a:xfrm>
            <a:off x="11453930" y="1591999"/>
            <a:ext cx="2906210" cy="29062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8C35CC61-0F6A-73D4-2358-14850EF32055}"/>
              </a:ext>
            </a:extLst>
          </p:cNvPr>
          <p:cNvSpPr/>
          <p:nvPr/>
        </p:nvSpPr>
        <p:spPr>
          <a:xfrm>
            <a:off x="11502074" y="2720913"/>
            <a:ext cx="2809924" cy="3253211"/>
          </a:xfrm>
          <a:prstGeom prst="roundRect">
            <a:avLst>
              <a:gd name="adj" fmla="val 17268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415CD666-426A-EBBA-9D39-2A4186B46A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79"/>
          <a:stretch/>
        </p:blipFill>
        <p:spPr>
          <a:xfrm>
            <a:off x="8205609" y="1735161"/>
            <a:ext cx="2662778" cy="2643901"/>
          </a:xfrm>
          <a:prstGeom prst="ellipse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0D1AA74-EFB5-A546-A724-80797B5780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51"/>
          <a:stretch/>
        </p:blipFill>
        <p:spPr bwMode="auto">
          <a:xfrm>
            <a:off x="11550216" y="1638696"/>
            <a:ext cx="2713638" cy="276519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3" name="Group 28">
            <a:extLst>
              <a:ext uri="{FF2B5EF4-FFF2-40B4-BE49-F238E27FC236}">
                <a16:creationId xmlns:a16="http://schemas.microsoft.com/office/drawing/2014/main" id="{A86DD0B0-B35D-ACB2-13CC-7857702FAA61}"/>
              </a:ext>
            </a:extLst>
          </p:cNvPr>
          <p:cNvGrpSpPr/>
          <p:nvPr/>
        </p:nvGrpSpPr>
        <p:grpSpPr>
          <a:xfrm rot="10800000">
            <a:off x="13229349" y="8018806"/>
            <a:ext cx="2771776" cy="1670818"/>
            <a:chOff x="0" y="-73175"/>
            <a:chExt cx="19477038" cy="11045978"/>
          </a:xfrm>
        </p:grpSpPr>
        <p:sp>
          <p:nvSpPr>
            <p:cNvPr id="1024" name="Rectangle 2">
              <a:extLst>
                <a:ext uri="{FF2B5EF4-FFF2-40B4-BE49-F238E27FC236}">
                  <a16:creationId xmlns:a16="http://schemas.microsoft.com/office/drawing/2014/main" id="{974FA5BF-F39D-EAB7-4653-824A04B993F0}"/>
                </a:ext>
              </a:extLst>
            </p:cNvPr>
            <p:cNvSpPr/>
            <p:nvPr/>
          </p:nvSpPr>
          <p:spPr>
            <a:xfrm flipH="1">
              <a:off x="0" y="1369940"/>
              <a:ext cx="19477038" cy="9578138"/>
            </a:xfrm>
            <a:custGeom>
              <a:avLst/>
              <a:gdLst>
                <a:gd name="connsiteX0" fmla="*/ 0 w 19477038"/>
                <a:gd name="connsiteY0" fmla="*/ 0 h 8229600"/>
                <a:gd name="connsiteX1" fmla="*/ 19477038 w 19477038"/>
                <a:gd name="connsiteY1" fmla="*/ 0 h 8229600"/>
                <a:gd name="connsiteX2" fmla="*/ 19477038 w 19477038"/>
                <a:gd name="connsiteY2" fmla="*/ 8229600 h 8229600"/>
                <a:gd name="connsiteX3" fmla="*/ 0 w 19477038"/>
                <a:gd name="connsiteY3" fmla="*/ 8229600 h 8229600"/>
                <a:gd name="connsiteX4" fmla="*/ 0 w 19477038"/>
                <a:gd name="connsiteY4" fmla="*/ 0 h 8229600"/>
                <a:gd name="connsiteX0" fmla="*/ 0 w 19477038"/>
                <a:gd name="connsiteY0" fmla="*/ 550606 h 8780206"/>
                <a:gd name="connsiteX1" fmla="*/ 19477038 w 19477038"/>
                <a:gd name="connsiteY1" fmla="*/ 550606 h 8780206"/>
                <a:gd name="connsiteX2" fmla="*/ 19477038 w 19477038"/>
                <a:gd name="connsiteY2" fmla="*/ 8780206 h 8780206"/>
                <a:gd name="connsiteX3" fmla="*/ 0 w 19477038"/>
                <a:gd name="connsiteY3" fmla="*/ 8780206 h 8780206"/>
                <a:gd name="connsiteX4" fmla="*/ 0 w 19477038"/>
                <a:gd name="connsiteY4" fmla="*/ 550606 h 8780206"/>
                <a:gd name="connsiteX0" fmla="*/ 0 w 19477038"/>
                <a:gd name="connsiteY0" fmla="*/ 284740 h 8514340"/>
                <a:gd name="connsiteX1" fmla="*/ 19477038 w 19477038"/>
                <a:gd name="connsiteY1" fmla="*/ 284740 h 8514340"/>
                <a:gd name="connsiteX2" fmla="*/ 19477038 w 19477038"/>
                <a:gd name="connsiteY2" fmla="*/ 8514340 h 8514340"/>
                <a:gd name="connsiteX3" fmla="*/ 0 w 19477038"/>
                <a:gd name="connsiteY3" fmla="*/ 8514340 h 8514340"/>
                <a:gd name="connsiteX4" fmla="*/ 0 w 19477038"/>
                <a:gd name="connsiteY4" fmla="*/ 284740 h 8514340"/>
                <a:gd name="connsiteX0" fmla="*/ 0 w 19477038"/>
                <a:gd name="connsiteY0" fmla="*/ 422999 h 8652599"/>
                <a:gd name="connsiteX1" fmla="*/ 19477038 w 19477038"/>
                <a:gd name="connsiteY1" fmla="*/ 422999 h 8652599"/>
                <a:gd name="connsiteX2" fmla="*/ 19477038 w 19477038"/>
                <a:gd name="connsiteY2" fmla="*/ 8652599 h 8652599"/>
                <a:gd name="connsiteX3" fmla="*/ 0 w 19477038"/>
                <a:gd name="connsiteY3" fmla="*/ 8652599 h 8652599"/>
                <a:gd name="connsiteX4" fmla="*/ 0 w 19477038"/>
                <a:gd name="connsiteY4" fmla="*/ 422999 h 8652599"/>
                <a:gd name="connsiteX0" fmla="*/ 0 w 19477038"/>
                <a:gd name="connsiteY0" fmla="*/ 1409341 h 9638941"/>
                <a:gd name="connsiteX1" fmla="*/ 19477038 w 19477038"/>
                <a:gd name="connsiteY1" fmla="*/ 1409341 h 9638941"/>
                <a:gd name="connsiteX2" fmla="*/ 19477038 w 19477038"/>
                <a:gd name="connsiteY2" fmla="*/ 9638941 h 9638941"/>
                <a:gd name="connsiteX3" fmla="*/ 0 w 19477038"/>
                <a:gd name="connsiteY3" fmla="*/ 9638941 h 9638941"/>
                <a:gd name="connsiteX4" fmla="*/ 0 w 19477038"/>
                <a:gd name="connsiteY4" fmla="*/ 1409341 h 9638941"/>
                <a:gd name="connsiteX0" fmla="*/ 0 w 19477038"/>
                <a:gd name="connsiteY0" fmla="*/ 1016379 h 9245979"/>
                <a:gd name="connsiteX1" fmla="*/ 19477038 w 19477038"/>
                <a:gd name="connsiteY1" fmla="*/ 1016379 h 9245979"/>
                <a:gd name="connsiteX2" fmla="*/ 19477038 w 19477038"/>
                <a:gd name="connsiteY2" fmla="*/ 9245979 h 9245979"/>
                <a:gd name="connsiteX3" fmla="*/ 0 w 19477038"/>
                <a:gd name="connsiteY3" fmla="*/ 9245979 h 9245979"/>
                <a:gd name="connsiteX4" fmla="*/ 0 w 19477038"/>
                <a:gd name="connsiteY4" fmla="*/ 1016379 h 9245979"/>
                <a:gd name="connsiteX0" fmla="*/ 0 w 19477038"/>
                <a:gd name="connsiteY0" fmla="*/ 1348540 h 9578140"/>
                <a:gd name="connsiteX1" fmla="*/ 19477038 w 19477038"/>
                <a:gd name="connsiteY1" fmla="*/ 1348540 h 9578140"/>
                <a:gd name="connsiteX2" fmla="*/ 19477038 w 19477038"/>
                <a:gd name="connsiteY2" fmla="*/ 9578140 h 9578140"/>
                <a:gd name="connsiteX3" fmla="*/ 0 w 19477038"/>
                <a:gd name="connsiteY3" fmla="*/ 9578140 h 9578140"/>
                <a:gd name="connsiteX4" fmla="*/ 0 w 19477038"/>
                <a:gd name="connsiteY4" fmla="*/ 1348540 h 957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77038" h="9578140">
                  <a:moveTo>
                    <a:pt x="0" y="1348540"/>
                  </a:moveTo>
                  <a:cubicBezTo>
                    <a:pt x="6664753" y="-3571640"/>
                    <a:pt x="12716471" y="6981973"/>
                    <a:pt x="19477038" y="1348540"/>
                  </a:cubicBezTo>
                  <a:lnTo>
                    <a:pt x="19477038" y="9578140"/>
                  </a:lnTo>
                  <a:lnTo>
                    <a:pt x="0" y="9578140"/>
                  </a:lnTo>
                  <a:lnTo>
                    <a:pt x="0" y="134854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1025" name="Rectangle 2">
              <a:extLst>
                <a:ext uri="{FF2B5EF4-FFF2-40B4-BE49-F238E27FC236}">
                  <a16:creationId xmlns:a16="http://schemas.microsoft.com/office/drawing/2014/main" id="{4E80E9E5-E02B-B35E-8896-706D2DB54C74}"/>
                </a:ext>
              </a:extLst>
            </p:cNvPr>
            <p:cNvSpPr/>
            <p:nvPr/>
          </p:nvSpPr>
          <p:spPr>
            <a:xfrm>
              <a:off x="0" y="-73175"/>
              <a:ext cx="19477038" cy="11045978"/>
            </a:xfrm>
            <a:custGeom>
              <a:avLst/>
              <a:gdLst>
                <a:gd name="connsiteX0" fmla="*/ 0 w 19477038"/>
                <a:gd name="connsiteY0" fmla="*/ 0 h 8229600"/>
                <a:gd name="connsiteX1" fmla="*/ 19477038 w 19477038"/>
                <a:gd name="connsiteY1" fmla="*/ 0 h 8229600"/>
                <a:gd name="connsiteX2" fmla="*/ 19477038 w 19477038"/>
                <a:gd name="connsiteY2" fmla="*/ 8229600 h 8229600"/>
                <a:gd name="connsiteX3" fmla="*/ 0 w 19477038"/>
                <a:gd name="connsiteY3" fmla="*/ 8229600 h 8229600"/>
                <a:gd name="connsiteX4" fmla="*/ 0 w 19477038"/>
                <a:gd name="connsiteY4" fmla="*/ 0 h 8229600"/>
                <a:gd name="connsiteX0" fmla="*/ 0 w 19477038"/>
                <a:gd name="connsiteY0" fmla="*/ 550606 h 8780206"/>
                <a:gd name="connsiteX1" fmla="*/ 19477038 w 19477038"/>
                <a:gd name="connsiteY1" fmla="*/ 550606 h 8780206"/>
                <a:gd name="connsiteX2" fmla="*/ 19477038 w 19477038"/>
                <a:gd name="connsiteY2" fmla="*/ 8780206 h 8780206"/>
                <a:gd name="connsiteX3" fmla="*/ 0 w 19477038"/>
                <a:gd name="connsiteY3" fmla="*/ 8780206 h 8780206"/>
                <a:gd name="connsiteX4" fmla="*/ 0 w 19477038"/>
                <a:gd name="connsiteY4" fmla="*/ 550606 h 8780206"/>
                <a:gd name="connsiteX0" fmla="*/ 0 w 19477038"/>
                <a:gd name="connsiteY0" fmla="*/ 284740 h 8514340"/>
                <a:gd name="connsiteX1" fmla="*/ 19477038 w 19477038"/>
                <a:gd name="connsiteY1" fmla="*/ 284740 h 8514340"/>
                <a:gd name="connsiteX2" fmla="*/ 19477038 w 19477038"/>
                <a:gd name="connsiteY2" fmla="*/ 8514340 h 8514340"/>
                <a:gd name="connsiteX3" fmla="*/ 0 w 19477038"/>
                <a:gd name="connsiteY3" fmla="*/ 8514340 h 8514340"/>
                <a:gd name="connsiteX4" fmla="*/ 0 w 19477038"/>
                <a:gd name="connsiteY4" fmla="*/ 284740 h 8514340"/>
                <a:gd name="connsiteX0" fmla="*/ 0 w 19477038"/>
                <a:gd name="connsiteY0" fmla="*/ 422999 h 8652599"/>
                <a:gd name="connsiteX1" fmla="*/ 19477038 w 19477038"/>
                <a:gd name="connsiteY1" fmla="*/ 422999 h 8652599"/>
                <a:gd name="connsiteX2" fmla="*/ 19477038 w 19477038"/>
                <a:gd name="connsiteY2" fmla="*/ 8652599 h 8652599"/>
                <a:gd name="connsiteX3" fmla="*/ 0 w 19477038"/>
                <a:gd name="connsiteY3" fmla="*/ 8652599 h 8652599"/>
                <a:gd name="connsiteX4" fmla="*/ 0 w 19477038"/>
                <a:gd name="connsiteY4" fmla="*/ 422999 h 8652599"/>
                <a:gd name="connsiteX0" fmla="*/ 0 w 19477038"/>
                <a:gd name="connsiteY0" fmla="*/ 1675631 h 9905231"/>
                <a:gd name="connsiteX1" fmla="*/ 19477038 w 19477038"/>
                <a:gd name="connsiteY1" fmla="*/ 1675631 h 9905231"/>
                <a:gd name="connsiteX2" fmla="*/ 19477038 w 19477038"/>
                <a:gd name="connsiteY2" fmla="*/ 9905231 h 9905231"/>
                <a:gd name="connsiteX3" fmla="*/ 0 w 19477038"/>
                <a:gd name="connsiteY3" fmla="*/ 9905231 h 9905231"/>
                <a:gd name="connsiteX4" fmla="*/ 0 w 19477038"/>
                <a:gd name="connsiteY4" fmla="*/ 1675631 h 9905231"/>
                <a:gd name="connsiteX0" fmla="*/ 0 w 19477038"/>
                <a:gd name="connsiteY0" fmla="*/ 1431229 h 9660829"/>
                <a:gd name="connsiteX1" fmla="*/ 19477038 w 19477038"/>
                <a:gd name="connsiteY1" fmla="*/ 1431229 h 9660829"/>
                <a:gd name="connsiteX2" fmla="*/ 19477038 w 19477038"/>
                <a:gd name="connsiteY2" fmla="*/ 9660829 h 9660829"/>
                <a:gd name="connsiteX3" fmla="*/ 0 w 19477038"/>
                <a:gd name="connsiteY3" fmla="*/ 9660829 h 9660829"/>
                <a:gd name="connsiteX4" fmla="*/ 0 w 19477038"/>
                <a:gd name="connsiteY4" fmla="*/ 1431229 h 9660829"/>
                <a:gd name="connsiteX0" fmla="*/ 0 w 19477038"/>
                <a:gd name="connsiteY0" fmla="*/ 3161390 h 11390990"/>
                <a:gd name="connsiteX1" fmla="*/ 19477038 w 19477038"/>
                <a:gd name="connsiteY1" fmla="*/ 3161390 h 11390990"/>
                <a:gd name="connsiteX2" fmla="*/ 19477038 w 19477038"/>
                <a:gd name="connsiteY2" fmla="*/ 11390990 h 11390990"/>
                <a:gd name="connsiteX3" fmla="*/ 0 w 19477038"/>
                <a:gd name="connsiteY3" fmla="*/ 11390990 h 11390990"/>
                <a:gd name="connsiteX4" fmla="*/ 0 w 19477038"/>
                <a:gd name="connsiteY4" fmla="*/ 3161390 h 11390990"/>
                <a:gd name="connsiteX0" fmla="*/ 0 w 19477038"/>
                <a:gd name="connsiteY0" fmla="*/ 2816379 h 11045979"/>
                <a:gd name="connsiteX1" fmla="*/ 19477038 w 19477038"/>
                <a:gd name="connsiteY1" fmla="*/ 2816379 h 11045979"/>
                <a:gd name="connsiteX2" fmla="*/ 19477038 w 19477038"/>
                <a:gd name="connsiteY2" fmla="*/ 11045979 h 11045979"/>
                <a:gd name="connsiteX3" fmla="*/ 0 w 19477038"/>
                <a:gd name="connsiteY3" fmla="*/ 11045979 h 11045979"/>
                <a:gd name="connsiteX4" fmla="*/ 0 w 19477038"/>
                <a:gd name="connsiteY4" fmla="*/ 2816379 h 1104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77038" h="11045979">
                  <a:moveTo>
                    <a:pt x="0" y="2816379"/>
                  </a:moveTo>
                  <a:cubicBezTo>
                    <a:pt x="5125804" y="-5942138"/>
                    <a:pt x="12135440" y="9108415"/>
                    <a:pt x="19477038" y="2816379"/>
                  </a:cubicBezTo>
                  <a:lnTo>
                    <a:pt x="19477038" y="11045979"/>
                  </a:lnTo>
                  <a:lnTo>
                    <a:pt x="0" y="11045979"/>
                  </a:lnTo>
                  <a:lnTo>
                    <a:pt x="0" y="2816379"/>
                  </a:lnTo>
                  <a:close/>
                </a:path>
              </a:pathLst>
            </a:custGeom>
            <a:gradFill flip="none" rotWithShape="1">
              <a:gsLst>
                <a:gs pos="2000">
                  <a:schemeClr val="accent1"/>
                </a:gs>
                <a:gs pos="100000">
                  <a:schemeClr val="accent5"/>
                </a:gs>
              </a:gsLst>
              <a:lin ang="27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1027" name="Oval 1026">
            <a:extLst>
              <a:ext uri="{FF2B5EF4-FFF2-40B4-BE49-F238E27FC236}">
                <a16:creationId xmlns:a16="http://schemas.microsoft.com/office/drawing/2014/main" id="{8D154F1F-1D70-8ED1-C1E4-4F8E9ADC8487}"/>
              </a:ext>
            </a:extLst>
          </p:cNvPr>
          <p:cNvSpPr/>
          <p:nvPr/>
        </p:nvSpPr>
        <p:spPr>
          <a:xfrm>
            <a:off x="13161313" y="6253522"/>
            <a:ext cx="2906210" cy="29062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8" name="Rectangle: Rounded Corners 1027">
            <a:extLst>
              <a:ext uri="{FF2B5EF4-FFF2-40B4-BE49-F238E27FC236}">
                <a16:creationId xmlns:a16="http://schemas.microsoft.com/office/drawing/2014/main" id="{4057E8BC-9DB1-A92A-05DA-E06F813B96F0}"/>
              </a:ext>
            </a:extLst>
          </p:cNvPr>
          <p:cNvSpPr/>
          <p:nvPr/>
        </p:nvSpPr>
        <p:spPr>
          <a:xfrm>
            <a:off x="13209457" y="7382438"/>
            <a:ext cx="2809924" cy="3256651"/>
          </a:xfrm>
          <a:prstGeom prst="roundRect">
            <a:avLst>
              <a:gd name="adj" fmla="val 17268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94EA02E9-07D1-163C-A8EE-F10ED96887FD}"/>
              </a:ext>
            </a:extLst>
          </p:cNvPr>
          <p:cNvSpPr/>
          <p:nvPr/>
        </p:nvSpPr>
        <p:spPr>
          <a:xfrm>
            <a:off x="5243988" y="4968677"/>
            <a:ext cx="18459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Антон Зайко</a:t>
            </a:r>
            <a:endParaRPr lang="en-US" sz="2400" dirty="0">
              <a:solidFill>
                <a:schemeClr val="bg1"/>
              </a:solidFill>
              <a:latin typeface="Nexa Light" panose="020000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1032" name="Rectangle 1031">
            <a:extLst>
              <a:ext uri="{FF2B5EF4-FFF2-40B4-BE49-F238E27FC236}">
                <a16:creationId xmlns:a16="http://schemas.microsoft.com/office/drawing/2014/main" id="{FA1D119D-A02C-05E8-32D4-1606F9DDC762}"/>
              </a:ext>
            </a:extLst>
          </p:cNvPr>
          <p:cNvSpPr/>
          <p:nvPr/>
        </p:nvSpPr>
        <p:spPr>
          <a:xfrm>
            <a:off x="8472257" y="4975262"/>
            <a:ext cx="21294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Влас Яковлев</a:t>
            </a:r>
            <a:endParaRPr lang="en-US" sz="2400" dirty="0">
              <a:solidFill>
                <a:schemeClr val="bg1"/>
              </a:solidFill>
              <a:latin typeface="Nexa Light" panose="020000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AA6EF34-787A-6A16-6F24-F6B2749515F4}"/>
              </a:ext>
            </a:extLst>
          </p:cNvPr>
          <p:cNvSpPr/>
          <p:nvPr/>
        </p:nvSpPr>
        <p:spPr>
          <a:xfrm>
            <a:off x="11794150" y="4975262"/>
            <a:ext cx="22257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Щепёткин Иван</a:t>
            </a:r>
            <a:endParaRPr lang="en-US" sz="2400" dirty="0">
              <a:solidFill>
                <a:schemeClr val="bg1"/>
              </a:solidFill>
              <a:latin typeface="Nexa Light" panose="020000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618BC4A8-FAC2-037E-41DC-8B97FD5F2E8E}"/>
              </a:ext>
            </a:extLst>
          </p:cNvPr>
          <p:cNvSpPr/>
          <p:nvPr/>
        </p:nvSpPr>
        <p:spPr>
          <a:xfrm>
            <a:off x="3097355" y="9689320"/>
            <a:ext cx="27136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Елсуфьев Михаил</a:t>
            </a:r>
            <a:endParaRPr lang="en-US" sz="2400" dirty="0">
              <a:solidFill>
                <a:schemeClr val="bg1"/>
              </a:solidFill>
              <a:latin typeface="Nexa Light" panose="020000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096301EA-69AE-B0B9-2FCE-53F8EC9C77F4}"/>
              </a:ext>
            </a:extLst>
          </p:cNvPr>
          <p:cNvSpPr/>
          <p:nvPr/>
        </p:nvSpPr>
        <p:spPr>
          <a:xfrm>
            <a:off x="6900391" y="9689320"/>
            <a:ext cx="18459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Пётр Фомин</a:t>
            </a:r>
            <a:endParaRPr lang="en-US" sz="2400" dirty="0">
              <a:solidFill>
                <a:schemeClr val="bg1"/>
              </a:solidFill>
              <a:latin typeface="Nexa Light" panose="020000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85475F32-11BE-6673-3E21-10B1CF6F9CB4}"/>
              </a:ext>
            </a:extLst>
          </p:cNvPr>
          <p:cNvSpPr/>
          <p:nvPr/>
        </p:nvSpPr>
        <p:spPr>
          <a:xfrm>
            <a:off x="10031719" y="9665433"/>
            <a:ext cx="24253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Денис Шопен</a:t>
            </a:r>
            <a:endParaRPr lang="en-US" sz="2400" dirty="0">
              <a:solidFill>
                <a:schemeClr val="bg1"/>
              </a:solidFill>
              <a:latin typeface="Nexa Light" panose="020000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593985CC-BC1B-3E1D-5720-74E6A0181EE4}"/>
              </a:ext>
            </a:extLst>
          </p:cNvPr>
          <p:cNvSpPr/>
          <p:nvPr/>
        </p:nvSpPr>
        <p:spPr>
          <a:xfrm>
            <a:off x="13543127" y="9665432"/>
            <a:ext cx="21425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Никита Петров</a:t>
            </a:r>
            <a:endParaRPr lang="en-US" sz="2400" dirty="0">
              <a:solidFill>
                <a:schemeClr val="bg1"/>
              </a:solidFill>
              <a:latin typeface="Nexa Light" panose="02000000000000000000" pitchFamily="50" charset="0"/>
              <a:cs typeface="Segoe UI" panose="020B0502040204020203" pitchFamily="34" charset="0"/>
            </a:endParaRPr>
          </a:p>
        </p:txBody>
      </p:sp>
      <p:pic>
        <p:nvPicPr>
          <p:cNvPr id="1038" name="Picture 3" descr="C:\Users\mihal\Desktop\Без имени-1.png">
            <a:extLst>
              <a:ext uri="{FF2B5EF4-FFF2-40B4-BE49-F238E27FC236}">
                <a16:creationId xmlns:a16="http://schemas.microsoft.com/office/drawing/2014/main" id="{FCC86AEE-F5E9-84B0-7766-45C55016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9651" y="4620468"/>
            <a:ext cx="6051382" cy="6051381"/>
          </a:xfrm>
          <a:prstGeom prst="rect">
            <a:avLst/>
          </a:prstGeom>
          <a:noFill/>
        </p:spPr>
      </p:pic>
      <p:pic>
        <p:nvPicPr>
          <p:cNvPr id="1085" name="Picture 1084">
            <a:extLst>
              <a:ext uri="{FF2B5EF4-FFF2-40B4-BE49-F238E27FC236}">
                <a16:creationId xmlns:a16="http://schemas.microsoft.com/office/drawing/2014/main" id="{526D1998-E66C-5EB9-A34A-2541C6EAF5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7" t="1250" r="27031" b="43671"/>
          <a:stretch/>
        </p:blipFill>
        <p:spPr>
          <a:xfrm rot="399813">
            <a:off x="6469571" y="6308078"/>
            <a:ext cx="2697743" cy="2716548"/>
          </a:xfrm>
          <a:prstGeom prst="ellipse">
            <a:avLst/>
          </a:prstGeom>
        </p:spPr>
      </p:pic>
      <p:pic>
        <p:nvPicPr>
          <p:cNvPr id="1086" name="Picture 4">
            <a:extLst>
              <a:ext uri="{FF2B5EF4-FFF2-40B4-BE49-F238E27FC236}">
                <a16:creationId xmlns:a16="http://schemas.microsoft.com/office/drawing/2014/main" id="{F45D8766-1E17-871F-2049-71580A7A22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t="6534" r="2147" b="15348"/>
          <a:stretch/>
        </p:blipFill>
        <p:spPr bwMode="auto">
          <a:xfrm>
            <a:off x="9890983" y="6279637"/>
            <a:ext cx="2723892" cy="275537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7" name="Picture 6">
            <a:extLst>
              <a:ext uri="{FF2B5EF4-FFF2-40B4-BE49-F238E27FC236}">
                <a16:creationId xmlns:a16="http://schemas.microsoft.com/office/drawing/2014/main" id="{62C2832B-DF15-5F30-E1E0-10B75DC40C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5" t="16075" r="22734" b="29854"/>
          <a:stretch/>
        </p:blipFill>
        <p:spPr bwMode="auto">
          <a:xfrm>
            <a:off x="4851323" y="1704408"/>
            <a:ext cx="2647739" cy="268287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63A7D5E2-0810-473F-806A-25BDFA4300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6" t="15299" r="14514" b="26761"/>
          <a:stretch/>
        </p:blipFill>
        <p:spPr bwMode="auto">
          <a:xfrm>
            <a:off x="13269216" y="6328466"/>
            <a:ext cx="2698974" cy="269897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D71720-4F6A-AEE8-F302-185CB51505B7}"/>
              </a:ext>
            </a:extLst>
          </p:cNvPr>
          <p:cNvSpPr/>
          <p:nvPr/>
        </p:nvSpPr>
        <p:spPr>
          <a:xfrm>
            <a:off x="11571590" y="5433753"/>
            <a:ext cx="26708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Backend</a:t>
            </a:r>
            <a:r>
              <a:rPr lang="ru-RU" sz="2000" b="1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-разработчик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3D4ED2-7879-9E92-6162-EF0FE24ED147}"/>
              </a:ext>
            </a:extLst>
          </p:cNvPr>
          <p:cNvSpPr/>
          <p:nvPr/>
        </p:nvSpPr>
        <p:spPr>
          <a:xfrm>
            <a:off x="10193313" y="10081330"/>
            <a:ext cx="21294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Тестировщик ПО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8FA663-BF06-9587-6297-9A0EC2FF3DA7}"/>
              </a:ext>
            </a:extLst>
          </p:cNvPr>
          <p:cNvSpPr/>
          <p:nvPr/>
        </p:nvSpPr>
        <p:spPr>
          <a:xfrm>
            <a:off x="8268405" y="5409065"/>
            <a:ext cx="25371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Эксперт по развитию</a:t>
            </a:r>
            <a:endParaRPr lang="en-US" sz="2000" b="1" dirty="0">
              <a:solidFill>
                <a:schemeClr val="bg1"/>
              </a:solidFill>
              <a:latin typeface="Nexa Light" panose="020000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F75661-ED6B-81AC-06A7-448A33ED3A68}"/>
              </a:ext>
            </a:extLst>
          </p:cNvPr>
          <p:cNvSpPr/>
          <p:nvPr/>
        </p:nvSpPr>
        <p:spPr>
          <a:xfrm>
            <a:off x="4824019" y="5408851"/>
            <a:ext cx="27023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Лидер проекта</a:t>
            </a:r>
            <a:endParaRPr lang="en-US" sz="2000" b="1" dirty="0">
              <a:solidFill>
                <a:schemeClr val="bg1"/>
              </a:solidFill>
              <a:latin typeface="Nexa Light" panose="020000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0C86AA-D863-66D3-EC88-1E2C6D798630}"/>
              </a:ext>
            </a:extLst>
          </p:cNvPr>
          <p:cNvSpPr/>
          <p:nvPr/>
        </p:nvSpPr>
        <p:spPr>
          <a:xfrm>
            <a:off x="3099344" y="10093288"/>
            <a:ext cx="27435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UI/UX</a:t>
            </a:r>
            <a:r>
              <a:rPr lang="ru-RU" sz="2000" b="1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-дизайнер</a:t>
            </a:r>
            <a:endParaRPr lang="en-US" sz="2000" b="1" dirty="0">
              <a:solidFill>
                <a:schemeClr val="bg1"/>
              </a:solidFill>
              <a:latin typeface="Nexa Light" panose="020000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DD0B3B-67F9-5552-41F7-8F369E0603C0}"/>
              </a:ext>
            </a:extLst>
          </p:cNvPr>
          <p:cNvSpPr/>
          <p:nvPr/>
        </p:nvSpPr>
        <p:spPr>
          <a:xfrm>
            <a:off x="13549677" y="10080588"/>
            <a:ext cx="21294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Геймдизайнер</a:t>
            </a:r>
            <a:endParaRPr lang="en-US" sz="2000" b="1" dirty="0">
              <a:solidFill>
                <a:schemeClr val="bg1"/>
              </a:solidFill>
              <a:latin typeface="Nexa Light" panose="020000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6A3BA5-2FD7-50E5-BFAF-112A73BEDA9F}"/>
              </a:ext>
            </a:extLst>
          </p:cNvPr>
          <p:cNvSpPr/>
          <p:nvPr/>
        </p:nvSpPr>
        <p:spPr>
          <a:xfrm>
            <a:off x="6756512" y="10084939"/>
            <a:ext cx="21294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3</a:t>
            </a:r>
            <a:r>
              <a:rPr lang="en-US" sz="2000" b="1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D</a:t>
            </a:r>
            <a:r>
              <a:rPr lang="ru-RU" sz="2000" b="1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-</a:t>
            </a:r>
            <a:r>
              <a:rPr lang="ru-RU" sz="2000" b="1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моделлер</a:t>
            </a:r>
            <a:r>
              <a:rPr lang="ru-RU" sz="2000" b="1" dirty="0">
                <a:solidFill>
                  <a:schemeClr val="bg1"/>
                </a:solidFill>
                <a:latin typeface="Nexa Light" panose="02000000000000000000" pitchFamily="50" charset="0"/>
                <a:cs typeface="Segoe UI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661679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Freeform: Shape 153">
            <a:extLst>
              <a:ext uri="{FF2B5EF4-FFF2-40B4-BE49-F238E27FC236}">
                <a16:creationId xmlns:a16="http://schemas.microsoft.com/office/drawing/2014/main" id="{22B68FC0-6BEF-4027-B393-F742E2294652}"/>
              </a:ext>
            </a:extLst>
          </p:cNvPr>
          <p:cNvSpPr/>
          <p:nvPr/>
        </p:nvSpPr>
        <p:spPr>
          <a:xfrm flipH="1" flipV="1">
            <a:off x="4191798" y="3000626"/>
            <a:ext cx="11448184" cy="6966738"/>
          </a:xfrm>
          <a:custGeom>
            <a:avLst/>
            <a:gdLst>
              <a:gd name="connsiteX0" fmla="*/ 169643 w 3522865"/>
              <a:gd name="connsiteY0" fmla="*/ 1030958 h 2484348"/>
              <a:gd name="connsiteX1" fmla="*/ 2684243 w 3522865"/>
              <a:gd name="connsiteY1" fmla="*/ 2258 h 2484348"/>
              <a:gd name="connsiteX2" fmla="*/ 3522443 w 3522865"/>
              <a:gd name="connsiteY2" fmla="*/ 1316708 h 2484348"/>
              <a:gd name="connsiteX3" fmla="*/ 2779493 w 3522865"/>
              <a:gd name="connsiteY3" fmla="*/ 2478758 h 2484348"/>
              <a:gd name="connsiteX4" fmla="*/ 1579343 w 3522865"/>
              <a:gd name="connsiteY4" fmla="*/ 1773908 h 2484348"/>
              <a:gd name="connsiteX5" fmla="*/ 379193 w 3522865"/>
              <a:gd name="connsiteY5" fmla="*/ 2154908 h 2484348"/>
              <a:gd name="connsiteX6" fmla="*/ 169643 w 3522865"/>
              <a:gd name="connsiteY6" fmla="*/ 1030958 h 2484348"/>
              <a:gd name="connsiteX0" fmla="*/ 158936 w 3514183"/>
              <a:gd name="connsiteY0" fmla="*/ 433349 h 1886739"/>
              <a:gd name="connsiteX1" fmla="*/ 2528756 w 3514183"/>
              <a:gd name="connsiteY1" fmla="*/ 6629 h 1886739"/>
              <a:gd name="connsiteX2" fmla="*/ 3511736 w 3514183"/>
              <a:gd name="connsiteY2" fmla="*/ 719099 h 1886739"/>
              <a:gd name="connsiteX3" fmla="*/ 2768786 w 3514183"/>
              <a:gd name="connsiteY3" fmla="*/ 1881149 h 1886739"/>
              <a:gd name="connsiteX4" fmla="*/ 1568636 w 3514183"/>
              <a:gd name="connsiteY4" fmla="*/ 1176299 h 1886739"/>
              <a:gd name="connsiteX5" fmla="*/ 368486 w 3514183"/>
              <a:gd name="connsiteY5" fmla="*/ 1557299 h 1886739"/>
              <a:gd name="connsiteX6" fmla="*/ 158936 w 3514183"/>
              <a:gd name="connsiteY6" fmla="*/ 433349 h 1886739"/>
              <a:gd name="connsiteX0" fmla="*/ 165698 w 3519490"/>
              <a:gd name="connsiteY0" fmla="*/ 1061364 h 2514754"/>
              <a:gd name="connsiteX1" fmla="*/ 2626958 w 3519490"/>
              <a:gd name="connsiteY1" fmla="*/ 2184 h 2514754"/>
              <a:gd name="connsiteX2" fmla="*/ 3518498 w 3519490"/>
              <a:gd name="connsiteY2" fmla="*/ 1347114 h 2514754"/>
              <a:gd name="connsiteX3" fmla="*/ 2775548 w 3519490"/>
              <a:gd name="connsiteY3" fmla="*/ 2509164 h 2514754"/>
              <a:gd name="connsiteX4" fmla="*/ 1575398 w 3519490"/>
              <a:gd name="connsiteY4" fmla="*/ 1804314 h 2514754"/>
              <a:gd name="connsiteX5" fmla="*/ 375248 w 3519490"/>
              <a:gd name="connsiteY5" fmla="*/ 2185314 h 2514754"/>
              <a:gd name="connsiteX6" fmla="*/ 165698 w 3519490"/>
              <a:gd name="connsiteY6" fmla="*/ 1061364 h 2514754"/>
              <a:gd name="connsiteX0" fmla="*/ 165698 w 3519490"/>
              <a:gd name="connsiteY0" fmla="*/ 1110091 h 2563481"/>
              <a:gd name="connsiteX1" fmla="*/ 2626958 w 3519490"/>
              <a:gd name="connsiteY1" fmla="*/ 50911 h 2563481"/>
              <a:gd name="connsiteX2" fmla="*/ 3518498 w 3519490"/>
              <a:gd name="connsiteY2" fmla="*/ 1395841 h 2563481"/>
              <a:gd name="connsiteX3" fmla="*/ 2775548 w 3519490"/>
              <a:gd name="connsiteY3" fmla="*/ 2557891 h 2563481"/>
              <a:gd name="connsiteX4" fmla="*/ 1575398 w 3519490"/>
              <a:gd name="connsiteY4" fmla="*/ 1853041 h 2563481"/>
              <a:gd name="connsiteX5" fmla="*/ 375248 w 3519490"/>
              <a:gd name="connsiteY5" fmla="*/ 2234041 h 2563481"/>
              <a:gd name="connsiteX6" fmla="*/ 165698 w 3519490"/>
              <a:gd name="connsiteY6" fmla="*/ 1110091 h 2563481"/>
              <a:gd name="connsiteX0" fmla="*/ 162317 w 3516109"/>
              <a:gd name="connsiteY0" fmla="*/ 1118578 h 2571968"/>
              <a:gd name="connsiteX1" fmla="*/ 2623577 w 3516109"/>
              <a:gd name="connsiteY1" fmla="*/ 59398 h 2571968"/>
              <a:gd name="connsiteX2" fmla="*/ 3515117 w 3516109"/>
              <a:gd name="connsiteY2" fmla="*/ 1404328 h 2571968"/>
              <a:gd name="connsiteX3" fmla="*/ 2772167 w 3516109"/>
              <a:gd name="connsiteY3" fmla="*/ 2566378 h 2571968"/>
              <a:gd name="connsiteX4" fmla="*/ 1572017 w 3516109"/>
              <a:gd name="connsiteY4" fmla="*/ 1861528 h 2571968"/>
              <a:gd name="connsiteX5" fmla="*/ 371867 w 3516109"/>
              <a:gd name="connsiteY5" fmla="*/ 2242528 h 2571968"/>
              <a:gd name="connsiteX6" fmla="*/ 162317 w 3516109"/>
              <a:gd name="connsiteY6" fmla="*/ 1118578 h 2571968"/>
              <a:gd name="connsiteX0" fmla="*/ 139541 w 3493333"/>
              <a:gd name="connsiteY0" fmla="*/ 1109787 h 2563177"/>
              <a:gd name="connsiteX1" fmla="*/ 2600801 w 3493333"/>
              <a:gd name="connsiteY1" fmla="*/ 50607 h 2563177"/>
              <a:gd name="connsiteX2" fmla="*/ 3492341 w 3493333"/>
              <a:gd name="connsiteY2" fmla="*/ 1395537 h 2563177"/>
              <a:gd name="connsiteX3" fmla="*/ 2749391 w 3493333"/>
              <a:gd name="connsiteY3" fmla="*/ 2557587 h 2563177"/>
              <a:gd name="connsiteX4" fmla="*/ 1549241 w 3493333"/>
              <a:gd name="connsiteY4" fmla="*/ 1852737 h 2563177"/>
              <a:gd name="connsiteX5" fmla="*/ 440531 w 3493333"/>
              <a:gd name="connsiteY5" fmla="*/ 2188017 h 2563177"/>
              <a:gd name="connsiteX6" fmla="*/ 139541 w 3493333"/>
              <a:gd name="connsiteY6" fmla="*/ 1109787 h 2563177"/>
              <a:gd name="connsiteX0" fmla="*/ 163892 w 3517684"/>
              <a:gd name="connsiteY0" fmla="*/ 1109787 h 2563177"/>
              <a:gd name="connsiteX1" fmla="*/ 2625152 w 3517684"/>
              <a:gd name="connsiteY1" fmla="*/ 50607 h 2563177"/>
              <a:gd name="connsiteX2" fmla="*/ 3516692 w 3517684"/>
              <a:gd name="connsiteY2" fmla="*/ 1395537 h 2563177"/>
              <a:gd name="connsiteX3" fmla="*/ 2773742 w 3517684"/>
              <a:gd name="connsiteY3" fmla="*/ 2557587 h 2563177"/>
              <a:gd name="connsiteX4" fmla="*/ 1573592 w 3517684"/>
              <a:gd name="connsiteY4" fmla="*/ 1852737 h 2563177"/>
              <a:gd name="connsiteX5" fmla="*/ 464882 w 3517684"/>
              <a:gd name="connsiteY5" fmla="*/ 2188017 h 2563177"/>
              <a:gd name="connsiteX6" fmla="*/ 163892 w 3517684"/>
              <a:gd name="connsiteY6" fmla="*/ 1109787 h 2563177"/>
              <a:gd name="connsiteX0" fmla="*/ 82749 w 3436541"/>
              <a:gd name="connsiteY0" fmla="*/ 1110091 h 2563481"/>
              <a:gd name="connsiteX1" fmla="*/ 2544009 w 3436541"/>
              <a:gd name="connsiteY1" fmla="*/ 50911 h 2563481"/>
              <a:gd name="connsiteX2" fmla="*/ 3435549 w 3436541"/>
              <a:gd name="connsiteY2" fmla="*/ 1395841 h 2563481"/>
              <a:gd name="connsiteX3" fmla="*/ 2692599 w 3436541"/>
              <a:gd name="connsiteY3" fmla="*/ 2557891 h 2563481"/>
              <a:gd name="connsiteX4" fmla="*/ 1492449 w 3436541"/>
              <a:gd name="connsiteY4" fmla="*/ 1853041 h 2563481"/>
              <a:gd name="connsiteX5" fmla="*/ 383739 w 3436541"/>
              <a:gd name="connsiteY5" fmla="*/ 2188321 h 2563481"/>
              <a:gd name="connsiteX6" fmla="*/ 82749 w 3436541"/>
              <a:gd name="connsiteY6" fmla="*/ 1110091 h 2563481"/>
              <a:gd name="connsiteX0" fmla="*/ 57039 w 3410900"/>
              <a:gd name="connsiteY0" fmla="*/ 1110091 h 2562627"/>
              <a:gd name="connsiteX1" fmla="*/ 2518299 w 3410900"/>
              <a:gd name="connsiteY1" fmla="*/ 50911 h 2562627"/>
              <a:gd name="connsiteX2" fmla="*/ 3409839 w 3410900"/>
              <a:gd name="connsiteY2" fmla="*/ 1395841 h 2562627"/>
              <a:gd name="connsiteX3" fmla="*/ 2666889 w 3410900"/>
              <a:gd name="connsiteY3" fmla="*/ 2557891 h 2562627"/>
              <a:gd name="connsiteX4" fmla="*/ 1283859 w 3410900"/>
              <a:gd name="connsiteY4" fmla="*/ 1822561 h 2562627"/>
              <a:gd name="connsiteX5" fmla="*/ 358029 w 3410900"/>
              <a:gd name="connsiteY5" fmla="*/ 2188321 h 2562627"/>
              <a:gd name="connsiteX6" fmla="*/ 57039 w 3410900"/>
              <a:gd name="connsiteY6" fmla="*/ 1110091 h 2562627"/>
              <a:gd name="connsiteX0" fmla="*/ 86841 w 3440702"/>
              <a:gd name="connsiteY0" fmla="*/ 1110091 h 2562627"/>
              <a:gd name="connsiteX1" fmla="*/ 2548101 w 3440702"/>
              <a:gd name="connsiteY1" fmla="*/ 50911 h 2562627"/>
              <a:gd name="connsiteX2" fmla="*/ 3439641 w 3440702"/>
              <a:gd name="connsiteY2" fmla="*/ 1395841 h 2562627"/>
              <a:gd name="connsiteX3" fmla="*/ 2696691 w 3440702"/>
              <a:gd name="connsiteY3" fmla="*/ 2557891 h 2562627"/>
              <a:gd name="connsiteX4" fmla="*/ 1313661 w 3440702"/>
              <a:gd name="connsiteY4" fmla="*/ 1822561 h 2562627"/>
              <a:gd name="connsiteX5" fmla="*/ 387831 w 3440702"/>
              <a:gd name="connsiteY5" fmla="*/ 2188321 h 2562627"/>
              <a:gd name="connsiteX6" fmla="*/ 86841 w 3440702"/>
              <a:gd name="connsiteY6" fmla="*/ 1110091 h 2562627"/>
              <a:gd name="connsiteX0" fmla="*/ 79129 w 3432990"/>
              <a:gd name="connsiteY0" fmla="*/ 1110091 h 2562627"/>
              <a:gd name="connsiteX1" fmla="*/ 2540389 w 3432990"/>
              <a:gd name="connsiteY1" fmla="*/ 50911 h 2562627"/>
              <a:gd name="connsiteX2" fmla="*/ 3431929 w 3432990"/>
              <a:gd name="connsiteY2" fmla="*/ 1395841 h 2562627"/>
              <a:gd name="connsiteX3" fmla="*/ 2688979 w 3432990"/>
              <a:gd name="connsiteY3" fmla="*/ 2557891 h 2562627"/>
              <a:gd name="connsiteX4" fmla="*/ 1305949 w 3432990"/>
              <a:gd name="connsiteY4" fmla="*/ 1822561 h 2562627"/>
              <a:gd name="connsiteX5" fmla="*/ 380119 w 3432990"/>
              <a:gd name="connsiteY5" fmla="*/ 2188321 h 2562627"/>
              <a:gd name="connsiteX6" fmla="*/ 79129 w 3432990"/>
              <a:gd name="connsiteY6" fmla="*/ 1110091 h 2562627"/>
              <a:gd name="connsiteX0" fmla="*/ 79129 w 3432990"/>
              <a:gd name="connsiteY0" fmla="*/ 1110091 h 2562043"/>
              <a:gd name="connsiteX1" fmla="*/ 2540389 w 3432990"/>
              <a:gd name="connsiteY1" fmla="*/ 50911 h 2562043"/>
              <a:gd name="connsiteX2" fmla="*/ 3431929 w 3432990"/>
              <a:gd name="connsiteY2" fmla="*/ 1395841 h 2562043"/>
              <a:gd name="connsiteX3" fmla="*/ 2688979 w 3432990"/>
              <a:gd name="connsiteY3" fmla="*/ 2557891 h 2562043"/>
              <a:gd name="connsiteX4" fmla="*/ 1305949 w 3432990"/>
              <a:gd name="connsiteY4" fmla="*/ 1822561 h 2562043"/>
              <a:gd name="connsiteX5" fmla="*/ 380119 w 3432990"/>
              <a:gd name="connsiteY5" fmla="*/ 2188321 h 2562043"/>
              <a:gd name="connsiteX6" fmla="*/ 79129 w 3432990"/>
              <a:gd name="connsiteY6" fmla="*/ 1110091 h 2562043"/>
              <a:gd name="connsiteX0" fmla="*/ 79129 w 3433048"/>
              <a:gd name="connsiteY0" fmla="*/ 1110091 h 2574990"/>
              <a:gd name="connsiteX1" fmla="*/ 2540389 w 3433048"/>
              <a:gd name="connsiteY1" fmla="*/ 50911 h 2574990"/>
              <a:gd name="connsiteX2" fmla="*/ 3431929 w 3433048"/>
              <a:gd name="connsiteY2" fmla="*/ 1395841 h 2574990"/>
              <a:gd name="connsiteX3" fmla="*/ 2688979 w 3433048"/>
              <a:gd name="connsiteY3" fmla="*/ 2557891 h 2574990"/>
              <a:gd name="connsiteX4" fmla="*/ 1305949 w 3433048"/>
              <a:gd name="connsiteY4" fmla="*/ 1822561 h 2574990"/>
              <a:gd name="connsiteX5" fmla="*/ 380119 w 3433048"/>
              <a:gd name="connsiteY5" fmla="*/ 2188321 h 2574990"/>
              <a:gd name="connsiteX6" fmla="*/ 79129 w 3433048"/>
              <a:gd name="connsiteY6" fmla="*/ 1110091 h 2574990"/>
              <a:gd name="connsiteX0" fmla="*/ 79129 w 3433628"/>
              <a:gd name="connsiteY0" fmla="*/ 1110091 h 2564852"/>
              <a:gd name="connsiteX1" fmla="*/ 2540389 w 3433628"/>
              <a:gd name="connsiteY1" fmla="*/ 50911 h 2564852"/>
              <a:gd name="connsiteX2" fmla="*/ 3431929 w 3433628"/>
              <a:gd name="connsiteY2" fmla="*/ 1395841 h 2564852"/>
              <a:gd name="connsiteX3" fmla="*/ 2688979 w 3433628"/>
              <a:gd name="connsiteY3" fmla="*/ 2557891 h 2564852"/>
              <a:gd name="connsiteX4" fmla="*/ 1305949 w 3433628"/>
              <a:gd name="connsiteY4" fmla="*/ 1822561 h 2564852"/>
              <a:gd name="connsiteX5" fmla="*/ 380119 w 3433628"/>
              <a:gd name="connsiteY5" fmla="*/ 2188321 h 2564852"/>
              <a:gd name="connsiteX6" fmla="*/ 79129 w 3433628"/>
              <a:gd name="connsiteY6" fmla="*/ 1110091 h 2564852"/>
              <a:gd name="connsiteX0" fmla="*/ 79129 w 3432791"/>
              <a:gd name="connsiteY0" fmla="*/ 1110091 h 2564852"/>
              <a:gd name="connsiteX1" fmla="*/ 2540389 w 3432791"/>
              <a:gd name="connsiteY1" fmla="*/ 50911 h 2564852"/>
              <a:gd name="connsiteX2" fmla="*/ 3431929 w 3432791"/>
              <a:gd name="connsiteY2" fmla="*/ 1395841 h 2564852"/>
              <a:gd name="connsiteX3" fmla="*/ 2688979 w 3432791"/>
              <a:gd name="connsiteY3" fmla="*/ 2557891 h 2564852"/>
              <a:gd name="connsiteX4" fmla="*/ 1305949 w 3432791"/>
              <a:gd name="connsiteY4" fmla="*/ 1822561 h 2564852"/>
              <a:gd name="connsiteX5" fmla="*/ 380119 w 3432791"/>
              <a:gd name="connsiteY5" fmla="*/ 2188321 h 2564852"/>
              <a:gd name="connsiteX6" fmla="*/ 79129 w 3432791"/>
              <a:gd name="connsiteY6" fmla="*/ 1110091 h 2564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2791" h="2564852">
                <a:moveTo>
                  <a:pt x="79129" y="1110091"/>
                </a:moveTo>
                <a:cubicBezTo>
                  <a:pt x="256294" y="746236"/>
                  <a:pt x="1585349" y="-232934"/>
                  <a:pt x="2540389" y="50911"/>
                </a:cubicBezTo>
                <a:cubicBezTo>
                  <a:pt x="3495429" y="334756"/>
                  <a:pt x="3414784" y="901811"/>
                  <a:pt x="3431929" y="1395841"/>
                </a:cubicBezTo>
                <a:cubicBezTo>
                  <a:pt x="3449074" y="1889871"/>
                  <a:pt x="3210949" y="2463911"/>
                  <a:pt x="2688979" y="2557891"/>
                </a:cubicBezTo>
                <a:cubicBezTo>
                  <a:pt x="2167009" y="2651871"/>
                  <a:pt x="1728859" y="1762236"/>
                  <a:pt x="1305949" y="1822561"/>
                </a:cubicBezTo>
                <a:cubicBezTo>
                  <a:pt x="905899" y="1768586"/>
                  <a:pt x="729369" y="2352786"/>
                  <a:pt x="380119" y="2188321"/>
                </a:cubicBezTo>
                <a:cubicBezTo>
                  <a:pt x="30869" y="2023856"/>
                  <a:pt x="-98036" y="1473946"/>
                  <a:pt x="79129" y="1110091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accent5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1DD0850-2916-43D7-B7EC-85247656FEE7}"/>
              </a:ext>
            </a:extLst>
          </p:cNvPr>
          <p:cNvGrpSpPr/>
          <p:nvPr/>
        </p:nvGrpSpPr>
        <p:grpSpPr>
          <a:xfrm>
            <a:off x="11661513" y="381000"/>
            <a:ext cx="8089034" cy="6544578"/>
            <a:chOff x="8311455" y="1825003"/>
            <a:chExt cx="9405074" cy="7609344"/>
          </a:xfrm>
          <a:effectLst>
            <a:outerShdw blurRad="1270000" dist="1981200" dir="8100000" sx="85000" sy="85000" algn="tr" rotWithShape="0">
              <a:prstClr val="black">
                <a:alpha val="40000"/>
              </a:prstClr>
            </a:outerShdw>
          </a:effectLst>
        </p:grpSpPr>
        <p:sp>
          <p:nvSpPr>
            <p:cNvPr id="98" name="Freeform 170">
              <a:extLst>
                <a:ext uri="{FF2B5EF4-FFF2-40B4-BE49-F238E27FC236}">
                  <a16:creationId xmlns:a16="http://schemas.microsoft.com/office/drawing/2014/main" id="{D098BD29-40DF-4D05-8FDE-B6F4AE9AA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03849" y="4839535"/>
              <a:ext cx="2212680" cy="1359828"/>
            </a:xfrm>
            <a:custGeom>
              <a:avLst/>
              <a:gdLst>
                <a:gd name="T0" fmla="*/ 273 w 332"/>
                <a:gd name="T1" fmla="*/ 86 h 204"/>
                <a:gd name="T2" fmla="*/ 265 w 332"/>
                <a:gd name="T3" fmla="*/ 87 h 204"/>
                <a:gd name="T4" fmla="*/ 235 w 332"/>
                <a:gd name="T5" fmla="*/ 100 h 204"/>
                <a:gd name="T6" fmla="*/ 234 w 332"/>
                <a:gd name="T7" fmla="*/ 84 h 204"/>
                <a:gd name="T8" fmla="*/ 231 w 332"/>
                <a:gd name="T9" fmla="*/ 73 h 204"/>
                <a:gd name="T10" fmla="*/ 170 w 332"/>
                <a:gd name="T11" fmla="*/ 7 h 204"/>
                <a:gd name="T12" fmla="*/ 160 w 332"/>
                <a:gd name="T13" fmla="*/ 3 h 204"/>
                <a:gd name="T14" fmla="*/ 133 w 332"/>
                <a:gd name="T15" fmla="*/ 0 h 204"/>
                <a:gd name="T16" fmla="*/ 129 w 332"/>
                <a:gd name="T17" fmla="*/ 0 h 204"/>
                <a:gd name="T18" fmla="*/ 31 w 332"/>
                <a:gd name="T19" fmla="*/ 102 h 204"/>
                <a:gd name="T20" fmla="*/ 36 w 332"/>
                <a:gd name="T21" fmla="*/ 132 h 204"/>
                <a:gd name="T22" fmla="*/ 0 w 332"/>
                <a:gd name="T23" fmla="*/ 168 h 204"/>
                <a:gd name="T24" fmla="*/ 37 w 332"/>
                <a:gd name="T25" fmla="*/ 204 h 204"/>
                <a:gd name="T26" fmla="*/ 133 w 332"/>
                <a:gd name="T27" fmla="*/ 204 h 204"/>
                <a:gd name="T28" fmla="*/ 138 w 332"/>
                <a:gd name="T29" fmla="*/ 204 h 204"/>
                <a:gd name="T30" fmla="*/ 273 w 332"/>
                <a:gd name="T31" fmla="*/ 204 h 204"/>
                <a:gd name="T32" fmla="*/ 332 w 332"/>
                <a:gd name="T33" fmla="*/ 145 h 204"/>
                <a:gd name="T34" fmla="*/ 273 w 332"/>
                <a:gd name="T3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2" h="204">
                  <a:moveTo>
                    <a:pt x="273" y="86"/>
                  </a:moveTo>
                  <a:cubicBezTo>
                    <a:pt x="270" y="86"/>
                    <a:pt x="268" y="86"/>
                    <a:pt x="265" y="87"/>
                  </a:cubicBezTo>
                  <a:cubicBezTo>
                    <a:pt x="254" y="88"/>
                    <a:pt x="244" y="93"/>
                    <a:pt x="235" y="100"/>
                  </a:cubicBezTo>
                  <a:cubicBezTo>
                    <a:pt x="235" y="94"/>
                    <a:pt x="235" y="89"/>
                    <a:pt x="234" y="84"/>
                  </a:cubicBezTo>
                  <a:cubicBezTo>
                    <a:pt x="233" y="80"/>
                    <a:pt x="232" y="76"/>
                    <a:pt x="231" y="73"/>
                  </a:cubicBezTo>
                  <a:cubicBezTo>
                    <a:pt x="222" y="42"/>
                    <a:pt x="199" y="18"/>
                    <a:pt x="170" y="7"/>
                  </a:cubicBezTo>
                  <a:cubicBezTo>
                    <a:pt x="167" y="5"/>
                    <a:pt x="163" y="4"/>
                    <a:pt x="160" y="3"/>
                  </a:cubicBezTo>
                  <a:cubicBezTo>
                    <a:pt x="151" y="1"/>
                    <a:pt x="142" y="0"/>
                    <a:pt x="133" y="0"/>
                  </a:cubicBezTo>
                  <a:cubicBezTo>
                    <a:pt x="132" y="0"/>
                    <a:pt x="131" y="0"/>
                    <a:pt x="129" y="0"/>
                  </a:cubicBezTo>
                  <a:cubicBezTo>
                    <a:pt x="75" y="2"/>
                    <a:pt x="31" y="47"/>
                    <a:pt x="31" y="102"/>
                  </a:cubicBezTo>
                  <a:cubicBezTo>
                    <a:pt x="31" y="112"/>
                    <a:pt x="33" y="122"/>
                    <a:pt x="36" y="132"/>
                  </a:cubicBezTo>
                  <a:cubicBezTo>
                    <a:pt x="16" y="132"/>
                    <a:pt x="0" y="148"/>
                    <a:pt x="0" y="168"/>
                  </a:cubicBezTo>
                  <a:cubicBezTo>
                    <a:pt x="0" y="188"/>
                    <a:pt x="17" y="204"/>
                    <a:pt x="37" y="204"/>
                  </a:cubicBezTo>
                  <a:cubicBezTo>
                    <a:pt x="133" y="204"/>
                    <a:pt x="133" y="204"/>
                    <a:pt x="133" y="204"/>
                  </a:cubicBezTo>
                  <a:cubicBezTo>
                    <a:pt x="138" y="204"/>
                    <a:pt x="138" y="204"/>
                    <a:pt x="138" y="204"/>
                  </a:cubicBezTo>
                  <a:cubicBezTo>
                    <a:pt x="273" y="204"/>
                    <a:pt x="273" y="204"/>
                    <a:pt x="273" y="204"/>
                  </a:cubicBezTo>
                  <a:cubicBezTo>
                    <a:pt x="306" y="204"/>
                    <a:pt x="332" y="177"/>
                    <a:pt x="332" y="145"/>
                  </a:cubicBezTo>
                  <a:cubicBezTo>
                    <a:pt x="332" y="112"/>
                    <a:pt x="306" y="86"/>
                    <a:pt x="273" y="8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A3E07E5D-BDE2-414C-A932-935AE266FEA1}"/>
                </a:ext>
              </a:extLst>
            </p:cNvPr>
            <p:cNvGrpSpPr/>
            <p:nvPr/>
          </p:nvGrpSpPr>
          <p:grpSpPr>
            <a:xfrm>
              <a:off x="8311455" y="1825003"/>
              <a:ext cx="7287152" cy="7609344"/>
              <a:chOff x="4368800" y="1539876"/>
              <a:chExt cx="2441575" cy="2549526"/>
            </a:xfrm>
          </p:grpSpPr>
          <p:sp>
            <p:nvSpPr>
              <p:cNvPr id="100" name="Freeform 174">
                <a:extLst>
                  <a:ext uri="{FF2B5EF4-FFF2-40B4-BE49-F238E27FC236}">
                    <a16:creationId xmlns:a16="http://schemas.microsoft.com/office/drawing/2014/main" id="{A0B7D71C-202D-497D-BAE1-176A4DE28C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5100" y="3543368"/>
                <a:ext cx="741363" cy="455613"/>
              </a:xfrm>
              <a:custGeom>
                <a:avLst/>
                <a:gdLst>
                  <a:gd name="T0" fmla="*/ 273 w 332"/>
                  <a:gd name="T1" fmla="*/ 86 h 204"/>
                  <a:gd name="T2" fmla="*/ 265 w 332"/>
                  <a:gd name="T3" fmla="*/ 87 h 204"/>
                  <a:gd name="T4" fmla="*/ 235 w 332"/>
                  <a:gd name="T5" fmla="*/ 100 h 204"/>
                  <a:gd name="T6" fmla="*/ 234 w 332"/>
                  <a:gd name="T7" fmla="*/ 84 h 204"/>
                  <a:gd name="T8" fmla="*/ 231 w 332"/>
                  <a:gd name="T9" fmla="*/ 73 h 204"/>
                  <a:gd name="T10" fmla="*/ 170 w 332"/>
                  <a:gd name="T11" fmla="*/ 7 h 204"/>
                  <a:gd name="T12" fmla="*/ 160 w 332"/>
                  <a:gd name="T13" fmla="*/ 3 h 204"/>
                  <a:gd name="T14" fmla="*/ 133 w 332"/>
                  <a:gd name="T15" fmla="*/ 0 h 204"/>
                  <a:gd name="T16" fmla="*/ 129 w 332"/>
                  <a:gd name="T17" fmla="*/ 0 h 204"/>
                  <a:gd name="T18" fmla="*/ 31 w 332"/>
                  <a:gd name="T19" fmla="*/ 102 h 204"/>
                  <a:gd name="T20" fmla="*/ 36 w 332"/>
                  <a:gd name="T21" fmla="*/ 132 h 204"/>
                  <a:gd name="T22" fmla="*/ 0 w 332"/>
                  <a:gd name="T23" fmla="*/ 168 h 204"/>
                  <a:gd name="T24" fmla="*/ 37 w 332"/>
                  <a:gd name="T25" fmla="*/ 204 h 204"/>
                  <a:gd name="T26" fmla="*/ 133 w 332"/>
                  <a:gd name="T27" fmla="*/ 204 h 204"/>
                  <a:gd name="T28" fmla="*/ 138 w 332"/>
                  <a:gd name="T29" fmla="*/ 204 h 204"/>
                  <a:gd name="T30" fmla="*/ 273 w 332"/>
                  <a:gd name="T31" fmla="*/ 204 h 204"/>
                  <a:gd name="T32" fmla="*/ 332 w 332"/>
                  <a:gd name="T33" fmla="*/ 145 h 204"/>
                  <a:gd name="T34" fmla="*/ 273 w 332"/>
                  <a:gd name="T35" fmla="*/ 8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2" h="204">
                    <a:moveTo>
                      <a:pt x="273" y="86"/>
                    </a:moveTo>
                    <a:cubicBezTo>
                      <a:pt x="270" y="86"/>
                      <a:pt x="268" y="86"/>
                      <a:pt x="265" y="87"/>
                    </a:cubicBezTo>
                    <a:cubicBezTo>
                      <a:pt x="254" y="88"/>
                      <a:pt x="244" y="93"/>
                      <a:pt x="235" y="100"/>
                    </a:cubicBezTo>
                    <a:cubicBezTo>
                      <a:pt x="235" y="94"/>
                      <a:pt x="235" y="89"/>
                      <a:pt x="234" y="84"/>
                    </a:cubicBezTo>
                    <a:cubicBezTo>
                      <a:pt x="233" y="80"/>
                      <a:pt x="232" y="76"/>
                      <a:pt x="231" y="73"/>
                    </a:cubicBezTo>
                    <a:cubicBezTo>
                      <a:pt x="222" y="42"/>
                      <a:pt x="199" y="18"/>
                      <a:pt x="170" y="7"/>
                    </a:cubicBezTo>
                    <a:cubicBezTo>
                      <a:pt x="167" y="5"/>
                      <a:pt x="163" y="4"/>
                      <a:pt x="160" y="3"/>
                    </a:cubicBezTo>
                    <a:cubicBezTo>
                      <a:pt x="151" y="1"/>
                      <a:pt x="142" y="0"/>
                      <a:pt x="133" y="0"/>
                    </a:cubicBezTo>
                    <a:cubicBezTo>
                      <a:pt x="132" y="0"/>
                      <a:pt x="131" y="0"/>
                      <a:pt x="129" y="0"/>
                    </a:cubicBezTo>
                    <a:cubicBezTo>
                      <a:pt x="75" y="2"/>
                      <a:pt x="31" y="47"/>
                      <a:pt x="31" y="102"/>
                    </a:cubicBezTo>
                    <a:cubicBezTo>
                      <a:pt x="31" y="112"/>
                      <a:pt x="33" y="122"/>
                      <a:pt x="36" y="132"/>
                    </a:cubicBezTo>
                    <a:cubicBezTo>
                      <a:pt x="16" y="132"/>
                      <a:pt x="0" y="148"/>
                      <a:pt x="0" y="168"/>
                    </a:cubicBezTo>
                    <a:cubicBezTo>
                      <a:pt x="0" y="188"/>
                      <a:pt x="17" y="204"/>
                      <a:pt x="37" y="204"/>
                    </a:cubicBezTo>
                    <a:cubicBezTo>
                      <a:pt x="133" y="204"/>
                      <a:pt x="133" y="204"/>
                      <a:pt x="133" y="204"/>
                    </a:cubicBezTo>
                    <a:cubicBezTo>
                      <a:pt x="138" y="204"/>
                      <a:pt x="138" y="204"/>
                      <a:pt x="138" y="204"/>
                    </a:cubicBezTo>
                    <a:cubicBezTo>
                      <a:pt x="273" y="204"/>
                      <a:pt x="273" y="204"/>
                      <a:pt x="273" y="204"/>
                    </a:cubicBezTo>
                    <a:cubicBezTo>
                      <a:pt x="306" y="204"/>
                      <a:pt x="332" y="178"/>
                      <a:pt x="332" y="145"/>
                    </a:cubicBezTo>
                    <a:cubicBezTo>
                      <a:pt x="332" y="112"/>
                      <a:pt x="306" y="86"/>
                      <a:pt x="273" y="8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01" name="Freeform 116">
                <a:extLst>
                  <a:ext uri="{FF2B5EF4-FFF2-40B4-BE49-F238E27FC236}">
                    <a16:creationId xmlns:a16="http://schemas.microsoft.com/office/drawing/2014/main" id="{3ABE14A6-B0B5-4745-9B29-D4F63AA905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6638" y="1539876"/>
                <a:ext cx="50800" cy="66675"/>
              </a:xfrm>
              <a:custGeom>
                <a:avLst/>
                <a:gdLst>
                  <a:gd name="T0" fmla="*/ 21 w 23"/>
                  <a:gd name="T1" fmla="*/ 0 h 30"/>
                  <a:gd name="T2" fmla="*/ 21 w 23"/>
                  <a:gd name="T3" fmla="*/ 0 h 30"/>
                  <a:gd name="T4" fmla="*/ 22 w 23"/>
                  <a:gd name="T5" fmla="*/ 5 h 30"/>
                  <a:gd name="T6" fmla="*/ 8 w 23"/>
                  <a:gd name="T7" fmla="*/ 28 h 30"/>
                  <a:gd name="T8" fmla="*/ 2 w 23"/>
                  <a:gd name="T9" fmla="*/ 29 h 30"/>
                  <a:gd name="T10" fmla="*/ 2 w 23"/>
                  <a:gd name="T11" fmla="*/ 29 h 30"/>
                  <a:gd name="T12" fmla="*/ 1 w 23"/>
                  <a:gd name="T13" fmla="*/ 25 h 30"/>
                  <a:gd name="T14" fmla="*/ 16 w 23"/>
                  <a:gd name="T15" fmla="*/ 2 h 30"/>
                  <a:gd name="T16" fmla="*/ 21 w 23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3" y="1"/>
                      <a:pt x="23" y="3"/>
                      <a:pt x="22" y="5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7" y="29"/>
                      <a:pt x="4" y="30"/>
                      <a:pt x="2" y="2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1" y="28"/>
                      <a:pt x="0" y="26"/>
                      <a:pt x="1" y="25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7" y="0"/>
                      <a:pt x="19" y="0"/>
                      <a:pt x="21" y="0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117">
                <a:extLst>
                  <a:ext uri="{FF2B5EF4-FFF2-40B4-BE49-F238E27FC236}">
                    <a16:creationId xmlns:a16="http://schemas.microsoft.com/office/drawing/2014/main" id="{8059D5BA-57C1-46CE-87F2-C5E4A129DB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1576389"/>
                <a:ext cx="85725" cy="111125"/>
              </a:xfrm>
              <a:custGeom>
                <a:avLst/>
                <a:gdLst>
                  <a:gd name="T0" fmla="*/ 0 w 38"/>
                  <a:gd name="T1" fmla="*/ 42 h 50"/>
                  <a:gd name="T2" fmla="*/ 13 w 38"/>
                  <a:gd name="T3" fmla="*/ 50 h 50"/>
                  <a:gd name="T4" fmla="*/ 28 w 38"/>
                  <a:gd name="T5" fmla="*/ 34 h 50"/>
                  <a:gd name="T6" fmla="*/ 38 w 38"/>
                  <a:gd name="T7" fmla="*/ 3 h 50"/>
                  <a:gd name="T8" fmla="*/ 27 w 38"/>
                  <a:gd name="T9" fmla="*/ 0 h 50"/>
                  <a:gd name="T10" fmla="*/ 7 w 38"/>
                  <a:gd name="T11" fmla="*/ 17 h 50"/>
                  <a:gd name="T12" fmla="*/ 0 w 38"/>
                  <a:gd name="T13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50">
                    <a:moveTo>
                      <a:pt x="0" y="42"/>
                    </a:moveTo>
                    <a:cubicBezTo>
                      <a:pt x="13" y="50"/>
                      <a:pt x="13" y="50"/>
                      <a:pt x="13" y="50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33" y="28"/>
                      <a:pt x="37" y="11"/>
                      <a:pt x="38" y="3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EDBD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118">
                <a:extLst>
                  <a:ext uri="{FF2B5EF4-FFF2-40B4-BE49-F238E27FC236}">
                    <a16:creationId xmlns:a16="http://schemas.microsoft.com/office/drawing/2014/main" id="{D24BB4EB-5D57-4CAD-93E5-837DB3210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8063" y="1560514"/>
                <a:ext cx="44450" cy="66675"/>
              </a:xfrm>
              <a:custGeom>
                <a:avLst/>
                <a:gdLst>
                  <a:gd name="T0" fmla="*/ 2 w 20"/>
                  <a:gd name="T1" fmla="*/ 28 h 30"/>
                  <a:gd name="T2" fmla="*/ 4 w 20"/>
                  <a:gd name="T3" fmla="*/ 30 h 30"/>
                  <a:gd name="T4" fmla="*/ 6 w 20"/>
                  <a:gd name="T5" fmla="*/ 28 h 30"/>
                  <a:gd name="T6" fmla="*/ 19 w 20"/>
                  <a:gd name="T7" fmla="*/ 10 h 30"/>
                  <a:gd name="T8" fmla="*/ 20 w 20"/>
                  <a:gd name="T9" fmla="*/ 4 h 30"/>
                  <a:gd name="T10" fmla="*/ 16 w 20"/>
                  <a:gd name="T11" fmla="*/ 1 h 30"/>
                  <a:gd name="T12" fmla="*/ 1 w 20"/>
                  <a:gd name="T13" fmla="*/ 22 h 30"/>
                  <a:gd name="T14" fmla="*/ 2 w 20"/>
                  <a:gd name="T15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30">
                    <a:moveTo>
                      <a:pt x="2" y="28"/>
                    </a:moveTo>
                    <a:cubicBezTo>
                      <a:pt x="4" y="30"/>
                      <a:pt x="4" y="30"/>
                      <a:pt x="4" y="30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0" y="8"/>
                      <a:pt x="20" y="6"/>
                      <a:pt x="20" y="4"/>
                    </a:cubicBezTo>
                    <a:cubicBezTo>
                      <a:pt x="19" y="3"/>
                      <a:pt x="17" y="0"/>
                      <a:pt x="16" y="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4"/>
                      <a:pt x="0" y="27"/>
                      <a:pt x="2" y="28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119">
                <a:extLst>
                  <a:ext uri="{FF2B5EF4-FFF2-40B4-BE49-F238E27FC236}">
                    <a16:creationId xmlns:a16="http://schemas.microsoft.com/office/drawing/2014/main" id="{76BF240E-161B-4B06-80EA-8199862A84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2988" y="1617664"/>
                <a:ext cx="26988" cy="22225"/>
              </a:xfrm>
              <a:custGeom>
                <a:avLst/>
                <a:gdLst>
                  <a:gd name="T0" fmla="*/ 10 w 12"/>
                  <a:gd name="T1" fmla="*/ 2 h 10"/>
                  <a:gd name="T2" fmla="*/ 10 w 12"/>
                  <a:gd name="T3" fmla="*/ 2 h 10"/>
                  <a:gd name="T4" fmla="*/ 10 w 12"/>
                  <a:gd name="T5" fmla="*/ 6 h 10"/>
                  <a:gd name="T6" fmla="*/ 6 w 12"/>
                  <a:gd name="T7" fmla="*/ 9 h 10"/>
                  <a:gd name="T8" fmla="*/ 1 w 12"/>
                  <a:gd name="T9" fmla="*/ 8 h 10"/>
                  <a:gd name="T10" fmla="*/ 1 w 12"/>
                  <a:gd name="T11" fmla="*/ 8 h 10"/>
                  <a:gd name="T12" fmla="*/ 2 w 12"/>
                  <a:gd name="T13" fmla="*/ 4 h 10"/>
                  <a:gd name="T14" fmla="*/ 6 w 12"/>
                  <a:gd name="T15" fmla="*/ 1 h 10"/>
                  <a:gd name="T16" fmla="*/ 10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0" y="2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12" y="3"/>
                      <a:pt x="12" y="5"/>
                      <a:pt x="10" y="6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10"/>
                      <a:pt x="3" y="10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7"/>
                      <a:pt x="0" y="5"/>
                      <a:pt x="2" y="4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0"/>
                      <a:pt x="9" y="1"/>
                      <a:pt x="10" y="2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120">
                <a:extLst>
                  <a:ext uri="{FF2B5EF4-FFF2-40B4-BE49-F238E27FC236}">
                    <a16:creationId xmlns:a16="http://schemas.microsoft.com/office/drawing/2014/main" id="{EF270393-8015-4AB2-B25C-08FA50843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7750" y="1595439"/>
                <a:ext cx="28575" cy="25400"/>
              </a:xfrm>
              <a:custGeom>
                <a:avLst/>
                <a:gdLst>
                  <a:gd name="T0" fmla="*/ 11 w 13"/>
                  <a:gd name="T1" fmla="*/ 2 h 11"/>
                  <a:gd name="T2" fmla="*/ 11 w 13"/>
                  <a:gd name="T3" fmla="*/ 2 h 11"/>
                  <a:gd name="T4" fmla="*/ 11 w 13"/>
                  <a:gd name="T5" fmla="*/ 7 h 11"/>
                  <a:gd name="T6" fmla="*/ 7 w 13"/>
                  <a:gd name="T7" fmla="*/ 10 h 11"/>
                  <a:gd name="T8" fmla="*/ 1 w 13"/>
                  <a:gd name="T9" fmla="*/ 9 h 11"/>
                  <a:gd name="T10" fmla="*/ 1 w 13"/>
                  <a:gd name="T11" fmla="*/ 9 h 11"/>
                  <a:gd name="T12" fmla="*/ 2 w 13"/>
                  <a:gd name="T13" fmla="*/ 4 h 11"/>
                  <a:gd name="T14" fmla="*/ 6 w 13"/>
                  <a:gd name="T15" fmla="*/ 1 h 11"/>
                  <a:gd name="T16" fmla="*/ 11 w 13"/>
                  <a:gd name="T17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11">
                    <a:moveTo>
                      <a:pt x="11" y="2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3" y="3"/>
                      <a:pt x="12" y="5"/>
                      <a:pt x="11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5" y="11"/>
                      <a:pt x="3" y="10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8"/>
                      <a:pt x="0" y="5"/>
                      <a:pt x="2" y="4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8" y="0"/>
                      <a:pt x="10" y="1"/>
                      <a:pt x="11" y="2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121">
                <a:extLst>
                  <a:ext uri="{FF2B5EF4-FFF2-40B4-BE49-F238E27FC236}">
                    <a16:creationId xmlns:a16="http://schemas.microsoft.com/office/drawing/2014/main" id="{973B2E15-3BDA-4AA9-A4E1-A2C5EBC66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513" y="1573214"/>
                <a:ext cx="28575" cy="22225"/>
              </a:xfrm>
              <a:custGeom>
                <a:avLst/>
                <a:gdLst>
                  <a:gd name="T0" fmla="*/ 12 w 13"/>
                  <a:gd name="T1" fmla="*/ 1 h 10"/>
                  <a:gd name="T2" fmla="*/ 12 w 13"/>
                  <a:gd name="T3" fmla="*/ 1 h 10"/>
                  <a:gd name="T4" fmla="*/ 11 w 13"/>
                  <a:gd name="T5" fmla="*/ 6 h 10"/>
                  <a:gd name="T6" fmla="*/ 7 w 13"/>
                  <a:gd name="T7" fmla="*/ 9 h 10"/>
                  <a:gd name="T8" fmla="*/ 2 w 13"/>
                  <a:gd name="T9" fmla="*/ 8 h 10"/>
                  <a:gd name="T10" fmla="*/ 2 w 13"/>
                  <a:gd name="T11" fmla="*/ 8 h 10"/>
                  <a:gd name="T12" fmla="*/ 2 w 13"/>
                  <a:gd name="T13" fmla="*/ 4 h 10"/>
                  <a:gd name="T14" fmla="*/ 6 w 13"/>
                  <a:gd name="T15" fmla="*/ 1 h 10"/>
                  <a:gd name="T16" fmla="*/ 12 w 13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10">
                    <a:moveTo>
                      <a:pt x="12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3" y="3"/>
                      <a:pt x="13" y="5"/>
                      <a:pt x="11" y="6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5" y="10"/>
                      <a:pt x="3" y="10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1" y="5"/>
                      <a:pt x="2" y="4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8" y="0"/>
                      <a:pt x="10" y="0"/>
                      <a:pt x="12" y="1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122">
                <a:extLst>
                  <a:ext uri="{FF2B5EF4-FFF2-40B4-BE49-F238E27FC236}">
                    <a16:creationId xmlns:a16="http://schemas.microsoft.com/office/drawing/2014/main" id="{DD980BE0-9C5F-4366-8D29-5EF76938FB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1604964"/>
                <a:ext cx="53975" cy="80963"/>
              </a:xfrm>
              <a:custGeom>
                <a:avLst/>
                <a:gdLst>
                  <a:gd name="T0" fmla="*/ 0 w 24"/>
                  <a:gd name="T1" fmla="*/ 30 h 36"/>
                  <a:gd name="T2" fmla="*/ 9 w 24"/>
                  <a:gd name="T3" fmla="*/ 36 h 36"/>
                  <a:gd name="T4" fmla="*/ 16 w 24"/>
                  <a:gd name="T5" fmla="*/ 2 h 36"/>
                  <a:gd name="T6" fmla="*/ 13 w 24"/>
                  <a:gd name="T7" fmla="*/ 0 h 36"/>
                  <a:gd name="T8" fmla="*/ 7 w 24"/>
                  <a:gd name="T9" fmla="*/ 4 h 36"/>
                  <a:gd name="T10" fmla="*/ 0 w 24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6">
                    <a:moveTo>
                      <a:pt x="0" y="30"/>
                    </a:moveTo>
                    <a:cubicBezTo>
                      <a:pt x="9" y="36"/>
                      <a:pt x="9" y="36"/>
                      <a:pt x="9" y="36"/>
                    </a:cubicBezTo>
                    <a:cubicBezTo>
                      <a:pt x="13" y="29"/>
                      <a:pt x="24" y="8"/>
                      <a:pt x="16" y="2"/>
                    </a:cubicBezTo>
                    <a:cubicBezTo>
                      <a:pt x="15" y="1"/>
                      <a:pt x="14" y="0"/>
                      <a:pt x="13" y="0"/>
                    </a:cubicBezTo>
                    <a:cubicBezTo>
                      <a:pt x="7" y="4"/>
                      <a:pt x="7" y="4"/>
                      <a:pt x="7" y="4"/>
                    </a:cubicBez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123">
                <a:extLst>
                  <a:ext uri="{FF2B5EF4-FFF2-40B4-BE49-F238E27FC236}">
                    <a16:creationId xmlns:a16="http://schemas.microsoft.com/office/drawing/2014/main" id="{346B07CE-E6A2-443D-83BE-02ED051335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1550" y="1651001"/>
                <a:ext cx="65088" cy="58738"/>
              </a:xfrm>
              <a:custGeom>
                <a:avLst/>
                <a:gdLst>
                  <a:gd name="T0" fmla="*/ 0 w 41"/>
                  <a:gd name="T1" fmla="*/ 15 h 37"/>
                  <a:gd name="T2" fmla="*/ 31 w 41"/>
                  <a:gd name="T3" fmla="*/ 37 h 37"/>
                  <a:gd name="T4" fmla="*/ 41 w 41"/>
                  <a:gd name="T5" fmla="*/ 23 h 37"/>
                  <a:gd name="T6" fmla="*/ 10 w 41"/>
                  <a:gd name="T7" fmla="*/ 0 h 37"/>
                  <a:gd name="T8" fmla="*/ 0 w 41"/>
                  <a:gd name="T9" fmla="*/ 1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7">
                    <a:moveTo>
                      <a:pt x="0" y="15"/>
                    </a:moveTo>
                    <a:lnTo>
                      <a:pt x="31" y="37"/>
                    </a:lnTo>
                    <a:lnTo>
                      <a:pt x="41" y="23"/>
                    </a:lnTo>
                    <a:lnTo>
                      <a:pt x="10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124">
                <a:extLst>
                  <a:ext uri="{FF2B5EF4-FFF2-40B4-BE49-F238E27FC236}">
                    <a16:creationId xmlns:a16="http://schemas.microsoft.com/office/drawing/2014/main" id="{A1D2F28F-A6F8-4F7C-9D99-C1F800D102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8350" y="1662114"/>
                <a:ext cx="258763" cy="315913"/>
              </a:xfrm>
              <a:custGeom>
                <a:avLst/>
                <a:gdLst>
                  <a:gd name="T0" fmla="*/ 0 w 116"/>
                  <a:gd name="T1" fmla="*/ 122 h 141"/>
                  <a:gd name="T2" fmla="*/ 93 w 116"/>
                  <a:gd name="T3" fmla="*/ 0 h 141"/>
                  <a:gd name="T4" fmla="*/ 93 w 116"/>
                  <a:gd name="T5" fmla="*/ 0 h 141"/>
                  <a:gd name="T6" fmla="*/ 116 w 116"/>
                  <a:gd name="T7" fmla="*/ 19 h 141"/>
                  <a:gd name="T8" fmla="*/ 116 w 116"/>
                  <a:gd name="T9" fmla="*/ 19 h 141"/>
                  <a:gd name="T10" fmla="*/ 23 w 116"/>
                  <a:gd name="T11" fmla="*/ 141 h 141"/>
                  <a:gd name="T12" fmla="*/ 0 w 116"/>
                  <a:gd name="T13" fmla="*/ 12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41">
                    <a:moveTo>
                      <a:pt x="0" y="122"/>
                    </a:moveTo>
                    <a:cubicBezTo>
                      <a:pt x="93" y="0"/>
                      <a:pt x="93" y="0"/>
                      <a:pt x="93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116" y="19"/>
                      <a:pt x="116" y="19"/>
                      <a:pt x="116" y="19"/>
                    </a:cubicBezTo>
                    <a:cubicBezTo>
                      <a:pt x="116" y="19"/>
                      <a:pt x="116" y="19"/>
                      <a:pt x="116" y="19"/>
                    </a:cubicBezTo>
                    <a:cubicBezTo>
                      <a:pt x="23" y="141"/>
                      <a:pt x="23" y="141"/>
                      <a:pt x="23" y="141"/>
                    </a:cubicBezTo>
                    <a:lnTo>
                      <a:pt x="0" y="122"/>
                    </a:ln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Freeform 126">
                <a:extLst>
                  <a:ext uri="{FF2B5EF4-FFF2-40B4-BE49-F238E27FC236}">
                    <a16:creationId xmlns:a16="http://schemas.microsoft.com/office/drawing/2014/main" id="{78067E36-DE92-46BD-837C-F0476BCAB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3438" y="3127376"/>
                <a:ext cx="341313" cy="377825"/>
              </a:xfrm>
              <a:custGeom>
                <a:avLst/>
                <a:gdLst>
                  <a:gd name="T0" fmla="*/ 112 w 153"/>
                  <a:gd name="T1" fmla="*/ 0 h 169"/>
                  <a:gd name="T2" fmla="*/ 0 w 153"/>
                  <a:gd name="T3" fmla="*/ 169 h 169"/>
                  <a:gd name="T4" fmla="*/ 153 w 153"/>
                  <a:gd name="T5" fmla="*/ 36 h 169"/>
                  <a:gd name="T6" fmla="*/ 112 w 153"/>
                  <a:gd name="T7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" h="169">
                    <a:moveTo>
                      <a:pt x="112" y="0"/>
                    </a:moveTo>
                    <a:cubicBezTo>
                      <a:pt x="82" y="56"/>
                      <a:pt x="44" y="114"/>
                      <a:pt x="0" y="169"/>
                    </a:cubicBezTo>
                    <a:cubicBezTo>
                      <a:pt x="49" y="118"/>
                      <a:pt x="102" y="73"/>
                      <a:pt x="153" y="36"/>
                    </a:cubicBez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3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128">
                <a:extLst>
                  <a:ext uri="{FF2B5EF4-FFF2-40B4-BE49-F238E27FC236}">
                    <a16:creationId xmlns:a16="http://schemas.microsoft.com/office/drawing/2014/main" id="{C14ED70A-119F-4145-999F-3152E9D8BB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0188" y="3713164"/>
                <a:ext cx="341313" cy="376238"/>
              </a:xfrm>
              <a:custGeom>
                <a:avLst/>
                <a:gdLst>
                  <a:gd name="T0" fmla="*/ 111 w 153"/>
                  <a:gd name="T1" fmla="*/ 0 h 169"/>
                  <a:gd name="T2" fmla="*/ 0 w 153"/>
                  <a:gd name="T3" fmla="*/ 169 h 169"/>
                  <a:gd name="T4" fmla="*/ 153 w 153"/>
                  <a:gd name="T5" fmla="*/ 36 h 169"/>
                  <a:gd name="T6" fmla="*/ 111 w 153"/>
                  <a:gd name="T7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" h="169">
                    <a:moveTo>
                      <a:pt x="111" y="0"/>
                    </a:moveTo>
                    <a:cubicBezTo>
                      <a:pt x="82" y="55"/>
                      <a:pt x="44" y="114"/>
                      <a:pt x="0" y="169"/>
                    </a:cubicBezTo>
                    <a:cubicBezTo>
                      <a:pt x="48" y="118"/>
                      <a:pt x="102" y="73"/>
                      <a:pt x="153" y="36"/>
                    </a:cubicBez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FF3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Freeform 129">
                <a:extLst>
                  <a:ext uri="{FF2B5EF4-FFF2-40B4-BE49-F238E27FC236}">
                    <a16:creationId xmlns:a16="http://schemas.microsoft.com/office/drawing/2014/main" id="{23B393DD-44F5-4EFC-84FD-EC5431696A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2647951"/>
                <a:ext cx="893763" cy="906463"/>
              </a:xfrm>
              <a:custGeom>
                <a:avLst/>
                <a:gdLst>
                  <a:gd name="T0" fmla="*/ 263 w 400"/>
                  <a:gd name="T1" fmla="*/ 25 h 406"/>
                  <a:gd name="T2" fmla="*/ 41 w 400"/>
                  <a:gd name="T3" fmla="*/ 83 h 406"/>
                  <a:gd name="T4" fmla="*/ 0 w 400"/>
                  <a:gd name="T5" fmla="*/ 143 h 406"/>
                  <a:gd name="T6" fmla="*/ 204 w 400"/>
                  <a:gd name="T7" fmla="*/ 205 h 406"/>
                  <a:gd name="T8" fmla="*/ 208 w 400"/>
                  <a:gd name="T9" fmla="*/ 207 h 406"/>
                  <a:gd name="T10" fmla="*/ 211 w 400"/>
                  <a:gd name="T11" fmla="*/ 211 h 406"/>
                  <a:gd name="T12" fmla="*/ 300 w 400"/>
                  <a:gd name="T13" fmla="*/ 406 h 406"/>
                  <a:gd name="T14" fmla="*/ 354 w 400"/>
                  <a:gd name="T15" fmla="*/ 357 h 406"/>
                  <a:gd name="T16" fmla="*/ 382 w 400"/>
                  <a:gd name="T17" fmla="*/ 129 h 406"/>
                  <a:gd name="T18" fmla="*/ 341 w 400"/>
                  <a:gd name="T19" fmla="*/ 56 h 406"/>
                  <a:gd name="T20" fmla="*/ 263 w 400"/>
                  <a:gd name="T21" fmla="*/ 25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0" h="406">
                    <a:moveTo>
                      <a:pt x="263" y="25"/>
                    </a:moveTo>
                    <a:cubicBezTo>
                      <a:pt x="199" y="74"/>
                      <a:pt x="118" y="103"/>
                      <a:pt x="41" y="83"/>
                    </a:cubicBezTo>
                    <a:cubicBezTo>
                      <a:pt x="29" y="102"/>
                      <a:pt x="15" y="123"/>
                      <a:pt x="0" y="143"/>
                    </a:cubicBezTo>
                    <a:cubicBezTo>
                      <a:pt x="70" y="139"/>
                      <a:pt x="137" y="160"/>
                      <a:pt x="204" y="205"/>
                    </a:cubicBezTo>
                    <a:cubicBezTo>
                      <a:pt x="205" y="206"/>
                      <a:pt x="207" y="206"/>
                      <a:pt x="208" y="207"/>
                    </a:cubicBezTo>
                    <a:cubicBezTo>
                      <a:pt x="209" y="209"/>
                      <a:pt x="210" y="210"/>
                      <a:pt x="211" y="211"/>
                    </a:cubicBezTo>
                    <a:cubicBezTo>
                      <a:pt x="265" y="272"/>
                      <a:pt x="293" y="335"/>
                      <a:pt x="300" y="406"/>
                    </a:cubicBezTo>
                    <a:cubicBezTo>
                      <a:pt x="317" y="388"/>
                      <a:pt x="336" y="371"/>
                      <a:pt x="354" y="357"/>
                    </a:cubicBezTo>
                    <a:cubicBezTo>
                      <a:pt x="324" y="283"/>
                      <a:pt x="342" y="199"/>
                      <a:pt x="382" y="129"/>
                    </a:cubicBezTo>
                    <a:cubicBezTo>
                      <a:pt x="400" y="74"/>
                      <a:pt x="376" y="54"/>
                      <a:pt x="341" y="56"/>
                    </a:cubicBezTo>
                    <a:cubicBezTo>
                      <a:pt x="338" y="21"/>
                      <a:pt x="316" y="0"/>
                      <a:pt x="263" y="25"/>
                    </a:cubicBezTo>
                    <a:close/>
                  </a:path>
                </a:pathLst>
              </a:custGeom>
              <a:solidFill>
                <a:srgbClr val="D3DE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130">
                <a:extLst>
                  <a:ext uri="{FF2B5EF4-FFF2-40B4-BE49-F238E27FC236}">
                    <a16:creationId xmlns:a16="http://schemas.microsoft.com/office/drawing/2014/main" id="{F6A22880-A755-43F8-B821-8BC5C9D455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1750" y="1754189"/>
                <a:ext cx="1698625" cy="1797050"/>
              </a:xfrm>
              <a:custGeom>
                <a:avLst/>
                <a:gdLst>
                  <a:gd name="T0" fmla="*/ 148 w 761"/>
                  <a:gd name="T1" fmla="*/ 677 h 805"/>
                  <a:gd name="T2" fmla="*/ 680 w 761"/>
                  <a:gd name="T3" fmla="*/ 70 h 805"/>
                  <a:gd name="T4" fmla="*/ 148 w 761"/>
                  <a:gd name="T5" fmla="*/ 677 h 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61" h="805">
                    <a:moveTo>
                      <a:pt x="148" y="677"/>
                    </a:moveTo>
                    <a:cubicBezTo>
                      <a:pt x="0" y="535"/>
                      <a:pt x="599" y="0"/>
                      <a:pt x="680" y="70"/>
                    </a:cubicBezTo>
                    <a:cubicBezTo>
                      <a:pt x="761" y="141"/>
                      <a:pt x="308" y="805"/>
                      <a:pt x="148" y="6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131">
                <a:extLst>
                  <a:ext uri="{FF2B5EF4-FFF2-40B4-BE49-F238E27FC236}">
                    <a16:creationId xmlns:a16="http://schemas.microsoft.com/office/drawing/2014/main" id="{477CAA31-C5DB-482F-80B6-8BDF67992F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0188" y="2611439"/>
                <a:ext cx="752475" cy="768350"/>
              </a:xfrm>
              <a:custGeom>
                <a:avLst/>
                <a:gdLst>
                  <a:gd name="T0" fmla="*/ 59 w 337"/>
                  <a:gd name="T1" fmla="*/ 293 h 344"/>
                  <a:gd name="T2" fmla="*/ 157 w 337"/>
                  <a:gd name="T3" fmla="*/ 0 h 344"/>
                  <a:gd name="T4" fmla="*/ 235 w 337"/>
                  <a:gd name="T5" fmla="*/ 92 h 344"/>
                  <a:gd name="T6" fmla="*/ 337 w 337"/>
                  <a:gd name="T7" fmla="*/ 157 h 344"/>
                  <a:gd name="T8" fmla="*/ 59 w 337"/>
                  <a:gd name="T9" fmla="*/ 293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7" h="344">
                    <a:moveTo>
                      <a:pt x="59" y="293"/>
                    </a:moveTo>
                    <a:cubicBezTo>
                      <a:pt x="0" y="236"/>
                      <a:pt x="60" y="118"/>
                      <a:pt x="157" y="0"/>
                    </a:cubicBezTo>
                    <a:cubicBezTo>
                      <a:pt x="173" y="29"/>
                      <a:pt x="200" y="62"/>
                      <a:pt x="235" y="92"/>
                    </a:cubicBezTo>
                    <a:cubicBezTo>
                      <a:pt x="270" y="123"/>
                      <a:pt x="306" y="146"/>
                      <a:pt x="337" y="157"/>
                    </a:cubicBezTo>
                    <a:cubicBezTo>
                      <a:pt x="233" y="270"/>
                      <a:pt x="123" y="344"/>
                      <a:pt x="59" y="293"/>
                    </a:cubicBezTo>
                    <a:close/>
                  </a:path>
                </a:pathLst>
              </a:custGeom>
              <a:gradFill>
                <a:gsLst>
                  <a:gs pos="2000">
                    <a:schemeClr val="accent1"/>
                  </a:gs>
                  <a:gs pos="100000">
                    <a:schemeClr val="accent5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132">
                <a:extLst>
                  <a:ext uri="{FF2B5EF4-FFF2-40B4-BE49-F238E27FC236}">
                    <a16:creationId xmlns:a16="http://schemas.microsoft.com/office/drawing/2014/main" id="{400866A0-6ECF-4C82-934A-1DE291342E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6638" y="2611439"/>
                <a:ext cx="595313" cy="646113"/>
              </a:xfrm>
              <a:custGeom>
                <a:avLst/>
                <a:gdLst>
                  <a:gd name="T0" fmla="*/ 0 w 267"/>
                  <a:gd name="T1" fmla="*/ 233 h 289"/>
                  <a:gd name="T2" fmla="*/ 239 w 267"/>
                  <a:gd name="T3" fmla="*/ 24 h 289"/>
                  <a:gd name="T4" fmla="*/ 62 w 267"/>
                  <a:gd name="T5" fmla="*/ 289 h 289"/>
                  <a:gd name="T6" fmla="*/ 0 w 267"/>
                  <a:gd name="T7" fmla="*/ 23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7" h="289">
                    <a:moveTo>
                      <a:pt x="0" y="233"/>
                    </a:moveTo>
                    <a:cubicBezTo>
                      <a:pt x="40" y="141"/>
                      <a:pt x="210" y="0"/>
                      <a:pt x="239" y="24"/>
                    </a:cubicBezTo>
                    <a:cubicBezTo>
                      <a:pt x="267" y="49"/>
                      <a:pt x="149" y="236"/>
                      <a:pt x="62" y="289"/>
                    </a:cubicBezTo>
                    <a:cubicBezTo>
                      <a:pt x="40" y="272"/>
                      <a:pt x="19" y="254"/>
                      <a:pt x="0" y="233"/>
                    </a:cubicBezTo>
                    <a:close/>
                  </a:path>
                </a:pathLst>
              </a:custGeom>
              <a:gradFill>
                <a:gsLst>
                  <a:gs pos="2000">
                    <a:schemeClr val="accent1"/>
                  </a:gs>
                  <a:gs pos="100000">
                    <a:schemeClr val="accent5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133">
                <a:extLst>
                  <a:ext uri="{FF2B5EF4-FFF2-40B4-BE49-F238E27FC236}">
                    <a16:creationId xmlns:a16="http://schemas.microsoft.com/office/drawing/2014/main" id="{7D1996AA-67E9-485D-8AF3-30762C320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9375" y="1881189"/>
                <a:ext cx="233363" cy="234950"/>
              </a:xfrm>
              <a:custGeom>
                <a:avLst/>
                <a:gdLst>
                  <a:gd name="T0" fmla="*/ 0 w 105"/>
                  <a:gd name="T1" fmla="*/ 30 h 105"/>
                  <a:gd name="T2" fmla="*/ 90 w 105"/>
                  <a:gd name="T3" fmla="*/ 13 h 105"/>
                  <a:gd name="T4" fmla="*/ 86 w 105"/>
                  <a:gd name="T5" fmla="*/ 105 h 105"/>
                  <a:gd name="T6" fmla="*/ 40 w 105"/>
                  <a:gd name="T7" fmla="*/ 70 h 105"/>
                  <a:gd name="T8" fmla="*/ 0 w 105"/>
                  <a:gd name="T9" fmla="*/ 3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05">
                    <a:moveTo>
                      <a:pt x="0" y="30"/>
                    </a:moveTo>
                    <a:cubicBezTo>
                      <a:pt x="43" y="8"/>
                      <a:pt x="75" y="0"/>
                      <a:pt x="90" y="13"/>
                    </a:cubicBezTo>
                    <a:cubicBezTo>
                      <a:pt x="105" y="27"/>
                      <a:pt x="102" y="60"/>
                      <a:pt x="86" y="105"/>
                    </a:cubicBezTo>
                    <a:cubicBezTo>
                      <a:pt x="71" y="95"/>
                      <a:pt x="55" y="83"/>
                      <a:pt x="40" y="70"/>
                    </a:cubicBezTo>
                    <a:cubicBezTo>
                      <a:pt x="25" y="57"/>
                      <a:pt x="12" y="44"/>
                      <a:pt x="0" y="30"/>
                    </a:cubicBezTo>
                    <a:close/>
                  </a:path>
                </a:pathLst>
              </a:custGeom>
              <a:gradFill>
                <a:gsLst>
                  <a:gs pos="2000">
                    <a:schemeClr val="accent1"/>
                  </a:gs>
                  <a:gs pos="100000">
                    <a:schemeClr val="accent5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134">
                <a:extLst>
                  <a:ext uri="{FF2B5EF4-FFF2-40B4-BE49-F238E27FC236}">
                    <a16:creationId xmlns:a16="http://schemas.microsoft.com/office/drawing/2014/main" id="{E0E52D24-DAE9-4E24-AE3E-A5417F15A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1800" y="3194051"/>
                <a:ext cx="598488" cy="646113"/>
              </a:xfrm>
              <a:custGeom>
                <a:avLst/>
                <a:gdLst>
                  <a:gd name="T0" fmla="*/ 0 w 268"/>
                  <a:gd name="T1" fmla="*/ 234 h 289"/>
                  <a:gd name="T2" fmla="*/ 239 w 268"/>
                  <a:gd name="T3" fmla="*/ 25 h 289"/>
                  <a:gd name="T4" fmla="*/ 63 w 268"/>
                  <a:gd name="T5" fmla="*/ 289 h 289"/>
                  <a:gd name="T6" fmla="*/ 0 w 268"/>
                  <a:gd name="T7" fmla="*/ 234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8" h="289">
                    <a:moveTo>
                      <a:pt x="0" y="234"/>
                    </a:moveTo>
                    <a:cubicBezTo>
                      <a:pt x="41" y="142"/>
                      <a:pt x="211" y="0"/>
                      <a:pt x="239" y="25"/>
                    </a:cubicBezTo>
                    <a:cubicBezTo>
                      <a:pt x="268" y="50"/>
                      <a:pt x="150" y="237"/>
                      <a:pt x="63" y="289"/>
                    </a:cubicBezTo>
                    <a:cubicBezTo>
                      <a:pt x="41" y="273"/>
                      <a:pt x="20" y="255"/>
                      <a:pt x="0" y="234"/>
                    </a:cubicBezTo>
                    <a:close/>
                  </a:path>
                </a:pathLst>
              </a:custGeom>
              <a:gradFill>
                <a:gsLst>
                  <a:gs pos="2000">
                    <a:schemeClr val="accent1"/>
                  </a:gs>
                  <a:gs pos="100000">
                    <a:schemeClr val="accent5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135">
                <a:extLst>
                  <a:ext uri="{FF2B5EF4-FFF2-40B4-BE49-F238E27FC236}">
                    <a16:creationId xmlns:a16="http://schemas.microsoft.com/office/drawing/2014/main" id="{57633924-22A7-4BBA-A076-AEF7D5E040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8225" y="2128839"/>
                <a:ext cx="341313" cy="342900"/>
              </a:xfrm>
              <a:custGeom>
                <a:avLst/>
                <a:gdLst>
                  <a:gd name="T0" fmla="*/ 121 w 153"/>
                  <a:gd name="T1" fmla="*/ 25 h 153"/>
                  <a:gd name="T2" fmla="*/ 128 w 153"/>
                  <a:gd name="T3" fmla="*/ 122 h 153"/>
                  <a:gd name="T4" fmla="*/ 31 w 153"/>
                  <a:gd name="T5" fmla="*/ 128 h 153"/>
                  <a:gd name="T6" fmla="*/ 25 w 153"/>
                  <a:gd name="T7" fmla="*/ 31 h 153"/>
                  <a:gd name="T8" fmla="*/ 121 w 153"/>
                  <a:gd name="T9" fmla="*/ 25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153">
                    <a:moveTo>
                      <a:pt x="121" y="25"/>
                    </a:moveTo>
                    <a:cubicBezTo>
                      <a:pt x="150" y="50"/>
                      <a:pt x="153" y="93"/>
                      <a:pt x="128" y="122"/>
                    </a:cubicBezTo>
                    <a:cubicBezTo>
                      <a:pt x="103" y="150"/>
                      <a:pt x="60" y="153"/>
                      <a:pt x="31" y="128"/>
                    </a:cubicBezTo>
                    <a:cubicBezTo>
                      <a:pt x="3" y="103"/>
                      <a:pt x="0" y="60"/>
                      <a:pt x="25" y="31"/>
                    </a:cubicBezTo>
                    <a:cubicBezTo>
                      <a:pt x="50" y="3"/>
                      <a:pt x="93" y="0"/>
                      <a:pt x="121" y="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36">
                <a:extLst>
                  <a:ext uri="{FF2B5EF4-FFF2-40B4-BE49-F238E27FC236}">
                    <a16:creationId xmlns:a16="http://schemas.microsoft.com/office/drawing/2014/main" id="{A6287676-EA9C-482A-8563-D3C9057E62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0575" y="2413001"/>
                <a:ext cx="339725" cy="341313"/>
              </a:xfrm>
              <a:custGeom>
                <a:avLst/>
                <a:gdLst>
                  <a:gd name="T0" fmla="*/ 121 w 152"/>
                  <a:gd name="T1" fmla="*/ 25 h 153"/>
                  <a:gd name="T2" fmla="*/ 127 w 152"/>
                  <a:gd name="T3" fmla="*/ 122 h 153"/>
                  <a:gd name="T4" fmla="*/ 31 w 152"/>
                  <a:gd name="T5" fmla="*/ 128 h 153"/>
                  <a:gd name="T6" fmla="*/ 25 w 152"/>
                  <a:gd name="T7" fmla="*/ 31 h 153"/>
                  <a:gd name="T8" fmla="*/ 121 w 152"/>
                  <a:gd name="T9" fmla="*/ 25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53">
                    <a:moveTo>
                      <a:pt x="121" y="25"/>
                    </a:moveTo>
                    <a:cubicBezTo>
                      <a:pt x="150" y="50"/>
                      <a:pt x="152" y="93"/>
                      <a:pt x="127" y="122"/>
                    </a:cubicBezTo>
                    <a:cubicBezTo>
                      <a:pt x="103" y="150"/>
                      <a:pt x="59" y="153"/>
                      <a:pt x="31" y="128"/>
                    </a:cubicBezTo>
                    <a:cubicBezTo>
                      <a:pt x="3" y="103"/>
                      <a:pt x="0" y="60"/>
                      <a:pt x="25" y="31"/>
                    </a:cubicBezTo>
                    <a:cubicBezTo>
                      <a:pt x="49" y="3"/>
                      <a:pt x="93" y="0"/>
                      <a:pt x="121" y="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37">
                <a:extLst>
                  <a:ext uri="{FF2B5EF4-FFF2-40B4-BE49-F238E27FC236}">
                    <a16:creationId xmlns:a16="http://schemas.microsoft.com/office/drawing/2014/main" id="{5DAFA1C9-77F7-4627-8C9F-4A2F857FCA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2675" y="2174876"/>
                <a:ext cx="252413" cy="250825"/>
              </a:xfrm>
              <a:custGeom>
                <a:avLst/>
                <a:gdLst>
                  <a:gd name="T0" fmla="*/ 90 w 113"/>
                  <a:gd name="T1" fmla="*/ 18 h 113"/>
                  <a:gd name="T2" fmla="*/ 94 w 113"/>
                  <a:gd name="T3" fmla="*/ 90 h 113"/>
                  <a:gd name="T4" fmla="*/ 23 w 113"/>
                  <a:gd name="T5" fmla="*/ 95 h 113"/>
                  <a:gd name="T6" fmla="*/ 18 w 113"/>
                  <a:gd name="T7" fmla="*/ 23 h 113"/>
                  <a:gd name="T8" fmla="*/ 90 w 113"/>
                  <a:gd name="T9" fmla="*/ 1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13">
                    <a:moveTo>
                      <a:pt x="90" y="18"/>
                    </a:moveTo>
                    <a:cubicBezTo>
                      <a:pt x="111" y="37"/>
                      <a:pt x="113" y="69"/>
                      <a:pt x="94" y="90"/>
                    </a:cubicBezTo>
                    <a:cubicBezTo>
                      <a:pt x="76" y="111"/>
                      <a:pt x="44" y="113"/>
                      <a:pt x="23" y="95"/>
                    </a:cubicBezTo>
                    <a:cubicBezTo>
                      <a:pt x="2" y="76"/>
                      <a:pt x="0" y="44"/>
                      <a:pt x="18" y="23"/>
                    </a:cubicBezTo>
                    <a:cubicBezTo>
                      <a:pt x="37" y="2"/>
                      <a:pt x="69" y="0"/>
                      <a:pt x="90" y="1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138">
                <a:extLst>
                  <a:ext uri="{FF2B5EF4-FFF2-40B4-BE49-F238E27FC236}">
                    <a16:creationId xmlns:a16="http://schemas.microsoft.com/office/drawing/2014/main" id="{077C3B6E-CFC3-43F3-9983-59BCAACF21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5025" y="2457451"/>
                <a:ext cx="252413" cy="252413"/>
              </a:xfrm>
              <a:custGeom>
                <a:avLst/>
                <a:gdLst>
                  <a:gd name="T0" fmla="*/ 89 w 113"/>
                  <a:gd name="T1" fmla="*/ 18 h 113"/>
                  <a:gd name="T2" fmla="*/ 94 w 113"/>
                  <a:gd name="T3" fmla="*/ 90 h 113"/>
                  <a:gd name="T4" fmla="*/ 23 w 113"/>
                  <a:gd name="T5" fmla="*/ 95 h 113"/>
                  <a:gd name="T6" fmla="*/ 18 w 113"/>
                  <a:gd name="T7" fmla="*/ 23 h 113"/>
                  <a:gd name="T8" fmla="*/ 89 w 113"/>
                  <a:gd name="T9" fmla="*/ 1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13">
                    <a:moveTo>
                      <a:pt x="89" y="18"/>
                    </a:moveTo>
                    <a:cubicBezTo>
                      <a:pt x="110" y="37"/>
                      <a:pt x="113" y="69"/>
                      <a:pt x="94" y="90"/>
                    </a:cubicBezTo>
                    <a:cubicBezTo>
                      <a:pt x="76" y="111"/>
                      <a:pt x="44" y="113"/>
                      <a:pt x="23" y="95"/>
                    </a:cubicBezTo>
                    <a:cubicBezTo>
                      <a:pt x="2" y="76"/>
                      <a:pt x="0" y="44"/>
                      <a:pt x="18" y="23"/>
                    </a:cubicBezTo>
                    <a:cubicBezTo>
                      <a:pt x="36" y="2"/>
                      <a:pt x="68" y="0"/>
                      <a:pt x="89" y="1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139">
                <a:extLst>
                  <a:ext uri="{FF2B5EF4-FFF2-40B4-BE49-F238E27FC236}">
                    <a16:creationId xmlns:a16="http://schemas.microsoft.com/office/drawing/2014/main" id="{18867982-7C7D-46C2-BF7B-EEEF66DA6A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450" y="2749551"/>
                <a:ext cx="434975" cy="395288"/>
              </a:xfrm>
              <a:custGeom>
                <a:avLst/>
                <a:gdLst>
                  <a:gd name="T0" fmla="*/ 0 w 195"/>
                  <a:gd name="T1" fmla="*/ 33 h 177"/>
                  <a:gd name="T2" fmla="*/ 23 w 195"/>
                  <a:gd name="T3" fmla="*/ 0 h 177"/>
                  <a:gd name="T4" fmla="*/ 195 w 195"/>
                  <a:gd name="T5" fmla="*/ 150 h 177"/>
                  <a:gd name="T6" fmla="*/ 164 w 195"/>
                  <a:gd name="T7" fmla="*/ 177 h 177"/>
                  <a:gd name="T8" fmla="*/ 0 w 195"/>
                  <a:gd name="T9" fmla="*/ 33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5" h="177">
                    <a:moveTo>
                      <a:pt x="0" y="33"/>
                    </a:moveTo>
                    <a:cubicBezTo>
                      <a:pt x="7" y="22"/>
                      <a:pt x="15" y="11"/>
                      <a:pt x="23" y="0"/>
                    </a:cubicBezTo>
                    <a:cubicBezTo>
                      <a:pt x="57" y="59"/>
                      <a:pt x="131" y="124"/>
                      <a:pt x="195" y="150"/>
                    </a:cubicBezTo>
                    <a:cubicBezTo>
                      <a:pt x="185" y="160"/>
                      <a:pt x="174" y="169"/>
                      <a:pt x="164" y="177"/>
                    </a:cubicBezTo>
                    <a:cubicBezTo>
                      <a:pt x="104" y="150"/>
                      <a:pt x="35" y="90"/>
                      <a:pt x="0" y="3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140">
                <a:extLst>
                  <a:ext uri="{FF2B5EF4-FFF2-40B4-BE49-F238E27FC236}">
                    <a16:creationId xmlns:a16="http://schemas.microsoft.com/office/drawing/2014/main" id="{94740E8C-8D26-40DE-AD6C-89C66EC4AF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59413" y="2824164"/>
                <a:ext cx="411163" cy="376238"/>
              </a:xfrm>
              <a:custGeom>
                <a:avLst/>
                <a:gdLst>
                  <a:gd name="T0" fmla="*/ 0 w 184"/>
                  <a:gd name="T1" fmla="*/ 37 h 169"/>
                  <a:gd name="T2" fmla="*/ 20 w 184"/>
                  <a:gd name="T3" fmla="*/ 0 h 169"/>
                  <a:gd name="T4" fmla="*/ 41 w 184"/>
                  <a:gd name="T5" fmla="*/ 29 h 169"/>
                  <a:gd name="T6" fmla="*/ 19 w 184"/>
                  <a:gd name="T7" fmla="*/ 63 h 169"/>
                  <a:gd name="T8" fmla="*/ 0 w 184"/>
                  <a:gd name="T9" fmla="*/ 37 h 169"/>
                  <a:gd name="T10" fmla="*/ 153 w 184"/>
                  <a:gd name="T11" fmla="*/ 128 h 169"/>
                  <a:gd name="T12" fmla="*/ 184 w 184"/>
                  <a:gd name="T13" fmla="*/ 144 h 169"/>
                  <a:gd name="T14" fmla="*/ 151 w 184"/>
                  <a:gd name="T15" fmla="*/ 169 h 169"/>
                  <a:gd name="T16" fmla="*/ 122 w 184"/>
                  <a:gd name="T17" fmla="*/ 154 h 169"/>
                  <a:gd name="T18" fmla="*/ 153 w 184"/>
                  <a:gd name="T19" fmla="*/ 128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" h="169">
                    <a:moveTo>
                      <a:pt x="0" y="37"/>
                    </a:moveTo>
                    <a:cubicBezTo>
                      <a:pt x="6" y="25"/>
                      <a:pt x="13" y="13"/>
                      <a:pt x="20" y="0"/>
                    </a:cubicBezTo>
                    <a:cubicBezTo>
                      <a:pt x="26" y="10"/>
                      <a:pt x="33" y="20"/>
                      <a:pt x="41" y="29"/>
                    </a:cubicBezTo>
                    <a:cubicBezTo>
                      <a:pt x="33" y="41"/>
                      <a:pt x="25" y="52"/>
                      <a:pt x="19" y="63"/>
                    </a:cubicBezTo>
                    <a:cubicBezTo>
                      <a:pt x="12" y="54"/>
                      <a:pt x="5" y="45"/>
                      <a:pt x="0" y="37"/>
                    </a:cubicBezTo>
                    <a:close/>
                    <a:moveTo>
                      <a:pt x="153" y="128"/>
                    </a:moveTo>
                    <a:cubicBezTo>
                      <a:pt x="164" y="134"/>
                      <a:pt x="174" y="140"/>
                      <a:pt x="184" y="144"/>
                    </a:cubicBezTo>
                    <a:cubicBezTo>
                      <a:pt x="173" y="153"/>
                      <a:pt x="162" y="162"/>
                      <a:pt x="151" y="169"/>
                    </a:cubicBezTo>
                    <a:cubicBezTo>
                      <a:pt x="141" y="165"/>
                      <a:pt x="132" y="160"/>
                      <a:pt x="122" y="154"/>
                    </a:cubicBezTo>
                    <a:cubicBezTo>
                      <a:pt x="132" y="146"/>
                      <a:pt x="143" y="137"/>
                      <a:pt x="153" y="1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141">
                <a:extLst>
                  <a:ext uri="{FF2B5EF4-FFF2-40B4-BE49-F238E27FC236}">
                    <a16:creationId xmlns:a16="http://schemas.microsoft.com/office/drawing/2014/main" id="{2E0F2056-62C9-41B1-BD46-1C996D562C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250" y="2676526"/>
                <a:ext cx="447675" cy="407988"/>
              </a:xfrm>
              <a:custGeom>
                <a:avLst/>
                <a:gdLst>
                  <a:gd name="T0" fmla="*/ 0 w 201"/>
                  <a:gd name="T1" fmla="*/ 33 h 183"/>
                  <a:gd name="T2" fmla="*/ 24 w 201"/>
                  <a:gd name="T3" fmla="*/ 0 h 183"/>
                  <a:gd name="T4" fmla="*/ 44 w 201"/>
                  <a:gd name="T5" fmla="*/ 32 h 183"/>
                  <a:gd name="T6" fmla="*/ 20 w 201"/>
                  <a:gd name="T7" fmla="*/ 63 h 183"/>
                  <a:gd name="T8" fmla="*/ 0 w 201"/>
                  <a:gd name="T9" fmla="*/ 33 h 183"/>
                  <a:gd name="T10" fmla="*/ 167 w 201"/>
                  <a:gd name="T11" fmla="*/ 139 h 183"/>
                  <a:gd name="T12" fmla="*/ 201 w 201"/>
                  <a:gd name="T13" fmla="*/ 156 h 183"/>
                  <a:gd name="T14" fmla="*/ 172 w 201"/>
                  <a:gd name="T15" fmla="*/ 183 h 183"/>
                  <a:gd name="T16" fmla="*/ 139 w 201"/>
                  <a:gd name="T17" fmla="*/ 167 h 183"/>
                  <a:gd name="T18" fmla="*/ 167 w 201"/>
                  <a:gd name="T19" fmla="*/ 139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1" h="183">
                    <a:moveTo>
                      <a:pt x="0" y="33"/>
                    </a:moveTo>
                    <a:cubicBezTo>
                      <a:pt x="7" y="22"/>
                      <a:pt x="15" y="11"/>
                      <a:pt x="24" y="0"/>
                    </a:cubicBezTo>
                    <a:cubicBezTo>
                      <a:pt x="29" y="11"/>
                      <a:pt x="36" y="21"/>
                      <a:pt x="44" y="32"/>
                    </a:cubicBezTo>
                    <a:cubicBezTo>
                      <a:pt x="36" y="42"/>
                      <a:pt x="28" y="53"/>
                      <a:pt x="20" y="63"/>
                    </a:cubicBezTo>
                    <a:cubicBezTo>
                      <a:pt x="13" y="53"/>
                      <a:pt x="6" y="43"/>
                      <a:pt x="0" y="33"/>
                    </a:cubicBezTo>
                    <a:close/>
                    <a:moveTo>
                      <a:pt x="167" y="139"/>
                    </a:moveTo>
                    <a:cubicBezTo>
                      <a:pt x="178" y="146"/>
                      <a:pt x="190" y="151"/>
                      <a:pt x="201" y="156"/>
                    </a:cubicBezTo>
                    <a:cubicBezTo>
                      <a:pt x="191" y="165"/>
                      <a:pt x="181" y="175"/>
                      <a:pt x="172" y="183"/>
                    </a:cubicBezTo>
                    <a:cubicBezTo>
                      <a:pt x="161" y="179"/>
                      <a:pt x="150" y="173"/>
                      <a:pt x="139" y="167"/>
                    </a:cubicBezTo>
                    <a:cubicBezTo>
                      <a:pt x="148" y="158"/>
                      <a:pt x="157" y="149"/>
                      <a:pt x="167" y="1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142">
                <a:extLst>
                  <a:ext uri="{FF2B5EF4-FFF2-40B4-BE49-F238E27FC236}">
                    <a16:creationId xmlns:a16="http://schemas.microsoft.com/office/drawing/2014/main" id="{880C3D09-46E1-4EB1-8F33-2460048F56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1488" y="2817814"/>
                <a:ext cx="314325" cy="292100"/>
              </a:xfrm>
              <a:custGeom>
                <a:avLst/>
                <a:gdLst>
                  <a:gd name="T0" fmla="*/ 22 w 141"/>
                  <a:gd name="T1" fmla="*/ 0 h 131"/>
                  <a:gd name="T2" fmla="*/ 55 w 141"/>
                  <a:gd name="T3" fmla="*/ 37 h 131"/>
                  <a:gd name="T4" fmla="*/ 31 w 141"/>
                  <a:gd name="T5" fmla="*/ 67 h 131"/>
                  <a:gd name="T6" fmla="*/ 0 w 141"/>
                  <a:gd name="T7" fmla="*/ 32 h 131"/>
                  <a:gd name="T8" fmla="*/ 22 w 141"/>
                  <a:gd name="T9" fmla="*/ 0 h 131"/>
                  <a:gd name="T10" fmla="*/ 100 w 141"/>
                  <a:gd name="T11" fmla="*/ 76 h 131"/>
                  <a:gd name="T12" fmla="*/ 141 w 141"/>
                  <a:gd name="T13" fmla="*/ 104 h 131"/>
                  <a:gd name="T14" fmla="*/ 112 w 141"/>
                  <a:gd name="T15" fmla="*/ 131 h 131"/>
                  <a:gd name="T16" fmla="*/ 73 w 141"/>
                  <a:gd name="T17" fmla="*/ 104 h 131"/>
                  <a:gd name="T18" fmla="*/ 100 w 141"/>
                  <a:gd name="T19" fmla="*/ 7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1" h="131">
                    <a:moveTo>
                      <a:pt x="22" y="0"/>
                    </a:moveTo>
                    <a:cubicBezTo>
                      <a:pt x="32" y="12"/>
                      <a:pt x="43" y="25"/>
                      <a:pt x="55" y="37"/>
                    </a:cubicBezTo>
                    <a:cubicBezTo>
                      <a:pt x="47" y="47"/>
                      <a:pt x="38" y="57"/>
                      <a:pt x="31" y="67"/>
                    </a:cubicBezTo>
                    <a:cubicBezTo>
                      <a:pt x="19" y="56"/>
                      <a:pt x="9" y="44"/>
                      <a:pt x="0" y="32"/>
                    </a:cubicBezTo>
                    <a:cubicBezTo>
                      <a:pt x="7" y="22"/>
                      <a:pt x="14" y="11"/>
                      <a:pt x="22" y="0"/>
                    </a:cubicBezTo>
                    <a:close/>
                    <a:moveTo>
                      <a:pt x="100" y="76"/>
                    </a:moveTo>
                    <a:cubicBezTo>
                      <a:pt x="114" y="87"/>
                      <a:pt x="127" y="96"/>
                      <a:pt x="141" y="104"/>
                    </a:cubicBezTo>
                    <a:cubicBezTo>
                      <a:pt x="131" y="113"/>
                      <a:pt x="122" y="122"/>
                      <a:pt x="112" y="131"/>
                    </a:cubicBezTo>
                    <a:cubicBezTo>
                      <a:pt x="99" y="123"/>
                      <a:pt x="86" y="114"/>
                      <a:pt x="73" y="104"/>
                    </a:cubicBezTo>
                    <a:cubicBezTo>
                      <a:pt x="82" y="96"/>
                      <a:pt x="91" y="86"/>
                      <a:pt x="100" y="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143">
                <a:extLst>
                  <a:ext uri="{FF2B5EF4-FFF2-40B4-BE49-F238E27FC236}">
                    <a16:creationId xmlns:a16="http://schemas.microsoft.com/office/drawing/2014/main" id="{3B7EBE9E-18C2-4F9E-8B29-A9F1D16AE6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1338" y="2900364"/>
                <a:ext cx="153988" cy="149225"/>
              </a:xfrm>
              <a:custGeom>
                <a:avLst/>
                <a:gdLst>
                  <a:gd name="T0" fmla="*/ 24 w 69"/>
                  <a:gd name="T1" fmla="*/ 0 h 67"/>
                  <a:gd name="T2" fmla="*/ 69 w 69"/>
                  <a:gd name="T3" fmla="*/ 39 h 67"/>
                  <a:gd name="T4" fmla="*/ 42 w 69"/>
                  <a:gd name="T5" fmla="*/ 67 h 67"/>
                  <a:gd name="T6" fmla="*/ 0 w 69"/>
                  <a:gd name="T7" fmla="*/ 30 h 67"/>
                  <a:gd name="T8" fmla="*/ 24 w 69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67">
                    <a:moveTo>
                      <a:pt x="24" y="0"/>
                    </a:moveTo>
                    <a:cubicBezTo>
                      <a:pt x="38" y="14"/>
                      <a:pt x="53" y="27"/>
                      <a:pt x="69" y="39"/>
                    </a:cubicBezTo>
                    <a:cubicBezTo>
                      <a:pt x="60" y="49"/>
                      <a:pt x="51" y="59"/>
                      <a:pt x="42" y="67"/>
                    </a:cubicBezTo>
                    <a:cubicBezTo>
                      <a:pt x="28" y="56"/>
                      <a:pt x="13" y="43"/>
                      <a:pt x="0" y="30"/>
                    </a:cubicBezTo>
                    <a:cubicBezTo>
                      <a:pt x="7" y="20"/>
                      <a:pt x="16" y="10"/>
                      <a:pt x="2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144">
                <a:extLst>
                  <a:ext uri="{FF2B5EF4-FFF2-40B4-BE49-F238E27FC236}">
                    <a16:creationId xmlns:a16="http://schemas.microsoft.com/office/drawing/2014/main" id="{5EF83791-481C-4D3A-BC02-3D041DAFED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02275" y="2889251"/>
                <a:ext cx="300038" cy="277813"/>
              </a:xfrm>
              <a:custGeom>
                <a:avLst/>
                <a:gdLst>
                  <a:gd name="T0" fmla="*/ 0 w 134"/>
                  <a:gd name="T1" fmla="*/ 34 h 125"/>
                  <a:gd name="T2" fmla="*/ 22 w 134"/>
                  <a:gd name="T3" fmla="*/ 0 h 125"/>
                  <a:gd name="T4" fmla="*/ 53 w 134"/>
                  <a:gd name="T5" fmla="*/ 35 h 125"/>
                  <a:gd name="T6" fmla="*/ 29 w 134"/>
                  <a:gd name="T7" fmla="*/ 66 h 125"/>
                  <a:gd name="T8" fmla="*/ 0 w 134"/>
                  <a:gd name="T9" fmla="*/ 34 h 125"/>
                  <a:gd name="T10" fmla="*/ 95 w 134"/>
                  <a:gd name="T11" fmla="*/ 72 h 125"/>
                  <a:gd name="T12" fmla="*/ 134 w 134"/>
                  <a:gd name="T13" fmla="*/ 99 h 125"/>
                  <a:gd name="T14" fmla="*/ 103 w 134"/>
                  <a:gd name="T15" fmla="*/ 125 h 125"/>
                  <a:gd name="T16" fmla="*/ 68 w 134"/>
                  <a:gd name="T17" fmla="*/ 100 h 125"/>
                  <a:gd name="T18" fmla="*/ 95 w 134"/>
                  <a:gd name="T19" fmla="*/ 7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" h="125">
                    <a:moveTo>
                      <a:pt x="0" y="34"/>
                    </a:moveTo>
                    <a:cubicBezTo>
                      <a:pt x="6" y="23"/>
                      <a:pt x="14" y="12"/>
                      <a:pt x="22" y="0"/>
                    </a:cubicBezTo>
                    <a:cubicBezTo>
                      <a:pt x="31" y="12"/>
                      <a:pt x="41" y="24"/>
                      <a:pt x="53" y="35"/>
                    </a:cubicBezTo>
                    <a:cubicBezTo>
                      <a:pt x="44" y="46"/>
                      <a:pt x="36" y="56"/>
                      <a:pt x="29" y="66"/>
                    </a:cubicBezTo>
                    <a:cubicBezTo>
                      <a:pt x="19" y="55"/>
                      <a:pt x="9" y="45"/>
                      <a:pt x="0" y="34"/>
                    </a:cubicBezTo>
                    <a:close/>
                    <a:moveTo>
                      <a:pt x="95" y="72"/>
                    </a:moveTo>
                    <a:cubicBezTo>
                      <a:pt x="108" y="82"/>
                      <a:pt x="121" y="91"/>
                      <a:pt x="134" y="99"/>
                    </a:cubicBezTo>
                    <a:cubicBezTo>
                      <a:pt x="124" y="108"/>
                      <a:pt x="113" y="117"/>
                      <a:pt x="103" y="125"/>
                    </a:cubicBezTo>
                    <a:cubicBezTo>
                      <a:pt x="92" y="117"/>
                      <a:pt x="80" y="109"/>
                      <a:pt x="68" y="100"/>
                    </a:cubicBezTo>
                    <a:cubicBezTo>
                      <a:pt x="77" y="91"/>
                      <a:pt x="86" y="82"/>
                      <a:pt x="95" y="7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145">
                <a:extLst>
                  <a:ext uri="{FF2B5EF4-FFF2-40B4-BE49-F238E27FC236}">
                    <a16:creationId xmlns:a16="http://schemas.microsoft.com/office/drawing/2014/main" id="{11B28E9E-8720-4F06-8AD6-4394EE94C3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7363" y="2967039"/>
                <a:ext cx="147638" cy="144463"/>
              </a:xfrm>
              <a:custGeom>
                <a:avLst/>
                <a:gdLst>
                  <a:gd name="T0" fmla="*/ 24 w 66"/>
                  <a:gd name="T1" fmla="*/ 0 h 65"/>
                  <a:gd name="T2" fmla="*/ 66 w 66"/>
                  <a:gd name="T3" fmla="*/ 37 h 65"/>
                  <a:gd name="T4" fmla="*/ 39 w 66"/>
                  <a:gd name="T5" fmla="*/ 65 h 65"/>
                  <a:gd name="T6" fmla="*/ 0 w 66"/>
                  <a:gd name="T7" fmla="*/ 31 h 65"/>
                  <a:gd name="T8" fmla="*/ 24 w 66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5">
                    <a:moveTo>
                      <a:pt x="24" y="0"/>
                    </a:moveTo>
                    <a:cubicBezTo>
                      <a:pt x="37" y="13"/>
                      <a:pt x="52" y="26"/>
                      <a:pt x="66" y="37"/>
                    </a:cubicBezTo>
                    <a:cubicBezTo>
                      <a:pt x="57" y="47"/>
                      <a:pt x="48" y="56"/>
                      <a:pt x="39" y="65"/>
                    </a:cubicBezTo>
                    <a:cubicBezTo>
                      <a:pt x="26" y="54"/>
                      <a:pt x="12" y="43"/>
                      <a:pt x="0" y="31"/>
                    </a:cubicBezTo>
                    <a:cubicBezTo>
                      <a:pt x="7" y="21"/>
                      <a:pt x="15" y="11"/>
                      <a:pt x="2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146">
                <a:extLst>
                  <a:ext uri="{FF2B5EF4-FFF2-40B4-BE49-F238E27FC236}">
                    <a16:creationId xmlns:a16="http://schemas.microsoft.com/office/drawing/2014/main" id="{5ED756C9-22CE-4A57-BE7D-1906CE8BBF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00700" y="2747964"/>
                <a:ext cx="328613" cy="301625"/>
              </a:xfrm>
              <a:custGeom>
                <a:avLst/>
                <a:gdLst>
                  <a:gd name="T0" fmla="*/ 24 w 147"/>
                  <a:gd name="T1" fmla="*/ 0 h 135"/>
                  <a:gd name="T2" fmla="*/ 58 w 147"/>
                  <a:gd name="T3" fmla="*/ 38 h 135"/>
                  <a:gd name="T4" fmla="*/ 33 w 147"/>
                  <a:gd name="T5" fmla="*/ 68 h 135"/>
                  <a:gd name="T6" fmla="*/ 0 w 147"/>
                  <a:gd name="T7" fmla="*/ 31 h 135"/>
                  <a:gd name="T8" fmla="*/ 24 w 147"/>
                  <a:gd name="T9" fmla="*/ 0 h 135"/>
                  <a:gd name="T10" fmla="*/ 105 w 147"/>
                  <a:gd name="T11" fmla="*/ 79 h 135"/>
                  <a:gd name="T12" fmla="*/ 147 w 147"/>
                  <a:gd name="T13" fmla="*/ 107 h 135"/>
                  <a:gd name="T14" fmla="*/ 119 w 147"/>
                  <a:gd name="T15" fmla="*/ 135 h 135"/>
                  <a:gd name="T16" fmla="*/ 78 w 147"/>
                  <a:gd name="T17" fmla="*/ 107 h 135"/>
                  <a:gd name="T18" fmla="*/ 105 w 147"/>
                  <a:gd name="T19" fmla="*/ 79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7" h="135">
                    <a:moveTo>
                      <a:pt x="24" y="0"/>
                    </a:moveTo>
                    <a:cubicBezTo>
                      <a:pt x="34" y="13"/>
                      <a:pt x="45" y="26"/>
                      <a:pt x="58" y="38"/>
                    </a:cubicBezTo>
                    <a:cubicBezTo>
                      <a:pt x="49" y="48"/>
                      <a:pt x="41" y="58"/>
                      <a:pt x="33" y="68"/>
                    </a:cubicBezTo>
                    <a:cubicBezTo>
                      <a:pt x="21" y="56"/>
                      <a:pt x="10" y="43"/>
                      <a:pt x="0" y="31"/>
                    </a:cubicBezTo>
                    <a:cubicBezTo>
                      <a:pt x="8" y="21"/>
                      <a:pt x="16" y="10"/>
                      <a:pt x="24" y="0"/>
                    </a:cubicBezTo>
                    <a:close/>
                    <a:moveTo>
                      <a:pt x="105" y="79"/>
                    </a:moveTo>
                    <a:cubicBezTo>
                      <a:pt x="118" y="90"/>
                      <a:pt x="133" y="99"/>
                      <a:pt x="147" y="107"/>
                    </a:cubicBezTo>
                    <a:cubicBezTo>
                      <a:pt x="137" y="117"/>
                      <a:pt x="128" y="126"/>
                      <a:pt x="119" y="135"/>
                    </a:cubicBezTo>
                    <a:cubicBezTo>
                      <a:pt x="105" y="127"/>
                      <a:pt x="92" y="118"/>
                      <a:pt x="78" y="107"/>
                    </a:cubicBezTo>
                    <a:cubicBezTo>
                      <a:pt x="87" y="98"/>
                      <a:pt x="96" y="89"/>
                      <a:pt x="105" y="7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147">
                <a:extLst>
                  <a:ext uri="{FF2B5EF4-FFF2-40B4-BE49-F238E27FC236}">
                    <a16:creationId xmlns:a16="http://schemas.microsoft.com/office/drawing/2014/main" id="{CC7B4293-C87B-49D6-860E-2BA9B60481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3725" y="2832101"/>
                <a:ext cx="161925" cy="153988"/>
              </a:xfrm>
              <a:custGeom>
                <a:avLst/>
                <a:gdLst>
                  <a:gd name="T0" fmla="*/ 25 w 72"/>
                  <a:gd name="T1" fmla="*/ 0 h 69"/>
                  <a:gd name="T2" fmla="*/ 72 w 72"/>
                  <a:gd name="T3" fmla="*/ 41 h 69"/>
                  <a:gd name="T4" fmla="*/ 45 w 72"/>
                  <a:gd name="T5" fmla="*/ 69 h 69"/>
                  <a:gd name="T6" fmla="*/ 0 w 72"/>
                  <a:gd name="T7" fmla="*/ 30 h 69"/>
                  <a:gd name="T8" fmla="*/ 25 w 72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69">
                    <a:moveTo>
                      <a:pt x="25" y="0"/>
                    </a:moveTo>
                    <a:cubicBezTo>
                      <a:pt x="39" y="15"/>
                      <a:pt x="55" y="29"/>
                      <a:pt x="72" y="41"/>
                    </a:cubicBezTo>
                    <a:cubicBezTo>
                      <a:pt x="63" y="51"/>
                      <a:pt x="54" y="60"/>
                      <a:pt x="45" y="69"/>
                    </a:cubicBezTo>
                    <a:cubicBezTo>
                      <a:pt x="29" y="57"/>
                      <a:pt x="14" y="44"/>
                      <a:pt x="0" y="30"/>
                    </a:cubicBezTo>
                    <a:cubicBezTo>
                      <a:pt x="8" y="20"/>
                      <a:pt x="16" y="10"/>
                      <a:pt x="2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148">
                <a:extLst>
                  <a:ext uri="{FF2B5EF4-FFF2-40B4-BE49-F238E27FC236}">
                    <a16:creationId xmlns:a16="http://schemas.microsoft.com/office/drawing/2014/main" id="{D9BEC5E1-6AE3-4106-A9F1-DD8A4D505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2788" y="2660651"/>
                <a:ext cx="180975" cy="176213"/>
              </a:xfrm>
              <a:custGeom>
                <a:avLst/>
                <a:gdLst>
                  <a:gd name="T0" fmla="*/ 25 w 81"/>
                  <a:gd name="T1" fmla="*/ 1 h 79"/>
                  <a:gd name="T2" fmla="*/ 5 w 81"/>
                  <a:gd name="T3" fmla="*/ 30 h 79"/>
                  <a:gd name="T4" fmla="*/ 5 w 81"/>
                  <a:gd name="T5" fmla="*/ 43 h 79"/>
                  <a:gd name="T6" fmla="*/ 16 w 81"/>
                  <a:gd name="T7" fmla="*/ 45 h 79"/>
                  <a:gd name="T8" fmla="*/ 32 w 81"/>
                  <a:gd name="T9" fmla="*/ 56 h 79"/>
                  <a:gd name="T10" fmla="*/ 77 w 81"/>
                  <a:gd name="T11" fmla="*/ 69 h 79"/>
                  <a:gd name="T12" fmla="*/ 68 w 81"/>
                  <a:gd name="T13" fmla="*/ 51 h 79"/>
                  <a:gd name="T14" fmla="*/ 47 w 81"/>
                  <a:gd name="T15" fmla="*/ 16 h 79"/>
                  <a:gd name="T16" fmla="*/ 49 w 81"/>
                  <a:gd name="T17" fmla="*/ 9 h 79"/>
                  <a:gd name="T18" fmla="*/ 33 w 81"/>
                  <a:gd name="T19" fmla="*/ 8 h 79"/>
                  <a:gd name="T20" fmla="*/ 25 w 81"/>
                  <a:gd name="T21" fmla="*/ 1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79">
                    <a:moveTo>
                      <a:pt x="25" y="1"/>
                    </a:moveTo>
                    <a:cubicBezTo>
                      <a:pt x="19" y="5"/>
                      <a:pt x="8" y="23"/>
                      <a:pt x="5" y="30"/>
                    </a:cubicBezTo>
                    <a:cubicBezTo>
                      <a:pt x="2" y="37"/>
                      <a:pt x="0" y="39"/>
                      <a:pt x="5" y="43"/>
                    </a:cubicBezTo>
                    <a:cubicBezTo>
                      <a:pt x="11" y="46"/>
                      <a:pt x="14" y="47"/>
                      <a:pt x="16" y="45"/>
                    </a:cubicBezTo>
                    <a:cubicBezTo>
                      <a:pt x="18" y="43"/>
                      <a:pt x="27" y="53"/>
                      <a:pt x="32" y="56"/>
                    </a:cubicBezTo>
                    <a:cubicBezTo>
                      <a:pt x="42" y="62"/>
                      <a:pt x="68" y="79"/>
                      <a:pt x="77" y="69"/>
                    </a:cubicBezTo>
                    <a:cubicBezTo>
                      <a:pt x="81" y="65"/>
                      <a:pt x="75" y="56"/>
                      <a:pt x="68" y="51"/>
                    </a:cubicBezTo>
                    <a:cubicBezTo>
                      <a:pt x="56" y="41"/>
                      <a:pt x="44" y="30"/>
                      <a:pt x="47" y="16"/>
                    </a:cubicBezTo>
                    <a:cubicBezTo>
                      <a:pt x="48" y="10"/>
                      <a:pt x="55" y="8"/>
                      <a:pt x="49" y="9"/>
                    </a:cubicBezTo>
                    <a:cubicBezTo>
                      <a:pt x="44" y="9"/>
                      <a:pt x="38" y="13"/>
                      <a:pt x="33" y="8"/>
                    </a:cubicBezTo>
                    <a:cubicBezTo>
                      <a:pt x="28" y="3"/>
                      <a:pt x="28" y="0"/>
                      <a:pt x="25" y="1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Freeform 149">
                <a:extLst>
                  <a:ext uri="{FF2B5EF4-FFF2-40B4-BE49-F238E27FC236}">
                    <a16:creationId xmlns:a16="http://schemas.microsoft.com/office/drawing/2014/main" id="{0790413C-C591-47F3-B3BB-6C782D4AD5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7713" y="1727201"/>
                <a:ext cx="76200" cy="257175"/>
              </a:xfrm>
              <a:custGeom>
                <a:avLst/>
                <a:gdLst>
                  <a:gd name="T0" fmla="*/ 1 w 34"/>
                  <a:gd name="T1" fmla="*/ 21 h 115"/>
                  <a:gd name="T2" fmla="*/ 1 w 34"/>
                  <a:gd name="T3" fmla="*/ 69 h 115"/>
                  <a:gd name="T4" fmla="*/ 31 w 34"/>
                  <a:gd name="T5" fmla="*/ 102 h 115"/>
                  <a:gd name="T6" fmla="*/ 33 w 34"/>
                  <a:gd name="T7" fmla="*/ 21 h 115"/>
                  <a:gd name="T8" fmla="*/ 1 w 34"/>
                  <a:gd name="T9" fmla="*/ 21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115">
                    <a:moveTo>
                      <a:pt x="1" y="21"/>
                    </a:moveTo>
                    <a:cubicBezTo>
                      <a:pt x="1" y="69"/>
                      <a:pt x="1" y="69"/>
                      <a:pt x="1" y="69"/>
                    </a:cubicBezTo>
                    <a:cubicBezTo>
                      <a:pt x="0" y="85"/>
                      <a:pt x="30" y="115"/>
                      <a:pt x="31" y="102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0"/>
                      <a:pt x="1" y="0"/>
                      <a:pt x="1" y="21"/>
                    </a:cubicBezTo>
                    <a:close/>
                  </a:path>
                </a:pathLst>
              </a:custGeom>
              <a:solidFill>
                <a:srgbClr val="EDBD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150">
                <a:extLst>
                  <a:ext uri="{FF2B5EF4-FFF2-40B4-BE49-F238E27FC236}">
                    <a16:creationId xmlns:a16="http://schemas.microsoft.com/office/drawing/2014/main" id="{9C2C0FFE-3145-49D7-BE6C-C7EBA3B584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2313" y="1598614"/>
                <a:ext cx="231775" cy="277813"/>
              </a:xfrm>
              <a:custGeom>
                <a:avLst/>
                <a:gdLst>
                  <a:gd name="T0" fmla="*/ 1 w 104"/>
                  <a:gd name="T1" fmla="*/ 59 h 125"/>
                  <a:gd name="T2" fmla="*/ 58 w 104"/>
                  <a:gd name="T3" fmla="*/ 122 h 125"/>
                  <a:gd name="T4" fmla="*/ 85 w 104"/>
                  <a:gd name="T5" fmla="*/ 33 h 125"/>
                  <a:gd name="T6" fmla="*/ 1 w 104"/>
                  <a:gd name="T7" fmla="*/ 5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125">
                    <a:moveTo>
                      <a:pt x="1" y="59"/>
                    </a:moveTo>
                    <a:cubicBezTo>
                      <a:pt x="0" y="92"/>
                      <a:pt x="28" y="125"/>
                      <a:pt x="58" y="122"/>
                    </a:cubicBezTo>
                    <a:cubicBezTo>
                      <a:pt x="78" y="121"/>
                      <a:pt x="104" y="61"/>
                      <a:pt x="85" y="33"/>
                    </a:cubicBezTo>
                    <a:cubicBezTo>
                      <a:pt x="63" y="0"/>
                      <a:pt x="1" y="19"/>
                      <a:pt x="1" y="59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151">
                <a:extLst>
                  <a:ext uri="{FF2B5EF4-FFF2-40B4-BE49-F238E27FC236}">
                    <a16:creationId xmlns:a16="http://schemas.microsoft.com/office/drawing/2014/main" id="{35DBFD98-A55F-4079-A907-A315DD24C2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7550" y="1598614"/>
                <a:ext cx="238125" cy="209550"/>
              </a:xfrm>
              <a:custGeom>
                <a:avLst/>
                <a:gdLst>
                  <a:gd name="T0" fmla="*/ 11 w 107"/>
                  <a:gd name="T1" fmla="*/ 94 h 94"/>
                  <a:gd name="T2" fmla="*/ 58 w 107"/>
                  <a:gd name="T3" fmla="*/ 42 h 94"/>
                  <a:gd name="T4" fmla="*/ 107 w 107"/>
                  <a:gd name="T5" fmla="*/ 54 h 94"/>
                  <a:gd name="T6" fmla="*/ 88 w 107"/>
                  <a:gd name="T7" fmla="*/ 32 h 94"/>
                  <a:gd name="T8" fmla="*/ 1 w 107"/>
                  <a:gd name="T9" fmla="*/ 55 h 94"/>
                  <a:gd name="T10" fmla="*/ 11 w 107"/>
                  <a:gd name="T1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94">
                    <a:moveTo>
                      <a:pt x="11" y="94"/>
                    </a:moveTo>
                    <a:cubicBezTo>
                      <a:pt x="33" y="88"/>
                      <a:pt x="44" y="70"/>
                      <a:pt x="58" y="42"/>
                    </a:cubicBezTo>
                    <a:cubicBezTo>
                      <a:pt x="66" y="54"/>
                      <a:pt x="91" y="63"/>
                      <a:pt x="107" y="54"/>
                    </a:cubicBezTo>
                    <a:cubicBezTo>
                      <a:pt x="100" y="48"/>
                      <a:pt x="93" y="41"/>
                      <a:pt x="88" y="32"/>
                    </a:cubicBezTo>
                    <a:cubicBezTo>
                      <a:pt x="67" y="0"/>
                      <a:pt x="7" y="7"/>
                      <a:pt x="1" y="55"/>
                    </a:cubicBezTo>
                    <a:cubicBezTo>
                      <a:pt x="0" y="66"/>
                      <a:pt x="4" y="79"/>
                      <a:pt x="11" y="94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152">
                <a:extLst>
                  <a:ext uri="{FF2B5EF4-FFF2-40B4-BE49-F238E27FC236}">
                    <a16:creationId xmlns:a16="http://schemas.microsoft.com/office/drawing/2014/main" id="{97AE5F87-3804-425B-BD57-98CA84A5A0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2000" y="1752601"/>
                <a:ext cx="38100" cy="46038"/>
              </a:xfrm>
              <a:custGeom>
                <a:avLst/>
                <a:gdLst>
                  <a:gd name="T0" fmla="*/ 4 w 17"/>
                  <a:gd name="T1" fmla="*/ 1 h 21"/>
                  <a:gd name="T2" fmla="*/ 2 w 17"/>
                  <a:gd name="T3" fmla="*/ 13 h 21"/>
                  <a:gd name="T4" fmla="*/ 13 w 17"/>
                  <a:gd name="T5" fmla="*/ 20 h 21"/>
                  <a:gd name="T6" fmla="*/ 14 w 17"/>
                  <a:gd name="T7" fmla="*/ 8 h 21"/>
                  <a:gd name="T8" fmla="*/ 4 w 17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1">
                    <a:moveTo>
                      <a:pt x="4" y="1"/>
                    </a:moveTo>
                    <a:cubicBezTo>
                      <a:pt x="0" y="3"/>
                      <a:pt x="0" y="8"/>
                      <a:pt x="2" y="13"/>
                    </a:cubicBezTo>
                    <a:cubicBezTo>
                      <a:pt x="5" y="19"/>
                      <a:pt x="10" y="21"/>
                      <a:pt x="13" y="20"/>
                    </a:cubicBezTo>
                    <a:cubicBezTo>
                      <a:pt x="16" y="18"/>
                      <a:pt x="17" y="13"/>
                      <a:pt x="14" y="8"/>
                    </a:cubicBezTo>
                    <a:cubicBezTo>
                      <a:pt x="11" y="2"/>
                      <a:pt x="7" y="0"/>
                      <a:pt x="4" y="1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153">
                <a:extLst>
                  <a:ext uri="{FF2B5EF4-FFF2-40B4-BE49-F238E27FC236}">
                    <a16:creationId xmlns:a16="http://schemas.microsoft.com/office/drawing/2014/main" id="{0519F1BA-44F6-4C24-9897-D8176C93D3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38" y="2170114"/>
                <a:ext cx="312738" cy="392113"/>
              </a:xfrm>
              <a:custGeom>
                <a:avLst/>
                <a:gdLst>
                  <a:gd name="T0" fmla="*/ 98 w 140"/>
                  <a:gd name="T1" fmla="*/ 31 h 176"/>
                  <a:gd name="T2" fmla="*/ 140 w 140"/>
                  <a:gd name="T3" fmla="*/ 153 h 176"/>
                  <a:gd name="T4" fmla="*/ 97 w 140"/>
                  <a:gd name="T5" fmla="*/ 176 h 176"/>
                  <a:gd name="T6" fmla="*/ 43 w 140"/>
                  <a:gd name="T7" fmla="*/ 80 h 176"/>
                  <a:gd name="T8" fmla="*/ 98 w 140"/>
                  <a:gd name="T9" fmla="*/ 31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76">
                    <a:moveTo>
                      <a:pt x="98" y="31"/>
                    </a:moveTo>
                    <a:cubicBezTo>
                      <a:pt x="140" y="153"/>
                      <a:pt x="140" y="153"/>
                      <a:pt x="140" y="153"/>
                    </a:cubicBezTo>
                    <a:cubicBezTo>
                      <a:pt x="97" y="176"/>
                      <a:pt x="97" y="176"/>
                      <a:pt x="97" y="176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0" y="3"/>
                      <a:pt x="87" y="0"/>
                      <a:pt x="98" y="31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54">
                <a:extLst>
                  <a:ext uri="{FF2B5EF4-FFF2-40B4-BE49-F238E27FC236}">
                    <a16:creationId xmlns:a16="http://schemas.microsoft.com/office/drawing/2014/main" id="{13646275-280B-44FE-9EDE-687B98B8B1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2150" y="1851026"/>
                <a:ext cx="187325" cy="500063"/>
              </a:xfrm>
              <a:custGeom>
                <a:avLst/>
                <a:gdLst>
                  <a:gd name="T0" fmla="*/ 5 w 84"/>
                  <a:gd name="T1" fmla="*/ 125 h 224"/>
                  <a:gd name="T2" fmla="*/ 1 w 84"/>
                  <a:gd name="T3" fmla="*/ 213 h 224"/>
                  <a:gd name="T4" fmla="*/ 84 w 84"/>
                  <a:gd name="T5" fmla="*/ 208 h 224"/>
                  <a:gd name="T6" fmla="*/ 56 w 84"/>
                  <a:gd name="T7" fmla="*/ 20 h 224"/>
                  <a:gd name="T8" fmla="*/ 26 w 84"/>
                  <a:gd name="T9" fmla="*/ 0 h 224"/>
                  <a:gd name="T10" fmla="*/ 5 w 84"/>
                  <a:gd name="T11" fmla="*/ 125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224">
                    <a:moveTo>
                      <a:pt x="5" y="125"/>
                    </a:moveTo>
                    <a:cubicBezTo>
                      <a:pt x="5" y="160"/>
                      <a:pt x="0" y="198"/>
                      <a:pt x="1" y="213"/>
                    </a:cubicBezTo>
                    <a:cubicBezTo>
                      <a:pt x="29" y="219"/>
                      <a:pt x="45" y="224"/>
                      <a:pt x="84" y="208"/>
                    </a:cubicBezTo>
                    <a:cubicBezTo>
                      <a:pt x="82" y="162"/>
                      <a:pt x="68" y="69"/>
                      <a:pt x="56" y="20"/>
                    </a:cubicBezTo>
                    <a:cubicBezTo>
                      <a:pt x="46" y="21"/>
                      <a:pt x="27" y="13"/>
                      <a:pt x="26" y="0"/>
                    </a:cubicBezTo>
                    <a:cubicBezTo>
                      <a:pt x="19" y="7"/>
                      <a:pt x="5" y="48"/>
                      <a:pt x="5" y="125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155">
                <a:extLst>
                  <a:ext uri="{FF2B5EF4-FFF2-40B4-BE49-F238E27FC236}">
                    <a16:creationId xmlns:a16="http://schemas.microsoft.com/office/drawing/2014/main" id="{B4E9A7BF-A95D-4730-9AE1-836511BD35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5325" y="2166939"/>
                <a:ext cx="184150" cy="184150"/>
              </a:xfrm>
              <a:custGeom>
                <a:avLst/>
                <a:gdLst>
                  <a:gd name="T0" fmla="*/ 76 w 83"/>
                  <a:gd name="T1" fmla="*/ 0 h 82"/>
                  <a:gd name="T2" fmla="*/ 83 w 83"/>
                  <a:gd name="T3" fmla="*/ 66 h 82"/>
                  <a:gd name="T4" fmla="*/ 0 w 83"/>
                  <a:gd name="T5" fmla="*/ 71 h 82"/>
                  <a:gd name="T6" fmla="*/ 75 w 83"/>
                  <a:gd name="T7" fmla="*/ 62 h 82"/>
                  <a:gd name="T8" fmla="*/ 76 w 83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2">
                    <a:moveTo>
                      <a:pt x="76" y="0"/>
                    </a:moveTo>
                    <a:cubicBezTo>
                      <a:pt x="80" y="22"/>
                      <a:pt x="82" y="44"/>
                      <a:pt x="83" y="66"/>
                    </a:cubicBezTo>
                    <a:cubicBezTo>
                      <a:pt x="44" y="82"/>
                      <a:pt x="28" y="77"/>
                      <a:pt x="0" y="71"/>
                    </a:cubicBezTo>
                    <a:cubicBezTo>
                      <a:pt x="19" y="73"/>
                      <a:pt x="64" y="71"/>
                      <a:pt x="75" y="62"/>
                    </a:cubicBezTo>
                    <a:cubicBezTo>
                      <a:pt x="78" y="52"/>
                      <a:pt x="76" y="0"/>
                      <a:pt x="76" y="0"/>
                    </a:cubicBezTo>
                    <a:close/>
                  </a:path>
                </a:pathLst>
              </a:custGeom>
              <a:solidFill>
                <a:srgbClr val="1C48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156">
                <a:extLst>
                  <a:ext uri="{FF2B5EF4-FFF2-40B4-BE49-F238E27FC236}">
                    <a16:creationId xmlns:a16="http://schemas.microsoft.com/office/drawing/2014/main" id="{F4589B51-09CE-4B42-B9B1-48437BF292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7738" y="2185989"/>
                <a:ext cx="153988" cy="71438"/>
              </a:xfrm>
              <a:custGeom>
                <a:avLst/>
                <a:gdLst>
                  <a:gd name="T0" fmla="*/ 42 w 69"/>
                  <a:gd name="T1" fmla="*/ 29 h 32"/>
                  <a:gd name="T2" fmla="*/ 25 w 69"/>
                  <a:gd name="T3" fmla="*/ 25 h 32"/>
                  <a:gd name="T4" fmla="*/ 24 w 69"/>
                  <a:gd name="T5" fmla="*/ 25 h 32"/>
                  <a:gd name="T6" fmla="*/ 23 w 69"/>
                  <a:gd name="T7" fmla="*/ 25 h 32"/>
                  <a:gd name="T8" fmla="*/ 0 w 69"/>
                  <a:gd name="T9" fmla="*/ 19 h 32"/>
                  <a:gd name="T10" fmla="*/ 5 w 69"/>
                  <a:gd name="T11" fmla="*/ 1 h 32"/>
                  <a:gd name="T12" fmla="*/ 22 w 69"/>
                  <a:gd name="T13" fmla="*/ 5 h 32"/>
                  <a:gd name="T14" fmla="*/ 23 w 69"/>
                  <a:gd name="T15" fmla="*/ 5 h 32"/>
                  <a:gd name="T16" fmla="*/ 30 w 69"/>
                  <a:gd name="T17" fmla="*/ 2 h 32"/>
                  <a:gd name="T18" fmla="*/ 48 w 69"/>
                  <a:gd name="T19" fmla="*/ 0 h 32"/>
                  <a:gd name="T20" fmla="*/ 48 w 69"/>
                  <a:gd name="T21" fmla="*/ 7 h 32"/>
                  <a:gd name="T22" fmla="*/ 43 w 69"/>
                  <a:gd name="T23" fmla="*/ 7 h 32"/>
                  <a:gd name="T24" fmla="*/ 43 w 69"/>
                  <a:gd name="T25" fmla="*/ 7 h 32"/>
                  <a:gd name="T26" fmla="*/ 66 w 69"/>
                  <a:gd name="T27" fmla="*/ 14 h 32"/>
                  <a:gd name="T28" fmla="*/ 69 w 69"/>
                  <a:gd name="T29" fmla="*/ 17 h 32"/>
                  <a:gd name="T30" fmla="*/ 69 w 69"/>
                  <a:gd name="T31" fmla="*/ 17 h 32"/>
                  <a:gd name="T32" fmla="*/ 66 w 69"/>
                  <a:gd name="T33" fmla="*/ 20 h 32"/>
                  <a:gd name="T34" fmla="*/ 64 w 69"/>
                  <a:gd name="T35" fmla="*/ 20 h 32"/>
                  <a:gd name="T36" fmla="*/ 64 w 69"/>
                  <a:gd name="T37" fmla="*/ 22 h 32"/>
                  <a:gd name="T38" fmla="*/ 64 w 69"/>
                  <a:gd name="T39" fmla="*/ 22 h 32"/>
                  <a:gd name="T40" fmla="*/ 61 w 69"/>
                  <a:gd name="T41" fmla="*/ 25 h 32"/>
                  <a:gd name="T42" fmla="*/ 59 w 69"/>
                  <a:gd name="T43" fmla="*/ 25 h 32"/>
                  <a:gd name="T44" fmla="*/ 59 w 69"/>
                  <a:gd name="T45" fmla="*/ 26 h 32"/>
                  <a:gd name="T46" fmla="*/ 59 w 69"/>
                  <a:gd name="T47" fmla="*/ 26 h 32"/>
                  <a:gd name="T48" fmla="*/ 56 w 69"/>
                  <a:gd name="T49" fmla="*/ 29 h 32"/>
                  <a:gd name="T50" fmla="*/ 54 w 69"/>
                  <a:gd name="T51" fmla="*/ 29 h 32"/>
                  <a:gd name="T52" fmla="*/ 54 w 69"/>
                  <a:gd name="T53" fmla="*/ 30 h 32"/>
                  <a:gd name="T54" fmla="*/ 54 w 69"/>
                  <a:gd name="T55" fmla="*/ 30 h 32"/>
                  <a:gd name="T56" fmla="*/ 50 w 69"/>
                  <a:gd name="T57" fmla="*/ 31 h 32"/>
                  <a:gd name="T58" fmla="*/ 42 w 69"/>
                  <a:gd name="T59" fmla="*/ 29 h 32"/>
                  <a:gd name="T60" fmla="*/ 42 w 69"/>
                  <a:gd name="T61" fmla="*/ 2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9" h="32">
                    <a:moveTo>
                      <a:pt x="42" y="29"/>
                    </a:moveTo>
                    <a:cubicBezTo>
                      <a:pt x="25" y="25"/>
                      <a:pt x="25" y="25"/>
                      <a:pt x="25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15" y="23"/>
                      <a:pt x="8" y="21"/>
                      <a:pt x="0" y="19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11" y="3"/>
                      <a:pt x="16" y="3"/>
                      <a:pt x="22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3"/>
                      <a:pt x="28" y="2"/>
                      <a:pt x="30" y="2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2" y="0"/>
                      <a:pt x="52" y="6"/>
                      <a:pt x="48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1" y="12"/>
                      <a:pt x="66" y="15"/>
                      <a:pt x="66" y="14"/>
                    </a:cubicBezTo>
                    <a:cubicBezTo>
                      <a:pt x="67" y="14"/>
                      <a:pt x="69" y="15"/>
                      <a:pt x="69" y="17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9" y="19"/>
                      <a:pt x="67" y="20"/>
                      <a:pt x="66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20"/>
                      <a:pt x="64" y="21"/>
                      <a:pt x="64" y="22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64" y="24"/>
                      <a:pt x="63" y="25"/>
                      <a:pt x="61" y="25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59" y="25"/>
                      <a:pt x="59" y="26"/>
                      <a:pt x="59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28"/>
                      <a:pt x="58" y="29"/>
                      <a:pt x="56" y="29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4" y="29"/>
                      <a:pt x="54" y="29"/>
                      <a:pt x="54" y="30"/>
                    </a:cubicBezTo>
                    <a:cubicBezTo>
                      <a:pt x="54" y="30"/>
                      <a:pt x="54" y="30"/>
                      <a:pt x="54" y="30"/>
                    </a:cubicBezTo>
                    <a:cubicBezTo>
                      <a:pt x="53" y="31"/>
                      <a:pt x="51" y="32"/>
                      <a:pt x="50" y="31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lose/>
                  </a:path>
                </a:pathLst>
              </a:custGeom>
              <a:solidFill>
                <a:srgbClr val="EDBD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157">
                <a:extLst>
                  <a:ext uri="{FF2B5EF4-FFF2-40B4-BE49-F238E27FC236}">
                    <a16:creationId xmlns:a16="http://schemas.microsoft.com/office/drawing/2014/main" id="{271004B6-4A47-4D37-ABAA-A106FC2392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4563" y="2182814"/>
                <a:ext cx="152400" cy="71438"/>
              </a:xfrm>
              <a:custGeom>
                <a:avLst/>
                <a:gdLst>
                  <a:gd name="T0" fmla="*/ 41 w 68"/>
                  <a:gd name="T1" fmla="*/ 29 h 32"/>
                  <a:gd name="T2" fmla="*/ 24 w 68"/>
                  <a:gd name="T3" fmla="*/ 25 h 32"/>
                  <a:gd name="T4" fmla="*/ 24 w 68"/>
                  <a:gd name="T5" fmla="*/ 25 h 32"/>
                  <a:gd name="T6" fmla="*/ 22 w 68"/>
                  <a:gd name="T7" fmla="*/ 25 h 32"/>
                  <a:gd name="T8" fmla="*/ 0 w 68"/>
                  <a:gd name="T9" fmla="*/ 19 h 32"/>
                  <a:gd name="T10" fmla="*/ 4 w 68"/>
                  <a:gd name="T11" fmla="*/ 1 h 32"/>
                  <a:gd name="T12" fmla="*/ 22 w 68"/>
                  <a:gd name="T13" fmla="*/ 6 h 32"/>
                  <a:gd name="T14" fmla="*/ 23 w 68"/>
                  <a:gd name="T15" fmla="*/ 6 h 32"/>
                  <a:gd name="T16" fmla="*/ 29 w 68"/>
                  <a:gd name="T17" fmla="*/ 2 h 32"/>
                  <a:gd name="T18" fmla="*/ 47 w 68"/>
                  <a:gd name="T19" fmla="*/ 1 h 32"/>
                  <a:gd name="T20" fmla="*/ 48 w 68"/>
                  <a:gd name="T21" fmla="*/ 7 h 32"/>
                  <a:gd name="T22" fmla="*/ 42 w 68"/>
                  <a:gd name="T23" fmla="*/ 8 h 32"/>
                  <a:gd name="T24" fmla="*/ 42 w 68"/>
                  <a:gd name="T25" fmla="*/ 8 h 32"/>
                  <a:gd name="T26" fmla="*/ 65 w 68"/>
                  <a:gd name="T27" fmla="*/ 14 h 32"/>
                  <a:gd name="T28" fmla="*/ 68 w 68"/>
                  <a:gd name="T29" fmla="*/ 17 h 32"/>
                  <a:gd name="T30" fmla="*/ 68 w 68"/>
                  <a:gd name="T31" fmla="*/ 17 h 32"/>
                  <a:gd name="T32" fmla="*/ 65 w 68"/>
                  <a:gd name="T33" fmla="*/ 20 h 32"/>
                  <a:gd name="T34" fmla="*/ 63 w 68"/>
                  <a:gd name="T35" fmla="*/ 20 h 32"/>
                  <a:gd name="T36" fmla="*/ 64 w 68"/>
                  <a:gd name="T37" fmla="*/ 22 h 32"/>
                  <a:gd name="T38" fmla="*/ 64 w 68"/>
                  <a:gd name="T39" fmla="*/ 22 h 32"/>
                  <a:gd name="T40" fmla="*/ 61 w 68"/>
                  <a:gd name="T41" fmla="*/ 25 h 32"/>
                  <a:gd name="T42" fmla="*/ 59 w 68"/>
                  <a:gd name="T43" fmla="*/ 25 h 32"/>
                  <a:gd name="T44" fmla="*/ 59 w 68"/>
                  <a:gd name="T45" fmla="*/ 26 h 32"/>
                  <a:gd name="T46" fmla="*/ 59 w 68"/>
                  <a:gd name="T47" fmla="*/ 26 h 32"/>
                  <a:gd name="T48" fmla="*/ 56 w 68"/>
                  <a:gd name="T49" fmla="*/ 29 h 32"/>
                  <a:gd name="T50" fmla="*/ 54 w 68"/>
                  <a:gd name="T51" fmla="*/ 29 h 32"/>
                  <a:gd name="T52" fmla="*/ 53 w 68"/>
                  <a:gd name="T53" fmla="*/ 30 h 32"/>
                  <a:gd name="T54" fmla="*/ 53 w 68"/>
                  <a:gd name="T55" fmla="*/ 30 h 32"/>
                  <a:gd name="T56" fmla="*/ 50 w 68"/>
                  <a:gd name="T57" fmla="*/ 32 h 32"/>
                  <a:gd name="T58" fmla="*/ 42 w 68"/>
                  <a:gd name="T59" fmla="*/ 30 h 32"/>
                  <a:gd name="T60" fmla="*/ 41 w 68"/>
                  <a:gd name="T61" fmla="*/ 2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8" h="32">
                    <a:moveTo>
                      <a:pt x="41" y="29"/>
                    </a:move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14" y="23"/>
                      <a:pt x="7" y="21"/>
                      <a:pt x="0" y="19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11" y="3"/>
                      <a:pt x="16" y="3"/>
                      <a:pt x="22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4" y="4"/>
                      <a:pt x="27" y="2"/>
                      <a:pt x="29" y="2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51" y="0"/>
                      <a:pt x="52" y="7"/>
                      <a:pt x="48" y="7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31" y="12"/>
                      <a:pt x="66" y="15"/>
                      <a:pt x="65" y="14"/>
                    </a:cubicBezTo>
                    <a:cubicBezTo>
                      <a:pt x="67" y="14"/>
                      <a:pt x="68" y="15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9"/>
                      <a:pt x="67" y="20"/>
                      <a:pt x="65" y="2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4" y="21"/>
                      <a:pt x="64" y="21"/>
                      <a:pt x="64" y="22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64" y="24"/>
                      <a:pt x="62" y="25"/>
                      <a:pt x="61" y="25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59" y="25"/>
                      <a:pt x="59" y="26"/>
                      <a:pt x="59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28"/>
                      <a:pt x="57" y="29"/>
                      <a:pt x="56" y="29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4" y="29"/>
                      <a:pt x="53" y="29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1"/>
                      <a:pt x="51" y="32"/>
                      <a:pt x="50" y="32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0"/>
                      <a:pt x="42" y="30"/>
                      <a:pt x="41" y="29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158">
                <a:extLst>
                  <a:ext uri="{FF2B5EF4-FFF2-40B4-BE49-F238E27FC236}">
                    <a16:creationId xmlns:a16="http://schemas.microsoft.com/office/drawing/2014/main" id="{A34F7690-4BB9-4F58-865B-2CDB3B668D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2000" y="2117726"/>
                <a:ext cx="233363" cy="123825"/>
              </a:xfrm>
              <a:custGeom>
                <a:avLst/>
                <a:gdLst>
                  <a:gd name="T0" fmla="*/ 36 w 105"/>
                  <a:gd name="T1" fmla="*/ 6 h 55"/>
                  <a:gd name="T2" fmla="*/ 105 w 105"/>
                  <a:gd name="T3" fmla="*/ 32 h 55"/>
                  <a:gd name="T4" fmla="*/ 101 w 105"/>
                  <a:gd name="T5" fmla="*/ 55 h 55"/>
                  <a:gd name="T6" fmla="*/ 49 w 105"/>
                  <a:gd name="T7" fmla="*/ 45 h 55"/>
                  <a:gd name="T8" fmla="*/ 36 w 105"/>
                  <a:gd name="T9" fmla="*/ 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55">
                    <a:moveTo>
                      <a:pt x="36" y="6"/>
                    </a:moveTo>
                    <a:cubicBezTo>
                      <a:pt x="105" y="32"/>
                      <a:pt x="105" y="32"/>
                      <a:pt x="105" y="32"/>
                    </a:cubicBezTo>
                    <a:cubicBezTo>
                      <a:pt x="101" y="55"/>
                      <a:pt x="101" y="55"/>
                      <a:pt x="101" y="5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0" y="37"/>
                      <a:pt x="21" y="0"/>
                      <a:pt x="36" y="6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159">
                <a:extLst>
                  <a:ext uri="{FF2B5EF4-FFF2-40B4-BE49-F238E27FC236}">
                    <a16:creationId xmlns:a16="http://schemas.microsoft.com/office/drawing/2014/main" id="{E7E562EB-A05B-4218-89DF-14B0C99C8F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0563" y="1925639"/>
                <a:ext cx="176213" cy="260350"/>
              </a:xfrm>
              <a:custGeom>
                <a:avLst/>
                <a:gdLst>
                  <a:gd name="T0" fmla="*/ 53 w 79"/>
                  <a:gd name="T1" fmla="*/ 19 h 116"/>
                  <a:gd name="T2" fmla="*/ 79 w 79"/>
                  <a:gd name="T3" fmla="*/ 104 h 116"/>
                  <a:gd name="T4" fmla="*/ 53 w 79"/>
                  <a:gd name="T5" fmla="*/ 116 h 116"/>
                  <a:gd name="T6" fmla="*/ 25 w 79"/>
                  <a:gd name="T7" fmla="*/ 56 h 116"/>
                  <a:gd name="T8" fmla="*/ 53 w 79"/>
                  <a:gd name="T9" fmla="*/ 1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16">
                    <a:moveTo>
                      <a:pt x="53" y="19"/>
                    </a:moveTo>
                    <a:cubicBezTo>
                      <a:pt x="79" y="104"/>
                      <a:pt x="79" y="104"/>
                      <a:pt x="79" y="104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25" y="56"/>
                      <a:pt x="25" y="56"/>
                      <a:pt x="25" y="56"/>
                    </a:cubicBezTo>
                    <a:cubicBezTo>
                      <a:pt x="0" y="2"/>
                      <a:pt x="48" y="0"/>
                      <a:pt x="53" y="19"/>
                    </a:cubicBezTo>
                    <a:close/>
                  </a:path>
                </a:pathLst>
              </a:custGeom>
              <a:solidFill>
                <a:srgbClr val="044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160">
                <a:extLst>
                  <a:ext uri="{FF2B5EF4-FFF2-40B4-BE49-F238E27FC236}">
                    <a16:creationId xmlns:a16="http://schemas.microsoft.com/office/drawing/2014/main" id="{809E1F10-45E6-45B8-BF7A-A0D7FE182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5325" y="1933576"/>
                <a:ext cx="176213" cy="258763"/>
              </a:xfrm>
              <a:custGeom>
                <a:avLst/>
                <a:gdLst>
                  <a:gd name="T0" fmla="*/ 53 w 79"/>
                  <a:gd name="T1" fmla="*/ 19 h 116"/>
                  <a:gd name="T2" fmla="*/ 79 w 79"/>
                  <a:gd name="T3" fmla="*/ 104 h 116"/>
                  <a:gd name="T4" fmla="*/ 53 w 79"/>
                  <a:gd name="T5" fmla="*/ 116 h 116"/>
                  <a:gd name="T6" fmla="*/ 25 w 79"/>
                  <a:gd name="T7" fmla="*/ 56 h 116"/>
                  <a:gd name="T8" fmla="*/ 53 w 79"/>
                  <a:gd name="T9" fmla="*/ 1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16">
                    <a:moveTo>
                      <a:pt x="53" y="19"/>
                    </a:moveTo>
                    <a:cubicBezTo>
                      <a:pt x="79" y="104"/>
                      <a:pt x="79" y="104"/>
                      <a:pt x="79" y="104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25" y="56"/>
                      <a:pt x="25" y="56"/>
                      <a:pt x="25" y="56"/>
                    </a:cubicBezTo>
                    <a:cubicBezTo>
                      <a:pt x="0" y="2"/>
                      <a:pt x="48" y="0"/>
                      <a:pt x="53" y="19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161">
                <a:extLst>
                  <a:ext uri="{FF2B5EF4-FFF2-40B4-BE49-F238E27FC236}">
                    <a16:creationId xmlns:a16="http://schemas.microsoft.com/office/drawing/2014/main" id="{35D69D44-7A0B-4ABD-921B-264C169DDD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3750" y="2149476"/>
                <a:ext cx="201613" cy="92075"/>
              </a:xfrm>
              <a:custGeom>
                <a:avLst/>
                <a:gdLst>
                  <a:gd name="T0" fmla="*/ 91 w 91"/>
                  <a:gd name="T1" fmla="*/ 20 h 41"/>
                  <a:gd name="T2" fmla="*/ 87 w 91"/>
                  <a:gd name="T3" fmla="*/ 41 h 41"/>
                  <a:gd name="T4" fmla="*/ 35 w 91"/>
                  <a:gd name="T5" fmla="*/ 31 h 41"/>
                  <a:gd name="T6" fmla="*/ 5 w 91"/>
                  <a:gd name="T7" fmla="*/ 0 h 41"/>
                  <a:gd name="T8" fmla="*/ 24 w 91"/>
                  <a:gd name="T9" fmla="*/ 19 h 41"/>
                  <a:gd name="T10" fmla="*/ 84 w 91"/>
                  <a:gd name="T11" fmla="*/ 31 h 41"/>
                  <a:gd name="T12" fmla="*/ 91 w 91"/>
                  <a:gd name="T13" fmla="*/ 2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41">
                    <a:moveTo>
                      <a:pt x="91" y="20"/>
                    </a:moveTo>
                    <a:cubicBezTo>
                      <a:pt x="87" y="41"/>
                      <a:pt x="87" y="41"/>
                      <a:pt x="87" y="4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2" y="26"/>
                      <a:pt x="0" y="7"/>
                      <a:pt x="5" y="0"/>
                    </a:cubicBezTo>
                    <a:cubicBezTo>
                      <a:pt x="10" y="13"/>
                      <a:pt x="10" y="13"/>
                      <a:pt x="24" y="19"/>
                    </a:cubicBezTo>
                    <a:cubicBezTo>
                      <a:pt x="38" y="25"/>
                      <a:pt x="84" y="31"/>
                      <a:pt x="84" y="31"/>
                    </a:cubicBezTo>
                    <a:lnTo>
                      <a:pt x="91" y="20"/>
                    </a:lnTo>
                    <a:close/>
                  </a:path>
                </a:pathLst>
              </a:custGeom>
              <a:solidFill>
                <a:srgbClr val="1C48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162">
                <a:extLst>
                  <a:ext uri="{FF2B5EF4-FFF2-40B4-BE49-F238E27FC236}">
                    <a16:creationId xmlns:a16="http://schemas.microsoft.com/office/drawing/2014/main" id="{496C59DE-F680-4808-A797-4BB1356C0C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2032001"/>
                <a:ext cx="88900" cy="150813"/>
              </a:xfrm>
              <a:custGeom>
                <a:avLst/>
                <a:gdLst>
                  <a:gd name="T0" fmla="*/ 40 w 40"/>
                  <a:gd name="T1" fmla="*/ 68 h 68"/>
                  <a:gd name="T2" fmla="*/ 28 w 40"/>
                  <a:gd name="T3" fmla="*/ 67 h 68"/>
                  <a:gd name="T4" fmla="*/ 5 w 40"/>
                  <a:gd name="T5" fmla="*/ 12 h 68"/>
                  <a:gd name="T6" fmla="*/ 0 w 40"/>
                  <a:gd name="T7" fmla="*/ 0 h 68"/>
                  <a:gd name="T8" fmla="*/ 35 w 40"/>
                  <a:gd name="T9" fmla="*/ 62 h 68"/>
                  <a:gd name="T10" fmla="*/ 40 w 40"/>
                  <a:gd name="T1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68">
                    <a:moveTo>
                      <a:pt x="40" y="68"/>
                    </a:moveTo>
                    <a:cubicBezTo>
                      <a:pt x="28" y="67"/>
                      <a:pt x="28" y="67"/>
                      <a:pt x="28" y="67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3" y="8"/>
                      <a:pt x="1" y="3"/>
                      <a:pt x="0" y="0"/>
                    </a:cubicBezTo>
                    <a:cubicBezTo>
                      <a:pt x="1" y="1"/>
                      <a:pt x="32" y="56"/>
                      <a:pt x="35" y="62"/>
                    </a:cubicBezTo>
                    <a:cubicBezTo>
                      <a:pt x="38" y="67"/>
                      <a:pt x="38" y="68"/>
                      <a:pt x="40" y="68"/>
                    </a:cubicBezTo>
                    <a:close/>
                  </a:path>
                </a:pathLst>
              </a:custGeom>
              <a:solidFill>
                <a:srgbClr val="1C48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163">
                <a:extLst>
                  <a:ext uri="{FF2B5EF4-FFF2-40B4-BE49-F238E27FC236}">
                    <a16:creationId xmlns:a16="http://schemas.microsoft.com/office/drawing/2014/main" id="{8A9D7A92-4E16-45A1-A0B0-61C7B35ED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1875" y="2238376"/>
                <a:ext cx="34925" cy="11113"/>
              </a:xfrm>
              <a:custGeom>
                <a:avLst/>
                <a:gdLst>
                  <a:gd name="T0" fmla="*/ 0 w 16"/>
                  <a:gd name="T1" fmla="*/ 0 h 5"/>
                  <a:gd name="T2" fmla="*/ 15 w 16"/>
                  <a:gd name="T3" fmla="*/ 4 h 5"/>
                  <a:gd name="T4" fmla="*/ 0 w 16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5">
                    <a:moveTo>
                      <a:pt x="0" y="0"/>
                    </a:moveTo>
                    <a:cubicBezTo>
                      <a:pt x="2" y="1"/>
                      <a:pt x="14" y="3"/>
                      <a:pt x="15" y="4"/>
                    </a:cubicBezTo>
                    <a:cubicBezTo>
                      <a:pt x="16" y="5"/>
                      <a:pt x="6" y="3"/>
                      <a:pt x="0" y="0"/>
                    </a:cubicBezTo>
                    <a:close/>
                  </a:path>
                </a:pathLst>
              </a:custGeom>
              <a:solidFill>
                <a:srgbClr val="EDBD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164">
                <a:extLst>
                  <a:ext uri="{FF2B5EF4-FFF2-40B4-BE49-F238E27FC236}">
                    <a16:creationId xmlns:a16="http://schemas.microsoft.com/office/drawing/2014/main" id="{72FBE2B5-25FC-4CB6-B467-AF5755962A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400" y="2230439"/>
                <a:ext cx="39688" cy="11113"/>
              </a:xfrm>
              <a:custGeom>
                <a:avLst/>
                <a:gdLst>
                  <a:gd name="T0" fmla="*/ 0 w 18"/>
                  <a:gd name="T1" fmla="*/ 0 h 5"/>
                  <a:gd name="T2" fmla="*/ 16 w 18"/>
                  <a:gd name="T3" fmla="*/ 4 h 5"/>
                  <a:gd name="T4" fmla="*/ 0 w 18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5">
                    <a:moveTo>
                      <a:pt x="0" y="0"/>
                    </a:moveTo>
                    <a:cubicBezTo>
                      <a:pt x="2" y="0"/>
                      <a:pt x="15" y="3"/>
                      <a:pt x="16" y="4"/>
                    </a:cubicBezTo>
                    <a:cubicBezTo>
                      <a:pt x="18" y="5"/>
                      <a:pt x="6" y="3"/>
                      <a:pt x="0" y="0"/>
                    </a:cubicBezTo>
                    <a:close/>
                  </a:path>
                </a:pathLst>
              </a:custGeom>
              <a:solidFill>
                <a:srgbClr val="EDBD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165">
                <a:extLst>
                  <a:ext uri="{FF2B5EF4-FFF2-40B4-BE49-F238E27FC236}">
                    <a16:creationId xmlns:a16="http://schemas.microsoft.com/office/drawing/2014/main" id="{DCAE5400-77E8-431D-9E9D-11F8854397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9338" y="2220914"/>
                <a:ext cx="42863" cy="9525"/>
              </a:xfrm>
              <a:custGeom>
                <a:avLst/>
                <a:gdLst>
                  <a:gd name="T0" fmla="*/ 0 w 19"/>
                  <a:gd name="T1" fmla="*/ 0 h 4"/>
                  <a:gd name="T2" fmla="*/ 17 w 19"/>
                  <a:gd name="T3" fmla="*/ 3 h 4"/>
                  <a:gd name="T4" fmla="*/ 0 w 19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4">
                    <a:moveTo>
                      <a:pt x="0" y="0"/>
                    </a:moveTo>
                    <a:cubicBezTo>
                      <a:pt x="2" y="0"/>
                      <a:pt x="16" y="3"/>
                      <a:pt x="17" y="3"/>
                    </a:cubicBezTo>
                    <a:cubicBezTo>
                      <a:pt x="19" y="4"/>
                      <a:pt x="7" y="3"/>
                      <a:pt x="0" y="0"/>
                    </a:cubicBezTo>
                    <a:close/>
                  </a:path>
                </a:pathLst>
              </a:custGeom>
              <a:solidFill>
                <a:srgbClr val="EDBD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166">
                <a:extLst>
                  <a:ext uri="{FF2B5EF4-FFF2-40B4-BE49-F238E27FC236}">
                    <a16:creationId xmlns:a16="http://schemas.microsoft.com/office/drawing/2014/main" id="{83A82426-9088-4A8C-8BAF-BDF7477FF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7713" y="2359026"/>
                <a:ext cx="225425" cy="371475"/>
              </a:xfrm>
              <a:custGeom>
                <a:avLst/>
                <a:gdLst>
                  <a:gd name="T0" fmla="*/ 88 w 101"/>
                  <a:gd name="T1" fmla="*/ 77 h 166"/>
                  <a:gd name="T2" fmla="*/ 34 w 101"/>
                  <a:gd name="T3" fmla="*/ 166 h 166"/>
                  <a:gd name="T4" fmla="*/ 0 w 101"/>
                  <a:gd name="T5" fmla="*/ 147 h 166"/>
                  <a:gd name="T6" fmla="*/ 44 w 101"/>
                  <a:gd name="T7" fmla="*/ 56 h 166"/>
                  <a:gd name="T8" fmla="*/ 88 w 101"/>
                  <a:gd name="T9" fmla="*/ 7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66">
                    <a:moveTo>
                      <a:pt x="88" y="77"/>
                    </a:moveTo>
                    <a:cubicBezTo>
                      <a:pt x="34" y="166"/>
                      <a:pt x="34" y="166"/>
                      <a:pt x="34" y="166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70" y="0"/>
                      <a:pt x="101" y="56"/>
                      <a:pt x="88" y="77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167">
                <a:extLst>
                  <a:ext uri="{FF2B5EF4-FFF2-40B4-BE49-F238E27FC236}">
                    <a16:creationId xmlns:a16="http://schemas.microsoft.com/office/drawing/2014/main" id="{B48E1AAD-BA0B-4E30-9822-5A2C7080A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8038" y="1919289"/>
                <a:ext cx="30163" cy="104775"/>
              </a:xfrm>
              <a:custGeom>
                <a:avLst/>
                <a:gdLst>
                  <a:gd name="T0" fmla="*/ 9 w 13"/>
                  <a:gd name="T1" fmla="*/ 8 h 47"/>
                  <a:gd name="T2" fmla="*/ 13 w 13"/>
                  <a:gd name="T3" fmla="*/ 38 h 47"/>
                  <a:gd name="T4" fmla="*/ 2 w 13"/>
                  <a:gd name="T5" fmla="*/ 7 h 47"/>
                  <a:gd name="T6" fmla="*/ 9 w 13"/>
                  <a:gd name="T7" fmla="*/ 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47">
                    <a:moveTo>
                      <a:pt x="9" y="8"/>
                    </a:moveTo>
                    <a:cubicBezTo>
                      <a:pt x="11" y="12"/>
                      <a:pt x="13" y="29"/>
                      <a:pt x="13" y="38"/>
                    </a:cubicBezTo>
                    <a:cubicBezTo>
                      <a:pt x="13" y="47"/>
                      <a:pt x="0" y="14"/>
                      <a:pt x="2" y="7"/>
                    </a:cubicBezTo>
                    <a:cubicBezTo>
                      <a:pt x="5" y="0"/>
                      <a:pt x="5" y="0"/>
                      <a:pt x="9" y="8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168">
                <a:extLst>
                  <a:ext uri="{FF2B5EF4-FFF2-40B4-BE49-F238E27FC236}">
                    <a16:creationId xmlns:a16="http://schemas.microsoft.com/office/drawing/2014/main" id="{6C371631-6585-418F-A1B5-5133696B7C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3750" y="1895476"/>
                <a:ext cx="39688" cy="61913"/>
              </a:xfrm>
              <a:custGeom>
                <a:avLst/>
                <a:gdLst>
                  <a:gd name="T0" fmla="*/ 11 w 18"/>
                  <a:gd name="T1" fmla="*/ 0 h 28"/>
                  <a:gd name="T2" fmla="*/ 15 w 18"/>
                  <a:gd name="T3" fmla="*/ 21 h 28"/>
                  <a:gd name="T4" fmla="*/ 11 w 18"/>
                  <a:gd name="T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8">
                    <a:moveTo>
                      <a:pt x="11" y="0"/>
                    </a:moveTo>
                    <a:cubicBezTo>
                      <a:pt x="16" y="5"/>
                      <a:pt x="18" y="13"/>
                      <a:pt x="15" y="21"/>
                    </a:cubicBezTo>
                    <a:cubicBezTo>
                      <a:pt x="13" y="28"/>
                      <a:pt x="0" y="14"/>
                      <a:pt x="11" y="0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169">
                <a:extLst>
                  <a:ext uri="{FF2B5EF4-FFF2-40B4-BE49-F238E27FC236}">
                    <a16:creationId xmlns:a16="http://schemas.microsoft.com/office/drawing/2014/main" id="{C561274E-934F-46E7-86E3-180B4263F0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4538" y="1841501"/>
                <a:ext cx="73025" cy="93663"/>
              </a:xfrm>
              <a:custGeom>
                <a:avLst/>
                <a:gdLst>
                  <a:gd name="T0" fmla="*/ 33 w 33"/>
                  <a:gd name="T1" fmla="*/ 24 h 42"/>
                  <a:gd name="T2" fmla="*/ 3 w 33"/>
                  <a:gd name="T3" fmla="*/ 0 h 42"/>
                  <a:gd name="T4" fmla="*/ 0 w 33"/>
                  <a:gd name="T5" fmla="*/ 9 h 42"/>
                  <a:gd name="T6" fmla="*/ 31 w 33"/>
                  <a:gd name="T7" fmla="*/ 42 h 42"/>
                  <a:gd name="T8" fmla="*/ 33 w 33"/>
                  <a:gd name="T9" fmla="*/ 2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42">
                    <a:moveTo>
                      <a:pt x="33" y="24"/>
                    </a:moveTo>
                    <a:cubicBezTo>
                      <a:pt x="27" y="24"/>
                      <a:pt x="6" y="14"/>
                      <a:pt x="3" y="0"/>
                    </a:cubicBezTo>
                    <a:cubicBezTo>
                      <a:pt x="2" y="1"/>
                      <a:pt x="0" y="6"/>
                      <a:pt x="0" y="9"/>
                    </a:cubicBezTo>
                    <a:cubicBezTo>
                      <a:pt x="1" y="27"/>
                      <a:pt x="26" y="41"/>
                      <a:pt x="31" y="42"/>
                    </a:cubicBezTo>
                    <a:cubicBezTo>
                      <a:pt x="33" y="36"/>
                      <a:pt x="32" y="30"/>
                      <a:pt x="33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174">
                <a:extLst>
                  <a:ext uri="{FF2B5EF4-FFF2-40B4-BE49-F238E27FC236}">
                    <a16:creationId xmlns:a16="http://schemas.microsoft.com/office/drawing/2014/main" id="{57985812-A583-4BD1-9371-F432BB45A8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8800" y="1947864"/>
                <a:ext cx="741363" cy="455613"/>
              </a:xfrm>
              <a:custGeom>
                <a:avLst/>
                <a:gdLst>
                  <a:gd name="T0" fmla="*/ 273 w 332"/>
                  <a:gd name="T1" fmla="*/ 86 h 204"/>
                  <a:gd name="T2" fmla="*/ 265 w 332"/>
                  <a:gd name="T3" fmla="*/ 87 h 204"/>
                  <a:gd name="T4" fmla="*/ 235 w 332"/>
                  <a:gd name="T5" fmla="*/ 100 h 204"/>
                  <a:gd name="T6" fmla="*/ 234 w 332"/>
                  <a:gd name="T7" fmla="*/ 84 h 204"/>
                  <a:gd name="T8" fmla="*/ 231 w 332"/>
                  <a:gd name="T9" fmla="*/ 73 h 204"/>
                  <a:gd name="T10" fmla="*/ 170 w 332"/>
                  <a:gd name="T11" fmla="*/ 7 h 204"/>
                  <a:gd name="T12" fmla="*/ 160 w 332"/>
                  <a:gd name="T13" fmla="*/ 3 h 204"/>
                  <a:gd name="T14" fmla="*/ 133 w 332"/>
                  <a:gd name="T15" fmla="*/ 0 h 204"/>
                  <a:gd name="T16" fmla="*/ 129 w 332"/>
                  <a:gd name="T17" fmla="*/ 0 h 204"/>
                  <a:gd name="T18" fmla="*/ 31 w 332"/>
                  <a:gd name="T19" fmla="*/ 102 h 204"/>
                  <a:gd name="T20" fmla="*/ 36 w 332"/>
                  <a:gd name="T21" fmla="*/ 132 h 204"/>
                  <a:gd name="T22" fmla="*/ 0 w 332"/>
                  <a:gd name="T23" fmla="*/ 168 h 204"/>
                  <a:gd name="T24" fmla="*/ 37 w 332"/>
                  <a:gd name="T25" fmla="*/ 204 h 204"/>
                  <a:gd name="T26" fmla="*/ 133 w 332"/>
                  <a:gd name="T27" fmla="*/ 204 h 204"/>
                  <a:gd name="T28" fmla="*/ 138 w 332"/>
                  <a:gd name="T29" fmla="*/ 204 h 204"/>
                  <a:gd name="T30" fmla="*/ 273 w 332"/>
                  <a:gd name="T31" fmla="*/ 204 h 204"/>
                  <a:gd name="T32" fmla="*/ 332 w 332"/>
                  <a:gd name="T33" fmla="*/ 145 h 204"/>
                  <a:gd name="T34" fmla="*/ 273 w 332"/>
                  <a:gd name="T35" fmla="*/ 8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2" h="204">
                    <a:moveTo>
                      <a:pt x="273" y="86"/>
                    </a:moveTo>
                    <a:cubicBezTo>
                      <a:pt x="270" y="86"/>
                      <a:pt x="268" y="86"/>
                      <a:pt x="265" y="87"/>
                    </a:cubicBezTo>
                    <a:cubicBezTo>
                      <a:pt x="254" y="88"/>
                      <a:pt x="244" y="93"/>
                      <a:pt x="235" y="100"/>
                    </a:cubicBezTo>
                    <a:cubicBezTo>
                      <a:pt x="235" y="94"/>
                      <a:pt x="235" y="89"/>
                      <a:pt x="234" y="84"/>
                    </a:cubicBezTo>
                    <a:cubicBezTo>
                      <a:pt x="233" y="80"/>
                      <a:pt x="232" y="76"/>
                      <a:pt x="231" y="73"/>
                    </a:cubicBezTo>
                    <a:cubicBezTo>
                      <a:pt x="222" y="42"/>
                      <a:pt x="199" y="18"/>
                      <a:pt x="170" y="7"/>
                    </a:cubicBezTo>
                    <a:cubicBezTo>
                      <a:pt x="167" y="5"/>
                      <a:pt x="163" y="4"/>
                      <a:pt x="160" y="3"/>
                    </a:cubicBezTo>
                    <a:cubicBezTo>
                      <a:pt x="151" y="1"/>
                      <a:pt x="142" y="0"/>
                      <a:pt x="133" y="0"/>
                    </a:cubicBezTo>
                    <a:cubicBezTo>
                      <a:pt x="132" y="0"/>
                      <a:pt x="131" y="0"/>
                      <a:pt x="129" y="0"/>
                    </a:cubicBezTo>
                    <a:cubicBezTo>
                      <a:pt x="75" y="2"/>
                      <a:pt x="31" y="47"/>
                      <a:pt x="31" y="102"/>
                    </a:cubicBezTo>
                    <a:cubicBezTo>
                      <a:pt x="31" y="112"/>
                      <a:pt x="33" y="122"/>
                      <a:pt x="36" y="132"/>
                    </a:cubicBezTo>
                    <a:cubicBezTo>
                      <a:pt x="16" y="132"/>
                      <a:pt x="0" y="148"/>
                      <a:pt x="0" y="168"/>
                    </a:cubicBezTo>
                    <a:cubicBezTo>
                      <a:pt x="0" y="188"/>
                      <a:pt x="17" y="204"/>
                      <a:pt x="37" y="204"/>
                    </a:cubicBezTo>
                    <a:cubicBezTo>
                      <a:pt x="133" y="204"/>
                      <a:pt x="133" y="204"/>
                      <a:pt x="133" y="204"/>
                    </a:cubicBezTo>
                    <a:cubicBezTo>
                      <a:pt x="138" y="204"/>
                      <a:pt x="138" y="204"/>
                      <a:pt x="138" y="204"/>
                    </a:cubicBezTo>
                    <a:cubicBezTo>
                      <a:pt x="273" y="204"/>
                      <a:pt x="273" y="204"/>
                      <a:pt x="273" y="204"/>
                    </a:cubicBezTo>
                    <a:cubicBezTo>
                      <a:pt x="306" y="204"/>
                      <a:pt x="332" y="178"/>
                      <a:pt x="332" y="145"/>
                    </a:cubicBezTo>
                    <a:cubicBezTo>
                      <a:pt x="332" y="112"/>
                      <a:pt x="306" y="86"/>
                      <a:pt x="273" y="8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sp>
        <p:nvSpPr>
          <p:cNvPr id="156" name="Text Placeholder 2">
            <a:extLst>
              <a:ext uri="{FF2B5EF4-FFF2-40B4-BE49-F238E27FC236}">
                <a16:creationId xmlns:a16="http://schemas.microsoft.com/office/drawing/2014/main" id="{5C800A18-FE86-4238-965E-7CFB0A9E7A64}"/>
              </a:ext>
            </a:extLst>
          </p:cNvPr>
          <p:cNvSpPr txBox="1">
            <a:spLocks/>
          </p:cNvSpPr>
          <p:nvPr/>
        </p:nvSpPr>
        <p:spPr>
          <a:xfrm>
            <a:off x="2720717" y="518940"/>
            <a:ext cx="8032055" cy="1649378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5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Что нужно </a:t>
            </a:r>
            <a:r>
              <a:rPr lang="en-US" sz="5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PW Technology </a:t>
            </a:r>
            <a:endParaRPr lang="id-ID" sz="54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18FD76F4-E72E-4DC1-B365-A1737F627597}"/>
              </a:ext>
            </a:extLst>
          </p:cNvPr>
          <p:cNvSpPr/>
          <p:nvPr/>
        </p:nvSpPr>
        <p:spPr>
          <a:xfrm>
            <a:off x="5067866" y="4659794"/>
            <a:ext cx="2796863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1500" dirty="0">
                <a:solidFill>
                  <a:schemeClr val="bg1"/>
                </a:solidFill>
                <a:latin typeface="Nexa Bold" panose="02000000000000000000" pitchFamily="50" charset="0"/>
                <a:cs typeface="Segoe UI" panose="020B0502040204020203" pitchFamily="34" charset="0"/>
              </a:rPr>
              <a:t>1.1</a:t>
            </a:r>
            <a:endParaRPr lang="en-US" sz="11500" baseline="30000" dirty="0">
              <a:solidFill>
                <a:schemeClr val="bg1"/>
              </a:solidFill>
              <a:latin typeface="Nexa Bold" panose="020000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70" name="Text Placeholder 2">
            <a:extLst>
              <a:ext uri="{FF2B5EF4-FFF2-40B4-BE49-F238E27FC236}">
                <a16:creationId xmlns:a16="http://schemas.microsoft.com/office/drawing/2014/main" id="{F3D77687-820D-424E-B92C-097DA6179D6D}"/>
              </a:ext>
            </a:extLst>
          </p:cNvPr>
          <p:cNvSpPr txBox="1">
            <a:spLocks/>
          </p:cNvSpPr>
          <p:nvPr/>
        </p:nvSpPr>
        <p:spPr>
          <a:xfrm>
            <a:off x="7434394" y="5181164"/>
            <a:ext cx="2741931" cy="1649378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4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миллион</a:t>
            </a:r>
            <a:br>
              <a:rPr lang="ru-RU" sz="4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</a:br>
            <a:r>
              <a:rPr lang="ru-RU" sz="44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рублей</a:t>
            </a:r>
          </a:p>
        </p:txBody>
      </p:sp>
      <p:cxnSp>
        <p:nvCxnSpPr>
          <p:cNvPr id="71" name="Straight Connector 3">
            <a:extLst>
              <a:ext uri="{FF2B5EF4-FFF2-40B4-BE49-F238E27FC236}">
                <a16:creationId xmlns:a16="http://schemas.microsoft.com/office/drawing/2014/main" id="{FE487274-2A04-46E9-83A3-C50CFD736247}"/>
              </a:ext>
            </a:extLst>
          </p:cNvPr>
          <p:cNvCxnSpPr>
            <a:cxnSpLocks/>
          </p:cNvCxnSpPr>
          <p:nvPr/>
        </p:nvCxnSpPr>
        <p:spPr>
          <a:xfrm>
            <a:off x="5562600" y="6689384"/>
            <a:ext cx="4292600" cy="0"/>
          </a:xfrm>
          <a:prstGeom prst="line">
            <a:avLst/>
          </a:prstGeom>
          <a:ln w="88900" cap="rnd">
            <a:solidFill>
              <a:schemeClr val="bg1">
                <a:lumMod val="85000"/>
                <a:alpha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 Placeholder 2">
            <a:extLst>
              <a:ext uri="{FF2B5EF4-FFF2-40B4-BE49-F238E27FC236}">
                <a16:creationId xmlns:a16="http://schemas.microsoft.com/office/drawing/2014/main" id="{BB06B5B3-4B0C-4D1F-8A6D-29CFF1B603D0}"/>
              </a:ext>
            </a:extLst>
          </p:cNvPr>
          <p:cNvSpPr txBox="1">
            <a:spLocks/>
          </p:cNvSpPr>
          <p:nvPr/>
        </p:nvSpPr>
        <p:spPr>
          <a:xfrm>
            <a:off x="5562600" y="6816739"/>
            <a:ext cx="6436360" cy="1649378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48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Для разработки первого </a:t>
            </a:r>
            <a:r>
              <a:rPr lang="af-ZA" sz="48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3D-</a:t>
            </a:r>
            <a:r>
              <a:rPr lang="ru-RU" sz="4800" dirty="0">
                <a:solidFill>
                  <a:schemeClr val="bg1"/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Nexa Bold" panose="02000000000000000000" pitchFamily="50" charset="0"/>
              </a:rPr>
              <a:t>симулятора</a:t>
            </a:r>
            <a:endParaRPr lang="id-ID" sz="4800" dirty="0">
              <a:solidFill>
                <a:schemeClr val="bg1"/>
              </a:solidFill>
              <a:effectLst>
                <a:outerShdw blurRad="1270000" dist="914400" dir="8100000" algn="tr" rotWithShape="0">
                  <a:prstClr val="black">
                    <a:alpha val="40000"/>
                  </a:prstClr>
                </a:outerShdw>
              </a:effectLst>
              <a:latin typeface="Nexa Bold" panose="02000000000000000000" pitchFamily="50" charset="0"/>
            </a:endParaRPr>
          </a:p>
        </p:txBody>
      </p:sp>
      <p:sp>
        <p:nvSpPr>
          <p:cNvPr id="174" name="Rectangle: Rounded Corners 2">
            <a:extLst>
              <a:ext uri="{FF2B5EF4-FFF2-40B4-BE49-F238E27FC236}">
                <a16:creationId xmlns:a16="http://schemas.microsoft.com/office/drawing/2014/main" id="{25408528-D109-438D-9642-6E19EB4DE935}"/>
              </a:ext>
            </a:extLst>
          </p:cNvPr>
          <p:cNvSpPr/>
          <p:nvPr/>
        </p:nvSpPr>
        <p:spPr>
          <a:xfrm>
            <a:off x="5349314" y="12120345"/>
            <a:ext cx="12214786" cy="5981311"/>
          </a:xfrm>
          <a:prstGeom prst="roundRect">
            <a:avLst>
              <a:gd name="adj" fmla="val 371"/>
            </a:avLst>
          </a:prstGeom>
          <a:solidFill>
            <a:schemeClr val="bg1"/>
          </a:solidFill>
          <a:ln>
            <a:noFill/>
          </a:ln>
          <a:effectLst>
            <a:outerShdw blurRad="1270000" dist="2540000" dir="7800000" sx="90000" sy="9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75" name="Rectangle: Rounded Corners 3">
            <a:extLst>
              <a:ext uri="{FF2B5EF4-FFF2-40B4-BE49-F238E27FC236}">
                <a16:creationId xmlns:a16="http://schemas.microsoft.com/office/drawing/2014/main" id="{8A1F01A3-F793-4DB5-BA69-0358DA390695}"/>
              </a:ext>
            </a:extLst>
          </p:cNvPr>
          <p:cNvSpPr/>
          <p:nvPr/>
        </p:nvSpPr>
        <p:spPr>
          <a:xfrm>
            <a:off x="13852916" y="12120345"/>
            <a:ext cx="3711184" cy="5981311"/>
          </a:xfrm>
          <a:prstGeom prst="roundRect">
            <a:avLst>
              <a:gd name="adj" fmla="val 37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76" name="Rectangle 17">
            <a:extLst>
              <a:ext uri="{FF2B5EF4-FFF2-40B4-BE49-F238E27FC236}">
                <a16:creationId xmlns:a16="http://schemas.microsoft.com/office/drawing/2014/main" id="{B7168754-DDC3-4D39-841F-23D19E9AA020}"/>
              </a:ext>
            </a:extLst>
          </p:cNvPr>
          <p:cNvSpPr/>
          <p:nvPr/>
        </p:nvSpPr>
        <p:spPr>
          <a:xfrm>
            <a:off x="14601084" y="14229969"/>
            <a:ext cx="2852032" cy="381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manager@pavlovaweb.ru</a:t>
            </a:r>
            <a:endParaRPr lang="id-ID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7" name="Rectangle 20">
            <a:extLst>
              <a:ext uri="{FF2B5EF4-FFF2-40B4-BE49-F238E27FC236}">
                <a16:creationId xmlns:a16="http://schemas.microsoft.com/office/drawing/2014/main" id="{5EB28FB8-ADFA-4111-A504-4F205EE742A3}"/>
              </a:ext>
            </a:extLst>
          </p:cNvPr>
          <p:cNvSpPr/>
          <p:nvPr/>
        </p:nvSpPr>
        <p:spPr>
          <a:xfrm>
            <a:off x="14589736" y="13395133"/>
            <a:ext cx="2188629" cy="381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pavlovaweb.ru</a:t>
            </a:r>
            <a:endParaRPr lang="id-ID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8" name="AutoShape 83">
            <a:extLst>
              <a:ext uri="{FF2B5EF4-FFF2-40B4-BE49-F238E27FC236}">
                <a16:creationId xmlns:a16="http://schemas.microsoft.com/office/drawing/2014/main" id="{EC39C49B-5ED5-4646-BDB0-F824B85F7F68}"/>
              </a:ext>
            </a:extLst>
          </p:cNvPr>
          <p:cNvSpPr>
            <a:spLocks/>
          </p:cNvSpPr>
          <p:nvPr/>
        </p:nvSpPr>
        <p:spPr bwMode="auto">
          <a:xfrm>
            <a:off x="14022064" y="14300617"/>
            <a:ext cx="473489" cy="3108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610" y="13990"/>
                </a:moveTo>
                <a:cubicBezTo>
                  <a:pt x="11373" y="14259"/>
                  <a:pt x="11093" y="14400"/>
                  <a:pt x="10800" y="14400"/>
                </a:cubicBezTo>
                <a:cubicBezTo>
                  <a:pt x="10505" y="14400"/>
                  <a:pt x="10225" y="14259"/>
                  <a:pt x="9990" y="13990"/>
                </a:cubicBezTo>
                <a:lnTo>
                  <a:pt x="7198" y="10800"/>
                </a:lnTo>
                <a:lnTo>
                  <a:pt x="6636" y="10157"/>
                </a:lnTo>
                <a:lnTo>
                  <a:pt x="1349" y="4115"/>
                </a:lnTo>
                <a:lnTo>
                  <a:pt x="1349" y="4114"/>
                </a:lnTo>
                <a:cubicBezTo>
                  <a:pt x="1349" y="2980"/>
                  <a:pt x="1955" y="2057"/>
                  <a:pt x="2699" y="2057"/>
                </a:cubicBezTo>
                <a:lnTo>
                  <a:pt x="18899" y="2057"/>
                </a:lnTo>
                <a:cubicBezTo>
                  <a:pt x="19643" y="2057"/>
                  <a:pt x="20249" y="2980"/>
                  <a:pt x="20249" y="4114"/>
                </a:cubicBezTo>
                <a:cubicBezTo>
                  <a:pt x="20249" y="4114"/>
                  <a:pt x="11610" y="13990"/>
                  <a:pt x="11610" y="13990"/>
                </a:cubicBezTo>
                <a:close/>
                <a:moveTo>
                  <a:pt x="20249" y="16198"/>
                </a:moveTo>
                <a:lnTo>
                  <a:pt x="15525" y="10800"/>
                </a:lnTo>
                <a:lnTo>
                  <a:pt x="20249" y="5399"/>
                </a:lnTo>
                <a:cubicBezTo>
                  <a:pt x="20249" y="5399"/>
                  <a:pt x="20249" y="16198"/>
                  <a:pt x="20249" y="16198"/>
                </a:cubicBezTo>
                <a:close/>
                <a:moveTo>
                  <a:pt x="20249" y="17484"/>
                </a:moveTo>
                <a:cubicBezTo>
                  <a:pt x="20249" y="18620"/>
                  <a:pt x="19643" y="19541"/>
                  <a:pt x="18899" y="19541"/>
                </a:cubicBezTo>
                <a:lnTo>
                  <a:pt x="2699" y="19541"/>
                </a:lnTo>
                <a:cubicBezTo>
                  <a:pt x="1955" y="19541"/>
                  <a:pt x="1349" y="18620"/>
                  <a:pt x="1349" y="17484"/>
                </a:cubicBezTo>
                <a:lnTo>
                  <a:pt x="6636" y="11442"/>
                </a:lnTo>
                <a:lnTo>
                  <a:pt x="9585" y="14813"/>
                </a:lnTo>
                <a:cubicBezTo>
                  <a:pt x="9945" y="15222"/>
                  <a:pt x="10372" y="15429"/>
                  <a:pt x="10800" y="15429"/>
                </a:cubicBezTo>
                <a:cubicBezTo>
                  <a:pt x="11228" y="15429"/>
                  <a:pt x="11654" y="15222"/>
                  <a:pt x="12015" y="14813"/>
                </a:cubicBezTo>
                <a:lnTo>
                  <a:pt x="14963" y="11442"/>
                </a:lnTo>
                <a:cubicBezTo>
                  <a:pt x="14963" y="11442"/>
                  <a:pt x="20249" y="17484"/>
                  <a:pt x="20249" y="17484"/>
                </a:cubicBezTo>
                <a:close/>
                <a:moveTo>
                  <a:pt x="1349" y="5399"/>
                </a:moveTo>
                <a:lnTo>
                  <a:pt x="6074" y="10800"/>
                </a:lnTo>
                <a:lnTo>
                  <a:pt x="1349" y="16198"/>
                </a:lnTo>
                <a:cubicBezTo>
                  <a:pt x="1349" y="16198"/>
                  <a:pt x="1349" y="5399"/>
                  <a:pt x="1349" y="5399"/>
                </a:cubicBezTo>
                <a:close/>
                <a:moveTo>
                  <a:pt x="18899" y="0"/>
                </a:moveTo>
                <a:lnTo>
                  <a:pt x="2699" y="0"/>
                </a:lnTo>
                <a:cubicBezTo>
                  <a:pt x="1208" y="0"/>
                  <a:pt x="0" y="1842"/>
                  <a:pt x="0" y="4114"/>
                </a:cubicBezTo>
                <a:lnTo>
                  <a:pt x="0" y="17484"/>
                </a:lnTo>
                <a:cubicBezTo>
                  <a:pt x="0" y="19756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19756"/>
                  <a:pt x="21600" y="17484"/>
                </a:cubicBezTo>
                <a:lnTo>
                  <a:pt x="21600" y="4114"/>
                </a:lnTo>
                <a:cubicBezTo>
                  <a:pt x="21600" y="1842"/>
                  <a:pt x="20391" y="0"/>
                  <a:pt x="18899" y="0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9D656321-CF6B-49A1-BBDB-B2D0D8DBFD36}"/>
              </a:ext>
            </a:extLst>
          </p:cNvPr>
          <p:cNvSpPr txBox="1"/>
          <p:nvPr/>
        </p:nvSpPr>
        <p:spPr>
          <a:xfrm>
            <a:off x="13991451" y="12662111"/>
            <a:ext cx="3463310" cy="369332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100000">
                <a:schemeClr val="accent5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pc="300" dirty="0">
                <a:solidFill>
                  <a:schemeClr val="bg1"/>
                </a:solidFill>
                <a:latin typeface="Nexa Light" panose="02000000000000000000" pitchFamily="50" charset="0"/>
                <a:ea typeface="Roboto Medium" panose="02000000000000000000" pitchFamily="2" charset="0"/>
                <a:cs typeface="Segoe UI" panose="020B0502040204020203" pitchFamily="34" charset="0"/>
              </a:rPr>
              <a:t>Контактная информация</a:t>
            </a:r>
            <a:endParaRPr lang="id-ID" spc="300" dirty="0">
              <a:solidFill>
                <a:schemeClr val="bg1"/>
              </a:solidFill>
              <a:latin typeface="Nexa Light" panose="02000000000000000000" pitchFamily="50" charset="0"/>
              <a:ea typeface="Roboto Medium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180" name="Rectangle 8">
            <a:extLst>
              <a:ext uri="{FF2B5EF4-FFF2-40B4-BE49-F238E27FC236}">
                <a16:creationId xmlns:a16="http://schemas.microsoft.com/office/drawing/2014/main" id="{4A7CD6CB-D06B-4711-B11B-9A8BCEB3EB67}"/>
              </a:ext>
            </a:extLst>
          </p:cNvPr>
          <p:cNvSpPr/>
          <p:nvPr/>
        </p:nvSpPr>
        <p:spPr>
          <a:xfrm>
            <a:off x="5888366" y="13256233"/>
            <a:ext cx="770030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latinLnBrk="0"/>
            <a:r>
              <a:rPr lang="ru-RU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Будем рады ответить на </a:t>
            </a:r>
          </a:p>
          <a:p>
            <a:pPr algn="l" latinLnBrk="0"/>
            <a:r>
              <a:rPr lang="ru-RU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ваши вопросы!</a:t>
            </a:r>
            <a:endParaRPr lang="ru-RU" sz="4000" i="0" dirty="0">
              <a:solidFill>
                <a:srgbClr val="161616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6AD4DBC0-357C-419E-906F-AC56CA1F9546}"/>
              </a:ext>
            </a:extLst>
          </p:cNvPr>
          <p:cNvSpPr txBox="1"/>
          <p:nvPr/>
        </p:nvSpPr>
        <p:spPr>
          <a:xfrm>
            <a:off x="5747660" y="12662111"/>
            <a:ext cx="7700306" cy="369332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100000">
                <a:schemeClr val="accent5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endParaRPr lang="id-ID" spc="300" dirty="0">
              <a:solidFill>
                <a:schemeClr val="bg1"/>
              </a:solidFill>
              <a:latin typeface="Nexa Light" panose="02000000000000000000" pitchFamily="50" charset="0"/>
              <a:ea typeface="Roboto Medium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182" name="AutoShape 4">
            <a:extLst>
              <a:ext uri="{FF2B5EF4-FFF2-40B4-BE49-F238E27FC236}">
                <a16:creationId xmlns:a16="http://schemas.microsoft.com/office/drawing/2014/main" id="{E14EB1FF-1000-49A3-9103-7354E932FF76}"/>
              </a:ext>
            </a:extLst>
          </p:cNvPr>
          <p:cNvSpPr>
            <a:spLocks/>
          </p:cNvSpPr>
          <p:nvPr/>
        </p:nvSpPr>
        <p:spPr bwMode="auto">
          <a:xfrm>
            <a:off x="14042239" y="13395133"/>
            <a:ext cx="433141" cy="44193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pic>
        <p:nvPicPr>
          <p:cNvPr id="183" name="Picture 6">
            <a:extLst>
              <a:ext uri="{FF2B5EF4-FFF2-40B4-BE49-F238E27FC236}">
                <a16:creationId xmlns:a16="http://schemas.microsoft.com/office/drawing/2014/main" id="{90B49F63-F0C1-4B85-A42D-433022E08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1890" y="15024174"/>
            <a:ext cx="473490" cy="473490"/>
          </a:xfrm>
          <a:prstGeom prst="rect">
            <a:avLst/>
          </a:prstGeom>
        </p:spPr>
      </p:pic>
      <p:sp>
        <p:nvSpPr>
          <p:cNvPr id="184" name="Rectangle 7">
            <a:extLst>
              <a:ext uri="{FF2B5EF4-FFF2-40B4-BE49-F238E27FC236}">
                <a16:creationId xmlns:a16="http://schemas.microsoft.com/office/drawing/2014/main" id="{1100EB91-976B-43BF-9407-2B306AB0EFFB}"/>
              </a:ext>
            </a:extLst>
          </p:cNvPr>
          <p:cNvSpPr/>
          <p:nvPr/>
        </p:nvSpPr>
        <p:spPr>
          <a:xfrm>
            <a:off x="14575991" y="15077505"/>
            <a:ext cx="2852032" cy="381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@pavlovaweb_manager3</a:t>
            </a:r>
            <a:endParaRPr lang="id-ID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85" name="Picture 11">
            <a:extLst>
              <a:ext uri="{FF2B5EF4-FFF2-40B4-BE49-F238E27FC236}">
                <a16:creationId xmlns:a16="http://schemas.microsoft.com/office/drawing/2014/main" id="{CC7A3930-830E-4FBE-ABE9-D0586CE61B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4603" y="15615354"/>
            <a:ext cx="2187809" cy="223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79335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: Shape 153">
            <a:extLst>
              <a:ext uri="{FF2B5EF4-FFF2-40B4-BE49-F238E27FC236}">
                <a16:creationId xmlns:a16="http://schemas.microsoft.com/office/drawing/2014/main" id="{41359F7A-A6FD-4640-BD37-5B429DA401D5}"/>
              </a:ext>
            </a:extLst>
          </p:cNvPr>
          <p:cNvSpPr/>
          <p:nvPr/>
        </p:nvSpPr>
        <p:spPr>
          <a:xfrm flipH="1" flipV="1">
            <a:off x="-20997052" y="16887179"/>
            <a:ext cx="11448184" cy="6966738"/>
          </a:xfrm>
          <a:custGeom>
            <a:avLst/>
            <a:gdLst>
              <a:gd name="connsiteX0" fmla="*/ 169643 w 3522865"/>
              <a:gd name="connsiteY0" fmla="*/ 1030958 h 2484348"/>
              <a:gd name="connsiteX1" fmla="*/ 2684243 w 3522865"/>
              <a:gd name="connsiteY1" fmla="*/ 2258 h 2484348"/>
              <a:gd name="connsiteX2" fmla="*/ 3522443 w 3522865"/>
              <a:gd name="connsiteY2" fmla="*/ 1316708 h 2484348"/>
              <a:gd name="connsiteX3" fmla="*/ 2779493 w 3522865"/>
              <a:gd name="connsiteY3" fmla="*/ 2478758 h 2484348"/>
              <a:gd name="connsiteX4" fmla="*/ 1579343 w 3522865"/>
              <a:gd name="connsiteY4" fmla="*/ 1773908 h 2484348"/>
              <a:gd name="connsiteX5" fmla="*/ 379193 w 3522865"/>
              <a:gd name="connsiteY5" fmla="*/ 2154908 h 2484348"/>
              <a:gd name="connsiteX6" fmla="*/ 169643 w 3522865"/>
              <a:gd name="connsiteY6" fmla="*/ 1030958 h 2484348"/>
              <a:gd name="connsiteX0" fmla="*/ 158936 w 3514183"/>
              <a:gd name="connsiteY0" fmla="*/ 433349 h 1886739"/>
              <a:gd name="connsiteX1" fmla="*/ 2528756 w 3514183"/>
              <a:gd name="connsiteY1" fmla="*/ 6629 h 1886739"/>
              <a:gd name="connsiteX2" fmla="*/ 3511736 w 3514183"/>
              <a:gd name="connsiteY2" fmla="*/ 719099 h 1886739"/>
              <a:gd name="connsiteX3" fmla="*/ 2768786 w 3514183"/>
              <a:gd name="connsiteY3" fmla="*/ 1881149 h 1886739"/>
              <a:gd name="connsiteX4" fmla="*/ 1568636 w 3514183"/>
              <a:gd name="connsiteY4" fmla="*/ 1176299 h 1886739"/>
              <a:gd name="connsiteX5" fmla="*/ 368486 w 3514183"/>
              <a:gd name="connsiteY5" fmla="*/ 1557299 h 1886739"/>
              <a:gd name="connsiteX6" fmla="*/ 158936 w 3514183"/>
              <a:gd name="connsiteY6" fmla="*/ 433349 h 1886739"/>
              <a:gd name="connsiteX0" fmla="*/ 165698 w 3519490"/>
              <a:gd name="connsiteY0" fmla="*/ 1061364 h 2514754"/>
              <a:gd name="connsiteX1" fmla="*/ 2626958 w 3519490"/>
              <a:gd name="connsiteY1" fmla="*/ 2184 h 2514754"/>
              <a:gd name="connsiteX2" fmla="*/ 3518498 w 3519490"/>
              <a:gd name="connsiteY2" fmla="*/ 1347114 h 2514754"/>
              <a:gd name="connsiteX3" fmla="*/ 2775548 w 3519490"/>
              <a:gd name="connsiteY3" fmla="*/ 2509164 h 2514754"/>
              <a:gd name="connsiteX4" fmla="*/ 1575398 w 3519490"/>
              <a:gd name="connsiteY4" fmla="*/ 1804314 h 2514754"/>
              <a:gd name="connsiteX5" fmla="*/ 375248 w 3519490"/>
              <a:gd name="connsiteY5" fmla="*/ 2185314 h 2514754"/>
              <a:gd name="connsiteX6" fmla="*/ 165698 w 3519490"/>
              <a:gd name="connsiteY6" fmla="*/ 1061364 h 2514754"/>
              <a:gd name="connsiteX0" fmla="*/ 165698 w 3519490"/>
              <a:gd name="connsiteY0" fmla="*/ 1110091 h 2563481"/>
              <a:gd name="connsiteX1" fmla="*/ 2626958 w 3519490"/>
              <a:gd name="connsiteY1" fmla="*/ 50911 h 2563481"/>
              <a:gd name="connsiteX2" fmla="*/ 3518498 w 3519490"/>
              <a:gd name="connsiteY2" fmla="*/ 1395841 h 2563481"/>
              <a:gd name="connsiteX3" fmla="*/ 2775548 w 3519490"/>
              <a:gd name="connsiteY3" fmla="*/ 2557891 h 2563481"/>
              <a:gd name="connsiteX4" fmla="*/ 1575398 w 3519490"/>
              <a:gd name="connsiteY4" fmla="*/ 1853041 h 2563481"/>
              <a:gd name="connsiteX5" fmla="*/ 375248 w 3519490"/>
              <a:gd name="connsiteY5" fmla="*/ 2234041 h 2563481"/>
              <a:gd name="connsiteX6" fmla="*/ 165698 w 3519490"/>
              <a:gd name="connsiteY6" fmla="*/ 1110091 h 2563481"/>
              <a:gd name="connsiteX0" fmla="*/ 162317 w 3516109"/>
              <a:gd name="connsiteY0" fmla="*/ 1118578 h 2571968"/>
              <a:gd name="connsiteX1" fmla="*/ 2623577 w 3516109"/>
              <a:gd name="connsiteY1" fmla="*/ 59398 h 2571968"/>
              <a:gd name="connsiteX2" fmla="*/ 3515117 w 3516109"/>
              <a:gd name="connsiteY2" fmla="*/ 1404328 h 2571968"/>
              <a:gd name="connsiteX3" fmla="*/ 2772167 w 3516109"/>
              <a:gd name="connsiteY3" fmla="*/ 2566378 h 2571968"/>
              <a:gd name="connsiteX4" fmla="*/ 1572017 w 3516109"/>
              <a:gd name="connsiteY4" fmla="*/ 1861528 h 2571968"/>
              <a:gd name="connsiteX5" fmla="*/ 371867 w 3516109"/>
              <a:gd name="connsiteY5" fmla="*/ 2242528 h 2571968"/>
              <a:gd name="connsiteX6" fmla="*/ 162317 w 3516109"/>
              <a:gd name="connsiteY6" fmla="*/ 1118578 h 2571968"/>
              <a:gd name="connsiteX0" fmla="*/ 139541 w 3493333"/>
              <a:gd name="connsiteY0" fmla="*/ 1109787 h 2563177"/>
              <a:gd name="connsiteX1" fmla="*/ 2600801 w 3493333"/>
              <a:gd name="connsiteY1" fmla="*/ 50607 h 2563177"/>
              <a:gd name="connsiteX2" fmla="*/ 3492341 w 3493333"/>
              <a:gd name="connsiteY2" fmla="*/ 1395537 h 2563177"/>
              <a:gd name="connsiteX3" fmla="*/ 2749391 w 3493333"/>
              <a:gd name="connsiteY3" fmla="*/ 2557587 h 2563177"/>
              <a:gd name="connsiteX4" fmla="*/ 1549241 w 3493333"/>
              <a:gd name="connsiteY4" fmla="*/ 1852737 h 2563177"/>
              <a:gd name="connsiteX5" fmla="*/ 440531 w 3493333"/>
              <a:gd name="connsiteY5" fmla="*/ 2188017 h 2563177"/>
              <a:gd name="connsiteX6" fmla="*/ 139541 w 3493333"/>
              <a:gd name="connsiteY6" fmla="*/ 1109787 h 2563177"/>
              <a:gd name="connsiteX0" fmla="*/ 163892 w 3517684"/>
              <a:gd name="connsiteY0" fmla="*/ 1109787 h 2563177"/>
              <a:gd name="connsiteX1" fmla="*/ 2625152 w 3517684"/>
              <a:gd name="connsiteY1" fmla="*/ 50607 h 2563177"/>
              <a:gd name="connsiteX2" fmla="*/ 3516692 w 3517684"/>
              <a:gd name="connsiteY2" fmla="*/ 1395537 h 2563177"/>
              <a:gd name="connsiteX3" fmla="*/ 2773742 w 3517684"/>
              <a:gd name="connsiteY3" fmla="*/ 2557587 h 2563177"/>
              <a:gd name="connsiteX4" fmla="*/ 1573592 w 3517684"/>
              <a:gd name="connsiteY4" fmla="*/ 1852737 h 2563177"/>
              <a:gd name="connsiteX5" fmla="*/ 464882 w 3517684"/>
              <a:gd name="connsiteY5" fmla="*/ 2188017 h 2563177"/>
              <a:gd name="connsiteX6" fmla="*/ 163892 w 3517684"/>
              <a:gd name="connsiteY6" fmla="*/ 1109787 h 2563177"/>
              <a:gd name="connsiteX0" fmla="*/ 82749 w 3436541"/>
              <a:gd name="connsiteY0" fmla="*/ 1110091 h 2563481"/>
              <a:gd name="connsiteX1" fmla="*/ 2544009 w 3436541"/>
              <a:gd name="connsiteY1" fmla="*/ 50911 h 2563481"/>
              <a:gd name="connsiteX2" fmla="*/ 3435549 w 3436541"/>
              <a:gd name="connsiteY2" fmla="*/ 1395841 h 2563481"/>
              <a:gd name="connsiteX3" fmla="*/ 2692599 w 3436541"/>
              <a:gd name="connsiteY3" fmla="*/ 2557891 h 2563481"/>
              <a:gd name="connsiteX4" fmla="*/ 1492449 w 3436541"/>
              <a:gd name="connsiteY4" fmla="*/ 1853041 h 2563481"/>
              <a:gd name="connsiteX5" fmla="*/ 383739 w 3436541"/>
              <a:gd name="connsiteY5" fmla="*/ 2188321 h 2563481"/>
              <a:gd name="connsiteX6" fmla="*/ 82749 w 3436541"/>
              <a:gd name="connsiteY6" fmla="*/ 1110091 h 2563481"/>
              <a:gd name="connsiteX0" fmla="*/ 57039 w 3410900"/>
              <a:gd name="connsiteY0" fmla="*/ 1110091 h 2562627"/>
              <a:gd name="connsiteX1" fmla="*/ 2518299 w 3410900"/>
              <a:gd name="connsiteY1" fmla="*/ 50911 h 2562627"/>
              <a:gd name="connsiteX2" fmla="*/ 3409839 w 3410900"/>
              <a:gd name="connsiteY2" fmla="*/ 1395841 h 2562627"/>
              <a:gd name="connsiteX3" fmla="*/ 2666889 w 3410900"/>
              <a:gd name="connsiteY3" fmla="*/ 2557891 h 2562627"/>
              <a:gd name="connsiteX4" fmla="*/ 1283859 w 3410900"/>
              <a:gd name="connsiteY4" fmla="*/ 1822561 h 2562627"/>
              <a:gd name="connsiteX5" fmla="*/ 358029 w 3410900"/>
              <a:gd name="connsiteY5" fmla="*/ 2188321 h 2562627"/>
              <a:gd name="connsiteX6" fmla="*/ 57039 w 3410900"/>
              <a:gd name="connsiteY6" fmla="*/ 1110091 h 2562627"/>
              <a:gd name="connsiteX0" fmla="*/ 86841 w 3440702"/>
              <a:gd name="connsiteY0" fmla="*/ 1110091 h 2562627"/>
              <a:gd name="connsiteX1" fmla="*/ 2548101 w 3440702"/>
              <a:gd name="connsiteY1" fmla="*/ 50911 h 2562627"/>
              <a:gd name="connsiteX2" fmla="*/ 3439641 w 3440702"/>
              <a:gd name="connsiteY2" fmla="*/ 1395841 h 2562627"/>
              <a:gd name="connsiteX3" fmla="*/ 2696691 w 3440702"/>
              <a:gd name="connsiteY3" fmla="*/ 2557891 h 2562627"/>
              <a:gd name="connsiteX4" fmla="*/ 1313661 w 3440702"/>
              <a:gd name="connsiteY4" fmla="*/ 1822561 h 2562627"/>
              <a:gd name="connsiteX5" fmla="*/ 387831 w 3440702"/>
              <a:gd name="connsiteY5" fmla="*/ 2188321 h 2562627"/>
              <a:gd name="connsiteX6" fmla="*/ 86841 w 3440702"/>
              <a:gd name="connsiteY6" fmla="*/ 1110091 h 2562627"/>
              <a:gd name="connsiteX0" fmla="*/ 79129 w 3432990"/>
              <a:gd name="connsiteY0" fmla="*/ 1110091 h 2562627"/>
              <a:gd name="connsiteX1" fmla="*/ 2540389 w 3432990"/>
              <a:gd name="connsiteY1" fmla="*/ 50911 h 2562627"/>
              <a:gd name="connsiteX2" fmla="*/ 3431929 w 3432990"/>
              <a:gd name="connsiteY2" fmla="*/ 1395841 h 2562627"/>
              <a:gd name="connsiteX3" fmla="*/ 2688979 w 3432990"/>
              <a:gd name="connsiteY3" fmla="*/ 2557891 h 2562627"/>
              <a:gd name="connsiteX4" fmla="*/ 1305949 w 3432990"/>
              <a:gd name="connsiteY4" fmla="*/ 1822561 h 2562627"/>
              <a:gd name="connsiteX5" fmla="*/ 380119 w 3432990"/>
              <a:gd name="connsiteY5" fmla="*/ 2188321 h 2562627"/>
              <a:gd name="connsiteX6" fmla="*/ 79129 w 3432990"/>
              <a:gd name="connsiteY6" fmla="*/ 1110091 h 2562627"/>
              <a:gd name="connsiteX0" fmla="*/ 79129 w 3432990"/>
              <a:gd name="connsiteY0" fmla="*/ 1110091 h 2562043"/>
              <a:gd name="connsiteX1" fmla="*/ 2540389 w 3432990"/>
              <a:gd name="connsiteY1" fmla="*/ 50911 h 2562043"/>
              <a:gd name="connsiteX2" fmla="*/ 3431929 w 3432990"/>
              <a:gd name="connsiteY2" fmla="*/ 1395841 h 2562043"/>
              <a:gd name="connsiteX3" fmla="*/ 2688979 w 3432990"/>
              <a:gd name="connsiteY3" fmla="*/ 2557891 h 2562043"/>
              <a:gd name="connsiteX4" fmla="*/ 1305949 w 3432990"/>
              <a:gd name="connsiteY4" fmla="*/ 1822561 h 2562043"/>
              <a:gd name="connsiteX5" fmla="*/ 380119 w 3432990"/>
              <a:gd name="connsiteY5" fmla="*/ 2188321 h 2562043"/>
              <a:gd name="connsiteX6" fmla="*/ 79129 w 3432990"/>
              <a:gd name="connsiteY6" fmla="*/ 1110091 h 2562043"/>
              <a:gd name="connsiteX0" fmla="*/ 79129 w 3433048"/>
              <a:gd name="connsiteY0" fmla="*/ 1110091 h 2574990"/>
              <a:gd name="connsiteX1" fmla="*/ 2540389 w 3433048"/>
              <a:gd name="connsiteY1" fmla="*/ 50911 h 2574990"/>
              <a:gd name="connsiteX2" fmla="*/ 3431929 w 3433048"/>
              <a:gd name="connsiteY2" fmla="*/ 1395841 h 2574990"/>
              <a:gd name="connsiteX3" fmla="*/ 2688979 w 3433048"/>
              <a:gd name="connsiteY3" fmla="*/ 2557891 h 2574990"/>
              <a:gd name="connsiteX4" fmla="*/ 1305949 w 3433048"/>
              <a:gd name="connsiteY4" fmla="*/ 1822561 h 2574990"/>
              <a:gd name="connsiteX5" fmla="*/ 380119 w 3433048"/>
              <a:gd name="connsiteY5" fmla="*/ 2188321 h 2574990"/>
              <a:gd name="connsiteX6" fmla="*/ 79129 w 3433048"/>
              <a:gd name="connsiteY6" fmla="*/ 1110091 h 2574990"/>
              <a:gd name="connsiteX0" fmla="*/ 79129 w 3433628"/>
              <a:gd name="connsiteY0" fmla="*/ 1110091 h 2564852"/>
              <a:gd name="connsiteX1" fmla="*/ 2540389 w 3433628"/>
              <a:gd name="connsiteY1" fmla="*/ 50911 h 2564852"/>
              <a:gd name="connsiteX2" fmla="*/ 3431929 w 3433628"/>
              <a:gd name="connsiteY2" fmla="*/ 1395841 h 2564852"/>
              <a:gd name="connsiteX3" fmla="*/ 2688979 w 3433628"/>
              <a:gd name="connsiteY3" fmla="*/ 2557891 h 2564852"/>
              <a:gd name="connsiteX4" fmla="*/ 1305949 w 3433628"/>
              <a:gd name="connsiteY4" fmla="*/ 1822561 h 2564852"/>
              <a:gd name="connsiteX5" fmla="*/ 380119 w 3433628"/>
              <a:gd name="connsiteY5" fmla="*/ 2188321 h 2564852"/>
              <a:gd name="connsiteX6" fmla="*/ 79129 w 3433628"/>
              <a:gd name="connsiteY6" fmla="*/ 1110091 h 2564852"/>
              <a:gd name="connsiteX0" fmla="*/ 79129 w 3432791"/>
              <a:gd name="connsiteY0" fmla="*/ 1110091 h 2564852"/>
              <a:gd name="connsiteX1" fmla="*/ 2540389 w 3432791"/>
              <a:gd name="connsiteY1" fmla="*/ 50911 h 2564852"/>
              <a:gd name="connsiteX2" fmla="*/ 3431929 w 3432791"/>
              <a:gd name="connsiteY2" fmla="*/ 1395841 h 2564852"/>
              <a:gd name="connsiteX3" fmla="*/ 2688979 w 3432791"/>
              <a:gd name="connsiteY3" fmla="*/ 2557891 h 2564852"/>
              <a:gd name="connsiteX4" fmla="*/ 1305949 w 3432791"/>
              <a:gd name="connsiteY4" fmla="*/ 1822561 h 2564852"/>
              <a:gd name="connsiteX5" fmla="*/ 380119 w 3432791"/>
              <a:gd name="connsiteY5" fmla="*/ 2188321 h 2564852"/>
              <a:gd name="connsiteX6" fmla="*/ 79129 w 3432791"/>
              <a:gd name="connsiteY6" fmla="*/ 1110091 h 2564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2791" h="2564852">
                <a:moveTo>
                  <a:pt x="79129" y="1110091"/>
                </a:moveTo>
                <a:cubicBezTo>
                  <a:pt x="256294" y="746236"/>
                  <a:pt x="1585349" y="-232934"/>
                  <a:pt x="2540389" y="50911"/>
                </a:cubicBezTo>
                <a:cubicBezTo>
                  <a:pt x="3495429" y="334756"/>
                  <a:pt x="3414784" y="901811"/>
                  <a:pt x="3431929" y="1395841"/>
                </a:cubicBezTo>
                <a:cubicBezTo>
                  <a:pt x="3449074" y="1889871"/>
                  <a:pt x="3210949" y="2463911"/>
                  <a:pt x="2688979" y="2557891"/>
                </a:cubicBezTo>
                <a:cubicBezTo>
                  <a:pt x="2167009" y="2651871"/>
                  <a:pt x="1728859" y="1762236"/>
                  <a:pt x="1305949" y="1822561"/>
                </a:cubicBezTo>
                <a:cubicBezTo>
                  <a:pt x="905899" y="1768586"/>
                  <a:pt x="729369" y="2352786"/>
                  <a:pt x="380119" y="2188321"/>
                </a:cubicBezTo>
                <a:cubicBezTo>
                  <a:pt x="30869" y="2023856"/>
                  <a:pt x="-98036" y="1473946"/>
                  <a:pt x="79129" y="1110091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accent5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4FF492A-CE56-40C6-82C6-88CF4651FC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8" t="474" r="12298" b="-474"/>
          <a:stretch/>
        </p:blipFill>
        <p:spPr>
          <a:xfrm>
            <a:off x="6495" y="0"/>
            <a:ext cx="12661751" cy="10972800"/>
          </a:xfrm>
        </p:spPr>
      </p:pic>
      <p:sp>
        <p:nvSpPr>
          <p:cNvPr id="50" name="Rectangle 4">
            <a:extLst>
              <a:ext uri="{FF2B5EF4-FFF2-40B4-BE49-F238E27FC236}">
                <a16:creationId xmlns:a16="http://schemas.microsoft.com/office/drawing/2014/main" id="{57377E5F-53A5-4470-86C3-A459E9FF403F}"/>
              </a:ext>
            </a:extLst>
          </p:cNvPr>
          <p:cNvSpPr/>
          <p:nvPr/>
        </p:nvSpPr>
        <p:spPr>
          <a:xfrm>
            <a:off x="-31793" y="-1"/>
            <a:ext cx="19477038" cy="10972798"/>
          </a:xfrm>
          <a:prstGeom prst="rect">
            <a:avLst/>
          </a:prstGeom>
          <a:gradFill>
            <a:gsLst>
              <a:gs pos="0">
                <a:srgbClr val="2E3252">
                  <a:alpha val="63000"/>
                </a:srgbClr>
              </a:gs>
              <a:gs pos="100000">
                <a:srgbClr val="161828">
                  <a:alpha val="95000"/>
                </a:srgbClr>
              </a:gs>
            </a:gsLst>
            <a:path path="circle">
              <a:fillToRect l="50000" t="-80000" r="50000" b="18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51" name="Freeform: Shape 28">
            <a:extLst>
              <a:ext uri="{FF2B5EF4-FFF2-40B4-BE49-F238E27FC236}">
                <a16:creationId xmlns:a16="http://schemas.microsoft.com/office/drawing/2014/main" id="{04273553-8F1E-4A3B-B1CB-EABBF7A3BD77}"/>
              </a:ext>
            </a:extLst>
          </p:cNvPr>
          <p:cNvSpPr/>
          <p:nvPr/>
        </p:nvSpPr>
        <p:spPr>
          <a:xfrm>
            <a:off x="-31793" y="9226100"/>
            <a:ext cx="1807516" cy="1746697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762000" y="1189072"/>
                  <a:pt x="2584450" y="1190447"/>
                  <a:pt x="3200400" y="1720566"/>
                </a:cubicBezTo>
                <a:cubicBezTo>
                  <a:pt x="3816350" y="2250685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alpha val="4000"/>
                </a:schemeClr>
              </a:gs>
              <a:gs pos="0">
                <a:srgbClr val="181B2C">
                  <a:alpha val="3000"/>
                </a:srgbClr>
              </a:gs>
              <a:gs pos="55000">
                <a:schemeClr val="accent5">
                  <a:alpha val="33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2" name="Freeform: Shape 29">
            <a:extLst>
              <a:ext uri="{FF2B5EF4-FFF2-40B4-BE49-F238E27FC236}">
                <a16:creationId xmlns:a16="http://schemas.microsoft.com/office/drawing/2014/main" id="{22E64B69-D704-4700-B4EE-F466EF203446}"/>
              </a:ext>
            </a:extLst>
          </p:cNvPr>
          <p:cNvSpPr/>
          <p:nvPr/>
        </p:nvSpPr>
        <p:spPr>
          <a:xfrm>
            <a:off x="1289" y="8702817"/>
            <a:ext cx="535778" cy="1136676"/>
          </a:xfrm>
          <a:custGeom>
            <a:avLst/>
            <a:gdLst>
              <a:gd name="connsiteX0" fmla="*/ 0 w 1189942"/>
              <a:gd name="connsiteY0" fmla="*/ 0 h 2524513"/>
              <a:gd name="connsiteX1" fmla="*/ 175601 w 1189942"/>
              <a:gd name="connsiteY1" fmla="*/ 17702 h 2524513"/>
              <a:gd name="connsiteX2" fmla="*/ 1189942 w 1189942"/>
              <a:gd name="connsiteY2" fmla="*/ 1262256 h 2524513"/>
              <a:gd name="connsiteX3" fmla="*/ 175601 w 1189942"/>
              <a:gd name="connsiteY3" fmla="*/ 2506811 h 2524513"/>
              <a:gd name="connsiteX4" fmla="*/ 0 w 1189942"/>
              <a:gd name="connsiteY4" fmla="*/ 2524513 h 252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942" h="2524513">
                <a:moveTo>
                  <a:pt x="0" y="0"/>
                </a:moveTo>
                <a:lnTo>
                  <a:pt x="175601" y="17702"/>
                </a:lnTo>
                <a:cubicBezTo>
                  <a:pt x="754484" y="136158"/>
                  <a:pt x="1189942" y="648354"/>
                  <a:pt x="1189942" y="1262256"/>
                </a:cubicBezTo>
                <a:cubicBezTo>
                  <a:pt x="1189942" y="1876159"/>
                  <a:pt x="754484" y="2388354"/>
                  <a:pt x="175601" y="2506811"/>
                </a:cubicBezTo>
                <a:lnTo>
                  <a:pt x="0" y="2524513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5"/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outerShdw blurRad="1270000" dist="6223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E9E34AE-BB4A-43B3-8EB3-7E8DDB243CE7}"/>
              </a:ext>
            </a:extLst>
          </p:cNvPr>
          <p:cNvSpPr/>
          <p:nvPr/>
        </p:nvSpPr>
        <p:spPr>
          <a:xfrm>
            <a:off x="5349314" y="3254129"/>
            <a:ext cx="12214786" cy="5981311"/>
          </a:xfrm>
          <a:prstGeom prst="roundRect">
            <a:avLst>
              <a:gd name="adj" fmla="val 371"/>
            </a:avLst>
          </a:prstGeom>
          <a:solidFill>
            <a:schemeClr val="bg1"/>
          </a:solidFill>
          <a:ln>
            <a:noFill/>
          </a:ln>
          <a:effectLst>
            <a:outerShdw blurRad="1270000" dist="2540000" dir="7800000" sx="90000" sy="9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F6BF03E-4FB5-4E03-AB11-8FCAB443AE55}"/>
              </a:ext>
            </a:extLst>
          </p:cNvPr>
          <p:cNvSpPr/>
          <p:nvPr/>
        </p:nvSpPr>
        <p:spPr>
          <a:xfrm>
            <a:off x="13852916" y="3254129"/>
            <a:ext cx="3711184" cy="5981311"/>
          </a:xfrm>
          <a:prstGeom prst="roundRect">
            <a:avLst>
              <a:gd name="adj" fmla="val 37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5B26E7-D1CA-46ED-B453-52C9AE402B64}"/>
              </a:ext>
            </a:extLst>
          </p:cNvPr>
          <p:cNvSpPr/>
          <p:nvPr/>
        </p:nvSpPr>
        <p:spPr>
          <a:xfrm>
            <a:off x="14601084" y="5363753"/>
            <a:ext cx="2852032" cy="381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manager@pavlovaweb.ru</a:t>
            </a:r>
            <a:endParaRPr lang="id-ID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426C465-F30D-4B7F-8C70-DD02FFADECFB}"/>
              </a:ext>
            </a:extLst>
          </p:cNvPr>
          <p:cNvSpPr/>
          <p:nvPr/>
        </p:nvSpPr>
        <p:spPr>
          <a:xfrm>
            <a:off x="14589736" y="4528917"/>
            <a:ext cx="2188629" cy="381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pavlovaweb.ru</a:t>
            </a:r>
            <a:endParaRPr lang="id-ID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AutoShape 83">
            <a:extLst>
              <a:ext uri="{FF2B5EF4-FFF2-40B4-BE49-F238E27FC236}">
                <a16:creationId xmlns:a16="http://schemas.microsoft.com/office/drawing/2014/main" id="{74691263-E130-456D-BFD8-A594B3C92C37}"/>
              </a:ext>
            </a:extLst>
          </p:cNvPr>
          <p:cNvSpPr>
            <a:spLocks/>
          </p:cNvSpPr>
          <p:nvPr/>
        </p:nvSpPr>
        <p:spPr bwMode="auto">
          <a:xfrm>
            <a:off x="14022064" y="5434401"/>
            <a:ext cx="473489" cy="3108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610" y="13990"/>
                </a:moveTo>
                <a:cubicBezTo>
                  <a:pt x="11373" y="14259"/>
                  <a:pt x="11093" y="14400"/>
                  <a:pt x="10800" y="14400"/>
                </a:cubicBezTo>
                <a:cubicBezTo>
                  <a:pt x="10505" y="14400"/>
                  <a:pt x="10225" y="14259"/>
                  <a:pt x="9990" y="13990"/>
                </a:cubicBezTo>
                <a:lnTo>
                  <a:pt x="7198" y="10800"/>
                </a:lnTo>
                <a:lnTo>
                  <a:pt x="6636" y="10157"/>
                </a:lnTo>
                <a:lnTo>
                  <a:pt x="1349" y="4115"/>
                </a:lnTo>
                <a:lnTo>
                  <a:pt x="1349" y="4114"/>
                </a:lnTo>
                <a:cubicBezTo>
                  <a:pt x="1349" y="2980"/>
                  <a:pt x="1955" y="2057"/>
                  <a:pt x="2699" y="2057"/>
                </a:cubicBezTo>
                <a:lnTo>
                  <a:pt x="18899" y="2057"/>
                </a:lnTo>
                <a:cubicBezTo>
                  <a:pt x="19643" y="2057"/>
                  <a:pt x="20249" y="2980"/>
                  <a:pt x="20249" y="4114"/>
                </a:cubicBezTo>
                <a:cubicBezTo>
                  <a:pt x="20249" y="4114"/>
                  <a:pt x="11610" y="13990"/>
                  <a:pt x="11610" y="13990"/>
                </a:cubicBezTo>
                <a:close/>
                <a:moveTo>
                  <a:pt x="20249" y="16198"/>
                </a:moveTo>
                <a:lnTo>
                  <a:pt x="15525" y="10800"/>
                </a:lnTo>
                <a:lnTo>
                  <a:pt x="20249" y="5399"/>
                </a:lnTo>
                <a:cubicBezTo>
                  <a:pt x="20249" y="5399"/>
                  <a:pt x="20249" y="16198"/>
                  <a:pt x="20249" y="16198"/>
                </a:cubicBezTo>
                <a:close/>
                <a:moveTo>
                  <a:pt x="20249" y="17484"/>
                </a:moveTo>
                <a:cubicBezTo>
                  <a:pt x="20249" y="18620"/>
                  <a:pt x="19643" y="19541"/>
                  <a:pt x="18899" y="19541"/>
                </a:cubicBezTo>
                <a:lnTo>
                  <a:pt x="2699" y="19541"/>
                </a:lnTo>
                <a:cubicBezTo>
                  <a:pt x="1955" y="19541"/>
                  <a:pt x="1349" y="18620"/>
                  <a:pt x="1349" y="17484"/>
                </a:cubicBezTo>
                <a:lnTo>
                  <a:pt x="6636" y="11442"/>
                </a:lnTo>
                <a:lnTo>
                  <a:pt x="9585" y="14813"/>
                </a:lnTo>
                <a:cubicBezTo>
                  <a:pt x="9945" y="15222"/>
                  <a:pt x="10372" y="15429"/>
                  <a:pt x="10800" y="15429"/>
                </a:cubicBezTo>
                <a:cubicBezTo>
                  <a:pt x="11228" y="15429"/>
                  <a:pt x="11654" y="15222"/>
                  <a:pt x="12015" y="14813"/>
                </a:cubicBezTo>
                <a:lnTo>
                  <a:pt x="14963" y="11442"/>
                </a:lnTo>
                <a:cubicBezTo>
                  <a:pt x="14963" y="11442"/>
                  <a:pt x="20249" y="17484"/>
                  <a:pt x="20249" y="17484"/>
                </a:cubicBezTo>
                <a:close/>
                <a:moveTo>
                  <a:pt x="1349" y="5399"/>
                </a:moveTo>
                <a:lnTo>
                  <a:pt x="6074" y="10800"/>
                </a:lnTo>
                <a:lnTo>
                  <a:pt x="1349" y="16198"/>
                </a:lnTo>
                <a:cubicBezTo>
                  <a:pt x="1349" y="16198"/>
                  <a:pt x="1349" y="5399"/>
                  <a:pt x="1349" y="5399"/>
                </a:cubicBezTo>
                <a:close/>
                <a:moveTo>
                  <a:pt x="18899" y="0"/>
                </a:moveTo>
                <a:lnTo>
                  <a:pt x="2699" y="0"/>
                </a:lnTo>
                <a:cubicBezTo>
                  <a:pt x="1208" y="0"/>
                  <a:pt x="0" y="1842"/>
                  <a:pt x="0" y="4114"/>
                </a:cubicBezTo>
                <a:lnTo>
                  <a:pt x="0" y="17484"/>
                </a:lnTo>
                <a:cubicBezTo>
                  <a:pt x="0" y="19756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19756"/>
                  <a:pt x="21600" y="17484"/>
                </a:cubicBezTo>
                <a:lnTo>
                  <a:pt x="21600" y="4114"/>
                </a:lnTo>
                <a:cubicBezTo>
                  <a:pt x="21600" y="1842"/>
                  <a:pt x="20391" y="0"/>
                  <a:pt x="18899" y="0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1B3B8C-0DEA-4D8C-8E94-49795925C9FB}"/>
              </a:ext>
            </a:extLst>
          </p:cNvPr>
          <p:cNvSpPr txBox="1"/>
          <p:nvPr/>
        </p:nvSpPr>
        <p:spPr>
          <a:xfrm>
            <a:off x="13991451" y="3795895"/>
            <a:ext cx="3463310" cy="369332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100000">
                <a:schemeClr val="accent5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pc="300" dirty="0">
                <a:solidFill>
                  <a:schemeClr val="bg1"/>
                </a:solidFill>
                <a:latin typeface="Nexa Light" panose="02000000000000000000" pitchFamily="50" charset="0"/>
                <a:ea typeface="Roboto Medium" panose="02000000000000000000" pitchFamily="2" charset="0"/>
                <a:cs typeface="Segoe UI" panose="020B0502040204020203" pitchFamily="34" charset="0"/>
              </a:rPr>
              <a:t>Контактная информация</a:t>
            </a:r>
            <a:endParaRPr lang="id-ID" spc="300" dirty="0">
              <a:solidFill>
                <a:schemeClr val="bg1"/>
              </a:solidFill>
              <a:latin typeface="Nexa Light" panose="02000000000000000000" pitchFamily="50" charset="0"/>
              <a:ea typeface="Roboto Medium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2D5356-798D-4892-A612-E755FD70BAE1}"/>
              </a:ext>
            </a:extLst>
          </p:cNvPr>
          <p:cNvSpPr/>
          <p:nvPr/>
        </p:nvSpPr>
        <p:spPr>
          <a:xfrm>
            <a:off x="5888366" y="4390017"/>
            <a:ext cx="770030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latinLnBrk="0"/>
            <a:r>
              <a:rPr lang="ru-RU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Будем рады ответить на </a:t>
            </a:r>
          </a:p>
          <a:p>
            <a:pPr algn="l" latinLnBrk="0"/>
            <a:r>
              <a:rPr lang="ru-RU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ваши вопросы!</a:t>
            </a:r>
            <a:endParaRPr lang="ru-RU" sz="4000" i="0" dirty="0">
              <a:solidFill>
                <a:srgbClr val="161616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89314F-DD74-4FA6-AF3B-DD1612C50AD8}"/>
              </a:ext>
            </a:extLst>
          </p:cNvPr>
          <p:cNvSpPr txBox="1"/>
          <p:nvPr/>
        </p:nvSpPr>
        <p:spPr>
          <a:xfrm>
            <a:off x="5747660" y="3795895"/>
            <a:ext cx="7700306" cy="369332"/>
          </a:xfrm>
          <a:prstGeom prst="rect">
            <a:avLst/>
          </a:prstGeom>
          <a:gradFill flip="none" rotWithShape="1">
            <a:gsLst>
              <a:gs pos="2000">
                <a:schemeClr val="accent1"/>
              </a:gs>
              <a:gs pos="100000">
                <a:schemeClr val="accent5"/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endParaRPr lang="id-ID" spc="300" dirty="0">
              <a:solidFill>
                <a:schemeClr val="bg1"/>
              </a:solidFill>
              <a:latin typeface="Nexa Light" panose="02000000000000000000" pitchFamily="50" charset="0"/>
              <a:ea typeface="Roboto Medium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53" name="Freeform: Shape 31">
            <a:extLst>
              <a:ext uri="{FF2B5EF4-FFF2-40B4-BE49-F238E27FC236}">
                <a16:creationId xmlns:a16="http://schemas.microsoft.com/office/drawing/2014/main" id="{4BAB04DE-27A9-4D61-9D9E-9EF6A8F81B47}"/>
              </a:ext>
            </a:extLst>
          </p:cNvPr>
          <p:cNvSpPr/>
          <p:nvPr/>
        </p:nvSpPr>
        <p:spPr>
          <a:xfrm>
            <a:off x="16609630" y="3"/>
            <a:ext cx="2876340" cy="2441325"/>
          </a:xfrm>
          <a:custGeom>
            <a:avLst/>
            <a:gdLst>
              <a:gd name="connsiteX0" fmla="*/ 0 w 6039853"/>
              <a:gd name="connsiteY0" fmla="*/ 0 h 6327927"/>
              <a:gd name="connsiteX1" fmla="*/ 2502569 w 6039853"/>
              <a:gd name="connsiteY1" fmla="*/ 1925053 h 6327927"/>
              <a:gd name="connsiteX2" fmla="*/ 2671011 w 6039853"/>
              <a:gd name="connsiteY2" fmla="*/ 4932948 h 6327927"/>
              <a:gd name="connsiteX3" fmla="*/ 6039853 w 6039853"/>
              <a:gd name="connsiteY3" fmla="*/ 6304548 h 6327927"/>
              <a:gd name="connsiteX4" fmla="*/ 5967664 w 6039853"/>
              <a:gd name="connsiteY4" fmla="*/ 0 h 6327927"/>
              <a:gd name="connsiteX5" fmla="*/ 0 w 6039853"/>
              <a:gd name="connsiteY5" fmla="*/ 0 h 6327927"/>
              <a:gd name="connsiteX0" fmla="*/ 0 w 6039853"/>
              <a:gd name="connsiteY0" fmla="*/ 0 h 6327927"/>
              <a:gd name="connsiteX1" fmla="*/ 2502569 w 6039853"/>
              <a:gd name="connsiteY1" fmla="*/ 1925053 h 6327927"/>
              <a:gd name="connsiteX2" fmla="*/ 2671011 w 6039853"/>
              <a:gd name="connsiteY2" fmla="*/ 4932948 h 6327927"/>
              <a:gd name="connsiteX3" fmla="*/ 6039853 w 6039853"/>
              <a:gd name="connsiteY3" fmla="*/ 6304548 h 6327927"/>
              <a:gd name="connsiteX4" fmla="*/ 5967664 w 6039853"/>
              <a:gd name="connsiteY4" fmla="*/ 0 h 6327927"/>
              <a:gd name="connsiteX5" fmla="*/ 0 w 6039853"/>
              <a:gd name="connsiteY5" fmla="*/ 0 h 6327927"/>
              <a:gd name="connsiteX0" fmla="*/ 0 w 6039853"/>
              <a:gd name="connsiteY0" fmla="*/ 0 h 6327927"/>
              <a:gd name="connsiteX1" fmla="*/ 2502569 w 6039853"/>
              <a:gd name="connsiteY1" fmla="*/ 1925053 h 6327927"/>
              <a:gd name="connsiteX2" fmla="*/ 2839453 w 6039853"/>
              <a:gd name="connsiteY2" fmla="*/ 4932948 h 6327927"/>
              <a:gd name="connsiteX3" fmla="*/ 6039853 w 6039853"/>
              <a:gd name="connsiteY3" fmla="*/ 6304548 h 6327927"/>
              <a:gd name="connsiteX4" fmla="*/ 5967664 w 6039853"/>
              <a:gd name="connsiteY4" fmla="*/ 0 h 6327927"/>
              <a:gd name="connsiteX5" fmla="*/ 0 w 6039853"/>
              <a:gd name="connsiteY5" fmla="*/ 0 h 6327927"/>
              <a:gd name="connsiteX0" fmla="*/ 0 w 6039853"/>
              <a:gd name="connsiteY0" fmla="*/ 0 h 6327927"/>
              <a:gd name="connsiteX1" fmla="*/ 2502569 w 6039853"/>
              <a:gd name="connsiteY1" fmla="*/ 1925053 h 6327927"/>
              <a:gd name="connsiteX2" fmla="*/ 2839453 w 6039853"/>
              <a:gd name="connsiteY2" fmla="*/ 4932948 h 6327927"/>
              <a:gd name="connsiteX3" fmla="*/ 6039853 w 6039853"/>
              <a:gd name="connsiteY3" fmla="*/ 6304548 h 6327927"/>
              <a:gd name="connsiteX4" fmla="*/ 5967664 w 6039853"/>
              <a:gd name="connsiteY4" fmla="*/ 0 h 6327927"/>
              <a:gd name="connsiteX5" fmla="*/ 0 w 6039853"/>
              <a:gd name="connsiteY5" fmla="*/ 0 h 6327927"/>
              <a:gd name="connsiteX0" fmla="*/ 0 w 6039853"/>
              <a:gd name="connsiteY0" fmla="*/ 0 h 6354071"/>
              <a:gd name="connsiteX1" fmla="*/ 2502569 w 6039853"/>
              <a:gd name="connsiteY1" fmla="*/ 1925053 h 6354071"/>
              <a:gd name="connsiteX2" fmla="*/ 2839453 w 6039853"/>
              <a:gd name="connsiteY2" fmla="*/ 4932948 h 6354071"/>
              <a:gd name="connsiteX3" fmla="*/ 6039853 w 6039853"/>
              <a:gd name="connsiteY3" fmla="*/ 6304548 h 6354071"/>
              <a:gd name="connsiteX4" fmla="*/ 5967664 w 6039853"/>
              <a:gd name="connsiteY4" fmla="*/ 0 h 6354071"/>
              <a:gd name="connsiteX5" fmla="*/ 0 w 6039853"/>
              <a:gd name="connsiteY5" fmla="*/ 0 h 6354071"/>
              <a:gd name="connsiteX0" fmla="*/ 0 w 6039853"/>
              <a:gd name="connsiteY0" fmla="*/ 0 h 6354071"/>
              <a:gd name="connsiteX1" fmla="*/ 2502569 w 6039853"/>
              <a:gd name="connsiteY1" fmla="*/ 1925053 h 6354071"/>
              <a:gd name="connsiteX2" fmla="*/ 2839453 w 6039853"/>
              <a:gd name="connsiteY2" fmla="*/ 4932948 h 6354071"/>
              <a:gd name="connsiteX3" fmla="*/ 6039853 w 6039853"/>
              <a:gd name="connsiteY3" fmla="*/ 6304548 h 6354071"/>
              <a:gd name="connsiteX4" fmla="*/ 6005764 w 6039853"/>
              <a:gd name="connsiteY4" fmla="*/ 0 h 6354071"/>
              <a:gd name="connsiteX5" fmla="*/ 0 w 6039853"/>
              <a:gd name="connsiteY5" fmla="*/ 0 h 6354071"/>
              <a:gd name="connsiteX0" fmla="*/ 0 w 6005764"/>
              <a:gd name="connsiteY0" fmla="*/ 0 h 6290613"/>
              <a:gd name="connsiteX1" fmla="*/ 2502569 w 6005764"/>
              <a:gd name="connsiteY1" fmla="*/ 1925053 h 6290613"/>
              <a:gd name="connsiteX2" fmla="*/ 2839453 w 6005764"/>
              <a:gd name="connsiteY2" fmla="*/ 4932948 h 6290613"/>
              <a:gd name="connsiteX3" fmla="*/ 6001753 w 6005764"/>
              <a:gd name="connsiteY3" fmla="*/ 6266448 h 6290613"/>
              <a:gd name="connsiteX4" fmla="*/ 6005764 w 6005764"/>
              <a:gd name="connsiteY4" fmla="*/ 0 h 6290613"/>
              <a:gd name="connsiteX5" fmla="*/ 0 w 6005764"/>
              <a:gd name="connsiteY5" fmla="*/ 0 h 6290613"/>
              <a:gd name="connsiteX0" fmla="*/ 0 w 6005764"/>
              <a:gd name="connsiteY0" fmla="*/ 0 h 6300010"/>
              <a:gd name="connsiteX1" fmla="*/ 2502569 w 6005764"/>
              <a:gd name="connsiteY1" fmla="*/ 1925053 h 6300010"/>
              <a:gd name="connsiteX2" fmla="*/ 2839453 w 6005764"/>
              <a:gd name="connsiteY2" fmla="*/ 4932948 h 6300010"/>
              <a:gd name="connsiteX3" fmla="*/ 6001753 w 6005764"/>
              <a:gd name="connsiteY3" fmla="*/ 6266448 h 6300010"/>
              <a:gd name="connsiteX4" fmla="*/ 6005764 w 6005764"/>
              <a:gd name="connsiteY4" fmla="*/ 0 h 6300010"/>
              <a:gd name="connsiteX5" fmla="*/ 0 w 6005764"/>
              <a:gd name="connsiteY5" fmla="*/ 0 h 6300010"/>
              <a:gd name="connsiteX0" fmla="*/ 0 w 6005764"/>
              <a:gd name="connsiteY0" fmla="*/ 0 h 6301252"/>
              <a:gd name="connsiteX1" fmla="*/ 2502569 w 6005764"/>
              <a:gd name="connsiteY1" fmla="*/ 1925053 h 6301252"/>
              <a:gd name="connsiteX2" fmla="*/ 2839453 w 6005764"/>
              <a:gd name="connsiteY2" fmla="*/ 4932948 h 6301252"/>
              <a:gd name="connsiteX3" fmla="*/ 6001753 w 6005764"/>
              <a:gd name="connsiteY3" fmla="*/ 6266448 h 6301252"/>
              <a:gd name="connsiteX4" fmla="*/ 6005764 w 6005764"/>
              <a:gd name="connsiteY4" fmla="*/ 0 h 6301252"/>
              <a:gd name="connsiteX5" fmla="*/ 0 w 6005764"/>
              <a:gd name="connsiteY5" fmla="*/ 0 h 6301252"/>
              <a:gd name="connsiteX0" fmla="*/ 0 w 6005764"/>
              <a:gd name="connsiteY0" fmla="*/ 0 h 6328404"/>
              <a:gd name="connsiteX1" fmla="*/ 2502569 w 6005764"/>
              <a:gd name="connsiteY1" fmla="*/ 1925053 h 6328404"/>
              <a:gd name="connsiteX2" fmla="*/ 2839453 w 6005764"/>
              <a:gd name="connsiteY2" fmla="*/ 4932948 h 6328404"/>
              <a:gd name="connsiteX3" fmla="*/ 6001753 w 6005764"/>
              <a:gd name="connsiteY3" fmla="*/ 6266448 h 6328404"/>
              <a:gd name="connsiteX4" fmla="*/ 6005764 w 6005764"/>
              <a:gd name="connsiteY4" fmla="*/ 0 h 6328404"/>
              <a:gd name="connsiteX5" fmla="*/ 0 w 6005764"/>
              <a:gd name="connsiteY5" fmla="*/ 0 h 6328404"/>
              <a:gd name="connsiteX0" fmla="*/ 0 w 6005764"/>
              <a:gd name="connsiteY0" fmla="*/ 0 h 6321734"/>
              <a:gd name="connsiteX1" fmla="*/ 2502569 w 6005764"/>
              <a:gd name="connsiteY1" fmla="*/ 1925053 h 6321734"/>
              <a:gd name="connsiteX2" fmla="*/ 3273143 w 6005764"/>
              <a:gd name="connsiteY2" fmla="*/ 4856415 h 6321734"/>
              <a:gd name="connsiteX3" fmla="*/ 6001753 w 6005764"/>
              <a:gd name="connsiteY3" fmla="*/ 6266448 h 6321734"/>
              <a:gd name="connsiteX4" fmla="*/ 6005764 w 6005764"/>
              <a:gd name="connsiteY4" fmla="*/ 0 h 6321734"/>
              <a:gd name="connsiteX5" fmla="*/ 0 w 6005764"/>
              <a:gd name="connsiteY5" fmla="*/ 0 h 6321734"/>
              <a:gd name="connsiteX0" fmla="*/ 0 w 6005764"/>
              <a:gd name="connsiteY0" fmla="*/ 0 h 6312022"/>
              <a:gd name="connsiteX1" fmla="*/ 2502569 w 6005764"/>
              <a:gd name="connsiteY1" fmla="*/ 1925053 h 6312022"/>
              <a:gd name="connsiteX2" fmla="*/ 3273143 w 6005764"/>
              <a:gd name="connsiteY2" fmla="*/ 4856415 h 6312022"/>
              <a:gd name="connsiteX3" fmla="*/ 6001753 w 6005764"/>
              <a:gd name="connsiteY3" fmla="*/ 6266448 h 6312022"/>
              <a:gd name="connsiteX4" fmla="*/ 6005764 w 6005764"/>
              <a:gd name="connsiteY4" fmla="*/ 0 h 6312022"/>
              <a:gd name="connsiteX5" fmla="*/ 0 w 6005764"/>
              <a:gd name="connsiteY5" fmla="*/ 0 h 6312022"/>
              <a:gd name="connsiteX0" fmla="*/ 0 w 6005764"/>
              <a:gd name="connsiteY0" fmla="*/ 0 h 6312023"/>
              <a:gd name="connsiteX1" fmla="*/ 2502569 w 6005764"/>
              <a:gd name="connsiteY1" fmla="*/ 1925053 h 6312023"/>
              <a:gd name="connsiteX2" fmla="*/ 3145587 w 6005764"/>
              <a:gd name="connsiteY2" fmla="*/ 4856415 h 6312023"/>
              <a:gd name="connsiteX3" fmla="*/ 6001753 w 6005764"/>
              <a:gd name="connsiteY3" fmla="*/ 6266448 h 6312023"/>
              <a:gd name="connsiteX4" fmla="*/ 6005764 w 6005764"/>
              <a:gd name="connsiteY4" fmla="*/ 0 h 6312023"/>
              <a:gd name="connsiteX5" fmla="*/ 0 w 6005764"/>
              <a:gd name="connsiteY5" fmla="*/ 0 h 6312023"/>
              <a:gd name="connsiteX0" fmla="*/ 0 w 6005764"/>
              <a:gd name="connsiteY0" fmla="*/ 0 h 6318150"/>
              <a:gd name="connsiteX1" fmla="*/ 2502569 w 6005764"/>
              <a:gd name="connsiteY1" fmla="*/ 1925053 h 6318150"/>
              <a:gd name="connsiteX2" fmla="*/ 3145587 w 6005764"/>
              <a:gd name="connsiteY2" fmla="*/ 4856415 h 6318150"/>
              <a:gd name="connsiteX3" fmla="*/ 6001753 w 6005764"/>
              <a:gd name="connsiteY3" fmla="*/ 6266448 h 6318150"/>
              <a:gd name="connsiteX4" fmla="*/ 6005764 w 6005764"/>
              <a:gd name="connsiteY4" fmla="*/ 0 h 6318150"/>
              <a:gd name="connsiteX5" fmla="*/ 0 w 6005764"/>
              <a:gd name="connsiteY5" fmla="*/ 0 h 631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5764" h="6318150">
                <a:moveTo>
                  <a:pt x="0" y="0"/>
                </a:moveTo>
                <a:cubicBezTo>
                  <a:pt x="66174" y="1417720"/>
                  <a:pt x="1978305" y="1115651"/>
                  <a:pt x="2502569" y="1925053"/>
                </a:cubicBezTo>
                <a:cubicBezTo>
                  <a:pt x="3026834" y="2734456"/>
                  <a:pt x="2714790" y="3661059"/>
                  <a:pt x="3145587" y="4856415"/>
                </a:cubicBezTo>
                <a:cubicBezTo>
                  <a:pt x="3576384" y="6051771"/>
                  <a:pt x="4643187" y="6477001"/>
                  <a:pt x="6001753" y="6266448"/>
                </a:cubicBezTo>
                <a:lnTo>
                  <a:pt x="6005764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alpha val="40000"/>
                </a:schemeClr>
              </a:gs>
              <a:gs pos="0">
                <a:srgbClr val="181B2C">
                  <a:alpha val="25000"/>
                </a:srgbClr>
              </a:gs>
              <a:gs pos="55000">
                <a:schemeClr val="accent5">
                  <a:alpha val="44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Freeform: Shape 32">
            <a:extLst>
              <a:ext uri="{FF2B5EF4-FFF2-40B4-BE49-F238E27FC236}">
                <a16:creationId xmlns:a16="http://schemas.microsoft.com/office/drawing/2014/main" id="{922A6649-8C19-4D86-841C-EEAB98C95E01}"/>
              </a:ext>
            </a:extLst>
          </p:cNvPr>
          <p:cNvSpPr/>
          <p:nvPr/>
        </p:nvSpPr>
        <p:spPr>
          <a:xfrm>
            <a:off x="18630612" y="554996"/>
            <a:ext cx="860546" cy="2742799"/>
          </a:xfrm>
          <a:custGeom>
            <a:avLst/>
            <a:gdLst>
              <a:gd name="connsiteX0" fmla="*/ 2561234 w 2585297"/>
              <a:gd name="connsiteY0" fmla="*/ 0 h 6906127"/>
              <a:gd name="connsiteX1" fmla="*/ 780560 w 2585297"/>
              <a:gd name="connsiteY1" fmla="*/ 1852863 h 6906127"/>
              <a:gd name="connsiteX2" fmla="*/ 82728 w 2585297"/>
              <a:gd name="connsiteY2" fmla="*/ 4932948 h 6906127"/>
              <a:gd name="connsiteX3" fmla="*/ 2585297 w 2585297"/>
              <a:gd name="connsiteY3" fmla="*/ 6906127 h 6906127"/>
              <a:gd name="connsiteX4" fmla="*/ 2561234 w 2585297"/>
              <a:gd name="connsiteY4" fmla="*/ 0 h 6906127"/>
              <a:gd name="connsiteX0" fmla="*/ 2561234 w 2585297"/>
              <a:gd name="connsiteY0" fmla="*/ 10370 h 6916497"/>
              <a:gd name="connsiteX1" fmla="*/ 780560 w 2585297"/>
              <a:gd name="connsiteY1" fmla="*/ 1863233 h 6916497"/>
              <a:gd name="connsiteX2" fmla="*/ 82728 w 2585297"/>
              <a:gd name="connsiteY2" fmla="*/ 4943318 h 6916497"/>
              <a:gd name="connsiteX3" fmla="*/ 2585297 w 2585297"/>
              <a:gd name="connsiteY3" fmla="*/ 6916497 h 6916497"/>
              <a:gd name="connsiteX4" fmla="*/ 2561234 w 2585297"/>
              <a:gd name="connsiteY4" fmla="*/ 10370 h 6916497"/>
              <a:gd name="connsiteX0" fmla="*/ 2547392 w 2571455"/>
              <a:gd name="connsiteY0" fmla="*/ 8277 h 6914404"/>
              <a:gd name="connsiteX1" fmla="*/ 938168 w 2571455"/>
              <a:gd name="connsiteY1" fmla="*/ 2184990 h 6914404"/>
              <a:gd name="connsiteX2" fmla="*/ 68886 w 2571455"/>
              <a:gd name="connsiteY2" fmla="*/ 4941225 h 6914404"/>
              <a:gd name="connsiteX3" fmla="*/ 2571455 w 2571455"/>
              <a:gd name="connsiteY3" fmla="*/ 6914404 h 6914404"/>
              <a:gd name="connsiteX4" fmla="*/ 2547392 w 2571455"/>
              <a:gd name="connsiteY4" fmla="*/ 8277 h 6914404"/>
              <a:gd name="connsiteX0" fmla="*/ 2594895 w 2618958"/>
              <a:gd name="connsiteY0" fmla="*/ 8277 h 6914404"/>
              <a:gd name="connsiteX1" fmla="*/ 985671 w 2618958"/>
              <a:gd name="connsiteY1" fmla="*/ 2184990 h 6914404"/>
              <a:gd name="connsiteX2" fmla="*/ 116389 w 2618958"/>
              <a:gd name="connsiteY2" fmla="*/ 4941225 h 6914404"/>
              <a:gd name="connsiteX3" fmla="*/ 2618958 w 2618958"/>
              <a:gd name="connsiteY3" fmla="*/ 6914404 h 6914404"/>
              <a:gd name="connsiteX4" fmla="*/ 2594895 w 2618958"/>
              <a:gd name="connsiteY4" fmla="*/ 8277 h 6914404"/>
              <a:gd name="connsiteX0" fmla="*/ 2594895 w 2618958"/>
              <a:gd name="connsiteY0" fmla="*/ 8277 h 6914404"/>
              <a:gd name="connsiteX1" fmla="*/ 985671 w 2618958"/>
              <a:gd name="connsiteY1" fmla="*/ 2184990 h 6914404"/>
              <a:gd name="connsiteX2" fmla="*/ 116389 w 2618958"/>
              <a:gd name="connsiteY2" fmla="*/ 4941225 h 6914404"/>
              <a:gd name="connsiteX3" fmla="*/ 2618958 w 2618958"/>
              <a:gd name="connsiteY3" fmla="*/ 6914404 h 6914404"/>
              <a:gd name="connsiteX4" fmla="*/ 2594895 w 2618958"/>
              <a:gd name="connsiteY4" fmla="*/ 8277 h 6914404"/>
              <a:gd name="connsiteX0" fmla="*/ 2594895 w 2618958"/>
              <a:gd name="connsiteY0" fmla="*/ 8277 h 6914404"/>
              <a:gd name="connsiteX1" fmla="*/ 985671 w 2618958"/>
              <a:gd name="connsiteY1" fmla="*/ 2184990 h 6914404"/>
              <a:gd name="connsiteX2" fmla="*/ 116389 w 2618958"/>
              <a:gd name="connsiteY2" fmla="*/ 4941225 h 6914404"/>
              <a:gd name="connsiteX3" fmla="*/ 2618958 w 2618958"/>
              <a:gd name="connsiteY3" fmla="*/ 6914404 h 6914404"/>
              <a:gd name="connsiteX4" fmla="*/ 2594895 w 2618958"/>
              <a:gd name="connsiteY4" fmla="*/ 8277 h 6914404"/>
              <a:gd name="connsiteX0" fmla="*/ 2594895 w 2618958"/>
              <a:gd name="connsiteY0" fmla="*/ 8277 h 6914404"/>
              <a:gd name="connsiteX1" fmla="*/ 985671 w 2618958"/>
              <a:gd name="connsiteY1" fmla="*/ 2184990 h 6914404"/>
              <a:gd name="connsiteX2" fmla="*/ 116389 w 2618958"/>
              <a:gd name="connsiteY2" fmla="*/ 4941225 h 6914404"/>
              <a:gd name="connsiteX3" fmla="*/ 2618958 w 2618958"/>
              <a:gd name="connsiteY3" fmla="*/ 6914404 h 6914404"/>
              <a:gd name="connsiteX4" fmla="*/ 2594895 w 2618958"/>
              <a:gd name="connsiteY4" fmla="*/ 8277 h 6914404"/>
              <a:gd name="connsiteX0" fmla="*/ 2517149 w 2541212"/>
              <a:gd name="connsiteY0" fmla="*/ 8277 h 6914404"/>
              <a:gd name="connsiteX1" fmla="*/ 907925 w 2541212"/>
              <a:gd name="connsiteY1" fmla="*/ 2184990 h 6914404"/>
              <a:gd name="connsiteX2" fmla="*/ 38643 w 2541212"/>
              <a:gd name="connsiteY2" fmla="*/ 4941225 h 6914404"/>
              <a:gd name="connsiteX3" fmla="*/ 2541212 w 2541212"/>
              <a:gd name="connsiteY3" fmla="*/ 6914404 h 6914404"/>
              <a:gd name="connsiteX4" fmla="*/ 2517149 w 2541212"/>
              <a:gd name="connsiteY4" fmla="*/ 8277 h 69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1212" h="6914404">
                <a:moveTo>
                  <a:pt x="2517149" y="8277"/>
                </a:moveTo>
                <a:cubicBezTo>
                  <a:pt x="614154" y="-124071"/>
                  <a:pt x="1321009" y="1362832"/>
                  <a:pt x="907925" y="2184990"/>
                </a:cubicBezTo>
                <a:cubicBezTo>
                  <a:pt x="494841" y="3007148"/>
                  <a:pt x="-166896" y="3508464"/>
                  <a:pt x="38643" y="4941225"/>
                </a:cubicBezTo>
                <a:cubicBezTo>
                  <a:pt x="358482" y="6183486"/>
                  <a:pt x="1573672" y="6806120"/>
                  <a:pt x="2541212" y="6914404"/>
                </a:cubicBezTo>
                <a:lnTo>
                  <a:pt x="2517149" y="8277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5"/>
              </a:gs>
            </a:gsLst>
            <a:path path="circle">
              <a:fillToRect l="50000" t="-80000" r="50000" b="18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1B042FC-C26B-4382-9592-82E23899C494}"/>
              </a:ext>
            </a:extLst>
          </p:cNvPr>
          <p:cNvSpPr txBox="1"/>
          <p:nvPr/>
        </p:nvSpPr>
        <p:spPr>
          <a:xfrm rot="10800000" flipV="1">
            <a:off x="17971062" y="9953375"/>
            <a:ext cx="1515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2800" b="0" i="0" smtClean="0">
                <a:solidFill>
                  <a:schemeClr val="bg1"/>
                </a:solidFill>
                <a:latin typeface="Nexa Light" panose="02000000000000000000" pitchFamily="50" charset="0"/>
                <a:ea typeface="Roboto Condensed" panose="02000000000000000000" pitchFamily="2" charset="0"/>
                <a:cs typeface="Segoe UI" panose="020B0502040204020203" pitchFamily="34" charset="0"/>
              </a:rPr>
              <a:pPr algn="ctr"/>
              <a:t>12</a:t>
            </a:fld>
            <a:endParaRPr lang="id-ID" sz="8800" b="0" i="0" dirty="0">
              <a:solidFill>
                <a:schemeClr val="bg1"/>
              </a:solidFill>
              <a:latin typeface="Nexa Light" panose="02000000000000000000" pitchFamily="50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56" name="AutoShape 4">
            <a:extLst>
              <a:ext uri="{FF2B5EF4-FFF2-40B4-BE49-F238E27FC236}">
                <a16:creationId xmlns:a16="http://schemas.microsoft.com/office/drawing/2014/main" id="{87C63B49-06FD-4CCA-AA73-6366F0C11BBC}"/>
              </a:ext>
            </a:extLst>
          </p:cNvPr>
          <p:cNvSpPr>
            <a:spLocks/>
          </p:cNvSpPr>
          <p:nvPr/>
        </p:nvSpPr>
        <p:spPr bwMode="auto">
          <a:xfrm>
            <a:off x="14042239" y="4528917"/>
            <a:ext cx="433141" cy="44193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27E9A-44DE-D94C-560F-25BC97370A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1890" y="6157958"/>
            <a:ext cx="473490" cy="4734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F09919-6F1E-9200-284E-B0B52A4B3687}"/>
              </a:ext>
            </a:extLst>
          </p:cNvPr>
          <p:cNvSpPr/>
          <p:nvPr/>
        </p:nvSpPr>
        <p:spPr>
          <a:xfrm>
            <a:off x="14575991" y="6211289"/>
            <a:ext cx="2852032" cy="381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@pavlovaweb_manager3</a:t>
            </a:r>
            <a:endParaRPr lang="id-ID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33EA3E-E79D-4CCF-00C1-F9C10B89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4603" y="6749138"/>
            <a:ext cx="2187809" cy="2239046"/>
          </a:xfrm>
          <a:prstGeom prst="rect">
            <a:avLst/>
          </a:prstGeom>
        </p:spPr>
      </p:pic>
      <p:grpSp>
        <p:nvGrpSpPr>
          <p:cNvPr id="40" name="Group 1">
            <a:extLst>
              <a:ext uri="{FF2B5EF4-FFF2-40B4-BE49-F238E27FC236}">
                <a16:creationId xmlns:a16="http://schemas.microsoft.com/office/drawing/2014/main" id="{57BC337A-610A-4A52-9CC1-B2AF8746D3D5}"/>
              </a:ext>
            </a:extLst>
          </p:cNvPr>
          <p:cNvGrpSpPr/>
          <p:nvPr/>
        </p:nvGrpSpPr>
        <p:grpSpPr>
          <a:xfrm>
            <a:off x="19477038" y="-6309664"/>
            <a:ext cx="7185382" cy="5813462"/>
            <a:chOff x="8311455" y="1825003"/>
            <a:chExt cx="9405074" cy="7609344"/>
          </a:xfrm>
          <a:effectLst>
            <a:outerShdw blurRad="1270000" dist="1981200" dir="8100000" sx="85000" sy="85000" algn="tr" rotWithShape="0">
              <a:prstClr val="black">
                <a:alpha val="40000"/>
              </a:prstClr>
            </a:outerShdw>
          </a:effectLst>
        </p:grpSpPr>
        <p:sp>
          <p:nvSpPr>
            <p:cNvPr id="41" name="Freeform 170">
              <a:extLst>
                <a:ext uri="{FF2B5EF4-FFF2-40B4-BE49-F238E27FC236}">
                  <a16:creationId xmlns:a16="http://schemas.microsoft.com/office/drawing/2014/main" id="{22910EF7-94EC-41BE-B735-D0915D3D6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03849" y="4839535"/>
              <a:ext cx="2212680" cy="1359828"/>
            </a:xfrm>
            <a:custGeom>
              <a:avLst/>
              <a:gdLst>
                <a:gd name="T0" fmla="*/ 273 w 332"/>
                <a:gd name="T1" fmla="*/ 86 h 204"/>
                <a:gd name="T2" fmla="*/ 265 w 332"/>
                <a:gd name="T3" fmla="*/ 87 h 204"/>
                <a:gd name="T4" fmla="*/ 235 w 332"/>
                <a:gd name="T5" fmla="*/ 100 h 204"/>
                <a:gd name="T6" fmla="*/ 234 w 332"/>
                <a:gd name="T7" fmla="*/ 84 h 204"/>
                <a:gd name="T8" fmla="*/ 231 w 332"/>
                <a:gd name="T9" fmla="*/ 73 h 204"/>
                <a:gd name="T10" fmla="*/ 170 w 332"/>
                <a:gd name="T11" fmla="*/ 7 h 204"/>
                <a:gd name="T12" fmla="*/ 160 w 332"/>
                <a:gd name="T13" fmla="*/ 3 h 204"/>
                <a:gd name="T14" fmla="*/ 133 w 332"/>
                <a:gd name="T15" fmla="*/ 0 h 204"/>
                <a:gd name="T16" fmla="*/ 129 w 332"/>
                <a:gd name="T17" fmla="*/ 0 h 204"/>
                <a:gd name="T18" fmla="*/ 31 w 332"/>
                <a:gd name="T19" fmla="*/ 102 h 204"/>
                <a:gd name="T20" fmla="*/ 36 w 332"/>
                <a:gd name="T21" fmla="*/ 132 h 204"/>
                <a:gd name="T22" fmla="*/ 0 w 332"/>
                <a:gd name="T23" fmla="*/ 168 h 204"/>
                <a:gd name="T24" fmla="*/ 37 w 332"/>
                <a:gd name="T25" fmla="*/ 204 h 204"/>
                <a:gd name="T26" fmla="*/ 133 w 332"/>
                <a:gd name="T27" fmla="*/ 204 h 204"/>
                <a:gd name="T28" fmla="*/ 138 w 332"/>
                <a:gd name="T29" fmla="*/ 204 h 204"/>
                <a:gd name="T30" fmla="*/ 273 w 332"/>
                <a:gd name="T31" fmla="*/ 204 h 204"/>
                <a:gd name="T32" fmla="*/ 332 w 332"/>
                <a:gd name="T33" fmla="*/ 145 h 204"/>
                <a:gd name="T34" fmla="*/ 273 w 332"/>
                <a:gd name="T3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2" h="204">
                  <a:moveTo>
                    <a:pt x="273" y="86"/>
                  </a:moveTo>
                  <a:cubicBezTo>
                    <a:pt x="270" y="86"/>
                    <a:pt x="268" y="86"/>
                    <a:pt x="265" y="87"/>
                  </a:cubicBezTo>
                  <a:cubicBezTo>
                    <a:pt x="254" y="88"/>
                    <a:pt x="244" y="93"/>
                    <a:pt x="235" y="100"/>
                  </a:cubicBezTo>
                  <a:cubicBezTo>
                    <a:pt x="235" y="94"/>
                    <a:pt x="235" y="89"/>
                    <a:pt x="234" y="84"/>
                  </a:cubicBezTo>
                  <a:cubicBezTo>
                    <a:pt x="233" y="80"/>
                    <a:pt x="232" y="76"/>
                    <a:pt x="231" y="73"/>
                  </a:cubicBezTo>
                  <a:cubicBezTo>
                    <a:pt x="222" y="42"/>
                    <a:pt x="199" y="18"/>
                    <a:pt x="170" y="7"/>
                  </a:cubicBezTo>
                  <a:cubicBezTo>
                    <a:pt x="167" y="5"/>
                    <a:pt x="163" y="4"/>
                    <a:pt x="160" y="3"/>
                  </a:cubicBezTo>
                  <a:cubicBezTo>
                    <a:pt x="151" y="1"/>
                    <a:pt x="142" y="0"/>
                    <a:pt x="133" y="0"/>
                  </a:cubicBezTo>
                  <a:cubicBezTo>
                    <a:pt x="132" y="0"/>
                    <a:pt x="131" y="0"/>
                    <a:pt x="129" y="0"/>
                  </a:cubicBezTo>
                  <a:cubicBezTo>
                    <a:pt x="75" y="2"/>
                    <a:pt x="31" y="47"/>
                    <a:pt x="31" y="102"/>
                  </a:cubicBezTo>
                  <a:cubicBezTo>
                    <a:pt x="31" y="112"/>
                    <a:pt x="33" y="122"/>
                    <a:pt x="36" y="132"/>
                  </a:cubicBezTo>
                  <a:cubicBezTo>
                    <a:pt x="16" y="132"/>
                    <a:pt x="0" y="148"/>
                    <a:pt x="0" y="168"/>
                  </a:cubicBezTo>
                  <a:cubicBezTo>
                    <a:pt x="0" y="188"/>
                    <a:pt x="17" y="204"/>
                    <a:pt x="37" y="204"/>
                  </a:cubicBezTo>
                  <a:cubicBezTo>
                    <a:pt x="133" y="204"/>
                    <a:pt x="133" y="204"/>
                    <a:pt x="133" y="204"/>
                  </a:cubicBezTo>
                  <a:cubicBezTo>
                    <a:pt x="138" y="204"/>
                    <a:pt x="138" y="204"/>
                    <a:pt x="138" y="204"/>
                  </a:cubicBezTo>
                  <a:cubicBezTo>
                    <a:pt x="273" y="204"/>
                    <a:pt x="273" y="204"/>
                    <a:pt x="273" y="204"/>
                  </a:cubicBezTo>
                  <a:cubicBezTo>
                    <a:pt x="306" y="204"/>
                    <a:pt x="332" y="177"/>
                    <a:pt x="332" y="145"/>
                  </a:cubicBezTo>
                  <a:cubicBezTo>
                    <a:pt x="332" y="112"/>
                    <a:pt x="306" y="86"/>
                    <a:pt x="273" y="8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49" name="Group 98">
              <a:extLst>
                <a:ext uri="{FF2B5EF4-FFF2-40B4-BE49-F238E27FC236}">
                  <a16:creationId xmlns:a16="http://schemas.microsoft.com/office/drawing/2014/main" id="{643F7E33-BB1C-4143-8296-CE5125481FCA}"/>
                </a:ext>
              </a:extLst>
            </p:cNvPr>
            <p:cNvGrpSpPr/>
            <p:nvPr/>
          </p:nvGrpSpPr>
          <p:grpSpPr>
            <a:xfrm>
              <a:off x="8311455" y="1825003"/>
              <a:ext cx="7287152" cy="7609344"/>
              <a:chOff x="4368800" y="1539876"/>
              <a:chExt cx="2441575" cy="2549526"/>
            </a:xfrm>
          </p:grpSpPr>
          <p:sp>
            <p:nvSpPr>
              <p:cNvPr id="57" name="Freeform 174">
                <a:extLst>
                  <a:ext uri="{FF2B5EF4-FFF2-40B4-BE49-F238E27FC236}">
                    <a16:creationId xmlns:a16="http://schemas.microsoft.com/office/drawing/2014/main" id="{6C7270A7-70EA-4425-BA28-04DF25A930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5100" y="3543368"/>
                <a:ext cx="741363" cy="455613"/>
              </a:xfrm>
              <a:custGeom>
                <a:avLst/>
                <a:gdLst>
                  <a:gd name="T0" fmla="*/ 273 w 332"/>
                  <a:gd name="T1" fmla="*/ 86 h 204"/>
                  <a:gd name="T2" fmla="*/ 265 w 332"/>
                  <a:gd name="T3" fmla="*/ 87 h 204"/>
                  <a:gd name="T4" fmla="*/ 235 w 332"/>
                  <a:gd name="T5" fmla="*/ 100 h 204"/>
                  <a:gd name="T6" fmla="*/ 234 w 332"/>
                  <a:gd name="T7" fmla="*/ 84 h 204"/>
                  <a:gd name="T8" fmla="*/ 231 w 332"/>
                  <a:gd name="T9" fmla="*/ 73 h 204"/>
                  <a:gd name="T10" fmla="*/ 170 w 332"/>
                  <a:gd name="T11" fmla="*/ 7 h 204"/>
                  <a:gd name="T12" fmla="*/ 160 w 332"/>
                  <a:gd name="T13" fmla="*/ 3 h 204"/>
                  <a:gd name="T14" fmla="*/ 133 w 332"/>
                  <a:gd name="T15" fmla="*/ 0 h 204"/>
                  <a:gd name="T16" fmla="*/ 129 w 332"/>
                  <a:gd name="T17" fmla="*/ 0 h 204"/>
                  <a:gd name="T18" fmla="*/ 31 w 332"/>
                  <a:gd name="T19" fmla="*/ 102 h 204"/>
                  <a:gd name="T20" fmla="*/ 36 w 332"/>
                  <a:gd name="T21" fmla="*/ 132 h 204"/>
                  <a:gd name="T22" fmla="*/ 0 w 332"/>
                  <a:gd name="T23" fmla="*/ 168 h 204"/>
                  <a:gd name="T24" fmla="*/ 37 w 332"/>
                  <a:gd name="T25" fmla="*/ 204 h 204"/>
                  <a:gd name="T26" fmla="*/ 133 w 332"/>
                  <a:gd name="T27" fmla="*/ 204 h 204"/>
                  <a:gd name="T28" fmla="*/ 138 w 332"/>
                  <a:gd name="T29" fmla="*/ 204 h 204"/>
                  <a:gd name="T30" fmla="*/ 273 w 332"/>
                  <a:gd name="T31" fmla="*/ 204 h 204"/>
                  <a:gd name="T32" fmla="*/ 332 w 332"/>
                  <a:gd name="T33" fmla="*/ 145 h 204"/>
                  <a:gd name="T34" fmla="*/ 273 w 332"/>
                  <a:gd name="T35" fmla="*/ 8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2" h="204">
                    <a:moveTo>
                      <a:pt x="273" y="86"/>
                    </a:moveTo>
                    <a:cubicBezTo>
                      <a:pt x="270" y="86"/>
                      <a:pt x="268" y="86"/>
                      <a:pt x="265" y="87"/>
                    </a:cubicBezTo>
                    <a:cubicBezTo>
                      <a:pt x="254" y="88"/>
                      <a:pt x="244" y="93"/>
                      <a:pt x="235" y="100"/>
                    </a:cubicBezTo>
                    <a:cubicBezTo>
                      <a:pt x="235" y="94"/>
                      <a:pt x="235" y="89"/>
                      <a:pt x="234" y="84"/>
                    </a:cubicBezTo>
                    <a:cubicBezTo>
                      <a:pt x="233" y="80"/>
                      <a:pt x="232" y="76"/>
                      <a:pt x="231" y="73"/>
                    </a:cubicBezTo>
                    <a:cubicBezTo>
                      <a:pt x="222" y="42"/>
                      <a:pt x="199" y="18"/>
                      <a:pt x="170" y="7"/>
                    </a:cubicBezTo>
                    <a:cubicBezTo>
                      <a:pt x="167" y="5"/>
                      <a:pt x="163" y="4"/>
                      <a:pt x="160" y="3"/>
                    </a:cubicBezTo>
                    <a:cubicBezTo>
                      <a:pt x="151" y="1"/>
                      <a:pt x="142" y="0"/>
                      <a:pt x="133" y="0"/>
                    </a:cubicBezTo>
                    <a:cubicBezTo>
                      <a:pt x="132" y="0"/>
                      <a:pt x="131" y="0"/>
                      <a:pt x="129" y="0"/>
                    </a:cubicBezTo>
                    <a:cubicBezTo>
                      <a:pt x="75" y="2"/>
                      <a:pt x="31" y="47"/>
                      <a:pt x="31" y="102"/>
                    </a:cubicBezTo>
                    <a:cubicBezTo>
                      <a:pt x="31" y="112"/>
                      <a:pt x="33" y="122"/>
                      <a:pt x="36" y="132"/>
                    </a:cubicBezTo>
                    <a:cubicBezTo>
                      <a:pt x="16" y="132"/>
                      <a:pt x="0" y="148"/>
                      <a:pt x="0" y="168"/>
                    </a:cubicBezTo>
                    <a:cubicBezTo>
                      <a:pt x="0" y="188"/>
                      <a:pt x="17" y="204"/>
                      <a:pt x="37" y="204"/>
                    </a:cubicBezTo>
                    <a:cubicBezTo>
                      <a:pt x="133" y="204"/>
                      <a:pt x="133" y="204"/>
                      <a:pt x="133" y="204"/>
                    </a:cubicBezTo>
                    <a:cubicBezTo>
                      <a:pt x="138" y="204"/>
                      <a:pt x="138" y="204"/>
                      <a:pt x="138" y="204"/>
                    </a:cubicBezTo>
                    <a:cubicBezTo>
                      <a:pt x="273" y="204"/>
                      <a:pt x="273" y="204"/>
                      <a:pt x="273" y="204"/>
                    </a:cubicBezTo>
                    <a:cubicBezTo>
                      <a:pt x="306" y="204"/>
                      <a:pt x="332" y="178"/>
                      <a:pt x="332" y="145"/>
                    </a:cubicBezTo>
                    <a:cubicBezTo>
                      <a:pt x="332" y="112"/>
                      <a:pt x="306" y="86"/>
                      <a:pt x="273" y="8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" name="Freeform 116">
                <a:extLst>
                  <a:ext uri="{FF2B5EF4-FFF2-40B4-BE49-F238E27FC236}">
                    <a16:creationId xmlns:a16="http://schemas.microsoft.com/office/drawing/2014/main" id="{D982E012-418F-408B-B22E-44D7665F6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6638" y="1539876"/>
                <a:ext cx="50800" cy="66675"/>
              </a:xfrm>
              <a:custGeom>
                <a:avLst/>
                <a:gdLst>
                  <a:gd name="T0" fmla="*/ 21 w 23"/>
                  <a:gd name="T1" fmla="*/ 0 h 30"/>
                  <a:gd name="T2" fmla="*/ 21 w 23"/>
                  <a:gd name="T3" fmla="*/ 0 h 30"/>
                  <a:gd name="T4" fmla="*/ 22 w 23"/>
                  <a:gd name="T5" fmla="*/ 5 h 30"/>
                  <a:gd name="T6" fmla="*/ 8 w 23"/>
                  <a:gd name="T7" fmla="*/ 28 h 30"/>
                  <a:gd name="T8" fmla="*/ 2 w 23"/>
                  <a:gd name="T9" fmla="*/ 29 h 30"/>
                  <a:gd name="T10" fmla="*/ 2 w 23"/>
                  <a:gd name="T11" fmla="*/ 29 h 30"/>
                  <a:gd name="T12" fmla="*/ 1 w 23"/>
                  <a:gd name="T13" fmla="*/ 25 h 30"/>
                  <a:gd name="T14" fmla="*/ 16 w 23"/>
                  <a:gd name="T15" fmla="*/ 2 h 30"/>
                  <a:gd name="T16" fmla="*/ 21 w 23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3" y="1"/>
                      <a:pt x="23" y="3"/>
                      <a:pt x="22" y="5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7" y="29"/>
                      <a:pt x="4" y="30"/>
                      <a:pt x="2" y="2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1" y="28"/>
                      <a:pt x="0" y="26"/>
                      <a:pt x="1" y="25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7" y="0"/>
                      <a:pt x="19" y="0"/>
                      <a:pt x="21" y="0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117">
                <a:extLst>
                  <a:ext uri="{FF2B5EF4-FFF2-40B4-BE49-F238E27FC236}">
                    <a16:creationId xmlns:a16="http://schemas.microsoft.com/office/drawing/2014/main" id="{85110507-167C-4769-95E8-17E4518CF4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1576389"/>
                <a:ext cx="85725" cy="111125"/>
              </a:xfrm>
              <a:custGeom>
                <a:avLst/>
                <a:gdLst>
                  <a:gd name="T0" fmla="*/ 0 w 38"/>
                  <a:gd name="T1" fmla="*/ 42 h 50"/>
                  <a:gd name="T2" fmla="*/ 13 w 38"/>
                  <a:gd name="T3" fmla="*/ 50 h 50"/>
                  <a:gd name="T4" fmla="*/ 28 w 38"/>
                  <a:gd name="T5" fmla="*/ 34 h 50"/>
                  <a:gd name="T6" fmla="*/ 38 w 38"/>
                  <a:gd name="T7" fmla="*/ 3 h 50"/>
                  <a:gd name="T8" fmla="*/ 27 w 38"/>
                  <a:gd name="T9" fmla="*/ 0 h 50"/>
                  <a:gd name="T10" fmla="*/ 7 w 38"/>
                  <a:gd name="T11" fmla="*/ 17 h 50"/>
                  <a:gd name="T12" fmla="*/ 0 w 38"/>
                  <a:gd name="T13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50">
                    <a:moveTo>
                      <a:pt x="0" y="42"/>
                    </a:moveTo>
                    <a:cubicBezTo>
                      <a:pt x="13" y="50"/>
                      <a:pt x="13" y="50"/>
                      <a:pt x="13" y="50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33" y="28"/>
                      <a:pt x="37" y="11"/>
                      <a:pt x="38" y="3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EDBD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118">
                <a:extLst>
                  <a:ext uri="{FF2B5EF4-FFF2-40B4-BE49-F238E27FC236}">
                    <a16:creationId xmlns:a16="http://schemas.microsoft.com/office/drawing/2014/main" id="{7304F4BE-CD12-4DAC-B9FC-71AE0CA0BF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8063" y="1560514"/>
                <a:ext cx="44450" cy="66675"/>
              </a:xfrm>
              <a:custGeom>
                <a:avLst/>
                <a:gdLst>
                  <a:gd name="T0" fmla="*/ 2 w 20"/>
                  <a:gd name="T1" fmla="*/ 28 h 30"/>
                  <a:gd name="T2" fmla="*/ 4 w 20"/>
                  <a:gd name="T3" fmla="*/ 30 h 30"/>
                  <a:gd name="T4" fmla="*/ 6 w 20"/>
                  <a:gd name="T5" fmla="*/ 28 h 30"/>
                  <a:gd name="T6" fmla="*/ 19 w 20"/>
                  <a:gd name="T7" fmla="*/ 10 h 30"/>
                  <a:gd name="T8" fmla="*/ 20 w 20"/>
                  <a:gd name="T9" fmla="*/ 4 h 30"/>
                  <a:gd name="T10" fmla="*/ 16 w 20"/>
                  <a:gd name="T11" fmla="*/ 1 h 30"/>
                  <a:gd name="T12" fmla="*/ 1 w 20"/>
                  <a:gd name="T13" fmla="*/ 22 h 30"/>
                  <a:gd name="T14" fmla="*/ 2 w 20"/>
                  <a:gd name="T15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30">
                    <a:moveTo>
                      <a:pt x="2" y="28"/>
                    </a:moveTo>
                    <a:cubicBezTo>
                      <a:pt x="4" y="30"/>
                      <a:pt x="4" y="30"/>
                      <a:pt x="4" y="30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0" y="8"/>
                      <a:pt x="20" y="6"/>
                      <a:pt x="20" y="4"/>
                    </a:cubicBezTo>
                    <a:cubicBezTo>
                      <a:pt x="19" y="3"/>
                      <a:pt x="17" y="0"/>
                      <a:pt x="16" y="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4"/>
                      <a:pt x="0" y="27"/>
                      <a:pt x="2" y="28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119">
                <a:extLst>
                  <a:ext uri="{FF2B5EF4-FFF2-40B4-BE49-F238E27FC236}">
                    <a16:creationId xmlns:a16="http://schemas.microsoft.com/office/drawing/2014/main" id="{B4DC59D1-7EC9-4AAE-A6A8-EF15539427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2988" y="1617664"/>
                <a:ext cx="26988" cy="22225"/>
              </a:xfrm>
              <a:custGeom>
                <a:avLst/>
                <a:gdLst>
                  <a:gd name="T0" fmla="*/ 10 w 12"/>
                  <a:gd name="T1" fmla="*/ 2 h 10"/>
                  <a:gd name="T2" fmla="*/ 10 w 12"/>
                  <a:gd name="T3" fmla="*/ 2 h 10"/>
                  <a:gd name="T4" fmla="*/ 10 w 12"/>
                  <a:gd name="T5" fmla="*/ 6 h 10"/>
                  <a:gd name="T6" fmla="*/ 6 w 12"/>
                  <a:gd name="T7" fmla="*/ 9 h 10"/>
                  <a:gd name="T8" fmla="*/ 1 w 12"/>
                  <a:gd name="T9" fmla="*/ 8 h 10"/>
                  <a:gd name="T10" fmla="*/ 1 w 12"/>
                  <a:gd name="T11" fmla="*/ 8 h 10"/>
                  <a:gd name="T12" fmla="*/ 2 w 12"/>
                  <a:gd name="T13" fmla="*/ 4 h 10"/>
                  <a:gd name="T14" fmla="*/ 6 w 12"/>
                  <a:gd name="T15" fmla="*/ 1 h 10"/>
                  <a:gd name="T16" fmla="*/ 10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0" y="2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12" y="3"/>
                      <a:pt x="12" y="5"/>
                      <a:pt x="10" y="6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10"/>
                      <a:pt x="3" y="10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7"/>
                      <a:pt x="0" y="5"/>
                      <a:pt x="2" y="4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0"/>
                      <a:pt x="9" y="1"/>
                      <a:pt x="10" y="2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120">
                <a:extLst>
                  <a:ext uri="{FF2B5EF4-FFF2-40B4-BE49-F238E27FC236}">
                    <a16:creationId xmlns:a16="http://schemas.microsoft.com/office/drawing/2014/main" id="{BB2973DD-F46E-46BE-B70A-14A703D755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7750" y="1595439"/>
                <a:ext cx="28575" cy="25400"/>
              </a:xfrm>
              <a:custGeom>
                <a:avLst/>
                <a:gdLst>
                  <a:gd name="T0" fmla="*/ 11 w 13"/>
                  <a:gd name="T1" fmla="*/ 2 h 11"/>
                  <a:gd name="T2" fmla="*/ 11 w 13"/>
                  <a:gd name="T3" fmla="*/ 2 h 11"/>
                  <a:gd name="T4" fmla="*/ 11 w 13"/>
                  <a:gd name="T5" fmla="*/ 7 h 11"/>
                  <a:gd name="T6" fmla="*/ 7 w 13"/>
                  <a:gd name="T7" fmla="*/ 10 h 11"/>
                  <a:gd name="T8" fmla="*/ 1 w 13"/>
                  <a:gd name="T9" fmla="*/ 9 h 11"/>
                  <a:gd name="T10" fmla="*/ 1 w 13"/>
                  <a:gd name="T11" fmla="*/ 9 h 11"/>
                  <a:gd name="T12" fmla="*/ 2 w 13"/>
                  <a:gd name="T13" fmla="*/ 4 h 11"/>
                  <a:gd name="T14" fmla="*/ 6 w 13"/>
                  <a:gd name="T15" fmla="*/ 1 h 11"/>
                  <a:gd name="T16" fmla="*/ 11 w 13"/>
                  <a:gd name="T17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11">
                    <a:moveTo>
                      <a:pt x="11" y="2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3" y="3"/>
                      <a:pt x="12" y="5"/>
                      <a:pt x="11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5" y="11"/>
                      <a:pt x="3" y="10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8"/>
                      <a:pt x="0" y="5"/>
                      <a:pt x="2" y="4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8" y="0"/>
                      <a:pt x="10" y="1"/>
                      <a:pt x="11" y="2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121">
                <a:extLst>
                  <a:ext uri="{FF2B5EF4-FFF2-40B4-BE49-F238E27FC236}">
                    <a16:creationId xmlns:a16="http://schemas.microsoft.com/office/drawing/2014/main" id="{18E10792-0CC0-4076-BB3A-5CDF633C35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513" y="1573214"/>
                <a:ext cx="28575" cy="22225"/>
              </a:xfrm>
              <a:custGeom>
                <a:avLst/>
                <a:gdLst>
                  <a:gd name="T0" fmla="*/ 12 w 13"/>
                  <a:gd name="T1" fmla="*/ 1 h 10"/>
                  <a:gd name="T2" fmla="*/ 12 w 13"/>
                  <a:gd name="T3" fmla="*/ 1 h 10"/>
                  <a:gd name="T4" fmla="*/ 11 w 13"/>
                  <a:gd name="T5" fmla="*/ 6 h 10"/>
                  <a:gd name="T6" fmla="*/ 7 w 13"/>
                  <a:gd name="T7" fmla="*/ 9 h 10"/>
                  <a:gd name="T8" fmla="*/ 2 w 13"/>
                  <a:gd name="T9" fmla="*/ 8 h 10"/>
                  <a:gd name="T10" fmla="*/ 2 w 13"/>
                  <a:gd name="T11" fmla="*/ 8 h 10"/>
                  <a:gd name="T12" fmla="*/ 2 w 13"/>
                  <a:gd name="T13" fmla="*/ 4 h 10"/>
                  <a:gd name="T14" fmla="*/ 6 w 13"/>
                  <a:gd name="T15" fmla="*/ 1 h 10"/>
                  <a:gd name="T16" fmla="*/ 12 w 13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10">
                    <a:moveTo>
                      <a:pt x="12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3" y="3"/>
                      <a:pt x="13" y="5"/>
                      <a:pt x="11" y="6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5" y="10"/>
                      <a:pt x="3" y="10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1" y="5"/>
                      <a:pt x="2" y="4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8" y="0"/>
                      <a:pt x="10" y="0"/>
                      <a:pt x="12" y="1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122">
                <a:extLst>
                  <a:ext uri="{FF2B5EF4-FFF2-40B4-BE49-F238E27FC236}">
                    <a16:creationId xmlns:a16="http://schemas.microsoft.com/office/drawing/2014/main" id="{2085EBA5-1E8F-42E1-AAB1-E3EB50FACD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1604964"/>
                <a:ext cx="53975" cy="80963"/>
              </a:xfrm>
              <a:custGeom>
                <a:avLst/>
                <a:gdLst>
                  <a:gd name="T0" fmla="*/ 0 w 24"/>
                  <a:gd name="T1" fmla="*/ 30 h 36"/>
                  <a:gd name="T2" fmla="*/ 9 w 24"/>
                  <a:gd name="T3" fmla="*/ 36 h 36"/>
                  <a:gd name="T4" fmla="*/ 16 w 24"/>
                  <a:gd name="T5" fmla="*/ 2 h 36"/>
                  <a:gd name="T6" fmla="*/ 13 w 24"/>
                  <a:gd name="T7" fmla="*/ 0 h 36"/>
                  <a:gd name="T8" fmla="*/ 7 w 24"/>
                  <a:gd name="T9" fmla="*/ 4 h 36"/>
                  <a:gd name="T10" fmla="*/ 0 w 24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6">
                    <a:moveTo>
                      <a:pt x="0" y="30"/>
                    </a:moveTo>
                    <a:cubicBezTo>
                      <a:pt x="9" y="36"/>
                      <a:pt x="9" y="36"/>
                      <a:pt x="9" y="36"/>
                    </a:cubicBezTo>
                    <a:cubicBezTo>
                      <a:pt x="13" y="29"/>
                      <a:pt x="24" y="8"/>
                      <a:pt x="16" y="2"/>
                    </a:cubicBezTo>
                    <a:cubicBezTo>
                      <a:pt x="15" y="1"/>
                      <a:pt x="14" y="0"/>
                      <a:pt x="13" y="0"/>
                    </a:cubicBezTo>
                    <a:cubicBezTo>
                      <a:pt x="7" y="4"/>
                      <a:pt x="7" y="4"/>
                      <a:pt x="7" y="4"/>
                    </a:cubicBez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123">
                <a:extLst>
                  <a:ext uri="{FF2B5EF4-FFF2-40B4-BE49-F238E27FC236}">
                    <a16:creationId xmlns:a16="http://schemas.microsoft.com/office/drawing/2014/main" id="{946D28D3-26E1-44BF-8174-4FEC57B2A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1550" y="1651001"/>
                <a:ext cx="65088" cy="58738"/>
              </a:xfrm>
              <a:custGeom>
                <a:avLst/>
                <a:gdLst>
                  <a:gd name="T0" fmla="*/ 0 w 41"/>
                  <a:gd name="T1" fmla="*/ 15 h 37"/>
                  <a:gd name="T2" fmla="*/ 31 w 41"/>
                  <a:gd name="T3" fmla="*/ 37 h 37"/>
                  <a:gd name="T4" fmla="*/ 41 w 41"/>
                  <a:gd name="T5" fmla="*/ 23 h 37"/>
                  <a:gd name="T6" fmla="*/ 10 w 41"/>
                  <a:gd name="T7" fmla="*/ 0 h 37"/>
                  <a:gd name="T8" fmla="*/ 0 w 41"/>
                  <a:gd name="T9" fmla="*/ 1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7">
                    <a:moveTo>
                      <a:pt x="0" y="15"/>
                    </a:moveTo>
                    <a:lnTo>
                      <a:pt x="31" y="37"/>
                    </a:lnTo>
                    <a:lnTo>
                      <a:pt x="41" y="23"/>
                    </a:lnTo>
                    <a:lnTo>
                      <a:pt x="10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124">
                <a:extLst>
                  <a:ext uri="{FF2B5EF4-FFF2-40B4-BE49-F238E27FC236}">
                    <a16:creationId xmlns:a16="http://schemas.microsoft.com/office/drawing/2014/main" id="{6A7871EB-5272-4141-8EAB-8710CDFB2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8350" y="1662114"/>
                <a:ext cx="258763" cy="315913"/>
              </a:xfrm>
              <a:custGeom>
                <a:avLst/>
                <a:gdLst>
                  <a:gd name="T0" fmla="*/ 0 w 116"/>
                  <a:gd name="T1" fmla="*/ 122 h 141"/>
                  <a:gd name="T2" fmla="*/ 93 w 116"/>
                  <a:gd name="T3" fmla="*/ 0 h 141"/>
                  <a:gd name="T4" fmla="*/ 93 w 116"/>
                  <a:gd name="T5" fmla="*/ 0 h 141"/>
                  <a:gd name="T6" fmla="*/ 116 w 116"/>
                  <a:gd name="T7" fmla="*/ 19 h 141"/>
                  <a:gd name="T8" fmla="*/ 116 w 116"/>
                  <a:gd name="T9" fmla="*/ 19 h 141"/>
                  <a:gd name="T10" fmla="*/ 23 w 116"/>
                  <a:gd name="T11" fmla="*/ 141 h 141"/>
                  <a:gd name="T12" fmla="*/ 0 w 116"/>
                  <a:gd name="T13" fmla="*/ 12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41">
                    <a:moveTo>
                      <a:pt x="0" y="122"/>
                    </a:moveTo>
                    <a:cubicBezTo>
                      <a:pt x="93" y="0"/>
                      <a:pt x="93" y="0"/>
                      <a:pt x="93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116" y="19"/>
                      <a:pt x="116" y="19"/>
                      <a:pt x="116" y="19"/>
                    </a:cubicBezTo>
                    <a:cubicBezTo>
                      <a:pt x="116" y="19"/>
                      <a:pt x="116" y="19"/>
                      <a:pt x="116" y="19"/>
                    </a:cubicBezTo>
                    <a:cubicBezTo>
                      <a:pt x="23" y="141"/>
                      <a:pt x="23" y="141"/>
                      <a:pt x="23" y="141"/>
                    </a:cubicBezTo>
                    <a:lnTo>
                      <a:pt x="0" y="122"/>
                    </a:ln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126">
                <a:extLst>
                  <a:ext uri="{FF2B5EF4-FFF2-40B4-BE49-F238E27FC236}">
                    <a16:creationId xmlns:a16="http://schemas.microsoft.com/office/drawing/2014/main" id="{0DD6A7FE-B7DD-44A0-9996-2436AEE6D7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3438" y="3127376"/>
                <a:ext cx="341313" cy="377825"/>
              </a:xfrm>
              <a:custGeom>
                <a:avLst/>
                <a:gdLst>
                  <a:gd name="T0" fmla="*/ 112 w 153"/>
                  <a:gd name="T1" fmla="*/ 0 h 169"/>
                  <a:gd name="T2" fmla="*/ 0 w 153"/>
                  <a:gd name="T3" fmla="*/ 169 h 169"/>
                  <a:gd name="T4" fmla="*/ 153 w 153"/>
                  <a:gd name="T5" fmla="*/ 36 h 169"/>
                  <a:gd name="T6" fmla="*/ 112 w 153"/>
                  <a:gd name="T7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" h="169">
                    <a:moveTo>
                      <a:pt x="112" y="0"/>
                    </a:moveTo>
                    <a:cubicBezTo>
                      <a:pt x="82" y="56"/>
                      <a:pt x="44" y="114"/>
                      <a:pt x="0" y="169"/>
                    </a:cubicBezTo>
                    <a:cubicBezTo>
                      <a:pt x="49" y="118"/>
                      <a:pt x="102" y="73"/>
                      <a:pt x="153" y="36"/>
                    </a:cubicBez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3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128">
                <a:extLst>
                  <a:ext uri="{FF2B5EF4-FFF2-40B4-BE49-F238E27FC236}">
                    <a16:creationId xmlns:a16="http://schemas.microsoft.com/office/drawing/2014/main" id="{88622A1B-CAF7-425D-B98C-4890670F60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0188" y="3713164"/>
                <a:ext cx="341313" cy="376238"/>
              </a:xfrm>
              <a:custGeom>
                <a:avLst/>
                <a:gdLst>
                  <a:gd name="T0" fmla="*/ 111 w 153"/>
                  <a:gd name="T1" fmla="*/ 0 h 169"/>
                  <a:gd name="T2" fmla="*/ 0 w 153"/>
                  <a:gd name="T3" fmla="*/ 169 h 169"/>
                  <a:gd name="T4" fmla="*/ 153 w 153"/>
                  <a:gd name="T5" fmla="*/ 36 h 169"/>
                  <a:gd name="T6" fmla="*/ 111 w 153"/>
                  <a:gd name="T7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" h="169">
                    <a:moveTo>
                      <a:pt x="111" y="0"/>
                    </a:moveTo>
                    <a:cubicBezTo>
                      <a:pt x="82" y="55"/>
                      <a:pt x="44" y="114"/>
                      <a:pt x="0" y="169"/>
                    </a:cubicBezTo>
                    <a:cubicBezTo>
                      <a:pt x="48" y="118"/>
                      <a:pt x="102" y="73"/>
                      <a:pt x="153" y="36"/>
                    </a:cubicBez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FF3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9">
                <a:extLst>
                  <a:ext uri="{FF2B5EF4-FFF2-40B4-BE49-F238E27FC236}">
                    <a16:creationId xmlns:a16="http://schemas.microsoft.com/office/drawing/2014/main" id="{B32A5DDD-097B-419D-9E12-22EF7F2B9C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2647951"/>
                <a:ext cx="893763" cy="906463"/>
              </a:xfrm>
              <a:custGeom>
                <a:avLst/>
                <a:gdLst>
                  <a:gd name="T0" fmla="*/ 263 w 400"/>
                  <a:gd name="T1" fmla="*/ 25 h 406"/>
                  <a:gd name="T2" fmla="*/ 41 w 400"/>
                  <a:gd name="T3" fmla="*/ 83 h 406"/>
                  <a:gd name="T4" fmla="*/ 0 w 400"/>
                  <a:gd name="T5" fmla="*/ 143 h 406"/>
                  <a:gd name="T6" fmla="*/ 204 w 400"/>
                  <a:gd name="T7" fmla="*/ 205 h 406"/>
                  <a:gd name="T8" fmla="*/ 208 w 400"/>
                  <a:gd name="T9" fmla="*/ 207 h 406"/>
                  <a:gd name="T10" fmla="*/ 211 w 400"/>
                  <a:gd name="T11" fmla="*/ 211 h 406"/>
                  <a:gd name="T12" fmla="*/ 300 w 400"/>
                  <a:gd name="T13" fmla="*/ 406 h 406"/>
                  <a:gd name="T14" fmla="*/ 354 w 400"/>
                  <a:gd name="T15" fmla="*/ 357 h 406"/>
                  <a:gd name="T16" fmla="*/ 382 w 400"/>
                  <a:gd name="T17" fmla="*/ 129 h 406"/>
                  <a:gd name="T18" fmla="*/ 341 w 400"/>
                  <a:gd name="T19" fmla="*/ 56 h 406"/>
                  <a:gd name="T20" fmla="*/ 263 w 400"/>
                  <a:gd name="T21" fmla="*/ 25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0" h="406">
                    <a:moveTo>
                      <a:pt x="263" y="25"/>
                    </a:moveTo>
                    <a:cubicBezTo>
                      <a:pt x="199" y="74"/>
                      <a:pt x="118" y="103"/>
                      <a:pt x="41" y="83"/>
                    </a:cubicBezTo>
                    <a:cubicBezTo>
                      <a:pt x="29" y="102"/>
                      <a:pt x="15" y="123"/>
                      <a:pt x="0" y="143"/>
                    </a:cubicBezTo>
                    <a:cubicBezTo>
                      <a:pt x="70" y="139"/>
                      <a:pt x="137" y="160"/>
                      <a:pt x="204" y="205"/>
                    </a:cubicBezTo>
                    <a:cubicBezTo>
                      <a:pt x="205" y="206"/>
                      <a:pt x="207" y="206"/>
                      <a:pt x="208" y="207"/>
                    </a:cubicBezTo>
                    <a:cubicBezTo>
                      <a:pt x="209" y="209"/>
                      <a:pt x="210" y="210"/>
                      <a:pt x="211" y="211"/>
                    </a:cubicBezTo>
                    <a:cubicBezTo>
                      <a:pt x="265" y="272"/>
                      <a:pt x="293" y="335"/>
                      <a:pt x="300" y="406"/>
                    </a:cubicBezTo>
                    <a:cubicBezTo>
                      <a:pt x="317" y="388"/>
                      <a:pt x="336" y="371"/>
                      <a:pt x="354" y="357"/>
                    </a:cubicBezTo>
                    <a:cubicBezTo>
                      <a:pt x="324" y="283"/>
                      <a:pt x="342" y="199"/>
                      <a:pt x="382" y="129"/>
                    </a:cubicBezTo>
                    <a:cubicBezTo>
                      <a:pt x="400" y="74"/>
                      <a:pt x="376" y="54"/>
                      <a:pt x="341" y="56"/>
                    </a:cubicBezTo>
                    <a:cubicBezTo>
                      <a:pt x="338" y="21"/>
                      <a:pt x="316" y="0"/>
                      <a:pt x="263" y="25"/>
                    </a:cubicBezTo>
                    <a:close/>
                  </a:path>
                </a:pathLst>
              </a:custGeom>
              <a:solidFill>
                <a:srgbClr val="D3DE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30">
                <a:extLst>
                  <a:ext uri="{FF2B5EF4-FFF2-40B4-BE49-F238E27FC236}">
                    <a16:creationId xmlns:a16="http://schemas.microsoft.com/office/drawing/2014/main" id="{0A9DFC90-4FE9-4612-AA1E-2665340104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1750" y="1754189"/>
                <a:ext cx="1698625" cy="1797050"/>
              </a:xfrm>
              <a:custGeom>
                <a:avLst/>
                <a:gdLst>
                  <a:gd name="T0" fmla="*/ 148 w 761"/>
                  <a:gd name="T1" fmla="*/ 677 h 805"/>
                  <a:gd name="T2" fmla="*/ 680 w 761"/>
                  <a:gd name="T3" fmla="*/ 70 h 805"/>
                  <a:gd name="T4" fmla="*/ 148 w 761"/>
                  <a:gd name="T5" fmla="*/ 677 h 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61" h="805">
                    <a:moveTo>
                      <a:pt x="148" y="677"/>
                    </a:moveTo>
                    <a:cubicBezTo>
                      <a:pt x="0" y="535"/>
                      <a:pt x="599" y="0"/>
                      <a:pt x="680" y="70"/>
                    </a:cubicBezTo>
                    <a:cubicBezTo>
                      <a:pt x="761" y="141"/>
                      <a:pt x="308" y="805"/>
                      <a:pt x="148" y="6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131">
                <a:extLst>
                  <a:ext uri="{FF2B5EF4-FFF2-40B4-BE49-F238E27FC236}">
                    <a16:creationId xmlns:a16="http://schemas.microsoft.com/office/drawing/2014/main" id="{8572409E-2B19-48F8-AEBD-4FC76F5019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0188" y="2611439"/>
                <a:ext cx="752475" cy="768350"/>
              </a:xfrm>
              <a:custGeom>
                <a:avLst/>
                <a:gdLst>
                  <a:gd name="T0" fmla="*/ 59 w 337"/>
                  <a:gd name="T1" fmla="*/ 293 h 344"/>
                  <a:gd name="T2" fmla="*/ 157 w 337"/>
                  <a:gd name="T3" fmla="*/ 0 h 344"/>
                  <a:gd name="T4" fmla="*/ 235 w 337"/>
                  <a:gd name="T5" fmla="*/ 92 h 344"/>
                  <a:gd name="T6" fmla="*/ 337 w 337"/>
                  <a:gd name="T7" fmla="*/ 157 h 344"/>
                  <a:gd name="T8" fmla="*/ 59 w 337"/>
                  <a:gd name="T9" fmla="*/ 293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7" h="344">
                    <a:moveTo>
                      <a:pt x="59" y="293"/>
                    </a:moveTo>
                    <a:cubicBezTo>
                      <a:pt x="0" y="236"/>
                      <a:pt x="60" y="118"/>
                      <a:pt x="157" y="0"/>
                    </a:cubicBezTo>
                    <a:cubicBezTo>
                      <a:pt x="173" y="29"/>
                      <a:pt x="200" y="62"/>
                      <a:pt x="235" y="92"/>
                    </a:cubicBezTo>
                    <a:cubicBezTo>
                      <a:pt x="270" y="123"/>
                      <a:pt x="306" y="146"/>
                      <a:pt x="337" y="157"/>
                    </a:cubicBezTo>
                    <a:cubicBezTo>
                      <a:pt x="233" y="270"/>
                      <a:pt x="123" y="344"/>
                      <a:pt x="59" y="293"/>
                    </a:cubicBezTo>
                    <a:close/>
                  </a:path>
                </a:pathLst>
              </a:custGeom>
              <a:gradFill>
                <a:gsLst>
                  <a:gs pos="2000">
                    <a:schemeClr val="accent1"/>
                  </a:gs>
                  <a:gs pos="100000">
                    <a:schemeClr val="accent5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132">
                <a:extLst>
                  <a:ext uri="{FF2B5EF4-FFF2-40B4-BE49-F238E27FC236}">
                    <a16:creationId xmlns:a16="http://schemas.microsoft.com/office/drawing/2014/main" id="{1277664F-D5D7-40AC-8E3F-6815F76AEE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6638" y="2611439"/>
                <a:ext cx="595313" cy="646113"/>
              </a:xfrm>
              <a:custGeom>
                <a:avLst/>
                <a:gdLst>
                  <a:gd name="T0" fmla="*/ 0 w 267"/>
                  <a:gd name="T1" fmla="*/ 233 h 289"/>
                  <a:gd name="T2" fmla="*/ 239 w 267"/>
                  <a:gd name="T3" fmla="*/ 24 h 289"/>
                  <a:gd name="T4" fmla="*/ 62 w 267"/>
                  <a:gd name="T5" fmla="*/ 289 h 289"/>
                  <a:gd name="T6" fmla="*/ 0 w 267"/>
                  <a:gd name="T7" fmla="*/ 23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7" h="289">
                    <a:moveTo>
                      <a:pt x="0" y="233"/>
                    </a:moveTo>
                    <a:cubicBezTo>
                      <a:pt x="40" y="141"/>
                      <a:pt x="210" y="0"/>
                      <a:pt x="239" y="24"/>
                    </a:cubicBezTo>
                    <a:cubicBezTo>
                      <a:pt x="267" y="49"/>
                      <a:pt x="149" y="236"/>
                      <a:pt x="62" y="289"/>
                    </a:cubicBezTo>
                    <a:cubicBezTo>
                      <a:pt x="40" y="272"/>
                      <a:pt x="19" y="254"/>
                      <a:pt x="0" y="233"/>
                    </a:cubicBezTo>
                    <a:close/>
                  </a:path>
                </a:pathLst>
              </a:custGeom>
              <a:gradFill>
                <a:gsLst>
                  <a:gs pos="2000">
                    <a:schemeClr val="accent1"/>
                  </a:gs>
                  <a:gs pos="100000">
                    <a:schemeClr val="accent5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133">
                <a:extLst>
                  <a:ext uri="{FF2B5EF4-FFF2-40B4-BE49-F238E27FC236}">
                    <a16:creationId xmlns:a16="http://schemas.microsoft.com/office/drawing/2014/main" id="{9D6EE5B2-4DD0-4CD9-94D1-28AFF7E77C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9375" y="1881189"/>
                <a:ext cx="233363" cy="234950"/>
              </a:xfrm>
              <a:custGeom>
                <a:avLst/>
                <a:gdLst>
                  <a:gd name="T0" fmla="*/ 0 w 105"/>
                  <a:gd name="T1" fmla="*/ 30 h 105"/>
                  <a:gd name="T2" fmla="*/ 90 w 105"/>
                  <a:gd name="T3" fmla="*/ 13 h 105"/>
                  <a:gd name="T4" fmla="*/ 86 w 105"/>
                  <a:gd name="T5" fmla="*/ 105 h 105"/>
                  <a:gd name="T6" fmla="*/ 40 w 105"/>
                  <a:gd name="T7" fmla="*/ 70 h 105"/>
                  <a:gd name="T8" fmla="*/ 0 w 105"/>
                  <a:gd name="T9" fmla="*/ 3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05">
                    <a:moveTo>
                      <a:pt x="0" y="30"/>
                    </a:moveTo>
                    <a:cubicBezTo>
                      <a:pt x="43" y="8"/>
                      <a:pt x="75" y="0"/>
                      <a:pt x="90" y="13"/>
                    </a:cubicBezTo>
                    <a:cubicBezTo>
                      <a:pt x="105" y="27"/>
                      <a:pt x="102" y="60"/>
                      <a:pt x="86" y="105"/>
                    </a:cubicBezTo>
                    <a:cubicBezTo>
                      <a:pt x="71" y="95"/>
                      <a:pt x="55" y="83"/>
                      <a:pt x="40" y="70"/>
                    </a:cubicBezTo>
                    <a:cubicBezTo>
                      <a:pt x="25" y="57"/>
                      <a:pt x="12" y="44"/>
                      <a:pt x="0" y="30"/>
                    </a:cubicBezTo>
                    <a:close/>
                  </a:path>
                </a:pathLst>
              </a:custGeom>
              <a:gradFill>
                <a:gsLst>
                  <a:gs pos="2000">
                    <a:schemeClr val="accent1"/>
                  </a:gs>
                  <a:gs pos="100000">
                    <a:schemeClr val="accent5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134">
                <a:extLst>
                  <a:ext uri="{FF2B5EF4-FFF2-40B4-BE49-F238E27FC236}">
                    <a16:creationId xmlns:a16="http://schemas.microsoft.com/office/drawing/2014/main" id="{CB667803-EC80-49EA-8015-6B0AA30E17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1800" y="3194051"/>
                <a:ext cx="598488" cy="646113"/>
              </a:xfrm>
              <a:custGeom>
                <a:avLst/>
                <a:gdLst>
                  <a:gd name="T0" fmla="*/ 0 w 268"/>
                  <a:gd name="T1" fmla="*/ 234 h 289"/>
                  <a:gd name="T2" fmla="*/ 239 w 268"/>
                  <a:gd name="T3" fmla="*/ 25 h 289"/>
                  <a:gd name="T4" fmla="*/ 63 w 268"/>
                  <a:gd name="T5" fmla="*/ 289 h 289"/>
                  <a:gd name="T6" fmla="*/ 0 w 268"/>
                  <a:gd name="T7" fmla="*/ 234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8" h="289">
                    <a:moveTo>
                      <a:pt x="0" y="234"/>
                    </a:moveTo>
                    <a:cubicBezTo>
                      <a:pt x="41" y="142"/>
                      <a:pt x="211" y="0"/>
                      <a:pt x="239" y="25"/>
                    </a:cubicBezTo>
                    <a:cubicBezTo>
                      <a:pt x="268" y="50"/>
                      <a:pt x="150" y="237"/>
                      <a:pt x="63" y="289"/>
                    </a:cubicBezTo>
                    <a:cubicBezTo>
                      <a:pt x="41" y="273"/>
                      <a:pt x="20" y="255"/>
                      <a:pt x="0" y="234"/>
                    </a:cubicBezTo>
                    <a:close/>
                  </a:path>
                </a:pathLst>
              </a:custGeom>
              <a:gradFill>
                <a:gsLst>
                  <a:gs pos="2000">
                    <a:schemeClr val="accent1"/>
                  </a:gs>
                  <a:gs pos="100000">
                    <a:schemeClr val="accent5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135">
                <a:extLst>
                  <a:ext uri="{FF2B5EF4-FFF2-40B4-BE49-F238E27FC236}">
                    <a16:creationId xmlns:a16="http://schemas.microsoft.com/office/drawing/2014/main" id="{BBE4862C-5CFB-4A22-93DF-40659AA95C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8225" y="2128839"/>
                <a:ext cx="341313" cy="342900"/>
              </a:xfrm>
              <a:custGeom>
                <a:avLst/>
                <a:gdLst>
                  <a:gd name="T0" fmla="*/ 121 w 153"/>
                  <a:gd name="T1" fmla="*/ 25 h 153"/>
                  <a:gd name="T2" fmla="*/ 128 w 153"/>
                  <a:gd name="T3" fmla="*/ 122 h 153"/>
                  <a:gd name="T4" fmla="*/ 31 w 153"/>
                  <a:gd name="T5" fmla="*/ 128 h 153"/>
                  <a:gd name="T6" fmla="*/ 25 w 153"/>
                  <a:gd name="T7" fmla="*/ 31 h 153"/>
                  <a:gd name="T8" fmla="*/ 121 w 153"/>
                  <a:gd name="T9" fmla="*/ 25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153">
                    <a:moveTo>
                      <a:pt x="121" y="25"/>
                    </a:moveTo>
                    <a:cubicBezTo>
                      <a:pt x="150" y="50"/>
                      <a:pt x="153" y="93"/>
                      <a:pt x="128" y="122"/>
                    </a:cubicBezTo>
                    <a:cubicBezTo>
                      <a:pt x="103" y="150"/>
                      <a:pt x="60" y="153"/>
                      <a:pt x="31" y="128"/>
                    </a:cubicBezTo>
                    <a:cubicBezTo>
                      <a:pt x="3" y="103"/>
                      <a:pt x="0" y="60"/>
                      <a:pt x="25" y="31"/>
                    </a:cubicBezTo>
                    <a:cubicBezTo>
                      <a:pt x="50" y="3"/>
                      <a:pt x="93" y="0"/>
                      <a:pt x="121" y="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136">
                <a:extLst>
                  <a:ext uri="{FF2B5EF4-FFF2-40B4-BE49-F238E27FC236}">
                    <a16:creationId xmlns:a16="http://schemas.microsoft.com/office/drawing/2014/main" id="{DA768EA2-6E03-42C0-950C-684A440397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0575" y="2413001"/>
                <a:ext cx="339725" cy="341313"/>
              </a:xfrm>
              <a:custGeom>
                <a:avLst/>
                <a:gdLst>
                  <a:gd name="T0" fmla="*/ 121 w 152"/>
                  <a:gd name="T1" fmla="*/ 25 h 153"/>
                  <a:gd name="T2" fmla="*/ 127 w 152"/>
                  <a:gd name="T3" fmla="*/ 122 h 153"/>
                  <a:gd name="T4" fmla="*/ 31 w 152"/>
                  <a:gd name="T5" fmla="*/ 128 h 153"/>
                  <a:gd name="T6" fmla="*/ 25 w 152"/>
                  <a:gd name="T7" fmla="*/ 31 h 153"/>
                  <a:gd name="T8" fmla="*/ 121 w 152"/>
                  <a:gd name="T9" fmla="*/ 25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53">
                    <a:moveTo>
                      <a:pt x="121" y="25"/>
                    </a:moveTo>
                    <a:cubicBezTo>
                      <a:pt x="150" y="50"/>
                      <a:pt x="152" y="93"/>
                      <a:pt x="127" y="122"/>
                    </a:cubicBezTo>
                    <a:cubicBezTo>
                      <a:pt x="103" y="150"/>
                      <a:pt x="59" y="153"/>
                      <a:pt x="31" y="128"/>
                    </a:cubicBezTo>
                    <a:cubicBezTo>
                      <a:pt x="3" y="103"/>
                      <a:pt x="0" y="60"/>
                      <a:pt x="25" y="31"/>
                    </a:cubicBezTo>
                    <a:cubicBezTo>
                      <a:pt x="49" y="3"/>
                      <a:pt x="93" y="0"/>
                      <a:pt x="121" y="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137">
                <a:extLst>
                  <a:ext uri="{FF2B5EF4-FFF2-40B4-BE49-F238E27FC236}">
                    <a16:creationId xmlns:a16="http://schemas.microsoft.com/office/drawing/2014/main" id="{71BC919D-74E1-4D89-8594-0AE974D0E7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2675" y="2174876"/>
                <a:ext cx="252413" cy="250825"/>
              </a:xfrm>
              <a:custGeom>
                <a:avLst/>
                <a:gdLst>
                  <a:gd name="T0" fmla="*/ 90 w 113"/>
                  <a:gd name="T1" fmla="*/ 18 h 113"/>
                  <a:gd name="T2" fmla="*/ 94 w 113"/>
                  <a:gd name="T3" fmla="*/ 90 h 113"/>
                  <a:gd name="T4" fmla="*/ 23 w 113"/>
                  <a:gd name="T5" fmla="*/ 95 h 113"/>
                  <a:gd name="T6" fmla="*/ 18 w 113"/>
                  <a:gd name="T7" fmla="*/ 23 h 113"/>
                  <a:gd name="T8" fmla="*/ 90 w 113"/>
                  <a:gd name="T9" fmla="*/ 1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13">
                    <a:moveTo>
                      <a:pt x="90" y="18"/>
                    </a:moveTo>
                    <a:cubicBezTo>
                      <a:pt x="111" y="37"/>
                      <a:pt x="113" y="69"/>
                      <a:pt x="94" y="90"/>
                    </a:cubicBezTo>
                    <a:cubicBezTo>
                      <a:pt x="76" y="111"/>
                      <a:pt x="44" y="113"/>
                      <a:pt x="23" y="95"/>
                    </a:cubicBezTo>
                    <a:cubicBezTo>
                      <a:pt x="2" y="76"/>
                      <a:pt x="0" y="44"/>
                      <a:pt x="18" y="23"/>
                    </a:cubicBezTo>
                    <a:cubicBezTo>
                      <a:pt x="37" y="2"/>
                      <a:pt x="69" y="0"/>
                      <a:pt x="90" y="1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138">
                <a:extLst>
                  <a:ext uri="{FF2B5EF4-FFF2-40B4-BE49-F238E27FC236}">
                    <a16:creationId xmlns:a16="http://schemas.microsoft.com/office/drawing/2014/main" id="{CEC06B35-4AE4-41E1-84FE-228A7DF7E1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5025" y="2457451"/>
                <a:ext cx="252413" cy="252413"/>
              </a:xfrm>
              <a:custGeom>
                <a:avLst/>
                <a:gdLst>
                  <a:gd name="T0" fmla="*/ 89 w 113"/>
                  <a:gd name="T1" fmla="*/ 18 h 113"/>
                  <a:gd name="T2" fmla="*/ 94 w 113"/>
                  <a:gd name="T3" fmla="*/ 90 h 113"/>
                  <a:gd name="T4" fmla="*/ 23 w 113"/>
                  <a:gd name="T5" fmla="*/ 95 h 113"/>
                  <a:gd name="T6" fmla="*/ 18 w 113"/>
                  <a:gd name="T7" fmla="*/ 23 h 113"/>
                  <a:gd name="T8" fmla="*/ 89 w 113"/>
                  <a:gd name="T9" fmla="*/ 1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13">
                    <a:moveTo>
                      <a:pt x="89" y="18"/>
                    </a:moveTo>
                    <a:cubicBezTo>
                      <a:pt x="110" y="37"/>
                      <a:pt x="113" y="69"/>
                      <a:pt x="94" y="90"/>
                    </a:cubicBezTo>
                    <a:cubicBezTo>
                      <a:pt x="76" y="111"/>
                      <a:pt x="44" y="113"/>
                      <a:pt x="23" y="95"/>
                    </a:cubicBezTo>
                    <a:cubicBezTo>
                      <a:pt x="2" y="76"/>
                      <a:pt x="0" y="44"/>
                      <a:pt x="18" y="23"/>
                    </a:cubicBezTo>
                    <a:cubicBezTo>
                      <a:pt x="36" y="2"/>
                      <a:pt x="68" y="0"/>
                      <a:pt x="89" y="1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139">
                <a:extLst>
                  <a:ext uri="{FF2B5EF4-FFF2-40B4-BE49-F238E27FC236}">
                    <a16:creationId xmlns:a16="http://schemas.microsoft.com/office/drawing/2014/main" id="{678E9718-E4C6-4E1A-8DD1-B86FC71430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450" y="2749551"/>
                <a:ext cx="434975" cy="395288"/>
              </a:xfrm>
              <a:custGeom>
                <a:avLst/>
                <a:gdLst>
                  <a:gd name="T0" fmla="*/ 0 w 195"/>
                  <a:gd name="T1" fmla="*/ 33 h 177"/>
                  <a:gd name="T2" fmla="*/ 23 w 195"/>
                  <a:gd name="T3" fmla="*/ 0 h 177"/>
                  <a:gd name="T4" fmla="*/ 195 w 195"/>
                  <a:gd name="T5" fmla="*/ 150 h 177"/>
                  <a:gd name="T6" fmla="*/ 164 w 195"/>
                  <a:gd name="T7" fmla="*/ 177 h 177"/>
                  <a:gd name="T8" fmla="*/ 0 w 195"/>
                  <a:gd name="T9" fmla="*/ 33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5" h="177">
                    <a:moveTo>
                      <a:pt x="0" y="33"/>
                    </a:moveTo>
                    <a:cubicBezTo>
                      <a:pt x="7" y="22"/>
                      <a:pt x="15" y="11"/>
                      <a:pt x="23" y="0"/>
                    </a:cubicBezTo>
                    <a:cubicBezTo>
                      <a:pt x="57" y="59"/>
                      <a:pt x="131" y="124"/>
                      <a:pt x="195" y="150"/>
                    </a:cubicBezTo>
                    <a:cubicBezTo>
                      <a:pt x="185" y="160"/>
                      <a:pt x="174" y="169"/>
                      <a:pt x="164" y="177"/>
                    </a:cubicBezTo>
                    <a:cubicBezTo>
                      <a:pt x="104" y="150"/>
                      <a:pt x="35" y="90"/>
                      <a:pt x="0" y="3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Freeform 140">
                <a:extLst>
                  <a:ext uri="{FF2B5EF4-FFF2-40B4-BE49-F238E27FC236}">
                    <a16:creationId xmlns:a16="http://schemas.microsoft.com/office/drawing/2014/main" id="{DA9470E0-DE55-4390-8A70-4767BC13E3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59413" y="2824164"/>
                <a:ext cx="411163" cy="376238"/>
              </a:xfrm>
              <a:custGeom>
                <a:avLst/>
                <a:gdLst>
                  <a:gd name="T0" fmla="*/ 0 w 184"/>
                  <a:gd name="T1" fmla="*/ 37 h 169"/>
                  <a:gd name="T2" fmla="*/ 20 w 184"/>
                  <a:gd name="T3" fmla="*/ 0 h 169"/>
                  <a:gd name="T4" fmla="*/ 41 w 184"/>
                  <a:gd name="T5" fmla="*/ 29 h 169"/>
                  <a:gd name="T6" fmla="*/ 19 w 184"/>
                  <a:gd name="T7" fmla="*/ 63 h 169"/>
                  <a:gd name="T8" fmla="*/ 0 w 184"/>
                  <a:gd name="T9" fmla="*/ 37 h 169"/>
                  <a:gd name="T10" fmla="*/ 153 w 184"/>
                  <a:gd name="T11" fmla="*/ 128 h 169"/>
                  <a:gd name="T12" fmla="*/ 184 w 184"/>
                  <a:gd name="T13" fmla="*/ 144 h 169"/>
                  <a:gd name="T14" fmla="*/ 151 w 184"/>
                  <a:gd name="T15" fmla="*/ 169 h 169"/>
                  <a:gd name="T16" fmla="*/ 122 w 184"/>
                  <a:gd name="T17" fmla="*/ 154 h 169"/>
                  <a:gd name="T18" fmla="*/ 153 w 184"/>
                  <a:gd name="T19" fmla="*/ 128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" h="169">
                    <a:moveTo>
                      <a:pt x="0" y="37"/>
                    </a:moveTo>
                    <a:cubicBezTo>
                      <a:pt x="6" y="25"/>
                      <a:pt x="13" y="13"/>
                      <a:pt x="20" y="0"/>
                    </a:cubicBezTo>
                    <a:cubicBezTo>
                      <a:pt x="26" y="10"/>
                      <a:pt x="33" y="20"/>
                      <a:pt x="41" y="29"/>
                    </a:cubicBezTo>
                    <a:cubicBezTo>
                      <a:pt x="33" y="41"/>
                      <a:pt x="25" y="52"/>
                      <a:pt x="19" y="63"/>
                    </a:cubicBezTo>
                    <a:cubicBezTo>
                      <a:pt x="12" y="54"/>
                      <a:pt x="5" y="45"/>
                      <a:pt x="0" y="37"/>
                    </a:cubicBezTo>
                    <a:close/>
                    <a:moveTo>
                      <a:pt x="153" y="128"/>
                    </a:moveTo>
                    <a:cubicBezTo>
                      <a:pt x="164" y="134"/>
                      <a:pt x="174" y="140"/>
                      <a:pt x="184" y="144"/>
                    </a:cubicBezTo>
                    <a:cubicBezTo>
                      <a:pt x="173" y="153"/>
                      <a:pt x="162" y="162"/>
                      <a:pt x="151" y="169"/>
                    </a:cubicBezTo>
                    <a:cubicBezTo>
                      <a:pt x="141" y="165"/>
                      <a:pt x="132" y="160"/>
                      <a:pt x="122" y="154"/>
                    </a:cubicBezTo>
                    <a:cubicBezTo>
                      <a:pt x="132" y="146"/>
                      <a:pt x="143" y="137"/>
                      <a:pt x="153" y="1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141">
                <a:extLst>
                  <a:ext uri="{FF2B5EF4-FFF2-40B4-BE49-F238E27FC236}">
                    <a16:creationId xmlns:a16="http://schemas.microsoft.com/office/drawing/2014/main" id="{41360713-8A98-4157-AA59-9905EE1DFD2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250" y="2676526"/>
                <a:ext cx="447675" cy="407988"/>
              </a:xfrm>
              <a:custGeom>
                <a:avLst/>
                <a:gdLst>
                  <a:gd name="T0" fmla="*/ 0 w 201"/>
                  <a:gd name="T1" fmla="*/ 33 h 183"/>
                  <a:gd name="T2" fmla="*/ 24 w 201"/>
                  <a:gd name="T3" fmla="*/ 0 h 183"/>
                  <a:gd name="T4" fmla="*/ 44 w 201"/>
                  <a:gd name="T5" fmla="*/ 32 h 183"/>
                  <a:gd name="T6" fmla="*/ 20 w 201"/>
                  <a:gd name="T7" fmla="*/ 63 h 183"/>
                  <a:gd name="T8" fmla="*/ 0 w 201"/>
                  <a:gd name="T9" fmla="*/ 33 h 183"/>
                  <a:gd name="T10" fmla="*/ 167 w 201"/>
                  <a:gd name="T11" fmla="*/ 139 h 183"/>
                  <a:gd name="T12" fmla="*/ 201 w 201"/>
                  <a:gd name="T13" fmla="*/ 156 h 183"/>
                  <a:gd name="T14" fmla="*/ 172 w 201"/>
                  <a:gd name="T15" fmla="*/ 183 h 183"/>
                  <a:gd name="T16" fmla="*/ 139 w 201"/>
                  <a:gd name="T17" fmla="*/ 167 h 183"/>
                  <a:gd name="T18" fmla="*/ 167 w 201"/>
                  <a:gd name="T19" fmla="*/ 139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1" h="183">
                    <a:moveTo>
                      <a:pt x="0" y="33"/>
                    </a:moveTo>
                    <a:cubicBezTo>
                      <a:pt x="7" y="22"/>
                      <a:pt x="15" y="11"/>
                      <a:pt x="24" y="0"/>
                    </a:cubicBezTo>
                    <a:cubicBezTo>
                      <a:pt x="29" y="11"/>
                      <a:pt x="36" y="21"/>
                      <a:pt x="44" y="32"/>
                    </a:cubicBezTo>
                    <a:cubicBezTo>
                      <a:pt x="36" y="42"/>
                      <a:pt x="28" y="53"/>
                      <a:pt x="20" y="63"/>
                    </a:cubicBezTo>
                    <a:cubicBezTo>
                      <a:pt x="13" y="53"/>
                      <a:pt x="6" y="43"/>
                      <a:pt x="0" y="33"/>
                    </a:cubicBezTo>
                    <a:close/>
                    <a:moveTo>
                      <a:pt x="167" y="139"/>
                    </a:moveTo>
                    <a:cubicBezTo>
                      <a:pt x="178" y="146"/>
                      <a:pt x="190" y="151"/>
                      <a:pt x="201" y="156"/>
                    </a:cubicBezTo>
                    <a:cubicBezTo>
                      <a:pt x="191" y="165"/>
                      <a:pt x="181" y="175"/>
                      <a:pt x="172" y="183"/>
                    </a:cubicBezTo>
                    <a:cubicBezTo>
                      <a:pt x="161" y="179"/>
                      <a:pt x="150" y="173"/>
                      <a:pt x="139" y="167"/>
                    </a:cubicBezTo>
                    <a:cubicBezTo>
                      <a:pt x="148" y="158"/>
                      <a:pt x="157" y="149"/>
                      <a:pt x="167" y="1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142">
                <a:extLst>
                  <a:ext uri="{FF2B5EF4-FFF2-40B4-BE49-F238E27FC236}">
                    <a16:creationId xmlns:a16="http://schemas.microsoft.com/office/drawing/2014/main" id="{D6070485-B03A-4321-94F9-6AEC0D688A5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1488" y="2817814"/>
                <a:ext cx="314325" cy="292100"/>
              </a:xfrm>
              <a:custGeom>
                <a:avLst/>
                <a:gdLst>
                  <a:gd name="T0" fmla="*/ 22 w 141"/>
                  <a:gd name="T1" fmla="*/ 0 h 131"/>
                  <a:gd name="T2" fmla="*/ 55 w 141"/>
                  <a:gd name="T3" fmla="*/ 37 h 131"/>
                  <a:gd name="T4" fmla="*/ 31 w 141"/>
                  <a:gd name="T5" fmla="*/ 67 h 131"/>
                  <a:gd name="T6" fmla="*/ 0 w 141"/>
                  <a:gd name="T7" fmla="*/ 32 h 131"/>
                  <a:gd name="T8" fmla="*/ 22 w 141"/>
                  <a:gd name="T9" fmla="*/ 0 h 131"/>
                  <a:gd name="T10" fmla="*/ 100 w 141"/>
                  <a:gd name="T11" fmla="*/ 76 h 131"/>
                  <a:gd name="T12" fmla="*/ 141 w 141"/>
                  <a:gd name="T13" fmla="*/ 104 h 131"/>
                  <a:gd name="T14" fmla="*/ 112 w 141"/>
                  <a:gd name="T15" fmla="*/ 131 h 131"/>
                  <a:gd name="T16" fmla="*/ 73 w 141"/>
                  <a:gd name="T17" fmla="*/ 104 h 131"/>
                  <a:gd name="T18" fmla="*/ 100 w 141"/>
                  <a:gd name="T19" fmla="*/ 7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1" h="131">
                    <a:moveTo>
                      <a:pt x="22" y="0"/>
                    </a:moveTo>
                    <a:cubicBezTo>
                      <a:pt x="32" y="12"/>
                      <a:pt x="43" y="25"/>
                      <a:pt x="55" y="37"/>
                    </a:cubicBezTo>
                    <a:cubicBezTo>
                      <a:pt x="47" y="47"/>
                      <a:pt x="38" y="57"/>
                      <a:pt x="31" y="67"/>
                    </a:cubicBezTo>
                    <a:cubicBezTo>
                      <a:pt x="19" y="56"/>
                      <a:pt x="9" y="44"/>
                      <a:pt x="0" y="32"/>
                    </a:cubicBezTo>
                    <a:cubicBezTo>
                      <a:pt x="7" y="22"/>
                      <a:pt x="14" y="11"/>
                      <a:pt x="22" y="0"/>
                    </a:cubicBezTo>
                    <a:close/>
                    <a:moveTo>
                      <a:pt x="100" y="76"/>
                    </a:moveTo>
                    <a:cubicBezTo>
                      <a:pt x="114" y="87"/>
                      <a:pt x="127" y="96"/>
                      <a:pt x="141" y="104"/>
                    </a:cubicBezTo>
                    <a:cubicBezTo>
                      <a:pt x="131" y="113"/>
                      <a:pt x="122" y="122"/>
                      <a:pt x="112" y="131"/>
                    </a:cubicBezTo>
                    <a:cubicBezTo>
                      <a:pt x="99" y="123"/>
                      <a:pt x="86" y="114"/>
                      <a:pt x="73" y="104"/>
                    </a:cubicBezTo>
                    <a:cubicBezTo>
                      <a:pt x="82" y="96"/>
                      <a:pt x="91" y="86"/>
                      <a:pt x="100" y="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143">
                <a:extLst>
                  <a:ext uri="{FF2B5EF4-FFF2-40B4-BE49-F238E27FC236}">
                    <a16:creationId xmlns:a16="http://schemas.microsoft.com/office/drawing/2014/main" id="{C85FBC53-18F9-4B4F-A86C-C83E4FE59C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1338" y="2900364"/>
                <a:ext cx="153988" cy="149225"/>
              </a:xfrm>
              <a:custGeom>
                <a:avLst/>
                <a:gdLst>
                  <a:gd name="T0" fmla="*/ 24 w 69"/>
                  <a:gd name="T1" fmla="*/ 0 h 67"/>
                  <a:gd name="T2" fmla="*/ 69 w 69"/>
                  <a:gd name="T3" fmla="*/ 39 h 67"/>
                  <a:gd name="T4" fmla="*/ 42 w 69"/>
                  <a:gd name="T5" fmla="*/ 67 h 67"/>
                  <a:gd name="T6" fmla="*/ 0 w 69"/>
                  <a:gd name="T7" fmla="*/ 30 h 67"/>
                  <a:gd name="T8" fmla="*/ 24 w 69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67">
                    <a:moveTo>
                      <a:pt x="24" y="0"/>
                    </a:moveTo>
                    <a:cubicBezTo>
                      <a:pt x="38" y="14"/>
                      <a:pt x="53" y="27"/>
                      <a:pt x="69" y="39"/>
                    </a:cubicBezTo>
                    <a:cubicBezTo>
                      <a:pt x="60" y="49"/>
                      <a:pt x="51" y="59"/>
                      <a:pt x="42" y="67"/>
                    </a:cubicBezTo>
                    <a:cubicBezTo>
                      <a:pt x="28" y="56"/>
                      <a:pt x="13" y="43"/>
                      <a:pt x="0" y="30"/>
                    </a:cubicBezTo>
                    <a:cubicBezTo>
                      <a:pt x="7" y="20"/>
                      <a:pt x="16" y="10"/>
                      <a:pt x="2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44">
                <a:extLst>
                  <a:ext uri="{FF2B5EF4-FFF2-40B4-BE49-F238E27FC236}">
                    <a16:creationId xmlns:a16="http://schemas.microsoft.com/office/drawing/2014/main" id="{0A2B8B77-5FEB-4530-AC1C-F2CD4A72FA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02275" y="2889251"/>
                <a:ext cx="300038" cy="277813"/>
              </a:xfrm>
              <a:custGeom>
                <a:avLst/>
                <a:gdLst>
                  <a:gd name="T0" fmla="*/ 0 w 134"/>
                  <a:gd name="T1" fmla="*/ 34 h 125"/>
                  <a:gd name="T2" fmla="*/ 22 w 134"/>
                  <a:gd name="T3" fmla="*/ 0 h 125"/>
                  <a:gd name="T4" fmla="*/ 53 w 134"/>
                  <a:gd name="T5" fmla="*/ 35 h 125"/>
                  <a:gd name="T6" fmla="*/ 29 w 134"/>
                  <a:gd name="T7" fmla="*/ 66 h 125"/>
                  <a:gd name="T8" fmla="*/ 0 w 134"/>
                  <a:gd name="T9" fmla="*/ 34 h 125"/>
                  <a:gd name="T10" fmla="*/ 95 w 134"/>
                  <a:gd name="T11" fmla="*/ 72 h 125"/>
                  <a:gd name="T12" fmla="*/ 134 w 134"/>
                  <a:gd name="T13" fmla="*/ 99 h 125"/>
                  <a:gd name="T14" fmla="*/ 103 w 134"/>
                  <a:gd name="T15" fmla="*/ 125 h 125"/>
                  <a:gd name="T16" fmla="*/ 68 w 134"/>
                  <a:gd name="T17" fmla="*/ 100 h 125"/>
                  <a:gd name="T18" fmla="*/ 95 w 134"/>
                  <a:gd name="T19" fmla="*/ 7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" h="125">
                    <a:moveTo>
                      <a:pt x="0" y="34"/>
                    </a:moveTo>
                    <a:cubicBezTo>
                      <a:pt x="6" y="23"/>
                      <a:pt x="14" y="12"/>
                      <a:pt x="22" y="0"/>
                    </a:cubicBezTo>
                    <a:cubicBezTo>
                      <a:pt x="31" y="12"/>
                      <a:pt x="41" y="24"/>
                      <a:pt x="53" y="35"/>
                    </a:cubicBezTo>
                    <a:cubicBezTo>
                      <a:pt x="44" y="46"/>
                      <a:pt x="36" y="56"/>
                      <a:pt x="29" y="66"/>
                    </a:cubicBezTo>
                    <a:cubicBezTo>
                      <a:pt x="19" y="55"/>
                      <a:pt x="9" y="45"/>
                      <a:pt x="0" y="34"/>
                    </a:cubicBezTo>
                    <a:close/>
                    <a:moveTo>
                      <a:pt x="95" y="72"/>
                    </a:moveTo>
                    <a:cubicBezTo>
                      <a:pt x="108" y="82"/>
                      <a:pt x="121" y="91"/>
                      <a:pt x="134" y="99"/>
                    </a:cubicBezTo>
                    <a:cubicBezTo>
                      <a:pt x="124" y="108"/>
                      <a:pt x="113" y="117"/>
                      <a:pt x="103" y="125"/>
                    </a:cubicBezTo>
                    <a:cubicBezTo>
                      <a:pt x="92" y="117"/>
                      <a:pt x="80" y="109"/>
                      <a:pt x="68" y="100"/>
                    </a:cubicBezTo>
                    <a:cubicBezTo>
                      <a:pt x="77" y="91"/>
                      <a:pt x="86" y="82"/>
                      <a:pt x="95" y="7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45">
                <a:extLst>
                  <a:ext uri="{FF2B5EF4-FFF2-40B4-BE49-F238E27FC236}">
                    <a16:creationId xmlns:a16="http://schemas.microsoft.com/office/drawing/2014/main" id="{CADEB740-84CA-4707-BAD3-FE171A075F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7363" y="2967039"/>
                <a:ext cx="147638" cy="144463"/>
              </a:xfrm>
              <a:custGeom>
                <a:avLst/>
                <a:gdLst>
                  <a:gd name="T0" fmla="*/ 24 w 66"/>
                  <a:gd name="T1" fmla="*/ 0 h 65"/>
                  <a:gd name="T2" fmla="*/ 66 w 66"/>
                  <a:gd name="T3" fmla="*/ 37 h 65"/>
                  <a:gd name="T4" fmla="*/ 39 w 66"/>
                  <a:gd name="T5" fmla="*/ 65 h 65"/>
                  <a:gd name="T6" fmla="*/ 0 w 66"/>
                  <a:gd name="T7" fmla="*/ 31 h 65"/>
                  <a:gd name="T8" fmla="*/ 24 w 66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5">
                    <a:moveTo>
                      <a:pt x="24" y="0"/>
                    </a:moveTo>
                    <a:cubicBezTo>
                      <a:pt x="37" y="13"/>
                      <a:pt x="52" y="26"/>
                      <a:pt x="66" y="37"/>
                    </a:cubicBezTo>
                    <a:cubicBezTo>
                      <a:pt x="57" y="47"/>
                      <a:pt x="48" y="56"/>
                      <a:pt x="39" y="65"/>
                    </a:cubicBezTo>
                    <a:cubicBezTo>
                      <a:pt x="26" y="54"/>
                      <a:pt x="12" y="43"/>
                      <a:pt x="0" y="31"/>
                    </a:cubicBezTo>
                    <a:cubicBezTo>
                      <a:pt x="7" y="21"/>
                      <a:pt x="15" y="11"/>
                      <a:pt x="2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146">
                <a:extLst>
                  <a:ext uri="{FF2B5EF4-FFF2-40B4-BE49-F238E27FC236}">
                    <a16:creationId xmlns:a16="http://schemas.microsoft.com/office/drawing/2014/main" id="{5ACF846F-388A-4F4B-92C9-931A109123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00700" y="2747964"/>
                <a:ext cx="328613" cy="301625"/>
              </a:xfrm>
              <a:custGeom>
                <a:avLst/>
                <a:gdLst>
                  <a:gd name="T0" fmla="*/ 24 w 147"/>
                  <a:gd name="T1" fmla="*/ 0 h 135"/>
                  <a:gd name="T2" fmla="*/ 58 w 147"/>
                  <a:gd name="T3" fmla="*/ 38 h 135"/>
                  <a:gd name="T4" fmla="*/ 33 w 147"/>
                  <a:gd name="T5" fmla="*/ 68 h 135"/>
                  <a:gd name="T6" fmla="*/ 0 w 147"/>
                  <a:gd name="T7" fmla="*/ 31 h 135"/>
                  <a:gd name="T8" fmla="*/ 24 w 147"/>
                  <a:gd name="T9" fmla="*/ 0 h 135"/>
                  <a:gd name="T10" fmla="*/ 105 w 147"/>
                  <a:gd name="T11" fmla="*/ 79 h 135"/>
                  <a:gd name="T12" fmla="*/ 147 w 147"/>
                  <a:gd name="T13" fmla="*/ 107 h 135"/>
                  <a:gd name="T14" fmla="*/ 119 w 147"/>
                  <a:gd name="T15" fmla="*/ 135 h 135"/>
                  <a:gd name="T16" fmla="*/ 78 w 147"/>
                  <a:gd name="T17" fmla="*/ 107 h 135"/>
                  <a:gd name="T18" fmla="*/ 105 w 147"/>
                  <a:gd name="T19" fmla="*/ 79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7" h="135">
                    <a:moveTo>
                      <a:pt x="24" y="0"/>
                    </a:moveTo>
                    <a:cubicBezTo>
                      <a:pt x="34" y="13"/>
                      <a:pt x="45" y="26"/>
                      <a:pt x="58" y="38"/>
                    </a:cubicBezTo>
                    <a:cubicBezTo>
                      <a:pt x="49" y="48"/>
                      <a:pt x="41" y="58"/>
                      <a:pt x="33" y="68"/>
                    </a:cubicBezTo>
                    <a:cubicBezTo>
                      <a:pt x="21" y="56"/>
                      <a:pt x="10" y="43"/>
                      <a:pt x="0" y="31"/>
                    </a:cubicBezTo>
                    <a:cubicBezTo>
                      <a:pt x="8" y="21"/>
                      <a:pt x="16" y="10"/>
                      <a:pt x="24" y="0"/>
                    </a:cubicBezTo>
                    <a:close/>
                    <a:moveTo>
                      <a:pt x="105" y="79"/>
                    </a:moveTo>
                    <a:cubicBezTo>
                      <a:pt x="118" y="90"/>
                      <a:pt x="133" y="99"/>
                      <a:pt x="147" y="107"/>
                    </a:cubicBezTo>
                    <a:cubicBezTo>
                      <a:pt x="137" y="117"/>
                      <a:pt x="128" y="126"/>
                      <a:pt x="119" y="135"/>
                    </a:cubicBezTo>
                    <a:cubicBezTo>
                      <a:pt x="105" y="127"/>
                      <a:pt x="92" y="118"/>
                      <a:pt x="78" y="107"/>
                    </a:cubicBezTo>
                    <a:cubicBezTo>
                      <a:pt x="87" y="98"/>
                      <a:pt x="96" y="89"/>
                      <a:pt x="105" y="7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147">
                <a:extLst>
                  <a:ext uri="{FF2B5EF4-FFF2-40B4-BE49-F238E27FC236}">
                    <a16:creationId xmlns:a16="http://schemas.microsoft.com/office/drawing/2014/main" id="{2BDB14F9-0D65-4C5C-B4AD-25267646D0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3725" y="2832101"/>
                <a:ext cx="161925" cy="153988"/>
              </a:xfrm>
              <a:custGeom>
                <a:avLst/>
                <a:gdLst>
                  <a:gd name="T0" fmla="*/ 25 w 72"/>
                  <a:gd name="T1" fmla="*/ 0 h 69"/>
                  <a:gd name="T2" fmla="*/ 72 w 72"/>
                  <a:gd name="T3" fmla="*/ 41 h 69"/>
                  <a:gd name="T4" fmla="*/ 45 w 72"/>
                  <a:gd name="T5" fmla="*/ 69 h 69"/>
                  <a:gd name="T6" fmla="*/ 0 w 72"/>
                  <a:gd name="T7" fmla="*/ 30 h 69"/>
                  <a:gd name="T8" fmla="*/ 25 w 72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69">
                    <a:moveTo>
                      <a:pt x="25" y="0"/>
                    </a:moveTo>
                    <a:cubicBezTo>
                      <a:pt x="39" y="15"/>
                      <a:pt x="55" y="29"/>
                      <a:pt x="72" y="41"/>
                    </a:cubicBezTo>
                    <a:cubicBezTo>
                      <a:pt x="63" y="51"/>
                      <a:pt x="54" y="60"/>
                      <a:pt x="45" y="69"/>
                    </a:cubicBezTo>
                    <a:cubicBezTo>
                      <a:pt x="29" y="57"/>
                      <a:pt x="14" y="44"/>
                      <a:pt x="0" y="30"/>
                    </a:cubicBezTo>
                    <a:cubicBezTo>
                      <a:pt x="8" y="20"/>
                      <a:pt x="16" y="10"/>
                      <a:pt x="2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148">
                <a:extLst>
                  <a:ext uri="{FF2B5EF4-FFF2-40B4-BE49-F238E27FC236}">
                    <a16:creationId xmlns:a16="http://schemas.microsoft.com/office/drawing/2014/main" id="{2D4DABED-F9A6-4D30-B8BE-568279FDD6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2788" y="2660651"/>
                <a:ext cx="180975" cy="176213"/>
              </a:xfrm>
              <a:custGeom>
                <a:avLst/>
                <a:gdLst>
                  <a:gd name="T0" fmla="*/ 25 w 81"/>
                  <a:gd name="T1" fmla="*/ 1 h 79"/>
                  <a:gd name="T2" fmla="*/ 5 w 81"/>
                  <a:gd name="T3" fmla="*/ 30 h 79"/>
                  <a:gd name="T4" fmla="*/ 5 w 81"/>
                  <a:gd name="T5" fmla="*/ 43 h 79"/>
                  <a:gd name="T6" fmla="*/ 16 w 81"/>
                  <a:gd name="T7" fmla="*/ 45 h 79"/>
                  <a:gd name="T8" fmla="*/ 32 w 81"/>
                  <a:gd name="T9" fmla="*/ 56 h 79"/>
                  <a:gd name="T10" fmla="*/ 77 w 81"/>
                  <a:gd name="T11" fmla="*/ 69 h 79"/>
                  <a:gd name="T12" fmla="*/ 68 w 81"/>
                  <a:gd name="T13" fmla="*/ 51 h 79"/>
                  <a:gd name="T14" fmla="*/ 47 w 81"/>
                  <a:gd name="T15" fmla="*/ 16 h 79"/>
                  <a:gd name="T16" fmla="*/ 49 w 81"/>
                  <a:gd name="T17" fmla="*/ 9 h 79"/>
                  <a:gd name="T18" fmla="*/ 33 w 81"/>
                  <a:gd name="T19" fmla="*/ 8 h 79"/>
                  <a:gd name="T20" fmla="*/ 25 w 81"/>
                  <a:gd name="T21" fmla="*/ 1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79">
                    <a:moveTo>
                      <a:pt x="25" y="1"/>
                    </a:moveTo>
                    <a:cubicBezTo>
                      <a:pt x="19" y="5"/>
                      <a:pt x="8" y="23"/>
                      <a:pt x="5" y="30"/>
                    </a:cubicBezTo>
                    <a:cubicBezTo>
                      <a:pt x="2" y="37"/>
                      <a:pt x="0" y="39"/>
                      <a:pt x="5" y="43"/>
                    </a:cubicBezTo>
                    <a:cubicBezTo>
                      <a:pt x="11" y="46"/>
                      <a:pt x="14" y="47"/>
                      <a:pt x="16" y="45"/>
                    </a:cubicBezTo>
                    <a:cubicBezTo>
                      <a:pt x="18" y="43"/>
                      <a:pt x="27" y="53"/>
                      <a:pt x="32" y="56"/>
                    </a:cubicBezTo>
                    <a:cubicBezTo>
                      <a:pt x="42" y="62"/>
                      <a:pt x="68" y="79"/>
                      <a:pt x="77" y="69"/>
                    </a:cubicBezTo>
                    <a:cubicBezTo>
                      <a:pt x="81" y="65"/>
                      <a:pt x="75" y="56"/>
                      <a:pt x="68" y="51"/>
                    </a:cubicBezTo>
                    <a:cubicBezTo>
                      <a:pt x="56" y="41"/>
                      <a:pt x="44" y="30"/>
                      <a:pt x="47" y="16"/>
                    </a:cubicBezTo>
                    <a:cubicBezTo>
                      <a:pt x="48" y="10"/>
                      <a:pt x="55" y="8"/>
                      <a:pt x="49" y="9"/>
                    </a:cubicBezTo>
                    <a:cubicBezTo>
                      <a:pt x="44" y="9"/>
                      <a:pt x="38" y="13"/>
                      <a:pt x="33" y="8"/>
                    </a:cubicBezTo>
                    <a:cubicBezTo>
                      <a:pt x="28" y="3"/>
                      <a:pt x="28" y="0"/>
                      <a:pt x="25" y="1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149">
                <a:extLst>
                  <a:ext uri="{FF2B5EF4-FFF2-40B4-BE49-F238E27FC236}">
                    <a16:creationId xmlns:a16="http://schemas.microsoft.com/office/drawing/2014/main" id="{F23A3FAB-C3D0-49BD-8C3C-7D129DDB1A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7713" y="1727201"/>
                <a:ext cx="76200" cy="257175"/>
              </a:xfrm>
              <a:custGeom>
                <a:avLst/>
                <a:gdLst>
                  <a:gd name="T0" fmla="*/ 1 w 34"/>
                  <a:gd name="T1" fmla="*/ 21 h 115"/>
                  <a:gd name="T2" fmla="*/ 1 w 34"/>
                  <a:gd name="T3" fmla="*/ 69 h 115"/>
                  <a:gd name="T4" fmla="*/ 31 w 34"/>
                  <a:gd name="T5" fmla="*/ 102 h 115"/>
                  <a:gd name="T6" fmla="*/ 33 w 34"/>
                  <a:gd name="T7" fmla="*/ 21 h 115"/>
                  <a:gd name="T8" fmla="*/ 1 w 34"/>
                  <a:gd name="T9" fmla="*/ 21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115">
                    <a:moveTo>
                      <a:pt x="1" y="21"/>
                    </a:moveTo>
                    <a:cubicBezTo>
                      <a:pt x="1" y="69"/>
                      <a:pt x="1" y="69"/>
                      <a:pt x="1" y="69"/>
                    </a:cubicBezTo>
                    <a:cubicBezTo>
                      <a:pt x="0" y="85"/>
                      <a:pt x="30" y="115"/>
                      <a:pt x="31" y="102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0"/>
                      <a:pt x="1" y="0"/>
                      <a:pt x="1" y="21"/>
                    </a:cubicBezTo>
                    <a:close/>
                  </a:path>
                </a:pathLst>
              </a:custGeom>
              <a:solidFill>
                <a:srgbClr val="EDBD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150">
                <a:extLst>
                  <a:ext uri="{FF2B5EF4-FFF2-40B4-BE49-F238E27FC236}">
                    <a16:creationId xmlns:a16="http://schemas.microsoft.com/office/drawing/2014/main" id="{F87676FD-FEE6-40B9-934F-EDF81DC8C8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2313" y="1598614"/>
                <a:ext cx="231775" cy="277813"/>
              </a:xfrm>
              <a:custGeom>
                <a:avLst/>
                <a:gdLst>
                  <a:gd name="T0" fmla="*/ 1 w 104"/>
                  <a:gd name="T1" fmla="*/ 59 h 125"/>
                  <a:gd name="T2" fmla="*/ 58 w 104"/>
                  <a:gd name="T3" fmla="*/ 122 h 125"/>
                  <a:gd name="T4" fmla="*/ 85 w 104"/>
                  <a:gd name="T5" fmla="*/ 33 h 125"/>
                  <a:gd name="T6" fmla="*/ 1 w 104"/>
                  <a:gd name="T7" fmla="*/ 5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125">
                    <a:moveTo>
                      <a:pt x="1" y="59"/>
                    </a:moveTo>
                    <a:cubicBezTo>
                      <a:pt x="0" y="92"/>
                      <a:pt x="28" y="125"/>
                      <a:pt x="58" y="122"/>
                    </a:cubicBezTo>
                    <a:cubicBezTo>
                      <a:pt x="78" y="121"/>
                      <a:pt x="104" y="61"/>
                      <a:pt x="85" y="33"/>
                    </a:cubicBezTo>
                    <a:cubicBezTo>
                      <a:pt x="63" y="0"/>
                      <a:pt x="1" y="19"/>
                      <a:pt x="1" y="59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151">
                <a:extLst>
                  <a:ext uri="{FF2B5EF4-FFF2-40B4-BE49-F238E27FC236}">
                    <a16:creationId xmlns:a16="http://schemas.microsoft.com/office/drawing/2014/main" id="{1F9684FE-AC43-4929-9270-8FA868B7C1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7550" y="1598614"/>
                <a:ext cx="238125" cy="209550"/>
              </a:xfrm>
              <a:custGeom>
                <a:avLst/>
                <a:gdLst>
                  <a:gd name="T0" fmla="*/ 11 w 107"/>
                  <a:gd name="T1" fmla="*/ 94 h 94"/>
                  <a:gd name="T2" fmla="*/ 58 w 107"/>
                  <a:gd name="T3" fmla="*/ 42 h 94"/>
                  <a:gd name="T4" fmla="*/ 107 w 107"/>
                  <a:gd name="T5" fmla="*/ 54 h 94"/>
                  <a:gd name="T6" fmla="*/ 88 w 107"/>
                  <a:gd name="T7" fmla="*/ 32 h 94"/>
                  <a:gd name="T8" fmla="*/ 1 w 107"/>
                  <a:gd name="T9" fmla="*/ 55 h 94"/>
                  <a:gd name="T10" fmla="*/ 11 w 107"/>
                  <a:gd name="T1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94">
                    <a:moveTo>
                      <a:pt x="11" y="94"/>
                    </a:moveTo>
                    <a:cubicBezTo>
                      <a:pt x="33" y="88"/>
                      <a:pt x="44" y="70"/>
                      <a:pt x="58" y="42"/>
                    </a:cubicBezTo>
                    <a:cubicBezTo>
                      <a:pt x="66" y="54"/>
                      <a:pt x="91" y="63"/>
                      <a:pt x="107" y="54"/>
                    </a:cubicBezTo>
                    <a:cubicBezTo>
                      <a:pt x="100" y="48"/>
                      <a:pt x="93" y="41"/>
                      <a:pt x="88" y="32"/>
                    </a:cubicBezTo>
                    <a:cubicBezTo>
                      <a:pt x="67" y="0"/>
                      <a:pt x="7" y="7"/>
                      <a:pt x="1" y="55"/>
                    </a:cubicBezTo>
                    <a:cubicBezTo>
                      <a:pt x="0" y="66"/>
                      <a:pt x="4" y="79"/>
                      <a:pt x="11" y="94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152">
                <a:extLst>
                  <a:ext uri="{FF2B5EF4-FFF2-40B4-BE49-F238E27FC236}">
                    <a16:creationId xmlns:a16="http://schemas.microsoft.com/office/drawing/2014/main" id="{A60517B3-90F3-4467-A019-4972E918DE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2000" y="1752601"/>
                <a:ext cx="38100" cy="46038"/>
              </a:xfrm>
              <a:custGeom>
                <a:avLst/>
                <a:gdLst>
                  <a:gd name="T0" fmla="*/ 4 w 17"/>
                  <a:gd name="T1" fmla="*/ 1 h 21"/>
                  <a:gd name="T2" fmla="*/ 2 w 17"/>
                  <a:gd name="T3" fmla="*/ 13 h 21"/>
                  <a:gd name="T4" fmla="*/ 13 w 17"/>
                  <a:gd name="T5" fmla="*/ 20 h 21"/>
                  <a:gd name="T6" fmla="*/ 14 w 17"/>
                  <a:gd name="T7" fmla="*/ 8 h 21"/>
                  <a:gd name="T8" fmla="*/ 4 w 17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1">
                    <a:moveTo>
                      <a:pt x="4" y="1"/>
                    </a:moveTo>
                    <a:cubicBezTo>
                      <a:pt x="0" y="3"/>
                      <a:pt x="0" y="8"/>
                      <a:pt x="2" y="13"/>
                    </a:cubicBezTo>
                    <a:cubicBezTo>
                      <a:pt x="5" y="19"/>
                      <a:pt x="10" y="21"/>
                      <a:pt x="13" y="20"/>
                    </a:cubicBezTo>
                    <a:cubicBezTo>
                      <a:pt x="16" y="18"/>
                      <a:pt x="17" y="13"/>
                      <a:pt x="14" y="8"/>
                    </a:cubicBezTo>
                    <a:cubicBezTo>
                      <a:pt x="11" y="2"/>
                      <a:pt x="7" y="0"/>
                      <a:pt x="4" y="1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153">
                <a:extLst>
                  <a:ext uri="{FF2B5EF4-FFF2-40B4-BE49-F238E27FC236}">
                    <a16:creationId xmlns:a16="http://schemas.microsoft.com/office/drawing/2014/main" id="{15500583-2FE4-4523-A94C-39FE0A50B5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38" y="2170114"/>
                <a:ext cx="312738" cy="392113"/>
              </a:xfrm>
              <a:custGeom>
                <a:avLst/>
                <a:gdLst>
                  <a:gd name="T0" fmla="*/ 98 w 140"/>
                  <a:gd name="T1" fmla="*/ 31 h 176"/>
                  <a:gd name="T2" fmla="*/ 140 w 140"/>
                  <a:gd name="T3" fmla="*/ 153 h 176"/>
                  <a:gd name="T4" fmla="*/ 97 w 140"/>
                  <a:gd name="T5" fmla="*/ 176 h 176"/>
                  <a:gd name="T6" fmla="*/ 43 w 140"/>
                  <a:gd name="T7" fmla="*/ 80 h 176"/>
                  <a:gd name="T8" fmla="*/ 98 w 140"/>
                  <a:gd name="T9" fmla="*/ 31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76">
                    <a:moveTo>
                      <a:pt x="98" y="31"/>
                    </a:moveTo>
                    <a:cubicBezTo>
                      <a:pt x="140" y="153"/>
                      <a:pt x="140" y="153"/>
                      <a:pt x="140" y="153"/>
                    </a:cubicBezTo>
                    <a:cubicBezTo>
                      <a:pt x="97" y="176"/>
                      <a:pt x="97" y="176"/>
                      <a:pt x="97" y="176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0" y="3"/>
                      <a:pt x="87" y="0"/>
                      <a:pt x="98" y="31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154">
                <a:extLst>
                  <a:ext uri="{FF2B5EF4-FFF2-40B4-BE49-F238E27FC236}">
                    <a16:creationId xmlns:a16="http://schemas.microsoft.com/office/drawing/2014/main" id="{17F6C0D2-06A2-41B9-AB71-0B636CF01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2150" y="1851026"/>
                <a:ext cx="187325" cy="500063"/>
              </a:xfrm>
              <a:custGeom>
                <a:avLst/>
                <a:gdLst>
                  <a:gd name="T0" fmla="*/ 5 w 84"/>
                  <a:gd name="T1" fmla="*/ 125 h 224"/>
                  <a:gd name="T2" fmla="*/ 1 w 84"/>
                  <a:gd name="T3" fmla="*/ 213 h 224"/>
                  <a:gd name="T4" fmla="*/ 84 w 84"/>
                  <a:gd name="T5" fmla="*/ 208 h 224"/>
                  <a:gd name="T6" fmla="*/ 56 w 84"/>
                  <a:gd name="T7" fmla="*/ 20 h 224"/>
                  <a:gd name="T8" fmla="*/ 26 w 84"/>
                  <a:gd name="T9" fmla="*/ 0 h 224"/>
                  <a:gd name="T10" fmla="*/ 5 w 84"/>
                  <a:gd name="T11" fmla="*/ 125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224">
                    <a:moveTo>
                      <a:pt x="5" y="125"/>
                    </a:moveTo>
                    <a:cubicBezTo>
                      <a:pt x="5" y="160"/>
                      <a:pt x="0" y="198"/>
                      <a:pt x="1" y="213"/>
                    </a:cubicBezTo>
                    <a:cubicBezTo>
                      <a:pt x="29" y="219"/>
                      <a:pt x="45" y="224"/>
                      <a:pt x="84" y="208"/>
                    </a:cubicBezTo>
                    <a:cubicBezTo>
                      <a:pt x="82" y="162"/>
                      <a:pt x="68" y="69"/>
                      <a:pt x="56" y="20"/>
                    </a:cubicBezTo>
                    <a:cubicBezTo>
                      <a:pt x="46" y="21"/>
                      <a:pt x="27" y="13"/>
                      <a:pt x="26" y="0"/>
                    </a:cubicBezTo>
                    <a:cubicBezTo>
                      <a:pt x="19" y="7"/>
                      <a:pt x="5" y="48"/>
                      <a:pt x="5" y="125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155">
                <a:extLst>
                  <a:ext uri="{FF2B5EF4-FFF2-40B4-BE49-F238E27FC236}">
                    <a16:creationId xmlns:a16="http://schemas.microsoft.com/office/drawing/2014/main" id="{6B601163-BADE-4379-83F2-BB776E56C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5325" y="2166939"/>
                <a:ext cx="184150" cy="184150"/>
              </a:xfrm>
              <a:custGeom>
                <a:avLst/>
                <a:gdLst>
                  <a:gd name="T0" fmla="*/ 76 w 83"/>
                  <a:gd name="T1" fmla="*/ 0 h 82"/>
                  <a:gd name="T2" fmla="*/ 83 w 83"/>
                  <a:gd name="T3" fmla="*/ 66 h 82"/>
                  <a:gd name="T4" fmla="*/ 0 w 83"/>
                  <a:gd name="T5" fmla="*/ 71 h 82"/>
                  <a:gd name="T6" fmla="*/ 75 w 83"/>
                  <a:gd name="T7" fmla="*/ 62 h 82"/>
                  <a:gd name="T8" fmla="*/ 76 w 83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2">
                    <a:moveTo>
                      <a:pt x="76" y="0"/>
                    </a:moveTo>
                    <a:cubicBezTo>
                      <a:pt x="80" y="22"/>
                      <a:pt x="82" y="44"/>
                      <a:pt x="83" y="66"/>
                    </a:cubicBezTo>
                    <a:cubicBezTo>
                      <a:pt x="44" y="82"/>
                      <a:pt x="28" y="77"/>
                      <a:pt x="0" y="71"/>
                    </a:cubicBezTo>
                    <a:cubicBezTo>
                      <a:pt x="19" y="73"/>
                      <a:pt x="64" y="71"/>
                      <a:pt x="75" y="62"/>
                    </a:cubicBezTo>
                    <a:cubicBezTo>
                      <a:pt x="78" y="52"/>
                      <a:pt x="76" y="0"/>
                      <a:pt x="76" y="0"/>
                    </a:cubicBezTo>
                    <a:close/>
                  </a:path>
                </a:pathLst>
              </a:custGeom>
              <a:solidFill>
                <a:srgbClr val="1C48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56">
                <a:extLst>
                  <a:ext uri="{FF2B5EF4-FFF2-40B4-BE49-F238E27FC236}">
                    <a16:creationId xmlns:a16="http://schemas.microsoft.com/office/drawing/2014/main" id="{B650DFB1-7778-48D3-A279-7102261957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7738" y="2185989"/>
                <a:ext cx="153988" cy="71438"/>
              </a:xfrm>
              <a:custGeom>
                <a:avLst/>
                <a:gdLst>
                  <a:gd name="T0" fmla="*/ 42 w 69"/>
                  <a:gd name="T1" fmla="*/ 29 h 32"/>
                  <a:gd name="T2" fmla="*/ 25 w 69"/>
                  <a:gd name="T3" fmla="*/ 25 h 32"/>
                  <a:gd name="T4" fmla="*/ 24 w 69"/>
                  <a:gd name="T5" fmla="*/ 25 h 32"/>
                  <a:gd name="T6" fmla="*/ 23 w 69"/>
                  <a:gd name="T7" fmla="*/ 25 h 32"/>
                  <a:gd name="T8" fmla="*/ 0 w 69"/>
                  <a:gd name="T9" fmla="*/ 19 h 32"/>
                  <a:gd name="T10" fmla="*/ 5 w 69"/>
                  <a:gd name="T11" fmla="*/ 1 h 32"/>
                  <a:gd name="T12" fmla="*/ 22 w 69"/>
                  <a:gd name="T13" fmla="*/ 5 h 32"/>
                  <a:gd name="T14" fmla="*/ 23 w 69"/>
                  <a:gd name="T15" fmla="*/ 5 h 32"/>
                  <a:gd name="T16" fmla="*/ 30 w 69"/>
                  <a:gd name="T17" fmla="*/ 2 h 32"/>
                  <a:gd name="T18" fmla="*/ 48 w 69"/>
                  <a:gd name="T19" fmla="*/ 0 h 32"/>
                  <a:gd name="T20" fmla="*/ 48 w 69"/>
                  <a:gd name="T21" fmla="*/ 7 h 32"/>
                  <a:gd name="T22" fmla="*/ 43 w 69"/>
                  <a:gd name="T23" fmla="*/ 7 h 32"/>
                  <a:gd name="T24" fmla="*/ 43 w 69"/>
                  <a:gd name="T25" fmla="*/ 7 h 32"/>
                  <a:gd name="T26" fmla="*/ 66 w 69"/>
                  <a:gd name="T27" fmla="*/ 14 h 32"/>
                  <a:gd name="T28" fmla="*/ 69 w 69"/>
                  <a:gd name="T29" fmla="*/ 17 h 32"/>
                  <a:gd name="T30" fmla="*/ 69 w 69"/>
                  <a:gd name="T31" fmla="*/ 17 h 32"/>
                  <a:gd name="T32" fmla="*/ 66 w 69"/>
                  <a:gd name="T33" fmla="*/ 20 h 32"/>
                  <a:gd name="T34" fmla="*/ 64 w 69"/>
                  <a:gd name="T35" fmla="*/ 20 h 32"/>
                  <a:gd name="T36" fmla="*/ 64 w 69"/>
                  <a:gd name="T37" fmla="*/ 22 h 32"/>
                  <a:gd name="T38" fmla="*/ 64 w 69"/>
                  <a:gd name="T39" fmla="*/ 22 h 32"/>
                  <a:gd name="T40" fmla="*/ 61 w 69"/>
                  <a:gd name="T41" fmla="*/ 25 h 32"/>
                  <a:gd name="T42" fmla="*/ 59 w 69"/>
                  <a:gd name="T43" fmla="*/ 25 h 32"/>
                  <a:gd name="T44" fmla="*/ 59 w 69"/>
                  <a:gd name="T45" fmla="*/ 26 h 32"/>
                  <a:gd name="T46" fmla="*/ 59 w 69"/>
                  <a:gd name="T47" fmla="*/ 26 h 32"/>
                  <a:gd name="T48" fmla="*/ 56 w 69"/>
                  <a:gd name="T49" fmla="*/ 29 h 32"/>
                  <a:gd name="T50" fmla="*/ 54 w 69"/>
                  <a:gd name="T51" fmla="*/ 29 h 32"/>
                  <a:gd name="T52" fmla="*/ 54 w 69"/>
                  <a:gd name="T53" fmla="*/ 30 h 32"/>
                  <a:gd name="T54" fmla="*/ 54 w 69"/>
                  <a:gd name="T55" fmla="*/ 30 h 32"/>
                  <a:gd name="T56" fmla="*/ 50 w 69"/>
                  <a:gd name="T57" fmla="*/ 31 h 32"/>
                  <a:gd name="T58" fmla="*/ 42 w 69"/>
                  <a:gd name="T59" fmla="*/ 29 h 32"/>
                  <a:gd name="T60" fmla="*/ 42 w 69"/>
                  <a:gd name="T61" fmla="*/ 2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9" h="32">
                    <a:moveTo>
                      <a:pt x="42" y="29"/>
                    </a:moveTo>
                    <a:cubicBezTo>
                      <a:pt x="25" y="25"/>
                      <a:pt x="25" y="25"/>
                      <a:pt x="25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15" y="23"/>
                      <a:pt x="8" y="21"/>
                      <a:pt x="0" y="19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11" y="3"/>
                      <a:pt x="16" y="3"/>
                      <a:pt x="22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3"/>
                      <a:pt x="28" y="2"/>
                      <a:pt x="30" y="2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2" y="0"/>
                      <a:pt x="52" y="6"/>
                      <a:pt x="48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1" y="12"/>
                      <a:pt x="66" y="15"/>
                      <a:pt x="66" y="14"/>
                    </a:cubicBezTo>
                    <a:cubicBezTo>
                      <a:pt x="67" y="14"/>
                      <a:pt x="69" y="15"/>
                      <a:pt x="69" y="17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9" y="19"/>
                      <a:pt x="67" y="20"/>
                      <a:pt x="66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20"/>
                      <a:pt x="64" y="21"/>
                      <a:pt x="64" y="22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64" y="24"/>
                      <a:pt x="63" y="25"/>
                      <a:pt x="61" y="25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59" y="25"/>
                      <a:pt x="59" y="26"/>
                      <a:pt x="59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28"/>
                      <a:pt x="58" y="29"/>
                      <a:pt x="56" y="29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4" y="29"/>
                      <a:pt x="54" y="29"/>
                      <a:pt x="54" y="30"/>
                    </a:cubicBezTo>
                    <a:cubicBezTo>
                      <a:pt x="54" y="30"/>
                      <a:pt x="54" y="30"/>
                      <a:pt x="54" y="30"/>
                    </a:cubicBezTo>
                    <a:cubicBezTo>
                      <a:pt x="53" y="31"/>
                      <a:pt x="51" y="32"/>
                      <a:pt x="50" y="31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lose/>
                  </a:path>
                </a:pathLst>
              </a:custGeom>
              <a:solidFill>
                <a:srgbClr val="EDBD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157">
                <a:extLst>
                  <a:ext uri="{FF2B5EF4-FFF2-40B4-BE49-F238E27FC236}">
                    <a16:creationId xmlns:a16="http://schemas.microsoft.com/office/drawing/2014/main" id="{1DEE7017-C8FD-468B-B482-D7F6777D22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4563" y="2182814"/>
                <a:ext cx="152400" cy="71438"/>
              </a:xfrm>
              <a:custGeom>
                <a:avLst/>
                <a:gdLst>
                  <a:gd name="T0" fmla="*/ 41 w 68"/>
                  <a:gd name="T1" fmla="*/ 29 h 32"/>
                  <a:gd name="T2" fmla="*/ 24 w 68"/>
                  <a:gd name="T3" fmla="*/ 25 h 32"/>
                  <a:gd name="T4" fmla="*/ 24 w 68"/>
                  <a:gd name="T5" fmla="*/ 25 h 32"/>
                  <a:gd name="T6" fmla="*/ 22 w 68"/>
                  <a:gd name="T7" fmla="*/ 25 h 32"/>
                  <a:gd name="T8" fmla="*/ 0 w 68"/>
                  <a:gd name="T9" fmla="*/ 19 h 32"/>
                  <a:gd name="T10" fmla="*/ 4 w 68"/>
                  <a:gd name="T11" fmla="*/ 1 h 32"/>
                  <a:gd name="T12" fmla="*/ 22 w 68"/>
                  <a:gd name="T13" fmla="*/ 6 h 32"/>
                  <a:gd name="T14" fmla="*/ 23 w 68"/>
                  <a:gd name="T15" fmla="*/ 6 h 32"/>
                  <a:gd name="T16" fmla="*/ 29 w 68"/>
                  <a:gd name="T17" fmla="*/ 2 h 32"/>
                  <a:gd name="T18" fmla="*/ 47 w 68"/>
                  <a:gd name="T19" fmla="*/ 1 h 32"/>
                  <a:gd name="T20" fmla="*/ 48 w 68"/>
                  <a:gd name="T21" fmla="*/ 7 h 32"/>
                  <a:gd name="T22" fmla="*/ 42 w 68"/>
                  <a:gd name="T23" fmla="*/ 8 h 32"/>
                  <a:gd name="T24" fmla="*/ 42 w 68"/>
                  <a:gd name="T25" fmla="*/ 8 h 32"/>
                  <a:gd name="T26" fmla="*/ 65 w 68"/>
                  <a:gd name="T27" fmla="*/ 14 h 32"/>
                  <a:gd name="T28" fmla="*/ 68 w 68"/>
                  <a:gd name="T29" fmla="*/ 17 h 32"/>
                  <a:gd name="T30" fmla="*/ 68 w 68"/>
                  <a:gd name="T31" fmla="*/ 17 h 32"/>
                  <a:gd name="T32" fmla="*/ 65 w 68"/>
                  <a:gd name="T33" fmla="*/ 20 h 32"/>
                  <a:gd name="T34" fmla="*/ 63 w 68"/>
                  <a:gd name="T35" fmla="*/ 20 h 32"/>
                  <a:gd name="T36" fmla="*/ 64 w 68"/>
                  <a:gd name="T37" fmla="*/ 22 h 32"/>
                  <a:gd name="T38" fmla="*/ 64 w 68"/>
                  <a:gd name="T39" fmla="*/ 22 h 32"/>
                  <a:gd name="T40" fmla="*/ 61 w 68"/>
                  <a:gd name="T41" fmla="*/ 25 h 32"/>
                  <a:gd name="T42" fmla="*/ 59 w 68"/>
                  <a:gd name="T43" fmla="*/ 25 h 32"/>
                  <a:gd name="T44" fmla="*/ 59 w 68"/>
                  <a:gd name="T45" fmla="*/ 26 h 32"/>
                  <a:gd name="T46" fmla="*/ 59 w 68"/>
                  <a:gd name="T47" fmla="*/ 26 h 32"/>
                  <a:gd name="T48" fmla="*/ 56 w 68"/>
                  <a:gd name="T49" fmla="*/ 29 h 32"/>
                  <a:gd name="T50" fmla="*/ 54 w 68"/>
                  <a:gd name="T51" fmla="*/ 29 h 32"/>
                  <a:gd name="T52" fmla="*/ 53 w 68"/>
                  <a:gd name="T53" fmla="*/ 30 h 32"/>
                  <a:gd name="T54" fmla="*/ 53 w 68"/>
                  <a:gd name="T55" fmla="*/ 30 h 32"/>
                  <a:gd name="T56" fmla="*/ 50 w 68"/>
                  <a:gd name="T57" fmla="*/ 32 h 32"/>
                  <a:gd name="T58" fmla="*/ 42 w 68"/>
                  <a:gd name="T59" fmla="*/ 30 h 32"/>
                  <a:gd name="T60" fmla="*/ 41 w 68"/>
                  <a:gd name="T61" fmla="*/ 2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8" h="32">
                    <a:moveTo>
                      <a:pt x="41" y="29"/>
                    </a:move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14" y="23"/>
                      <a:pt x="7" y="21"/>
                      <a:pt x="0" y="19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11" y="3"/>
                      <a:pt x="16" y="3"/>
                      <a:pt x="22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4" y="4"/>
                      <a:pt x="27" y="2"/>
                      <a:pt x="29" y="2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51" y="0"/>
                      <a:pt x="52" y="7"/>
                      <a:pt x="48" y="7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31" y="12"/>
                      <a:pt x="66" y="15"/>
                      <a:pt x="65" y="14"/>
                    </a:cubicBezTo>
                    <a:cubicBezTo>
                      <a:pt x="67" y="14"/>
                      <a:pt x="68" y="15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9"/>
                      <a:pt x="67" y="20"/>
                      <a:pt x="65" y="2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4" y="21"/>
                      <a:pt x="64" y="21"/>
                      <a:pt x="64" y="22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64" y="24"/>
                      <a:pt x="62" y="25"/>
                      <a:pt x="61" y="25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59" y="25"/>
                      <a:pt x="59" y="26"/>
                      <a:pt x="59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28"/>
                      <a:pt x="57" y="29"/>
                      <a:pt x="56" y="29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4" y="29"/>
                      <a:pt x="53" y="29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1"/>
                      <a:pt x="51" y="32"/>
                      <a:pt x="50" y="32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0"/>
                      <a:pt x="42" y="30"/>
                      <a:pt x="41" y="29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158">
                <a:extLst>
                  <a:ext uri="{FF2B5EF4-FFF2-40B4-BE49-F238E27FC236}">
                    <a16:creationId xmlns:a16="http://schemas.microsoft.com/office/drawing/2014/main" id="{B10F0F72-CFF2-4F16-9B07-F95359AF13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2000" y="2117726"/>
                <a:ext cx="233363" cy="123825"/>
              </a:xfrm>
              <a:custGeom>
                <a:avLst/>
                <a:gdLst>
                  <a:gd name="T0" fmla="*/ 36 w 105"/>
                  <a:gd name="T1" fmla="*/ 6 h 55"/>
                  <a:gd name="T2" fmla="*/ 105 w 105"/>
                  <a:gd name="T3" fmla="*/ 32 h 55"/>
                  <a:gd name="T4" fmla="*/ 101 w 105"/>
                  <a:gd name="T5" fmla="*/ 55 h 55"/>
                  <a:gd name="T6" fmla="*/ 49 w 105"/>
                  <a:gd name="T7" fmla="*/ 45 h 55"/>
                  <a:gd name="T8" fmla="*/ 36 w 105"/>
                  <a:gd name="T9" fmla="*/ 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55">
                    <a:moveTo>
                      <a:pt x="36" y="6"/>
                    </a:moveTo>
                    <a:cubicBezTo>
                      <a:pt x="105" y="32"/>
                      <a:pt x="105" y="32"/>
                      <a:pt x="105" y="32"/>
                    </a:cubicBezTo>
                    <a:cubicBezTo>
                      <a:pt x="101" y="55"/>
                      <a:pt x="101" y="55"/>
                      <a:pt x="101" y="5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0" y="37"/>
                      <a:pt x="21" y="0"/>
                      <a:pt x="36" y="6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159">
                <a:extLst>
                  <a:ext uri="{FF2B5EF4-FFF2-40B4-BE49-F238E27FC236}">
                    <a16:creationId xmlns:a16="http://schemas.microsoft.com/office/drawing/2014/main" id="{84F0CA0C-054D-4FE6-B742-7C8FEEE62E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0563" y="1925639"/>
                <a:ext cx="176213" cy="260350"/>
              </a:xfrm>
              <a:custGeom>
                <a:avLst/>
                <a:gdLst>
                  <a:gd name="T0" fmla="*/ 53 w 79"/>
                  <a:gd name="T1" fmla="*/ 19 h 116"/>
                  <a:gd name="T2" fmla="*/ 79 w 79"/>
                  <a:gd name="T3" fmla="*/ 104 h 116"/>
                  <a:gd name="T4" fmla="*/ 53 w 79"/>
                  <a:gd name="T5" fmla="*/ 116 h 116"/>
                  <a:gd name="T6" fmla="*/ 25 w 79"/>
                  <a:gd name="T7" fmla="*/ 56 h 116"/>
                  <a:gd name="T8" fmla="*/ 53 w 79"/>
                  <a:gd name="T9" fmla="*/ 1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16">
                    <a:moveTo>
                      <a:pt x="53" y="19"/>
                    </a:moveTo>
                    <a:cubicBezTo>
                      <a:pt x="79" y="104"/>
                      <a:pt x="79" y="104"/>
                      <a:pt x="79" y="104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25" y="56"/>
                      <a:pt x="25" y="56"/>
                      <a:pt x="25" y="56"/>
                    </a:cubicBezTo>
                    <a:cubicBezTo>
                      <a:pt x="0" y="2"/>
                      <a:pt x="48" y="0"/>
                      <a:pt x="53" y="19"/>
                    </a:cubicBezTo>
                    <a:close/>
                  </a:path>
                </a:pathLst>
              </a:custGeom>
              <a:solidFill>
                <a:srgbClr val="044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160">
                <a:extLst>
                  <a:ext uri="{FF2B5EF4-FFF2-40B4-BE49-F238E27FC236}">
                    <a16:creationId xmlns:a16="http://schemas.microsoft.com/office/drawing/2014/main" id="{5A05A649-BE62-451F-991D-370A92946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5325" y="1933576"/>
                <a:ext cx="176213" cy="258763"/>
              </a:xfrm>
              <a:custGeom>
                <a:avLst/>
                <a:gdLst>
                  <a:gd name="T0" fmla="*/ 53 w 79"/>
                  <a:gd name="T1" fmla="*/ 19 h 116"/>
                  <a:gd name="T2" fmla="*/ 79 w 79"/>
                  <a:gd name="T3" fmla="*/ 104 h 116"/>
                  <a:gd name="T4" fmla="*/ 53 w 79"/>
                  <a:gd name="T5" fmla="*/ 116 h 116"/>
                  <a:gd name="T6" fmla="*/ 25 w 79"/>
                  <a:gd name="T7" fmla="*/ 56 h 116"/>
                  <a:gd name="T8" fmla="*/ 53 w 79"/>
                  <a:gd name="T9" fmla="*/ 1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16">
                    <a:moveTo>
                      <a:pt x="53" y="19"/>
                    </a:moveTo>
                    <a:cubicBezTo>
                      <a:pt x="79" y="104"/>
                      <a:pt x="79" y="104"/>
                      <a:pt x="79" y="104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25" y="56"/>
                      <a:pt x="25" y="56"/>
                      <a:pt x="25" y="56"/>
                    </a:cubicBezTo>
                    <a:cubicBezTo>
                      <a:pt x="0" y="2"/>
                      <a:pt x="48" y="0"/>
                      <a:pt x="53" y="19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161">
                <a:extLst>
                  <a:ext uri="{FF2B5EF4-FFF2-40B4-BE49-F238E27FC236}">
                    <a16:creationId xmlns:a16="http://schemas.microsoft.com/office/drawing/2014/main" id="{613D9344-EC8E-4EC2-9B1E-1EFF406880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3750" y="2149476"/>
                <a:ext cx="201613" cy="92075"/>
              </a:xfrm>
              <a:custGeom>
                <a:avLst/>
                <a:gdLst>
                  <a:gd name="T0" fmla="*/ 91 w 91"/>
                  <a:gd name="T1" fmla="*/ 20 h 41"/>
                  <a:gd name="T2" fmla="*/ 87 w 91"/>
                  <a:gd name="T3" fmla="*/ 41 h 41"/>
                  <a:gd name="T4" fmla="*/ 35 w 91"/>
                  <a:gd name="T5" fmla="*/ 31 h 41"/>
                  <a:gd name="T6" fmla="*/ 5 w 91"/>
                  <a:gd name="T7" fmla="*/ 0 h 41"/>
                  <a:gd name="T8" fmla="*/ 24 w 91"/>
                  <a:gd name="T9" fmla="*/ 19 h 41"/>
                  <a:gd name="T10" fmla="*/ 84 w 91"/>
                  <a:gd name="T11" fmla="*/ 31 h 41"/>
                  <a:gd name="T12" fmla="*/ 91 w 91"/>
                  <a:gd name="T13" fmla="*/ 2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41">
                    <a:moveTo>
                      <a:pt x="91" y="20"/>
                    </a:moveTo>
                    <a:cubicBezTo>
                      <a:pt x="87" y="41"/>
                      <a:pt x="87" y="41"/>
                      <a:pt x="87" y="4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2" y="26"/>
                      <a:pt x="0" y="7"/>
                      <a:pt x="5" y="0"/>
                    </a:cubicBezTo>
                    <a:cubicBezTo>
                      <a:pt x="10" y="13"/>
                      <a:pt x="10" y="13"/>
                      <a:pt x="24" y="19"/>
                    </a:cubicBezTo>
                    <a:cubicBezTo>
                      <a:pt x="38" y="25"/>
                      <a:pt x="84" y="31"/>
                      <a:pt x="84" y="31"/>
                    </a:cubicBezTo>
                    <a:lnTo>
                      <a:pt x="91" y="20"/>
                    </a:lnTo>
                    <a:close/>
                  </a:path>
                </a:pathLst>
              </a:custGeom>
              <a:solidFill>
                <a:srgbClr val="1C48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162">
                <a:extLst>
                  <a:ext uri="{FF2B5EF4-FFF2-40B4-BE49-F238E27FC236}">
                    <a16:creationId xmlns:a16="http://schemas.microsoft.com/office/drawing/2014/main" id="{0DF3908F-F152-4175-99F6-C9F4C53343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2032001"/>
                <a:ext cx="88900" cy="150813"/>
              </a:xfrm>
              <a:custGeom>
                <a:avLst/>
                <a:gdLst>
                  <a:gd name="T0" fmla="*/ 40 w 40"/>
                  <a:gd name="T1" fmla="*/ 68 h 68"/>
                  <a:gd name="T2" fmla="*/ 28 w 40"/>
                  <a:gd name="T3" fmla="*/ 67 h 68"/>
                  <a:gd name="T4" fmla="*/ 5 w 40"/>
                  <a:gd name="T5" fmla="*/ 12 h 68"/>
                  <a:gd name="T6" fmla="*/ 0 w 40"/>
                  <a:gd name="T7" fmla="*/ 0 h 68"/>
                  <a:gd name="T8" fmla="*/ 35 w 40"/>
                  <a:gd name="T9" fmla="*/ 62 h 68"/>
                  <a:gd name="T10" fmla="*/ 40 w 40"/>
                  <a:gd name="T1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68">
                    <a:moveTo>
                      <a:pt x="40" y="68"/>
                    </a:moveTo>
                    <a:cubicBezTo>
                      <a:pt x="28" y="67"/>
                      <a:pt x="28" y="67"/>
                      <a:pt x="28" y="67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3" y="8"/>
                      <a:pt x="1" y="3"/>
                      <a:pt x="0" y="0"/>
                    </a:cubicBezTo>
                    <a:cubicBezTo>
                      <a:pt x="1" y="1"/>
                      <a:pt x="32" y="56"/>
                      <a:pt x="35" y="62"/>
                    </a:cubicBezTo>
                    <a:cubicBezTo>
                      <a:pt x="38" y="67"/>
                      <a:pt x="38" y="68"/>
                      <a:pt x="40" y="68"/>
                    </a:cubicBezTo>
                    <a:close/>
                  </a:path>
                </a:pathLst>
              </a:custGeom>
              <a:solidFill>
                <a:srgbClr val="1C48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163">
                <a:extLst>
                  <a:ext uri="{FF2B5EF4-FFF2-40B4-BE49-F238E27FC236}">
                    <a16:creationId xmlns:a16="http://schemas.microsoft.com/office/drawing/2014/main" id="{670CA252-3112-4758-B84A-97E1B6861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1875" y="2238376"/>
                <a:ext cx="34925" cy="11113"/>
              </a:xfrm>
              <a:custGeom>
                <a:avLst/>
                <a:gdLst>
                  <a:gd name="T0" fmla="*/ 0 w 16"/>
                  <a:gd name="T1" fmla="*/ 0 h 5"/>
                  <a:gd name="T2" fmla="*/ 15 w 16"/>
                  <a:gd name="T3" fmla="*/ 4 h 5"/>
                  <a:gd name="T4" fmla="*/ 0 w 16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5">
                    <a:moveTo>
                      <a:pt x="0" y="0"/>
                    </a:moveTo>
                    <a:cubicBezTo>
                      <a:pt x="2" y="1"/>
                      <a:pt x="14" y="3"/>
                      <a:pt x="15" y="4"/>
                    </a:cubicBezTo>
                    <a:cubicBezTo>
                      <a:pt x="16" y="5"/>
                      <a:pt x="6" y="3"/>
                      <a:pt x="0" y="0"/>
                    </a:cubicBezTo>
                    <a:close/>
                  </a:path>
                </a:pathLst>
              </a:custGeom>
              <a:solidFill>
                <a:srgbClr val="EDBD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164">
                <a:extLst>
                  <a:ext uri="{FF2B5EF4-FFF2-40B4-BE49-F238E27FC236}">
                    <a16:creationId xmlns:a16="http://schemas.microsoft.com/office/drawing/2014/main" id="{54EFE554-28E7-461E-8913-EC981CAF31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400" y="2230439"/>
                <a:ext cx="39688" cy="11113"/>
              </a:xfrm>
              <a:custGeom>
                <a:avLst/>
                <a:gdLst>
                  <a:gd name="T0" fmla="*/ 0 w 18"/>
                  <a:gd name="T1" fmla="*/ 0 h 5"/>
                  <a:gd name="T2" fmla="*/ 16 w 18"/>
                  <a:gd name="T3" fmla="*/ 4 h 5"/>
                  <a:gd name="T4" fmla="*/ 0 w 18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5">
                    <a:moveTo>
                      <a:pt x="0" y="0"/>
                    </a:moveTo>
                    <a:cubicBezTo>
                      <a:pt x="2" y="0"/>
                      <a:pt x="15" y="3"/>
                      <a:pt x="16" y="4"/>
                    </a:cubicBezTo>
                    <a:cubicBezTo>
                      <a:pt x="18" y="5"/>
                      <a:pt x="6" y="3"/>
                      <a:pt x="0" y="0"/>
                    </a:cubicBezTo>
                    <a:close/>
                  </a:path>
                </a:pathLst>
              </a:custGeom>
              <a:solidFill>
                <a:srgbClr val="EDBD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165">
                <a:extLst>
                  <a:ext uri="{FF2B5EF4-FFF2-40B4-BE49-F238E27FC236}">
                    <a16:creationId xmlns:a16="http://schemas.microsoft.com/office/drawing/2014/main" id="{4510371D-48E5-45B2-8AE8-CFA422AB00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9338" y="2220914"/>
                <a:ext cx="42863" cy="9525"/>
              </a:xfrm>
              <a:custGeom>
                <a:avLst/>
                <a:gdLst>
                  <a:gd name="T0" fmla="*/ 0 w 19"/>
                  <a:gd name="T1" fmla="*/ 0 h 4"/>
                  <a:gd name="T2" fmla="*/ 17 w 19"/>
                  <a:gd name="T3" fmla="*/ 3 h 4"/>
                  <a:gd name="T4" fmla="*/ 0 w 19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4">
                    <a:moveTo>
                      <a:pt x="0" y="0"/>
                    </a:moveTo>
                    <a:cubicBezTo>
                      <a:pt x="2" y="0"/>
                      <a:pt x="16" y="3"/>
                      <a:pt x="17" y="3"/>
                    </a:cubicBezTo>
                    <a:cubicBezTo>
                      <a:pt x="19" y="4"/>
                      <a:pt x="7" y="3"/>
                      <a:pt x="0" y="0"/>
                    </a:cubicBezTo>
                    <a:close/>
                  </a:path>
                </a:pathLst>
              </a:custGeom>
              <a:solidFill>
                <a:srgbClr val="EDBD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166">
                <a:extLst>
                  <a:ext uri="{FF2B5EF4-FFF2-40B4-BE49-F238E27FC236}">
                    <a16:creationId xmlns:a16="http://schemas.microsoft.com/office/drawing/2014/main" id="{6D3939A1-B121-4763-AAB3-FB5637466F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7713" y="2359026"/>
                <a:ext cx="225425" cy="371475"/>
              </a:xfrm>
              <a:custGeom>
                <a:avLst/>
                <a:gdLst>
                  <a:gd name="T0" fmla="*/ 88 w 101"/>
                  <a:gd name="T1" fmla="*/ 77 h 166"/>
                  <a:gd name="T2" fmla="*/ 34 w 101"/>
                  <a:gd name="T3" fmla="*/ 166 h 166"/>
                  <a:gd name="T4" fmla="*/ 0 w 101"/>
                  <a:gd name="T5" fmla="*/ 147 h 166"/>
                  <a:gd name="T6" fmla="*/ 44 w 101"/>
                  <a:gd name="T7" fmla="*/ 56 h 166"/>
                  <a:gd name="T8" fmla="*/ 88 w 101"/>
                  <a:gd name="T9" fmla="*/ 7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66">
                    <a:moveTo>
                      <a:pt x="88" y="77"/>
                    </a:moveTo>
                    <a:cubicBezTo>
                      <a:pt x="34" y="166"/>
                      <a:pt x="34" y="166"/>
                      <a:pt x="34" y="166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70" y="0"/>
                      <a:pt x="101" y="56"/>
                      <a:pt x="88" y="77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167">
                <a:extLst>
                  <a:ext uri="{FF2B5EF4-FFF2-40B4-BE49-F238E27FC236}">
                    <a16:creationId xmlns:a16="http://schemas.microsoft.com/office/drawing/2014/main" id="{57A9B496-2002-4AD0-9A18-451743D0DE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8038" y="1919289"/>
                <a:ext cx="30163" cy="104775"/>
              </a:xfrm>
              <a:custGeom>
                <a:avLst/>
                <a:gdLst>
                  <a:gd name="T0" fmla="*/ 9 w 13"/>
                  <a:gd name="T1" fmla="*/ 8 h 47"/>
                  <a:gd name="T2" fmla="*/ 13 w 13"/>
                  <a:gd name="T3" fmla="*/ 38 h 47"/>
                  <a:gd name="T4" fmla="*/ 2 w 13"/>
                  <a:gd name="T5" fmla="*/ 7 h 47"/>
                  <a:gd name="T6" fmla="*/ 9 w 13"/>
                  <a:gd name="T7" fmla="*/ 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47">
                    <a:moveTo>
                      <a:pt x="9" y="8"/>
                    </a:moveTo>
                    <a:cubicBezTo>
                      <a:pt x="11" y="12"/>
                      <a:pt x="13" y="29"/>
                      <a:pt x="13" y="38"/>
                    </a:cubicBezTo>
                    <a:cubicBezTo>
                      <a:pt x="13" y="47"/>
                      <a:pt x="0" y="14"/>
                      <a:pt x="2" y="7"/>
                    </a:cubicBezTo>
                    <a:cubicBezTo>
                      <a:pt x="5" y="0"/>
                      <a:pt x="5" y="0"/>
                      <a:pt x="9" y="8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168">
                <a:extLst>
                  <a:ext uri="{FF2B5EF4-FFF2-40B4-BE49-F238E27FC236}">
                    <a16:creationId xmlns:a16="http://schemas.microsoft.com/office/drawing/2014/main" id="{F0130D48-0972-4B09-877A-A5467EAC3D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3750" y="1895476"/>
                <a:ext cx="39688" cy="61913"/>
              </a:xfrm>
              <a:custGeom>
                <a:avLst/>
                <a:gdLst>
                  <a:gd name="T0" fmla="*/ 11 w 18"/>
                  <a:gd name="T1" fmla="*/ 0 h 28"/>
                  <a:gd name="T2" fmla="*/ 15 w 18"/>
                  <a:gd name="T3" fmla="*/ 21 h 28"/>
                  <a:gd name="T4" fmla="*/ 11 w 18"/>
                  <a:gd name="T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8">
                    <a:moveTo>
                      <a:pt x="11" y="0"/>
                    </a:moveTo>
                    <a:cubicBezTo>
                      <a:pt x="16" y="5"/>
                      <a:pt x="18" y="13"/>
                      <a:pt x="15" y="21"/>
                    </a:cubicBezTo>
                    <a:cubicBezTo>
                      <a:pt x="13" y="28"/>
                      <a:pt x="0" y="14"/>
                      <a:pt x="11" y="0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169">
                <a:extLst>
                  <a:ext uri="{FF2B5EF4-FFF2-40B4-BE49-F238E27FC236}">
                    <a16:creationId xmlns:a16="http://schemas.microsoft.com/office/drawing/2014/main" id="{096DE016-979A-4BB2-8CAD-C327EBC42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4538" y="1841501"/>
                <a:ext cx="73025" cy="93663"/>
              </a:xfrm>
              <a:custGeom>
                <a:avLst/>
                <a:gdLst>
                  <a:gd name="T0" fmla="*/ 33 w 33"/>
                  <a:gd name="T1" fmla="*/ 24 h 42"/>
                  <a:gd name="T2" fmla="*/ 3 w 33"/>
                  <a:gd name="T3" fmla="*/ 0 h 42"/>
                  <a:gd name="T4" fmla="*/ 0 w 33"/>
                  <a:gd name="T5" fmla="*/ 9 h 42"/>
                  <a:gd name="T6" fmla="*/ 31 w 33"/>
                  <a:gd name="T7" fmla="*/ 42 h 42"/>
                  <a:gd name="T8" fmla="*/ 33 w 33"/>
                  <a:gd name="T9" fmla="*/ 2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42">
                    <a:moveTo>
                      <a:pt x="33" y="24"/>
                    </a:moveTo>
                    <a:cubicBezTo>
                      <a:pt x="27" y="24"/>
                      <a:pt x="6" y="14"/>
                      <a:pt x="3" y="0"/>
                    </a:cubicBezTo>
                    <a:cubicBezTo>
                      <a:pt x="2" y="1"/>
                      <a:pt x="0" y="6"/>
                      <a:pt x="0" y="9"/>
                    </a:cubicBezTo>
                    <a:cubicBezTo>
                      <a:pt x="1" y="27"/>
                      <a:pt x="26" y="41"/>
                      <a:pt x="31" y="42"/>
                    </a:cubicBezTo>
                    <a:cubicBezTo>
                      <a:pt x="33" y="36"/>
                      <a:pt x="32" y="30"/>
                      <a:pt x="33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Freeform 174">
                <a:extLst>
                  <a:ext uri="{FF2B5EF4-FFF2-40B4-BE49-F238E27FC236}">
                    <a16:creationId xmlns:a16="http://schemas.microsoft.com/office/drawing/2014/main" id="{9D717018-A0A6-4D92-ABCF-6A2D5C5622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8800" y="1947864"/>
                <a:ext cx="741363" cy="455613"/>
              </a:xfrm>
              <a:custGeom>
                <a:avLst/>
                <a:gdLst>
                  <a:gd name="T0" fmla="*/ 273 w 332"/>
                  <a:gd name="T1" fmla="*/ 86 h 204"/>
                  <a:gd name="T2" fmla="*/ 265 w 332"/>
                  <a:gd name="T3" fmla="*/ 87 h 204"/>
                  <a:gd name="T4" fmla="*/ 235 w 332"/>
                  <a:gd name="T5" fmla="*/ 100 h 204"/>
                  <a:gd name="T6" fmla="*/ 234 w 332"/>
                  <a:gd name="T7" fmla="*/ 84 h 204"/>
                  <a:gd name="T8" fmla="*/ 231 w 332"/>
                  <a:gd name="T9" fmla="*/ 73 h 204"/>
                  <a:gd name="T10" fmla="*/ 170 w 332"/>
                  <a:gd name="T11" fmla="*/ 7 h 204"/>
                  <a:gd name="T12" fmla="*/ 160 w 332"/>
                  <a:gd name="T13" fmla="*/ 3 h 204"/>
                  <a:gd name="T14" fmla="*/ 133 w 332"/>
                  <a:gd name="T15" fmla="*/ 0 h 204"/>
                  <a:gd name="T16" fmla="*/ 129 w 332"/>
                  <a:gd name="T17" fmla="*/ 0 h 204"/>
                  <a:gd name="T18" fmla="*/ 31 w 332"/>
                  <a:gd name="T19" fmla="*/ 102 h 204"/>
                  <a:gd name="T20" fmla="*/ 36 w 332"/>
                  <a:gd name="T21" fmla="*/ 132 h 204"/>
                  <a:gd name="T22" fmla="*/ 0 w 332"/>
                  <a:gd name="T23" fmla="*/ 168 h 204"/>
                  <a:gd name="T24" fmla="*/ 37 w 332"/>
                  <a:gd name="T25" fmla="*/ 204 h 204"/>
                  <a:gd name="T26" fmla="*/ 133 w 332"/>
                  <a:gd name="T27" fmla="*/ 204 h 204"/>
                  <a:gd name="T28" fmla="*/ 138 w 332"/>
                  <a:gd name="T29" fmla="*/ 204 h 204"/>
                  <a:gd name="T30" fmla="*/ 273 w 332"/>
                  <a:gd name="T31" fmla="*/ 204 h 204"/>
                  <a:gd name="T32" fmla="*/ 332 w 332"/>
                  <a:gd name="T33" fmla="*/ 145 h 204"/>
                  <a:gd name="T34" fmla="*/ 273 w 332"/>
                  <a:gd name="T35" fmla="*/ 8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2" h="204">
                    <a:moveTo>
                      <a:pt x="273" y="86"/>
                    </a:moveTo>
                    <a:cubicBezTo>
                      <a:pt x="270" y="86"/>
                      <a:pt x="268" y="86"/>
                      <a:pt x="265" y="87"/>
                    </a:cubicBezTo>
                    <a:cubicBezTo>
                      <a:pt x="254" y="88"/>
                      <a:pt x="244" y="93"/>
                      <a:pt x="235" y="100"/>
                    </a:cubicBezTo>
                    <a:cubicBezTo>
                      <a:pt x="235" y="94"/>
                      <a:pt x="235" y="89"/>
                      <a:pt x="234" y="84"/>
                    </a:cubicBezTo>
                    <a:cubicBezTo>
                      <a:pt x="233" y="80"/>
                      <a:pt x="232" y="76"/>
                      <a:pt x="231" y="73"/>
                    </a:cubicBezTo>
                    <a:cubicBezTo>
                      <a:pt x="222" y="42"/>
                      <a:pt x="199" y="18"/>
                      <a:pt x="170" y="7"/>
                    </a:cubicBezTo>
                    <a:cubicBezTo>
                      <a:pt x="167" y="5"/>
                      <a:pt x="163" y="4"/>
                      <a:pt x="160" y="3"/>
                    </a:cubicBezTo>
                    <a:cubicBezTo>
                      <a:pt x="151" y="1"/>
                      <a:pt x="142" y="0"/>
                      <a:pt x="133" y="0"/>
                    </a:cubicBezTo>
                    <a:cubicBezTo>
                      <a:pt x="132" y="0"/>
                      <a:pt x="131" y="0"/>
                      <a:pt x="129" y="0"/>
                    </a:cubicBezTo>
                    <a:cubicBezTo>
                      <a:pt x="75" y="2"/>
                      <a:pt x="31" y="47"/>
                      <a:pt x="31" y="102"/>
                    </a:cubicBezTo>
                    <a:cubicBezTo>
                      <a:pt x="31" y="112"/>
                      <a:pt x="33" y="122"/>
                      <a:pt x="36" y="132"/>
                    </a:cubicBezTo>
                    <a:cubicBezTo>
                      <a:pt x="16" y="132"/>
                      <a:pt x="0" y="148"/>
                      <a:pt x="0" y="168"/>
                    </a:cubicBezTo>
                    <a:cubicBezTo>
                      <a:pt x="0" y="188"/>
                      <a:pt x="17" y="204"/>
                      <a:pt x="37" y="204"/>
                    </a:cubicBezTo>
                    <a:cubicBezTo>
                      <a:pt x="133" y="204"/>
                      <a:pt x="133" y="204"/>
                      <a:pt x="133" y="204"/>
                    </a:cubicBezTo>
                    <a:cubicBezTo>
                      <a:pt x="138" y="204"/>
                      <a:pt x="138" y="204"/>
                      <a:pt x="138" y="204"/>
                    </a:cubicBezTo>
                    <a:cubicBezTo>
                      <a:pt x="273" y="204"/>
                      <a:pt x="273" y="204"/>
                      <a:pt x="273" y="204"/>
                    </a:cubicBezTo>
                    <a:cubicBezTo>
                      <a:pt x="306" y="204"/>
                      <a:pt x="332" y="178"/>
                      <a:pt x="332" y="145"/>
                    </a:cubicBezTo>
                    <a:cubicBezTo>
                      <a:pt x="332" y="112"/>
                      <a:pt x="306" y="86"/>
                      <a:pt x="273" y="8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3709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#mg15">
      <a:dk1>
        <a:srgbClr val="000000"/>
      </a:dk1>
      <a:lt1>
        <a:srgbClr val="FFFFFF"/>
      </a:lt1>
      <a:dk2>
        <a:srgbClr val="2D3847"/>
      </a:dk2>
      <a:lt2>
        <a:srgbClr val="000000"/>
      </a:lt2>
      <a:accent1>
        <a:srgbClr val="1FBFA4"/>
      </a:accent1>
      <a:accent2>
        <a:srgbClr val="7B7BAD"/>
      </a:accent2>
      <a:accent3>
        <a:srgbClr val="32AFC8"/>
      </a:accent3>
      <a:accent4>
        <a:srgbClr val="1275B2"/>
      </a:accent4>
      <a:accent5>
        <a:srgbClr val="0479DA"/>
      </a:accent5>
      <a:accent6>
        <a:srgbClr val="8F298A"/>
      </a:accent6>
      <a:hlink>
        <a:srgbClr val="44546A"/>
      </a:hlink>
      <a:folHlink>
        <a:srgbClr val="3EBBF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5179</TotalTime>
  <Words>689</Words>
  <Application>Microsoft Office PowerPoint</Application>
  <PresentationFormat>Произвольный</PresentationFormat>
  <Paragraphs>166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Gill Sans</vt:lpstr>
      <vt:lpstr>Nexa Bold</vt:lpstr>
      <vt:lpstr>Nexa Light</vt:lpstr>
      <vt:lpstr>Roboto Condensed</vt:lpstr>
      <vt:lpstr>Roboto Medium</vt:lpstr>
      <vt:lpstr>Segoe UI</vt:lpstr>
      <vt:lpstr>Segoe UI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FedorShluhin</dc:creator>
  <cp:lastModifiedBy>Влас Яковлев</cp:lastModifiedBy>
  <cp:revision>394</cp:revision>
  <dcterms:created xsi:type="dcterms:W3CDTF">2017-04-18T01:46:38Z</dcterms:created>
  <dcterms:modified xsi:type="dcterms:W3CDTF">2024-06-09T10:40:40Z</dcterms:modified>
</cp:coreProperties>
</file>