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1DE9D9-8047-42C6-88C8-495B9A9FEAF2}">
  <a:tblStyle styleId="{4E1DE9D9-8047-42C6-88C8-495B9A9FEA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300ad194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300ad194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300ad194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300ad1946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300ad1946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300ad1946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300ad194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300ad194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300ad1946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9300ad1946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300ad194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300ad194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300ad1946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9300ad1946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9300ad1946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9300ad1946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300ad1946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9300ad1946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Проект молодежное СМИ 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642"/>
              <a:t>Yoltash media</a:t>
            </a:r>
            <a:endParaRPr sz="2642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b="1"/>
              <a:t>Проблема</a:t>
            </a:r>
            <a:endParaRPr b="1"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Отсутствие информационной площадки для молодежи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Отсутствие места для формирования общности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Недостаток развивающих навыков 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Низкая осведомленность о социальных и культурных вопросах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Низкое участие в общественной жизни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Рост дезинформированности 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 b="1"/>
              <a:t>Отсутствие молодежного СМИ может привести к недостатку доступа к информации и активности молодежи.</a:t>
            </a:r>
            <a:endParaRPr sz="2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b="1"/>
              <a:t>Решаемые проблемы</a:t>
            </a:r>
            <a:endParaRPr b="1"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017800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Увеличение информированности молодежи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Создание сообщества молодежи 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Развитие навыков журналистики, редактирования и мультимедиа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Поддержка молодых талантов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Активное участие в обществе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Борьба с дезинформацией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Повышение осведомленности о социальных проблемах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Поддержка развития медийных технологий 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" sz="2000" b="1"/>
              <a:t>Содействие культурному обмену </a:t>
            </a:r>
            <a:endParaRPr sz="2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33" b="1"/>
              <a:t>Цель проекта</a:t>
            </a:r>
            <a:r>
              <a:rPr lang="ru"/>
              <a:t> 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 b="1"/>
              <a:t>Информирование молодежи </a:t>
            </a:r>
            <a:endParaRPr sz="1700" b="1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 b="1"/>
              <a:t>Образование </a:t>
            </a:r>
            <a:endParaRPr sz="1700" b="1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 b="1"/>
              <a:t>Формирование общности </a:t>
            </a:r>
            <a:endParaRPr sz="1700" b="1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ru" sz="1700" b="1"/>
              <a:t>Поддержка молодых талантов</a:t>
            </a:r>
            <a:endParaRPr sz="1800" b="1"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 sz="1600" b="1"/>
              <a:t>Создание развлекательного контента</a:t>
            </a:r>
            <a:endParaRPr sz="16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 sz="1600" b="1"/>
              <a:t>Помощь в реализации проектов </a:t>
            </a:r>
            <a:endParaRPr sz="16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 sz="1600" b="1"/>
              <a:t>Содействие активному участию в обществе </a:t>
            </a:r>
            <a:endParaRPr sz="1600" b="1"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225" y="2571750"/>
            <a:ext cx="3432716" cy="247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b="1"/>
              <a:t>Технология создания проекта </a:t>
            </a:r>
            <a:endParaRPr b="1"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Определение целей и целевой аудитори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Создание команды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Выбор платформы 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Создание контента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Продвижение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Взаимодействие с аудиторией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Постоянное обновление и развитие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Монетизация (при необходимости)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Измерение успеха </a:t>
            </a:r>
            <a:endParaRPr sz="2000"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 b="1"/>
              <a:t>Соблюдение нормативов и этики</a:t>
            </a:r>
            <a:endParaRPr sz="20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 b="1"/>
              <a:t>Продукт</a:t>
            </a:r>
            <a:endParaRPr sz="3000" b="1"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311700" y="1465800"/>
            <a:ext cx="38733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/>
              <a:t>Продуктом молодежного СМИ является информационный контент, который ориентирован на интересы и потребности молодежи.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 b="1"/>
              <a:t>Этот контент может включать в себя разнообразные форматы, такие как:</a:t>
            </a:r>
            <a:endParaRPr sz="1600" b="1"/>
          </a:p>
        </p:txBody>
      </p:sp>
      <p:sp>
        <p:nvSpPr>
          <p:cNvPr id="119" name="Google Shape;119;p18"/>
          <p:cNvSpPr txBox="1"/>
          <p:nvPr/>
        </p:nvSpPr>
        <p:spPr>
          <a:xfrm>
            <a:off x="4392475" y="1127875"/>
            <a:ext cx="356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4805350" y="1098175"/>
            <a:ext cx="19566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Новости и статьи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5874750" y="1822400"/>
            <a:ext cx="25242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Аудио и видеоматериалы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4805350" y="2571750"/>
            <a:ext cx="25242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Интерактивные элементы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5874750" y="3427425"/>
            <a:ext cx="28080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Фотографии и иллюстрации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2920700" y="3924800"/>
            <a:ext cx="25242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Фичеры и репортажи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5520975" y="373950"/>
            <a:ext cx="25242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Мнения и аналитика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5444900" y="4483975"/>
            <a:ext cx="2808000" cy="429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Сообщества и форумы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Целевой рынок молодежного СМИ</a:t>
            </a:r>
            <a:endParaRPr b="1"/>
          </a:p>
        </p:txBody>
      </p:sp>
      <p:graphicFrame>
        <p:nvGraphicFramePr>
          <p:cNvPr id="132" name="Google Shape;132;p19"/>
          <p:cNvGraphicFramePr/>
          <p:nvPr/>
        </p:nvGraphicFramePr>
        <p:xfrm>
          <a:off x="341800" y="1168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{4E1DE9D9-8047-42C6-88C8-495B9A9FEAF2}</a:tableStyleId>
              </a:tblPr>
              <a:tblGrid>
                <a:gridCol w="42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/>
                        <a:t>Молодежь возрастом от 16 до 30 лет 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3000"/>
                        </a:spcBef>
                        <a:spcAft>
                          <a:spcPts val="3000"/>
                        </a:spcAft>
                        <a:buNone/>
                      </a:pPr>
                      <a:r>
                        <a:rPr lang="ru" b="1">
                          <a:solidFill>
                            <a:srgbClr val="374151"/>
                          </a:solidFill>
                        </a:rPr>
                        <a:t>Основная аудитория молодежных СМИ.</a:t>
                      </a:r>
                      <a:r>
                        <a:rPr lang="ru" sz="1200">
                          <a:solidFill>
                            <a:srgbClr val="374151"/>
                          </a:solidFill>
                        </a:rPr>
                        <a:t> 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/>
                        <a:t>Студенты и учащиеся</a:t>
                      </a:r>
                      <a:r>
                        <a:rPr lang="ru"/>
                        <a:t> 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/>
                        <a:t>Школьники, студенты высших учебных заведений и другие учащиеся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/>
                        <a:t>Молодые предприниматели и творческие личности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/>
                        <a:t>Те, кто начинает свой бизнес и ищет возможности для саморазвития</a:t>
                      </a:r>
                      <a:r>
                        <a:rPr lang="ru"/>
                        <a:t> 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/>
                        <a:t>Активисты и общественно активные граждане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/>
                        <a:t>Люди, заинтересованные в общественной деятельности, политике и социальных изменениях</a:t>
                      </a:r>
                      <a:endParaRPr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/>
                        <a:t>Люди, интересующиеся молодежной культурой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/>
                        <a:t>Те, кто интересуется музыкой, модой, спортом и другими аспектами молодежной культуры</a:t>
                      </a:r>
                      <a:endParaRPr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b="1"/>
              <a:t>Бизнес модель</a:t>
            </a:r>
            <a:endParaRPr b="1"/>
          </a:p>
        </p:txBody>
      </p:sp>
      <p:sp>
        <p:nvSpPr>
          <p:cNvPr id="138" name="Google Shape;138;p20"/>
          <p:cNvSpPr txBox="1"/>
          <p:nvPr/>
        </p:nvSpPr>
        <p:spPr>
          <a:xfrm>
            <a:off x="464450" y="1314275"/>
            <a:ext cx="6077400" cy="3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accent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Целевая аудитория</a:t>
            </a:r>
            <a:r>
              <a:rPr lang="ru" sz="1700">
                <a:latin typeface="Roboto"/>
                <a:ea typeface="Roboto"/>
                <a:cs typeface="Roboto"/>
                <a:sym typeface="Roboto"/>
              </a:rPr>
              <a:t> ( Молодежь в возрасте от 16 до 30 лет; активные пользователи социальных сетей и интернета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Содержание</a:t>
            </a:r>
            <a:r>
              <a:rPr lang="ru" sz="1700">
                <a:latin typeface="Roboto"/>
                <a:ea typeface="Roboto"/>
                <a:cs typeface="Roboto"/>
                <a:sym typeface="Roboto"/>
              </a:rPr>
              <a:t> (новости и актуальные события, видеоролики и подкасты, исследования и репортажи)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accent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Монетизация</a:t>
            </a:r>
            <a:r>
              <a:rPr lang="ru" sz="1700">
                <a:latin typeface="Roboto"/>
                <a:ea typeface="Roboto"/>
                <a:cs typeface="Roboto"/>
                <a:sym typeface="Roboto"/>
              </a:rPr>
              <a:t> (реклама и спонсорство, подписки и премиум контент)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Партнерство и сотрудничество </a:t>
            </a:r>
            <a:endParaRPr sz="1700" b="1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Продвижение и Маркетинг</a:t>
            </a:r>
            <a:endParaRPr sz="17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Аналитика и оценка</a:t>
            </a:r>
            <a:endParaRPr sz="17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Roboto"/>
              <a:buAutoNum type="arabicPeriod"/>
            </a:pPr>
            <a:r>
              <a:rPr lang="ru" sz="17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Устойчивость и развитие</a:t>
            </a:r>
            <a:endParaRPr sz="17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Текущий статус проекта </a:t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100" y="1091900"/>
            <a:ext cx="3820901" cy="382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/>
          <p:nvPr/>
        </p:nvSpPr>
        <p:spPr>
          <a:xfrm>
            <a:off x="5355950" y="1418050"/>
            <a:ext cx="266700" cy="10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5029850" y="2144350"/>
            <a:ext cx="3611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Roboto"/>
                <a:ea typeface="Roboto"/>
                <a:cs typeface="Roboto"/>
                <a:sym typeface="Roboto"/>
              </a:rPr>
              <a:t>Проект находится на стадии разработки идеи и концепции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/>
        </p:nvSpPr>
        <p:spPr>
          <a:xfrm>
            <a:off x="2435900" y="1462525"/>
            <a:ext cx="484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b="1"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34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6238" y="2336050"/>
            <a:ext cx="2461325" cy="25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Office PowerPoint</Application>
  <PresentationFormat>Экран (16:9)</PresentationFormat>
  <Paragraphs>72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Roboto</vt:lpstr>
      <vt:lpstr>Geometric</vt:lpstr>
      <vt:lpstr>Проект молодежное СМИ </vt:lpstr>
      <vt:lpstr>Проблема</vt:lpstr>
      <vt:lpstr>Решаемые проблемы</vt:lpstr>
      <vt:lpstr>Цель проекта </vt:lpstr>
      <vt:lpstr>Технология создания проекта </vt:lpstr>
      <vt:lpstr>Продукт</vt:lpstr>
      <vt:lpstr>Целевой рынок молодежного СМИ</vt:lpstr>
      <vt:lpstr>Бизнес модель</vt:lpstr>
      <vt:lpstr>Текущий статус проекта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молодежное СМИ </dc:title>
  <cp:lastModifiedBy>katyakhlopova1337@gmail.com</cp:lastModifiedBy>
  <cp:revision>1</cp:revision>
  <dcterms:modified xsi:type="dcterms:W3CDTF">2023-10-25T09:27:13Z</dcterms:modified>
</cp:coreProperties>
</file>