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Репетиторская школа «</a:t>
            </a:r>
            <a:r>
              <a:rPr lang="ru-RU" dirty="0" err="1" smtClean="0"/>
              <a:t>Помогатор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1544910"/>
          </a:xfrm>
        </p:spPr>
        <p:txBody>
          <a:bodyPr/>
          <a:lstStyle/>
          <a:p>
            <a:r>
              <a:rPr lang="ru-RU" dirty="0" smtClean="0"/>
              <a:t>Удмуртский государственный университет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Инициативная разработка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Пользователь и 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Проблема: школьники не справляются с образовательной программой. Им требуется индивидуальный подход</a:t>
            </a:r>
          </a:p>
          <a:p>
            <a:endParaRPr lang="ru-RU" dirty="0" smtClean="0"/>
          </a:p>
          <a:p>
            <a:r>
              <a:rPr lang="ru-RU" dirty="0" smtClean="0"/>
              <a:t>Пользователь: родители, постоянно пропадающие на работе, у которых не остается ни физических, ни моральных сил, чтобы позаниматься уроками со своим ребенком, уделить внимание его образованию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96752"/>
            <a:ext cx="2736304" cy="2052228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5136" y="2708920"/>
            <a:ext cx="3128864" cy="2083873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437112"/>
            <a:ext cx="2708737" cy="1808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уже решается проблема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нашей стране на данный момент открывается большое количество репетиторских </a:t>
            </a:r>
            <a:r>
              <a:rPr lang="ru-RU" dirty="0" err="1" smtClean="0"/>
              <a:t>онлайн</a:t>
            </a:r>
            <a:r>
              <a:rPr lang="ru-RU" dirty="0" smtClean="0"/>
              <a:t> школ. К примеру: «</a:t>
            </a:r>
            <a:r>
              <a:rPr lang="ru-RU" dirty="0" err="1" smtClean="0"/>
              <a:t>Онлайн</a:t>
            </a:r>
            <a:r>
              <a:rPr lang="ru-RU" dirty="0" smtClean="0"/>
              <a:t> школа Сотка», «</a:t>
            </a:r>
            <a:r>
              <a:rPr lang="ru-RU" dirty="0" err="1" smtClean="0"/>
              <a:t>Стобальный</a:t>
            </a:r>
            <a:r>
              <a:rPr lang="ru-RU" dirty="0" smtClean="0"/>
              <a:t> репетитор», «</a:t>
            </a:r>
            <a:r>
              <a:rPr lang="ru-RU" dirty="0" err="1" smtClean="0"/>
              <a:t>онлайн</a:t>
            </a:r>
            <a:r>
              <a:rPr lang="ru-RU" dirty="0" smtClean="0"/>
              <a:t> школа Парта». Есть также </a:t>
            </a:r>
            <a:r>
              <a:rPr lang="ru-RU" dirty="0" err="1" smtClean="0"/>
              <a:t>онлайн</a:t>
            </a:r>
            <a:r>
              <a:rPr lang="ru-RU" dirty="0" smtClean="0"/>
              <a:t> </a:t>
            </a:r>
            <a:r>
              <a:rPr lang="ru-RU" dirty="0" err="1" smtClean="0"/>
              <a:t>препадаватели</a:t>
            </a:r>
            <a:r>
              <a:rPr lang="ru-RU" dirty="0" smtClean="0"/>
              <a:t>, которые готовят только по одному предмету, такие как Пифагор, </a:t>
            </a:r>
            <a:r>
              <a:rPr lang="ru-RU" dirty="0" err="1" smtClean="0"/>
              <a:t>Соточка</a:t>
            </a:r>
            <a:r>
              <a:rPr lang="ru-RU" dirty="0" smtClean="0"/>
              <a:t>. Их деятельность хороша тем, что они готовят ребят к государственным экзаменам, разжевывают темы, которые были непонятны на уроках, прорабатывают экзаменационные задания.</a:t>
            </a:r>
            <a:endParaRPr lang="ru-RU" dirty="0"/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3592860" cy="1790482"/>
          </a:xfrm>
          <a:prstGeom prst="rect">
            <a:avLst/>
          </a:prstGeom>
          <a:noFill/>
        </p:spPr>
      </p:pic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140968"/>
            <a:ext cx="1584176" cy="1584176"/>
          </a:xfrm>
          <a:prstGeom prst="rect">
            <a:avLst/>
          </a:prstGeom>
          <a:noFill/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212976"/>
            <a:ext cx="1368152" cy="1368152"/>
          </a:xfrm>
          <a:prstGeom prst="rect">
            <a:avLst/>
          </a:prstGeom>
          <a:noFill/>
        </p:spPr>
      </p:pic>
      <p:pic>
        <p:nvPicPr>
          <p:cNvPr id="8" name="Picture 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97152"/>
            <a:ext cx="4176464" cy="11390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196752"/>
            <a:ext cx="2514600" cy="48434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41323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Репетиторская школа «</a:t>
            </a:r>
            <a:r>
              <a:rPr lang="ru-RU" dirty="0" err="1" smtClean="0"/>
              <a:t>Помогатор</a:t>
            </a:r>
            <a:r>
              <a:rPr lang="ru-RU" dirty="0" smtClean="0"/>
              <a:t>». Родители могут записать ребенка на занятия по любому предмету из учебной программы 1 – 9 классов. Посовещавшись с ребенком, они могут выбрать:</a:t>
            </a:r>
          </a:p>
          <a:p>
            <a:pPr lvl="1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dirty="0" smtClean="0"/>
              <a:t>Удобную </a:t>
            </a:r>
            <a:r>
              <a:rPr lang="ru-RU" dirty="0" smtClean="0"/>
              <a:t>форму обучения: </a:t>
            </a:r>
            <a:r>
              <a:rPr lang="ru-RU" dirty="0" err="1" smtClean="0"/>
              <a:t>офлайн</a:t>
            </a:r>
            <a:r>
              <a:rPr lang="ru-RU" dirty="0" smtClean="0"/>
              <a:t>, </a:t>
            </a:r>
            <a:r>
              <a:rPr lang="ru-RU" dirty="0" err="1" smtClean="0"/>
              <a:t>онлайн</a:t>
            </a:r>
            <a:endParaRPr lang="ru-RU" dirty="0" smtClean="0"/>
          </a:p>
          <a:p>
            <a:pPr lvl="1">
              <a:buFont typeface="Wingdings" pitchFamily="2" charset="2"/>
              <a:buChar char="v"/>
            </a:pPr>
            <a:r>
              <a:rPr lang="ru-RU" dirty="0" smtClean="0"/>
              <a:t>Педагога</a:t>
            </a:r>
          </a:p>
          <a:p>
            <a:pPr lvl="1">
              <a:buFont typeface="Wingdings" pitchFamily="2" charset="2"/>
              <a:buChar char="v"/>
            </a:pPr>
            <a:r>
              <a:rPr lang="ru-RU" dirty="0" smtClean="0"/>
              <a:t>Тему  урока</a:t>
            </a:r>
          </a:p>
          <a:p>
            <a:r>
              <a:rPr lang="ru-RU" dirty="0" smtClean="0"/>
              <a:t>В итоге, ученик получит знания, а родитель отдых и спокойствие за будущее  своего </a:t>
            </a:r>
            <a:r>
              <a:rPr lang="ru-RU" dirty="0" smtClean="0"/>
              <a:t>ребенка.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84784"/>
            <a:ext cx="3023435" cy="2016224"/>
          </a:xfrm>
          <a:prstGeom prst="rect">
            <a:avLst/>
          </a:prstGeom>
          <a:noFill/>
        </p:spPr>
      </p:pic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3285746" cy="1849388"/>
          </a:xfrm>
          <a:prstGeom prst="rect">
            <a:avLst/>
          </a:prstGeom>
          <a:noFill/>
        </p:spPr>
      </p:pic>
      <p:pic>
        <p:nvPicPr>
          <p:cNvPr id="15366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789040"/>
            <a:ext cx="3996444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Современные родители в погоне за обеспечением счастливого будущего своим детям, забывают об их образовании. Они устраиваются на несколько работ, выходят на две смены. У них не хватает сил даже на проверку домашнего задания ребенка.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Дети не усваивают тему урока в </a:t>
            </a:r>
            <a:r>
              <a:rPr lang="ru-RU" dirty="0" smtClean="0"/>
              <a:t>полной </a:t>
            </a:r>
            <a:r>
              <a:rPr lang="ru-RU" dirty="0" smtClean="0"/>
              <a:t>мере из-за групповой системы обучения, им требуется индивидуальный подход.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645024"/>
            <a:ext cx="3816424" cy="2544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Захарова Дарья Алексеевна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Потомственный педагог (в четвертом поколении)</a:t>
            </a:r>
          </a:p>
          <a:p>
            <a:r>
              <a:rPr lang="ru-RU" dirty="0" smtClean="0"/>
              <a:t>Имеет опыт работы с детьми (отработала летнюю смену в лагере в роли вожатого)</a:t>
            </a:r>
          </a:p>
          <a:p>
            <a:r>
              <a:rPr lang="ru-RU" dirty="0" smtClean="0"/>
              <a:t>Обучалась в репетиторских </a:t>
            </a:r>
            <a:r>
              <a:rPr lang="ru-RU" dirty="0" err="1" smtClean="0"/>
              <a:t>онлайн</a:t>
            </a:r>
            <a:r>
              <a:rPr lang="ru-RU" dirty="0" smtClean="0"/>
              <a:t> школах, знает конкурента в лицо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Команда</a:t>
            </a:r>
          </a:p>
          <a:p>
            <a:endParaRPr lang="ru-RU" dirty="0"/>
          </a:p>
        </p:txBody>
      </p:sp>
      <p:pic>
        <p:nvPicPr>
          <p:cNvPr id="1026" name="Picture 2" descr="https://sun9-40.userapi.com/s/v1/ig2/yo-asS36ygcM6HnnslrRMCRLu84hYc1f1h9aMAeSeW82xOOffZwV5I-kDVxIPRj2H8PzzR_5bmHqariLqtGHEsnB.jpg?quality=95&amp;as=32x43,48x64,72x96,108x144,160x213,240x320,360x480,480x640,540x720,640x853,720x960,1080x1440,1280x1707,1440x1920,1920x2560&amp;from=bu&amp;u=MW2PokVgJv6Cn9huS8RnVBqpKZMz0A3mm1ETpydAghk&amp;cs=605x8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1128942"/>
            <a:ext cx="3600400" cy="4798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29</TotalTime>
  <Words>289</Words>
  <Application>Microsoft Office PowerPoint</Application>
  <PresentationFormat>Экран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Начальная</vt:lpstr>
      <vt:lpstr>Репетиторская школа «Помогатор»</vt:lpstr>
      <vt:lpstr>Пользователь и проблема</vt:lpstr>
      <vt:lpstr>Как уже решается проблема </vt:lpstr>
      <vt:lpstr>Решение</vt:lpstr>
      <vt:lpstr>Актуальность проблемы</vt:lpstr>
      <vt:lpstr>Захарова Дарья Алексеевна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Репетиторская школа «Помогатор»</dc:title>
  <dc:creator>SONY</dc:creator>
  <cp:lastModifiedBy>SONY</cp:lastModifiedBy>
  <cp:revision>10</cp:revision>
  <dcterms:created xsi:type="dcterms:W3CDTF">2024-10-21T14:42:59Z</dcterms:created>
  <dcterms:modified xsi:type="dcterms:W3CDTF">2024-10-21T15:22:54Z</dcterms:modified>
</cp:coreProperties>
</file>