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58" r:id="rId7"/>
    <p:sldId id="261" r:id="rId8"/>
    <p:sldId id="259" r:id="rId9"/>
    <p:sldId id="260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759B87-0AC0-4D3A-A532-2EE2CBE2A680}" v="91" dt="2023-10-15T13:18:32.896"/>
    <p1510:client id="{6B7B74D4-60B8-ED62-BDF1-7A3FA6455355}" v="31" dt="2023-11-29T21:39:00.6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62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Шинкарев Владислав Дмитриевич" userId="S::vshinkarev-19@edu.ranepa.ru::4f748534-7ae9-4e0b-a865-5a0172c70d2b" providerId="AD" clId="Web-{6B7B74D4-60B8-ED62-BDF1-7A3FA6455355}"/>
    <pc:docChg chg="addSld modSld sldOrd">
      <pc:chgData name="Шинкарев Владислав Дмитриевич" userId="S::vshinkarev-19@edu.ranepa.ru::4f748534-7ae9-4e0b-a865-5a0172c70d2b" providerId="AD" clId="Web-{6B7B74D4-60B8-ED62-BDF1-7A3FA6455355}" dt="2023-11-29T21:39:00.647" v="36"/>
      <pc:docMkLst>
        <pc:docMk/>
      </pc:docMkLst>
      <pc:sldChg chg="ord">
        <pc:chgData name="Шинкарев Владислав Дмитриевич" userId="S::vshinkarev-19@edu.ranepa.ru::4f748534-7ae9-4e0b-a865-5a0172c70d2b" providerId="AD" clId="Web-{6B7B74D4-60B8-ED62-BDF1-7A3FA6455355}" dt="2023-11-29T21:39:00.647" v="36"/>
        <pc:sldMkLst>
          <pc:docMk/>
          <pc:sldMk cId="3867673459" sldId="261"/>
        </pc:sldMkLst>
      </pc:sldChg>
      <pc:sldChg chg="addSp delSp modSp new mod setBg">
        <pc:chgData name="Шинкарев Владислав Дмитриевич" userId="S::vshinkarev-19@edu.ranepa.ru::4f748534-7ae9-4e0b-a865-5a0172c70d2b" providerId="AD" clId="Web-{6B7B74D4-60B8-ED62-BDF1-7A3FA6455355}" dt="2023-11-29T21:32:04.225" v="11"/>
        <pc:sldMkLst>
          <pc:docMk/>
          <pc:sldMk cId="2145709241" sldId="265"/>
        </pc:sldMkLst>
        <pc:spChg chg="mod">
          <ac:chgData name="Шинкарев Владислав Дмитриевич" userId="S::vshinkarev-19@edu.ranepa.ru::4f748534-7ae9-4e0b-a865-5a0172c70d2b" providerId="AD" clId="Web-{6B7B74D4-60B8-ED62-BDF1-7A3FA6455355}" dt="2023-11-29T21:32:04.225" v="11"/>
          <ac:spMkLst>
            <pc:docMk/>
            <pc:sldMk cId="2145709241" sldId="265"/>
            <ac:spMk id="2" creationId="{EBBF6F56-B9EF-F6CC-8E0B-908A6EDD1560}"/>
          </ac:spMkLst>
        </pc:spChg>
        <pc:spChg chg="mod">
          <ac:chgData name="Шинкарев Владислав Дмитриевич" userId="S::vshinkarev-19@edu.ranepa.ru::4f748534-7ae9-4e0b-a865-5a0172c70d2b" providerId="AD" clId="Web-{6B7B74D4-60B8-ED62-BDF1-7A3FA6455355}" dt="2023-11-29T21:32:04.225" v="11"/>
          <ac:spMkLst>
            <pc:docMk/>
            <pc:sldMk cId="2145709241" sldId="265"/>
            <ac:spMk id="3" creationId="{9911525C-0A8F-6494-2B12-254E6B2F06C5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2:04.225" v="11"/>
          <ac:spMkLst>
            <pc:docMk/>
            <pc:sldMk cId="2145709241" sldId="265"/>
            <ac:spMk id="8" creationId="{09588DA8-065E-4F6F-8EFD-43104AB2E0CF}"/>
          </ac:spMkLst>
        </pc:spChg>
        <pc:spChg chg="add del">
          <ac:chgData name="Шинкарев Владислав Дмитриевич" userId="S::vshinkarev-19@edu.ranepa.ru::4f748534-7ae9-4e0b-a865-5a0172c70d2b" providerId="AD" clId="Web-{6B7B74D4-60B8-ED62-BDF1-7A3FA6455355}" dt="2023-11-29T21:32:04.210" v="10"/>
          <ac:spMkLst>
            <pc:docMk/>
            <pc:sldMk cId="2145709241" sldId="265"/>
            <ac:spMk id="9" creationId="{C0763A76-9F1C-4FC5-82B7-DD475DA461B2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2:04.225" v="11"/>
          <ac:spMkLst>
            <pc:docMk/>
            <pc:sldMk cId="2145709241" sldId="265"/>
            <ac:spMk id="10" creationId="{C4285719-470E-454C-AF62-8323075F1F5B}"/>
          </ac:spMkLst>
        </pc:spChg>
        <pc:spChg chg="add del">
          <ac:chgData name="Шинкарев Владислав Дмитриевич" userId="S::vshinkarev-19@edu.ranepa.ru::4f748534-7ae9-4e0b-a865-5a0172c70d2b" providerId="AD" clId="Web-{6B7B74D4-60B8-ED62-BDF1-7A3FA6455355}" dt="2023-11-29T21:32:04.210" v="10"/>
          <ac:spMkLst>
            <pc:docMk/>
            <pc:sldMk cId="2145709241" sldId="265"/>
            <ac:spMk id="11" creationId="{E81BF4F6-F2CF-4984-9D14-D6966D92F99F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2:04.225" v="11"/>
          <ac:spMkLst>
            <pc:docMk/>
            <pc:sldMk cId="2145709241" sldId="265"/>
            <ac:spMk id="12" creationId="{CD9FE4EF-C4D8-49A0-B2FF-81D8DB7D8A24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2:04.225" v="11"/>
          <ac:spMkLst>
            <pc:docMk/>
            <pc:sldMk cId="2145709241" sldId="265"/>
            <ac:spMk id="14" creationId="{4300840D-0A0B-4512-BACA-B439D5B9C57C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2:04.225" v="11"/>
          <ac:spMkLst>
            <pc:docMk/>
            <pc:sldMk cId="2145709241" sldId="265"/>
            <ac:spMk id="16" creationId="{D2B78728-A580-49A7-84F9-6EF6F583ADE0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2:04.225" v="11"/>
          <ac:spMkLst>
            <pc:docMk/>
            <pc:sldMk cId="2145709241" sldId="265"/>
            <ac:spMk id="18" creationId="{38FAA1A1-D861-433F-88FA-1E9D6FD31D11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2:04.225" v="11"/>
          <ac:spMkLst>
            <pc:docMk/>
            <pc:sldMk cId="2145709241" sldId="265"/>
            <ac:spMk id="20" creationId="{8D71EDA1-87BF-4D5D-AB79-F346FD19278A}"/>
          </ac:spMkLst>
        </pc:spChg>
        <pc:picChg chg="add del">
          <ac:chgData name="Шинкарев Владислав Дмитриевич" userId="S::vshinkarev-19@edu.ranepa.ru::4f748534-7ae9-4e0b-a865-5a0172c70d2b" providerId="AD" clId="Web-{6B7B74D4-60B8-ED62-BDF1-7A3FA6455355}" dt="2023-11-29T21:32:04.210" v="10"/>
          <ac:picMkLst>
            <pc:docMk/>
            <pc:sldMk cId="2145709241" sldId="265"/>
            <ac:picMk id="5" creationId="{05BA68E3-0E12-FA74-6374-3214A19CE2A8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6B7B74D4-60B8-ED62-BDF1-7A3FA6455355}" dt="2023-11-29T21:33:03.993" v="29"/>
        <pc:sldMkLst>
          <pc:docMk/>
          <pc:sldMk cId="3434467945" sldId="266"/>
        </pc:sldMkLst>
        <pc:spChg chg="mod">
          <ac:chgData name="Шинкарев Владислав Дмитриевич" userId="S::vshinkarev-19@edu.ranepa.ru::4f748534-7ae9-4e0b-a865-5a0172c70d2b" providerId="AD" clId="Web-{6B7B74D4-60B8-ED62-BDF1-7A3FA6455355}" dt="2023-11-29T21:33:03.993" v="29"/>
          <ac:spMkLst>
            <pc:docMk/>
            <pc:sldMk cId="3434467945" sldId="266"/>
            <ac:spMk id="2" creationId="{CFD77916-F473-6FBB-1934-78AA7972A709}"/>
          </ac:spMkLst>
        </pc:spChg>
        <pc:spChg chg="del">
          <ac:chgData name="Шинкарев Владислав Дмитриевич" userId="S::vshinkarev-19@edu.ranepa.ru::4f748534-7ae9-4e0b-a865-5a0172c70d2b" providerId="AD" clId="Web-{6B7B74D4-60B8-ED62-BDF1-7A3FA6455355}" dt="2023-11-29T21:32:59.790" v="27"/>
          <ac:spMkLst>
            <pc:docMk/>
            <pc:sldMk cId="3434467945" sldId="266"/>
            <ac:spMk id="3" creationId="{DA0C1D7C-94EB-F775-A4CF-B0A0EC5A2E46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3:03.993" v="29"/>
          <ac:spMkLst>
            <pc:docMk/>
            <pc:sldMk cId="3434467945" sldId="266"/>
            <ac:spMk id="9" creationId="{A8384FB5-9ADC-4DDC-881B-597D56F5B15D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3:03.993" v="29"/>
          <ac:spMkLst>
            <pc:docMk/>
            <pc:sldMk cId="3434467945" sldId="266"/>
            <ac:spMk id="11" creationId="{91E5A9A7-95C6-4F4F-B00E-C82E07FE62EF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3:03.993" v="29"/>
          <ac:spMkLst>
            <pc:docMk/>
            <pc:sldMk cId="3434467945" sldId="266"/>
            <ac:spMk id="13" creationId="{D07DD2DE-F619-49DD-B5E7-03A290FF4ED1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3:03.993" v="29"/>
          <ac:spMkLst>
            <pc:docMk/>
            <pc:sldMk cId="3434467945" sldId="266"/>
            <ac:spMk id="15" creationId="{85149191-5F60-4A28-AAFF-039F96B0F3EC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3:03.993" v="29"/>
          <ac:spMkLst>
            <pc:docMk/>
            <pc:sldMk cId="3434467945" sldId="266"/>
            <ac:spMk id="17" creationId="{F8260ED5-17F7-4158-B241-D51DD4CF1B7E}"/>
          </ac:spMkLst>
        </pc:spChg>
        <pc:picChg chg="add mod">
          <ac:chgData name="Шинкарев Владислав Дмитриевич" userId="S::vshinkarev-19@edu.ranepa.ru::4f748534-7ae9-4e0b-a865-5a0172c70d2b" providerId="AD" clId="Web-{6B7B74D4-60B8-ED62-BDF1-7A3FA6455355}" dt="2023-11-29T21:33:03.993" v="29"/>
          <ac:picMkLst>
            <pc:docMk/>
            <pc:sldMk cId="3434467945" sldId="266"/>
            <ac:picMk id="4" creationId="{FCE71458-6472-6093-57F5-98211116402C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6B7B74D4-60B8-ED62-BDF1-7A3FA6455355}" dt="2023-11-29T21:38:52.365" v="35"/>
        <pc:sldMkLst>
          <pc:docMk/>
          <pc:sldMk cId="2062234420" sldId="267"/>
        </pc:sldMkLst>
        <pc:spChg chg="mod">
          <ac:chgData name="Шинкарев Владислав Дмитриевич" userId="S::vshinkarev-19@edu.ranepa.ru::4f748534-7ae9-4e0b-a865-5a0172c70d2b" providerId="AD" clId="Web-{6B7B74D4-60B8-ED62-BDF1-7A3FA6455355}" dt="2023-11-29T21:38:52.365" v="35"/>
          <ac:spMkLst>
            <pc:docMk/>
            <pc:sldMk cId="2062234420" sldId="267"/>
            <ac:spMk id="2" creationId="{9293F637-2181-6C22-E40A-7F3BF84DCF14}"/>
          </ac:spMkLst>
        </pc:spChg>
        <pc:spChg chg="mod">
          <ac:chgData name="Шинкарев Владислав Дмитриевич" userId="S::vshinkarev-19@edu.ranepa.ru::4f748534-7ae9-4e0b-a865-5a0172c70d2b" providerId="AD" clId="Web-{6B7B74D4-60B8-ED62-BDF1-7A3FA6455355}" dt="2023-11-29T21:38:52.365" v="35"/>
          <ac:spMkLst>
            <pc:docMk/>
            <pc:sldMk cId="2062234420" sldId="267"/>
            <ac:spMk id="3" creationId="{C471A346-C5F7-2D7E-F72E-1A35A97F1900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8:52.365" v="35"/>
          <ac:spMkLst>
            <pc:docMk/>
            <pc:sldMk cId="2062234420" sldId="267"/>
            <ac:spMk id="9" creationId="{C0763A76-9F1C-4FC5-82B7-DD475DA461B2}"/>
          </ac:spMkLst>
        </pc:spChg>
        <pc:spChg chg="add">
          <ac:chgData name="Шинкарев Владислав Дмитриевич" userId="S::vshinkarev-19@edu.ranepa.ru::4f748534-7ae9-4e0b-a865-5a0172c70d2b" providerId="AD" clId="Web-{6B7B74D4-60B8-ED62-BDF1-7A3FA6455355}" dt="2023-11-29T21:38:52.365" v="35"/>
          <ac:spMkLst>
            <pc:docMk/>
            <pc:sldMk cId="2062234420" sldId="267"/>
            <ac:spMk id="11" creationId="{E81BF4F6-F2CF-4984-9D14-D6966D92F99F}"/>
          </ac:spMkLst>
        </pc:spChg>
        <pc:picChg chg="add">
          <ac:chgData name="Шинкарев Владислав Дмитриевич" userId="S::vshinkarev-19@edu.ranepa.ru::4f748534-7ae9-4e0b-a865-5a0172c70d2b" providerId="AD" clId="Web-{6B7B74D4-60B8-ED62-BDF1-7A3FA6455355}" dt="2023-11-29T21:38:52.365" v="35"/>
          <ac:picMkLst>
            <pc:docMk/>
            <pc:sldMk cId="2062234420" sldId="267"/>
            <ac:picMk id="5" creationId="{F5ADFA5D-ADBF-B5B1-8530-7EDED4A03953}"/>
          </ac:picMkLst>
        </pc:picChg>
      </pc:sldChg>
    </pc:docChg>
  </pc:docChgLst>
  <pc:docChgLst>
    <pc:chgData name="Шинкарев Владислав Дмитриевич" userId="S::vshinkarev-19@edu.ranepa.ru::4f748534-7ae9-4e0b-a865-5a0172c70d2b" providerId="AD" clId="Web-{27759B87-0AC0-4D3A-A532-2EE2CBE2A680}"/>
    <pc:docChg chg="addSld modSld sldOrd addSection delSection">
      <pc:chgData name="Шинкарев Владислав Дмитриевич" userId="S::vshinkarev-19@edu.ranepa.ru::4f748534-7ae9-4e0b-a865-5a0172c70d2b" providerId="AD" clId="Web-{27759B87-0AC0-4D3A-A532-2EE2CBE2A680}" dt="2023-10-15T13:18:32.896" v="99" actId="20577"/>
      <pc:docMkLst>
        <pc:docMk/>
      </pc:docMkLst>
      <pc:sldChg chg="addSp delSp modSp mod setBg addAnim setClrOvrMap">
        <pc:chgData name="Шинкарев Владислав Дмитриевич" userId="S::vshinkarev-19@edu.ranepa.ru::4f748534-7ae9-4e0b-a865-5a0172c70d2b" providerId="AD" clId="Web-{27759B87-0AC0-4D3A-A532-2EE2CBE2A680}" dt="2023-10-15T13:14:50.198" v="71"/>
        <pc:sldMkLst>
          <pc:docMk/>
          <pc:sldMk cId="1351651579" sldId="256"/>
        </pc:sldMkLst>
        <pc:spChg chg="mod">
          <ac:chgData name="Шинкарев Владислав Дмитриевич" userId="S::vshinkarev-19@edu.ranepa.ru::4f748534-7ae9-4e0b-a865-5a0172c70d2b" providerId="AD" clId="Web-{27759B87-0AC0-4D3A-A532-2EE2CBE2A680}" dt="2023-10-15T13:14:47.026" v="70"/>
          <ac:spMkLst>
            <pc:docMk/>
            <pc:sldMk cId="1351651579" sldId="256"/>
            <ac:spMk id="2" creationId="{00000000-0000-0000-0000-000000000000}"/>
          </ac:spMkLst>
        </pc:spChg>
        <pc:spChg chg="del mod">
          <ac:chgData name="Шинкарев Владислав Дмитриевич" userId="S::vshinkarev-19@edu.ranepa.ru::4f748534-7ae9-4e0b-a865-5a0172c70d2b" providerId="AD" clId="Web-{27759B87-0AC0-4D3A-A532-2EE2CBE2A680}" dt="2023-10-15T13:14:50.198" v="71"/>
          <ac:spMkLst>
            <pc:docMk/>
            <pc:sldMk cId="1351651579" sldId="256"/>
            <ac:spMk id="3" creationId="{00000000-0000-0000-0000-000000000000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4:47.026" v="70"/>
          <ac:spMkLst>
            <pc:docMk/>
            <pc:sldMk cId="1351651579" sldId="256"/>
            <ac:spMk id="19" creationId="{71B2258F-86CA-4D4D-8270-BC05FCDEBFB3}"/>
          </ac:spMkLst>
        </pc:spChg>
        <pc:picChg chg="add del mod">
          <ac:chgData name="Шинкарев Владислав Дмитриевич" userId="S::vshinkarev-19@edu.ranepa.ru::4f748534-7ae9-4e0b-a865-5a0172c70d2b" providerId="AD" clId="Web-{27759B87-0AC0-4D3A-A532-2EE2CBE2A680}" dt="2023-10-15T13:00:42.266" v="26"/>
          <ac:picMkLst>
            <pc:docMk/>
            <pc:sldMk cId="1351651579" sldId="256"/>
            <ac:picMk id="4" creationId="{AC59934D-2516-3DB6-EEC0-709C83F37673}"/>
          </ac:picMkLst>
        </pc:picChg>
        <pc:picChg chg="add del mod">
          <ac:chgData name="Шинкарев Владислав Дмитриевич" userId="S::vshinkarev-19@edu.ranepa.ru::4f748534-7ae9-4e0b-a865-5a0172c70d2b" providerId="AD" clId="Web-{27759B87-0AC0-4D3A-A532-2EE2CBE2A680}" dt="2023-10-15T13:14:43.448" v="68"/>
          <ac:picMkLst>
            <pc:docMk/>
            <pc:sldMk cId="1351651579" sldId="256"/>
            <ac:picMk id="5" creationId="{7FAA5027-7476-674E-71D5-2AE8B9929EEC}"/>
          </ac:picMkLst>
        </pc:picChg>
        <pc:picChg chg="add mod ord">
          <ac:chgData name="Шинкарев Владислав Дмитриевич" userId="S::vshinkarev-19@edu.ranepa.ru::4f748534-7ae9-4e0b-a865-5a0172c70d2b" providerId="AD" clId="Web-{27759B87-0AC0-4D3A-A532-2EE2CBE2A680}" dt="2023-10-15T13:14:47.026" v="70"/>
          <ac:picMkLst>
            <pc:docMk/>
            <pc:sldMk cId="1351651579" sldId="256"/>
            <ac:picMk id="6" creationId="{CDF4C52E-9B22-D6D6-F175-9E56B2B2C020}"/>
          </ac:picMkLst>
        </pc:picChg>
        <pc:cxnChg chg="add del">
          <ac:chgData name="Шинкарев Владислав Дмитриевич" userId="S::vshinkarev-19@edu.ranepa.ru::4f748534-7ae9-4e0b-a865-5a0172c70d2b" providerId="AD" clId="Web-{27759B87-0AC0-4D3A-A532-2EE2CBE2A680}" dt="2023-10-15T13:00:46.204" v="28"/>
          <ac:cxnSpMkLst>
            <pc:docMk/>
            <pc:sldMk cId="1351651579" sldId="256"/>
            <ac:cxnSpMk id="9" creationId="{7667AA61-5C27-F30F-D229-06CBE5709F33}"/>
          </ac:cxnSpMkLst>
        </pc:cxnChg>
        <pc:cxnChg chg="add del">
          <ac:chgData name="Шинкарев Владислав Дмитриевич" userId="S::vshinkarev-19@edu.ranepa.ru::4f748534-7ae9-4e0b-a865-5a0172c70d2b" providerId="AD" clId="Web-{27759B87-0AC0-4D3A-A532-2EE2CBE2A680}" dt="2023-10-15T13:14:47.026" v="70"/>
          <ac:cxnSpMkLst>
            <pc:docMk/>
            <pc:sldMk cId="1351651579" sldId="256"/>
            <ac:cxnSpMk id="14" creationId="{7667AA61-5C27-F30F-D229-06CBE5709F33}"/>
          </ac:cxnSpMkLst>
        </pc:cxnChg>
      </pc:sldChg>
      <pc:sldChg chg="addSp delSp modSp new mod setBg">
        <pc:chgData name="Шинкарев Владислав Дмитриевич" userId="S::vshinkarev-19@edu.ranepa.ru::4f748534-7ae9-4e0b-a865-5a0172c70d2b" providerId="AD" clId="Web-{27759B87-0AC0-4D3A-A532-2EE2CBE2A680}" dt="2023-10-15T13:01:20.220" v="31"/>
        <pc:sldMkLst>
          <pc:docMk/>
          <pc:sldMk cId="3783681502" sldId="257"/>
        </pc:sldMkLst>
        <pc:spChg chg="mod">
          <ac:chgData name="Шинкарев Владислав Дмитриевич" userId="S::vshinkarev-19@edu.ranepa.ru::4f748534-7ae9-4e0b-a865-5a0172c70d2b" providerId="AD" clId="Web-{27759B87-0AC0-4D3A-A532-2EE2CBE2A680}" dt="2023-10-15T13:01:20.220" v="31"/>
          <ac:spMkLst>
            <pc:docMk/>
            <pc:sldMk cId="3783681502" sldId="257"/>
            <ac:spMk id="2" creationId="{68B58341-D391-8523-6C6D-40BAD17BC595}"/>
          </ac:spMkLst>
        </pc:spChg>
        <pc:spChg chg="mod">
          <ac:chgData name="Шинкарев Владислав Дмитриевич" userId="S::vshinkarev-19@edu.ranepa.ru::4f748534-7ae9-4e0b-a865-5a0172c70d2b" providerId="AD" clId="Web-{27759B87-0AC0-4D3A-A532-2EE2CBE2A680}" dt="2023-10-15T13:01:20.220" v="31"/>
          <ac:spMkLst>
            <pc:docMk/>
            <pc:sldMk cId="3783681502" sldId="257"/>
            <ac:spMk id="3" creationId="{B8463F1C-C67F-29AF-7979-E69D5497C5A6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2:59:02.513" v="12"/>
          <ac:spMkLst>
            <pc:docMk/>
            <pc:sldMk cId="3783681502" sldId="257"/>
            <ac:spMk id="9" creationId="{9F7D5CDA-D291-4307-BF55-1381FED29634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2:59:02.513" v="12"/>
          <ac:spMkLst>
            <pc:docMk/>
            <pc:sldMk cId="3783681502" sldId="257"/>
            <ac:spMk id="11" creationId="{59B296B9-C5A5-4E4F-9B60-C907B5F1466C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2:59:02.513" v="12"/>
          <ac:spMkLst>
            <pc:docMk/>
            <pc:sldMk cId="3783681502" sldId="257"/>
            <ac:spMk id="13" creationId="{D0300FD3-5AF1-6305-15FA-9078072672E2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2:59:05.091" v="14"/>
          <ac:spMkLst>
            <pc:docMk/>
            <pc:sldMk cId="3783681502" sldId="257"/>
            <ac:spMk id="15" creationId="{C0763A76-9F1C-4FC5-82B7-DD475DA461B2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2:59:05.091" v="14"/>
          <ac:spMkLst>
            <pc:docMk/>
            <pc:sldMk cId="3783681502" sldId="257"/>
            <ac:spMk id="16" creationId="{E81BF4F6-F2CF-4984-9D14-D6966D92F99F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2:59:55.640" v="21"/>
          <ac:spMkLst>
            <pc:docMk/>
            <pc:sldMk cId="3783681502" sldId="257"/>
            <ac:spMk id="26" creationId="{C0763A76-9F1C-4FC5-82B7-DD475DA461B2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2:59:55.640" v="21"/>
          <ac:spMkLst>
            <pc:docMk/>
            <pc:sldMk cId="3783681502" sldId="257"/>
            <ac:spMk id="28" creationId="{E81BF4F6-F2CF-4984-9D14-D6966D92F99F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2:59:55.624" v="20"/>
          <ac:spMkLst>
            <pc:docMk/>
            <pc:sldMk cId="3783681502" sldId="257"/>
            <ac:spMk id="33" creationId="{F13C74B1-5B17-4795-BED0-7140497B445A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2:59:55.624" v="20"/>
          <ac:spMkLst>
            <pc:docMk/>
            <pc:sldMk cId="3783681502" sldId="257"/>
            <ac:spMk id="35" creationId="{D4974D33-8DC5-464E-8C6D-BE58F0669C17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01:20.220" v="31"/>
          <ac:spMkLst>
            <pc:docMk/>
            <pc:sldMk cId="3783681502" sldId="257"/>
            <ac:spMk id="37" creationId="{D009D6D5-DAC2-4A8B-A17A-E206B9012D09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1:20.220" v="31"/>
          <ac:spMkLst>
            <pc:docMk/>
            <pc:sldMk cId="3783681502" sldId="257"/>
            <ac:spMk id="42" creationId="{AE3A741D-C19B-960A-5803-1C5887147820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1:20.220" v="31"/>
          <ac:spMkLst>
            <pc:docMk/>
            <pc:sldMk cId="3783681502" sldId="257"/>
            <ac:spMk id="44" creationId="{9C3A50E9-9119-7BC3-083B-2D84CCC78E47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1:20.220" v="31"/>
          <ac:spMkLst>
            <pc:docMk/>
            <pc:sldMk cId="3783681502" sldId="257"/>
            <ac:spMk id="46" creationId="{DC39DE25-0E4E-0AA7-0932-1D78C2372786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1:20.220" v="31"/>
          <ac:spMkLst>
            <pc:docMk/>
            <pc:sldMk cId="3783681502" sldId="257"/>
            <ac:spMk id="48" creationId="{8D6EA299-0840-6DEA-E670-C49AEBC87E89}"/>
          </ac:spMkLst>
        </pc:spChg>
        <pc:grpChg chg="add del">
          <ac:chgData name="Шинкарев Владислав Дмитриевич" userId="S::vshinkarev-19@edu.ranepa.ru::4f748534-7ae9-4e0b-a865-5a0172c70d2b" providerId="AD" clId="Web-{27759B87-0AC0-4D3A-A532-2EE2CBE2A680}" dt="2023-10-15T12:59:44.905" v="18"/>
          <ac:grpSpMkLst>
            <pc:docMk/>
            <pc:sldMk cId="3783681502" sldId="257"/>
            <ac:grpSpMk id="20" creationId="{8CE57D37-C2D0-066B-1AE3-6F4244344F27}"/>
          </ac:grpSpMkLst>
        </pc:grpChg>
        <pc:picChg chg="add del mod">
          <ac:chgData name="Шинкарев Владислав Дмитриевич" userId="S::vshinkarev-19@edu.ranepa.ru::4f748534-7ae9-4e0b-a865-5a0172c70d2b" providerId="AD" clId="Web-{27759B87-0AC0-4D3A-A532-2EE2CBE2A680}" dt="2023-10-15T13:00:56.032" v="29"/>
          <ac:picMkLst>
            <pc:docMk/>
            <pc:sldMk cId="3783681502" sldId="257"/>
            <ac:picMk id="4" creationId="{BCEC6E22-E317-394C-89F4-C1B089FDE52C}"/>
          </ac:picMkLst>
        </pc:picChg>
        <pc:picChg chg="add del">
          <ac:chgData name="Шинкарев Владислав Дмитриевич" userId="S::vshinkarev-19@edu.ranepa.ru::4f748534-7ae9-4e0b-a865-5a0172c70d2b" providerId="AD" clId="Web-{27759B87-0AC0-4D3A-A532-2EE2CBE2A680}" dt="2023-10-15T12:59:02.513" v="12"/>
          <ac:picMkLst>
            <pc:docMk/>
            <pc:sldMk cId="3783681502" sldId="257"/>
            <ac:picMk id="5" creationId="{F7D70285-5CF3-3701-1C8D-9C219E96D6C5}"/>
          </ac:picMkLst>
        </pc:picChg>
        <pc:picChg chg="add mod">
          <ac:chgData name="Шинкарев Владислав Дмитриевич" userId="S::vshinkarev-19@edu.ranepa.ru::4f748534-7ae9-4e0b-a865-5a0172c70d2b" providerId="AD" clId="Web-{27759B87-0AC0-4D3A-A532-2EE2CBE2A680}" dt="2023-10-15T13:01:20.220" v="31"/>
          <ac:picMkLst>
            <pc:docMk/>
            <pc:sldMk cId="3783681502" sldId="257"/>
            <ac:picMk id="6" creationId="{644D86D3-92E0-0154-CA98-622A1F474916}"/>
          </ac:picMkLst>
        </pc:picChg>
        <pc:picChg chg="add del">
          <ac:chgData name="Шинкарев Владислав Дмитриевич" userId="S::vshinkarev-19@edu.ranepa.ru::4f748534-7ae9-4e0b-a865-5a0172c70d2b" providerId="AD" clId="Web-{27759B87-0AC0-4D3A-A532-2EE2CBE2A680}" dt="2023-10-15T12:59:05.091" v="14"/>
          <ac:picMkLst>
            <pc:docMk/>
            <pc:sldMk cId="3783681502" sldId="257"/>
            <ac:picMk id="17" creationId="{F6A4477D-2DDF-2815-1D88-4B79CEB9B68C}"/>
          </ac:picMkLst>
        </pc:picChg>
        <pc:picChg chg="add del">
          <ac:chgData name="Шинкарев Владислав Дмитриевич" userId="S::vshinkarev-19@edu.ranepa.ru::4f748534-7ae9-4e0b-a865-5a0172c70d2b" providerId="AD" clId="Web-{27759B87-0AC0-4D3A-A532-2EE2CBE2A680}" dt="2023-10-15T12:59:08.076" v="16"/>
          <ac:picMkLst>
            <pc:docMk/>
            <pc:sldMk cId="3783681502" sldId="257"/>
            <ac:picMk id="19" creationId="{E17A8A37-7137-214F-0111-A3D38F8683CE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27759B87-0AC0-4D3A-A532-2EE2CBE2A680}" dt="2023-10-15T13:01:24.299" v="32"/>
        <pc:sldMkLst>
          <pc:docMk/>
          <pc:sldMk cId="2653446567" sldId="258"/>
        </pc:sldMkLst>
        <pc:spChg chg="mod">
          <ac:chgData name="Шинкарев Владислав Дмитриевич" userId="S::vshinkarev-19@edu.ranepa.ru::4f748534-7ae9-4e0b-a865-5a0172c70d2b" providerId="AD" clId="Web-{27759B87-0AC0-4D3A-A532-2EE2CBE2A680}" dt="2023-10-15T13:01:24.299" v="32"/>
          <ac:spMkLst>
            <pc:docMk/>
            <pc:sldMk cId="2653446567" sldId="258"/>
            <ac:spMk id="2" creationId="{BA729A3B-FE0B-89D5-98AF-23950A8C6626}"/>
          </ac:spMkLst>
        </pc:spChg>
        <pc:spChg chg="del mod">
          <ac:chgData name="Шинкарев Владислав Дмитриевич" userId="S::vshinkarev-19@edu.ranepa.ru::4f748534-7ae9-4e0b-a865-5a0172c70d2b" providerId="AD" clId="Web-{27759B87-0AC0-4D3A-A532-2EE2CBE2A680}" dt="2023-10-15T13:01:24.299" v="32"/>
          <ac:spMkLst>
            <pc:docMk/>
            <pc:sldMk cId="2653446567" sldId="258"/>
            <ac:spMk id="3" creationId="{9761B7B0-95A4-245A-BE04-7648D4DF0AD6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1:24.299" v="32"/>
          <ac:spMkLst>
            <pc:docMk/>
            <pc:sldMk cId="2653446567" sldId="258"/>
            <ac:spMk id="10" creationId="{B50AB553-2A96-4A92-96F2-93548E096954}"/>
          </ac:spMkLst>
        </pc:spChg>
        <pc:graphicFrameChg chg="add">
          <ac:chgData name="Шинкарев Владислав Дмитриевич" userId="S::vshinkarev-19@edu.ranepa.ru::4f748534-7ae9-4e0b-a865-5a0172c70d2b" providerId="AD" clId="Web-{27759B87-0AC0-4D3A-A532-2EE2CBE2A680}" dt="2023-10-15T13:01:24.299" v="32"/>
          <ac:graphicFrameMkLst>
            <pc:docMk/>
            <pc:sldMk cId="2653446567" sldId="258"/>
            <ac:graphicFrameMk id="5" creationId="{93E369CC-EE09-75CF-4EEA-FC81F3439BCB}"/>
          </ac:graphicFrameMkLst>
        </pc:graphicFrameChg>
        <pc:picChg chg="add">
          <ac:chgData name="Шинкарев Владислав Дмитриевич" userId="S::vshinkarev-19@edu.ranepa.ru::4f748534-7ae9-4e0b-a865-5a0172c70d2b" providerId="AD" clId="Web-{27759B87-0AC0-4D3A-A532-2EE2CBE2A680}" dt="2023-10-15T13:01:24.299" v="32"/>
          <ac:picMkLst>
            <pc:docMk/>
            <pc:sldMk cId="2653446567" sldId="258"/>
            <ac:picMk id="6" creationId="{16B0598F-DD79-128C-3CC5-78394C3F7ACA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27759B87-0AC0-4D3A-A532-2EE2CBE2A680}" dt="2023-10-15T13:15:22.890" v="78"/>
        <pc:sldMkLst>
          <pc:docMk/>
          <pc:sldMk cId="397600315" sldId="259"/>
        </pc:sldMkLst>
        <pc:spChg chg="mod">
          <ac:chgData name="Шинкарев Владислав Дмитриевич" userId="S::vshinkarev-19@edu.ranepa.ru::4f748534-7ae9-4e0b-a865-5a0172c70d2b" providerId="AD" clId="Web-{27759B87-0AC0-4D3A-A532-2EE2CBE2A680}" dt="2023-10-15T13:15:22.890" v="78"/>
          <ac:spMkLst>
            <pc:docMk/>
            <pc:sldMk cId="397600315" sldId="259"/>
            <ac:spMk id="2" creationId="{9FF4FCB3-D54B-F34D-D793-B597104CE167}"/>
          </ac:spMkLst>
        </pc:spChg>
        <pc:spChg chg="mod">
          <ac:chgData name="Шинкарев Владислав Дмитриевич" userId="S::vshinkarev-19@edu.ranepa.ru::4f748534-7ae9-4e0b-a865-5a0172c70d2b" providerId="AD" clId="Web-{27759B87-0AC0-4D3A-A532-2EE2CBE2A680}" dt="2023-10-15T13:15:22.890" v="78"/>
          <ac:spMkLst>
            <pc:docMk/>
            <pc:sldMk cId="397600315" sldId="259"/>
            <ac:spMk id="3" creationId="{3224A5A2-EFDA-B75F-F08C-C4EF8FD6E70B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15:22.890" v="78"/>
          <ac:spMkLst>
            <pc:docMk/>
            <pc:sldMk cId="397600315" sldId="259"/>
            <ac:spMk id="9" creationId="{AE3A741D-C19B-960A-5803-1C5887147820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15:22.890" v="78"/>
          <ac:spMkLst>
            <pc:docMk/>
            <pc:sldMk cId="397600315" sldId="259"/>
            <ac:spMk id="11" creationId="{9C3A50E9-9119-7BC3-083B-2D84CCC78E47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15:22.890" v="78"/>
          <ac:spMkLst>
            <pc:docMk/>
            <pc:sldMk cId="397600315" sldId="259"/>
            <ac:spMk id="13" creationId="{DC39DE25-0E4E-0AA7-0932-1D78C2372786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15:22.890" v="78"/>
          <ac:spMkLst>
            <pc:docMk/>
            <pc:sldMk cId="397600315" sldId="259"/>
            <ac:spMk id="15" creationId="{8D6EA299-0840-6DEA-E670-C49AEBC87E89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5:22.890" v="78"/>
          <ac:spMkLst>
            <pc:docMk/>
            <pc:sldMk cId="397600315" sldId="259"/>
            <ac:spMk id="20" creationId="{F13C74B1-5B17-4795-BED0-7140497B445A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5:22.890" v="78"/>
          <ac:spMkLst>
            <pc:docMk/>
            <pc:sldMk cId="397600315" sldId="259"/>
            <ac:spMk id="22" creationId="{D4974D33-8DC5-464E-8C6D-BE58F0669C17}"/>
          </ac:spMkLst>
        </pc:spChg>
        <pc:picChg chg="add mod">
          <ac:chgData name="Шинкарев Владислав Дмитриевич" userId="S::vshinkarev-19@edu.ranepa.ru::4f748534-7ae9-4e0b-a865-5a0172c70d2b" providerId="AD" clId="Web-{27759B87-0AC0-4D3A-A532-2EE2CBE2A680}" dt="2023-10-15T13:15:22.890" v="78"/>
          <ac:picMkLst>
            <pc:docMk/>
            <pc:sldMk cId="397600315" sldId="259"/>
            <ac:picMk id="4" creationId="{B7746D49-7F07-DE57-5D45-966E30906316}"/>
          </ac:picMkLst>
        </pc:picChg>
        <pc:picChg chg="add del">
          <ac:chgData name="Шинкарев Владислав Дмитриевич" userId="S::vshinkarev-19@edu.ranepa.ru::4f748534-7ae9-4e0b-a865-5a0172c70d2b" providerId="AD" clId="Web-{27759B87-0AC0-4D3A-A532-2EE2CBE2A680}" dt="2023-10-15T13:15:19.374" v="76"/>
          <ac:picMkLst>
            <pc:docMk/>
            <pc:sldMk cId="397600315" sldId="259"/>
            <ac:picMk id="5" creationId="{F7D074FC-C98A-C764-54D5-B426AAE751A6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27759B87-0AC0-4D3A-A532-2EE2CBE2A680}" dt="2023-10-15T13:15:05.136" v="75"/>
        <pc:sldMkLst>
          <pc:docMk/>
          <pc:sldMk cId="2676143204" sldId="260"/>
        </pc:sldMkLst>
        <pc:spChg chg="mod">
          <ac:chgData name="Шинкарев Владислав Дмитриевич" userId="S::vshinkarev-19@edu.ranepa.ru::4f748534-7ae9-4e0b-a865-5a0172c70d2b" providerId="AD" clId="Web-{27759B87-0AC0-4D3A-A532-2EE2CBE2A680}" dt="2023-10-15T13:15:05.136" v="75"/>
          <ac:spMkLst>
            <pc:docMk/>
            <pc:sldMk cId="2676143204" sldId="260"/>
            <ac:spMk id="2" creationId="{322BBEFF-3DAD-486D-7097-F628157134B7}"/>
          </ac:spMkLst>
        </pc:spChg>
        <pc:spChg chg="mod">
          <ac:chgData name="Шинкарев Владислав Дмитриевич" userId="S::vshinkarev-19@edu.ranepa.ru::4f748534-7ae9-4e0b-a865-5a0172c70d2b" providerId="AD" clId="Web-{27759B87-0AC0-4D3A-A532-2EE2CBE2A680}" dt="2023-10-15T13:15:05.136" v="75"/>
          <ac:spMkLst>
            <pc:docMk/>
            <pc:sldMk cId="2676143204" sldId="260"/>
            <ac:spMk id="3" creationId="{3EF4AF2C-A12E-210E-095A-C9BC9D9BD54F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06:59.903" v="44"/>
          <ac:spMkLst>
            <pc:docMk/>
            <pc:sldMk cId="2676143204" sldId="260"/>
            <ac:spMk id="9" creationId="{F13C74B1-5B17-4795-BED0-7140497B445A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06:59.903" v="44"/>
          <ac:spMkLst>
            <pc:docMk/>
            <pc:sldMk cId="2676143204" sldId="260"/>
            <ac:spMk id="11" creationId="{D4974D33-8DC5-464E-8C6D-BE58F0669C17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15:05.136" v="75"/>
          <ac:spMkLst>
            <pc:docMk/>
            <pc:sldMk cId="2676143204" sldId="260"/>
            <ac:spMk id="16" creationId="{04812C46-200A-4DEB-A05E-3ED6C68C2387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15:05.136" v="75"/>
          <ac:spMkLst>
            <pc:docMk/>
            <pc:sldMk cId="2676143204" sldId="260"/>
            <ac:spMk id="18" creationId="{D1EA859B-E555-4109-94F3-6700E046E008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5:05.136" v="75"/>
          <ac:spMkLst>
            <pc:docMk/>
            <pc:sldMk cId="2676143204" sldId="260"/>
            <ac:spMk id="23" creationId="{F13C74B1-5B17-4795-BED0-7140497B445A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5:05.136" v="75"/>
          <ac:spMkLst>
            <pc:docMk/>
            <pc:sldMk cId="2676143204" sldId="260"/>
            <ac:spMk id="25" creationId="{D4974D33-8DC5-464E-8C6D-BE58F0669C17}"/>
          </ac:spMkLst>
        </pc:spChg>
        <pc:picChg chg="add mod">
          <ac:chgData name="Шинкарев Владислав Дмитриевич" userId="S::vshinkarev-19@edu.ranepa.ru::4f748534-7ae9-4e0b-a865-5a0172c70d2b" providerId="AD" clId="Web-{27759B87-0AC0-4D3A-A532-2EE2CBE2A680}" dt="2023-10-15T13:15:05.136" v="75"/>
          <ac:picMkLst>
            <pc:docMk/>
            <pc:sldMk cId="2676143204" sldId="260"/>
            <ac:picMk id="4" creationId="{6841CA53-9425-9F06-B8E6-B805FC315902}"/>
          </ac:picMkLst>
        </pc:picChg>
        <pc:picChg chg="add del mod ord">
          <ac:chgData name="Шинкарев Владислав Дмитриевич" userId="S::vshinkarev-19@edu.ranepa.ru::4f748534-7ae9-4e0b-a865-5a0172c70d2b" providerId="AD" clId="Web-{27759B87-0AC0-4D3A-A532-2EE2CBE2A680}" dt="2023-10-15T13:15:01.308" v="73"/>
          <ac:picMkLst>
            <pc:docMk/>
            <pc:sldMk cId="2676143204" sldId="260"/>
            <ac:picMk id="5" creationId="{83876F01-71E8-DC11-CACB-C4B007B36D56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27759B87-0AC0-4D3A-A532-2EE2CBE2A680}" dt="2023-10-15T13:08:06.530" v="58"/>
        <pc:sldMkLst>
          <pc:docMk/>
          <pc:sldMk cId="3867673459" sldId="261"/>
        </pc:sldMkLst>
        <pc:spChg chg="mod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2" creationId="{FDE0FEEE-0687-AE51-48CD-26C8325F58BC}"/>
          </ac:spMkLst>
        </pc:spChg>
        <pc:spChg chg="del mod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3" creationId="{B80A9BCD-869A-46F1-387F-FCE05B4C10BE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8" creationId="{09588DA8-065E-4F6F-8EFD-43104AB2E0CF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10" creationId="{C4285719-470E-454C-AF62-8323075F1F5B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12" creationId="{CD9FE4EF-C4D8-49A0-B2FF-81D8DB7D8A24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14" creationId="{4300840D-0A0B-4512-BACA-B439D5B9C57C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16" creationId="{D2B78728-A580-49A7-84F9-6EF6F583ADE0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18" creationId="{38FAA1A1-D861-433F-88FA-1E9D6FD31D11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20" creationId="{8D71EDA1-87BF-4D5D-AB79-F346FD19278A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26" creationId="{BACC6370-2D7E-4714-9D71-7542949D7D5D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28" creationId="{F68B3F68-107C-434F-AA38-110D5EA91B85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30" creationId="{AAD0DBB9-1A4B-4391-81D4-CB19F9AB918A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spMkLst>
            <pc:docMk/>
            <pc:sldMk cId="3867673459" sldId="261"/>
            <ac:spMk id="32" creationId="{063BBA22-50EA-4C4D-BE05-F1CE4E63AA56}"/>
          </ac:spMkLst>
        </pc:spChg>
        <pc:graphicFrameChg chg="add">
          <ac:chgData name="Шинкарев Владислав Дмитриевич" userId="S::vshinkarev-19@edu.ranepa.ru::4f748534-7ae9-4e0b-a865-5a0172c70d2b" providerId="AD" clId="Web-{27759B87-0AC0-4D3A-A532-2EE2CBE2A680}" dt="2023-10-15T13:08:06.530" v="58"/>
          <ac:graphicFrameMkLst>
            <pc:docMk/>
            <pc:sldMk cId="3867673459" sldId="261"/>
            <ac:graphicFrameMk id="22" creationId="{8A7164A5-97AD-B375-D5AB-F0A77CBB5D78}"/>
          </ac:graphicFrameMkLst>
        </pc:graphicFrameChg>
      </pc:sldChg>
      <pc:sldChg chg="addSp delSp modSp new mod ord setBg">
        <pc:chgData name="Шинкарев Владислав Дмитриевич" userId="S::vshinkarev-19@edu.ranepa.ru::4f748534-7ae9-4e0b-a865-5a0172c70d2b" providerId="AD" clId="Web-{27759B87-0AC0-4D3A-A532-2EE2CBE2A680}" dt="2023-10-15T13:17:18.206" v="80"/>
        <pc:sldMkLst>
          <pc:docMk/>
          <pc:sldMk cId="912674330" sldId="262"/>
        </pc:sldMkLst>
        <pc:spChg chg="mod">
          <ac:chgData name="Шинкарев Владислав Дмитриевич" userId="S::vshinkarev-19@edu.ranepa.ru::4f748534-7ae9-4e0b-a865-5a0172c70d2b" providerId="AD" clId="Web-{27759B87-0AC0-4D3A-A532-2EE2CBE2A680}" dt="2023-10-15T13:17:18.206" v="80"/>
          <ac:spMkLst>
            <pc:docMk/>
            <pc:sldMk cId="912674330" sldId="262"/>
            <ac:spMk id="2" creationId="{1A64029E-D23A-A282-2D60-ED71FF94ED89}"/>
          </ac:spMkLst>
        </pc:spChg>
        <pc:spChg chg="del mod">
          <ac:chgData name="Шинкарев Владислав Дмитриевич" userId="S::vshinkarev-19@edu.ranepa.ru::4f748534-7ae9-4e0b-a865-5a0172c70d2b" providerId="AD" clId="Web-{27759B87-0AC0-4D3A-A532-2EE2CBE2A680}" dt="2023-10-15T13:09:29.985" v="62"/>
          <ac:spMkLst>
            <pc:docMk/>
            <pc:sldMk cId="912674330" sldId="262"/>
            <ac:spMk id="3" creationId="{356FDA11-5053-C95B-3A4F-47476A8373AB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17:18.206" v="80"/>
          <ac:spMkLst>
            <pc:docMk/>
            <pc:sldMk cId="912674330" sldId="262"/>
            <ac:spMk id="9" creationId="{BACC6370-2D7E-4714-9D71-7542949D7D5D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17:18.206" v="80"/>
          <ac:spMkLst>
            <pc:docMk/>
            <pc:sldMk cId="912674330" sldId="262"/>
            <ac:spMk id="11" creationId="{F68B3F68-107C-434F-AA38-110D5EA91B85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17:18.206" v="80"/>
          <ac:spMkLst>
            <pc:docMk/>
            <pc:sldMk cId="912674330" sldId="262"/>
            <ac:spMk id="13" creationId="{AAD0DBB9-1A4B-4391-81D4-CB19F9AB918A}"/>
          </ac:spMkLst>
        </pc:spChg>
        <pc:spChg chg="add del">
          <ac:chgData name="Шинкарев Владислав Дмитриевич" userId="S::vshinkarev-19@edu.ranepa.ru::4f748534-7ae9-4e0b-a865-5a0172c70d2b" providerId="AD" clId="Web-{27759B87-0AC0-4D3A-A532-2EE2CBE2A680}" dt="2023-10-15T13:17:18.206" v="80"/>
          <ac:spMkLst>
            <pc:docMk/>
            <pc:sldMk cId="912674330" sldId="262"/>
            <ac:spMk id="15" creationId="{063BBA22-50EA-4C4D-BE05-F1CE4E63AA56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7:18.206" v="80"/>
          <ac:spMkLst>
            <pc:docMk/>
            <pc:sldMk cId="912674330" sldId="262"/>
            <ac:spMk id="21" creationId="{F13C74B1-5B17-4795-BED0-7140497B445A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7:18.206" v="80"/>
          <ac:spMkLst>
            <pc:docMk/>
            <pc:sldMk cId="912674330" sldId="262"/>
            <ac:spMk id="23" creationId="{D4974D33-8DC5-464E-8C6D-BE58F0669C17}"/>
          </ac:spMkLst>
        </pc:spChg>
        <pc:graphicFrameChg chg="add mod ord modGraphic">
          <ac:chgData name="Шинкарев Владислав Дмитриевич" userId="S::vshinkarev-19@edu.ranepa.ru::4f748534-7ae9-4e0b-a865-5a0172c70d2b" providerId="AD" clId="Web-{27759B87-0AC0-4D3A-A532-2EE2CBE2A680}" dt="2023-10-15T13:17:18.206" v="80"/>
          <ac:graphicFrameMkLst>
            <pc:docMk/>
            <pc:sldMk cId="912674330" sldId="262"/>
            <ac:graphicFrameMk id="5" creationId="{593E9738-9E91-3F69-29F9-C60F28DF55AA}"/>
          </ac:graphicFrameMkLst>
        </pc:graphicFrameChg>
        <pc:picChg chg="add mod">
          <ac:chgData name="Шинкарев Владислав Дмитриевич" userId="S::vshinkarev-19@edu.ranepa.ru::4f748534-7ae9-4e0b-a865-5a0172c70d2b" providerId="AD" clId="Web-{27759B87-0AC0-4D3A-A532-2EE2CBE2A680}" dt="2023-10-15T13:17:18.206" v="80"/>
          <ac:picMkLst>
            <pc:docMk/>
            <pc:sldMk cId="912674330" sldId="262"/>
            <ac:picMk id="16" creationId="{A600681A-1F17-EA77-5960-9FF0AAB9797D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27759B87-0AC0-4D3A-A532-2EE2CBE2A680}" dt="2023-10-15T13:18:32.896" v="99" actId="20577"/>
        <pc:sldMkLst>
          <pc:docMk/>
          <pc:sldMk cId="2039832940" sldId="263"/>
        </pc:sldMkLst>
        <pc:spChg chg="mod">
          <ac:chgData name="Шинкарев Владислав Дмитриевич" userId="S::vshinkarev-19@edu.ranepa.ru::4f748534-7ae9-4e0b-a865-5a0172c70d2b" providerId="AD" clId="Web-{27759B87-0AC0-4D3A-A532-2EE2CBE2A680}" dt="2023-10-15T13:18:21.145" v="89"/>
          <ac:spMkLst>
            <pc:docMk/>
            <pc:sldMk cId="2039832940" sldId="263"/>
            <ac:spMk id="2" creationId="{6861423F-B474-A243-1D56-A39C78A1C10C}"/>
          </ac:spMkLst>
        </pc:spChg>
        <pc:spChg chg="mod">
          <ac:chgData name="Шинкарев Владислав Дмитриевич" userId="S::vshinkarev-19@edu.ranepa.ru::4f748534-7ae9-4e0b-a865-5a0172c70d2b" providerId="AD" clId="Web-{27759B87-0AC0-4D3A-A532-2EE2CBE2A680}" dt="2023-10-15T13:18:32.896" v="99" actId="20577"/>
          <ac:spMkLst>
            <pc:docMk/>
            <pc:sldMk cId="2039832940" sldId="263"/>
            <ac:spMk id="3" creationId="{7BCA23C3-2F6E-0E20-507F-04E228E37515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8:21.145" v="89"/>
          <ac:spMkLst>
            <pc:docMk/>
            <pc:sldMk cId="2039832940" sldId="263"/>
            <ac:spMk id="8" creationId="{09588DA8-065E-4F6F-8EFD-43104AB2E0CF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8:21.145" v="89"/>
          <ac:spMkLst>
            <pc:docMk/>
            <pc:sldMk cId="2039832940" sldId="263"/>
            <ac:spMk id="10" creationId="{C4285719-470E-454C-AF62-8323075F1F5B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8:21.145" v="89"/>
          <ac:spMkLst>
            <pc:docMk/>
            <pc:sldMk cId="2039832940" sldId="263"/>
            <ac:spMk id="12" creationId="{CD9FE4EF-C4D8-49A0-B2FF-81D8DB7D8A24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8:21.145" v="89"/>
          <ac:spMkLst>
            <pc:docMk/>
            <pc:sldMk cId="2039832940" sldId="263"/>
            <ac:spMk id="14" creationId="{4300840D-0A0B-4512-BACA-B439D5B9C57C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8:21.145" v="89"/>
          <ac:spMkLst>
            <pc:docMk/>
            <pc:sldMk cId="2039832940" sldId="263"/>
            <ac:spMk id="16" creationId="{D2B78728-A580-49A7-84F9-6EF6F583ADE0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8:21.145" v="89"/>
          <ac:spMkLst>
            <pc:docMk/>
            <pc:sldMk cId="2039832940" sldId="263"/>
            <ac:spMk id="18" creationId="{38FAA1A1-D861-433F-88FA-1E9D6FD31D11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18:21.145" v="89"/>
          <ac:spMkLst>
            <pc:docMk/>
            <pc:sldMk cId="2039832940" sldId="263"/>
            <ac:spMk id="20" creationId="{8D71EDA1-87BF-4D5D-AB79-F346FD19278A}"/>
          </ac:spMkLst>
        </pc:spChg>
      </pc:sldChg>
      <pc:sldChg chg="addSp modSp new mod setBg">
        <pc:chgData name="Шинкарев Владислав Дмитриевич" userId="S::vshinkarev-19@edu.ranepa.ru::4f748534-7ae9-4e0b-a865-5a0172c70d2b" providerId="AD" clId="Web-{27759B87-0AC0-4D3A-A532-2EE2CBE2A680}" dt="2023-10-15T13:09:45.236" v="67"/>
        <pc:sldMkLst>
          <pc:docMk/>
          <pc:sldMk cId="1891604725" sldId="264"/>
        </pc:sldMkLst>
        <pc:spChg chg="mod">
          <ac:chgData name="Шинкарев Владислав Дмитриевич" userId="S::vshinkarev-19@edu.ranepa.ru::4f748534-7ae9-4e0b-a865-5a0172c70d2b" providerId="AD" clId="Web-{27759B87-0AC0-4D3A-A532-2EE2CBE2A680}" dt="2023-10-15T13:09:45.236" v="67"/>
          <ac:spMkLst>
            <pc:docMk/>
            <pc:sldMk cId="1891604725" sldId="264"/>
            <ac:spMk id="2" creationId="{6EF75EE0-1976-D066-AB54-966C708E206B}"/>
          </ac:spMkLst>
        </pc:spChg>
        <pc:spChg chg="mod">
          <ac:chgData name="Шинкарев Владислав Дмитриевич" userId="S::vshinkarev-19@edu.ranepa.ru::4f748534-7ae9-4e0b-a865-5a0172c70d2b" providerId="AD" clId="Web-{27759B87-0AC0-4D3A-A532-2EE2CBE2A680}" dt="2023-10-15T13:09:45.236" v="67"/>
          <ac:spMkLst>
            <pc:docMk/>
            <pc:sldMk cId="1891604725" sldId="264"/>
            <ac:spMk id="3" creationId="{3C3A5589-71CE-AF83-8B58-9F1AD7002251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9:45.236" v="67"/>
          <ac:spMkLst>
            <pc:docMk/>
            <pc:sldMk cId="1891604725" sldId="264"/>
            <ac:spMk id="8" creationId="{09588DA8-065E-4F6F-8EFD-43104AB2E0CF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9:45.236" v="67"/>
          <ac:spMkLst>
            <pc:docMk/>
            <pc:sldMk cId="1891604725" sldId="264"/>
            <ac:spMk id="10" creationId="{C4285719-470E-454C-AF62-8323075F1F5B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9:45.236" v="67"/>
          <ac:spMkLst>
            <pc:docMk/>
            <pc:sldMk cId="1891604725" sldId="264"/>
            <ac:spMk id="12" creationId="{CD9FE4EF-C4D8-49A0-B2FF-81D8DB7D8A24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9:45.236" v="67"/>
          <ac:spMkLst>
            <pc:docMk/>
            <pc:sldMk cId="1891604725" sldId="264"/>
            <ac:spMk id="14" creationId="{4300840D-0A0B-4512-BACA-B439D5B9C57C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9:45.236" v="67"/>
          <ac:spMkLst>
            <pc:docMk/>
            <pc:sldMk cId="1891604725" sldId="264"/>
            <ac:spMk id="16" creationId="{D2B78728-A580-49A7-84F9-6EF6F583ADE0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9:45.236" v="67"/>
          <ac:spMkLst>
            <pc:docMk/>
            <pc:sldMk cId="1891604725" sldId="264"/>
            <ac:spMk id="18" creationId="{38FAA1A1-D861-433F-88FA-1E9D6FD31D11}"/>
          </ac:spMkLst>
        </pc:spChg>
        <pc:spChg chg="add">
          <ac:chgData name="Шинкарев Владислав Дмитриевич" userId="S::vshinkarev-19@edu.ranepa.ru::4f748534-7ae9-4e0b-a865-5a0172c70d2b" providerId="AD" clId="Web-{27759B87-0AC0-4D3A-A532-2EE2CBE2A680}" dt="2023-10-15T13:09:45.236" v="67"/>
          <ac:spMkLst>
            <pc:docMk/>
            <pc:sldMk cId="1891604725" sldId="264"/>
            <ac:spMk id="20" creationId="{8D71EDA1-87BF-4D5D-AB79-F346FD19278A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svg"/><Relationship Id="rId1" Type="http://schemas.openxmlformats.org/officeDocument/2006/relationships/image" Target="../media/image13.png"/><Relationship Id="rId6" Type="http://schemas.openxmlformats.org/officeDocument/2006/relationships/image" Target="../media/image22.svg"/><Relationship Id="rId5" Type="http://schemas.openxmlformats.org/officeDocument/2006/relationships/image" Target="../media/image15.png"/><Relationship Id="rId4" Type="http://schemas.openxmlformats.org/officeDocument/2006/relationships/image" Target="../media/image2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svg"/><Relationship Id="rId1" Type="http://schemas.openxmlformats.org/officeDocument/2006/relationships/image" Target="../media/image13.png"/><Relationship Id="rId6" Type="http://schemas.openxmlformats.org/officeDocument/2006/relationships/image" Target="../media/image22.svg"/><Relationship Id="rId5" Type="http://schemas.openxmlformats.org/officeDocument/2006/relationships/image" Target="../media/image15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92EC18-F2BA-4783-8FA1-A74925913622}" type="doc">
      <dgm:prSet loTypeId="urn:microsoft.com/office/officeart/2005/8/layout/vList5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4E78E78-D572-41D2-B7A9-933D19DA4FCD}">
      <dgm:prSet/>
      <dgm:spPr/>
      <dgm:t>
        <a:bodyPr/>
        <a:lstStyle/>
        <a:p>
          <a:r>
            <a:rPr lang="ru-RU"/>
            <a:t>Коррекцию деформаций и дефектов стопы.</a:t>
          </a:r>
          <a:endParaRPr lang="en-US"/>
        </a:p>
      </dgm:t>
    </dgm:pt>
    <dgm:pt modelId="{5B5269EA-2386-42AC-8549-9AD6816549FF}" type="parTrans" cxnId="{2FD5982A-C0A7-4EB6-802C-2B11257C08A6}">
      <dgm:prSet/>
      <dgm:spPr/>
      <dgm:t>
        <a:bodyPr/>
        <a:lstStyle/>
        <a:p>
          <a:endParaRPr lang="en-US"/>
        </a:p>
      </dgm:t>
    </dgm:pt>
    <dgm:pt modelId="{9D6EE686-9A0F-46C6-8E1C-9ABF93B639AC}" type="sibTrans" cxnId="{2FD5982A-C0A7-4EB6-802C-2B11257C08A6}">
      <dgm:prSet/>
      <dgm:spPr/>
      <dgm:t>
        <a:bodyPr/>
        <a:lstStyle/>
        <a:p>
          <a:endParaRPr lang="en-US"/>
        </a:p>
      </dgm:t>
    </dgm:pt>
    <dgm:pt modelId="{D2326289-8930-44CD-AA4F-739716F62A05}">
      <dgm:prSet/>
      <dgm:spPr/>
      <dgm:t>
        <a:bodyPr/>
        <a:lstStyle/>
        <a:p>
          <a:r>
            <a:rPr lang="ru-RU"/>
            <a:t>Снижение боли и дискомфорта при ходьбе.</a:t>
          </a:r>
          <a:endParaRPr lang="en-US"/>
        </a:p>
      </dgm:t>
    </dgm:pt>
    <dgm:pt modelId="{43633200-4BF5-4FEA-AEAD-773B8E8AF17F}" type="parTrans" cxnId="{08BD4D03-D437-4A1B-B078-F0425AFB64EE}">
      <dgm:prSet/>
      <dgm:spPr/>
      <dgm:t>
        <a:bodyPr/>
        <a:lstStyle/>
        <a:p>
          <a:endParaRPr lang="en-US"/>
        </a:p>
      </dgm:t>
    </dgm:pt>
    <dgm:pt modelId="{45456988-3F23-4EC5-99BD-7B88D61BC69F}" type="sibTrans" cxnId="{08BD4D03-D437-4A1B-B078-F0425AFB64EE}">
      <dgm:prSet/>
      <dgm:spPr/>
      <dgm:t>
        <a:bodyPr/>
        <a:lstStyle/>
        <a:p>
          <a:endParaRPr lang="en-US"/>
        </a:p>
      </dgm:t>
    </dgm:pt>
    <dgm:pt modelId="{299DFD81-A368-4E6B-82A3-BA97BC605503}">
      <dgm:prSet/>
      <dgm:spPr/>
      <dgm:t>
        <a:bodyPr/>
        <a:lstStyle/>
        <a:p>
          <a:r>
            <a:rPr lang="ru-RU"/>
            <a:t>Поддержание правильной позы и выравнивание суставов.</a:t>
          </a:r>
          <a:endParaRPr lang="en-US"/>
        </a:p>
      </dgm:t>
    </dgm:pt>
    <dgm:pt modelId="{5732D586-4C3A-4B0B-8D47-C87393A50488}" type="parTrans" cxnId="{053845B8-4D9D-42FD-945C-D9FB0E026DD0}">
      <dgm:prSet/>
      <dgm:spPr/>
      <dgm:t>
        <a:bodyPr/>
        <a:lstStyle/>
        <a:p>
          <a:endParaRPr lang="en-US"/>
        </a:p>
      </dgm:t>
    </dgm:pt>
    <dgm:pt modelId="{8E1E2C3C-78C5-461F-A4F1-E580E5AFF7BB}" type="sibTrans" cxnId="{053845B8-4D9D-42FD-945C-D9FB0E026DD0}">
      <dgm:prSet/>
      <dgm:spPr/>
      <dgm:t>
        <a:bodyPr/>
        <a:lstStyle/>
        <a:p>
          <a:endParaRPr lang="en-US"/>
        </a:p>
      </dgm:t>
    </dgm:pt>
    <dgm:pt modelId="{A8B1D114-7663-4199-AE38-23FB2E69510F}">
      <dgm:prSet/>
      <dgm:spPr/>
      <dgm:t>
        <a:bodyPr/>
        <a:lstStyle/>
        <a:p>
          <a:r>
            <a:rPr lang="ru-RU"/>
            <a:t>Индивидуальное подход к каждому пациенту.</a:t>
          </a:r>
          <a:endParaRPr lang="en-US"/>
        </a:p>
      </dgm:t>
    </dgm:pt>
    <dgm:pt modelId="{22D1A68F-B762-47FB-9C92-6CC739A6E2B7}" type="parTrans" cxnId="{896D4AFA-615B-4D79-921E-30831BC9C99F}">
      <dgm:prSet/>
      <dgm:spPr/>
      <dgm:t>
        <a:bodyPr/>
        <a:lstStyle/>
        <a:p>
          <a:endParaRPr lang="en-US"/>
        </a:p>
      </dgm:t>
    </dgm:pt>
    <dgm:pt modelId="{D4414774-520F-4FD2-B80C-7FA975BE526A}" type="sibTrans" cxnId="{896D4AFA-615B-4D79-921E-30831BC9C99F}">
      <dgm:prSet/>
      <dgm:spPr/>
      <dgm:t>
        <a:bodyPr/>
        <a:lstStyle/>
        <a:p>
          <a:endParaRPr lang="en-US"/>
        </a:p>
      </dgm:t>
    </dgm:pt>
    <dgm:pt modelId="{2647DFD9-8C8D-4A16-9B56-B373601B8070}" type="pres">
      <dgm:prSet presAssocID="{F092EC18-F2BA-4783-8FA1-A7492591362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BB63B7-B2C7-4085-AB1F-38B37C77FB3B}" type="pres">
      <dgm:prSet presAssocID="{94E78E78-D572-41D2-B7A9-933D19DA4FCD}" presName="linNode" presStyleCnt="0"/>
      <dgm:spPr/>
    </dgm:pt>
    <dgm:pt modelId="{B9D37125-5ED0-4688-848F-B3F074AE06CF}" type="pres">
      <dgm:prSet presAssocID="{94E78E78-D572-41D2-B7A9-933D19DA4FCD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787F83-0FBF-4BCB-9B25-DA1E17795FBF}" type="pres">
      <dgm:prSet presAssocID="{9D6EE686-9A0F-46C6-8E1C-9ABF93B639AC}" presName="sp" presStyleCnt="0"/>
      <dgm:spPr/>
    </dgm:pt>
    <dgm:pt modelId="{22799265-EAA9-478C-9FAD-1B463A9CDFF7}" type="pres">
      <dgm:prSet presAssocID="{D2326289-8930-44CD-AA4F-739716F62A05}" presName="linNode" presStyleCnt="0"/>
      <dgm:spPr/>
    </dgm:pt>
    <dgm:pt modelId="{FFFB0BB5-C373-4ABA-AAF5-7C24E266AA3A}" type="pres">
      <dgm:prSet presAssocID="{D2326289-8930-44CD-AA4F-739716F62A0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0896F1-BDBC-45E3-8A3F-B13114E8B047}" type="pres">
      <dgm:prSet presAssocID="{45456988-3F23-4EC5-99BD-7B88D61BC69F}" presName="sp" presStyleCnt="0"/>
      <dgm:spPr/>
    </dgm:pt>
    <dgm:pt modelId="{0399CB13-C1D2-46F1-A0AF-88B1B9FC84B9}" type="pres">
      <dgm:prSet presAssocID="{299DFD81-A368-4E6B-82A3-BA97BC605503}" presName="linNode" presStyleCnt="0"/>
      <dgm:spPr/>
    </dgm:pt>
    <dgm:pt modelId="{5728C942-5487-428A-8809-B0A36D97E374}" type="pres">
      <dgm:prSet presAssocID="{299DFD81-A368-4E6B-82A3-BA97BC605503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D2CD49-1BAD-4774-994A-86BD16395AF5}" type="pres">
      <dgm:prSet presAssocID="{8E1E2C3C-78C5-461F-A4F1-E580E5AFF7BB}" presName="sp" presStyleCnt="0"/>
      <dgm:spPr/>
    </dgm:pt>
    <dgm:pt modelId="{57D74028-900F-4AF8-BA6C-3594694B1BEA}" type="pres">
      <dgm:prSet presAssocID="{A8B1D114-7663-4199-AE38-23FB2E69510F}" presName="linNode" presStyleCnt="0"/>
      <dgm:spPr/>
    </dgm:pt>
    <dgm:pt modelId="{69AC4F4D-ADB7-45FA-BAA8-D63253C48608}" type="pres">
      <dgm:prSet presAssocID="{A8B1D114-7663-4199-AE38-23FB2E69510F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6D4AFA-615B-4D79-921E-30831BC9C99F}" srcId="{F092EC18-F2BA-4783-8FA1-A74925913622}" destId="{A8B1D114-7663-4199-AE38-23FB2E69510F}" srcOrd="3" destOrd="0" parTransId="{22D1A68F-B762-47FB-9C92-6CC739A6E2B7}" sibTransId="{D4414774-520F-4FD2-B80C-7FA975BE526A}"/>
    <dgm:cxn modelId="{286ED5E1-4DD6-4D69-9055-FEEBE085F30B}" type="presOf" srcId="{D2326289-8930-44CD-AA4F-739716F62A05}" destId="{FFFB0BB5-C373-4ABA-AAF5-7C24E266AA3A}" srcOrd="0" destOrd="0" presId="urn:microsoft.com/office/officeart/2005/8/layout/vList5"/>
    <dgm:cxn modelId="{59C5A482-BBE4-45FB-B47B-D83AEC4A13AD}" type="presOf" srcId="{F092EC18-F2BA-4783-8FA1-A74925913622}" destId="{2647DFD9-8C8D-4A16-9B56-B373601B8070}" srcOrd="0" destOrd="0" presId="urn:microsoft.com/office/officeart/2005/8/layout/vList5"/>
    <dgm:cxn modelId="{053845B8-4D9D-42FD-945C-D9FB0E026DD0}" srcId="{F092EC18-F2BA-4783-8FA1-A74925913622}" destId="{299DFD81-A368-4E6B-82A3-BA97BC605503}" srcOrd="2" destOrd="0" parTransId="{5732D586-4C3A-4B0B-8D47-C87393A50488}" sibTransId="{8E1E2C3C-78C5-461F-A4F1-E580E5AFF7BB}"/>
    <dgm:cxn modelId="{B613CE5D-E56F-4F23-9957-68467B31DC5D}" type="presOf" srcId="{94E78E78-D572-41D2-B7A9-933D19DA4FCD}" destId="{B9D37125-5ED0-4688-848F-B3F074AE06CF}" srcOrd="0" destOrd="0" presId="urn:microsoft.com/office/officeart/2005/8/layout/vList5"/>
    <dgm:cxn modelId="{08BD4D03-D437-4A1B-B078-F0425AFB64EE}" srcId="{F092EC18-F2BA-4783-8FA1-A74925913622}" destId="{D2326289-8930-44CD-AA4F-739716F62A05}" srcOrd="1" destOrd="0" parTransId="{43633200-4BF5-4FEA-AEAD-773B8E8AF17F}" sibTransId="{45456988-3F23-4EC5-99BD-7B88D61BC69F}"/>
    <dgm:cxn modelId="{FC550374-B0E3-484B-AB7C-B8C3D98D23A9}" type="presOf" srcId="{299DFD81-A368-4E6B-82A3-BA97BC605503}" destId="{5728C942-5487-428A-8809-B0A36D97E374}" srcOrd="0" destOrd="0" presId="urn:microsoft.com/office/officeart/2005/8/layout/vList5"/>
    <dgm:cxn modelId="{BD90C243-84C2-4D16-9E29-1BA98D0C15DB}" type="presOf" srcId="{A8B1D114-7663-4199-AE38-23FB2E69510F}" destId="{69AC4F4D-ADB7-45FA-BAA8-D63253C48608}" srcOrd="0" destOrd="0" presId="urn:microsoft.com/office/officeart/2005/8/layout/vList5"/>
    <dgm:cxn modelId="{2FD5982A-C0A7-4EB6-802C-2B11257C08A6}" srcId="{F092EC18-F2BA-4783-8FA1-A74925913622}" destId="{94E78E78-D572-41D2-B7A9-933D19DA4FCD}" srcOrd="0" destOrd="0" parTransId="{5B5269EA-2386-42AC-8549-9AD6816549FF}" sibTransId="{9D6EE686-9A0F-46C6-8E1C-9ABF93B639AC}"/>
    <dgm:cxn modelId="{CFD03462-6CD7-4745-B535-77E810AA04CE}" type="presParOf" srcId="{2647DFD9-8C8D-4A16-9B56-B373601B8070}" destId="{A9BB63B7-B2C7-4085-AB1F-38B37C77FB3B}" srcOrd="0" destOrd="0" presId="urn:microsoft.com/office/officeart/2005/8/layout/vList5"/>
    <dgm:cxn modelId="{211F3B97-244E-4CBD-A2BD-86DAAAE92ABE}" type="presParOf" srcId="{A9BB63B7-B2C7-4085-AB1F-38B37C77FB3B}" destId="{B9D37125-5ED0-4688-848F-B3F074AE06CF}" srcOrd="0" destOrd="0" presId="urn:microsoft.com/office/officeart/2005/8/layout/vList5"/>
    <dgm:cxn modelId="{EE1A09B3-0752-4C4D-A17B-8CAE2E07C99F}" type="presParOf" srcId="{2647DFD9-8C8D-4A16-9B56-B373601B8070}" destId="{C1787F83-0FBF-4BCB-9B25-DA1E17795FBF}" srcOrd="1" destOrd="0" presId="urn:microsoft.com/office/officeart/2005/8/layout/vList5"/>
    <dgm:cxn modelId="{4E84B0F1-A638-48EB-8A2A-E39415E6EC9E}" type="presParOf" srcId="{2647DFD9-8C8D-4A16-9B56-B373601B8070}" destId="{22799265-EAA9-478C-9FAD-1B463A9CDFF7}" srcOrd="2" destOrd="0" presId="urn:microsoft.com/office/officeart/2005/8/layout/vList5"/>
    <dgm:cxn modelId="{6FF03F71-C547-41AB-97FE-65E38A0D1013}" type="presParOf" srcId="{22799265-EAA9-478C-9FAD-1B463A9CDFF7}" destId="{FFFB0BB5-C373-4ABA-AAF5-7C24E266AA3A}" srcOrd="0" destOrd="0" presId="urn:microsoft.com/office/officeart/2005/8/layout/vList5"/>
    <dgm:cxn modelId="{4D0B5718-A325-4BBC-9F5F-046A36A7028E}" type="presParOf" srcId="{2647DFD9-8C8D-4A16-9B56-B373601B8070}" destId="{970896F1-BDBC-45E3-8A3F-B13114E8B047}" srcOrd="3" destOrd="0" presId="urn:microsoft.com/office/officeart/2005/8/layout/vList5"/>
    <dgm:cxn modelId="{172C39F6-ACA9-40CC-A9E4-BC7DE0AEE499}" type="presParOf" srcId="{2647DFD9-8C8D-4A16-9B56-B373601B8070}" destId="{0399CB13-C1D2-46F1-A0AF-88B1B9FC84B9}" srcOrd="4" destOrd="0" presId="urn:microsoft.com/office/officeart/2005/8/layout/vList5"/>
    <dgm:cxn modelId="{F589BCB6-283F-4D3D-8865-13F7E2C5C7A9}" type="presParOf" srcId="{0399CB13-C1D2-46F1-A0AF-88B1B9FC84B9}" destId="{5728C942-5487-428A-8809-B0A36D97E374}" srcOrd="0" destOrd="0" presId="urn:microsoft.com/office/officeart/2005/8/layout/vList5"/>
    <dgm:cxn modelId="{BDD786B6-E342-4782-A498-09A482F99ECC}" type="presParOf" srcId="{2647DFD9-8C8D-4A16-9B56-B373601B8070}" destId="{E5D2CD49-1BAD-4774-994A-86BD16395AF5}" srcOrd="5" destOrd="0" presId="urn:microsoft.com/office/officeart/2005/8/layout/vList5"/>
    <dgm:cxn modelId="{A8987524-4251-48C9-B30A-5AA072CBCB72}" type="presParOf" srcId="{2647DFD9-8C8D-4A16-9B56-B373601B8070}" destId="{57D74028-900F-4AF8-BA6C-3594694B1BEA}" srcOrd="6" destOrd="0" presId="urn:microsoft.com/office/officeart/2005/8/layout/vList5"/>
    <dgm:cxn modelId="{AED98F9F-7165-4C33-987A-24859E07FA7E}" type="presParOf" srcId="{57D74028-900F-4AF8-BA6C-3594694B1BEA}" destId="{69AC4F4D-ADB7-45FA-BAA8-D63253C4860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D2A912-E52B-4F48-9985-749E75D05BC5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8F1B0096-EBE4-414E-B7ED-41D6E19BBC35}">
      <dgm:prSet/>
      <dgm:spPr/>
      <dgm:t>
        <a:bodyPr/>
        <a:lstStyle/>
        <a:p>
          <a:r>
            <a:rPr lang="ru-RU"/>
            <a:t>Основными конкурентами в данной области могут быть традиционные ортопедические изготовители и клиники. Преимущества продукта, созданного с использованием 3D-печати, включают в себя:</a:t>
          </a:r>
          <a:endParaRPr lang="en-US"/>
        </a:p>
      </dgm:t>
    </dgm:pt>
    <dgm:pt modelId="{63B2D922-A330-419B-B1D1-D6B15471239B}" type="parTrans" cxnId="{2AD753F8-FF60-4AFD-AAB5-FA183EFFAECA}">
      <dgm:prSet/>
      <dgm:spPr/>
      <dgm:t>
        <a:bodyPr/>
        <a:lstStyle/>
        <a:p>
          <a:endParaRPr lang="en-US"/>
        </a:p>
      </dgm:t>
    </dgm:pt>
    <dgm:pt modelId="{336FF57E-5ACA-4451-A572-1F46E8E1A458}" type="sibTrans" cxnId="{2AD753F8-FF60-4AFD-AAB5-FA183EFFAECA}">
      <dgm:prSet/>
      <dgm:spPr/>
      <dgm:t>
        <a:bodyPr/>
        <a:lstStyle/>
        <a:p>
          <a:endParaRPr lang="en-US"/>
        </a:p>
      </dgm:t>
    </dgm:pt>
    <dgm:pt modelId="{C24FE811-52D1-4539-B69D-0C12AEB6EF01}">
      <dgm:prSet/>
      <dgm:spPr/>
      <dgm:t>
        <a:bodyPr/>
        <a:lstStyle/>
        <a:p>
          <a:r>
            <a:rPr lang="ru-RU"/>
            <a:t>Индивидуальная настройка и адаптация.</a:t>
          </a:r>
          <a:endParaRPr lang="en-US"/>
        </a:p>
      </dgm:t>
    </dgm:pt>
    <dgm:pt modelId="{C2538B66-BBCB-4DFD-90DB-AB20E662AD44}" type="parTrans" cxnId="{56BF04D8-F803-4B5D-A7AD-6D1359456F65}">
      <dgm:prSet/>
      <dgm:spPr/>
      <dgm:t>
        <a:bodyPr/>
        <a:lstStyle/>
        <a:p>
          <a:endParaRPr lang="en-US"/>
        </a:p>
      </dgm:t>
    </dgm:pt>
    <dgm:pt modelId="{F0457DD2-C610-4901-A081-BDEF491D81F7}" type="sibTrans" cxnId="{56BF04D8-F803-4B5D-A7AD-6D1359456F65}">
      <dgm:prSet/>
      <dgm:spPr/>
      <dgm:t>
        <a:bodyPr/>
        <a:lstStyle/>
        <a:p>
          <a:endParaRPr lang="en-US"/>
        </a:p>
      </dgm:t>
    </dgm:pt>
    <dgm:pt modelId="{E57F1509-F53D-4535-9554-5C1B26377D83}">
      <dgm:prSet/>
      <dgm:spPr/>
      <dgm:t>
        <a:bodyPr/>
        <a:lstStyle/>
        <a:p>
          <a:r>
            <a:rPr lang="ru-RU"/>
            <a:t>Скорость производства.</a:t>
          </a:r>
          <a:endParaRPr lang="en-US"/>
        </a:p>
      </dgm:t>
    </dgm:pt>
    <dgm:pt modelId="{73DE83B3-B769-40DA-99CB-FEBAB751FBB4}" type="parTrans" cxnId="{A444A854-4826-4CA7-9091-4E8DF33AAC92}">
      <dgm:prSet/>
      <dgm:spPr/>
      <dgm:t>
        <a:bodyPr/>
        <a:lstStyle/>
        <a:p>
          <a:endParaRPr lang="en-US"/>
        </a:p>
      </dgm:t>
    </dgm:pt>
    <dgm:pt modelId="{34DF1EFA-71D0-4632-801E-BC523A493040}" type="sibTrans" cxnId="{A444A854-4826-4CA7-9091-4E8DF33AAC92}">
      <dgm:prSet/>
      <dgm:spPr/>
      <dgm:t>
        <a:bodyPr/>
        <a:lstStyle/>
        <a:p>
          <a:endParaRPr lang="en-US"/>
        </a:p>
      </dgm:t>
    </dgm:pt>
    <dgm:pt modelId="{59A5A47A-7473-42BD-BA9D-056CD7C3B565}">
      <dgm:prSet/>
      <dgm:spPr/>
      <dgm:t>
        <a:bodyPr/>
        <a:lstStyle/>
        <a:p>
          <a:r>
            <a:rPr lang="ru-RU"/>
            <a:t>Более доступная стоимость для потребителей.</a:t>
          </a:r>
          <a:endParaRPr lang="en-US"/>
        </a:p>
      </dgm:t>
    </dgm:pt>
    <dgm:pt modelId="{C8AF660C-57FC-4F5A-ACF0-5C3CADFE4FF8}" type="parTrans" cxnId="{83E003EE-62C9-4B9A-A7C8-6B040E7E39F8}">
      <dgm:prSet/>
      <dgm:spPr/>
      <dgm:t>
        <a:bodyPr/>
        <a:lstStyle/>
        <a:p>
          <a:endParaRPr lang="en-US"/>
        </a:p>
      </dgm:t>
    </dgm:pt>
    <dgm:pt modelId="{7BB95741-4EFA-4C33-8358-DB2ECCAB187C}" type="sibTrans" cxnId="{83E003EE-62C9-4B9A-A7C8-6B040E7E39F8}">
      <dgm:prSet/>
      <dgm:spPr/>
      <dgm:t>
        <a:bodyPr/>
        <a:lstStyle/>
        <a:p>
          <a:endParaRPr lang="en-US"/>
        </a:p>
      </dgm:t>
    </dgm:pt>
    <dgm:pt modelId="{CE3D97A0-66B2-44E5-83CE-354F068C2C9C}" type="pres">
      <dgm:prSet presAssocID="{5AD2A912-E52B-4F48-9985-749E75D05BC5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0437EF-4CE3-4AA7-A5AD-FB78F4B31F75}" type="pres">
      <dgm:prSet presAssocID="{8F1B0096-EBE4-414E-B7ED-41D6E19BBC35}" presName="compNode" presStyleCnt="0"/>
      <dgm:spPr/>
    </dgm:pt>
    <dgm:pt modelId="{D378263F-6F98-4132-93C4-94ECFEF1DAB8}" type="pres">
      <dgm:prSet presAssocID="{8F1B0096-EBE4-414E-B7ED-41D6E19BBC3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B66C98AE-40A6-4658-ABF4-37E58FB24D09}" type="pres">
      <dgm:prSet presAssocID="{8F1B0096-EBE4-414E-B7ED-41D6E19BBC35}" presName="spaceRect" presStyleCnt="0"/>
      <dgm:spPr/>
    </dgm:pt>
    <dgm:pt modelId="{3A2EED8A-C7E2-4B93-A428-AAEB9CA6FECA}" type="pres">
      <dgm:prSet presAssocID="{8F1B0096-EBE4-414E-B7ED-41D6E19BBC35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78AAB84D-EB83-4E36-8BC0-F44F6B78990F}" type="pres">
      <dgm:prSet presAssocID="{336FF57E-5ACA-4451-A572-1F46E8E1A458}" presName="sibTrans" presStyleCnt="0"/>
      <dgm:spPr/>
    </dgm:pt>
    <dgm:pt modelId="{6C44B871-C62C-4F6F-ACFE-72F6B7B27FA2}" type="pres">
      <dgm:prSet presAssocID="{C24FE811-52D1-4539-B69D-0C12AEB6EF01}" presName="compNode" presStyleCnt="0"/>
      <dgm:spPr/>
    </dgm:pt>
    <dgm:pt modelId="{577FF523-F89A-4FEA-9ADC-AD192A186417}" type="pres">
      <dgm:prSet presAssocID="{C24FE811-52D1-4539-B69D-0C12AEB6EF0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Шестеренки"/>
        </a:ext>
      </dgm:extLst>
    </dgm:pt>
    <dgm:pt modelId="{3D01E0F4-7991-4C30-82B7-C4FE2E079CD5}" type="pres">
      <dgm:prSet presAssocID="{C24FE811-52D1-4539-B69D-0C12AEB6EF01}" presName="spaceRect" presStyleCnt="0"/>
      <dgm:spPr/>
    </dgm:pt>
    <dgm:pt modelId="{982FC7AE-1C14-48AF-B322-1C12CAE2898E}" type="pres">
      <dgm:prSet presAssocID="{C24FE811-52D1-4539-B69D-0C12AEB6EF01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BDDDF973-3F43-4A7D-B651-523F5209B664}" type="pres">
      <dgm:prSet presAssocID="{F0457DD2-C610-4901-A081-BDEF491D81F7}" presName="sibTrans" presStyleCnt="0"/>
      <dgm:spPr/>
    </dgm:pt>
    <dgm:pt modelId="{95568423-FC00-4B9E-B2B0-C546813B80C9}" type="pres">
      <dgm:prSet presAssocID="{E57F1509-F53D-4535-9554-5C1B26377D83}" presName="compNode" presStyleCnt="0"/>
      <dgm:spPr/>
    </dgm:pt>
    <dgm:pt modelId="{294F1AE8-B4C9-4419-A75E-7AAEF3090357}" type="pres">
      <dgm:prSet presAssocID="{E57F1509-F53D-4535-9554-5C1B26377D8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Секундомер"/>
        </a:ext>
      </dgm:extLst>
    </dgm:pt>
    <dgm:pt modelId="{95CC3AE3-2B69-4048-AA8C-5BADB47FC52A}" type="pres">
      <dgm:prSet presAssocID="{E57F1509-F53D-4535-9554-5C1B26377D83}" presName="spaceRect" presStyleCnt="0"/>
      <dgm:spPr/>
    </dgm:pt>
    <dgm:pt modelId="{DB79BA57-A51C-456B-9C57-D73BB48050EC}" type="pres">
      <dgm:prSet presAssocID="{E57F1509-F53D-4535-9554-5C1B26377D83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D186D09B-E2E5-438F-BEDE-8DFDC91CFF92}" type="pres">
      <dgm:prSet presAssocID="{34DF1EFA-71D0-4632-801E-BC523A493040}" presName="sibTrans" presStyleCnt="0"/>
      <dgm:spPr/>
    </dgm:pt>
    <dgm:pt modelId="{E6B21536-83BF-4E8A-BF5A-D2EE33CCBA3F}" type="pres">
      <dgm:prSet presAssocID="{59A5A47A-7473-42BD-BA9D-056CD7C3B565}" presName="compNode" presStyleCnt="0"/>
      <dgm:spPr/>
    </dgm:pt>
    <dgm:pt modelId="{ECF23ED3-CF0A-42D0-97C7-8A9D9267501F}" type="pres">
      <dgm:prSet presAssocID="{59A5A47A-7473-42BD-BA9D-056CD7C3B56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Доллар"/>
        </a:ext>
      </dgm:extLst>
    </dgm:pt>
    <dgm:pt modelId="{FB0CDCCA-A98B-4E39-9BC9-44CE5A804D69}" type="pres">
      <dgm:prSet presAssocID="{59A5A47A-7473-42BD-BA9D-056CD7C3B565}" presName="spaceRect" presStyleCnt="0"/>
      <dgm:spPr/>
    </dgm:pt>
    <dgm:pt modelId="{DA5076B0-7795-4018-BA6B-CE02EA2EF0EF}" type="pres">
      <dgm:prSet presAssocID="{59A5A47A-7473-42BD-BA9D-056CD7C3B565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D753F8-FF60-4AFD-AAB5-FA183EFFAECA}" srcId="{5AD2A912-E52B-4F48-9985-749E75D05BC5}" destId="{8F1B0096-EBE4-414E-B7ED-41D6E19BBC35}" srcOrd="0" destOrd="0" parTransId="{63B2D922-A330-419B-B1D1-D6B15471239B}" sibTransId="{336FF57E-5ACA-4451-A572-1F46E8E1A458}"/>
    <dgm:cxn modelId="{24AD738F-E2BB-422C-B0D0-A4F0E973B60E}" type="presOf" srcId="{59A5A47A-7473-42BD-BA9D-056CD7C3B565}" destId="{DA5076B0-7795-4018-BA6B-CE02EA2EF0EF}" srcOrd="0" destOrd="0" presId="urn:microsoft.com/office/officeart/2018/2/layout/IconLabelList"/>
    <dgm:cxn modelId="{56BF04D8-F803-4B5D-A7AD-6D1359456F65}" srcId="{5AD2A912-E52B-4F48-9985-749E75D05BC5}" destId="{C24FE811-52D1-4539-B69D-0C12AEB6EF01}" srcOrd="1" destOrd="0" parTransId="{C2538B66-BBCB-4DFD-90DB-AB20E662AD44}" sibTransId="{F0457DD2-C610-4901-A081-BDEF491D81F7}"/>
    <dgm:cxn modelId="{9BCD688E-0806-4914-8184-685317E38B46}" type="presOf" srcId="{5AD2A912-E52B-4F48-9985-749E75D05BC5}" destId="{CE3D97A0-66B2-44E5-83CE-354F068C2C9C}" srcOrd="0" destOrd="0" presId="urn:microsoft.com/office/officeart/2018/2/layout/IconLabelList"/>
    <dgm:cxn modelId="{1E5F4A81-1838-4FF2-A765-0107A44EF381}" type="presOf" srcId="{E57F1509-F53D-4535-9554-5C1B26377D83}" destId="{DB79BA57-A51C-456B-9C57-D73BB48050EC}" srcOrd="0" destOrd="0" presId="urn:microsoft.com/office/officeart/2018/2/layout/IconLabelList"/>
    <dgm:cxn modelId="{9E0E8E17-20F3-4DFE-A2F8-B5757D317705}" type="presOf" srcId="{C24FE811-52D1-4539-B69D-0C12AEB6EF01}" destId="{982FC7AE-1C14-48AF-B322-1C12CAE2898E}" srcOrd="0" destOrd="0" presId="urn:microsoft.com/office/officeart/2018/2/layout/IconLabelList"/>
    <dgm:cxn modelId="{83E003EE-62C9-4B9A-A7C8-6B040E7E39F8}" srcId="{5AD2A912-E52B-4F48-9985-749E75D05BC5}" destId="{59A5A47A-7473-42BD-BA9D-056CD7C3B565}" srcOrd="3" destOrd="0" parTransId="{C8AF660C-57FC-4F5A-ACF0-5C3CADFE4FF8}" sibTransId="{7BB95741-4EFA-4C33-8358-DB2ECCAB187C}"/>
    <dgm:cxn modelId="{A444A854-4826-4CA7-9091-4E8DF33AAC92}" srcId="{5AD2A912-E52B-4F48-9985-749E75D05BC5}" destId="{E57F1509-F53D-4535-9554-5C1B26377D83}" srcOrd="2" destOrd="0" parTransId="{73DE83B3-B769-40DA-99CB-FEBAB751FBB4}" sibTransId="{34DF1EFA-71D0-4632-801E-BC523A493040}"/>
    <dgm:cxn modelId="{C04832E4-8C39-45B6-8965-0D54945EB0D5}" type="presOf" srcId="{8F1B0096-EBE4-414E-B7ED-41D6E19BBC35}" destId="{3A2EED8A-C7E2-4B93-A428-AAEB9CA6FECA}" srcOrd="0" destOrd="0" presId="urn:microsoft.com/office/officeart/2018/2/layout/IconLabelList"/>
    <dgm:cxn modelId="{99525DD4-ACB3-4BB5-9987-5EA53ECA01B1}" type="presParOf" srcId="{CE3D97A0-66B2-44E5-83CE-354F068C2C9C}" destId="{F00437EF-4CE3-4AA7-A5AD-FB78F4B31F75}" srcOrd="0" destOrd="0" presId="urn:microsoft.com/office/officeart/2018/2/layout/IconLabelList"/>
    <dgm:cxn modelId="{A8A9EF72-56BC-43CB-A448-063DA1EE232F}" type="presParOf" srcId="{F00437EF-4CE3-4AA7-A5AD-FB78F4B31F75}" destId="{D378263F-6F98-4132-93C4-94ECFEF1DAB8}" srcOrd="0" destOrd="0" presId="urn:microsoft.com/office/officeart/2018/2/layout/IconLabelList"/>
    <dgm:cxn modelId="{9693D0D7-CD4C-441D-BC6E-596164E1AD83}" type="presParOf" srcId="{F00437EF-4CE3-4AA7-A5AD-FB78F4B31F75}" destId="{B66C98AE-40A6-4658-ABF4-37E58FB24D09}" srcOrd="1" destOrd="0" presId="urn:microsoft.com/office/officeart/2018/2/layout/IconLabelList"/>
    <dgm:cxn modelId="{F5407638-1447-44CC-9331-FFC1F210FF75}" type="presParOf" srcId="{F00437EF-4CE3-4AA7-A5AD-FB78F4B31F75}" destId="{3A2EED8A-C7E2-4B93-A428-AAEB9CA6FECA}" srcOrd="2" destOrd="0" presId="urn:microsoft.com/office/officeart/2018/2/layout/IconLabelList"/>
    <dgm:cxn modelId="{22C9CDC0-CD98-4201-9310-AC1D8B1D6C19}" type="presParOf" srcId="{CE3D97A0-66B2-44E5-83CE-354F068C2C9C}" destId="{78AAB84D-EB83-4E36-8BC0-F44F6B78990F}" srcOrd="1" destOrd="0" presId="urn:microsoft.com/office/officeart/2018/2/layout/IconLabelList"/>
    <dgm:cxn modelId="{9B3FFBDF-4A14-4660-BB7C-AB9F7D4C70B0}" type="presParOf" srcId="{CE3D97A0-66B2-44E5-83CE-354F068C2C9C}" destId="{6C44B871-C62C-4F6F-ACFE-72F6B7B27FA2}" srcOrd="2" destOrd="0" presId="urn:microsoft.com/office/officeart/2018/2/layout/IconLabelList"/>
    <dgm:cxn modelId="{D35833DB-3DA2-4AF9-9A44-B662E9CD73DD}" type="presParOf" srcId="{6C44B871-C62C-4F6F-ACFE-72F6B7B27FA2}" destId="{577FF523-F89A-4FEA-9ADC-AD192A186417}" srcOrd="0" destOrd="0" presId="urn:microsoft.com/office/officeart/2018/2/layout/IconLabelList"/>
    <dgm:cxn modelId="{F5C76210-95B6-4A54-B98D-01FAF0906547}" type="presParOf" srcId="{6C44B871-C62C-4F6F-ACFE-72F6B7B27FA2}" destId="{3D01E0F4-7991-4C30-82B7-C4FE2E079CD5}" srcOrd="1" destOrd="0" presId="urn:microsoft.com/office/officeart/2018/2/layout/IconLabelList"/>
    <dgm:cxn modelId="{13F6BFEC-5199-4655-AD0F-CA9993D7EDCE}" type="presParOf" srcId="{6C44B871-C62C-4F6F-ACFE-72F6B7B27FA2}" destId="{982FC7AE-1C14-48AF-B322-1C12CAE2898E}" srcOrd="2" destOrd="0" presId="urn:microsoft.com/office/officeart/2018/2/layout/IconLabelList"/>
    <dgm:cxn modelId="{1CB31AC0-69B7-4EB9-A676-EE74B61DC441}" type="presParOf" srcId="{CE3D97A0-66B2-44E5-83CE-354F068C2C9C}" destId="{BDDDF973-3F43-4A7D-B651-523F5209B664}" srcOrd="3" destOrd="0" presId="urn:microsoft.com/office/officeart/2018/2/layout/IconLabelList"/>
    <dgm:cxn modelId="{B4BAFCFD-0A75-4100-9CEC-BE39DE24F804}" type="presParOf" srcId="{CE3D97A0-66B2-44E5-83CE-354F068C2C9C}" destId="{95568423-FC00-4B9E-B2B0-C546813B80C9}" srcOrd="4" destOrd="0" presId="urn:microsoft.com/office/officeart/2018/2/layout/IconLabelList"/>
    <dgm:cxn modelId="{15D93D1B-EA6D-4110-9381-0870FE435F9C}" type="presParOf" srcId="{95568423-FC00-4B9E-B2B0-C546813B80C9}" destId="{294F1AE8-B4C9-4419-A75E-7AAEF3090357}" srcOrd="0" destOrd="0" presId="urn:microsoft.com/office/officeart/2018/2/layout/IconLabelList"/>
    <dgm:cxn modelId="{3126BB79-D452-4CF5-A93D-2334A59CBBAD}" type="presParOf" srcId="{95568423-FC00-4B9E-B2B0-C546813B80C9}" destId="{95CC3AE3-2B69-4048-AA8C-5BADB47FC52A}" srcOrd="1" destOrd="0" presId="urn:microsoft.com/office/officeart/2018/2/layout/IconLabelList"/>
    <dgm:cxn modelId="{7038A529-414A-443E-A4F9-56F88968BB11}" type="presParOf" srcId="{95568423-FC00-4B9E-B2B0-C546813B80C9}" destId="{DB79BA57-A51C-456B-9C57-D73BB48050EC}" srcOrd="2" destOrd="0" presId="urn:microsoft.com/office/officeart/2018/2/layout/IconLabelList"/>
    <dgm:cxn modelId="{D0E65EA3-4266-46A5-BE87-9E1F38A73FF3}" type="presParOf" srcId="{CE3D97A0-66B2-44E5-83CE-354F068C2C9C}" destId="{D186D09B-E2E5-438F-BEDE-8DFDC91CFF92}" srcOrd="5" destOrd="0" presId="urn:microsoft.com/office/officeart/2018/2/layout/IconLabelList"/>
    <dgm:cxn modelId="{BF7FE538-AA52-4F79-BA3E-9D48F37D9DDC}" type="presParOf" srcId="{CE3D97A0-66B2-44E5-83CE-354F068C2C9C}" destId="{E6B21536-83BF-4E8A-BF5A-D2EE33CCBA3F}" srcOrd="6" destOrd="0" presId="urn:microsoft.com/office/officeart/2018/2/layout/IconLabelList"/>
    <dgm:cxn modelId="{ADB6354B-D1C0-4F85-ABDC-549650EF14B5}" type="presParOf" srcId="{E6B21536-83BF-4E8A-BF5A-D2EE33CCBA3F}" destId="{ECF23ED3-CF0A-42D0-97C7-8A9D9267501F}" srcOrd="0" destOrd="0" presId="urn:microsoft.com/office/officeart/2018/2/layout/IconLabelList"/>
    <dgm:cxn modelId="{0333D1DE-1E81-4107-BBD2-2E5B15F7967D}" type="presParOf" srcId="{E6B21536-83BF-4E8A-BF5A-D2EE33CCBA3F}" destId="{FB0CDCCA-A98B-4E39-9BC9-44CE5A804D69}" srcOrd="1" destOrd="0" presId="urn:microsoft.com/office/officeart/2018/2/layout/IconLabelList"/>
    <dgm:cxn modelId="{1DB07C06-3606-4A12-AC18-90A4C52C7773}" type="presParOf" srcId="{E6B21536-83BF-4E8A-BF5A-D2EE33CCBA3F}" destId="{DA5076B0-7795-4018-BA6B-CE02EA2EF0E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140032-1304-4A55-99A7-5EB5AFE3F7E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2" csCatId="colorful" phldr="1"/>
      <dgm:spPr/>
      <dgm:t>
        <a:bodyPr/>
        <a:lstStyle/>
        <a:p>
          <a:endParaRPr lang="en-US"/>
        </a:p>
      </dgm:t>
    </dgm:pt>
    <dgm:pt modelId="{CC4F7C9B-4FEA-4563-960C-937E87B52687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Ортопедические клиники и медицинские учреждения.</a:t>
          </a:r>
          <a:endParaRPr lang="en-US"/>
        </a:p>
      </dgm:t>
    </dgm:pt>
    <dgm:pt modelId="{76E4A828-EBB9-4A0E-AFD5-6586DA1456EF}" type="parTrans" cxnId="{A3E94ABF-5381-44AA-9B2D-F39A17A696F6}">
      <dgm:prSet/>
      <dgm:spPr/>
      <dgm:t>
        <a:bodyPr/>
        <a:lstStyle/>
        <a:p>
          <a:endParaRPr lang="en-US"/>
        </a:p>
      </dgm:t>
    </dgm:pt>
    <dgm:pt modelId="{7E5E7191-9621-449C-A0E4-D2CB650EDCA3}" type="sibTrans" cxnId="{A3E94ABF-5381-44AA-9B2D-F39A17A696F6}">
      <dgm:prSet/>
      <dgm:spPr/>
      <dgm:t>
        <a:bodyPr/>
        <a:lstStyle/>
        <a:p>
          <a:endParaRPr lang="en-US"/>
        </a:p>
      </dgm:t>
    </dgm:pt>
    <dgm:pt modelId="{F010337C-A7E9-4939-A339-B3503205261F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Онлайн-продажи и маркетплейсы.</a:t>
          </a:r>
          <a:endParaRPr lang="en-US"/>
        </a:p>
      </dgm:t>
    </dgm:pt>
    <dgm:pt modelId="{A3E423B9-CA3B-4C41-B92C-6DA7B130F6DD}" type="parTrans" cxnId="{ACAEF86B-C0A2-41B6-B48A-47D75E507972}">
      <dgm:prSet/>
      <dgm:spPr/>
      <dgm:t>
        <a:bodyPr/>
        <a:lstStyle/>
        <a:p>
          <a:endParaRPr lang="en-US"/>
        </a:p>
      </dgm:t>
    </dgm:pt>
    <dgm:pt modelId="{00DB33FD-2D18-46B8-823D-04795A7E7031}" type="sibTrans" cxnId="{ACAEF86B-C0A2-41B6-B48A-47D75E507972}">
      <dgm:prSet/>
      <dgm:spPr/>
      <dgm:t>
        <a:bodyPr/>
        <a:lstStyle/>
        <a:p>
          <a:endParaRPr lang="en-US"/>
        </a:p>
      </dgm:t>
    </dgm:pt>
    <dgm:pt modelId="{069E98E2-EFAA-483E-B020-88B48E6AB517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Сотрудничество с врачами и физиотерапевтами для рекомендации продукта пациентам.</a:t>
          </a:r>
          <a:endParaRPr lang="en-US"/>
        </a:p>
      </dgm:t>
    </dgm:pt>
    <dgm:pt modelId="{6D66FBB8-8F31-44B0-A33A-9805669713A3}" type="parTrans" cxnId="{6FAE634A-6CCC-41CE-9DFF-EC22532CA9E2}">
      <dgm:prSet/>
      <dgm:spPr/>
      <dgm:t>
        <a:bodyPr/>
        <a:lstStyle/>
        <a:p>
          <a:endParaRPr lang="en-US"/>
        </a:p>
      </dgm:t>
    </dgm:pt>
    <dgm:pt modelId="{6FC6899E-B53D-4B6D-831A-5094ED9FBFB5}" type="sibTrans" cxnId="{6FAE634A-6CCC-41CE-9DFF-EC22532CA9E2}">
      <dgm:prSet/>
      <dgm:spPr/>
      <dgm:t>
        <a:bodyPr/>
        <a:lstStyle/>
        <a:p>
          <a:endParaRPr lang="en-US"/>
        </a:p>
      </dgm:t>
    </dgm:pt>
    <dgm:pt modelId="{B6515AE4-E6CC-44DB-BC14-34FB51D9490A}" type="pres">
      <dgm:prSet presAssocID="{D0140032-1304-4A55-99A7-5EB5AFE3F7E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3DAE06-107E-48A3-B036-190A6A7B4C59}" type="pres">
      <dgm:prSet presAssocID="{CC4F7C9B-4FEA-4563-960C-937E87B52687}" presName="compNode" presStyleCnt="0"/>
      <dgm:spPr/>
    </dgm:pt>
    <dgm:pt modelId="{55E99824-37D6-4B2E-94E8-1D245D8A1E8D}" type="pres">
      <dgm:prSet presAssocID="{CC4F7C9B-4FEA-4563-960C-937E87B52687}" presName="bgRect" presStyleLbl="bgShp" presStyleIdx="0" presStyleCnt="3"/>
      <dgm:spPr/>
    </dgm:pt>
    <dgm:pt modelId="{9004A3C1-32CF-4FFA-A611-7AA471354EF9}" type="pres">
      <dgm:prSet presAssocID="{CC4F7C9B-4FEA-4563-960C-937E87B52687}" presName="icon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Банк"/>
        </a:ext>
      </dgm:extLst>
    </dgm:pt>
    <dgm:pt modelId="{B765452F-E139-45E3-A758-A538638B5B95}" type="pres">
      <dgm:prSet presAssocID="{CC4F7C9B-4FEA-4563-960C-937E87B52687}" presName="spaceRect" presStyleCnt="0"/>
      <dgm:spPr/>
    </dgm:pt>
    <dgm:pt modelId="{62A93101-B2D7-4D32-9391-7CDDA7095B44}" type="pres">
      <dgm:prSet presAssocID="{CC4F7C9B-4FEA-4563-960C-937E87B52687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F4C4901-2AE5-4A4E-AB60-29065DDB0AA3}" type="pres">
      <dgm:prSet presAssocID="{7E5E7191-9621-449C-A0E4-D2CB650EDCA3}" presName="sibTrans" presStyleCnt="0"/>
      <dgm:spPr/>
    </dgm:pt>
    <dgm:pt modelId="{CA53D602-A863-4262-BA87-8E2E3209AB2E}" type="pres">
      <dgm:prSet presAssocID="{F010337C-A7E9-4939-A339-B3503205261F}" presName="compNode" presStyleCnt="0"/>
      <dgm:spPr/>
    </dgm:pt>
    <dgm:pt modelId="{E3C40070-04F2-422F-A184-73FA701D5D2C}" type="pres">
      <dgm:prSet presAssocID="{F010337C-A7E9-4939-A339-B3503205261F}" presName="bgRect" presStyleLbl="bgShp" presStyleIdx="1" presStyleCnt="3"/>
      <dgm:spPr/>
    </dgm:pt>
    <dgm:pt modelId="{1003AF9B-B476-4029-8E0D-5493870CE665}" type="pres">
      <dgm:prSet presAssocID="{F010337C-A7E9-4939-A339-B3503205261F}" presName="iconRect" presStyleLbl="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Ноутбук"/>
        </a:ext>
      </dgm:extLst>
    </dgm:pt>
    <dgm:pt modelId="{64575C39-122C-4D95-8111-BB060DEE3207}" type="pres">
      <dgm:prSet presAssocID="{F010337C-A7E9-4939-A339-B3503205261F}" presName="spaceRect" presStyleCnt="0"/>
      <dgm:spPr/>
    </dgm:pt>
    <dgm:pt modelId="{2235115D-9857-401D-AE6E-7E78EA8CF5EA}" type="pres">
      <dgm:prSet presAssocID="{F010337C-A7E9-4939-A339-B3503205261F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8A98B3D-0CBC-4A5C-8AD9-40D6C052A148}" type="pres">
      <dgm:prSet presAssocID="{00DB33FD-2D18-46B8-823D-04795A7E7031}" presName="sibTrans" presStyleCnt="0"/>
      <dgm:spPr/>
    </dgm:pt>
    <dgm:pt modelId="{E99B58D0-3756-4DBB-8EA1-E427D16B8BED}" type="pres">
      <dgm:prSet presAssocID="{069E98E2-EFAA-483E-B020-88B48E6AB517}" presName="compNode" presStyleCnt="0"/>
      <dgm:spPr/>
    </dgm:pt>
    <dgm:pt modelId="{DD013D7A-DD6B-48D3-ABD2-3418DAAEEB6B}" type="pres">
      <dgm:prSet presAssocID="{069E98E2-EFAA-483E-B020-88B48E6AB517}" presName="bgRect" presStyleLbl="bgShp" presStyleIdx="2" presStyleCnt="3"/>
      <dgm:spPr/>
    </dgm:pt>
    <dgm:pt modelId="{BC5A69F4-00C5-442A-B927-417A34881842}" type="pres">
      <dgm:prSet presAssocID="{069E98E2-EFAA-483E-B020-88B48E6AB517}" presName="iconRect" presStyleLbl="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Рукопожатие"/>
        </a:ext>
      </dgm:extLst>
    </dgm:pt>
    <dgm:pt modelId="{525C7AB7-59CB-438E-8F40-1BBF2AB3B55C}" type="pres">
      <dgm:prSet presAssocID="{069E98E2-EFAA-483E-B020-88B48E6AB517}" presName="spaceRect" presStyleCnt="0"/>
      <dgm:spPr/>
    </dgm:pt>
    <dgm:pt modelId="{0327DD18-B85F-48D8-A190-411C46834DFC}" type="pres">
      <dgm:prSet presAssocID="{069E98E2-EFAA-483E-B020-88B48E6AB517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4A9FE3C5-1D52-4A85-8C71-C89C49137B47}" type="presOf" srcId="{D0140032-1304-4A55-99A7-5EB5AFE3F7ED}" destId="{B6515AE4-E6CC-44DB-BC14-34FB51D9490A}" srcOrd="0" destOrd="0" presId="urn:microsoft.com/office/officeart/2018/2/layout/IconVerticalSolidList"/>
    <dgm:cxn modelId="{ACAEF86B-C0A2-41B6-B48A-47D75E507972}" srcId="{D0140032-1304-4A55-99A7-5EB5AFE3F7ED}" destId="{F010337C-A7E9-4939-A339-B3503205261F}" srcOrd="1" destOrd="0" parTransId="{A3E423B9-CA3B-4C41-B92C-6DA7B130F6DD}" sibTransId="{00DB33FD-2D18-46B8-823D-04795A7E7031}"/>
    <dgm:cxn modelId="{5209136B-0DCB-4879-BEC3-E02FE159AAF0}" type="presOf" srcId="{CC4F7C9B-4FEA-4563-960C-937E87B52687}" destId="{62A93101-B2D7-4D32-9391-7CDDA7095B44}" srcOrd="0" destOrd="0" presId="urn:microsoft.com/office/officeart/2018/2/layout/IconVerticalSolidList"/>
    <dgm:cxn modelId="{A2D1F40F-C94F-4061-9719-59EF25992E12}" type="presOf" srcId="{069E98E2-EFAA-483E-B020-88B48E6AB517}" destId="{0327DD18-B85F-48D8-A190-411C46834DFC}" srcOrd="0" destOrd="0" presId="urn:microsoft.com/office/officeart/2018/2/layout/IconVerticalSolidList"/>
    <dgm:cxn modelId="{A3E94ABF-5381-44AA-9B2D-F39A17A696F6}" srcId="{D0140032-1304-4A55-99A7-5EB5AFE3F7ED}" destId="{CC4F7C9B-4FEA-4563-960C-937E87B52687}" srcOrd="0" destOrd="0" parTransId="{76E4A828-EBB9-4A0E-AFD5-6586DA1456EF}" sibTransId="{7E5E7191-9621-449C-A0E4-D2CB650EDCA3}"/>
    <dgm:cxn modelId="{6FAE634A-6CCC-41CE-9DFF-EC22532CA9E2}" srcId="{D0140032-1304-4A55-99A7-5EB5AFE3F7ED}" destId="{069E98E2-EFAA-483E-B020-88B48E6AB517}" srcOrd="2" destOrd="0" parTransId="{6D66FBB8-8F31-44B0-A33A-9805669713A3}" sibTransId="{6FC6899E-B53D-4B6D-831A-5094ED9FBFB5}"/>
    <dgm:cxn modelId="{80C5DAEA-8930-4216-ADD8-325D521383E4}" type="presOf" srcId="{F010337C-A7E9-4939-A339-B3503205261F}" destId="{2235115D-9857-401D-AE6E-7E78EA8CF5EA}" srcOrd="0" destOrd="0" presId="urn:microsoft.com/office/officeart/2018/2/layout/IconVerticalSolidList"/>
    <dgm:cxn modelId="{5ADE1156-A09C-459B-B2B8-E61EF85EF291}" type="presParOf" srcId="{B6515AE4-E6CC-44DB-BC14-34FB51D9490A}" destId="{043DAE06-107E-48A3-B036-190A6A7B4C59}" srcOrd="0" destOrd="0" presId="urn:microsoft.com/office/officeart/2018/2/layout/IconVerticalSolidList"/>
    <dgm:cxn modelId="{4E66D30A-5F31-49D7-8C7F-E2D6E45EC412}" type="presParOf" srcId="{043DAE06-107E-48A3-B036-190A6A7B4C59}" destId="{55E99824-37D6-4B2E-94E8-1D245D8A1E8D}" srcOrd="0" destOrd="0" presId="urn:microsoft.com/office/officeart/2018/2/layout/IconVerticalSolidList"/>
    <dgm:cxn modelId="{85EFA6B5-B027-4475-A307-7B001C53EFEC}" type="presParOf" srcId="{043DAE06-107E-48A3-B036-190A6A7B4C59}" destId="{9004A3C1-32CF-4FFA-A611-7AA471354EF9}" srcOrd="1" destOrd="0" presId="urn:microsoft.com/office/officeart/2018/2/layout/IconVerticalSolidList"/>
    <dgm:cxn modelId="{454B4ED1-8197-4A78-85B9-341E3C7E43CB}" type="presParOf" srcId="{043DAE06-107E-48A3-B036-190A6A7B4C59}" destId="{B765452F-E139-45E3-A758-A538638B5B95}" srcOrd="2" destOrd="0" presId="urn:microsoft.com/office/officeart/2018/2/layout/IconVerticalSolidList"/>
    <dgm:cxn modelId="{AA367CC2-FC86-4258-832B-C492B272B8AB}" type="presParOf" srcId="{043DAE06-107E-48A3-B036-190A6A7B4C59}" destId="{62A93101-B2D7-4D32-9391-7CDDA7095B44}" srcOrd="3" destOrd="0" presId="urn:microsoft.com/office/officeart/2018/2/layout/IconVerticalSolidList"/>
    <dgm:cxn modelId="{21018CF5-46F9-4130-BB64-5B442D58FB9A}" type="presParOf" srcId="{B6515AE4-E6CC-44DB-BC14-34FB51D9490A}" destId="{BF4C4901-2AE5-4A4E-AB60-29065DDB0AA3}" srcOrd="1" destOrd="0" presId="urn:microsoft.com/office/officeart/2018/2/layout/IconVerticalSolidList"/>
    <dgm:cxn modelId="{74A7E998-296A-4082-BFAC-6E28DD159C6E}" type="presParOf" srcId="{B6515AE4-E6CC-44DB-BC14-34FB51D9490A}" destId="{CA53D602-A863-4262-BA87-8E2E3209AB2E}" srcOrd="2" destOrd="0" presId="urn:microsoft.com/office/officeart/2018/2/layout/IconVerticalSolidList"/>
    <dgm:cxn modelId="{EF4953BC-A308-464B-9D0A-709DA1375C83}" type="presParOf" srcId="{CA53D602-A863-4262-BA87-8E2E3209AB2E}" destId="{E3C40070-04F2-422F-A184-73FA701D5D2C}" srcOrd="0" destOrd="0" presId="urn:microsoft.com/office/officeart/2018/2/layout/IconVerticalSolidList"/>
    <dgm:cxn modelId="{A2807C08-D952-484F-88C8-31FC328BE1A7}" type="presParOf" srcId="{CA53D602-A863-4262-BA87-8E2E3209AB2E}" destId="{1003AF9B-B476-4029-8E0D-5493870CE665}" srcOrd="1" destOrd="0" presId="urn:microsoft.com/office/officeart/2018/2/layout/IconVerticalSolidList"/>
    <dgm:cxn modelId="{60C7353F-6DAD-4829-9B2A-A65D9C322B16}" type="presParOf" srcId="{CA53D602-A863-4262-BA87-8E2E3209AB2E}" destId="{64575C39-122C-4D95-8111-BB060DEE3207}" srcOrd="2" destOrd="0" presId="urn:microsoft.com/office/officeart/2018/2/layout/IconVerticalSolidList"/>
    <dgm:cxn modelId="{D834C7D3-50F8-41D3-8B73-0A1C32025189}" type="presParOf" srcId="{CA53D602-A863-4262-BA87-8E2E3209AB2E}" destId="{2235115D-9857-401D-AE6E-7E78EA8CF5EA}" srcOrd="3" destOrd="0" presId="urn:microsoft.com/office/officeart/2018/2/layout/IconVerticalSolidList"/>
    <dgm:cxn modelId="{9E19EF55-2762-4D37-8C70-73E7307C7704}" type="presParOf" srcId="{B6515AE4-E6CC-44DB-BC14-34FB51D9490A}" destId="{D8A98B3D-0CBC-4A5C-8AD9-40D6C052A148}" srcOrd="3" destOrd="0" presId="urn:microsoft.com/office/officeart/2018/2/layout/IconVerticalSolidList"/>
    <dgm:cxn modelId="{0087BE9A-B359-4160-A3AA-7A46B5B33B10}" type="presParOf" srcId="{B6515AE4-E6CC-44DB-BC14-34FB51D9490A}" destId="{E99B58D0-3756-4DBB-8EA1-E427D16B8BED}" srcOrd="4" destOrd="0" presId="urn:microsoft.com/office/officeart/2018/2/layout/IconVerticalSolidList"/>
    <dgm:cxn modelId="{75F9513E-8B5D-41E0-84BC-755E129DF3AA}" type="presParOf" srcId="{E99B58D0-3756-4DBB-8EA1-E427D16B8BED}" destId="{DD013D7A-DD6B-48D3-ABD2-3418DAAEEB6B}" srcOrd="0" destOrd="0" presId="urn:microsoft.com/office/officeart/2018/2/layout/IconVerticalSolidList"/>
    <dgm:cxn modelId="{5E3E1BA6-3B51-426B-9F45-931F13570EBA}" type="presParOf" srcId="{E99B58D0-3756-4DBB-8EA1-E427D16B8BED}" destId="{BC5A69F4-00C5-442A-B927-417A34881842}" srcOrd="1" destOrd="0" presId="urn:microsoft.com/office/officeart/2018/2/layout/IconVerticalSolidList"/>
    <dgm:cxn modelId="{1AE988BE-4306-4697-8A61-CDAA8313A96F}" type="presParOf" srcId="{E99B58D0-3756-4DBB-8EA1-E427D16B8BED}" destId="{525C7AB7-59CB-438E-8F40-1BBF2AB3B55C}" srcOrd="2" destOrd="0" presId="urn:microsoft.com/office/officeart/2018/2/layout/IconVerticalSolidList"/>
    <dgm:cxn modelId="{604A3E59-D27A-460F-9407-44F82DBB075F}" type="presParOf" srcId="{E99B58D0-3756-4DBB-8EA1-E427D16B8BED}" destId="{0327DD18-B85F-48D8-A190-411C46834DF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D37125-5ED0-4688-848F-B3F074AE06CF}">
      <dsp:nvSpPr>
        <dsp:cNvPr id="0" name=""/>
        <dsp:cNvSpPr/>
      </dsp:nvSpPr>
      <dsp:spPr>
        <a:xfrm>
          <a:off x="3364992" y="2177"/>
          <a:ext cx="3785616" cy="10474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Коррекцию деформаций и дефектов стопы.</a:t>
          </a:r>
          <a:endParaRPr lang="en-US" sz="2000" kern="1200"/>
        </a:p>
      </dsp:txBody>
      <dsp:txXfrm>
        <a:off x="3416125" y="53310"/>
        <a:ext cx="3683350" cy="945199"/>
      </dsp:txXfrm>
    </dsp:sp>
    <dsp:sp modelId="{FFFB0BB5-C373-4ABA-AAF5-7C24E266AA3A}">
      <dsp:nvSpPr>
        <dsp:cNvPr id="0" name=""/>
        <dsp:cNvSpPr/>
      </dsp:nvSpPr>
      <dsp:spPr>
        <a:xfrm>
          <a:off x="3364992" y="1102016"/>
          <a:ext cx="3785616" cy="10474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Снижение боли и дискомфорта при ходьбе.</a:t>
          </a:r>
          <a:endParaRPr lang="en-US" sz="2000" kern="1200"/>
        </a:p>
      </dsp:txBody>
      <dsp:txXfrm>
        <a:off x="3416125" y="1153149"/>
        <a:ext cx="3683350" cy="945199"/>
      </dsp:txXfrm>
    </dsp:sp>
    <dsp:sp modelId="{5728C942-5487-428A-8809-B0A36D97E374}">
      <dsp:nvSpPr>
        <dsp:cNvPr id="0" name=""/>
        <dsp:cNvSpPr/>
      </dsp:nvSpPr>
      <dsp:spPr>
        <a:xfrm>
          <a:off x="3364992" y="2201855"/>
          <a:ext cx="3785616" cy="10474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Поддержание правильной позы и выравнивание суставов.</a:t>
          </a:r>
          <a:endParaRPr lang="en-US" sz="2000" kern="1200"/>
        </a:p>
      </dsp:txBody>
      <dsp:txXfrm>
        <a:off x="3416125" y="2252988"/>
        <a:ext cx="3683350" cy="945199"/>
      </dsp:txXfrm>
    </dsp:sp>
    <dsp:sp modelId="{69AC4F4D-ADB7-45FA-BAA8-D63253C48608}">
      <dsp:nvSpPr>
        <dsp:cNvPr id="0" name=""/>
        <dsp:cNvSpPr/>
      </dsp:nvSpPr>
      <dsp:spPr>
        <a:xfrm>
          <a:off x="3364992" y="3301694"/>
          <a:ext cx="3785616" cy="10474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Индивидуальное подход к каждому пациенту.</a:t>
          </a:r>
          <a:endParaRPr lang="en-US" sz="2000" kern="1200"/>
        </a:p>
      </dsp:txBody>
      <dsp:txXfrm>
        <a:off x="3416125" y="3352827"/>
        <a:ext cx="3683350" cy="9451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8263F-6F98-4132-93C4-94ECFEF1DAB8}">
      <dsp:nvSpPr>
        <dsp:cNvPr id="0" name=""/>
        <dsp:cNvSpPr/>
      </dsp:nvSpPr>
      <dsp:spPr>
        <a:xfrm>
          <a:off x="752566" y="926259"/>
          <a:ext cx="1066720" cy="1066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2EED8A-C7E2-4B93-A428-AAEB9CA6FECA}">
      <dsp:nvSpPr>
        <dsp:cNvPr id="0" name=""/>
        <dsp:cNvSpPr/>
      </dsp:nvSpPr>
      <dsp:spPr>
        <a:xfrm>
          <a:off x="100682" y="2344045"/>
          <a:ext cx="2370489" cy="92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Основными конкурентами в данной области могут быть традиционные ортопедические изготовители и клиники. Преимущества продукта, созданного с использованием 3D-печати, включают в себя:</a:t>
          </a:r>
          <a:endParaRPr lang="en-US" sz="1100" kern="1200"/>
        </a:p>
      </dsp:txBody>
      <dsp:txXfrm>
        <a:off x="100682" y="2344045"/>
        <a:ext cx="2370489" cy="922500"/>
      </dsp:txXfrm>
    </dsp:sp>
    <dsp:sp modelId="{577FF523-F89A-4FEA-9ADC-AD192A186417}">
      <dsp:nvSpPr>
        <dsp:cNvPr id="0" name=""/>
        <dsp:cNvSpPr/>
      </dsp:nvSpPr>
      <dsp:spPr>
        <a:xfrm>
          <a:off x="3537891" y="926259"/>
          <a:ext cx="1066720" cy="10667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FC7AE-1C14-48AF-B322-1C12CAE2898E}">
      <dsp:nvSpPr>
        <dsp:cNvPr id="0" name=""/>
        <dsp:cNvSpPr/>
      </dsp:nvSpPr>
      <dsp:spPr>
        <a:xfrm>
          <a:off x="2886007" y="2344045"/>
          <a:ext cx="2370489" cy="92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Индивидуальная настройка и адаптация.</a:t>
          </a:r>
          <a:endParaRPr lang="en-US" sz="1100" kern="1200"/>
        </a:p>
      </dsp:txBody>
      <dsp:txXfrm>
        <a:off x="2886007" y="2344045"/>
        <a:ext cx="2370489" cy="922500"/>
      </dsp:txXfrm>
    </dsp:sp>
    <dsp:sp modelId="{294F1AE8-B4C9-4419-A75E-7AAEF3090357}">
      <dsp:nvSpPr>
        <dsp:cNvPr id="0" name=""/>
        <dsp:cNvSpPr/>
      </dsp:nvSpPr>
      <dsp:spPr>
        <a:xfrm>
          <a:off x="6323216" y="926259"/>
          <a:ext cx="1066720" cy="10667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79BA57-A51C-456B-9C57-D73BB48050EC}">
      <dsp:nvSpPr>
        <dsp:cNvPr id="0" name=""/>
        <dsp:cNvSpPr/>
      </dsp:nvSpPr>
      <dsp:spPr>
        <a:xfrm>
          <a:off x="5671332" y="2344045"/>
          <a:ext cx="2370489" cy="92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Скорость производства.</a:t>
          </a:r>
          <a:endParaRPr lang="en-US" sz="1100" kern="1200"/>
        </a:p>
      </dsp:txBody>
      <dsp:txXfrm>
        <a:off x="5671332" y="2344045"/>
        <a:ext cx="2370489" cy="922500"/>
      </dsp:txXfrm>
    </dsp:sp>
    <dsp:sp modelId="{ECF23ED3-CF0A-42D0-97C7-8A9D9267501F}">
      <dsp:nvSpPr>
        <dsp:cNvPr id="0" name=""/>
        <dsp:cNvSpPr/>
      </dsp:nvSpPr>
      <dsp:spPr>
        <a:xfrm>
          <a:off x="9108541" y="926259"/>
          <a:ext cx="1066720" cy="10667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5076B0-7795-4018-BA6B-CE02EA2EF0EF}">
      <dsp:nvSpPr>
        <dsp:cNvPr id="0" name=""/>
        <dsp:cNvSpPr/>
      </dsp:nvSpPr>
      <dsp:spPr>
        <a:xfrm>
          <a:off x="8456657" y="2344045"/>
          <a:ext cx="2370489" cy="92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Более доступная стоимость для потребителей.</a:t>
          </a:r>
          <a:endParaRPr lang="en-US" sz="1100" kern="1200"/>
        </a:p>
      </dsp:txBody>
      <dsp:txXfrm>
        <a:off x="8456657" y="2344045"/>
        <a:ext cx="2370489" cy="922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99824-37D6-4B2E-94E8-1D245D8A1E8D}">
      <dsp:nvSpPr>
        <dsp:cNvPr id="0" name=""/>
        <dsp:cNvSpPr/>
      </dsp:nvSpPr>
      <dsp:spPr>
        <a:xfrm>
          <a:off x="0" y="405"/>
          <a:ext cx="4243589" cy="9485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04A3C1-32CF-4FFA-A611-7AA471354EF9}">
      <dsp:nvSpPr>
        <dsp:cNvPr id="0" name=""/>
        <dsp:cNvSpPr/>
      </dsp:nvSpPr>
      <dsp:spPr>
        <a:xfrm>
          <a:off x="286930" y="213824"/>
          <a:ext cx="521691" cy="521691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A93101-B2D7-4D32-9391-7CDDA7095B44}">
      <dsp:nvSpPr>
        <dsp:cNvPr id="0" name=""/>
        <dsp:cNvSpPr/>
      </dsp:nvSpPr>
      <dsp:spPr>
        <a:xfrm>
          <a:off x="1095552" y="405"/>
          <a:ext cx="3148036" cy="948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386" tIns="100386" rIns="100386" bIns="100386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/>
            <a:t>Ортопедические клиники и медицинские учреждения.</a:t>
          </a:r>
          <a:endParaRPr lang="en-US" sz="1400" kern="1200"/>
        </a:p>
      </dsp:txBody>
      <dsp:txXfrm>
        <a:off x="1095552" y="405"/>
        <a:ext cx="3148036" cy="948530"/>
      </dsp:txXfrm>
    </dsp:sp>
    <dsp:sp modelId="{E3C40070-04F2-422F-A184-73FA701D5D2C}">
      <dsp:nvSpPr>
        <dsp:cNvPr id="0" name=""/>
        <dsp:cNvSpPr/>
      </dsp:nvSpPr>
      <dsp:spPr>
        <a:xfrm>
          <a:off x="0" y="1186068"/>
          <a:ext cx="4243589" cy="948530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03AF9B-B476-4029-8E0D-5493870CE665}">
      <dsp:nvSpPr>
        <dsp:cNvPr id="0" name=""/>
        <dsp:cNvSpPr/>
      </dsp:nvSpPr>
      <dsp:spPr>
        <a:xfrm>
          <a:off x="286930" y="1399488"/>
          <a:ext cx="521691" cy="521691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5115D-9857-401D-AE6E-7E78EA8CF5EA}">
      <dsp:nvSpPr>
        <dsp:cNvPr id="0" name=""/>
        <dsp:cNvSpPr/>
      </dsp:nvSpPr>
      <dsp:spPr>
        <a:xfrm>
          <a:off x="1095552" y="1186068"/>
          <a:ext cx="3148036" cy="948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386" tIns="100386" rIns="100386" bIns="100386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/>
            <a:t>Онлайн-продажи и маркетплейсы.</a:t>
          </a:r>
          <a:endParaRPr lang="en-US" sz="1400" kern="1200"/>
        </a:p>
      </dsp:txBody>
      <dsp:txXfrm>
        <a:off x="1095552" y="1186068"/>
        <a:ext cx="3148036" cy="948530"/>
      </dsp:txXfrm>
    </dsp:sp>
    <dsp:sp modelId="{DD013D7A-DD6B-48D3-ABD2-3418DAAEEB6B}">
      <dsp:nvSpPr>
        <dsp:cNvPr id="0" name=""/>
        <dsp:cNvSpPr/>
      </dsp:nvSpPr>
      <dsp:spPr>
        <a:xfrm>
          <a:off x="0" y="2371731"/>
          <a:ext cx="4243589" cy="948530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A69F4-00C5-442A-B927-417A34881842}">
      <dsp:nvSpPr>
        <dsp:cNvPr id="0" name=""/>
        <dsp:cNvSpPr/>
      </dsp:nvSpPr>
      <dsp:spPr>
        <a:xfrm>
          <a:off x="286930" y="2585151"/>
          <a:ext cx="521691" cy="521691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7DD18-B85F-48D8-A190-411C46834DFC}">
      <dsp:nvSpPr>
        <dsp:cNvPr id="0" name=""/>
        <dsp:cNvSpPr/>
      </dsp:nvSpPr>
      <dsp:spPr>
        <a:xfrm>
          <a:off x="1095552" y="2371731"/>
          <a:ext cx="3148036" cy="948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386" tIns="100386" rIns="100386" bIns="100386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/>
            <a:t>Сотрудничество с врачами и физиотерапевтами для рекомендации продукта пациентам.</a:t>
          </a:r>
          <a:endParaRPr lang="en-US" sz="1400" kern="1200"/>
        </a:p>
      </dsp:txBody>
      <dsp:txXfrm>
        <a:off x="1095552" y="2371731"/>
        <a:ext cx="3148036" cy="9485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cvetmir3d.ru/raskhodnye-materialy/?set_filter=y&amp;arrFilter_13_1656726835=Y&amp;arrFilter_20_3478905690=Y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 descr="Изображение выглядит как мебель, стена, дизайн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CDF4C52E-9B22-D6D6-F175-9E56B2B2C0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905256"/>
            <a:ext cx="9144000" cy="1819176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FFFF"/>
                </a:solidFill>
                <a:ea typeface="+mj-lt"/>
                <a:cs typeface="+mj-lt"/>
              </a:rPr>
              <a:t>OrthoPrint</a:t>
            </a:r>
            <a:r>
              <a:rPr lang="en-US" dirty="0" smtClean="0">
                <a:solidFill>
                  <a:srgbClr val="FFFFFF"/>
                </a:solidFill>
                <a:ea typeface="+mj-lt"/>
                <a:cs typeface="+mj-lt"/>
              </a:rPr>
              <a:t> Innovations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B58341-D391-8523-6C6D-40BAD17BC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355265" cy="1616203"/>
          </a:xfrm>
        </p:spPr>
        <p:txBody>
          <a:bodyPr anchor="b">
            <a:normAutofit/>
          </a:bodyPr>
          <a:lstStyle/>
          <a:p>
            <a:r>
              <a:rPr lang="ru-RU" sz="3200" b="1">
                <a:ea typeface="+mj-lt"/>
                <a:cs typeface="+mj-lt"/>
              </a:rPr>
              <a:t>Описание продукта</a:t>
            </a:r>
            <a:endParaRPr lang="ru-RU" sz="32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463F1C-C67F-29AF-7979-E69D5497C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2" y="2533476"/>
            <a:ext cx="4355265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1700">
                <a:ea typeface="+mn-lt"/>
                <a:cs typeface="+mn-lt"/>
              </a:rPr>
              <a:t>Продуктом являются ортопедические изделия (например, стельки, корректоры для стоп, ортопедические сандалии), изготовленные с использованием 3D-печати. Эти изделия предназначены для коррекции и поддержания правильного положения ног и суставов, а также обеспечения комфорта при ходьбе. Они могут быть индивидуально настроены для каждого пациента, учитывая его особенности и потребности.</a:t>
            </a:r>
            <a:endParaRPr lang="ru-RU" sz="1700"/>
          </a:p>
        </p:txBody>
      </p:sp>
      <p:pic>
        <p:nvPicPr>
          <p:cNvPr id="6" name="Рисунок 5" descr="Изображение выглядит как обувь, чехол, башмак&#10;&#10;Автоматически созданное описание">
            <a:extLst>
              <a:ext uri="{FF2B5EF4-FFF2-40B4-BE49-F238E27FC236}">
                <a16:creationId xmlns:a16="http://schemas.microsoft.com/office/drawing/2014/main" id="{644D86D3-92E0-0154-CA98-622A1F4749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14" r="14752" b="-1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681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BF6F56-B9EF-F6CC-8E0B-908A6EDD1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4000">
                <a:solidFill>
                  <a:srgbClr val="FFFFFF"/>
                </a:solidFill>
                <a:cs typeface="Calibri Light"/>
              </a:rPr>
              <a:t>Актуальность проекта</a:t>
            </a:r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11525C-0A8F-6494-2B12-254E6B2F0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700" b="1">
                <a:ea typeface="+mn-lt"/>
                <a:cs typeface="+mn-lt"/>
              </a:rPr>
              <a:t>Потребность на рынке:</a:t>
            </a:r>
            <a:r>
              <a:rPr lang="ru-RU" sz="1700">
                <a:ea typeface="+mn-lt"/>
                <a:cs typeface="+mn-lt"/>
              </a:rPr>
              <a:t> Есть высокий спрос на индивидуализированные ортопедические стельки из-за увеличивающегося числа людей с проблемами стопы, такими как плоскостопие, боли и дискомфорт при ходьбе.</a:t>
            </a:r>
            <a:endParaRPr lang="ru-RU" sz="1700">
              <a:cs typeface="Calibri" panose="020F0502020204030204"/>
            </a:endParaRPr>
          </a:p>
          <a:p>
            <a:r>
              <a:rPr lang="ru-RU" sz="1700" b="1">
                <a:ea typeface="+mn-lt"/>
                <a:cs typeface="+mn-lt"/>
              </a:rPr>
              <a:t>Технологический прогресс:</a:t>
            </a:r>
            <a:r>
              <a:rPr lang="ru-RU" sz="1700">
                <a:ea typeface="+mn-lt"/>
                <a:cs typeface="+mn-lt"/>
              </a:rPr>
              <a:t> Применение передовой технологии 3D-печати позволяет создавать персонализированные стельки быстрее и эффективнее, что делает их более доступными для клиентов.</a:t>
            </a:r>
            <a:endParaRPr lang="ru-RU" sz="1700"/>
          </a:p>
          <a:p>
            <a:r>
              <a:rPr lang="ru-RU" sz="1700" b="1">
                <a:ea typeface="+mn-lt"/>
                <a:cs typeface="+mn-lt"/>
              </a:rPr>
              <a:t>Индивидуализация и комфорт:</a:t>
            </a:r>
            <a:r>
              <a:rPr lang="ru-RU" sz="1700">
                <a:ea typeface="+mn-lt"/>
                <a:cs typeface="+mn-lt"/>
              </a:rPr>
              <a:t> Подход к созданию ортопедических стелек, учитывающий индивидуальные особенности клиентов, обеспечивает максимальный комфорт и улучшает их качество жизни.</a:t>
            </a:r>
            <a:endParaRPr lang="ru-RU" sz="1700"/>
          </a:p>
          <a:p>
            <a:r>
              <a:rPr lang="ru-RU" sz="1700" b="1">
                <a:ea typeface="+mn-lt"/>
                <a:cs typeface="+mn-lt"/>
              </a:rPr>
              <a:t>Здоровье и профилактика:</a:t>
            </a:r>
            <a:r>
              <a:rPr lang="ru-RU" sz="1700">
                <a:ea typeface="+mn-lt"/>
                <a:cs typeface="+mn-lt"/>
              </a:rPr>
              <a:t> Ортопедические стельки играют важную роль в поддержании здоровья стопы и предотвращении прогрессирования ортопедических проблем.</a:t>
            </a:r>
            <a:endParaRPr lang="ru-RU" sz="1700"/>
          </a:p>
          <a:p>
            <a:r>
              <a:rPr lang="ru-RU" sz="1700" b="1">
                <a:ea typeface="+mn-lt"/>
                <a:cs typeface="+mn-lt"/>
              </a:rPr>
              <a:t>Развитие медицинских технологий:</a:t>
            </a:r>
            <a:r>
              <a:rPr lang="ru-RU" sz="1700">
                <a:ea typeface="+mn-lt"/>
                <a:cs typeface="+mn-lt"/>
              </a:rPr>
              <a:t> Проект сочетает в себе инновации в медицинской сфере (персонализация здравоохранения) и применение передовых технологий для улучшения жизни людей.</a:t>
            </a:r>
            <a:endParaRPr lang="ru-RU" sz="1700"/>
          </a:p>
          <a:p>
            <a:endParaRPr lang="ru-RU" sz="17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5709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D77916-F473-6FBB-1934-78AA7972A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Результаты опроса</a:t>
            </a:r>
          </a:p>
        </p:txBody>
      </p:sp>
      <p:pic>
        <p:nvPicPr>
          <p:cNvPr id="4" name="Рисунок 3" descr="Изображение выглядит как текст, диаграмма, снимок экрана, круг&#10;&#10;Автоматически созданное описание">
            <a:extLst>
              <a:ext uri="{FF2B5EF4-FFF2-40B4-BE49-F238E27FC236}">
                <a16:creationId xmlns:a16="http://schemas.microsoft.com/office/drawing/2014/main" id="{FCE71458-6472-6093-57F5-982111164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97" y="467208"/>
            <a:ext cx="7158410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67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3F637-2181-6C22-E40A-7F3BF84DC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ru-RU" sz="3700" b="1">
                <a:latin typeface="Century Gothic"/>
              </a:rPr>
              <a:t>Клиент/ заказчик/</a:t>
            </a:r>
            <a:endParaRPr lang="ru-RU" sz="37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71A346-C5F7-2D7E-F72E-1A35A97F1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100" b="1">
                <a:ea typeface="+mn-lt"/>
                <a:cs typeface="+mn-lt"/>
              </a:rPr>
              <a:t>Конечный потребитель:</a:t>
            </a:r>
            <a:r>
              <a:rPr lang="ru-RU" sz="1100">
                <a:ea typeface="+mn-lt"/>
                <a:cs typeface="+mn-lt"/>
              </a:rPr>
              <a:t> Люди, страдающие от ортопедических проблем стопы, такие как плоскостопие, искривление стопы или другие ортопедические неудобства, являются основными клиентами, которые будут пользоваться продукцией "OrthoPrint Innovations". Они заинтересованы в получении персонализированных ортопедических стелек для улучшения комфорта и уменьшения боли при ходьбе.</a:t>
            </a:r>
            <a:endParaRPr lang="ru-RU" sz="1100">
              <a:cs typeface="Calibri" panose="020F0502020204030204"/>
            </a:endParaRPr>
          </a:p>
          <a:p>
            <a:r>
              <a:rPr lang="ru-RU" sz="1100" b="1">
                <a:ea typeface="+mn-lt"/>
                <a:cs typeface="+mn-lt"/>
              </a:rPr>
              <a:t>Медицинские специалисты:</a:t>
            </a:r>
            <a:r>
              <a:rPr lang="ru-RU" sz="1100">
                <a:ea typeface="+mn-lt"/>
                <a:cs typeface="+mn-lt"/>
              </a:rPr>
              <a:t> Ортопеды, физиотерапевты и другие медицинские специалисты также могут выступать в роли заказчиков. Они будут заинтересованы в использовании продукции "OrthoPrint Innovations" для своих пациентов, предлагая персонализированные стельки в качестве части комплексного лечения или профилактики ортопедических проблем.</a:t>
            </a:r>
            <a:endParaRPr lang="ru-RU" sz="1100"/>
          </a:p>
          <a:p>
            <a:r>
              <a:rPr lang="ru-RU" sz="1100" b="1">
                <a:ea typeface="+mn-lt"/>
                <a:cs typeface="+mn-lt"/>
              </a:rPr>
              <a:t>Медицинские учреждения и клиники:</a:t>
            </a:r>
            <a:r>
              <a:rPr lang="ru-RU" sz="1100">
                <a:ea typeface="+mn-lt"/>
                <a:cs typeface="+mn-lt"/>
              </a:rPr>
              <a:t> Больницы, клиники и другие медицинские учреждения могут быть заказчиками, приобретающими продукцию "OrthoPrint Innovations" для использования в своей практике или для предоставления услуг своим пациентам.</a:t>
            </a:r>
            <a:endParaRPr lang="ru-RU" sz="1100"/>
          </a:p>
          <a:p>
            <a:r>
              <a:rPr lang="ru-RU" sz="1100" b="1">
                <a:ea typeface="+mn-lt"/>
                <a:cs typeface="+mn-lt"/>
              </a:rPr>
              <a:t>Фармацевтические компании:</a:t>
            </a:r>
            <a:r>
              <a:rPr lang="ru-RU" sz="1100">
                <a:ea typeface="+mn-lt"/>
                <a:cs typeface="+mn-lt"/>
              </a:rPr>
              <a:t> Компании, специализирующиеся на медицинских изделиях, могут также быть заинтересованы в сотрудничестве или приобретении продукции "OrthoPrint Innovations" для включения в свой ассортимент товаров.</a:t>
            </a:r>
            <a:endParaRPr lang="ru-RU" sz="1100"/>
          </a:p>
          <a:p>
            <a:endParaRPr lang="ru-RU" sz="1100">
              <a:cs typeface="Calibri"/>
            </a:endParaRPr>
          </a:p>
        </p:txBody>
      </p:sp>
      <p:pic>
        <p:nvPicPr>
          <p:cNvPr id="5" name="Picture 4" descr="Электронные компоненты на белом фоне">
            <a:extLst>
              <a:ext uri="{FF2B5EF4-FFF2-40B4-BE49-F238E27FC236}">
                <a16:creationId xmlns:a16="http://schemas.microsoft.com/office/drawing/2014/main" id="{F5ADFA5D-ADBF-B5B1-8530-7EDED4A039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01" r="3" b="3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23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B0598F-DD79-128C-3CC5-78394C3F7A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29" r="9085" b="75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29A3B-FE0B-89D5-98AF-23950A8C6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b="1">
                <a:ea typeface="+mj-lt"/>
                <a:cs typeface="+mj-lt"/>
              </a:rPr>
              <a:t>Проблема, которую решает продукт</a:t>
            </a:r>
            <a:endParaRPr lang="ru-RU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93E369CC-EE09-75CF-4EEA-FC81F3439B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17508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3446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0FEEE-0687-AE51-48CD-26C8325F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ru-RU" sz="4000" b="1">
                <a:solidFill>
                  <a:srgbClr val="FFFFFF"/>
                </a:solidFill>
                <a:ea typeface="+mj-lt"/>
                <a:cs typeface="+mj-lt"/>
              </a:rPr>
              <a:t>Основные конкуренты</a:t>
            </a:r>
            <a:endParaRPr lang="ru-RU" sz="4000">
              <a:solidFill>
                <a:srgbClr val="FFFFFF"/>
              </a:solidFill>
            </a:endParaRPr>
          </a:p>
        </p:txBody>
      </p:sp>
      <p:graphicFrame>
        <p:nvGraphicFramePr>
          <p:cNvPr id="22" name="Объект 2">
            <a:extLst>
              <a:ext uri="{FF2B5EF4-FFF2-40B4-BE49-F238E27FC236}">
                <a16:creationId xmlns:a16="http://schemas.microsoft.com/office/drawing/2014/main" id="{8A7164A5-97AD-B375-D5AB-F0A77CBB5D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596748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7673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4FCB3-D54B-F34D-D793-B597104CE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ru-RU" sz="4200" b="1">
                <a:ea typeface="+mj-lt"/>
                <a:cs typeface="+mj-lt"/>
              </a:rPr>
              <a:t>Потенциальный потребительский сегмент</a:t>
            </a:r>
            <a:endParaRPr lang="ru-RU" sz="4200"/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24A5A2-EFDA-B75F-F08C-C4EF8FD6E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000" dirty="0">
                <a:ea typeface="+mn-lt"/>
                <a:cs typeface="+mn-lt"/>
              </a:rPr>
              <a:t>Потребителями ортопедических изделий могут быть люди всех возрастов, страдающие от проблем с опорно-двигательной системой. Особенно этот продукт будет востребован среди людей с плоскостопием, деформациями стопы, а также у спортсменов и активных людей, нуждающихся в поддержке и коррекции при занятиях физической активностью.</a:t>
            </a:r>
            <a:endParaRPr lang="ru-RU" sz="2000" dirty="0"/>
          </a:p>
        </p:txBody>
      </p:sp>
      <p:pic>
        <p:nvPicPr>
          <p:cNvPr id="4" name="Рисунок 3" descr="Изображение выглядит как человек, одежда, Брюки, башмак&#10;&#10;Автоматически созданное описание">
            <a:extLst>
              <a:ext uri="{FF2B5EF4-FFF2-40B4-BE49-F238E27FC236}">
                <a16:creationId xmlns:a16="http://schemas.microsoft.com/office/drawing/2014/main" id="{B7746D49-7F07-DE57-5D45-966E309063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01" r="1477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7600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2BBEFF-3DAD-486D-7097-F62815713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ru-RU" sz="5400" b="1">
                <a:ea typeface="+mj-lt"/>
                <a:cs typeface="+mj-lt"/>
              </a:rPr>
              <a:t>Технология</a:t>
            </a:r>
            <a:endParaRPr lang="ru-RU" sz="5400"/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F4AF2C-A12E-210E-095A-C9BC9D9BD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200">
                <a:ea typeface="+mn-lt"/>
                <a:cs typeface="+mn-lt"/>
              </a:rPr>
              <a:t>Продукт создается с использованием 3D-печати, что позволяет индивидуально адаптировать дизайн и параметры изделий под нужды конкретного пациента. Это также позволяет использовать различные материалы, такие как гибкие или жесткие пластиковые полимеры.</a:t>
            </a:r>
            <a:endParaRPr lang="ru-RU" sz="2200"/>
          </a:p>
        </p:txBody>
      </p:sp>
      <p:pic>
        <p:nvPicPr>
          <p:cNvPr id="4" name="Рисунок 3" descr="Изображение выглядит как человек, текст, Планшет, гаджет&#10;&#10;Автоматически созданное описание">
            <a:extLst>
              <a:ext uri="{FF2B5EF4-FFF2-40B4-BE49-F238E27FC236}">
                <a16:creationId xmlns:a16="http://schemas.microsoft.com/office/drawing/2014/main" id="{6841CA53-9425-9F06-B8E6-B805FC3159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95" r="23784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6143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64029E-D23A-A282-2D60-ED71FF94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ru-RU" sz="4200" b="1">
                <a:ea typeface="+mj-lt"/>
                <a:cs typeface="+mj-lt"/>
              </a:rPr>
              <a:t>Каналы продвижения и сбыта продукции</a:t>
            </a:r>
            <a:endParaRPr lang="ru-RU" sz="4200"/>
          </a:p>
        </p:txBody>
      </p:sp>
      <p:sp>
        <p:nvSpPr>
          <p:cNvPr id="2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Рисунок 15" descr="Изображение выглядит как электроника, снимок экрана, схема, Электронная техника&#10;&#10;Автоматически созданное описание">
            <a:extLst>
              <a:ext uri="{FF2B5EF4-FFF2-40B4-BE49-F238E27FC236}">
                <a16:creationId xmlns:a16="http://schemas.microsoft.com/office/drawing/2014/main" id="{A600681A-1F17-EA77-5960-9FF0AAB979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64" r="35320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593E9738-9E91-3F69-29F9-C60F28DF55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5598534"/>
              </p:ext>
            </p:extLst>
          </p:nvPr>
        </p:nvGraphicFramePr>
        <p:xfrm>
          <a:off x="640080" y="2872899"/>
          <a:ext cx="4243589" cy="33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2674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61423F-B474-A243-1D56-A39C78A1C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2800" b="1">
                <a:solidFill>
                  <a:srgbClr val="FFFFFF"/>
                </a:solidFill>
                <a:ea typeface="+mj-lt"/>
                <a:cs typeface="+mj-lt"/>
              </a:rPr>
              <a:t>Плановый размер инвестиций, текущие затраты, стоимость продукта, планируемые показатели эффективности проекта</a:t>
            </a:r>
            <a:endParaRPr lang="ru-RU" sz="2800">
              <a:solidFill>
                <a:srgbClr val="FFFF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CA23C3-2F6E-0E20-507F-04E228E37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1100">
                <a:ea typeface="+mn-lt"/>
                <a:cs typeface="+mn-lt"/>
              </a:rPr>
              <a:t>Стоимость 1 килограмма материала (Катушка пластика </a:t>
            </a:r>
            <a:r>
              <a:rPr lang="ru-RU" sz="1100" dirty="0">
                <a:ea typeface="+mn-lt"/>
                <a:cs typeface="+mn-lt"/>
                <a:hlinkClick r:id="rId2"/>
              </a:rPr>
              <a:t>eTPU-95A Esun</a:t>
            </a:r>
            <a:r>
              <a:rPr lang="ru-RU" sz="1100">
                <a:ea typeface="+mn-lt"/>
                <a:cs typeface="+mn-lt"/>
              </a:rPr>
              <a:t>, 1.75 мм, 1 кг) составляет 3300 рублей. При среднем весе стельки 44 грамма – мы можем рассчитывать на 10 готовых комплектов стелек, что составляет </a:t>
            </a:r>
            <a:r>
              <a:rPr lang="ru-RU" sz="1100" b="1">
                <a:ea typeface="+mn-lt"/>
                <a:cs typeface="+mn-lt"/>
              </a:rPr>
              <a:t>330 рублей за пару</a:t>
            </a:r>
            <a:r>
              <a:rPr lang="ru-RU" sz="1100">
                <a:ea typeface="+mn-lt"/>
                <a:cs typeface="+mn-lt"/>
              </a:rPr>
              <a:t>. (10% заложили на прочистку экструдера, подложку и прочие операции принтера).  Время печати 90 минут + 10 минут на смену задания.</a:t>
            </a:r>
            <a:endParaRPr lang="ru-RU"/>
          </a:p>
          <a:p>
            <a:endParaRPr lang="ru-RU" sz="1100">
              <a:cs typeface="Calibri"/>
            </a:endParaRPr>
          </a:p>
          <a:p>
            <a:pPr marL="0" indent="0">
              <a:buNone/>
            </a:pPr>
            <a:r>
              <a:rPr lang="ru-RU" sz="1100">
                <a:ea typeface="+mn-lt"/>
                <a:cs typeface="+mn-lt"/>
              </a:rPr>
              <a:t>Финишный слой стельки будем считать по максимальной стоимости – </a:t>
            </a:r>
            <a:r>
              <a:rPr lang="ru-RU" sz="1100" b="1">
                <a:ea typeface="+mn-lt"/>
                <a:cs typeface="+mn-lt"/>
              </a:rPr>
              <a:t>170 рублей</a:t>
            </a:r>
            <a:r>
              <a:rPr lang="ru-RU" sz="1100">
                <a:ea typeface="+mn-lt"/>
                <a:cs typeface="+mn-lt"/>
              </a:rPr>
              <a:t> за пару, а время на приклеивание, финишную обработку и подрезку считаем как </a:t>
            </a:r>
            <a:r>
              <a:rPr lang="ru-RU" sz="1100" b="1">
                <a:ea typeface="+mn-lt"/>
                <a:cs typeface="+mn-lt"/>
              </a:rPr>
              <a:t>20 минут</a:t>
            </a:r>
            <a:r>
              <a:rPr lang="ru-RU" sz="1100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r>
              <a:rPr lang="ru-RU" sz="1100" b="1">
                <a:ea typeface="+mn-lt"/>
                <a:cs typeface="+mn-lt"/>
              </a:rPr>
              <a:t>Итого время изготовления одного комплекта составит 165 минут, или 2 часа 45 минут.</a:t>
            </a:r>
            <a:endParaRPr lang="ru-RU" sz="1100">
              <a:cs typeface="Calibri"/>
            </a:endParaRPr>
          </a:p>
          <a:p>
            <a:pPr marL="0" indent="0">
              <a:buNone/>
            </a:pPr>
            <a:r>
              <a:rPr lang="en-US" sz="1100" dirty="0"/>
              <a:t/>
            </a:r>
            <a:br>
              <a:rPr lang="en-US" sz="1100" dirty="0"/>
            </a:br>
            <a:r>
              <a:rPr lang="ru-RU" sz="1100">
                <a:ea typeface="+mn-lt"/>
                <a:cs typeface="+mn-lt"/>
              </a:rPr>
              <a:t>Все оборудование, в том числе и компьютер, имеет энергопотребление около 500Вт, значит за это время на электроэнергию будет потрачено: 5,46 р/кВт*(165минут*500Вт)/60минут=7,50 рублей  </a:t>
            </a:r>
            <a:endParaRPr lang="ru-RU" sz="1100">
              <a:cs typeface="Calibri" panose="020F0502020204030204"/>
            </a:endParaRPr>
          </a:p>
          <a:p>
            <a:pPr marL="0" indent="0">
              <a:buNone/>
            </a:pPr>
            <a:r>
              <a:rPr lang="ru-RU" sz="1100">
                <a:ea typeface="+mn-lt"/>
                <a:cs typeface="+mn-lt"/>
              </a:rPr>
              <a:t>В расчет не закладываем стоимость работы, аренду и амортизацию оборудования, поскольку это индивидуально в каждом случае.</a:t>
            </a:r>
            <a:endParaRPr lang="ru-RU" sz="1100">
              <a:cs typeface="Calibri" panose="020F0502020204030204"/>
            </a:endParaRPr>
          </a:p>
          <a:p>
            <a:pPr marL="0" indent="0">
              <a:buNone/>
            </a:pPr>
            <a:r>
              <a:rPr lang="ru-RU" sz="1100" b="1">
                <a:ea typeface="+mn-lt"/>
                <a:cs typeface="+mn-lt"/>
              </a:rPr>
              <a:t>Себестоимость изготовления комплекта стелек составляет:</a:t>
            </a:r>
            <a:r>
              <a:rPr lang="ru-RU" sz="1100">
                <a:ea typeface="+mn-lt"/>
                <a:cs typeface="+mn-lt"/>
              </a:rPr>
              <a:t> 330р+170р+7,50=</a:t>
            </a:r>
            <a:r>
              <a:rPr lang="ru-RU" sz="1100" b="1">
                <a:ea typeface="+mn-lt"/>
                <a:cs typeface="+mn-lt"/>
              </a:rPr>
              <a:t>507,5 рублей</a:t>
            </a:r>
            <a:r>
              <a:rPr lang="ru-RU" sz="1100">
                <a:ea typeface="+mn-lt"/>
                <a:cs typeface="+mn-lt"/>
              </a:rPr>
              <a:t>.</a:t>
            </a:r>
            <a:endParaRPr lang="ru-RU" sz="1100">
              <a:cs typeface="Calibri" panose="020F0502020204030204"/>
            </a:endParaRPr>
          </a:p>
          <a:p>
            <a:pPr marL="0" indent="0">
              <a:buNone/>
            </a:pPr>
            <a:r>
              <a:rPr lang="ru-RU" sz="1100" b="1">
                <a:ea typeface="+mn-lt"/>
                <a:cs typeface="+mn-lt"/>
              </a:rPr>
              <a:t>Количество изготовленных комплектов за рабочий день</a:t>
            </a:r>
            <a:r>
              <a:rPr lang="ru-RU" sz="1100">
                <a:ea typeface="+mn-lt"/>
                <a:cs typeface="+mn-lt"/>
              </a:rPr>
              <a:t> – 3 (8 часовой рабочий день с перерывом на обед, не учитываем ночную печать)</a:t>
            </a:r>
            <a:endParaRPr lang="ru-RU" sz="1100">
              <a:cs typeface="Calibri" panose="020F0502020204030204"/>
            </a:endParaRPr>
          </a:p>
          <a:p>
            <a:pPr marL="0" indent="0">
              <a:buNone/>
            </a:pPr>
            <a:r>
              <a:rPr lang="ru-RU" sz="1100">
                <a:ea typeface="+mn-lt"/>
                <a:cs typeface="+mn-lt"/>
              </a:rPr>
              <a:t>Стоит отметить, что в этом расчете мы все операции делаем последовательно, при серийном производстве – операции должны совершаться параллельно, как например печать и пост обработка стелек, напечатанных ранее, но мы не будем углубляться, поскольку хотим показать эффективность применения этого метода даже при грубом и завышенном расчете.</a:t>
            </a:r>
            <a:endParaRPr lang="ru-RU" sz="1100">
              <a:cs typeface="Calibri" panose="020F0502020204030204"/>
            </a:endParaRPr>
          </a:p>
          <a:p>
            <a:pPr marL="0" indent="0">
              <a:buNone/>
            </a:pPr>
            <a:r>
              <a:rPr lang="ru-RU" sz="1100">
                <a:ea typeface="+mn-lt"/>
                <a:cs typeface="+mn-lt"/>
              </a:rPr>
              <a:t>При стоимости пары стелек в 10000 рублей, окупаемость комплекта оборудования произойдет на </a:t>
            </a:r>
            <a:r>
              <a:rPr lang="ru-RU" sz="1100" b="1">
                <a:ea typeface="+mn-lt"/>
                <a:cs typeface="+mn-lt"/>
              </a:rPr>
              <a:t>159</a:t>
            </a:r>
            <a:r>
              <a:rPr lang="ru-RU" sz="1100">
                <a:ea typeface="+mn-lt"/>
                <a:cs typeface="+mn-lt"/>
              </a:rPr>
              <a:t> комплекте стелек, производство которых займет </a:t>
            </a:r>
            <a:r>
              <a:rPr lang="ru-RU" sz="1100" b="1">
                <a:ea typeface="+mn-lt"/>
                <a:cs typeface="+mn-lt"/>
              </a:rPr>
              <a:t>53</a:t>
            </a:r>
            <a:r>
              <a:rPr lang="ru-RU" sz="1100">
                <a:ea typeface="+mn-lt"/>
                <a:cs typeface="+mn-lt"/>
              </a:rPr>
              <a:t> рабочие смены. </a:t>
            </a:r>
            <a:endParaRPr lang="ru-RU" sz="1100">
              <a:cs typeface="Calibri" panose="020F0502020204030204"/>
            </a:endParaRPr>
          </a:p>
          <a:p>
            <a:pPr marL="0" indent="0">
              <a:buNone/>
            </a:pPr>
            <a:r>
              <a:rPr lang="ru-RU" sz="1100">
                <a:ea typeface="+mn-lt"/>
                <a:cs typeface="+mn-lt"/>
              </a:rPr>
              <a:t>Этим расчетом мы хотим показать эффективность и целесообразность применения 3D принтера для производства стелек как для докторов частной практики, так и для создания масштабных центров производства ортопедических стелек в том числе федерального значения, поскольку при масштабировании значительно снижается как время производства каждого комплекта стелек, так и себестоимость. </a:t>
            </a:r>
            <a:endParaRPr lang="ru-RU" sz="1100">
              <a:cs typeface="Calibri"/>
            </a:endParaRPr>
          </a:p>
          <a:p>
            <a:endParaRPr lang="ru-RU" sz="11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9832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F75EE0-1976-D066-AB54-966C708E2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4000" b="1" dirty="0">
                <a:solidFill>
                  <a:srgbClr val="FFFFFF"/>
                </a:solidFill>
                <a:ea typeface="+mj-lt"/>
                <a:cs typeface="+mj-lt"/>
              </a:rPr>
              <a:t>Команда проекта</a:t>
            </a:r>
            <a:endParaRPr lang="ru-RU" sz="4000" dirty="0">
              <a:solidFill>
                <a:srgbClr val="FFFF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3A5589-71CE-AF83-8B58-9F1AD7002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9851" y="586855"/>
            <a:ext cx="7327780" cy="5546047"/>
          </a:xfrm>
        </p:spPr>
        <p:txBody>
          <a:bodyPr anchor="ctr">
            <a:normAutofit/>
          </a:bodyPr>
          <a:lstStyle/>
          <a:p>
            <a:r>
              <a:rPr lang="ru-RU" sz="2000" dirty="0" smtClean="0"/>
              <a:t>Головин Глеб Александрович – 89168547574 ( Лидер Проекта )</a:t>
            </a:r>
          </a:p>
          <a:p>
            <a:endParaRPr lang="ru-RU" sz="2000" dirty="0" smtClean="0"/>
          </a:p>
          <a:p>
            <a:r>
              <a:rPr lang="ru-RU" sz="2000" dirty="0" err="1" smtClean="0"/>
              <a:t>Легков</a:t>
            </a:r>
            <a:r>
              <a:rPr lang="ru-RU" sz="2000" dirty="0" smtClean="0"/>
              <a:t> Олег Владимирович - 89162180922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916047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563</Words>
  <Application>Microsoft Office PowerPoint</Application>
  <PresentationFormat>Широкоэкранный</PresentationFormat>
  <Paragraphs>49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Тема Office</vt:lpstr>
      <vt:lpstr>OrthoPrint Innovations</vt:lpstr>
      <vt:lpstr>Описание продукта</vt:lpstr>
      <vt:lpstr>Актуальность проекта</vt:lpstr>
      <vt:lpstr>Результаты опроса</vt:lpstr>
      <vt:lpstr>Клиент/ заказчик/</vt:lpstr>
      <vt:lpstr>Проблема, которую решает продукт</vt:lpstr>
      <vt:lpstr>Основные конкуренты</vt:lpstr>
      <vt:lpstr>Потенциальный потребительский сегмент</vt:lpstr>
      <vt:lpstr>Технология</vt:lpstr>
      <vt:lpstr>Каналы продвижения и сбыта продукции</vt:lpstr>
      <vt:lpstr>Плановый размер инвестиций, текущие затраты, стоимость продукта, планируемые показатели эффективности проекта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Глеб Головин</cp:lastModifiedBy>
  <cp:revision>60</cp:revision>
  <dcterms:created xsi:type="dcterms:W3CDTF">2023-10-15T12:57:53Z</dcterms:created>
  <dcterms:modified xsi:type="dcterms:W3CDTF">2023-11-30T05:10:50Z</dcterms:modified>
</cp:coreProperties>
</file>