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8300700" cy="10299700"/>
  <p:notesSz cx="18300700" cy="10299700"/>
  <p:defaultTextStyle>
    <a:defPPr>
      <a:defRPr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B6823-5623-B89C-9830-E1238EBBAA10}" name="Kirill Aksenov" initials="KA" userId="053689af8f065ee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2" y="21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DBD6AC-1F1B-447B-B4BD-32EF75FCB228}" type="doc">
      <dgm:prSet loTypeId="urn:microsoft.com/office/officeart/2008/layout/LinedList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BE9E27-3B4C-4537-ADA7-8DDEB65A8441}">
      <dgm:prSet phldrT="[Текст]"/>
      <dgm:spPr/>
      <dgm:t>
        <a:bodyPr/>
        <a:lstStyle/>
        <a:p>
          <a:r>
            <a:rPr lang="ru-RU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rPr>
            <a:t>Функции</a:t>
          </a:r>
        </a:p>
      </dgm:t>
    </dgm:pt>
    <dgm:pt modelId="{087D6B46-3AA5-42AD-9DC2-18C597185F52}" type="parTrans" cxnId="{512014DF-EFBA-4F6A-B6F5-FAD8E35534FB}">
      <dgm:prSet/>
      <dgm:spPr/>
      <dgm:t>
        <a:bodyPr/>
        <a:lstStyle/>
        <a:p>
          <a:endParaRPr lang="ru-RU" b="1" cap="none" spc="0">
            <a:ln w="12700">
              <a:solidFill>
                <a:schemeClr val="accent5"/>
              </a:solidFill>
              <a:prstDash val="solid"/>
            </a:ln>
            <a:pattFill prst="ltDnDiag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effectLst/>
          </a:endParaRPr>
        </a:p>
      </dgm:t>
    </dgm:pt>
    <dgm:pt modelId="{AAF65922-4258-494A-8CFF-25864A51F5F7}" type="sibTrans" cxnId="{512014DF-EFBA-4F6A-B6F5-FAD8E35534FB}">
      <dgm:prSet/>
      <dgm:spPr/>
      <dgm:t>
        <a:bodyPr/>
        <a:lstStyle/>
        <a:p>
          <a:endParaRPr lang="ru-RU" b="1" cap="none" spc="0">
            <a:ln w="12700">
              <a:solidFill>
                <a:schemeClr val="accent5"/>
              </a:solidFill>
              <a:prstDash val="solid"/>
            </a:ln>
            <a:pattFill prst="ltDnDiag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effectLst/>
          </a:endParaRPr>
        </a:p>
      </dgm:t>
    </dgm:pt>
    <dgm:pt modelId="{568BB948-E2E2-4812-822E-B9A035C7B28D}">
      <dgm:prSet phldrT="[Текст]"/>
      <dgm:spPr/>
      <dgm:t>
        <a:bodyPr/>
        <a:lstStyle/>
        <a:p>
          <a:r>
            <a:rPr lang="ru-RU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rPr>
            <a:t>Передача имени и размера файла</a:t>
          </a:r>
        </a:p>
      </dgm:t>
    </dgm:pt>
    <dgm:pt modelId="{66217BA6-C703-46CF-81F4-B0E15E0C423D}" type="parTrans" cxnId="{944AD95F-9B93-46BF-BAA0-9BDD234B3D82}">
      <dgm:prSet/>
      <dgm:spPr/>
      <dgm:t>
        <a:bodyPr/>
        <a:lstStyle/>
        <a:p>
          <a:endParaRPr lang="ru-RU" b="1" cap="none" spc="0">
            <a:ln w="12700">
              <a:solidFill>
                <a:schemeClr val="accent5"/>
              </a:solidFill>
              <a:prstDash val="solid"/>
            </a:ln>
            <a:pattFill prst="ltDnDiag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effectLst/>
          </a:endParaRPr>
        </a:p>
      </dgm:t>
    </dgm:pt>
    <dgm:pt modelId="{C5FBE79D-9627-4C63-B924-8D3F4074C096}" type="sibTrans" cxnId="{944AD95F-9B93-46BF-BAA0-9BDD234B3D82}">
      <dgm:prSet/>
      <dgm:spPr/>
      <dgm:t>
        <a:bodyPr/>
        <a:lstStyle/>
        <a:p>
          <a:endParaRPr lang="ru-RU" b="1" cap="none" spc="0">
            <a:ln w="12700">
              <a:solidFill>
                <a:schemeClr val="accent5"/>
              </a:solidFill>
              <a:prstDash val="solid"/>
            </a:ln>
            <a:pattFill prst="ltDnDiag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effectLst/>
          </a:endParaRPr>
        </a:p>
      </dgm:t>
    </dgm:pt>
    <dgm:pt modelId="{41B1A063-1368-4758-8CAD-B946958DC131}">
      <dgm:prSet phldrT="[Текст]"/>
      <dgm:spPr/>
      <dgm:t>
        <a:bodyPr/>
        <a:lstStyle/>
        <a:p>
          <a:r>
            <a:rPr lang="ru-RU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rPr>
            <a:t>Передача файла по частям</a:t>
          </a:r>
        </a:p>
      </dgm:t>
    </dgm:pt>
    <dgm:pt modelId="{2295AA19-3E8E-47F9-AC30-05E59F2D817B}" type="parTrans" cxnId="{55B840FD-5C3D-460E-A26B-AD1D738C3352}">
      <dgm:prSet/>
      <dgm:spPr/>
      <dgm:t>
        <a:bodyPr/>
        <a:lstStyle/>
        <a:p>
          <a:endParaRPr lang="ru-RU" b="1" cap="none" spc="0">
            <a:ln w="12700">
              <a:solidFill>
                <a:schemeClr val="accent5"/>
              </a:solidFill>
              <a:prstDash val="solid"/>
            </a:ln>
            <a:pattFill prst="ltDnDiag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effectLst/>
          </a:endParaRPr>
        </a:p>
      </dgm:t>
    </dgm:pt>
    <dgm:pt modelId="{77E44498-C3D2-4494-B083-A1F0352B98F3}" type="sibTrans" cxnId="{55B840FD-5C3D-460E-A26B-AD1D738C3352}">
      <dgm:prSet/>
      <dgm:spPr/>
      <dgm:t>
        <a:bodyPr/>
        <a:lstStyle/>
        <a:p>
          <a:endParaRPr lang="ru-RU" b="1" cap="none" spc="0">
            <a:ln w="12700">
              <a:solidFill>
                <a:schemeClr val="accent5"/>
              </a:solidFill>
              <a:prstDash val="solid"/>
            </a:ln>
            <a:pattFill prst="ltDnDiag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effectLst/>
          </a:endParaRPr>
        </a:p>
      </dgm:t>
    </dgm:pt>
    <dgm:pt modelId="{1735CD86-E5AB-4747-B1ED-21C5C37B03CD}">
      <dgm:prSet phldrT="[Текст]"/>
      <dgm:spPr/>
      <dgm:t>
        <a:bodyPr/>
        <a:lstStyle/>
        <a:p>
          <a:r>
            <a:rPr lang="ru-RU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rPr>
            <a:t>Сохранение файла в локальном хранилище</a:t>
          </a:r>
        </a:p>
      </dgm:t>
    </dgm:pt>
    <dgm:pt modelId="{24E47E55-C3FF-42FA-A5DF-EF31989D267C}" type="parTrans" cxnId="{6D3EA5FA-1D87-4C00-9EA7-EC581946C524}">
      <dgm:prSet/>
      <dgm:spPr/>
      <dgm:t>
        <a:bodyPr/>
        <a:lstStyle/>
        <a:p>
          <a:endParaRPr lang="ru-RU" b="1" cap="none" spc="0">
            <a:ln w="12700">
              <a:solidFill>
                <a:schemeClr val="accent5"/>
              </a:solidFill>
              <a:prstDash val="solid"/>
            </a:ln>
            <a:pattFill prst="ltDnDiag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effectLst/>
          </a:endParaRPr>
        </a:p>
      </dgm:t>
    </dgm:pt>
    <dgm:pt modelId="{0577F005-1099-47D5-8C6A-384B26A26CCD}" type="sibTrans" cxnId="{6D3EA5FA-1D87-4C00-9EA7-EC581946C524}">
      <dgm:prSet/>
      <dgm:spPr/>
      <dgm:t>
        <a:bodyPr/>
        <a:lstStyle/>
        <a:p>
          <a:endParaRPr lang="ru-RU" b="1" cap="none" spc="0">
            <a:ln w="12700">
              <a:solidFill>
                <a:schemeClr val="accent5"/>
              </a:solidFill>
              <a:prstDash val="solid"/>
            </a:ln>
            <a:pattFill prst="ltDnDiag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effectLst/>
          </a:endParaRPr>
        </a:p>
      </dgm:t>
    </dgm:pt>
    <dgm:pt modelId="{A59D0580-FD87-4D74-AE3F-9B6EF6DE153C}" type="pres">
      <dgm:prSet presAssocID="{85DBD6AC-1F1B-447B-B4BD-32EF75FCB228}" presName="vert0" presStyleCnt="0">
        <dgm:presLayoutVars>
          <dgm:dir/>
          <dgm:animOne val="branch"/>
          <dgm:animLvl val="lvl"/>
        </dgm:presLayoutVars>
      </dgm:prSet>
      <dgm:spPr/>
    </dgm:pt>
    <dgm:pt modelId="{686E44C5-1B27-4FAF-9F95-2B9DAB2C8D36}" type="pres">
      <dgm:prSet presAssocID="{02BE9E27-3B4C-4537-ADA7-8DDEB65A8441}" presName="thickLine" presStyleLbl="alignNode1" presStyleIdx="0" presStyleCnt="1"/>
      <dgm:spPr/>
    </dgm:pt>
    <dgm:pt modelId="{3FB0E597-7234-4CB0-9741-6DEAAD83FB82}" type="pres">
      <dgm:prSet presAssocID="{02BE9E27-3B4C-4537-ADA7-8DDEB65A8441}" presName="horz1" presStyleCnt="0"/>
      <dgm:spPr/>
    </dgm:pt>
    <dgm:pt modelId="{349BE81D-ADEA-42FA-BDB3-6A0DF71C88F8}" type="pres">
      <dgm:prSet presAssocID="{02BE9E27-3B4C-4537-ADA7-8DDEB65A8441}" presName="tx1" presStyleLbl="revTx" presStyleIdx="0" presStyleCnt="4" custScaleY="16225"/>
      <dgm:spPr/>
    </dgm:pt>
    <dgm:pt modelId="{10D020EF-FD15-4555-A688-F73BB7F5C2A6}" type="pres">
      <dgm:prSet presAssocID="{02BE9E27-3B4C-4537-ADA7-8DDEB65A8441}" presName="vert1" presStyleCnt="0"/>
      <dgm:spPr/>
    </dgm:pt>
    <dgm:pt modelId="{ABE82A98-1071-4229-B6FE-C78951A26720}" type="pres">
      <dgm:prSet presAssocID="{568BB948-E2E2-4812-822E-B9A035C7B28D}" presName="vertSpace2a" presStyleCnt="0"/>
      <dgm:spPr/>
    </dgm:pt>
    <dgm:pt modelId="{F65AD62A-1B9E-47CC-A05D-3C628F9E6029}" type="pres">
      <dgm:prSet presAssocID="{568BB948-E2E2-4812-822E-B9A035C7B28D}" presName="horz2" presStyleCnt="0"/>
      <dgm:spPr/>
    </dgm:pt>
    <dgm:pt modelId="{D448EA4E-835A-4F62-B763-543CA3DD7596}" type="pres">
      <dgm:prSet presAssocID="{568BB948-E2E2-4812-822E-B9A035C7B28D}" presName="horzSpace2" presStyleCnt="0"/>
      <dgm:spPr/>
    </dgm:pt>
    <dgm:pt modelId="{562CD656-3392-413A-9D18-85A0B2C13FBA}" type="pres">
      <dgm:prSet presAssocID="{568BB948-E2E2-4812-822E-B9A035C7B28D}" presName="tx2" presStyleLbl="revTx" presStyleIdx="1" presStyleCnt="4"/>
      <dgm:spPr/>
    </dgm:pt>
    <dgm:pt modelId="{F020F9C4-906A-4C3F-990F-EE6B5103CC2D}" type="pres">
      <dgm:prSet presAssocID="{568BB948-E2E2-4812-822E-B9A035C7B28D}" presName="vert2" presStyleCnt="0"/>
      <dgm:spPr/>
    </dgm:pt>
    <dgm:pt modelId="{D5B79CDD-3716-4DF7-868A-C7BE966B068E}" type="pres">
      <dgm:prSet presAssocID="{568BB948-E2E2-4812-822E-B9A035C7B28D}" presName="thinLine2b" presStyleLbl="callout" presStyleIdx="0" presStyleCnt="3"/>
      <dgm:spPr/>
    </dgm:pt>
    <dgm:pt modelId="{8F6DE3A8-BC42-4244-863D-ACBBC9A56F90}" type="pres">
      <dgm:prSet presAssocID="{568BB948-E2E2-4812-822E-B9A035C7B28D}" presName="vertSpace2b" presStyleCnt="0"/>
      <dgm:spPr/>
    </dgm:pt>
    <dgm:pt modelId="{0DC28720-8F0F-48E2-B611-680FF170267F}" type="pres">
      <dgm:prSet presAssocID="{41B1A063-1368-4758-8CAD-B946958DC131}" presName="horz2" presStyleCnt="0"/>
      <dgm:spPr/>
    </dgm:pt>
    <dgm:pt modelId="{6E92B7A3-AD9D-40E0-AB65-6B3D11570A3F}" type="pres">
      <dgm:prSet presAssocID="{41B1A063-1368-4758-8CAD-B946958DC131}" presName="horzSpace2" presStyleCnt="0"/>
      <dgm:spPr/>
    </dgm:pt>
    <dgm:pt modelId="{D87FEE90-4792-4028-BEC9-92AF5ABFEFEC}" type="pres">
      <dgm:prSet presAssocID="{41B1A063-1368-4758-8CAD-B946958DC131}" presName="tx2" presStyleLbl="revTx" presStyleIdx="2" presStyleCnt="4"/>
      <dgm:spPr/>
    </dgm:pt>
    <dgm:pt modelId="{043A4DFC-A876-4BA1-833A-8657306545BC}" type="pres">
      <dgm:prSet presAssocID="{41B1A063-1368-4758-8CAD-B946958DC131}" presName="vert2" presStyleCnt="0"/>
      <dgm:spPr/>
    </dgm:pt>
    <dgm:pt modelId="{CFDF1063-E14D-4037-95DB-54424AC5AAB2}" type="pres">
      <dgm:prSet presAssocID="{41B1A063-1368-4758-8CAD-B946958DC131}" presName="thinLine2b" presStyleLbl="callout" presStyleIdx="1" presStyleCnt="3"/>
      <dgm:spPr/>
    </dgm:pt>
    <dgm:pt modelId="{11721693-37A7-4576-9BE5-54829476430E}" type="pres">
      <dgm:prSet presAssocID="{41B1A063-1368-4758-8CAD-B946958DC131}" presName="vertSpace2b" presStyleCnt="0"/>
      <dgm:spPr/>
    </dgm:pt>
    <dgm:pt modelId="{4812FF7F-3FCD-4E8C-A070-69DCB1B9E578}" type="pres">
      <dgm:prSet presAssocID="{1735CD86-E5AB-4747-B1ED-21C5C37B03CD}" presName="horz2" presStyleCnt="0"/>
      <dgm:spPr/>
    </dgm:pt>
    <dgm:pt modelId="{29DE2E12-8449-4456-94E1-AAA62850FC3B}" type="pres">
      <dgm:prSet presAssocID="{1735CD86-E5AB-4747-B1ED-21C5C37B03CD}" presName="horzSpace2" presStyleCnt="0"/>
      <dgm:spPr/>
    </dgm:pt>
    <dgm:pt modelId="{440C7550-5457-4687-A427-C9B70A9D8751}" type="pres">
      <dgm:prSet presAssocID="{1735CD86-E5AB-4747-B1ED-21C5C37B03CD}" presName="tx2" presStyleLbl="revTx" presStyleIdx="3" presStyleCnt="4"/>
      <dgm:spPr/>
    </dgm:pt>
    <dgm:pt modelId="{C7D53E8B-0394-4739-9984-A7EA7485AC12}" type="pres">
      <dgm:prSet presAssocID="{1735CD86-E5AB-4747-B1ED-21C5C37B03CD}" presName="vert2" presStyleCnt="0"/>
      <dgm:spPr/>
    </dgm:pt>
    <dgm:pt modelId="{3ACD8287-2AE2-4D6C-9A0D-63E7A897B401}" type="pres">
      <dgm:prSet presAssocID="{1735CD86-E5AB-4747-B1ED-21C5C37B03CD}" presName="thinLine2b" presStyleLbl="callout" presStyleIdx="2" presStyleCnt="3"/>
      <dgm:spPr/>
    </dgm:pt>
    <dgm:pt modelId="{520D1F72-CA02-452D-B0B2-7B328D268367}" type="pres">
      <dgm:prSet presAssocID="{1735CD86-E5AB-4747-B1ED-21C5C37B03CD}" presName="vertSpace2b" presStyleCnt="0"/>
      <dgm:spPr/>
    </dgm:pt>
  </dgm:ptLst>
  <dgm:cxnLst>
    <dgm:cxn modelId="{944AD95F-9B93-46BF-BAA0-9BDD234B3D82}" srcId="{02BE9E27-3B4C-4537-ADA7-8DDEB65A8441}" destId="{568BB948-E2E2-4812-822E-B9A035C7B28D}" srcOrd="0" destOrd="0" parTransId="{66217BA6-C703-46CF-81F4-B0E15E0C423D}" sibTransId="{C5FBE79D-9627-4C63-B924-8D3F4074C096}"/>
    <dgm:cxn modelId="{C56F9C6B-8938-4211-A24C-E913941F4B27}" type="presOf" srcId="{568BB948-E2E2-4812-822E-B9A035C7B28D}" destId="{562CD656-3392-413A-9D18-85A0B2C13FBA}" srcOrd="0" destOrd="0" presId="urn:microsoft.com/office/officeart/2008/layout/LinedList"/>
    <dgm:cxn modelId="{25558D9A-62AB-402D-B6D4-72C24CE20ED2}" type="presOf" srcId="{85DBD6AC-1F1B-447B-B4BD-32EF75FCB228}" destId="{A59D0580-FD87-4D74-AE3F-9B6EF6DE153C}" srcOrd="0" destOrd="0" presId="urn:microsoft.com/office/officeart/2008/layout/LinedList"/>
    <dgm:cxn modelId="{720459CB-07A4-416A-95F2-DD1EE4E160E2}" type="presOf" srcId="{02BE9E27-3B4C-4537-ADA7-8DDEB65A8441}" destId="{349BE81D-ADEA-42FA-BDB3-6A0DF71C88F8}" srcOrd="0" destOrd="0" presId="urn:microsoft.com/office/officeart/2008/layout/LinedList"/>
    <dgm:cxn modelId="{AEC9ECDC-E191-4891-B77F-B63D4711D18C}" type="presOf" srcId="{41B1A063-1368-4758-8CAD-B946958DC131}" destId="{D87FEE90-4792-4028-BEC9-92AF5ABFEFEC}" srcOrd="0" destOrd="0" presId="urn:microsoft.com/office/officeart/2008/layout/LinedList"/>
    <dgm:cxn modelId="{512014DF-EFBA-4F6A-B6F5-FAD8E35534FB}" srcId="{85DBD6AC-1F1B-447B-B4BD-32EF75FCB228}" destId="{02BE9E27-3B4C-4537-ADA7-8DDEB65A8441}" srcOrd="0" destOrd="0" parTransId="{087D6B46-3AA5-42AD-9DC2-18C597185F52}" sibTransId="{AAF65922-4258-494A-8CFF-25864A51F5F7}"/>
    <dgm:cxn modelId="{DF19C1E5-A186-4E81-AED7-871F0A37EE7E}" type="presOf" srcId="{1735CD86-E5AB-4747-B1ED-21C5C37B03CD}" destId="{440C7550-5457-4687-A427-C9B70A9D8751}" srcOrd="0" destOrd="0" presId="urn:microsoft.com/office/officeart/2008/layout/LinedList"/>
    <dgm:cxn modelId="{6D3EA5FA-1D87-4C00-9EA7-EC581946C524}" srcId="{02BE9E27-3B4C-4537-ADA7-8DDEB65A8441}" destId="{1735CD86-E5AB-4747-B1ED-21C5C37B03CD}" srcOrd="2" destOrd="0" parTransId="{24E47E55-C3FF-42FA-A5DF-EF31989D267C}" sibTransId="{0577F005-1099-47D5-8C6A-384B26A26CCD}"/>
    <dgm:cxn modelId="{55B840FD-5C3D-460E-A26B-AD1D738C3352}" srcId="{02BE9E27-3B4C-4537-ADA7-8DDEB65A8441}" destId="{41B1A063-1368-4758-8CAD-B946958DC131}" srcOrd="1" destOrd="0" parTransId="{2295AA19-3E8E-47F9-AC30-05E59F2D817B}" sibTransId="{77E44498-C3D2-4494-B083-A1F0352B98F3}"/>
    <dgm:cxn modelId="{4A6D223A-C941-477A-95D1-5AA6077FECEC}" type="presParOf" srcId="{A59D0580-FD87-4D74-AE3F-9B6EF6DE153C}" destId="{686E44C5-1B27-4FAF-9F95-2B9DAB2C8D36}" srcOrd="0" destOrd="0" presId="urn:microsoft.com/office/officeart/2008/layout/LinedList"/>
    <dgm:cxn modelId="{3081417A-62B2-4458-82F9-7783923556C1}" type="presParOf" srcId="{A59D0580-FD87-4D74-AE3F-9B6EF6DE153C}" destId="{3FB0E597-7234-4CB0-9741-6DEAAD83FB82}" srcOrd="1" destOrd="0" presId="urn:microsoft.com/office/officeart/2008/layout/LinedList"/>
    <dgm:cxn modelId="{7B75FDD3-7897-4852-957C-DD3A3CBE0E48}" type="presParOf" srcId="{3FB0E597-7234-4CB0-9741-6DEAAD83FB82}" destId="{349BE81D-ADEA-42FA-BDB3-6A0DF71C88F8}" srcOrd="0" destOrd="0" presId="urn:microsoft.com/office/officeart/2008/layout/LinedList"/>
    <dgm:cxn modelId="{2A4B0AE7-2D93-4141-9524-D04AEC8E1466}" type="presParOf" srcId="{3FB0E597-7234-4CB0-9741-6DEAAD83FB82}" destId="{10D020EF-FD15-4555-A688-F73BB7F5C2A6}" srcOrd="1" destOrd="0" presId="urn:microsoft.com/office/officeart/2008/layout/LinedList"/>
    <dgm:cxn modelId="{4C0B002D-CC22-4B82-A8A0-8D41A8B22E2B}" type="presParOf" srcId="{10D020EF-FD15-4555-A688-F73BB7F5C2A6}" destId="{ABE82A98-1071-4229-B6FE-C78951A26720}" srcOrd="0" destOrd="0" presId="urn:microsoft.com/office/officeart/2008/layout/LinedList"/>
    <dgm:cxn modelId="{B5E67550-260D-491A-B2DA-E2F2DFCED191}" type="presParOf" srcId="{10D020EF-FD15-4555-A688-F73BB7F5C2A6}" destId="{F65AD62A-1B9E-47CC-A05D-3C628F9E6029}" srcOrd="1" destOrd="0" presId="urn:microsoft.com/office/officeart/2008/layout/LinedList"/>
    <dgm:cxn modelId="{4349EFE1-E9AC-47DC-83AF-BAA5E009A2FA}" type="presParOf" srcId="{F65AD62A-1B9E-47CC-A05D-3C628F9E6029}" destId="{D448EA4E-835A-4F62-B763-543CA3DD7596}" srcOrd="0" destOrd="0" presId="urn:microsoft.com/office/officeart/2008/layout/LinedList"/>
    <dgm:cxn modelId="{24C75C64-CC5E-4775-BDA0-75A8B252FC55}" type="presParOf" srcId="{F65AD62A-1B9E-47CC-A05D-3C628F9E6029}" destId="{562CD656-3392-413A-9D18-85A0B2C13FBA}" srcOrd="1" destOrd="0" presId="urn:microsoft.com/office/officeart/2008/layout/LinedList"/>
    <dgm:cxn modelId="{4EAE7CC5-5546-4E4E-8C3C-3537D3429FBB}" type="presParOf" srcId="{F65AD62A-1B9E-47CC-A05D-3C628F9E6029}" destId="{F020F9C4-906A-4C3F-990F-EE6B5103CC2D}" srcOrd="2" destOrd="0" presId="urn:microsoft.com/office/officeart/2008/layout/LinedList"/>
    <dgm:cxn modelId="{77298E24-4640-48DD-B3D6-650FC00A9722}" type="presParOf" srcId="{10D020EF-FD15-4555-A688-F73BB7F5C2A6}" destId="{D5B79CDD-3716-4DF7-868A-C7BE966B068E}" srcOrd="2" destOrd="0" presId="urn:microsoft.com/office/officeart/2008/layout/LinedList"/>
    <dgm:cxn modelId="{B1731BA3-2F44-46E8-9F15-986C07222C0F}" type="presParOf" srcId="{10D020EF-FD15-4555-A688-F73BB7F5C2A6}" destId="{8F6DE3A8-BC42-4244-863D-ACBBC9A56F90}" srcOrd="3" destOrd="0" presId="urn:microsoft.com/office/officeart/2008/layout/LinedList"/>
    <dgm:cxn modelId="{09783F6B-77E7-4C6C-B4CD-014A4853004D}" type="presParOf" srcId="{10D020EF-FD15-4555-A688-F73BB7F5C2A6}" destId="{0DC28720-8F0F-48E2-B611-680FF170267F}" srcOrd="4" destOrd="0" presId="urn:microsoft.com/office/officeart/2008/layout/LinedList"/>
    <dgm:cxn modelId="{274DC5A7-C6E9-4925-A037-DA9C96333E6E}" type="presParOf" srcId="{0DC28720-8F0F-48E2-B611-680FF170267F}" destId="{6E92B7A3-AD9D-40E0-AB65-6B3D11570A3F}" srcOrd="0" destOrd="0" presId="urn:microsoft.com/office/officeart/2008/layout/LinedList"/>
    <dgm:cxn modelId="{D955A596-EA12-4D40-AC2B-AEF2AB872705}" type="presParOf" srcId="{0DC28720-8F0F-48E2-B611-680FF170267F}" destId="{D87FEE90-4792-4028-BEC9-92AF5ABFEFEC}" srcOrd="1" destOrd="0" presId="urn:microsoft.com/office/officeart/2008/layout/LinedList"/>
    <dgm:cxn modelId="{93B863C0-3412-4515-AAF1-C419F62A82A3}" type="presParOf" srcId="{0DC28720-8F0F-48E2-B611-680FF170267F}" destId="{043A4DFC-A876-4BA1-833A-8657306545BC}" srcOrd="2" destOrd="0" presId="urn:microsoft.com/office/officeart/2008/layout/LinedList"/>
    <dgm:cxn modelId="{6B7786C1-527E-4172-AF19-D2A6CF7D5D86}" type="presParOf" srcId="{10D020EF-FD15-4555-A688-F73BB7F5C2A6}" destId="{CFDF1063-E14D-4037-95DB-54424AC5AAB2}" srcOrd="5" destOrd="0" presId="urn:microsoft.com/office/officeart/2008/layout/LinedList"/>
    <dgm:cxn modelId="{09D27747-02E9-4040-833F-B389E67B75B1}" type="presParOf" srcId="{10D020EF-FD15-4555-A688-F73BB7F5C2A6}" destId="{11721693-37A7-4576-9BE5-54829476430E}" srcOrd="6" destOrd="0" presId="urn:microsoft.com/office/officeart/2008/layout/LinedList"/>
    <dgm:cxn modelId="{914D7B19-4293-48ED-B9DB-56D32426EA6C}" type="presParOf" srcId="{10D020EF-FD15-4555-A688-F73BB7F5C2A6}" destId="{4812FF7F-3FCD-4E8C-A070-69DCB1B9E578}" srcOrd="7" destOrd="0" presId="urn:microsoft.com/office/officeart/2008/layout/LinedList"/>
    <dgm:cxn modelId="{80AA543B-6471-4BDE-BA23-F88D156DA8CA}" type="presParOf" srcId="{4812FF7F-3FCD-4E8C-A070-69DCB1B9E578}" destId="{29DE2E12-8449-4456-94E1-AAA62850FC3B}" srcOrd="0" destOrd="0" presId="urn:microsoft.com/office/officeart/2008/layout/LinedList"/>
    <dgm:cxn modelId="{A21BE486-6A5B-439B-870A-BF5066C7AB9E}" type="presParOf" srcId="{4812FF7F-3FCD-4E8C-A070-69DCB1B9E578}" destId="{440C7550-5457-4687-A427-C9B70A9D8751}" srcOrd="1" destOrd="0" presId="urn:microsoft.com/office/officeart/2008/layout/LinedList"/>
    <dgm:cxn modelId="{35F6E036-B159-4867-BFF1-F4374EBCAF22}" type="presParOf" srcId="{4812FF7F-3FCD-4E8C-A070-69DCB1B9E578}" destId="{C7D53E8B-0394-4739-9984-A7EA7485AC12}" srcOrd="2" destOrd="0" presId="urn:microsoft.com/office/officeart/2008/layout/LinedList"/>
    <dgm:cxn modelId="{82F49F0D-5269-4B3F-8DC0-349963142AAE}" type="presParOf" srcId="{10D020EF-FD15-4555-A688-F73BB7F5C2A6}" destId="{3ACD8287-2AE2-4D6C-9A0D-63E7A897B401}" srcOrd="8" destOrd="0" presId="urn:microsoft.com/office/officeart/2008/layout/LinedList"/>
    <dgm:cxn modelId="{AEE3E90C-49DD-4718-B425-E801975E7C5F}" type="presParOf" srcId="{10D020EF-FD15-4555-A688-F73BB7F5C2A6}" destId="{520D1F72-CA02-452D-B0B2-7B328D26836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478D82-6864-45EF-9938-8F5C2DE970C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2F45E18-3291-47D7-B5B7-BC1B024CCC28}">
      <dgm:prSet phldrT="[Текст]"/>
      <dgm:spPr/>
      <dgm:t>
        <a:bodyPr/>
        <a:lstStyle/>
        <a:p>
          <a:r>
            <a:rPr lang="ru-RU" dirty="0"/>
            <a:t>клиент</a:t>
          </a:r>
        </a:p>
      </dgm:t>
    </dgm:pt>
    <dgm:pt modelId="{5A320AF1-997F-4F4C-BC6A-3AB54B4BA43D}" type="parTrans" cxnId="{B7C22B70-05B0-4CD2-8BF9-F12950FC185F}">
      <dgm:prSet/>
      <dgm:spPr/>
      <dgm:t>
        <a:bodyPr/>
        <a:lstStyle/>
        <a:p>
          <a:endParaRPr lang="ru-RU"/>
        </a:p>
      </dgm:t>
    </dgm:pt>
    <dgm:pt modelId="{5DECA21B-DD2C-425A-8183-D1B92F59BB38}" type="sibTrans" cxnId="{B7C22B70-05B0-4CD2-8BF9-F12950FC185F}">
      <dgm:prSet/>
      <dgm:spPr/>
      <dgm:t>
        <a:bodyPr/>
        <a:lstStyle/>
        <a:p>
          <a:endParaRPr lang="ru-RU"/>
        </a:p>
      </dgm:t>
    </dgm:pt>
    <dgm:pt modelId="{409ACE18-6822-408C-AE1C-7F21E0EBC9A4}">
      <dgm:prSet phldrT="[Текст]"/>
      <dgm:spPr/>
      <dgm:t>
        <a:bodyPr/>
        <a:lstStyle/>
        <a:p>
          <a:r>
            <a:rPr lang="ru-RU" dirty="0"/>
            <a:t>сервер</a:t>
          </a:r>
        </a:p>
      </dgm:t>
    </dgm:pt>
    <dgm:pt modelId="{BA3717DF-C22F-453A-AA41-F6B20957D02D}" type="parTrans" cxnId="{19E5631F-3CB9-45E7-8BD6-AF89F43BADD6}">
      <dgm:prSet/>
      <dgm:spPr/>
      <dgm:t>
        <a:bodyPr/>
        <a:lstStyle/>
        <a:p>
          <a:endParaRPr lang="ru-RU"/>
        </a:p>
      </dgm:t>
    </dgm:pt>
    <dgm:pt modelId="{954E52CD-B31B-4985-B82D-3FCBB4FE092E}" type="sibTrans" cxnId="{19E5631F-3CB9-45E7-8BD6-AF89F43BADD6}">
      <dgm:prSet/>
      <dgm:spPr/>
      <dgm:t>
        <a:bodyPr/>
        <a:lstStyle/>
        <a:p>
          <a:endParaRPr lang="ru-RU"/>
        </a:p>
      </dgm:t>
    </dgm:pt>
    <dgm:pt modelId="{5DD6B848-CCE8-46C2-B626-F26DA538C215}">
      <dgm:prSet phldrT="[Текст]"/>
      <dgm:spPr/>
      <dgm:t>
        <a:bodyPr/>
        <a:lstStyle/>
        <a:p>
          <a:r>
            <a:rPr lang="ru-RU" dirty="0"/>
            <a:t>хранилище</a:t>
          </a:r>
        </a:p>
      </dgm:t>
    </dgm:pt>
    <dgm:pt modelId="{7FD509FB-F849-4CE8-A436-8F9AC7CA5382}" type="parTrans" cxnId="{AEA70BDE-5192-46C5-8B6E-1EFBA2DA4B09}">
      <dgm:prSet/>
      <dgm:spPr/>
      <dgm:t>
        <a:bodyPr/>
        <a:lstStyle/>
        <a:p>
          <a:endParaRPr lang="ru-RU"/>
        </a:p>
      </dgm:t>
    </dgm:pt>
    <dgm:pt modelId="{378F42A0-DD93-4D17-9B8E-EB124778160B}" type="sibTrans" cxnId="{AEA70BDE-5192-46C5-8B6E-1EFBA2DA4B09}">
      <dgm:prSet/>
      <dgm:spPr/>
      <dgm:t>
        <a:bodyPr/>
        <a:lstStyle/>
        <a:p>
          <a:endParaRPr lang="ru-RU"/>
        </a:p>
      </dgm:t>
    </dgm:pt>
    <dgm:pt modelId="{094B7659-46B5-41C5-91F6-EE9C31792D62}" type="pres">
      <dgm:prSet presAssocID="{6A478D82-6864-45EF-9938-8F5C2DE970C8}" presName="Name0" presStyleCnt="0">
        <dgm:presLayoutVars>
          <dgm:dir/>
          <dgm:animLvl val="lvl"/>
          <dgm:resizeHandles val="exact"/>
        </dgm:presLayoutVars>
      </dgm:prSet>
      <dgm:spPr/>
    </dgm:pt>
    <dgm:pt modelId="{0AFBD4D1-9CEF-4252-AAD7-6BFF304CE686}" type="pres">
      <dgm:prSet presAssocID="{52F45E18-3291-47D7-B5B7-BC1B024CCC2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BB4C823-730E-4F22-9B29-215B8029D446}" type="pres">
      <dgm:prSet presAssocID="{5DECA21B-DD2C-425A-8183-D1B92F59BB38}" presName="parTxOnlySpace" presStyleCnt="0"/>
      <dgm:spPr/>
    </dgm:pt>
    <dgm:pt modelId="{07469EE7-42E9-4C6A-B405-AD9EF62A541B}" type="pres">
      <dgm:prSet presAssocID="{409ACE18-6822-408C-AE1C-7F21E0EBC9A4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D5A3FF83-D034-41F6-82C6-20D2CA950598}" type="pres">
      <dgm:prSet presAssocID="{954E52CD-B31B-4985-B82D-3FCBB4FE092E}" presName="parTxOnlySpace" presStyleCnt="0"/>
      <dgm:spPr/>
    </dgm:pt>
    <dgm:pt modelId="{B7854EDD-827E-46D6-A569-9D3E7BB8E06E}" type="pres">
      <dgm:prSet presAssocID="{5DD6B848-CCE8-46C2-B626-F26DA538C215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56ECBE02-1207-48CD-9721-841289F5ECC7}" type="presOf" srcId="{52F45E18-3291-47D7-B5B7-BC1B024CCC28}" destId="{0AFBD4D1-9CEF-4252-AAD7-6BFF304CE686}" srcOrd="0" destOrd="0" presId="urn:microsoft.com/office/officeart/2005/8/layout/chevron1"/>
    <dgm:cxn modelId="{19E5631F-3CB9-45E7-8BD6-AF89F43BADD6}" srcId="{6A478D82-6864-45EF-9938-8F5C2DE970C8}" destId="{409ACE18-6822-408C-AE1C-7F21E0EBC9A4}" srcOrd="1" destOrd="0" parTransId="{BA3717DF-C22F-453A-AA41-F6B20957D02D}" sibTransId="{954E52CD-B31B-4985-B82D-3FCBB4FE092E}"/>
    <dgm:cxn modelId="{20E85930-7564-46B5-B887-3466E2067A41}" type="presOf" srcId="{409ACE18-6822-408C-AE1C-7F21E0EBC9A4}" destId="{07469EE7-42E9-4C6A-B405-AD9EF62A541B}" srcOrd="0" destOrd="0" presId="urn:microsoft.com/office/officeart/2005/8/layout/chevron1"/>
    <dgm:cxn modelId="{B7C22B70-05B0-4CD2-8BF9-F12950FC185F}" srcId="{6A478D82-6864-45EF-9938-8F5C2DE970C8}" destId="{52F45E18-3291-47D7-B5B7-BC1B024CCC28}" srcOrd="0" destOrd="0" parTransId="{5A320AF1-997F-4F4C-BC6A-3AB54B4BA43D}" sibTransId="{5DECA21B-DD2C-425A-8183-D1B92F59BB38}"/>
    <dgm:cxn modelId="{A8679B81-FD3E-42D8-B3DD-3414453125CD}" type="presOf" srcId="{6A478D82-6864-45EF-9938-8F5C2DE970C8}" destId="{094B7659-46B5-41C5-91F6-EE9C31792D62}" srcOrd="0" destOrd="0" presId="urn:microsoft.com/office/officeart/2005/8/layout/chevron1"/>
    <dgm:cxn modelId="{B112F88D-7DDF-4063-99E8-01A1471915D6}" type="presOf" srcId="{5DD6B848-CCE8-46C2-B626-F26DA538C215}" destId="{B7854EDD-827E-46D6-A569-9D3E7BB8E06E}" srcOrd="0" destOrd="0" presId="urn:microsoft.com/office/officeart/2005/8/layout/chevron1"/>
    <dgm:cxn modelId="{AEA70BDE-5192-46C5-8B6E-1EFBA2DA4B09}" srcId="{6A478D82-6864-45EF-9938-8F5C2DE970C8}" destId="{5DD6B848-CCE8-46C2-B626-F26DA538C215}" srcOrd="2" destOrd="0" parTransId="{7FD509FB-F849-4CE8-A436-8F9AC7CA5382}" sibTransId="{378F42A0-DD93-4D17-9B8E-EB124778160B}"/>
    <dgm:cxn modelId="{15869967-C593-41AB-9CF4-83E1FF5B494E}" type="presParOf" srcId="{094B7659-46B5-41C5-91F6-EE9C31792D62}" destId="{0AFBD4D1-9CEF-4252-AAD7-6BFF304CE686}" srcOrd="0" destOrd="0" presId="urn:microsoft.com/office/officeart/2005/8/layout/chevron1"/>
    <dgm:cxn modelId="{0E812F5F-1B0D-4D64-8EBB-E364BF979E2A}" type="presParOf" srcId="{094B7659-46B5-41C5-91F6-EE9C31792D62}" destId="{FBB4C823-730E-4F22-9B29-215B8029D446}" srcOrd="1" destOrd="0" presId="urn:microsoft.com/office/officeart/2005/8/layout/chevron1"/>
    <dgm:cxn modelId="{F58F2B41-1C61-46DE-BDB0-26AFF051F773}" type="presParOf" srcId="{094B7659-46B5-41C5-91F6-EE9C31792D62}" destId="{07469EE7-42E9-4C6A-B405-AD9EF62A541B}" srcOrd="2" destOrd="0" presId="urn:microsoft.com/office/officeart/2005/8/layout/chevron1"/>
    <dgm:cxn modelId="{125F31C3-1C56-4609-909A-AB751FAE8810}" type="presParOf" srcId="{094B7659-46B5-41C5-91F6-EE9C31792D62}" destId="{D5A3FF83-D034-41F6-82C6-20D2CA950598}" srcOrd="3" destOrd="0" presId="urn:microsoft.com/office/officeart/2005/8/layout/chevron1"/>
    <dgm:cxn modelId="{C6DA5CA4-1E43-4DAE-80F5-59859BCC7B09}" type="presParOf" srcId="{094B7659-46B5-41C5-91F6-EE9C31792D62}" destId="{B7854EDD-827E-46D6-A569-9D3E7BB8E06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6E44C5-1B27-4FAF-9F95-2B9DAB2C8D36}">
      <dsp:nvSpPr>
        <dsp:cNvPr id="0" name=""/>
        <dsp:cNvSpPr/>
      </dsp:nvSpPr>
      <dsp:spPr>
        <a:xfrm>
          <a:off x="0" y="0"/>
          <a:ext cx="70645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BE81D-ADEA-42FA-BDB3-6A0DF71C88F8}">
      <dsp:nvSpPr>
        <dsp:cNvPr id="0" name=""/>
        <dsp:cNvSpPr/>
      </dsp:nvSpPr>
      <dsp:spPr>
        <a:xfrm>
          <a:off x="0" y="0"/>
          <a:ext cx="1412912" cy="5957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rPr>
            <a:t>Функции</a:t>
          </a:r>
        </a:p>
      </dsp:txBody>
      <dsp:txXfrm>
        <a:off x="0" y="0"/>
        <a:ext cx="1412912" cy="595716"/>
      </dsp:txXfrm>
    </dsp:sp>
    <dsp:sp modelId="{562CD656-3392-413A-9D18-85A0B2C13FBA}">
      <dsp:nvSpPr>
        <dsp:cNvPr id="0" name=""/>
        <dsp:cNvSpPr/>
      </dsp:nvSpPr>
      <dsp:spPr>
        <a:xfrm>
          <a:off x="1518881" y="57368"/>
          <a:ext cx="5545682" cy="114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rPr>
            <a:t>Передача имени и размера файла</a:t>
          </a:r>
        </a:p>
      </dsp:txBody>
      <dsp:txXfrm>
        <a:off x="1518881" y="57368"/>
        <a:ext cx="5545682" cy="1147373"/>
      </dsp:txXfrm>
    </dsp:sp>
    <dsp:sp modelId="{D5B79CDD-3716-4DF7-868A-C7BE966B068E}">
      <dsp:nvSpPr>
        <dsp:cNvPr id="0" name=""/>
        <dsp:cNvSpPr/>
      </dsp:nvSpPr>
      <dsp:spPr>
        <a:xfrm>
          <a:off x="1412912" y="1204741"/>
          <a:ext cx="56516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7FEE90-4792-4028-BEC9-92AF5ABFEFEC}">
      <dsp:nvSpPr>
        <dsp:cNvPr id="0" name=""/>
        <dsp:cNvSpPr/>
      </dsp:nvSpPr>
      <dsp:spPr>
        <a:xfrm>
          <a:off x="1518881" y="1262110"/>
          <a:ext cx="5545682" cy="114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rPr>
            <a:t>Передача файла по частям</a:t>
          </a:r>
        </a:p>
      </dsp:txBody>
      <dsp:txXfrm>
        <a:off x="1518881" y="1262110"/>
        <a:ext cx="5545682" cy="1147373"/>
      </dsp:txXfrm>
    </dsp:sp>
    <dsp:sp modelId="{CFDF1063-E14D-4037-95DB-54424AC5AAB2}">
      <dsp:nvSpPr>
        <dsp:cNvPr id="0" name=""/>
        <dsp:cNvSpPr/>
      </dsp:nvSpPr>
      <dsp:spPr>
        <a:xfrm>
          <a:off x="1412912" y="2409483"/>
          <a:ext cx="56516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0C7550-5457-4687-A427-C9B70A9D8751}">
      <dsp:nvSpPr>
        <dsp:cNvPr id="0" name=""/>
        <dsp:cNvSpPr/>
      </dsp:nvSpPr>
      <dsp:spPr>
        <a:xfrm>
          <a:off x="1518881" y="2466852"/>
          <a:ext cx="5545682" cy="114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rPr>
            <a:t>Сохранение файла в локальном хранилище</a:t>
          </a:r>
        </a:p>
      </dsp:txBody>
      <dsp:txXfrm>
        <a:off x="1518881" y="2466852"/>
        <a:ext cx="5545682" cy="1147373"/>
      </dsp:txXfrm>
    </dsp:sp>
    <dsp:sp modelId="{3ACD8287-2AE2-4D6C-9A0D-63E7A897B401}">
      <dsp:nvSpPr>
        <dsp:cNvPr id="0" name=""/>
        <dsp:cNvSpPr/>
      </dsp:nvSpPr>
      <dsp:spPr>
        <a:xfrm>
          <a:off x="1412912" y="3614225"/>
          <a:ext cx="56516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FBD4D1-9CEF-4252-AAD7-6BFF304CE686}">
      <dsp:nvSpPr>
        <dsp:cNvPr id="0" name=""/>
        <dsp:cNvSpPr/>
      </dsp:nvSpPr>
      <dsp:spPr>
        <a:xfrm>
          <a:off x="2543" y="2368123"/>
          <a:ext cx="3099195" cy="12396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клиент</a:t>
          </a:r>
        </a:p>
      </dsp:txBody>
      <dsp:txXfrm>
        <a:off x="622382" y="2368123"/>
        <a:ext cx="1859517" cy="1239678"/>
      </dsp:txXfrm>
    </dsp:sp>
    <dsp:sp modelId="{07469EE7-42E9-4C6A-B405-AD9EF62A541B}">
      <dsp:nvSpPr>
        <dsp:cNvPr id="0" name=""/>
        <dsp:cNvSpPr/>
      </dsp:nvSpPr>
      <dsp:spPr>
        <a:xfrm>
          <a:off x="2791819" y="2368123"/>
          <a:ext cx="3099195" cy="12396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сервер</a:t>
          </a:r>
        </a:p>
      </dsp:txBody>
      <dsp:txXfrm>
        <a:off x="3411658" y="2368123"/>
        <a:ext cx="1859517" cy="1239678"/>
      </dsp:txXfrm>
    </dsp:sp>
    <dsp:sp modelId="{B7854EDD-827E-46D6-A569-9D3E7BB8E06E}">
      <dsp:nvSpPr>
        <dsp:cNvPr id="0" name=""/>
        <dsp:cNvSpPr/>
      </dsp:nvSpPr>
      <dsp:spPr>
        <a:xfrm>
          <a:off x="5581095" y="2368123"/>
          <a:ext cx="3099195" cy="12396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хранилище</a:t>
          </a:r>
        </a:p>
      </dsp:txBody>
      <dsp:txXfrm>
        <a:off x="6200934" y="2368123"/>
        <a:ext cx="1859517" cy="1239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 bwMode="auto">
          <a:xfrm>
            <a:off x="1372552" y="3192907"/>
            <a:ext cx="15555595" cy="2162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chemeClr val="bg1"/>
                </a:solidFill>
                <a:latin typeface="Roboto Bk"/>
                <a:cs typeface="Roboto Bk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2745105" y="5767832"/>
            <a:ext cx="12810490" cy="2574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10/29/2024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5900" b="1" i="0">
                <a:solidFill>
                  <a:schemeClr val="bg1"/>
                </a:solidFill>
                <a:latin typeface="Roboto Bk"/>
                <a:cs typeface="Roboto Bk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/>
        <p:txBody>
          <a:bodyPr lIns="0" tIns="0" rIns="0" bIns="0"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10/29/2024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5900" b="1" i="0">
                <a:solidFill>
                  <a:schemeClr val="bg1"/>
                </a:solidFill>
                <a:latin typeface="Roboto Bk"/>
                <a:cs typeface="Roboto Bk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 bwMode="auto">
          <a:xfrm>
            <a:off x="915035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 bwMode="auto">
          <a:xfrm>
            <a:off x="9424860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10/29/2024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5900" b="1" i="0">
                <a:solidFill>
                  <a:schemeClr val="bg1"/>
                </a:solidFill>
                <a:latin typeface="Roboto Bk"/>
                <a:cs typeface="Roboto Bk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10/29/2024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10/29/2024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/>
          <a:stretch/>
        </p:blipFill>
        <p:spPr bwMode="auto"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2166797" y="1147178"/>
            <a:ext cx="13967104" cy="925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chemeClr val="bg1"/>
                </a:solidFill>
                <a:latin typeface="Roboto Bk"/>
                <a:cs typeface="Roboto Bk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915035" y="2368931"/>
            <a:ext cx="16470630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6222238" y="9578721"/>
            <a:ext cx="5856224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91503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10/29/2024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1317650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3" Type="http://schemas.openxmlformats.org/officeDocument/2006/relationships/image" Target="../media/image8.png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2" Type="http://schemas.openxmlformats.org/officeDocument/2006/relationships/image" Target="../media/image7.png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microsoft.com/office/2007/relationships/diagramDrawing" Target="../diagrams/drawing1.xml"/><Relationship Id="rId5" Type="http://schemas.openxmlformats.org/officeDocument/2006/relationships/image" Target="../media/image10.png"/><Relationship Id="rId15" Type="http://schemas.openxmlformats.org/officeDocument/2006/relationships/diagramColors" Target="../diagrams/colors2.xml"/><Relationship Id="rId10" Type="http://schemas.openxmlformats.org/officeDocument/2006/relationships/diagramColors" Target="../diagrams/colors1.xml"/><Relationship Id="rId4" Type="http://schemas.openxmlformats.org/officeDocument/2006/relationships/image" Target="../media/image9.png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 bwMode="auto">
          <a:xfrm>
            <a:off x="10445750" y="794314"/>
            <a:ext cx="6547527" cy="926536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1156970" marR="5080" indent="-1144905">
              <a:lnSpc>
                <a:spcPts val="5850"/>
              </a:lnSpc>
              <a:spcBef>
                <a:spcPts val="1325"/>
              </a:spcBef>
              <a:defRPr/>
            </a:pPr>
            <a:r>
              <a:rPr lang="ru-RU" spc="-10" dirty="0">
                <a:solidFill>
                  <a:srgbClr val="48FFD5"/>
                </a:solidFill>
              </a:rPr>
              <a:t>Грозные Воины</a:t>
            </a:r>
            <a:endParaRPr spc="-10" dirty="0">
              <a:solidFill>
                <a:srgbClr val="48FFD5"/>
              </a:solidFill>
            </a:endParaRPr>
          </a:p>
        </p:txBody>
      </p:sp>
      <p:sp>
        <p:nvSpPr>
          <p:cNvPr id="4" name="object 4"/>
          <p:cNvSpPr/>
          <p:nvPr/>
        </p:nvSpPr>
        <p:spPr bwMode="auto">
          <a:xfrm>
            <a:off x="7604924" y="8172463"/>
            <a:ext cx="460375" cy="462915"/>
          </a:xfrm>
          <a:custGeom>
            <a:avLst/>
            <a:gdLst/>
            <a:ahLst/>
            <a:cxnLst/>
            <a:rect l="l" t="t" r="r" b="b"/>
            <a:pathLst>
              <a:path w="460375" h="462915" extrusionOk="0">
                <a:moveTo>
                  <a:pt x="460006" y="0"/>
                </a:moveTo>
                <a:lnTo>
                  <a:pt x="0" y="0"/>
                </a:lnTo>
                <a:lnTo>
                  <a:pt x="0" y="462495"/>
                </a:lnTo>
                <a:lnTo>
                  <a:pt x="460006" y="462495"/>
                </a:lnTo>
                <a:lnTo>
                  <a:pt x="460006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5" name="object 5"/>
          <p:cNvSpPr/>
          <p:nvPr/>
        </p:nvSpPr>
        <p:spPr bwMode="auto">
          <a:xfrm>
            <a:off x="7302437" y="6659968"/>
            <a:ext cx="857885" cy="1077595"/>
          </a:xfrm>
          <a:custGeom>
            <a:avLst/>
            <a:gdLst/>
            <a:ahLst/>
            <a:cxnLst/>
            <a:rect l="l" t="t" r="r" b="b"/>
            <a:pathLst>
              <a:path w="857884" h="1077595" extrusionOk="0">
                <a:moveTo>
                  <a:pt x="414985" y="535000"/>
                </a:moveTo>
                <a:lnTo>
                  <a:pt x="407543" y="494665"/>
                </a:lnTo>
                <a:lnTo>
                  <a:pt x="389661" y="457085"/>
                </a:lnTo>
                <a:lnTo>
                  <a:pt x="363512" y="421424"/>
                </a:lnTo>
                <a:lnTo>
                  <a:pt x="331228" y="386842"/>
                </a:lnTo>
                <a:lnTo>
                  <a:pt x="294995" y="352513"/>
                </a:lnTo>
                <a:lnTo>
                  <a:pt x="260121" y="315937"/>
                </a:lnTo>
                <a:lnTo>
                  <a:pt x="226936" y="278257"/>
                </a:lnTo>
                <a:lnTo>
                  <a:pt x="197485" y="238760"/>
                </a:lnTo>
                <a:lnTo>
                  <a:pt x="173875" y="196773"/>
                </a:lnTo>
                <a:lnTo>
                  <a:pt x="158178" y="151587"/>
                </a:lnTo>
                <a:lnTo>
                  <a:pt x="152488" y="102501"/>
                </a:lnTo>
                <a:lnTo>
                  <a:pt x="74993" y="102501"/>
                </a:lnTo>
                <a:lnTo>
                  <a:pt x="80327" y="158750"/>
                </a:lnTo>
                <a:lnTo>
                  <a:pt x="95072" y="209931"/>
                </a:lnTo>
                <a:lnTo>
                  <a:pt x="117297" y="256463"/>
                </a:lnTo>
                <a:lnTo>
                  <a:pt x="145072" y="298805"/>
                </a:lnTo>
                <a:lnTo>
                  <a:pt x="176479" y="337388"/>
                </a:lnTo>
                <a:lnTo>
                  <a:pt x="209600" y="372643"/>
                </a:lnTo>
                <a:lnTo>
                  <a:pt x="242493" y="405003"/>
                </a:lnTo>
                <a:lnTo>
                  <a:pt x="278155" y="441528"/>
                </a:lnTo>
                <a:lnTo>
                  <a:pt x="308419" y="475945"/>
                </a:lnTo>
                <a:lnTo>
                  <a:pt x="330733" y="508012"/>
                </a:lnTo>
                <a:lnTo>
                  <a:pt x="342493" y="537502"/>
                </a:lnTo>
                <a:lnTo>
                  <a:pt x="331787" y="568413"/>
                </a:lnTo>
                <a:lnTo>
                  <a:pt x="309359" y="600951"/>
                </a:lnTo>
                <a:lnTo>
                  <a:pt x="278498" y="634885"/>
                </a:lnTo>
                <a:lnTo>
                  <a:pt x="242493" y="670013"/>
                </a:lnTo>
                <a:lnTo>
                  <a:pt x="208813" y="704088"/>
                </a:lnTo>
                <a:lnTo>
                  <a:pt x="175387" y="740308"/>
                </a:lnTo>
                <a:lnTo>
                  <a:pt x="144030" y="779284"/>
                </a:lnTo>
                <a:lnTo>
                  <a:pt x="116509" y="821639"/>
                </a:lnTo>
                <a:lnTo>
                  <a:pt x="94640" y="867968"/>
                </a:lnTo>
                <a:lnTo>
                  <a:pt x="80200" y="918883"/>
                </a:lnTo>
                <a:lnTo>
                  <a:pt x="74993" y="974991"/>
                </a:lnTo>
                <a:lnTo>
                  <a:pt x="152488" y="974991"/>
                </a:lnTo>
                <a:lnTo>
                  <a:pt x="158178" y="925068"/>
                </a:lnTo>
                <a:lnTo>
                  <a:pt x="173875" y="879729"/>
                </a:lnTo>
                <a:lnTo>
                  <a:pt x="197485" y="838123"/>
                </a:lnTo>
                <a:lnTo>
                  <a:pt x="226936" y="799452"/>
                </a:lnTo>
                <a:lnTo>
                  <a:pt x="260121" y="762850"/>
                </a:lnTo>
                <a:lnTo>
                  <a:pt x="294995" y="727506"/>
                </a:lnTo>
                <a:lnTo>
                  <a:pt x="330022" y="692924"/>
                </a:lnTo>
                <a:lnTo>
                  <a:pt x="361708" y="657860"/>
                </a:lnTo>
                <a:lnTo>
                  <a:pt x="387870" y="621842"/>
                </a:lnTo>
                <a:lnTo>
                  <a:pt x="406349" y="584390"/>
                </a:lnTo>
                <a:lnTo>
                  <a:pt x="414985" y="545007"/>
                </a:lnTo>
                <a:lnTo>
                  <a:pt x="414985" y="535000"/>
                </a:lnTo>
                <a:close/>
              </a:path>
              <a:path w="857884" h="1077595" extrusionOk="0">
                <a:moveTo>
                  <a:pt x="609981" y="275005"/>
                </a:moveTo>
                <a:lnTo>
                  <a:pt x="254990" y="275005"/>
                </a:lnTo>
                <a:lnTo>
                  <a:pt x="276504" y="298297"/>
                </a:lnTo>
                <a:lnTo>
                  <a:pt x="299669" y="322503"/>
                </a:lnTo>
                <a:lnTo>
                  <a:pt x="324243" y="346722"/>
                </a:lnTo>
                <a:lnTo>
                  <a:pt x="349986" y="370001"/>
                </a:lnTo>
                <a:lnTo>
                  <a:pt x="370065" y="391566"/>
                </a:lnTo>
                <a:lnTo>
                  <a:pt x="405536" y="440321"/>
                </a:lnTo>
                <a:lnTo>
                  <a:pt x="423697" y="475399"/>
                </a:lnTo>
                <a:lnTo>
                  <a:pt x="432485" y="499999"/>
                </a:lnTo>
                <a:lnTo>
                  <a:pt x="432485" y="497497"/>
                </a:lnTo>
                <a:lnTo>
                  <a:pt x="434987" y="490016"/>
                </a:lnTo>
                <a:lnTo>
                  <a:pt x="434987" y="487502"/>
                </a:lnTo>
                <a:lnTo>
                  <a:pt x="439597" y="474776"/>
                </a:lnTo>
                <a:lnTo>
                  <a:pt x="445604" y="462508"/>
                </a:lnTo>
                <a:lnTo>
                  <a:pt x="452564" y="450240"/>
                </a:lnTo>
                <a:lnTo>
                  <a:pt x="459994" y="437502"/>
                </a:lnTo>
                <a:lnTo>
                  <a:pt x="476504" y="416915"/>
                </a:lnTo>
                <a:lnTo>
                  <a:pt x="492798" y="396570"/>
                </a:lnTo>
                <a:lnTo>
                  <a:pt x="509549" y="376682"/>
                </a:lnTo>
                <a:lnTo>
                  <a:pt x="527494" y="357492"/>
                </a:lnTo>
                <a:lnTo>
                  <a:pt x="548462" y="336880"/>
                </a:lnTo>
                <a:lnTo>
                  <a:pt x="569671" y="316255"/>
                </a:lnTo>
                <a:lnTo>
                  <a:pt x="590410" y="295630"/>
                </a:lnTo>
                <a:lnTo>
                  <a:pt x="609981" y="275005"/>
                </a:lnTo>
                <a:close/>
              </a:path>
              <a:path w="857884" h="1077595" extrusionOk="0">
                <a:moveTo>
                  <a:pt x="789990" y="97497"/>
                </a:moveTo>
                <a:lnTo>
                  <a:pt x="714984" y="97497"/>
                </a:lnTo>
                <a:lnTo>
                  <a:pt x="709256" y="148501"/>
                </a:lnTo>
                <a:lnTo>
                  <a:pt x="693407" y="194640"/>
                </a:lnTo>
                <a:lnTo>
                  <a:pt x="669353" y="236880"/>
                </a:lnTo>
                <a:lnTo>
                  <a:pt x="639051" y="276212"/>
                </a:lnTo>
                <a:lnTo>
                  <a:pt x="604443" y="313601"/>
                </a:lnTo>
                <a:lnTo>
                  <a:pt x="567486" y="349999"/>
                </a:lnTo>
                <a:lnTo>
                  <a:pt x="533641" y="384581"/>
                </a:lnTo>
                <a:lnTo>
                  <a:pt x="502564" y="419646"/>
                </a:lnTo>
                <a:lnTo>
                  <a:pt x="476402" y="455663"/>
                </a:lnTo>
                <a:lnTo>
                  <a:pt x="457327" y="493128"/>
                </a:lnTo>
                <a:lnTo>
                  <a:pt x="447484" y="532511"/>
                </a:lnTo>
                <a:lnTo>
                  <a:pt x="447484" y="542505"/>
                </a:lnTo>
                <a:lnTo>
                  <a:pt x="456120" y="582853"/>
                </a:lnTo>
                <a:lnTo>
                  <a:pt x="474599" y="620420"/>
                </a:lnTo>
                <a:lnTo>
                  <a:pt x="500761" y="656082"/>
                </a:lnTo>
                <a:lnTo>
                  <a:pt x="532447" y="690664"/>
                </a:lnTo>
                <a:lnTo>
                  <a:pt x="567486" y="725004"/>
                </a:lnTo>
                <a:lnTo>
                  <a:pt x="603580" y="760717"/>
                </a:lnTo>
                <a:lnTo>
                  <a:pt x="637946" y="798156"/>
                </a:lnTo>
                <a:lnTo>
                  <a:pt x="668413" y="837819"/>
                </a:lnTo>
                <a:lnTo>
                  <a:pt x="692848" y="880186"/>
                </a:lnTo>
                <a:lnTo>
                  <a:pt x="709091" y="925753"/>
                </a:lnTo>
                <a:lnTo>
                  <a:pt x="714984" y="974991"/>
                </a:lnTo>
                <a:lnTo>
                  <a:pt x="789990" y="974991"/>
                </a:lnTo>
                <a:lnTo>
                  <a:pt x="784517" y="918743"/>
                </a:lnTo>
                <a:lnTo>
                  <a:pt x="769454" y="867524"/>
                </a:lnTo>
                <a:lnTo>
                  <a:pt x="746887" y="820851"/>
                </a:lnTo>
                <a:lnTo>
                  <a:pt x="718845" y="778243"/>
                </a:lnTo>
                <a:lnTo>
                  <a:pt x="687400" y="739216"/>
                </a:lnTo>
                <a:lnTo>
                  <a:pt x="654596" y="703300"/>
                </a:lnTo>
                <a:lnTo>
                  <a:pt x="622490" y="670013"/>
                </a:lnTo>
                <a:lnTo>
                  <a:pt x="586511" y="633450"/>
                </a:lnTo>
                <a:lnTo>
                  <a:pt x="555929" y="598754"/>
                </a:lnTo>
                <a:lnTo>
                  <a:pt x="534250" y="565950"/>
                </a:lnTo>
                <a:lnTo>
                  <a:pt x="524992" y="535000"/>
                </a:lnTo>
                <a:lnTo>
                  <a:pt x="534593" y="504494"/>
                </a:lnTo>
                <a:lnTo>
                  <a:pt x="556856" y="472821"/>
                </a:lnTo>
                <a:lnTo>
                  <a:pt x="587565" y="439737"/>
                </a:lnTo>
                <a:lnTo>
                  <a:pt x="622490" y="405003"/>
                </a:lnTo>
                <a:lnTo>
                  <a:pt x="656158" y="370916"/>
                </a:lnTo>
                <a:lnTo>
                  <a:pt x="689584" y="334645"/>
                </a:lnTo>
                <a:lnTo>
                  <a:pt x="720940" y="295529"/>
                </a:lnTo>
                <a:lnTo>
                  <a:pt x="748461" y="252907"/>
                </a:lnTo>
                <a:lnTo>
                  <a:pt x="770331" y="206133"/>
                </a:lnTo>
                <a:lnTo>
                  <a:pt x="784771" y="154559"/>
                </a:lnTo>
                <a:lnTo>
                  <a:pt x="789990" y="97497"/>
                </a:lnTo>
                <a:close/>
              </a:path>
              <a:path w="857884" h="1077595" extrusionOk="0">
                <a:moveTo>
                  <a:pt x="857491" y="999998"/>
                </a:moveTo>
                <a:lnTo>
                  <a:pt x="0" y="999998"/>
                </a:lnTo>
                <a:lnTo>
                  <a:pt x="0" y="1077493"/>
                </a:lnTo>
                <a:lnTo>
                  <a:pt x="857491" y="1077493"/>
                </a:lnTo>
                <a:lnTo>
                  <a:pt x="857491" y="999998"/>
                </a:lnTo>
                <a:close/>
              </a:path>
              <a:path w="857884" h="1077595" extrusionOk="0">
                <a:moveTo>
                  <a:pt x="857491" y="0"/>
                </a:moveTo>
                <a:lnTo>
                  <a:pt x="0" y="0"/>
                </a:lnTo>
                <a:lnTo>
                  <a:pt x="0" y="77508"/>
                </a:lnTo>
                <a:lnTo>
                  <a:pt x="857491" y="77508"/>
                </a:lnTo>
                <a:lnTo>
                  <a:pt x="85749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6" name="object 6"/>
          <p:cNvSpPr/>
          <p:nvPr/>
        </p:nvSpPr>
        <p:spPr bwMode="auto">
          <a:xfrm>
            <a:off x="0" y="337503"/>
            <a:ext cx="2338070" cy="260350"/>
          </a:xfrm>
          <a:custGeom>
            <a:avLst/>
            <a:gdLst/>
            <a:ahLst/>
            <a:cxnLst/>
            <a:rect l="l" t="t" r="r" b="b"/>
            <a:pathLst>
              <a:path w="2338070" h="260350" extrusionOk="0">
                <a:moveTo>
                  <a:pt x="2114956" y="0"/>
                </a:moveTo>
                <a:lnTo>
                  <a:pt x="2114956" y="92494"/>
                </a:lnTo>
                <a:lnTo>
                  <a:pt x="0" y="92494"/>
                </a:lnTo>
                <a:lnTo>
                  <a:pt x="0" y="167500"/>
                </a:lnTo>
                <a:lnTo>
                  <a:pt x="2114956" y="167500"/>
                </a:lnTo>
                <a:lnTo>
                  <a:pt x="2114956" y="259994"/>
                </a:lnTo>
                <a:lnTo>
                  <a:pt x="2337460" y="132499"/>
                </a:lnTo>
                <a:lnTo>
                  <a:pt x="21149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7" name="object 7"/>
          <p:cNvSpPr/>
          <p:nvPr/>
        </p:nvSpPr>
        <p:spPr bwMode="auto">
          <a:xfrm>
            <a:off x="7872425" y="532498"/>
            <a:ext cx="287655" cy="290195"/>
          </a:xfrm>
          <a:custGeom>
            <a:avLst/>
            <a:gdLst/>
            <a:ahLst/>
            <a:cxnLst/>
            <a:rect l="l" t="t" r="r" b="b"/>
            <a:pathLst>
              <a:path w="287654" h="290194" extrusionOk="0">
                <a:moveTo>
                  <a:pt x="235000" y="0"/>
                </a:moveTo>
                <a:lnTo>
                  <a:pt x="144995" y="92494"/>
                </a:lnTo>
                <a:lnTo>
                  <a:pt x="52501" y="0"/>
                </a:lnTo>
                <a:lnTo>
                  <a:pt x="0" y="55003"/>
                </a:lnTo>
                <a:lnTo>
                  <a:pt x="90004" y="147497"/>
                </a:lnTo>
                <a:lnTo>
                  <a:pt x="0" y="235000"/>
                </a:lnTo>
                <a:lnTo>
                  <a:pt x="52501" y="290004"/>
                </a:lnTo>
                <a:lnTo>
                  <a:pt x="144995" y="199999"/>
                </a:lnTo>
                <a:lnTo>
                  <a:pt x="235000" y="290004"/>
                </a:lnTo>
                <a:lnTo>
                  <a:pt x="287502" y="235000"/>
                </a:lnTo>
                <a:lnTo>
                  <a:pt x="199999" y="147497"/>
                </a:lnTo>
                <a:lnTo>
                  <a:pt x="287502" y="55003"/>
                </a:lnTo>
                <a:lnTo>
                  <a:pt x="235000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8" name="object 8"/>
          <p:cNvSpPr/>
          <p:nvPr/>
        </p:nvSpPr>
        <p:spPr bwMode="auto">
          <a:xfrm>
            <a:off x="2677464" y="307504"/>
            <a:ext cx="863599" cy="865505"/>
          </a:xfrm>
          <a:custGeom>
            <a:avLst/>
            <a:gdLst/>
            <a:ahLst/>
            <a:cxnLst/>
            <a:rect l="l" t="t" r="r" b="b"/>
            <a:pathLst>
              <a:path w="863600" h="865505" extrusionOk="0">
                <a:moveTo>
                  <a:pt x="485000" y="157492"/>
                </a:moveTo>
                <a:lnTo>
                  <a:pt x="409994" y="157492"/>
                </a:lnTo>
                <a:lnTo>
                  <a:pt x="409994" y="429996"/>
                </a:lnTo>
                <a:lnTo>
                  <a:pt x="289991" y="554990"/>
                </a:lnTo>
                <a:lnTo>
                  <a:pt x="344995" y="609993"/>
                </a:lnTo>
                <a:lnTo>
                  <a:pt x="485000" y="459994"/>
                </a:lnTo>
                <a:lnTo>
                  <a:pt x="485000" y="157492"/>
                </a:lnTo>
                <a:close/>
              </a:path>
              <a:path w="863600" h="865505" extrusionOk="0">
                <a:moveTo>
                  <a:pt x="863447" y="426681"/>
                </a:moveTo>
                <a:lnTo>
                  <a:pt x="861428" y="387235"/>
                </a:lnTo>
                <a:lnTo>
                  <a:pt x="855700" y="347865"/>
                </a:lnTo>
                <a:lnTo>
                  <a:pt x="846137" y="308838"/>
                </a:lnTo>
                <a:lnTo>
                  <a:pt x="832662" y="270383"/>
                </a:lnTo>
                <a:lnTo>
                  <a:pt x="815174" y="232778"/>
                </a:lnTo>
                <a:lnTo>
                  <a:pt x="793546" y="196253"/>
                </a:lnTo>
                <a:lnTo>
                  <a:pt x="785253" y="184988"/>
                </a:lnTo>
                <a:lnTo>
                  <a:pt x="785253" y="432485"/>
                </a:lnTo>
                <a:lnTo>
                  <a:pt x="784174" y="467753"/>
                </a:lnTo>
                <a:lnTo>
                  <a:pt x="778713" y="506183"/>
                </a:lnTo>
                <a:lnTo>
                  <a:pt x="768845" y="544195"/>
                </a:lnTo>
                <a:lnTo>
                  <a:pt x="754430" y="581431"/>
                </a:lnTo>
                <a:lnTo>
                  <a:pt x="735317" y="617537"/>
                </a:lnTo>
                <a:lnTo>
                  <a:pt x="711377" y="652183"/>
                </a:lnTo>
                <a:lnTo>
                  <a:pt x="682485" y="684987"/>
                </a:lnTo>
                <a:lnTo>
                  <a:pt x="645045" y="717931"/>
                </a:lnTo>
                <a:lnTo>
                  <a:pt x="605536" y="744347"/>
                </a:lnTo>
                <a:lnTo>
                  <a:pt x="564362" y="764374"/>
                </a:lnTo>
                <a:lnTo>
                  <a:pt x="521931" y="778141"/>
                </a:lnTo>
                <a:lnTo>
                  <a:pt x="478663" y="785799"/>
                </a:lnTo>
                <a:lnTo>
                  <a:pt x="434987" y="787488"/>
                </a:lnTo>
                <a:lnTo>
                  <a:pt x="389610" y="784567"/>
                </a:lnTo>
                <a:lnTo>
                  <a:pt x="345135" y="775957"/>
                </a:lnTo>
                <a:lnTo>
                  <a:pt x="302133" y="761911"/>
                </a:lnTo>
                <a:lnTo>
                  <a:pt x="261188" y="742683"/>
                </a:lnTo>
                <a:lnTo>
                  <a:pt x="222885" y="718527"/>
                </a:lnTo>
                <a:lnTo>
                  <a:pt x="187794" y="689686"/>
                </a:lnTo>
                <a:lnTo>
                  <a:pt x="156514" y="656424"/>
                </a:lnTo>
                <a:lnTo>
                  <a:pt x="129616" y="618972"/>
                </a:lnTo>
                <a:lnTo>
                  <a:pt x="107683" y="577608"/>
                </a:lnTo>
                <a:lnTo>
                  <a:pt x="91300" y="532574"/>
                </a:lnTo>
                <a:lnTo>
                  <a:pt x="81038" y="484124"/>
                </a:lnTo>
                <a:lnTo>
                  <a:pt x="77495" y="432485"/>
                </a:lnTo>
                <a:lnTo>
                  <a:pt x="80746" y="384022"/>
                </a:lnTo>
                <a:lnTo>
                  <a:pt x="90233" y="337629"/>
                </a:lnTo>
                <a:lnTo>
                  <a:pt x="105498" y="293738"/>
                </a:lnTo>
                <a:lnTo>
                  <a:pt x="126098" y="252768"/>
                </a:lnTo>
                <a:lnTo>
                  <a:pt x="151599" y="215138"/>
                </a:lnTo>
                <a:lnTo>
                  <a:pt x="181546" y="181241"/>
                </a:lnTo>
                <a:lnTo>
                  <a:pt x="215506" y="151523"/>
                </a:lnTo>
                <a:lnTo>
                  <a:pt x="253047" y="126390"/>
                </a:lnTo>
                <a:lnTo>
                  <a:pt x="293700" y="106248"/>
                </a:lnTo>
                <a:lnTo>
                  <a:pt x="337032" y="91528"/>
                </a:lnTo>
                <a:lnTo>
                  <a:pt x="382612" y="82638"/>
                </a:lnTo>
                <a:lnTo>
                  <a:pt x="429996" y="79997"/>
                </a:lnTo>
                <a:lnTo>
                  <a:pt x="474218" y="82550"/>
                </a:lnTo>
                <a:lnTo>
                  <a:pt x="516102" y="89941"/>
                </a:lnTo>
                <a:lnTo>
                  <a:pt x="555498" y="101841"/>
                </a:lnTo>
                <a:lnTo>
                  <a:pt x="592264" y="117881"/>
                </a:lnTo>
                <a:lnTo>
                  <a:pt x="626275" y="137731"/>
                </a:lnTo>
                <a:lnTo>
                  <a:pt x="657440" y="161086"/>
                </a:lnTo>
                <a:lnTo>
                  <a:pt x="685457" y="187413"/>
                </a:lnTo>
                <a:lnTo>
                  <a:pt x="710349" y="216535"/>
                </a:lnTo>
                <a:lnTo>
                  <a:pt x="731926" y="248069"/>
                </a:lnTo>
                <a:lnTo>
                  <a:pt x="750062" y="281622"/>
                </a:lnTo>
                <a:lnTo>
                  <a:pt x="764616" y="316877"/>
                </a:lnTo>
                <a:lnTo>
                  <a:pt x="775436" y="353466"/>
                </a:lnTo>
                <a:lnTo>
                  <a:pt x="782396" y="391045"/>
                </a:lnTo>
                <a:lnTo>
                  <a:pt x="785253" y="432485"/>
                </a:lnTo>
                <a:lnTo>
                  <a:pt x="785253" y="184988"/>
                </a:lnTo>
                <a:lnTo>
                  <a:pt x="737489" y="127495"/>
                </a:lnTo>
                <a:lnTo>
                  <a:pt x="698817" y="92887"/>
                </a:lnTo>
                <a:lnTo>
                  <a:pt x="658050" y="63957"/>
                </a:lnTo>
                <a:lnTo>
                  <a:pt x="615530" y="40589"/>
                </a:lnTo>
                <a:lnTo>
                  <a:pt x="571627" y="22631"/>
                </a:lnTo>
                <a:lnTo>
                  <a:pt x="526656" y="9969"/>
                </a:lnTo>
                <a:lnTo>
                  <a:pt x="480999" y="2476"/>
                </a:lnTo>
                <a:lnTo>
                  <a:pt x="434987" y="0"/>
                </a:lnTo>
                <a:lnTo>
                  <a:pt x="390677" y="2286"/>
                </a:lnTo>
                <a:lnTo>
                  <a:pt x="347002" y="9004"/>
                </a:lnTo>
                <a:lnTo>
                  <a:pt x="304304" y="20027"/>
                </a:lnTo>
                <a:lnTo>
                  <a:pt x="262966" y="35191"/>
                </a:lnTo>
                <a:lnTo>
                  <a:pt x="223316" y="54356"/>
                </a:lnTo>
                <a:lnTo>
                  <a:pt x="185750" y="77368"/>
                </a:lnTo>
                <a:lnTo>
                  <a:pt x="150609" y="104063"/>
                </a:lnTo>
                <a:lnTo>
                  <a:pt x="118249" y="134302"/>
                </a:lnTo>
                <a:lnTo>
                  <a:pt x="89027" y="167944"/>
                </a:lnTo>
                <a:lnTo>
                  <a:pt x="63322" y="204812"/>
                </a:lnTo>
                <a:lnTo>
                  <a:pt x="41490" y="244779"/>
                </a:lnTo>
                <a:lnTo>
                  <a:pt x="23876" y="287680"/>
                </a:lnTo>
                <a:lnTo>
                  <a:pt x="10845" y="333362"/>
                </a:lnTo>
                <a:lnTo>
                  <a:pt x="2768" y="381685"/>
                </a:lnTo>
                <a:lnTo>
                  <a:pt x="0" y="432485"/>
                </a:lnTo>
                <a:lnTo>
                  <a:pt x="2514" y="478917"/>
                </a:lnTo>
                <a:lnTo>
                  <a:pt x="9906" y="524002"/>
                </a:lnTo>
                <a:lnTo>
                  <a:pt x="21907" y="567474"/>
                </a:lnTo>
                <a:lnTo>
                  <a:pt x="38265" y="609066"/>
                </a:lnTo>
                <a:lnTo>
                  <a:pt x="58699" y="648512"/>
                </a:lnTo>
                <a:lnTo>
                  <a:pt x="82956" y="685533"/>
                </a:lnTo>
                <a:lnTo>
                  <a:pt x="110769" y="719861"/>
                </a:lnTo>
                <a:lnTo>
                  <a:pt x="141884" y="751230"/>
                </a:lnTo>
                <a:lnTo>
                  <a:pt x="176034" y="779360"/>
                </a:lnTo>
                <a:lnTo>
                  <a:pt x="212953" y="803973"/>
                </a:lnTo>
                <a:lnTo>
                  <a:pt x="252387" y="824826"/>
                </a:lnTo>
                <a:lnTo>
                  <a:pt x="294068" y="841616"/>
                </a:lnTo>
                <a:lnTo>
                  <a:pt x="337743" y="854087"/>
                </a:lnTo>
                <a:lnTo>
                  <a:pt x="383133" y="861974"/>
                </a:lnTo>
                <a:lnTo>
                  <a:pt x="429996" y="864984"/>
                </a:lnTo>
                <a:lnTo>
                  <a:pt x="475246" y="862799"/>
                </a:lnTo>
                <a:lnTo>
                  <a:pt x="518553" y="856399"/>
                </a:lnTo>
                <a:lnTo>
                  <a:pt x="559803" y="846035"/>
                </a:lnTo>
                <a:lnTo>
                  <a:pt x="598893" y="831977"/>
                </a:lnTo>
                <a:lnTo>
                  <a:pt x="635723" y="814451"/>
                </a:lnTo>
                <a:lnTo>
                  <a:pt x="670191" y="793724"/>
                </a:lnTo>
                <a:lnTo>
                  <a:pt x="678611" y="787488"/>
                </a:lnTo>
                <a:lnTo>
                  <a:pt x="702183" y="770051"/>
                </a:lnTo>
                <a:lnTo>
                  <a:pt x="731596" y="743686"/>
                </a:lnTo>
                <a:lnTo>
                  <a:pt x="758342" y="714870"/>
                </a:lnTo>
                <a:lnTo>
                  <a:pt x="782307" y="683869"/>
                </a:lnTo>
                <a:lnTo>
                  <a:pt x="803376" y="650925"/>
                </a:lnTo>
                <a:lnTo>
                  <a:pt x="821461" y="616292"/>
                </a:lnTo>
                <a:lnTo>
                  <a:pt x="836460" y="580237"/>
                </a:lnTo>
                <a:lnTo>
                  <a:pt x="848258" y="542988"/>
                </a:lnTo>
                <a:lnTo>
                  <a:pt x="856767" y="504812"/>
                </a:lnTo>
                <a:lnTo>
                  <a:pt x="861860" y="465963"/>
                </a:lnTo>
                <a:lnTo>
                  <a:pt x="863447" y="426681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object 9"/>
          <p:cNvSpPr/>
          <p:nvPr/>
        </p:nvSpPr>
        <p:spPr bwMode="auto">
          <a:xfrm>
            <a:off x="5924930" y="1177493"/>
            <a:ext cx="462915" cy="462915"/>
          </a:xfrm>
          <a:custGeom>
            <a:avLst/>
            <a:gdLst/>
            <a:ahLst/>
            <a:cxnLst/>
            <a:rect l="l" t="t" r="r" b="b"/>
            <a:pathLst>
              <a:path w="462914" h="462914" extrusionOk="0">
                <a:moveTo>
                  <a:pt x="462508" y="0"/>
                </a:moveTo>
                <a:lnTo>
                  <a:pt x="0" y="0"/>
                </a:lnTo>
                <a:lnTo>
                  <a:pt x="0" y="462495"/>
                </a:lnTo>
                <a:lnTo>
                  <a:pt x="462508" y="462495"/>
                </a:lnTo>
                <a:lnTo>
                  <a:pt x="462508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0" name="object 10"/>
          <p:cNvSpPr/>
          <p:nvPr/>
        </p:nvSpPr>
        <p:spPr bwMode="auto">
          <a:xfrm>
            <a:off x="4769942" y="1177493"/>
            <a:ext cx="462915" cy="462915"/>
          </a:xfrm>
          <a:custGeom>
            <a:avLst/>
            <a:gdLst/>
            <a:ahLst/>
            <a:cxnLst/>
            <a:rect l="l" t="t" r="r" b="b"/>
            <a:pathLst>
              <a:path w="462914" h="462914" extrusionOk="0">
                <a:moveTo>
                  <a:pt x="462508" y="0"/>
                </a:moveTo>
                <a:lnTo>
                  <a:pt x="0" y="0"/>
                </a:lnTo>
                <a:lnTo>
                  <a:pt x="0" y="462495"/>
                </a:lnTo>
                <a:lnTo>
                  <a:pt x="462508" y="462495"/>
                </a:lnTo>
                <a:lnTo>
                  <a:pt x="4625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1" name="object 11"/>
          <p:cNvPicPr/>
          <p:nvPr/>
        </p:nvPicPr>
        <p:blipFill>
          <a:blip r:embed="rId2"/>
          <a:stretch/>
        </p:blipFill>
        <p:spPr bwMode="auto">
          <a:xfrm>
            <a:off x="8393044" y="6672478"/>
            <a:ext cx="132540" cy="21998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/>
          <a:stretch/>
        </p:blipFill>
        <p:spPr bwMode="auto">
          <a:xfrm>
            <a:off x="7249934" y="5749976"/>
            <a:ext cx="223469" cy="11499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/>
          <a:stretch/>
        </p:blipFill>
        <p:spPr bwMode="auto">
          <a:xfrm>
            <a:off x="8488402" y="6962470"/>
            <a:ext cx="101717" cy="227495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 bwMode="auto">
          <a:xfrm>
            <a:off x="7811643" y="5979972"/>
            <a:ext cx="590549" cy="633095"/>
          </a:xfrm>
          <a:custGeom>
            <a:avLst/>
            <a:gdLst/>
            <a:ahLst/>
            <a:cxnLst/>
            <a:rect l="l" t="t" r="r" b="b"/>
            <a:pathLst>
              <a:path w="590550" h="633095" extrusionOk="0">
                <a:moveTo>
                  <a:pt x="45783" y="0"/>
                </a:moveTo>
                <a:lnTo>
                  <a:pt x="38277" y="2501"/>
                </a:lnTo>
                <a:lnTo>
                  <a:pt x="28983" y="3829"/>
                </a:lnTo>
                <a:lnTo>
                  <a:pt x="20156" y="7499"/>
                </a:lnTo>
                <a:lnTo>
                  <a:pt x="12265" y="13046"/>
                </a:lnTo>
                <a:lnTo>
                  <a:pt x="5778" y="20002"/>
                </a:lnTo>
                <a:lnTo>
                  <a:pt x="0" y="32776"/>
                </a:lnTo>
                <a:lnTo>
                  <a:pt x="784" y="47191"/>
                </a:lnTo>
                <a:lnTo>
                  <a:pt x="7192" y="61137"/>
                </a:lnTo>
                <a:lnTo>
                  <a:pt x="18288" y="72504"/>
                </a:lnTo>
                <a:lnTo>
                  <a:pt x="48284" y="93204"/>
                </a:lnTo>
                <a:lnTo>
                  <a:pt x="78284" y="114373"/>
                </a:lnTo>
                <a:lnTo>
                  <a:pt x="108286" y="136480"/>
                </a:lnTo>
                <a:lnTo>
                  <a:pt x="138290" y="159994"/>
                </a:lnTo>
                <a:lnTo>
                  <a:pt x="142893" y="161871"/>
                </a:lnTo>
                <a:lnTo>
                  <a:pt x="148905" y="163747"/>
                </a:lnTo>
                <a:lnTo>
                  <a:pt x="155858" y="165623"/>
                </a:lnTo>
                <a:lnTo>
                  <a:pt x="163283" y="167500"/>
                </a:lnTo>
                <a:lnTo>
                  <a:pt x="165785" y="167500"/>
                </a:lnTo>
                <a:lnTo>
                  <a:pt x="165785" y="435000"/>
                </a:lnTo>
                <a:lnTo>
                  <a:pt x="448284" y="435000"/>
                </a:lnTo>
                <a:lnTo>
                  <a:pt x="439378" y="445623"/>
                </a:lnTo>
                <a:lnTo>
                  <a:pt x="435159" y="458123"/>
                </a:lnTo>
                <a:lnTo>
                  <a:pt x="435625" y="471562"/>
                </a:lnTo>
                <a:lnTo>
                  <a:pt x="440778" y="485000"/>
                </a:lnTo>
                <a:lnTo>
                  <a:pt x="462418" y="516872"/>
                </a:lnTo>
                <a:lnTo>
                  <a:pt x="482653" y="548747"/>
                </a:lnTo>
                <a:lnTo>
                  <a:pt x="501950" y="580622"/>
                </a:lnTo>
                <a:lnTo>
                  <a:pt x="520776" y="612495"/>
                </a:lnTo>
                <a:lnTo>
                  <a:pt x="525856" y="620541"/>
                </a:lnTo>
                <a:lnTo>
                  <a:pt x="533277" y="626244"/>
                </a:lnTo>
                <a:lnTo>
                  <a:pt x="542573" y="630074"/>
                </a:lnTo>
                <a:lnTo>
                  <a:pt x="553275" y="632498"/>
                </a:lnTo>
                <a:lnTo>
                  <a:pt x="565772" y="632498"/>
                </a:lnTo>
                <a:lnTo>
                  <a:pt x="570776" y="624992"/>
                </a:lnTo>
                <a:lnTo>
                  <a:pt x="581910" y="615737"/>
                </a:lnTo>
                <a:lnTo>
                  <a:pt x="588591" y="603434"/>
                </a:lnTo>
                <a:lnTo>
                  <a:pt x="590114" y="588787"/>
                </a:lnTo>
                <a:lnTo>
                  <a:pt x="585774" y="572503"/>
                </a:lnTo>
                <a:lnTo>
                  <a:pt x="546401" y="507498"/>
                </a:lnTo>
                <a:lnTo>
                  <a:pt x="525306" y="474762"/>
                </a:lnTo>
                <a:lnTo>
                  <a:pt x="503275" y="442493"/>
                </a:lnTo>
                <a:lnTo>
                  <a:pt x="468287" y="427494"/>
                </a:lnTo>
                <a:lnTo>
                  <a:pt x="468287" y="132499"/>
                </a:lnTo>
                <a:lnTo>
                  <a:pt x="198285" y="132499"/>
                </a:lnTo>
                <a:lnTo>
                  <a:pt x="197738" y="123204"/>
                </a:lnTo>
                <a:lnTo>
                  <a:pt x="195784" y="114377"/>
                </a:lnTo>
                <a:lnTo>
                  <a:pt x="191957" y="106486"/>
                </a:lnTo>
                <a:lnTo>
                  <a:pt x="185788" y="99999"/>
                </a:lnTo>
                <a:lnTo>
                  <a:pt x="153910" y="76758"/>
                </a:lnTo>
                <a:lnTo>
                  <a:pt x="122034" y="52814"/>
                </a:lnTo>
                <a:lnTo>
                  <a:pt x="90158" y="29339"/>
                </a:lnTo>
                <a:lnTo>
                  <a:pt x="58280" y="7505"/>
                </a:lnTo>
                <a:lnTo>
                  <a:pt x="50787" y="2501"/>
                </a:lnTo>
                <a:lnTo>
                  <a:pt x="457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5" name="object 15"/>
          <p:cNvSpPr/>
          <p:nvPr/>
        </p:nvSpPr>
        <p:spPr bwMode="auto">
          <a:xfrm>
            <a:off x="8414918" y="7264972"/>
            <a:ext cx="302895" cy="340360"/>
          </a:xfrm>
          <a:custGeom>
            <a:avLst/>
            <a:gdLst/>
            <a:ahLst/>
            <a:cxnLst/>
            <a:rect l="l" t="t" r="r" b="b"/>
            <a:pathLst>
              <a:path w="302895" h="340359" extrusionOk="0">
                <a:moveTo>
                  <a:pt x="147497" y="0"/>
                </a:moveTo>
                <a:lnTo>
                  <a:pt x="131799" y="2694"/>
                </a:lnTo>
                <a:lnTo>
                  <a:pt x="119380" y="10310"/>
                </a:lnTo>
                <a:lnTo>
                  <a:pt x="111646" y="22143"/>
                </a:lnTo>
                <a:lnTo>
                  <a:pt x="110007" y="37490"/>
                </a:lnTo>
                <a:lnTo>
                  <a:pt x="0" y="37490"/>
                </a:lnTo>
                <a:lnTo>
                  <a:pt x="0" y="339991"/>
                </a:lnTo>
                <a:lnTo>
                  <a:pt x="302501" y="339991"/>
                </a:lnTo>
                <a:lnTo>
                  <a:pt x="302501" y="39992"/>
                </a:lnTo>
                <a:lnTo>
                  <a:pt x="185000" y="39992"/>
                </a:lnTo>
                <a:lnTo>
                  <a:pt x="185000" y="37490"/>
                </a:lnTo>
                <a:lnTo>
                  <a:pt x="182305" y="22143"/>
                </a:lnTo>
                <a:lnTo>
                  <a:pt x="174688" y="10310"/>
                </a:lnTo>
                <a:lnTo>
                  <a:pt x="162851" y="2694"/>
                </a:lnTo>
                <a:lnTo>
                  <a:pt x="1474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6" name="object 16"/>
          <p:cNvPicPr/>
          <p:nvPr/>
        </p:nvPicPr>
        <p:blipFill>
          <a:blip r:embed="rId5"/>
          <a:stretch/>
        </p:blipFill>
        <p:spPr bwMode="auto">
          <a:xfrm>
            <a:off x="7538049" y="5839967"/>
            <a:ext cx="217189" cy="142506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 bwMode="auto">
          <a:xfrm>
            <a:off x="6657429" y="5602478"/>
            <a:ext cx="517525" cy="3285490"/>
            <a:chOff x="6657429" y="5602478"/>
            <a:chExt cx="517525" cy="3285490"/>
          </a:xfrm>
        </p:grpSpPr>
        <p:sp>
          <p:nvSpPr>
            <p:cNvPr id="18" name="object 18"/>
            <p:cNvSpPr/>
            <p:nvPr/>
          </p:nvSpPr>
          <p:spPr bwMode="auto">
            <a:xfrm>
              <a:off x="6717436" y="5602478"/>
              <a:ext cx="457200" cy="302895"/>
            </a:xfrm>
            <a:custGeom>
              <a:avLst/>
              <a:gdLst/>
              <a:ahLst/>
              <a:cxnLst/>
              <a:rect l="l" t="t" r="r" b="b"/>
              <a:pathLst>
                <a:path w="457200" h="302895" extrusionOk="0">
                  <a:moveTo>
                    <a:pt x="302488" y="0"/>
                  </a:moveTo>
                  <a:lnTo>
                    <a:pt x="0" y="0"/>
                  </a:lnTo>
                  <a:lnTo>
                    <a:pt x="0" y="302501"/>
                  </a:lnTo>
                  <a:lnTo>
                    <a:pt x="302488" y="302501"/>
                  </a:lnTo>
                  <a:lnTo>
                    <a:pt x="302488" y="199999"/>
                  </a:lnTo>
                  <a:lnTo>
                    <a:pt x="331280" y="200429"/>
                  </a:lnTo>
                  <a:lnTo>
                    <a:pt x="358430" y="201561"/>
                  </a:lnTo>
                  <a:lnTo>
                    <a:pt x="385111" y="203160"/>
                  </a:lnTo>
                  <a:lnTo>
                    <a:pt x="412496" y="204990"/>
                  </a:lnTo>
                  <a:lnTo>
                    <a:pt x="422490" y="204990"/>
                  </a:lnTo>
                  <a:lnTo>
                    <a:pt x="448158" y="193624"/>
                  </a:lnTo>
                  <a:lnTo>
                    <a:pt x="457180" y="168432"/>
                  </a:lnTo>
                  <a:lnTo>
                    <a:pt x="448858" y="142770"/>
                  </a:lnTo>
                  <a:lnTo>
                    <a:pt x="422490" y="129997"/>
                  </a:lnTo>
                  <a:lnTo>
                    <a:pt x="302488" y="122491"/>
                  </a:lnTo>
                  <a:lnTo>
                    <a:pt x="302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9" name="object 19"/>
            <p:cNvSpPr/>
            <p:nvPr/>
          </p:nvSpPr>
          <p:spPr bwMode="auto">
            <a:xfrm>
              <a:off x="6657429" y="5942482"/>
              <a:ext cx="473075" cy="2945130"/>
            </a:xfrm>
            <a:custGeom>
              <a:avLst/>
              <a:gdLst/>
              <a:ahLst/>
              <a:cxnLst/>
              <a:rect l="l" t="t" r="r" b="b"/>
              <a:pathLst>
                <a:path w="473075" h="2945129" extrusionOk="0">
                  <a:moveTo>
                    <a:pt x="425005" y="1209992"/>
                  </a:moveTo>
                  <a:lnTo>
                    <a:pt x="47510" y="1209992"/>
                  </a:lnTo>
                  <a:lnTo>
                    <a:pt x="75006" y="2944977"/>
                  </a:lnTo>
                  <a:lnTo>
                    <a:pt x="392506" y="2944977"/>
                  </a:lnTo>
                  <a:lnTo>
                    <a:pt x="425005" y="1209992"/>
                  </a:lnTo>
                  <a:close/>
                </a:path>
                <a:path w="473075" h="2945129" extrusionOk="0">
                  <a:moveTo>
                    <a:pt x="425005" y="1134986"/>
                  </a:moveTo>
                  <a:lnTo>
                    <a:pt x="45008" y="1134986"/>
                  </a:lnTo>
                  <a:lnTo>
                    <a:pt x="45008" y="1209992"/>
                  </a:lnTo>
                  <a:lnTo>
                    <a:pt x="427507" y="1209992"/>
                  </a:lnTo>
                  <a:lnTo>
                    <a:pt x="425005" y="1172489"/>
                  </a:lnTo>
                  <a:lnTo>
                    <a:pt x="425005" y="1134986"/>
                  </a:lnTo>
                  <a:close/>
                </a:path>
                <a:path w="473075" h="2945129" extrusionOk="0">
                  <a:moveTo>
                    <a:pt x="392506" y="714984"/>
                  </a:moveTo>
                  <a:lnTo>
                    <a:pt x="77508" y="714984"/>
                  </a:lnTo>
                  <a:lnTo>
                    <a:pt x="47510" y="1134986"/>
                  </a:lnTo>
                  <a:lnTo>
                    <a:pt x="420001" y="1134986"/>
                  </a:lnTo>
                  <a:lnTo>
                    <a:pt x="419674" y="1129982"/>
                  </a:lnTo>
                  <a:lnTo>
                    <a:pt x="127508" y="1129982"/>
                  </a:lnTo>
                  <a:lnTo>
                    <a:pt x="149999" y="787488"/>
                  </a:lnTo>
                  <a:lnTo>
                    <a:pt x="397252" y="787488"/>
                  </a:lnTo>
                  <a:lnTo>
                    <a:pt x="392506" y="714984"/>
                  </a:lnTo>
                  <a:close/>
                </a:path>
                <a:path w="473075" h="2945129" extrusionOk="0">
                  <a:moveTo>
                    <a:pt x="397252" y="787488"/>
                  </a:moveTo>
                  <a:lnTo>
                    <a:pt x="322503" y="787488"/>
                  </a:lnTo>
                  <a:lnTo>
                    <a:pt x="347510" y="1129982"/>
                  </a:lnTo>
                  <a:lnTo>
                    <a:pt x="419674" y="1129982"/>
                  </a:lnTo>
                  <a:lnTo>
                    <a:pt x="397252" y="787488"/>
                  </a:lnTo>
                  <a:close/>
                </a:path>
                <a:path w="473075" h="2945129" extrusionOk="0">
                  <a:moveTo>
                    <a:pt x="214998" y="0"/>
                  </a:moveTo>
                  <a:lnTo>
                    <a:pt x="196976" y="33974"/>
                  </a:lnTo>
                  <a:lnTo>
                    <a:pt x="175065" y="76064"/>
                  </a:lnTo>
                  <a:lnTo>
                    <a:pt x="150461" y="124464"/>
                  </a:lnTo>
                  <a:lnTo>
                    <a:pt x="124358" y="177373"/>
                  </a:lnTo>
                  <a:lnTo>
                    <a:pt x="97950" y="232987"/>
                  </a:lnTo>
                  <a:lnTo>
                    <a:pt x="72432" y="289503"/>
                  </a:lnTo>
                  <a:lnTo>
                    <a:pt x="48999" y="345116"/>
                  </a:lnTo>
                  <a:lnTo>
                    <a:pt x="28844" y="398025"/>
                  </a:lnTo>
                  <a:lnTo>
                    <a:pt x="13163" y="446426"/>
                  </a:lnTo>
                  <a:lnTo>
                    <a:pt x="3150" y="488516"/>
                  </a:lnTo>
                  <a:lnTo>
                    <a:pt x="0" y="522490"/>
                  </a:lnTo>
                  <a:lnTo>
                    <a:pt x="4360" y="567948"/>
                  </a:lnTo>
                  <a:lnTo>
                    <a:pt x="16881" y="610767"/>
                  </a:lnTo>
                  <a:lnTo>
                    <a:pt x="36723" y="650107"/>
                  </a:lnTo>
                  <a:lnTo>
                    <a:pt x="63045" y="685126"/>
                  </a:lnTo>
                  <a:lnTo>
                    <a:pt x="95008" y="714984"/>
                  </a:lnTo>
                  <a:lnTo>
                    <a:pt x="375005" y="714984"/>
                  </a:lnTo>
                  <a:lnTo>
                    <a:pt x="408183" y="685126"/>
                  </a:lnTo>
                  <a:lnTo>
                    <a:pt x="435242" y="650107"/>
                  </a:lnTo>
                  <a:lnTo>
                    <a:pt x="453288" y="614997"/>
                  </a:lnTo>
                  <a:lnTo>
                    <a:pt x="235000" y="614997"/>
                  </a:lnTo>
                  <a:lnTo>
                    <a:pt x="195153" y="605066"/>
                  </a:lnTo>
                  <a:lnTo>
                    <a:pt x="168708" y="579716"/>
                  </a:lnTo>
                  <a:lnTo>
                    <a:pt x="156567" y="545617"/>
                  </a:lnTo>
                  <a:lnTo>
                    <a:pt x="159633" y="509435"/>
                  </a:lnTo>
                  <a:lnTo>
                    <a:pt x="178809" y="477837"/>
                  </a:lnTo>
                  <a:lnTo>
                    <a:pt x="214998" y="457492"/>
                  </a:lnTo>
                  <a:lnTo>
                    <a:pt x="214998" y="0"/>
                  </a:lnTo>
                  <a:close/>
                </a:path>
                <a:path w="473075" h="2945129" extrusionOk="0">
                  <a:moveTo>
                    <a:pt x="255003" y="0"/>
                  </a:moveTo>
                  <a:lnTo>
                    <a:pt x="255003" y="457492"/>
                  </a:lnTo>
                  <a:lnTo>
                    <a:pt x="292066" y="477663"/>
                  </a:lnTo>
                  <a:lnTo>
                    <a:pt x="311488" y="508879"/>
                  </a:lnTo>
                  <a:lnTo>
                    <a:pt x="314382" y="544679"/>
                  </a:lnTo>
                  <a:lnTo>
                    <a:pt x="301857" y="578604"/>
                  </a:lnTo>
                  <a:lnTo>
                    <a:pt x="275026" y="604197"/>
                  </a:lnTo>
                  <a:lnTo>
                    <a:pt x="235000" y="614997"/>
                  </a:lnTo>
                  <a:lnTo>
                    <a:pt x="453288" y="614997"/>
                  </a:lnTo>
                  <a:lnTo>
                    <a:pt x="455462" y="610767"/>
                  </a:lnTo>
                  <a:lnTo>
                    <a:pt x="468123" y="567948"/>
                  </a:lnTo>
                  <a:lnTo>
                    <a:pt x="472503" y="522490"/>
                  </a:lnTo>
                  <a:lnTo>
                    <a:pt x="468733" y="488516"/>
                  </a:lnTo>
                  <a:lnTo>
                    <a:pt x="458212" y="446426"/>
                  </a:lnTo>
                  <a:lnTo>
                    <a:pt x="442124" y="398025"/>
                  </a:lnTo>
                  <a:lnTo>
                    <a:pt x="421652" y="345116"/>
                  </a:lnTo>
                  <a:lnTo>
                    <a:pt x="397979" y="289503"/>
                  </a:lnTo>
                  <a:lnTo>
                    <a:pt x="372290" y="232987"/>
                  </a:lnTo>
                  <a:lnTo>
                    <a:pt x="345766" y="177373"/>
                  </a:lnTo>
                  <a:lnTo>
                    <a:pt x="319592" y="124464"/>
                  </a:lnTo>
                  <a:lnTo>
                    <a:pt x="294951" y="76064"/>
                  </a:lnTo>
                  <a:lnTo>
                    <a:pt x="273027" y="33974"/>
                  </a:lnTo>
                  <a:lnTo>
                    <a:pt x="255003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20" name="object 20"/>
          <p:cNvSpPr/>
          <p:nvPr/>
        </p:nvSpPr>
        <p:spPr bwMode="auto">
          <a:xfrm>
            <a:off x="7157428" y="3427488"/>
            <a:ext cx="1560195" cy="2197735"/>
          </a:xfrm>
          <a:custGeom>
            <a:avLst/>
            <a:gdLst/>
            <a:ahLst/>
            <a:cxnLst/>
            <a:rect l="l" t="t" r="r" b="b"/>
            <a:pathLst>
              <a:path w="1560195" h="2197735" extrusionOk="0">
                <a:moveTo>
                  <a:pt x="620001" y="449999"/>
                </a:moveTo>
                <a:lnTo>
                  <a:pt x="611987" y="407504"/>
                </a:lnTo>
                <a:lnTo>
                  <a:pt x="589686" y="372503"/>
                </a:lnTo>
                <a:lnTo>
                  <a:pt x="555663" y="348742"/>
                </a:lnTo>
                <a:lnTo>
                  <a:pt x="547497" y="347091"/>
                </a:lnTo>
                <a:lnTo>
                  <a:pt x="547497" y="449999"/>
                </a:lnTo>
                <a:lnTo>
                  <a:pt x="544322" y="468325"/>
                </a:lnTo>
                <a:lnTo>
                  <a:pt x="535305" y="484060"/>
                </a:lnTo>
                <a:lnTo>
                  <a:pt x="521119" y="494652"/>
                </a:lnTo>
                <a:lnTo>
                  <a:pt x="502500" y="497497"/>
                </a:lnTo>
                <a:lnTo>
                  <a:pt x="464997" y="497497"/>
                </a:lnTo>
                <a:lnTo>
                  <a:pt x="464997" y="399999"/>
                </a:lnTo>
                <a:lnTo>
                  <a:pt x="502500" y="399999"/>
                </a:lnTo>
                <a:lnTo>
                  <a:pt x="521119" y="403948"/>
                </a:lnTo>
                <a:lnTo>
                  <a:pt x="535305" y="414693"/>
                </a:lnTo>
                <a:lnTo>
                  <a:pt x="544322" y="430593"/>
                </a:lnTo>
                <a:lnTo>
                  <a:pt x="547497" y="449999"/>
                </a:lnTo>
                <a:lnTo>
                  <a:pt x="547497" y="347091"/>
                </a:lnTo>
                <a:lnTo>
                  <a:pt x="512495" y="339991"/>
                </a:lnTo>
                <a:lnTo>
                  <a:pt x="387502" y="339991"/>
                </a:lnTo>
                <a:lnTo>
                  <a:pt x="387502" y="677494"/>
                </a:lnTo>
                <a:lnTo>
                  <a:pt x="464997" y="677494"/>
                </a:lnTo>
                <a:lnTo>
                  <a:pt x="464997" y="554990"/>
                </a:lnTo>
                <a:lnTo>
                  <a:pt x="522503" y="554990"/>
                </a:lnTo>
                <a:lnTo>
                  <a:pt x="561632" y="546328"/>
                </a:lnTo>
                <a:lnTo>
                  <a:pt x="593750" y="523125"/>
                </a:lnTo>
                <a:lnTo>
                  <a:pt x="609688" y="497497"/>
                </a:lnTo>
                <a:lnTo>
                  <a:pt x="614603" y="489610"/>
                </a:lnTo>
                <a:lnTo>
                  <a:pt x="620001" y="449999"/>
                </a:lnTo>
                <a:close/>
              </a:path>
              <a:path w="1560195" h="2197735" extrusionOk="0">
                <a:moveTo>
                  <a:pt x="920000" y="340106"/>
                </a:moveTo>
                <a:lnTo>
                  <a:pt x="839990" y="340106"/>
                </a:lnTo>
                <a:lnTo>
                  <a:pt x="839990" y="472186"/>
                </a:lnTo>
                <a:lnTo>
                  <a:pt x="729996" y="472186"/>
                </a:lnTo>
                <a:lnTo>
                  <a:pt x="729996" y="340106"/>
                </a:lnTo>
                <a:lnTo>
                  <a:pt x="655002" y="340106"/>
                </a:lnTo>
                <a:lnTo>
                  <a:pt x="655002" y="472186"/>
                </a:lnTo>
                <a:lnTo>
                  <a:pt x="655002" y="544576"/>
                </a:lnTo>
                <a:lnTo>
                  <a:pt x="655002" y="677926"/>
                </a:lnTo>
                <a:lnTo>
                  <a:pt x="729996" y="677926"/>
                </a:lnTo>
                <a:lnTo>
                  <a:pt x="729996" y="544576"/>
                </a:lnTo>
                <a:lnTo>
                  <a:pt x="839990" y="544576"/>
                </a:lnTo>
                <a:lnTo>
                  <a:pt x="839990" y="677926"/>
                </a:lnTo>
                <a:lnTo>
                  <a:pt x="920000" y="677926"/>
                </a:lnTo>
                <a:lnTo>
                  <a:pt x="920000" y="544576"/>
                </a:lnTo>
                <a:lnTo>
                  <a:pt x="920000" y="472186"/>
                </a:lnTo>
                <a:lnTo>
                  <a:pt x="920000" y="340106"/>
                </a:lnTo>
                <a:close/>
              </a:path>
              <a:path w="1560195" h="2197735" extrusionOk="0">
                <a:moveTo>
                  <a:pt x="1209992" y="449999"/>
                </a:moveTo>
                <a:lnTo>
                  <a:pt x="1203109" y="408914"/>
                </a:lnTo>
                <a:lnTo>
                  <a:pt x="1181239" y="374370"/>
                </a:lnTo>
                <a:lnTo>
                  <a:pt x="1148118" y="350151"/>
                </a:lnTo>
                <a:lnTo>
                  <a:pt x="1139990" y="348119"/>
                </a:lnTo>
                <a:lnTo>
                  <a:pt x="1139990" y="449999"/>
                </a:lnTo>
                <a:lnTo>
                  <a:pt x="1136827" y="468325"/>
                </a:lnTo>
                <a:lnTo>
                  <a:pt x="1127798" y="484060"/>
                </a:lnTo>
                <a:lnTo>
                  <a:pt x="1113624" y="494652"/>
                </a:lnTo>
                <a:lnTo>
                  <a:pt x="1094994" y="497497"/>
                </a:lnTo>
                <a:lnTo>
                  <a:pt x="1055001" y="497497"/>
                </a:lnTo>
                <a:lnTo>
                  <a:pt x="1055001" y="399999"/>
                </a:lnTo>
                <a:lnTo>
                  <a:pt x="1094994" y="399999"/>
                </a:lnTo>
                <a:lnTo>
                  <a:pt x="1113624" y="403948"/>
                </a:lnTo>
                <a:lnTo>
                  <a:pt x="1127798" y="414693"/>
                </a:lnTo>
                <a:lnTo>
                  <a:pt x="1136827" y="430593"/>
                </a:lnTo>
                <a:lnTo>
                  <a:pt x="1139990" y="449999"/>
                </a:lnTo>
                <a:lnTo>
                  <a:pt x="1139990" y="348119"/>
                </a:lnTo>
                <a:lnTo>
                  <a:pt x="1107490" y="339991"/>
                </a:lnTo>
                <a:lnTo>
                  <a:pt x="982497" y="339991"/>
                </a:lnTo>
                <a:lnTo>
                  <a:pt x="982497" y="677494"/>
                </a:lnTo>
                <a:lnTo>
                  <a:pt x="1055001" y="677494"/>
                </a:lnTo>
                <a:lnTo>
                  <a:pt x="1055001" y="554990"/>
                </a:lnTo>
                <a:lnTo>
                  <a:pt x="1112494" y="554990"/>
                </a:lnTo>
                <a:lnTo>
                  <a:pt x="1152690" y="546328"/>
                </a:lnTo>
                <a:lnTo>
                  <a:pt x="1184681" y="523125"/>
                </a:lnTo>
                <a:lnTo>
                  <a:pt x="1200175" y="497497"/>
                </a:lnTo>
                <a:lnTo>
                  <a:pt x="1204950" y="489610"/>
                </a:lnTo>
                <a:lnTo>
                  <a:pt x="1209992" y="449999"/>
                </a:lnTo>
                <a:close/>
              </a:path>
              <a:path w="1560195" h="2197735" extrusionOk="0">
                <a:moveTo>
                  <a:pt x="1532496" y="1702485"/>
                </a:moveTo>
                <a:lnTo>
                  <a:pt x="1454988" y="1630019"/>
                </a:lnTo>
                <a:lnTo>
                  <a:pt x="1454988" y="1734985"/>
                </a:lnTo>
                <a:lnTo>
                  <a:pt x="1454988" y="2119985"/>
                </a:lnTo>
                <a:lnTo>
                  <a:pt x="1292491" y="2119985"/>
                </a:lnTo>
                <a:lnTo>
                  <a:pt x="1292491" y="1892490"/>
                </a:lnTo>
                <a:lnTo>
                  <a:pt x="1292491" y="1814995"/>
                </a:lnTo>
                <a:lnTo>
                  <a:pt x="999998" y="1814995"/>
                </a:lnTo>
                <a:lnTo>
                  <a:pt x="999998" y="2119985"/>
                </a:lnTo>
                <a:lnTo>
                  <a:pt x="837488" y="2119985"/>
                </a:lnTo>
                <a:lnTo>
                  <a:pt x="837488" y="1734985"/>
                </a:lnTo>
                <a:lnTo>
                  <a:pt x="1147495" y="1444993"/>
                </a:lnTo>
                <a:lnTo>
                  <a:pt x="1454988" y="1734985"/>
                </a:lnTo>
                <a:lnTo>
                  <a:pt x="1454988" y="1630019"/>
                </a:lnTo>
                <a:lnTo>
                  <a:pt x="1257109" y="1444993"/>
                </a:lnTo>
                <a:lnTo>
                  <a:pt x="1147495" y="1342491"/>
                </a:lnTo>
                <a:lnTo>
                  <a:pt x="762495" y="1702485"/>
                </a:lnTo>
                <a:lnTo>
                  <a:pt x="762495" y="2197493"/>
                </a:lnTo>
                <a:lnTo>
                  <a:pt x="1074991" y="2197493"/>
                </a:lnTo>
                <a:lnTo>
                  <a:pt x="1074991" y="2119985"/>
                </a:lnTo>
                <a:lnTo>
                  <a:pt x="1074991" y="1892490"/>
                </a:lnTo>
                <a:lnTo>
                  <a:pt x="1217498" y="1892490"/>
                </a:lnTo>
                <a:lnTo>
                  <a:pt x="1217498" y="2197493"/>
                </a:lnTo>
                <a:lnTo>
                  <a:pt x="1532496" y="2197493"/>
                </a:lnTo>
                <a:lnTo>
                  <a:pt x="1532496" y="2119985"/>
                </a:lnTo>
                <a:lnTo>
                  <a:pt x="1532496" y="1702485"/>
                </a:lnTo>
                <a:close/>
              </a:path>
              <a:path w="1560195" h="2197735" extrusionOk="0">
                <a:moveTo>
                  <a:pt x="1559991" y="249999"/>
                </a:moveTo>
                <a:lnTo>
                  <a:pt x="1555940" y="205219"/>
                </a:lnTo>
                <a:lnTo>
                  <a:pt x="1544256" y="163004"/>
                </a:lnTo>
                <a:lnTo>
                  <a:pt x="1525638" y="124079"/>
                </a:lnTo>
                <a:lnTo>
                  <a:pt x="1500784" y="89166"/>
                </a:lnTo>
                <a:lnTo>
                  <a:pt x="1482496" y="71018"/>
                </a:lnTo>
                <a:lnTo>
                  <a:pt x="1482496" y="249999"/>
                </a:lnTo>
                <a:lnTo>
                  <a:pt x="1482496" y="772490"/>
                </a:lnTo>
                <a:lnTo>
                  <a:pt x="1476121" y="818095"/>
                </a:lnTo>
                <a:lnTo>
                  <a:pt x="1458226" y="858888"/>
                </a:lnTo>
                <a:lnTo>
                  <a:pt x="1430616" y="893432"/>
                </a:lnTo>
                <a:lnTo>
                  <a:pt x="1395082" y="920280"/>
                </a:lnTo>
                <a:lnTo>
                  <a:pt x="1353426" y="937945"/>
                </a:lnTo>
                <a:lnTo>
                  <a:pt x="1307490" y="944994"/>
                </a:lnTo>
                <a:lnTo>
                  <a:pt x="1167498" y="944994"/>
                </a:lnTo>
                <a:lnTo>
                  <a:pt x="872502" y="1239989"/>
                </a:lnTo>
                <a:lnTo>
                  <a:pt x="882497" y="944994"/>
                </a:lnTo>
                <a:lnTo>
                  <a:pt x="249999" y="944994"/>
                </a:lnTo>
                <a:lnTo>
                  <a:pt x="204063" y="938822"/>
                </a:lnTo>
                <a:lnTo>
                  <a:pt x="162496" y="921385"/>
                </a:lnTo>
                <a:lnTo>
                  <a:pt x="127190" y="894372"/>
                </a:lnTo>
                <a:lnTo>
                  <a:pt x="99999" y="859434"/>
                </a:lnTo>
                <a:lnTo>
                  <a:pt x="82816" y="818261"/>
                </a:lnTo>
                <a:lnTo>
                  <a:pt x="77508" y="772490"/>
                </a:lnTo>
                <a:lnTo>
                  <a:pt x="77508" y="249999"/>
                </a:lnTo>
                <a:lnTo>
                  <a:pt x="83858" y="204050"/>
                </a:lnTo>
                <a:lnTo>
                  <a:pt x="101663" y="162407"/>
                </a:lnTo>
                <a:lnTo>
                  <a:pt x="129057" y="126873"/>
                </a:lnTo>
                <a:lnTo>
                  <a:pt x="164160" y="99263"/>
                </a:lnTo>
                <a:lnTo>
                  <a:pt x="205105" y="81368"/>
                </a:lnTo>
                <a:lnTo>
                  <a:pt x="249999" y="74993"/>
                </a:lnTo>
                <a:lnTo>
                  <a:pt x="1307490" y="74993"/>
                </a:lnTo>
                <a:lnTo>
                  <a:pt x="1353426" y="81368"/>
                </a:lnTo>
                <a:lnTo>
                  <a:pt x="1395082" y="99263"/>
                </a:lnTo>
                <a:lnTo>
                  <a:pt x="1430616" y="126873"/>
                </a:lnTo>
                <a:lnTo>
                  <a:pt x="1458226" y="162407"/>
                </a:lnTo>
                <a:lnTo>
                  <a:pt x="1476121" y="204050"/>
                </a:lnTo>
                <a:lnTo>
                  <a:pt x="1482496" y="249999"/>
                </a:lnTo>
                <a:lnTo>
                  <a:pt x="1482496" y="71018"/>
                </a:lnTo>
                <a:lnTo>
                  <a:pt x="1435176" y="34264"/>
                </a:lnTo>
                <a:lnTo>
                  <a:pt x="1395818" y="15709"/>
                </a:lnTo>
                <a:lnTo>
                  <a:pt x="1353019" y="4051"/>
                </a:lnTo>
                <a:lnTo>
                  <a:pt x="1307490" y="0"/>
                </a:lnTo>
                <a:lnTo>
                  <a:pt x="249999" y="0"/>
                </a:lnTo>
                <a:lnTo>
                  <a:pt x="205206" y="4051"/>
                </a:lnTo>
                <a:lnTo>
                  <a:pt x="162991" y="15709"/>
                </a:lnTo>
                <a:lnTo>
                  <a:pt x="124066" y="34264"/>
                </a:lnTo>
                <a:lnTo>
                  <a:pt x="89166" y="58991"/>
                </a:lnTo>
                <a:lnTo>
                  <a:pt x="58978" y="89166"/>
                </a:lnTo>
                <a:lnTo>
                  <a:pt x="34251" y="124079"/>
                </a:lnTo>
                <a:lnTo>
                  <a:pt x="15697" y="163004"/>
                </a:lnTo>
                <a:lnTo>
                  <a:pt x="4038" y="205219"/>
                </a:lnTo>
                <a:lnTo>
                  <a:pt x="0" y="249999"/>
                </a:lnTo>
                <a:lnTo>
                  <a:pt x="0" y="772490"/>
                </a:lnTo>
                <a:lnTo>
                  <a:pt x="4038" y="817194"/>
                </a:lnTo>
                <a:lnTo>
                  <a:pt x="15697" y="859180"/>
                </a:lnTo>
                <a:lnTo>
                  <a:pt x="34251" y="897775"/>
                </a:lnTo>
                <a:lnTo>
                  <a:pt x="58978" y="932294"/>
                </a:lnTo>
                <a:lnTo>
                  <a:pt x="89166" y="962063"/>
                </a:lnTo>
                <a:lnTo>
                  <a:pt x="124066" y="986396"/>
                </a:lnTo>
                <a:lnTo>
                  <a:pt x="162991" y="1004620"/>
                </a:lnTo>
                <a:lnTo>
                  <a:pt x="205206" y="1016050"/>
                </a:lnTo>
                <a:lnTo>
                  <a:pt x="249999" y="1020000"/>
                </a:lnTo>
                <a:lnTo>
                  <a:pt x="805002" y="1020000"/>
                </a:lnTo>
                <a:lnTo>
                  <a:pt x="790003" y="1432496"/>
                </a:lnTo>
                <a:lnTo>
                  <a:pt x="982510" y="1239989"/>
                </a:lnTo>
                <a:lnTo>
                  <a:pt x="1202499" y="1020000"/>
                </a:lnTo>
                <a:lnTo>
                  <a:pt x="1307490" y="1020000"/>
                </a:lnTo>
                <a:lnTo>
                  <a:pt x="1352931" y="1016050"/>
                </a:lnTo>
                <a:lnTo>
                  <a:pt x="1395526" y="1004620"/>
                </a:lnTo>
                <a:lnTo>
                  <a:pt x="1434617" y="986396"/>
                </a:lnTo>
                <a:lnTo>
                  <a:pt x="1469567" y="962063"/>
                </a:lnTo>
                <a:lnTo>
                  <a:pt x="1499755" y="932294"/>
                </a:lnTo>
                <a:lnTo>
                  <a:pt x="1524520" y="897775"/>
                </a:lnTo>
                <a:lnTo>
                  <a:pt x="1543240" y="859180"/>
                </a:lnTo>
                <a:lnTo>
                  <a:pt x="1555280" y="817194"/>
                </a:lnTo>
                <a:lnTo>
                  <a:pt x="1559991" y="772490"/>
                </a:lnTo>
                <a:lnTo>
                  <a:pt x="1559991" y="249999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1" name="object 21"/>
          <p:cNvSpPr/>
          <p:nvPr/>
        </p:nvSpPr>
        <p:spPr bwMode="auto">
          <a:xfrm>
            <a:off x="6733082" y="4947475"/>
            <a:ext cx="324485" cy="322579"/>
          </a:xfrm>
          <a:custGeom>
            <a:avLst/>
            <a:gdLst/>
            <a:ahLst/>
            <a:cxnLst/>
            <a:rect l="l" t="t" r="r" b="b"/>
            <a:pathLst>
              <a:path w="324484" h="322579" extrusionOk="0">
                <a:moveTo>
                  <a:pt x="159347" y="0"/>
                </a:moveTo>
                <a:lnTo>
                  <a:pt x="100289" y="11561"/>
                </a:lnTo>
                <a:lnTo>
                  <a:pt x="46851" y="47498"/>
                </a:lnTo>
                <a:lnTo>
                  <a:pt x="19684" y="83269"/>
                </a:lnTo>
                <a:lnTo>
                  <a:pt x="4327" y="122538"/>
                </a:lnTo>
                <a:lnTo>
                  <a:pt x="0" y="163245"/>
                </a:lnTo>
                <a:lnTo>
                  <a:pt x="5919" y="203335"/>
                </a:lnTo>
                <a:lnTo>
                  <a:pt x="21303" y="240749"/>
                </a:lnTo>
                <a:lnTo>
                  <a:pt x="45370" y="273431"/>
                </a:lnTo>
                <a:lnTo>
                  <a:pt x="77338" y="299322"/>
                </a:lnTo>
                <a:lnTo>
                  <a:pt x="116425" y="316365"/>
                </a:lnTo>
                <a:lnTo>
                  <a:pt x="161849" y="322503"/>
                </a:lnTo>
                <a:lnTo>
                  <a:pt x="204269" y="316890"/>
                </a:lnTo>
                <a:lnTo>
                  <a:pt x="242868" y="300929"/>
                </a:lnTo>
                <a:lnTo>
                  <a:pt x="275911" y="275940"/>
                </a:lnTo>
                <a:lnTo>
                  <a:pt x="301662" y="243244"/>
                </a:lnTo>
                <a:lnTo>
                  <a:pt x="318386" y="204160"/>
                </a:lnTo>
                <a:lnTo>
                  <a:pt x="324346" y="160007"/>
                </a:lnTo>
                <a:lnTo>
                  <a:pt x="318026" y="114301"/>
                </a:lnTo>
                <a:lnTo>
                  <a:pt x="300458" y="75191"/>
                </a:lnTo>
                <a:lnTo>
                  <a:pt x="273722" y="43441"/>
                </a:lnTo>
                <a:lnTo>
                  <a:pt x="239903" y="19817"/>
                </a:lnTo>
                <a:lnTo>
                  <a:pt x="201084" y="5081"/>
                </a:lnTo>
                <a:lnTo>
                  <a:pt x="159347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2" name="object 22"/>
          <p:cNvSpPr/>
          <p:nvPr/>
        </p:nvSpPr>
        <p:spPr bwMode="auto">
          <a:xfrm>
            <a:off x="5209946" y="199631"/>
            <a:ext cx="2205355" cy="737870"/>
          </a:xfrm>
          <a:custGeom>
            <a:avLst/>
            <a:gdLst/>
            <a:ahLst/>
            <a:cxnLst/>
            <a:rect l="l" t="t" r="r" b="b"/>
            <a:pathLst>
              <a:path w="2205354" h="737869" extrusionOk="0">
                <a:moveTo>
                  <a:pt x="1115221" y="0"/>
                </a:moveTo>
                <a:lnTo>
                  <a:pt x="1102487" y="1270"/>
                </a:lnTo>
                <a:lnTo>
                  <a:pt x="1089752" y="1270"/>
                </a:lnTo>
                <a:lnTo>
                  <a:pt x="1065221" y="3810"/>
                </a:lnTo>
                <a:lnTo>
                  <a:pt x="1052487" y="6350"/>
                </a:lnTo>
                <a:lnTo>
                  <a:pt x="1003448" y="7620"/>
                </a:lnTo>
                <a:lnTo>
                  <a:pt x="954530" y="11430"/>
                </a:lnTo>
                <a:lnTo>
                  <a:pt x="857170" y="21590"/>
                </a:lnTo>
                <a:lnTo>
                  <a:pt x="760632" y="36830"/>
                </a:lnTo>
                <a:lnTo>
                  <a:pt x="712743" y="46990"/>
                </a:lnTo>
                <a:lnTo>
                  <a:pt x="617862" y="69850"/>
                </a:lnTo>
                <a:lnTo>
                  <a:pt x="570927" y="83820"/>
                </a:lnTo>
                <a:lnTo>
                  <a:pt x="478209" y="114300"/>
                </a:lnTo>
                <a:lnTo>
                  <a:pt x="387216" y="149860"/>
                </a:lnTo>
                <a:lnTo>
                  <a:pt x="298173" y="190500"/>
                </a:lnTo>
                <a:lnTo>
                  <a:pt x="254453" y="212090"/>
                </a:lnTo>
                <a:lnTo>
                  <a:pt x="168757" y="260350"/>
                </a:lnTo>
                <a:lnTo>
                  <a:pt x="126837" y="285750"/>
                </a:lnTo>
                <a:lnTo>
                  <a:pt x="85574" y="312420"/>
                </a:lnTo>
                <a:lnTo>
                  <a:pt x="44996" y="340360"/>
                </a:lnTo>
                <a:lnTo>
                  <a:pt x="0" y="370840"/>
                </a:lnTo>
                <a:lnTo>
                  <a:pt x="87930" y="430530"/>
                </a:lnTo>
                <a:lnTo>
                  <a:pt x="131493" y="458470"/>
                </a:lnTo>
                <a:lnTo>
                  <a:pt x="175662" y="485140"/>
                </a:lnTo>
                <a:lnTo>
                  <a:pt x="220414" y="510540"/>
                </a:lnTo>
                <a:lnTo>
                  <a:pt x="265727" y="534670"/>
                </a:lnTo>
                <a:lnTo>
                  <a:pt x="311578" y="557530"/>
                </a:lnTo>
                <a:lnTo>
                  <a:pt x="357945" y="579120"/>
                </a:lnTo>
                <a:lnTo>
                  <a:pt x="404804" y="599440"/>
                </a:lnTo>
                <a:lnTo>
                  <a:pt x="499912" y="635000"/>
                </a:lnTo>
                <a:lnTo>
                  <a:pt x="548116" y="651510"/>
                </a:lnTo>
                <a:lnTo>
                  <a:pt x="645709" y="679450"/>
                </a:lnTo>
                <a:lnTo>
                  <a:pt x="744733" y="702310"/>
                </a:lnTo>
                <a:lnTo>
                  <a:pt x="794725" y="711200"/>
                </a:lnTo>
                <a:lnTo>
                  <a:pt x="895558" y="726440"/>
                </a:lnTo>
                <a:lnTo>
                  <a:pt x="946354" y="731520"/>
                </a:lnTo>
                <a:lnTo>
                  <a:pt x="997371" y="735330"/>
                </a:lnTo>
                <a:lnTo>
                  <a:pt x="1048589" y="737870"/>
                </a:lnTo>
                <a:lnTo>
                  <a:pt x="1149488" y="737870"/>
                </a:lnTo>
                <a:lnTo>
                  <a:pt x="1248052" y="732790"/>
                </a:lnTo>
                <a:lnTo>
                  <a:pt x="1345852" y="722630"/>
                </a:lnTo>
                <a:lnTo>
                  <a:pt x="1442681" y="707390"/>
                </a:lnTo>
                <a:lnTo>
                  <a:pt x="1490666" y="697230"/>
                </a:lnTo>
                <a:lnTo>
                  <a:pt x="1585649" y="674370"/>
                </a:lnTo>
                <a:lnTo>
                  <a:pt x="1632595" y="660400"/>
                </a:lnTo>
                <a:lnTo>
                  <a:pt x="1037488" y="660400"/>
                </a:lnTo>
                <a:lnTo>
                  <a:pt x="987029" y="657860"/>
                </a:lnTo>
                <a:lnTo>
                  <a:pt x="936725" y="654050"/>
                </a:lnTo>
                <a:lnTo>
                  <a:pt x="886607" y="648970"/>
                </a:lnTo>
                <a:lnTo>
                  <a:pt x="787052" y="633730"/>
                </a:lnTo>
                <a:lnTo>
                  <a:pt x="737676" y="623570"/>
                </a:lnTo>
                <a:lnTo>
                  <a:pt x="688608" y="612140"/>
                </a:lnTo>
                <a:lnTo>
                  <a:pt x="639880" y="599440"/>
                </a:lnTo>
                <a:lnTo>
                  <a:pt x="591521" y="585470"/>
                </a:lnTo>
                <a:lnTo>
                  <a:pt x="543562" y="570230"/>
                </a:lnTo>
                <a:lnTo>
                  <a:pt x="496034" y="553720"/>
                </a:lnTo>
                <a:lnTo>
                  <a:pt x="402394" y="515620"/>
                </a:lnTo>
                <a:lnTo>
                  <a:pt x="356343" y="495300"/>
                </a:lnTo>
                <a:lnTo>
                  <a:pt x="265932" y="449580"/>
                </a:lnTo>
                <a:lnTo>
                  <a:pt x="177979" y="398780"/>
                </a:lnTo>
                <a:lnTo>
                  <a:pt x="135001" y="370840"/>
                </a:lnTo>
                <a:lnTo>
                  <a:pt x="177509" y="342900"/>
                </a:lnTo>
                <a:lnTo>
                  <a:pt x="264786" y="292100"/>
                </a:lnTo>
                <a:lnTo>
                  <a:pt x="309486" y="269240"/>
                </a:lnTo>
                <a:lnTo>
                  <a:pt x="354848" y="247650"/>
                </a:lnTo>
                <a:lnTo>
                  <a:pt x="447421" y="207010"/>
                </a:lnTo>
                <a:lnTo>
                  <a:pt x="494565" y="189230"/>
                </a:lnTo>
                <a:lnTo>
                  <a:pt x="542235" y="172720"/>
                </a:lnTo>
                <a:lnTo>
                  <a:pt x="639015" y="144780"/>
                </a:lnTo>
                <a:lnTo>
                  <a:pt x="688057" y="132080"/>
                </a:lnTo>
                <a:lnTo>
                  <a:pt x="737489" y="120650"/>
                </a:lnTo>
                <a:lnTo>
                  <a:pt x="824559" y="120650"/>
                </a:lnTo>
                <a:lnTo>
                  <a:pt x="834986" y="101600"/>
                </a:lnTo>
                <a:lnTo>
                  <a:pt x="851513" y="99060"/>
                </a:lnTo>
                <a:lnTo>
                  <a:pt x="867805" y="97790"/>
                </a:lnTo>
                <a:lnTo>
                  <a:pt x="884566" y="95250"/>
                </a:lnTo>
                <a:lnTo>
                  <a:pt x="902487" y="93980"/>
                </a:lnTo>
                <a:lnTo>
                  <a:pt x="1663456" y="93980"/>
                </a:lnTo>
                <a:lnTo>
                  <a:pt x="1655997" y="91440"/>
                </a:lnTo>
                <a:lnTo>
                  <a:pt x="1607075" y="76200"/>
                </a:lnTo>
                <a:lnTo>
                  <a:pt x="1508038" y="50800"/>
                </a:lnTo>
                <a:lnTo>
                  <a:pt x="1457993" y="40640"/>
                </a:lnTo>
                <a:lnTo>
                  <a:pt x="1357019" y="22860"/>
                </a:lnTo>
                <a:lnTo>
                  <a:pt x="1306158" y="16510"/>
                </a:lnTo>
                <a:lnTo>
                  <a:pt x="1255093" y="11430"/>
                </a:lnTo>
                <a:lnTo>
                  <a:pt x="1203858" y="7620"/>
                </a:lnTo>
                <a:lnTo>
                  <a:pt x="1152486" y="6350"/>
                </a:lnTo>
                <a:lnTo>
                  <a:pt x="1139752" y="2540"/>
                </a:lnTo>
                <a:lnTo>
                  <a:pt x="1115221" y="0"/>
                </a:lnTo>
                <a:close/>
              </a:path>
              <a:path w="2205354" h="737869" extrusionOk="0">
                <a:moveTo>
                  <a:pt x="824559" y="120650"/>
                </a:moveTo>
                <a:lnTo>
                  <a:pt x="737489" y="120650"/>
                </a:lnTo>
                <a:lnTo>
                  <a:pt x="722044" y="165100"/>
                </a:lnTo>
                <a:lnTo>
                  <a:pt x="712133" y="209550"/>
                </a:lnTo>
                <a:lnTo>
                  <a:pt x="707546" y="254000"/>
                </a:lnTo>
                <a:lnTo>
                  <a:pt x="708075" y="297180"/>
                </a:lnTo>
                <a:lnTo>
                  <a:pt x="713512" y="340360"/>
                </a:lnTo>
                <a:lnTo>
                  <a:pt x="723647" y="382270"/>
                </a:lnTo>
                <a:lnTo>
                  <a:pt x="738271" y="422910"/>
                </a:lnTo>
                <a:lnTo>
                  <a:pt x="757177" y="462280"/>
                </a:lnTo>
                <a:lnTo>
                  <a:pt x="780154" y="499110"/>
                </a:lnTo>
                <a:lnTo>
                  <a:pt x="806996" y="533400"/>
                </a:lnTo>
                <a:lnTo>
                  <a:pt x="837492" y="563880"/>
                </a:lnTo>
                <a:lnTo>
                  <a:pt x="871434" y="591820"/>
                </a:lnTo>
                <a:lnTo>
                  <a:pt x="908613" y="614680"/>
                </a:lnTo>
                <a:lnTo>
                  <a:pt x="948821" y="635000"/>
                </a:lnTo>
                <a:lnTo>
                  <a:pt x="991849" y="650240"/>
                </a:lnTo>
                <a:lnTo>
                  <a:pt x="1037488" y="660400"/>
                </a:lnTo>
                <a:lnTo>
                  <a:pt x="1632595" y="660400"/>
                </a:lnTo>
                <a:lnTo>
                  <a:pt x="1644232" y="656590"/>
                </a:lnTo>
                <a:lnTo>
                  <a:pt x="1187488" y="656590"/>
                </a:lnTo>
                <a:lnTo>
                  <a:pt x="1233584" y="642620"/>
                </a:lnTo>
                <a:lnTo>
                  <a:pt x="1276726" y="624840"/>
                </a:lnTo>
                <a:lnTo>
                  <a:pt x="1316689" y="601980"/>
                </a:lnTo>
                <a:lnTo>
                  <a:pt x="1332359" y="590550"/>
                </a:lnTo>
                <a:lnTo>
                  <a:pt x="1104988" y="590550"/>
                </a:lnTo>
                <a:lnTo>
                  <a:pt x="1059302" y="588010"/>
                </a:lnTo>
                <a:lnTo>
                  <a:pt x="1016175" y="579120"/>
                </a:lnTo>
                <a:lnTo>
                  <a:pt x="975883" y="563880"/>
                </a:lnTo>
                <a:lnTo>
                  <a:pt x="938699" y="544830"/>
                </a:lnTo>
                <a:lnTo>
                  <a:pt x="904900" y="520700"/>
                </a:lnTo>
                <a:lnTo>
                  <a:pt x="874759" y="491490"/>
                </a:lnTo>
                <a:lnTo>
                  <a:pt x="848551" y="459740"/>
                </a:lnTo>
                <a:lnTo>
                  <a:pt x="826550" y="425450"/>
                </a:lnTo>
                <a:lnTo>
                  <a:pt x="809033" y="388620"/>
                </a:lnTo>
                <a:lnTo>
                  <a:pt x="796272" y="349250"/>
                </a:lnTo>
                <a:lnTo>
                  <a:pt x="788543" y="308610"/>
                </a:lnTo>
                <a:lnTo>
                  <a:pt x="786120" y="266700"/>
                </a:lnTo>
                <a:lnTo>
                  <a:pt x="789278" y="224790"/>
                </a:lnTo>
                <a:lnTo>
                  <a:pt x="798292" y="182880"/>
                </a:lnTo>
                <a:lnTo>
                  <a:pt x="813437" y="140970"/>
                </a:lnTo>
                <a:lnTo>
                  <a:pt x="824559" y="120650"/>
                </a:lnTo>
                <a:close/>
              </a:path>
              <a:path w="2205354" h="737869" extrusionOk="0">
                <a:moveTo>
                  <a:pt x="1738767" y="120650"/>
                </a:moveTo>
                <a:lnTo>
                  <a:pt x="1467485" y="120650"/>
                </a:lnTo>
                <a:lnTo>
                  <a:pt x="1516875" y="132080"/>
                </a:lnTo>
                <a:lnTo>
                  <a:pt x="1565809" y="144780"/>
                </a:lnTo>
                <a:lnTo>
                  <a:pt x="1614272" y="158750"/>
                </a:lnTo>
                <a:lnTo>
                  <a:pt x="1662249" y="173990"/>
                </a:lnTo>
                <a:lnTo>
                  <a:pt x="1709729" y="190500"/>
                </a:lnTo>
                <a:lnTo>
                  <a:pt x="1803138" y="228600"/>
                </a:lnTo>
                <a:lnTo>
                  <a:pt x="1849041" y="248920"/>
                </a:lnTo>
                <a:lnTo>
                  <a:pt x="1939173" y="294640"/>
                </a:lnTo>
                <a:lnTo>
                  <a:pt x="1983376" y="318770"/>
                </a:lnTo>
                <a:lnTo>
                  <a:pt x="2026984" y="344170"/>
                </a:lnTo>
                <a:lnTo>
                  <a:pt x="2069985" y="370840"/>
                </a:lnTo>
                <a:lnTo>
                  <a:pt x="2028210" y="397510"/>
                </a:lnTo>
                <a:lnTo>
                  <a:pt x="1985791" y="422910"/>
                </a:lnTo>
                <a:lnTo>
                  <a:pt x="1942751" y="447040"/>
                </a:lnTo>
                <a:lnTo>
                  <a:pt x="1899112" y="469900"/>
                </a:lnTo>
                <a:lnTo>
                  <a:pt x="1854896" y="491490"/>
                </a:lnTo>
                <a:lnTo>
                  <a:pt x="1810124" y="511810"/>
                </a:lnTo>
                <a:lnTo>
                  <a:pt x="1764818" y="530860"/>
                </a:lnTo>
                <a:lnTo>
                  <a:pt x="1719001" y="548640"/>
                </a:lnTo>
                <a:lnTo>
                  <a:pt x="1672693" y="565150"/>
                </a:lnTo>
                <a:lnTo>
                  <a:pt x="1625918" y="580390"/>
                </a:lnTo>
                <a:lnTo>
                  <a:pt x="1578696" y="594360"/>
                </a:lnTo>
                <a:lnTo>
                  <a:pt x="1531051" y="607060"/>
                </a:lnTo>
                <a:lnTo>
                  <a:pt x="1483002" y="618490"/>
                </a:lnTo>
                <a:lnTo>
                  <a:pt x="1434574" y="628650"/>
                </a:lnTo>
                <a:lnTo>
                  <a:pt x="1336662" y="643890"/>
                </a:lnTo>
                <a:lnTo>
                  <a:pt x="1287223" y="648970"/>
                </a:lnTo>
                <a:lnTo>
                  <a:pt x="1187488" y="656590"/>
                </a:lnTo>
                <a:lnTo>
                  <a:pt x="1644232" y="656590"/>
                </a:lnTo>
                <a:lnTo>
                  <a:pt x="1725267" y="629920"/>
                </a:lnTo>
                <a:lnTo>
                  <a:pt x="1816140" y="594360"/>
                </a:lnTo>
                <a:lnTo>
                  <a:pt x="1860836" y="574040"/>
                </a:lnTo>
                <a:lnTo>
                  <a:pt x="1948620" y="530860"/>
                </a:lnTo>
                <a:lnTo>
                  <a:pt x="2034087" y="482600"/>
                </a:lnTo>
                <a:lnTo>
                  <a:pt x="2075886" y="457200"/>
                </a:lnTo>
                <a:lnTo>
                  <a:pt x="2117029" y="429260"/>
                </a:lnTo>
                <a:lnTo>
                  <a:pt x="2157488" y="401320"/>
                </a:lnTo>
                <a:lnTo>
                  <a:pt x="2204986" y="370840"/>
                </a:lnTo>
                <a:lnTo>
                  <a:pt x="2157488" y="340360"/>
                </a:lnTo>
                <a:lnTo>
                  <a:pt x="2115299" y="312420"/>
                </a:lnTo>
                <a:lnTo>
                  <a:pt x="2072328" y="284480"/>
                </a:lnTo>
                <a:lnTo>
                  <a:pt x="2028608" y="257810"/>
                </a:lnTo>
                <a:lnTo>
                  <a:pt x="1984175" y="232410"/>
                </a:lnTo>
                <a:lnTo>
                  <a:pt x="1939061" y="208280"/>
                </a:lnTo>
                <a:lnTo>
                  <a:pt x="1893300" y="185420"/>
                </a:lnTo>
                <a:lnTo>
                  <a:pt x="1846928" y="163830"/>
                </a:lnTo>
                <a:lnTo>
                  <a:pt x="1799978" y="143510"/>
                </a:lnTo>
                <a:lnTo>
                  <a:pt x="1738767" y="120650"/>
                </a:lnTo>
                <a:close/>
              </a:path>
              <a:path w="2205354" h="737869" extrusionOk="0">
                <a:moveTo>
                  <a:pt x="1663456" y="93980"/>
                </a:moveTo>
                <a:lnTo>
                  <a:pt x="1304988" y="93980"/>
                </a:lnTo>
                <a:lnTo>
                  <a:pt x="1372489" y="101600"/>
                </a:lnTo>
                <a:lnTo>
                  <a:pt x="1394478" y="140970"/>
                </a:lnTo>
                <a:lnTo>
                  <a:pt x="1410008" y="182880"/>
                </a:lnTo>
                <a:lnTo>
                  <a:pt x="1419357" y="224790"/>
                </a:lnTo>
                <a:lnTo>
                  <a:pt x="1422801" y="266700"/>
                </a:lnTo>
                <a:lnTo>
                  <a:pt x="1420621" y="307340"/>
                </a:lnTo>
                <a:lnTo>
                  <a:pt x="1413094" y="347980"/>
                </a:lnTo>
                <a:lnTo>
                  <a:pt x="1400499" y="387350"/>
                </a:lnTo>
                <a:lnTo>
                  <a:pt x="1383114" y="424180"/>
                </a:lnTo>
                <a:lnTo>
                  <a:pt x="1361217" y="459740"/>
                </a:lnTo>
                <a:lnTo>
                  <a:pt x="1335086" y="491490"/>
                </a:lnTo>
                <a:lnTo>
                  <a:pt x="1305001" y="519430"/>
                </a:lnTo>
                <a:lnTo>
                  <a:pt x="1271238" y="543560"/>
                </a:lnTo>
                <a:lnTo>
                  <a:pt x="1234078" y="563880"/>
                </a:lnTo>
                <a:lnTo>
                  <a:pt x="1193797" y="579120"/>
                </a:lnTo>
                <a:lnTo>
                  <a:pt x="1150674" y="588010"/>
                </a:lnTo>
                <a:lnTo>
                  <a:pt x="1104988" y="590550"/>
                </a:lnTo>
                <a:lnTo>
                  <a:pt x="1332359" y="590550"/>
                </a:lnTo>
                <a:lnTo>
                  <a:pt x="1386193" y="543560"/>
                </a:lnTo>
                <a:lnTo>
                  <a:pt x="1415290" y="509270"/>
                </a:lnTo>
                <a:lnTo>
                  <a:pt x="1440319" y="472440"/>
                </a:lnTo>
                <a:lnTo>
                  <a:pt x="1461060" y="433070"/>
                </a:lnTo>
                <a:lnTo>
                  <a:pt x="1477289" y="391160"/>
                </a:lnTo>
                <a:lnTo>
                  <a:pt x="1488785" y="347980"/>
                </a:lnTo>
                <a:lnTo>
                  <a:pt x="1495325" y="303530"/>
                </a:lnTo>
                <a:lnTo>
                  <a:pt x="1496688" y="257810"/>
                </a:lnTo>
                <a:lnTo>
                  <a:pt x="1492650" y="212090"/>
                </a:lnTo>
                <a:lnTo>
                  <a:pt x="1482990" y="166370"/>
                </a:lnTo>
                <a:lnTo>
                  <a:pt x="1467485" y="120650"/>
                </a:lnTo>
                <a:lnTo>
                  <a:pt x="1738767" y="120650"/>
                </a:lnTo>
                <a:lnTo>
                  <a:pt x="1704478" y="107950"/>
                </a:lnTo>
                <a:lnTo>
                  <a:pt x="1663456" y="93980"/>
                </a:lnTo>
                <a:close/>
              </a:path>
              <a:path w="2205354" h="737869" extrusionOk="0">
                <a:moveTo>
                  <a:pt x="1304988" y="93980"/>
                </a:moveTo>
                <a:lnTo>
                  <a:pt x="902486" y="93980"/>
                </a:lnTo>
                <a:lnTo>
                  <a:pt x="875171" y="129540"/>
                </a:lnTo>
                <a:lnTo>
                  <a:pt x="855014" y="167640"/>
                </a:lnTo>
                <a:lnTo>
                  <a:pt x="841711" y="207010"/>
                </a:lnTo>
                <a:lnTo>
                  <a:pt x="834954" y="247650"/>
                </a:lnTo>
                <a:lnTo>
                  <a:pt x="834436" y="288290"/>
                </a:lnTo>
                <a:lnTo>
                  <a:pt x="839852" y="327660"/>
                </a:lnTo>
                <a:lnTo>
                  <a:pt x="850894" y="365760"/>
                </a:lnTo>
                <a:lnTo>
                  <a:pt x="867256" y="401320"/>
                </a:lnTo>
                <a:lnTo>
                  <a:pt x="888631" y="434340"/>
                </a:lnTo>
                <a:lnTo>
                  <a:pt x="914713" y="464820"/>
                </a:lnTo>
                <a:lnTo>
                  <a:pt x="945195" y="491490"/>
                </a:lnTo>
                <a:lnTo>
                  <a:pt x="979770" y="511810"/>
                </a:lnTo>
                <a:lnTo>
                  <a:pt x="1018131" y="528320"/>
                </a:lnTo>
                <a:lnTo>
                  <a:pt x="1059973" y="538480"/>
                </a:lnTo>
                <a:lnTo>
                  <a:pt x="1104988" y="541020"/>
                </a:lnTo>
                <a:lnTo>
                  <a:pt x="1149972" y="537210"/>
                </a:lnTo>
                <a:lnTo>
                  <a:pt x="1191725" y="527050"/>
                </a:lnTo>
                <a:lnTo>
                  <a:pt x="1229948" y="510540"/>
                </a:lnTo>
                <a:lnTo>
                  <a:pt x="1264345" y="488950"/>
                </a:lnTo>
                <a:lnTo>
                  <a:pt x="1294618" y="463550"/>
                </a:lnTo>
                <a:lnTo>
                  <a:pt x="1320469" y="433070"/>
                </a:lnTo>
                <a:lnTo>
                  <a:pt x="1341599" y="400050"/>
                </a:lnTo>
                <a:lnTo>
                  <a:pt x="1357712" y="363220"/>
                </a:lnTo>
                <a:lnTo>
                  <a:pt x="1368509" y="325120"/>
                </a:lnTo>
                <a:lnTo>
                  <a:pt x="1373693" y="285750"/>
                </a:lnTo>
                <a:lnTo>
                  <a:pt x="1372966" y="246380"/>
                </a:lnTo>
                <a:lnTo>
                  <a:pt x="1366029" y="205740"/>
                </a:lnTo>
                <a:lnTo>
                  <a:pt x="1352586" y="167640"/>
                </a:lnTo>
                <a:lnTo>
                  <a:pt x="1332338" y="129540"/>
                </a:lnTo>
                <a:lnTo>
                  <a:pt x="1304988" y="9398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3" name="object 23"/>
          <p:cNvSpPr/>
          <p:nvPr/>
        </p:nvSpPr>
        <p:spPr bwMode="auto">
          <a:xfrm>
            <a:off x="49974" y="789444"/>
            <a:ext cx="2458085" cy="853440"/>
          </a:xfrm>
          <a:custGeom>
            <a:avLst/>
            <a:gdLst/>
            <a:ahLst/>
            <a:cxnLst/>
            <a:rect l="l" t="t" r="r" b="b"/>
            <a:pathLst>
              <a:path w="2458085" h="853439" extrusionOk="0">
                <a:moveTo>
                  <a:pt x="2457488" y="75552"/>
                </a:moveTo>
                <a:lnTo>
                  <a:pt x="2379992" y="75552"/>
                </a:lnTo>
                <a:lnTo>
                  <a:pt x="2379992" y="775550"/>
                </a:lnTo>
                <a:lnTo>
                  <a:pt x="2457488" y="775550"/>
                </a:lnTo>
                <a:lnTo>
                  <a:pt x="2457488" y="75552"/>
                </a:lnTo>
                <a:close/>
              </a:path>
              <a:path w="2458085" h="853439" extrusionOk="0">
                <a:moveTo>
                  <a:pt x="2457488" y="0"/>
                </a:moveTo>
                <a:lnTo>
                  <a:pt x="0" y="0"/>
                </a:lnTo>
                <a:lnTo>
                  <a:pt x="0" y="74930"/>
                </a:lnTo>
                <a:lnTo>
                  <a:pt x="0" y="775970"/>
                </a:lnTo>
                <a:lnTo>
                  <a:pt x="0" y="853440"/>
                </a:lnTo>
                <a:lnTo>
                  <a:pt x="2457488" y="853440"/>
                </a:lnTo>
                <a:lnTo>
                  <a:pt x="2457488" y="775970"/>
                </a:lnTo>
                <a:lnTo>
                  <a:pt x="74993" y="775970"/>
                </a:lnTo>
                <a:lnTo>
                  <a:pt x="74993" y="74930"/>
                </a:lnTo>
                <a:lnTo>
                  <a:pt x="2457488" y="74930"/>
                </a:lnTo>
                <a:lnTo>
                  <a:pt x="2457488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24" name="object 24"/>
          <p:cNvGrpSpPr/>
          <p:nvPr/>
        </p:nvGrpSpPr>
        <p:grpSpPr bwMode="auto">
          <a:xfrm>
            <a:off x="0" y="1064996"/>
            <a:ext cx="8512810" cy="9022715"/>
            <a:chOff x="0" y="1064996"/>
            <a:chExt cx="8512810" cy="9022715"/>
          </a:xfrm>
        </p:grpSpPr>
        <p:sp>
          <p:nvSpPr>
            <p:cNvPr id="25" name="object 25"/>
            <p:cNvSpPr/>
            <p:nvPr/>
          </p:nvSpPr>
          <p:spPr bwMode="auto">
            <a:xfrm>
              <a:off x="24968" y="8769972"/>
              <a:ext cx="757555" cy="730250"/>
            </a:xfrm>
            <a:custGeom>
              <a:avLst/>
              <a:gdLst/>
              <a:ahLst/>
              <a:cxnLst/>
              <a:rect l="l" t="t" r="r" b="b"/>
              <a:pathLst>
                <a:path w="757555" h="730250" extrusionOk="0">
                  <a:moveTo>
                    <a:pt x="312508" y="197485"/>
                  </a:moveTo>
                  <a:lnTo>
                    <a:pt x="0" y="344995"/>
                  </a:lnTo>
                  <a:lnTo>
                    <a:pt x="0" y="457492"/>
                  </a:lnTo>
                  <a:lnTo>
                    <a:pt x="312508" y="604989"/>
                  </a:lnTo>
                  <a:lnTo>
                    <a:pt x="312508" y="512495"/>
                  </a:lnTo>
                  <a:lnTo>
                    <a:pt x="67500" y="402488"/>
                  </a:lnTo>
                  <a:lnTo>
                    <a:pt x="312508" y="289991"/>
                  </a:lnTo>
                  <a:lnTo>
                    <a:pt x="312508" y="197485"/>
                  </a:lnTo>
                  <a:close/>
                </a:path>
                <a:path w="757555" h="730250" extrusionOk="0">
                  <a:moveTo>
                    <a:pt x="757504" y="0"/>
                  </a:moveTo>
                  <a:lnTo>
                    <a:pt x="652500" y="0"/>
                  </a:lnTo>
                  <a:lnTo>
                    <a:pt x="359994" y="729996"/>
                  </a:lnTo>
                  <a:lnTo>
                    <a:pt x="464997" y="729996"/>
                  </a:lnTo>
                  <a:lnTo>
                    <a:pt x="757504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6" name="object 26"/>
            <p:cNvSpPr/>
            <p:nvPr/>
          </p:nvSpPr>
          <p:spPr bwMode="auto">
            <a:xfrm>
              <a:off x="342468" y="9072461"/>
              <a:ext cx="8087995" cy="1015365"/>
            </a:xfrm>
            <a:custGeom>
              <a:avLst/>
              <a:gdLst/>
              <a:ahLst/>
              <a:cxnLst/>
              <a:rect l="l" t="t" r="r" b="b"/>
              <a:pathLst>
                <a:path w="8087994" h="1015365" extrusionOk="0">
                  <a:moveTo>
                    <a:pt x="2357488" y="482498"/>
                  </a:moveTo>
                  <a:lnTo>
                    <a:pt x="2227491" y="260007"/>
                  </a:lnTo>
                  <a:lnTo>
                    <a:pt x="2097493" y="482498"/>
                  </a:lnTo>
                  <a:lnTo>
                    <a:pt x="2187486" y="482498"/>
                  </a:lnTo>
                  <a:lnTo>
                    <a:pt x="2187486" y="677506"/>
                  </a:lnTo>
                  <a:lnTo>
                    <a:pt x="2180094" y="723061"/>
                  </a:lnTo>
                  <a:lnTo>
                    <a:pt x="2159635" y="762381"/>
                  </a:lnTo>
                  <a:lnTo>
                    <a:pt x="2128621" y="793419"/>
                  </a:lnTo>
                  <a:lnTo>
                    <a:pt x="2089569" y="814146"/>
                  </a:lnTo>
                  <a:lnTo>
                    <a:pt x="2044992" y="822502"/>
                  </a:lnTo>
                  <a:lnTo>
                    <a:pt x="1562493" y="822502"/>
                  </a:lnTo>
                  <a:lnTo>
                    <a:pt x="1562493" y="702500"/>
                  </a:lnTo>
                  <a:lnTo>
                    <a:pt x="1260005" y="702500"/>
                  </a:lnTo>
                  <a:lnTo>
                    <a:pt x="1260005" y="822502"/>
                  </a:lnTo>
                  <a:lnTo>
                    <a:pt x="325005" y="822502"/>
                  </a:lnTo>
                  <a:lnTo>
                    <a:pt x="308597" y="774141"/>
                  </a:lnTo>
                  <a:lnTo>
                    <a:pt x="282003" y="736828"/>
                  </a:lnTo>
                  <a:lnTo>
                    <a:pt x="247599" y="710184"/>
                  </a:lnTo>
                  <a:lnTo>
                    <a:pt x="207797" y="693864"/>
                  </a:lnTo>
                  <a:lnTo>
                    <a:pt x="164998" y="687501"/>
                  </a:lnTo>
                  <a:lnTo>
                    <a:pt x="117843" y="693788"/>
                  </a:lnTo>
                  <a:lnTo>
                    <a:pt x="74523" y="712546"/>
                  </a:lnTo>
                  <a:lnTo>
                    <a:pt x="38277" y="743661"/>
                  </a:lnTo>
                  <a:lnTo>
                    <a:pt x="12357" y="787019"/>
                  </a:lnTo>
                  <a:lnTo>
                    <a:pt x="0" y="842505"/>
                  </a:lnTo>
                  <a:lnTo>
                    <a:pt x="4584" y="893470"/>
                  </a:lnTo>
                  <a:lnTo>
                    <a:pt x="21666" y="936117"/>
                  </a:lnTo>
                  <a:lnTo>
                    <a:pt x="48755" y="970000"/>
                  </a:lnTo>
                  <a:lnTo>
                    <a:pt x="83337" y="994727"/>
                  </a:lnTo>
                  <a:lnTo>
                    <a:pt x="122910" y="1009865"/>
                  </a:lnTo>
                  <a:lnTo>
                    <a:pt x="164998" y="1014996"/>
                  </a:lnTo>
                  <a:lnTo>
                    <a:pt x="213118" y="1007884"/>
                  </a:lnTo>
                  <a:lnTo>
                    <a:pt x="257505" y="986243"/>
                  </a:lnTo>
                  <a:lnTo>
                    <a:pt x="294373" y="949604"/>
                  </a:lnTo>
                  <a:lnTo>
                    <a:pt x="320001" y="897496"/>
                  </a:lnTo>
                  <a:lnTo>
                    <a:pt x="1260005" y="897496"/>
                  </a:lnTo>
                  <a:lnTo>
                    <a:pt x="1260005" y="1005001"/>
                  </a:lnTo>
                  <a:lnTo>
                    <a:pt x="1562493" y="1005001"/>
                  </a:lnTo>
                  <a:lnTo>
                    <a:pt x="1562493" y="897496"/>
                  </a:lnTo>
                  <a:lnTo>
                    <a:pt x="2042490" y="897496"/>
                  </a:lnTo>
                  <a:lnTo>
                    <a:pt x="2087930" y="893076"/>
                  </a:lnTo>
                  <a:lnTo>
                    <a:pt x="2129993" y="880351"/>
                  </a:lnTo>
                  <a:lnTo>
                    <a:pt x="2167813" y="860196"/>
                  </a:lnTo>
                  <a:lnTo>
                    <a:pt x="2200618" y="833437"/>
                  </a:lnTo>
                  <a:lnTo>
                    <a:pt x="2227542" y="800938"/>
                  </a:lnTo>
                  <a:lnTo>
                    <a:pt x="2247798" y="763562"/>
                  </a:lnTo>
                  <a:lnTo>
                    <a:pt x="2260549" y="722122"/>
                  </a:lnTo>
                  <a:lnTo>
                    <a:pt x="2264994" y="677506"/>
                  </a:lnTo>
                  <a:lnTo>
                    <a:pt x="2264994" y="482498"/>
                  </a:lnTo>
                  <a:lnTo>
                    <a:pt x="2357488" y="482498"/>
                  </a:lnTo>
                  <a:close/>
                </a:path>
                <a:path w="8087994" h="1015365" extrusionOk="0">
                  <a:moveTo>
                    <a:pt x="8087449" y="152501"/>
                  </a:moveTo>
                  <a:lnTo>
                    <a:pt x="7862456" y="20002"/>
                  </a:lnTo>
                  <a:lnTo>
                    <a:pt x="7862456" y="112509"/>
                  </a:lnTo>
                  <a:lnTo>
                    <a:pt x="7582459" y="112509"/>
                  </a:lnTo>
                  <a:lnTo>
                    <a:pt x="7582459" y="0"/>
                  </a:lnTo>
                  <a:lnTo>
                    <a:pt x="7279957" y="0"/>
                  </a:lnTo>
                  <a:lnTo>
                    <a:pt x="7279957" y="112509"/>
                  </a:lnTo>
                  <a:lnTo>
                    <a:pt x="6124968" y="112509"/>
                  </a:lnTo>
                  <a:lnTo>
                    <a:pt x="6096838" y="124612"/>
                  </a:lnTo>
                  <a:lnTo>
                    <a:pt x="6087465" y="151257"/>
                  </a:lnTo>
                  <a:lnTo>
                    <a:pt x="6096838" y="177901"/>
                  </a:lnTo>
                  <a:lnTo>
                    <a:pt x="6124968" y="190004"/>
                  </a:lnTo>
                  <a:lnTo>
                    <a:pt x="7279957" y="190004"/>
                  </a:lnTo>
                  <a:lnTo>
                    <a:pt x="7279957" y="305003"/>
                  </a:lnTo>
                  <a:lnTo>
                    <a:pt x="7582459" y="305003"/>
                  </a:lnTo>
                  <a:lnTo>
                    <a:pt x="7582459" y="190004"/>
                  </a:lnTo>
                  <a:lnTo>
                    <a:pt x="7862456" y="190004"/>
                  </a:lnTo>
                  <a:lnTo>
                    <a:pt x="7862456" y="280009"/>
                  </a:lnTo>
                  <a:lnTo>
                    <a:pt x="8087449" y="1525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7" name="object 27"/>
            <p:cNvSpPr/>
            <p:nvPr/>
          </p:nvSpPr>
          <p:spPr bwMode="auto">
            <a:xfrm>
              <a:off x="1713077" y="1064996"/>
              <a:ext cx="6799580" cy="2132965"/>
            </a:xfrm>
            <a:custGeom>
              <a:avLst/>
              <a:gdLst/>
              <a:ahLst/>
              <a:cxnLst/>
              <a:rect l="l" t="t" r="r" b="b"/>
              <a:pathLst>
                <a:path w="6799579" h="2132965" extrusionOk="0">
                  <a:moveTo>
                    <a:pt x="2891866" y="1969985"/>
                  </a:moveTo>
                  <a:lnTo>
                    <a:pt x="2666873" y="1842490"/>
                  </a:lnTo>
                  <a:lnTo>
                    <a:pt x="2666873" y="1934984"/>
                  </a:lnTo>
                  <a:lnTo>
                    <a:pt x="39382" y="1934984"/>
                  </a:lnTo>
                  <a:lnTo>
                    <a:pt x="9842" y="1947062"/>
                  </a:lnTo>
                  <a:lnTo>
                    <a:pt x="0" y="1973427"/>
                  </a:lnTo>
                  <a:lnTo>
                    <a:pt x="9842" y="1999335"/>
                  </a:lnTo>
                  <a:lnTo>
                    <a:pt x="39382" y="2009990"/>
                  </a:lnTo>
                  <a:lnTo>
                    <a:pt x="2666873" y="2009990"/>
                  </a:lnTo>
                  <a:lnTo>
                    <a:pt x="2666873" y="2102485"/>
                  </a:lnTo>
                  <a:lnTo>
                    <a:pt x="2891866" y="1969985"/>
                  </a:lnTo>
                  <a:close/>
                </a:path>
                <a:path w="6799579" h="2132965" extrusionOk="0">
                  <a:moveTo>
                    <a:pt x="6799351" y="1909991"/>
                  </a:moveTo>
                  <a:lnTo>
                    <a:pt x="6709346" y="1909991"/>
                  </a:lnTo>
                  <a:lnTo>
                    <a:pt x="6709346" y="477494"/>
                  </a:lnTo>
                  <a:lnTo>
                    <a:pt x="6705447" y="428879"/>
                  </a:lnTo>
                  <a:lnTo>
                    <a:pt x="6695326" y="382066"/>
                  </a:lnTo>
                  <a:lnTo>
                    <a:pt x="6679374" y="337502"/>
                  </a:lnTo>
                  <a:lnTo>
                    <a:pt x="6658038" y="295656"/>
                  </a:lnTo>
                  <a:lnTo>
                    <a:pt x="6631737" y="256959"/>
                  </a:lnTo>
                  <a:lnTo>
                    <a:pt x="6600901" y="221881"/>
                  </a:lnTo>
                  <a:lnTo>
                    <a:pt x="6565951" y="190855"/>
                  </a:lnTo>
                  <a:lnTo>
                    <a:pt x="6527305" y="164350"/>
                  </a:lnTo>
                  <a:lnTo>
                    <a:pt x="6485395" y="142811"/>
                  </a:lnTo>
                  <a:lnTo>
                    <a:pt x="6440652" y="126695"/>
                  </a:lnTo>
                  <a:lnTo>
                    <a:pt x="6393485" y="116433"/>
                  </a:lnTo>
                  <a:lnTo>
                    <a:pt x="6344348" y="112496"/>
                  </a:lnTo>
                  <a:lnTo>
                    <a:pt x="5481853" y="112496"/>
                  </a:lnTo>
                  <a:lnTo>
                    <a:pt x="5481853" y="0"/>
                  </a:lnTo>
                  <a:lnTo>
                    <a:pt x="5179352" y="0"/>
                  </a:lnTo>
                  <a:lnTo>
                    <a:pt x="5179352" y="302501"/>
                  </a:lnTo>
                  <a:lnTo>
                    <a:pt x="5481853" y="302501"/>
                  </a:lnTo>
                  <a:lnTo>
                    <a:pt x="5481853" y="185000"/>
                  </a:lnTo>
                  <a:lnTo>
                    <a:pt x="6344348" y="185000"/>
                  </a:lnTo>
                  <a:lnTo>
                    <a:pt x="6391275" y="188747"/>
                  </a:lnTo>
                  <a:lnTo>
                    <a:pt x="6435699" y="199580"/>
                  </a:lnTo>
                  <a:lnTo>
                    <a:pt x="6477063" y="217004"/>
                  </a:lnTo>
                  <a:lnTo>
                    <a:pt x="6514820" y="240449"/>
                  </a:lnTo>
                  <a:lnTo>
                    <a:pt x="6548399" y="269379"/>
                  </a:lnTo>
                  <a:lnTo>
                    <a:pt x="6577254" y="303263"/>
                  </a:lnTo>
                  <a:lnTo>
                    <a:pt x="6600838" y="341553"/>
                  </a:lnTo>
                  <a:lnTo>
                    <a:pt x="6618579" y="383717"/>
                  </a:lnTo>
                  <a:lnTo>
                    <a:pt x="6629921" y="429221"/>
                  </a:lnTo>
                  <a:lnTo>
                    <a:pt x="6634340" y="477494"/>
                  </a:lnTo>
                  <a:lnTo>
                    <a:pt x="6634340" y="1909991"/>
                  </a:lnTo>
                  <a:lnTo>
                    <a:pt x="6541846" y="1909991"/>
                  </a:lnTo>
                  <a:lnTo>
                    <a:pt x="6669341" y="2132495"/>
                  </a:lnTo>
                  <a:lnTo>
                    <a:pt x="6799351" y="1909991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8" name="object 28"/>
            <p:cNvSpPr/>
            <p:nvPr/>
          </p:nvSpPr>
          <p:spPr bwMode="auto">
            <a:xfrm>
              <a:off x="339966" y="2869704"/>
              <a:ext cx="330200" cy="335280"/>
            </a:xfrm>
            <a:custGeom>
              <a:avLst/>
              <a:gdLst/>
              <a:ahLst/>
              <a:cxnLst/>
              <a:rect l="l" t="t" r="r" b="b"/>
              <a:pathLst>
                <a:path w="330200" h="335280" extrusionOk="0">
                  <a:moveTo>
                    <a:pt x="329996" y="130810"/>
                  </a:moveTo>
                  <a:lnTo>
                    <a:pt x="199999" y="130810"/>
                  </a:lnTo>
                  <a:lnTo>
                    <a:pt x="199999" y="0"/>
                  </a:lnTo>
                  <a:lnTo>
                    <a:pt x="125006" y="0"/>
                  </a:lnTo>
                  <a:lnTo>
                    <a:pt x="125006" y="130810"/>
                  </a:lnTo>
                  <a:lnTo>
                    <a:pt x="0" y="130810"/>
                  </a:lnTo>
                  <a:lnTo>
                    <a:pt x="0" y="205740"/>
                  </a:lnTo>
                  <a:lnTo>
                    <a:pt x="125006" y="205740"/>
                  </a:lnTo>
                  <a:lnTo>
                    <a:pt x="125006" y="335280"/>
                  </a:lnTo>
                  <a:lnTo>
                    <a:pt x="199999" y="335280"/>
                  </a:lnTo>
                  <a:lnTo>
                    <a:pt x="199999" y="205740"/>
                  </a:lnTo>
                  <a:lnTo>
                    <a:pt x="329996" y="205740"/>
                  </a:lnTo>
                  <a:lnTo>
                    <a:pt x="329996" y="1308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9" name="object 29"/>
            <p:cNvSpPr/>
            <p:nvPr/>
          </p:nvSpPr>
          <p:spPr bwMode="auto">
            <a:xfrm>
              <a:off x="0" y="3287483"/>
              <a:ext cx="3122930" cy="6795134"/>
            </a:xfrm>
            <a:custGeom>
              <a:avLst/>
              <a:gdLst/>
              <a:ahLst/>
              <a:cxnLst/>
              <a:rect l="l" t="t" r="r" b="b"/>
              <a:pathLst>
                <a:path w="3122930" h="6795134" extrusionOk="0">
                  <a:moveTo>
                    <a:pt x="37477" y="6492481"/>
                  </a:moveTo>
                  <a:lnTo>
                    <a:pt x="0" y="6492481"/>
                  </a:lnTo>
                  <a:lnTo>
                    <a:pt x="0" y="6794982"/>
                  </a:lnTo>
                  <a:lnTo>
                    <a:pt x="37477" y="6794982"/>
                  </a:lnTo>
                  <a:lnTo>
                    <a:pt x="37477" y="6492481"/>
                  </a:lnTo>
                  <a:close/>
                </a:path>
                <a:path w="3122930" h="6795134" extrusionOk="0">
                  <a:moveTo>
                    <a:pt x="2932353" y="5346484"/>
                  </a:moveTo>
                  <a:lnTo>
                    <a:pt x="2930753" y="5306746"/>
                  </a:lnTo>
                  <a:lnTo>
                    <a:pt x="2921406" y="5268493"/>
                  </a:lnTo>
                  <a:lnTo>
                    <a:pt x="2904896" y="5232920"/>
                  </a:lnTo>
                  <a:lnTo>
                    <a:pt x="2881795" y="5201234"/>
                  </a:lnTo>
                  <a:lnTo>
                    <a:pt x="2854960" y="5176736"/>
                  </a:lnTo>
                  <a:lnTo>
                    <a:pt x="2854960" y="5334978"/>
                  </a:lnTo>
                  <a:lnTo>
                    <a:pt x="2845308" y="5382641"/>
                  </a:lnTo>
                  <a:lnTo>
                    <a:pt x="2819019" y="5421858"/>
                  </a:lnTo>
                  <a:lnTo>
                    <a:pt x="2780068" y="5448884"/>
                  </a:lnTo>
                  <a:lnTo>
                    <a:pt x="2732455" y="5459971"/>
                  </a:lnTo>
                  <a:lnTo>
                    <a:pt x="2688907" y="5452275"/>
                  </a:lnTo>
                  <a:lnTo>
                    <a:pt x="2653449" y="5431409"/>
                  </a:lnTo>
                  <a:lnTo>
                    <a:pt x="2627426" y="5400751"/>
                  </a:lnTo>
                  <a:lnTo>
                    <a:pt x="2612212" y="5363654"/>
                  </a:lnTo>
                  <a:lnTo>
                    <a:pt x="2609164" y="5323510"/>
                  </a:lnTo>
                  <a:lnTo>
                    <a:pt x="2619616" y="5283657"/>
                  </a:lnTo>
                  <a:lnTo>
                    <a:pt x="2644952" y="5247475"/>
                  </a:lnTo>
                  <a:lnTo>
                    <a:pt x="2686520" y="5220297"/>
                  </a:lnTo>
                  <a:lnTo>
                    <a:pt x="2729954" y="5209984"/>
                  </a:lnTo>
                  <a:lnTo>
                    <a:pt x="2776905" y="5218976"/>
                  </a:lnTo>
                  <a:lnTo>
                    <a:pt x="2816822" y="5244363"/>
                  </a:lnTo>
                  <a:lnTo>
                    <a:pt x="2844558" y="5283822"/>
                  </a:lnTo>
                  <a:lnTo>
                    <a:pt x="2854960" y="5334978"/>
                  </a:lnTo>
                  <a:lnTo>
                    <a:pt x="2854960" y="5176736"/>
                  </a:lnTo>
                  <a:lnTo>
                    <a:pt x="2852674" y="5174640"/>
                  </a:lnTo>
                  <a:lnTo>
                    <a:pt x="2818104" y="5154346"/>
                  </a:lnTo>
                  <a:lnTo>
                    <a:pt x="2778683" y="5141557"/>
                  </a:lnTo>
                  <a:lnTo>
                    <a:pt x="2734957" y="5137480"/>
                  </a:lnTo>
                  <a:lnTo>
                    <a:pt x="2732455" y="5137480"/>
                  </a:lnTo>
                  <a:lnTo>
                    <a:pt x="2685199" y="5142916"/>
                  </a:lnTo>
                  <a:lnTo>
                    <a:pt x="2641892" y="5158410"/>
                  </a:lnTo>
                  <a:lnTo>
                    <a:pt x="2604020" y="5182794"/>
                  </a:lnTo>
                  <a:lnTo>
                    <a:pt x="2573007" y="5214886"/>
                  </a:lnTo>
                  <a:lnTo>
                    <a:pt x="2550337" y="5253507"/>
                  </a:lnTo>
                  <a:lnTo>
                    <a:pt x="2537460" y="5297475"/>
                  </a:lnTo>
                  <a:lnTo>
                    <a:pt x="2494965" y="5297475"/>
                  </a:lnTo>
                  <a:lnTo>
                    <a:pt x="2465425" y="5309590"/>
                  </a:lnTo>
                  <a:lnTo>
                    <a:pt x="2455583" y="5336235"/>
                  </a:lnTo>
                  <a:lnTo>
                    <a:pt x="2465425" y="5362880"/>
                  </a:lnTo>
                  <a:lnTo>
                    <a:pt x="2494965" y="5374983"/>
                  </a:lnTo>
                  <a:lnTo>
                    <a:pt x="2537460" y="5374983"/>
                  </a:lnTo>
                  <a:lnTo>
                    <a:pt x="2552598" y="5422430"/>
                  </a:lnTo>
                  <a:lnTo>
                    <a:pt x="2576906" y="5462028"/>
                  </a:lnTo>
                  <a:lnTo>
                    <a:pt x="2608707" y="5493423"/>
                  </a:lnTo>
                  <a:lnTo>
                    <a:pt x="2646349" y="5516283"/>
                  </a:lnTo>
                  <a:lnTo>
                    <a:pt x="2688145" y="5530253"/>
                  </a:lnTo>
                  <a:lnTo>
                    <a:pt x="2732455" y="5534977"/>
                  </a:lnTo>
                  <a:lnTo>
                    <a:pt x="2773857" y="5530685"/>
                  </a:lnTo>
                  <a:lnTo>
                    <a:pt x="2814332" y="5517477"/>
                  </a:lnTo>
                  <a:lnTo>
                    <a:pt x="2851988" y="5494896"/>
                  </a:lnTo>
                  <a:lnTo>
                    <a:pt x="2884957" y="5462473"/>
                  </a:lnTo>
                  <a:lnTo>
                    <a:pt x="2886646" y="5459971"/>
                  </a:lnTo>
                  <a:lnTo>
                    <a:pt x="2910027" y="5425554"/>
                  </a:lnTo>
                  <a:lnTo>
                    <a:pt x="2925635" y="5386489"/>
                  </a:lnTo>
                  <a:lnTo>
                    <a:pt x="2932353" y="5346484"/>
                  </a:lnTo>
                  <a:close/>
                </a:path>
                <a:path w="3122930" h="6795134" extrusionOk="0">
                  <a:moveTo>
                    <a:pt x="3122460" y="0"/>
                  </a:moveTo>
                  <a:lnTo>
                    <a:pt x="2662453" y="0"/>
                  </a:lnTo>
                  <a:lnTo>
                    <a:pt x="2662453" y="460006"/>
                  </a:lnTo>
                  <a:lnTo>
                    <a:pt x="3122460" y="460006"/>
                  </a:lnTo>
                  <a:lnTo>
                    <a:pt x="3122460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0" name="object 30"/>
            <p:cNvSpPr/>
            <p:nvPr/>
          </p:nvSpPr>
          <p:spPr bwMode="auto">
            <a:xfrm>
              <a:off x="1540598" y="1509991"/>
              <a:ext cx="6657340" cy="7835265"/>
            </a:xfrm>
            <a:custGeom>
              <a:avLst/>
              <a:gdLst/>
              <a:ahLst/>
              <a:cxnLst/>
              <a:rect l="l" t="t" r="r" b="b"/>
              <a:pathLst>
                <a:path w="6657340" h="7835265" extrusionOk="0">
                  <a:moveTo>
                    <a:pt x="324370" y="7672476"/>
                  </a:moveTo>
                  <a:lnTo>
                    <a:pt x="318046" y="7625702"/>
                  </a:lnTo>
                  <a:lnTo>
                    <a:pt x="300469" y="7585811"/>
                  </a:lnTo>
                  <a:lnTo>
                    <a:pt x="273735" y="7553414"/>
                  </a:lnTo>
                  <a:lnTo>
                    <a:pt x="239915" y="7529144"/>
                  </a:lnTo>
                  <a:lnTo>
                    <a:pt x="201091" y="7513625"/>
                  </a:lnTo>
                  <a:lnTo>
                    <a:pt x="159346" y="7507465"/>
                  </a:lnTo>
                  <a:lnTo>
                    <a:pt x="129476" y="7510323"/>
                  </a:lnTo>
                  <a:lnTo>
                    <a:pt x="72529" y="7533843"/>
                  </a:lnTo>
                  <a:lnTo>
                    <a:pt x="19685" y="7590828"/>
                  </a:lnTo>
                  <a:lnTo>
                    <a:pt x="4330" y="7630350"/>
                  </a:lnTo>
                  <a:lnTo>
                    <a:pt x="0" y="7671460"/>
                  </a:lnTo>
                  <a:lnTo>
                    <a:pt x="5930" y="7712062"/>
                  </a:lnTo>
                  <a:lnTo>
                    <a:pt x="21310" y="7750111"/>
                  </a:lnTo>
                  <a:lnTo>
                    <a:pt x="45377" y="7783500"/>
                  </a:lnTo>
                  <a:lnTo>
                    <a:pt x="77343" y="7810157"/>
                  </a:lnTo>
                  <a:lnTo>
                    <a:pt x="116433" y="7828000"/>
                  </a:lnTo>
                  <a:lnTo>
                    <a:pt x="161861" y="7834973"/>
                  </a:lnTo>
                  <a:lnTo>
                    <a:pt x="204279" y="7829194"/>
                  </a:lnTo>
                  <a:lnTo>
                    <a:pt x="242874" y="7812849"/>
                  </a:lnTo>
                  <a:lnTo>
                    <a:pt x="275920" y="7787475"/>
                  </a:lnTo>
                  <a:lnTo>
                    <a:pt x="301675" y="7754607"/>
                  </a:lnTo>
                  <a:lnTo>
                    <a:pt x="318401" y="7715758"/>
                  </a:lnTo>
                  <a:lnTo>
                    <a:pt x="324370" y="7672476"/>
                  </a:lnTo>
                  <a:close/>
                </a:path>
                <a:path w="6657340" h="7835265" extrusionOk="0">
                  <a:moveTo>
                    <a:pt x="6656819" y="162496"/>
                  </a:moveTo>
                  <a:lnTo>
                    <a:pt x="6650495" y="116611"/>
                  </a:lnTo>
                  <a:lnTo>
                    <a:pt x="6632930" y="77038"/>
                  </a:lnTo>
                  <a:lnTo>
                    <a:pt x="6606184" y="44691"/>
                  </a:lnTo>
                  <a:lnTo>
                    <a:pt x="6572364" y="20472"/>
                  </a:lnTo>
                  <a:lnTo>
                    <a:pt x="6533553" y="5270"/>
                  </a:lnTo>
                  <a:lnTo>
                    <a:pt x="6491821" y="0"/>
                  </a:lnTo>
                  <a:lnTo>
                    <a:pt x="6461976" y="2857"/>
                  </a:lnTo>
                  <a:lnTo>
                    <a:pt x="6406032" y="26377"/>
                  </a:lnTo>
                  <a:lnTo>
                    <a:pt x="6354648" y="84670"/>
                  </a:lnTo>
                  <a:lnTo>
                    <a:pt x="6339268" y="124879"/>
                  </a:lnTo>
                  <a:lnTo>
                    <a:pt x="6334874" y="166116"/>
                  </a:lnTo>
                  <a:lnTo>
                    <a:pt x="6340665" y="206438"/>
                  </a:lnTo>
                  <a:lnTo>
                    <a:pt x="6355842" y="243852"/>
                  </a:lnTo>
                  <a:lnTo>
                    <a:pt x="6379604" y="276402"/>
                  </a:lnTo>
                  <a:lnTo>
                    <a:pt x="6411125" y="302094"/>
                  </a:lnTo>
                  <a:lnTo>
                    <a:pt x="6449631" y="318947"/>
                  </a:lnTo>
                  <a:lnTo>
                    <a:pt x="6494323" y="325005"/>
                  </a:lnTo>
                  <a:lnTo>
                    <a:pt x="6538468" y="319227"/>
                  </a:lnTo>
                  <a:lnTo>
                    <a:pt x="6577558" y="302882"/>
                  </a:lnTo>
                  <a:lnTo>
                    <a:pt x="6610261" y="277507"/>
                  </a:lnTo>
                  <a:lnTo>
                    <a:pt x="6635242" y="244640"/>
                  </a:lnTo>
                  <a:lnTo>
                    <a:pt x="6651206" y="205790"/>
                  </a:lnTo>
                  <a:lnTo>
                    <a:pt x="6656819" y="1624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1" name="object 31"/>
            <p:cNvSpPr/>
            <p:nvPr/>
          </p:nvSpPr>
          <p:spPr bwMode="auto">
            <a:xfrm>
              <a:off x="4769942" y="2837484"/>
              <a:ext cx="402590" cy="400050"/>
            </a:xfrm>
            <a:custGeom>
              <a:avLst/>
              <a:gdLst/>
              <a:ahLst/>
              <a:cxnLst/>
              <a:rect l="l" t="t" r="r" b="b"/>
              <a:pathLst>
                <a:path w="402589" h="400050" extrusionOk="0">
                  <a:moveTo>
                    <a:pt x="202501" y="0"/>
                  </a:moveTo>
                  <a:lnTo>
                    <a:pt x="159140" y="4773"/>
                  </a:lnTo>
                  <a:lnTo>
                    <a:pt x="117967" y="18600"/>
                  </a:lnTo>
                  <a:lnTo>
                    <a:pt x="80554" y="40735"/>
                  </a:lnTo>
                  <a:lnTo>
                    <a:pt x="48477" y="70435"/>
                  </a:lnTo>
                  <a:lnTo>
                    <a:pt x="23309" y="106958"/>
                  </a:lnTo>
                  <a:lnTo>
                    <a:pt x="6625" y="149560"/>
                  </a:lnTo>
                  <a:lnTo>
                    <a:pt x="0" y="197497"/>
                  </a:lnTo>
                  <a:lnTo>
                    <a:pt x="5175" y="244136"/>
                  </a:lnTo>
                  <a:lnTo>
                    <a:pt x="19971" y="286840"/>
                  </a:lnTo>
                  <a:lnTo>
                    <a:pt x="43295" y="324428"/>
                  </a:lnTo>
                  <a:lnTo>
                    <a:pt x="74053" y="355719"/>
                  </a:lnTo>
                  <a:lnTo>
                    <a:pt x="111152" y="379531"/>
                  </a:lnTo>
                  <a:lnTo>
                    <a:pt x="153499" y="394685"/>
                  </a:lnTo>
                  <a:lnTo>
                    <a:pt x="199999" y="399999"/>
                  </a:lnTo>
                  <a:lnTo>
                    <a:pt x="243050" y="395647"/>
                  </a:lnTo>
                  <a:lnTo>
                    <a:pt x="281908" y="383309"/>
                  </a:lnTo>
                  <a:lnTo>
                    <a:pt x="316131" y="364061"/>
                  </a:lnTo>
                  <a:lnTo>
                    <a:pt x="345276" y="338980"/>
                  </a:lnTo>
                  <a:lnTo>
                    <a:pt x="356341" y="325005"/>
                  </a:lnTo>
                  <a:lnTo>
                    <a:pt x="202501" y="325005"/>
                  </a:lnTo>
                  <a:lnTo>
                    <a:pt x="155550" y="315982"/>
                  </a:lnTo>
                  <a:lnTo>
                    <a:pt x="115630" y="290317"/>
                  </a:lnTo>
                  <a:lnTo>
                    <a:pt x="87897" y="250119"/>
                  </a:lnTo>
                  <a:lnTo>
                    <a:pt x="77508" y="197497"/>
                  </a:lnTo>
                  <a:lnTo>
                    <a:pt x="86727" y="150937"/>
                  </a:lnTo>
                  <a:lnTo>
                    <a:pt x="111883" y="111877"/>
                  </a:lnTo>
                  <a:lnTo>
                    <a:pt x="149227" y="85005"/>
                  </a:lnTo>
                  <a:lnTo>
                    <a:pt x="195008" y="75006"/>
                  </a:lnTo>
                  <a:lnTo>
                    <a:pt x="357047" y="75006"/>
                  </a:lnTo>
                  <a:lnTo>
                    <a:pt x="342506" y="57505"/>
                  </a:lnTo>
                  <a:lnTo>
                    <a:pt x="309377" y="31643"/>
                  </a:lnTo>
                  <a:lnTo>
                    <a:pt x="274375" y="13750"/>
                  </a:lnTo>
                  <a:lnTo>
                    <a:pt x="238437" y="3359"/>
                  </a:lnTo>
                  <a:lnTo>
                    <a:pt x="202501" y="0"/>
                  </a:lnTo>
                  <a:close/>
                </a:path>
                <a:path w="402589" h="400050" extrusionOk="0">
                  <a:moveTo>
                    <a:pt x="357047" y="75006"/>
                  </a:moveTo>
                  <a:lnTo>
                    <a:pt x="197510" y="75006"/>
                  </a:lnTo>
                  <a:lnTo>
                    <a:pt x="199999" y="77508"/>
                  </a:lnTo>
                  <a:lnTo>
                    <a:pt x="243551" y="85073"/>
                  </a:lnTo>
                  <a:lnTo>
                    <a:pt x="279011" y="105583"/>
                  </a:lnTo>
                  <a:lnTo>
                    <a:pt x="305024" y="135758"/>
                  </a:lnTo>
                  <a:lnTo>
                    <a:pt x="320235" y="172317"/>
                  </a:lnTo>
                  <a:lnTo>
                    <a:pt x="323288" y="211980"/>
                  </a:lnTo>
                  <a:lnTo>
                    <a:pt x="312829" y="251469"/>
                  </a:lnTo>
                  <a:lnTo>
                    <a:pt x="287502" y="287502"/>
                  </a:lnTo>
                  <a:lnTo>
                    <a:pt x="245935" y="315626"/>
                  </a:lnTo>
                  <a:lnTo>
                    <a:pt x="202501" y="325005"/>
                  </a:lnTo>
                  <a:lnTo>
                    <a:pt x="356341" y="325005"/>
                  </a:lnTo>
                  <a:lnTo>
                    <a:pt x="368901" y="309143"/>
                  </a:lnTo>
                  <a:lnTo>
                    <a:pt x="386562" y="275624"/>
                  </a:lnTo>
                  <a:lnTo>
                    <a:pt x="397817" y="239502"/>
                  </a:lnTo>
                  <a:lnTo>
                    <a:pt x="402224" y="201852"/>
                  </a:lnTo>
                  <a:lnTo>
                    <a:pt x="399338" y="163751"/>
                  </a:lnTo>
                  <a:lnTo>
                    <a:pt x="388719" y="126275"/>
                  </a:lnTo>
                  <a:lnTo>
                    <a:pt x="369922" y="90501"/>
                  </a:lnTo>
                  <a:lnTo>
                    <a:pt x="357047" y="75006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2" name="object 32"/>
            <p:cNvSpPr/>
            <p:nvPr/>
          </p:nvSpPr>
          <p:spPr bwMode="auto">
            <a:xfrm>
              <a:off x="1122471" y="3402482"/>
              <a:ext cx="1400175" cy="230504"/>
            </a:xfrm>
            <a:custGeom>
              <a:avLst/>
              <a:gdLst/>
              <a:ahLst/>
              <a:cxnLst/>
              <a:rect l="l" t="t" r="r" b="b"/>
              <a:pathLst>
                <a:path w="1400175" h="230504" extrusionOk="0">
                  <a:moveTo>
                    <a:pt x="1399989" y="0"/>
                  </a:moveTo>
                  <a:lnTo>
                    <a:pt x="0" y="0"/>
                  </a:lnTo>
                  <a:lnTo>
                    <a:pt x="0" y="229997"/>
                  </a:lnTo>
                  <a:lnTo>
                    <a:pt x="1399989" y="229997"/>
                  </a:lnTo>
                  <a:lnTo>
                    <a:pt x="139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3" name="object 33"/>
            <p:cNvSpPr/>
            <p:nvPr/>
          </p:nvSpPr>
          <p:spPr bwMode="auto">
            <a:xfrm>
              <a:off x="117474" y="3934993"/>
              <a:ext cx="5845175" cy="2707640"/>
            </a:xfrm>
            <a:custGeom>
              <a:avLst/>
              <a:gdLst/>
              <a:ahLst/>
              <a:cxnLst/>
              <a:rect l="l" t="t" r="r" b="b"/>
              <a:pathLst>
                <a:path w="5845175" h="2707640" extrusionOk="0">
                  <a:moveTo>
                    <a:pt x="2294991" y="789990"/>
                  </a:moveTo>
                  <a:lnTo>
                    <a:pt x="0" y="789990"/>
                  </a:lnTo>
                  <a:lnTo>
                    <a:pt x="0" y="867486"/>
                  </a:lnTo>
                  <a:lnTo>
                    <a:pt x="2294991" y="867486"/>
                  </a:lnTo>
                  <a:lnTo>
                    <a:pt x="2294991" y="789990"/>
                  </a:lnTo>
                  <a:close/>
                </a:path>
                <a:path w="5845175" h="2707640" extrusionOk="0">
                  <a:moveTo>
                    <a:pt x="3409975" y="262483"/>
                  </a:moveTo>
                  <a:lnTo>
                    <a:pt x="0" y="262483"/>
                  </a:lnTo>
                  <a:lnTo>
                    <a:pt x="0" y="339991"/>
                  </a:lnTo>
                  <a:lnTo>
                    <a:pt x="3409975" y="339991"/>
                  </a:lnTo>
                  <a:lnTo>
                    <a:pt x="3409975" y="262483"/>
                  </a:lnTo>
                  <a:close/>
                </a:path>
                <a:path w="5845175" h="2707640" extrusionOk="0">
                  <a:moveTo>
                    <a:pt x="3409975" y="0"/>
                  </a:moveTo>
                  <a:lnTo>
                    <a:pt x="0" y="0"/>
                  </a:lnTo>
                  <a:lnTo>
                    <a:pt x="0" y="74993"/>
                  </a:lnTo>
                  <a:lnTo>
                    <a:pt x="3409975" y="74993"/>
                  </a:lnTo>
                  <a:lnTo>
                    <a:pt x="3409975" y="0"/>
                  </a:lnTo>
                  <a:close/>
                </a:path>
                <a:path w="5845175" h="2707640" extrusionOk="0">
                  <a:moveTo>
                    <a:pt x="5844959" y="2629979"/>
                  </a:moveTo>
                  <a:lnTo>
                    <a:pt x="3869982" y="2629979"/>
                  </a:lnTo>
                  <a:lnTo>
                    <a:pt x="3869982" y="2707475"/>
                  </a:lnTo>
                  <a:lnTo>
                    <a:pt x="5844959" y="2707475"/>
                  </a:lnTo>
                  <a:lnTo>
                    <a:pt x="5844959" y="2629979"/>
                  </a:lnTo>
                  <a:close/>
                </a:path>
                <a:path w="5845175" h="2707640" extrusionOk="0">
                  <a:moveTo>
                    <a:pt x="5844959" y="2104986"/>
                  </a:moveTo>
                  <a:lnTo>
                    <a:pt x="3869982" y="2104986"/>
                  </a:lnTo>
                  <a:lnTo>
                    <a:pt x="3869982" y="2182482"/>
                  </a:lnTo>
                  <a:lnTo>
                    <a:pt x="5844959" y="2182482"/>
                  </a:lnTo>
                  <a:lnTo>
                    <a:pt x="5844959" y="2104986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4" name="object 34"/>
            <p:cNvSpPr/>
            <p:nvPr/>
          </p:nvSpPr>
          <p:spPr bwMode="auto">
            <a:xfrm>
              <a:off x="3987456" y="5777471"/>
              <a:ext cx="1975485" cy="78105"/>
            </a:xfrm>
            <a:custGeom>
              <a:avLst/>
              <a:gdLst/>
              <a:ahLst/>
              <a:cxnLst/>
              <a:rect l="l" t="t" r="r" b="b"/>
              <a:pathLst>
                <a:path w="1975485" h="78104" extrusionOk="0">
                  <a:moveTo>
                    <a:pt x="1974977" y="0"/>
                  </a:moveTo>
                  <a:lnTo>
                    <a:pt x="0" y="0"/>
                  </a:lnTo>
                  <a:lnTo>
                    <a:pt x="0" y="77508"/>
                  </a:lnTo>
                  <a:lnTo>
                    <a:pt x="1974977" y="77508"/>
                  </a:lnTo>
                  <a:lnTo>
                    <a:pt x="1974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5" name="object 35"/>
            <p:cNvSpPr/>
            <p:nvPr/>
          </p:nvSpPr>
          <p:spPr bwMode="auto">
            <a:xfrm>
              <a:off x="3987457" y="4989995"/>
              <a:ext cx="1975485" cy="337820"/>
            </a:xfrm>
            <a:custGeom>
              <a:avLst/>
              <a:gdLst/>
              <a:ahLst/>
              <a:cxnLst/>
              <a:rect l="l" t="t" r="r" b="b"/>
              <a:pathLst>
                <a:path w="1975485" h="337820" extrusionOk="0">
                  <a:moveTo>
                    <a:pt x="1974977" y="262483"/>
                  </a:moveTo>
                  <a:lnTo>
                    <a:pt x="0" y="262483"/>
                  </a:lnTo>
                  <a:lnTo>
                    <a:pt x="0" y="337489"/>
                  </a:lnTo>
                  <a:lnTo>
                    <a:pt x="1974977" y="337489"/>
                  </a:lnTo>
                  <a:lnTo>
                    <a:pt x="1974977" y="262483"/>
                  </a:lnTo>
                  <a:close/>
                </a:path>
                <a:path w="1975485" h="337820" extrusionOk="0">
                  <a:moveTo>
                    <a:pt x="1974977" y="0"/>
                  </a:moveTo>
                  <a:lnTo>
                    <a:pt x="0" y="0"/>
                  </a:lnTo>
                  <a:lnTo>
                    <a:pt x="0" y="74980"/>
                  </a:lnTo>
                  <a:lnTo>
                    <a:pt x="1974977" y="74980"/>
                  </a:lnTo>
                  <a:lnTo>
                    <a:pt x="1974977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6" name="object 36"/>
            <p:cNvSpPr/>
            <p:nvPr/>
          </p:nvSpPr>
          <p:spPr bwMode="auto">
            <a:xfrm>
              <a:off x="3987456" y="4459986"/>
              <a:ext cx="1975485" cy="78105"/>
            </a:xfrm>
            <a:custGeom>
              <a:avLst/>
              <a:gdLst/>
              <a:ahLst/>
              <a:cxnLst/>
              <a:rect l="l" t="t" r="r" b="b"/>
              <a:pathLst>
                <a:path w="1975485" h="78104" extrusionOk="0">
                  <a:moveTo>
                    <a:pt x="1974977" y="0"/>
                  </a:moveTo>
                  <a:lnTo>
                    <a:pt x="0" y="0"/>
                  </a:lnTo>
                  <a:lnTo>
                    <a:pt x="0" y="77495"/>
                  </a:lnTo>
                  <a:lnTo>
                    <a:pt x="1974977" y="77495"/>
                  </a:lnTo>
                  <a:lnTo>
                    <a:pt x="1974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7" name="object 37"/>
            <p:cNvSpPr/>
            <p:nvPr/>
          </p:nvSpPr>
          <p:spPr bwMode="auto">
            <a:xfrm>
              <a:off x="3987457" y="3934993"/>
              <a:ext cx="1975485" cy="340360"/>
            </a:xfrm>
            <a:custGeom>
              <a:avLst/>
              <a:gdLst/>
              <a:ahLst/>
              <a:cxnLst/>
              <a:rect l="l" t="t" r="r" b="b"/>
              <a:pathLst>
                <a:path w="1975485" h="340360" extrusionOk="0">
                  <a:moveTo>
                    <a:pt x="1974977" y="262483"/>
                  </a:moveTo>
                  <a:lnTo>
                    <a:pt x="0" y="262483"/>
                  </a:lnTo>
                  <a:lnTo>
                    <a:pt x="0" y="339991"/>
                  </a:lnTo>
                  <a:lnTo>
                    <a:pt x="1974977" y="339991"/>
                  </a:lnTo>
                  <a:lnTo>
                    <a:pt x="1974977" y="262483"/>
                  </a:lnTo>
                  <a:close/>
                </a:path>
                <a:path w="1975485" h="340360" extrusionOk="0">
                  <a:moveTo>
                    <a:pt x="1974977" y="0"/>
                  </a:moveTo>
                  <a:lnTo>
                    <a:pt x="0" y="0"/>
                  </a:lnTo>
                  <a:lnTo>
                    <a:pt x="0" y="74993"/>
                  </a:lnTo>
                  <a:lnTo>
                    <a:pt x="1974977" y="74993"/>
                  </a:lnTo>
                  <a:lnTo>
                    <a:pt x="1974977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8" name="object 38"/>
            <p:cNvSpPr/>
            <p:nvPr/>
          </p:nvSpPr>
          <p:spPr bwMode="auto">
            <a:xfrm>
              <a:off x="2071909" y="5107482"/>
              <a:ext cx="1320165" cy="1322705"/>
            </a:xfrm>
            <a:custGeom>
              <a:avLst/>
              <a:gdLst/>
              <a:ahLst/>
              <a:cxnLst/>
              <a:rect l="l" t="t" r="r" b="b"/>
              <a:pathLst>
                <a:path w="1320164" h="1322704" extrusionOk="0">
                  <a:moveTo>
                    <a:pt x="1109956" y="1142492"/>
                  </a:moveTo>
                  <a:lnTo>
                    <a:pt x="330548" y="1142492"/>
                  </a:lnTo>
                  <a:lnTo>
                    <a:pt x="368947" y="1165498"/>
                  </a:lnTo>
                  <a:lnTo>
                    <a:pt x="408988" y="1185926"/>
                  </a:lnTo>
                  <a:lnTo>
                    <a:pt x="450436" y="1204010"/>
                  </a:lnTo>
                  <a:lnTo>
                    <a:pt x="493057" y="1219987"/>
                  </a:lnTo>
                  <a:lnTo>
                    <a:pt x="473055" y="1297495"/>
                  </a:lnTo>
                  <a:lnTo>
                    <a:pt x="480548" y="1297495"/>
                  </a:lnTo>
                  <a:lnTo>
                    <a:pt x="525585" y="1308778"/>
                  </a:lnTo>
                  <a:lnTo>
                    <a:pt x="570859" y="1316550"/>
                  </a:lnTo>
                  <a:lnTo>
                    <a:pt x="616602" y="1321043"/>
                  </a:lnTo>
                  <a:lnTo>
                    <a:pt x="663047" y="1322489"/>
                  </a:lnTo>
                  <a:lnTo>
                    <a:pt x="694886" y="1321551"/>
                  </a:lnTo>
                  <a:lnTo>
                    <a:pt x="726488" y="1318737"/>
                  </a:lnTo>
                  <a:lnTo>
                    <a:pt x="757621" y="1314050"/>
                  </a:lnTo>
                  <a:lnTo>
                    <a:pt x="788053" y="1307490"/>
                  </a:lnTo>
                  <a:lnTo>
                    <a:pt x="773054" y="1232484"/>
                  </a:lnTo>
                  <a:lnTo>
                    <a:pt x="816176" y="1221665"/>
                  </a:lnTo>
                  <a:lnTo>
                    <a:pt x="859300" y="1207798"/>
                  </a:lnTo>
                  <a:lnTo>
                    <a:pt x="902424" y="1190650"/>
                  </a:lnTo>
                  <a:lnTo>
                    <a:pt x="945546" y="1169987"/>
                  </a:lnTo>
                  <a:lnTo>
                    <a:pt x="1078189" y="1169987"/>
                  </a:lnTo>
                  <a:lnTo>
                    <a:pt x="1106482" y="1145924"/>
                  </a:lnTo>
                  <a:lnTo>
                    <a:pt x="1109956" y="1142492"/>
                  </a:lnTo>
                  <a:close/>
                </a:path>
                <a:path w="1320164" h="1322704" extrusionOk="0">
                  <a:moveTo>
                    <a:pt x="1078189" y="1169987"/>
                  </a:moveTo>
                  <a:lnTo>
                    <a:pt x="945546" y="1169987"/>
                  </a:lnTo>
                  <a:lnTo>
                    <a:pt x="980547" y="1237488"/>
                  </a:lnTo>
                  <a:lnTo>
                    <a:pt x="1025348" y="1209790"/>
                  </a:lnTo>
                  <a:lnTo>
                    <a:pt x="1067303" y="1179245"/>
                  </a:lnTo>
                  <a:lnTo>
                    <a:pt x="1078189" y="1169987"/>
                  </a:lnTo>
                  <a:close/>
                </a:path>
                <a:path w="1320164" h="1322704" extrusionOk="0">
                  <a:moveTo>
                    <a:pt x="279656" y="767486"/>
                  </a:moveTo>
                  <a:lnTo>
                    <a:pt x="85552" y="767486"/>
                  </a:lnTo>
                  <a:lnTo>
                    <a:pt x="96019" y="812372"/>
                  </a:lnTo>
                  <a:lnTo>
                    <a:pt x="109300" y="856553"/>
                  </a:lnTo>
                  <a:lnTo>
                    <a:pt x="126331" y="899326"/>
                  </a:lnTo>
                  <a:lnTo>
                    <a:pt x="148049" y="939990"/>
                  </a:lnTo>
                  <a:lnTo>
                    <a:pt x="80549" y="977493"/>
                  </a:lnTo>
                  <a:lnTo>
                    <a:pt x="107192" y="1022480"/>
                  </a:lnTo>
                  <a:lnTo>
                    <a:pt x="137031" y="1064898"/>
                  </a:lnTo>
                  <a:lnTo>
                    <a:pt x="169925" y="1104679"/>
                  </a:lnTo>
                  <a:lnTo>
                    <a:pt x="205736" y="1141751"/>
                  </a:lnTo>
                  <a:lnTo>
                    <a:pt x="244324" y="1176045"/>
                  </a:lnTo>
                  <a:lnTo>
                    <a:pt x="285552" y="1207490"/>
                  </a:lnTo>
                  <a:lnTo>
                    <a:pt x="330548" y="1142492"/>
                  </a:lnTo>
                  <a:lnTo>
                    <a:pt x="1109956" y="1142492"/>
                  </a:lnTo>
                  <a:lnTo>
                    <a:pt x="1142952" y="1109895"/>
                  </a:lnTo>
                  <a:lnTo>
                    <a:pt x="1176782" y="1071229"/>
                  </a:lnTo>
                  <a:lnTo>
                    <a:pt x="1189094" y="1054989"/>
                  </a:lnTo>
                  <a:lnTo>
                    <a:pt x="660545" y="1054989"/>
                  </a:lnTo>
                  <a:lnTo>
                    <a:pt x="647036" y="1054598"/>
                  </a:lnTo>
                  <a:lnTo>
                    <a:pt x="619070" y="1052878"/>
                  </a:lnTo>
                  <a:lnTo>
                    <a:pt x="605554" y="1052487"/>
                  </a:lnTo>
                  <a:lnTo>
                    <a:pt x="557901" y="1043336"/>
                  </a:lnTo>
                  <a:lnTo>
                    <a:pt x="512661" y="1028647"/>
                  </a:lnTo>
                  <a:lnTo>
                    <a:pt x="470164" y="1008818"/>
                  </a:lnTo>
                  <a:lnTo>
                    <a:pt x="430740" y="984250"/>
                  </a:lnTo>
                  <a:lnTo>
                    <a:pt x="394718" y="955342"/>
                  </a:lnTo>
                  <a:lnTo>
                    <a:pt x="362428" y="922493"/>
                  </a:lnTo>
                  <a:lnTo>
                    <a:pt x="334201" y="886101"/>
                  </a:lnTo>
                  <a:lnTo>
                    <a:pt x="310366" y="846568"/>
                  </a:lnTo>
                  <a:lnTo>
                    <a:pt x="291254" y="804291"/>
                  </a:lnTo>
                  <a:lnTo>
                    <a:pt x="279656" y="767486"/>
                  </a:lnTo>
                  <a:close/>
                </a:path>
                <a:path w="1320164" h="1322704" extrusionOk="0">
                  <a:moveTo>
                    <a:pt x="1191937" y="269989"/>
                  </a:moveTo>
                  <a:lnTo>
                    <a:pt x="660545" y="269989"/>
                  </a:lnTo>
                  <a:lnTo>
                    <a:pt x="687890" y="270927"/>
                  </a:lnTo>
                  <a:lnTo>
                    <a:pt x="714298" y="273742"/>
                  </a:lnTo>
                  <a:lnTo>
                    <a:pt x="768050" y="285000"/>
                  </a:lnTo>
                  <a:lnTo>
                    <a:pt x="812440" y="301119"/>
                  </a:lnTo>
                  <a:lnTo>
                    <a:pt x="854035" y="321971"/>
                  </a:lnTo>
                  <a:lnTo>
                    <a:pt x="892519" y="347207"/>
                  </a:lnTo>
                  <a:lnTo>
                    <a:pt x="927577" y="376477"/>
                  </a:lnTo>
                  <a:lnTo>
                    <a:pt x="958894" y="409433"/>
                  </a:lnTo>
                  <a:lnTo>
                    <a:pt x="986153" y="445724"/>
                  </a:lnTo>
                  <a:lnTo>
                    <a:pt x="1009040" y="485002"/>
                  </a:lnTo>
                  <a:lnTo>
                    <a:pt x="1027239" y="526917"/>
                  </a:lnTo>
                  <a:lnTo>
                    <a:pt x="1040434" y="571121"/>
                  </a:lnTo>
                  <a:lnTo>
                    <a:pt x="1048309" y="617264"/>
                  </a:lnTo>
                  <a:lnTo>
                    <a:pt x="1050549" y="664997"/>
                  </a:lnTo>
                  <a:lnTo>
                    <a:pt x="1049611" y="690190"/>
                  </a:lnTo>
                  <a:lnTo>
                    <a:pt x="1042111" y="743387"/>
                  </a:lnTo>
                  <a:lnTo>
                    <a:pt x="1019939" y="815507"/>
                  </a:lnTo>
                  <a:lnTo>
                    <a:pt x="999314" y="857814"/>
                  </a:lnTo>
                  <a:lnTo>
                    <a:pt x="974114" y="896673"/>
                  </a:lnTo>
                  <a:lnTo>
                    <a:pt x="944778" y="931846"/>
                  </a:lnTo>
                  <a:lnTo>
                    <a:pt x="911747" y="963096"/>
                  </a:lnTo>
                  <a:lnTo>
                    <a:pt x="875458" y="990189"/>
                  </a:lnTo>
                  <a:lnTo>
                    <a:pt x="836352" y="1012886"/>
                  </a:lnTo>
                  <a:lnTo>
                    <a:pt x="794869" y="1030951"/>
                  </a:lnTo>
                  <a:lnTo>
                    <a:pt x="751447" y="1044147"/>
                  </a:lnTo>
                  <a:lnTo>
                    <a:pt x="706526" y="1052239"/>
                  </a:lnTo>
                  <a:lnTo>
                    <a:pt x="660545" y="1054989"/>
                  </a:lnTo>
                  <a:lnTo>
                    <a:pt x="1189094" y="1054989"/>
                  </a:lnTo>
                  <a:lnTo>
                    <a:pt x="1208042" y="1029995"/>
                  </a:lnTo>
                  <a:lnTo>
                    <a:pt x="1143043" y="987488"/>
                  </a:lnTo>
                  <a:lnTo>
                    <a:pt x="1166403" y="947645"/>
                  </a:lnTo>
                  <a:lnTo>
                    <a:pt x="1187420" y="906865"/>
                  </a:lnTo>
                  <a:lnTo>
                    <a:pt x="1205623" y="865148"/>
                  </a:lnTo>
                  <a:lnTo>
                    <a:pt x="1220539" y="822490"/>
                  </a:lnTo>
                  <a:lnTo>
                    <a:pt x="1300845" y="822490"/>
                  </a:lnTo>
                  <a:lnTo>
                    <a:pt x="1307411" y="794612"/>
                  </a:lnTo>
                  <a:lnTo>
                    <a:pt x="1315456" y="743604"/>
                  </a:lnTo>
                  <a:lnTo>
                    <a:pt x="1319610" y="692180"/>
                  </a:lnTo>
                  <a:lnTo>
                    <a:pt x="1319805" y="640547"/>
                  </a:lnTo>
                  <a:lnTo>
                    <a:pt x="1315972" y="588914"/>
                  </a:lnTo>
                  <a:lnTo>
                    <a:pt x="1309971" y="549998"/>
                  </a:lnTo>
                  <a:lnTo>
                    <a:pt x="1233048" y="549998"/>
                  </a:lnTo>
                  <a:lnTo>
                    <a:pt x="1222576" y="506909"/>
                  </a:lnTo>
                  <a:lnTo>
                    <a:pt x="1209296" y="464054"/>
                  </a:lnTo>
                  <a:lnTo>
                    <a:pt x="1192268" y="421672"/>
                  </a:lnTo>
                  <a:lnTo>
                    <a:pt x="1170551" y="379996"/>
                  </a:lnTo>
                  <a:lnTo>
                    <a:pt x="1238052" y="342493"/>
                  </a:lnTo>
                  <a:lnTo>
                    <a:pt x="1211392" y="297518"/>
                  </a:lnTo>
                  <a:lnTo>
                    <a:pt x="1191937" y="269989"/>
                  </a:lnTo>
                  <a:close/>
                </a:path>
                <a:path w="1320164" h="1322704" extrusionOk="0">
                  <a:moveTo>
                    <a:pt x="1300845" y="822490"/>
                  </a:moveTo>
                  <a:lnTo>
                    <a:pt x="1220539" y="822490"/>
                  </a:lnTo>
                  <a:lnTo>
                    <a:pt x="1295545" y="844994"/>
                  </a:lnTo>
                  <a:lnTo>
                    <a:pt x="1300845" y="822490"/>
                  </a:lnTo>
                  <a:close/>
                </a:path>
                <a:path w="1320164" h="1322704" extrusionOk="0">
                  <a:moveTo>
                    <a:pt x="25558" y="477494"/>
                  </a:moveTo>
                  <a:lnTo>
                    <a:pt x="25558" y="479996"/>
                  </a:lnTo>
                  <a:lnTo>
                    <a:pt x="12815" y="529313"/>
                  </a:lnTo>
                  <a:lnTo>
                    <a:pt x="4447" y="579533"/>
                  </a:lnTo>
                  <a:lnTo>
                    <a:pt x="245" y="630308"/>
                  </a:lnTo>
                  <a:lnTo>
                    <a:pt x="0" y="681293"/>
                  </a:lnTo>
                  <a:lnTo>
                    <a:pt x="3503" y="732138"/>
                  </a:lnTo>
                  <a:lnTo>
                    <a:pt x="10546" y="782497"/>
                  </a:lnTo>
                  <a:lnTo>
                    <a:pt x="85552" y="767486"/>
                  </a:lnTo>
                  <a:lnTo>
                    <a:pt x="279656" y="767486"/>
                  </a:lnTo>
                  <a:lnTo>
                    <a:pt x="277194" y="759671"/>
                  </a:lnTo>
                  <a:lnTo>
                    <a:pt x="268515" y="713106"/>
                  </a:lnTo>
                  <a:lnTo>
                    <a:pt x="265549" y="664997"/>
                  </a:lnTo>
                  <a:lnTo>
                    <a:pt x="266487" y="637300"/>
                  </a:lnTo>
                  <a:lnTo>
                    <a:pt x="273988" y="583781"/>
                  </a:lnTo>
                  <a:lnTo>
                    <a:pt x="296668" y="512478"/>
                  </a:lnTo>
                  <a:lnTo>
                    <a:pt x="302853" y="499986"/>
                  </a:lnTo>
                  <a:lnTo>
                    <a:pt x="100551" y="499986"/>
                  </a:lnTo>
                  <a:lnTo>
                    <a:pt x="25558" y="477494"/>
                  </a:lnTo>
                  <a:close/>
                </a:path>
                <a:path w="1320164" h="1322704" extrusionOk="0">
                  <a:moveTo>
                    <a:pt x="1308042" y="537489"/>
                  </a:moveTo>
                  <a:lnTo>
                    <a:pt x="1233048" y="549998"/>
                  </a:lnTo>
                  <a:lnTo>
                    <a:pt x="1309971" y="549998"/>
                  </a:lnTo>
                  <a:lnTo>
                    <a:pt x="1308042" y="537489"/>
                  </a:lnTo>
                  <a:close/>
                </a:path>
                <a:path w="1320164" h="1322704" extrusionOk="0">
                  <a:moveTo>
                    <a:pt x="340556" y="82499"/>
                  </a:moveTo>
                  <a:lnTo>
                    <a:pt x="295738" y="109141"/>
                  </a:lnTo>
                  <a:lnTo>
                    <a:pt x="253701" y="138977"/>
                  </a:lnTo>
                  <a:lnTo>
                    <a:pt x="214303" y="171869"/>
                  </a:lnTo>
                  <a:lnTo>
                    <a:pt x="177407" y="207676"/>
                  </a:lnTo>
                  <a:lnTo>
                    <a:pt x="142872" y="246263"/>
                  </a:lnTo>
                  <a:lnTo>
                    <a:pt x="110559" y="287489"/>
                  </a:lnTo>
                  <a:lnTo>
                    <a:pt x="178059" y="335000"/>
                  </a:lnTo>
                  <a:lnTo>
                    <a:pt x="152588" y="373431"/>
                  </a:lnTo>
                  <a:lnTo>
                    <a:pt x="131804" y="413740"/>
                  </a:lnTo>
                  <a:lnTo>
                    <a:pt x="114771" y="455926"/>
                  </a:lnTo>
                  <a:lnTo>
                    <a:pt x="100551" y="499986"/>
                  </a:lnTo>
                  <a:lnTo>
                    <a:pt x="302853" y="499986"/>
                  </a:lnTo>
                  <a:lnTo>
                    <a:pt x="317520" y="470360"/>
                  </a:lnTo>
                  <a:lnTo>
                    <a:pt x="342757" y="431433"/>
                  </a:lnTo>
                  <a:lnTo>
                    <a:pt x="372028" y="395987"/>
                  </a:lnTo>
                  <a:lnTo>
                    <a:pt x="404985" y="364317"/>
                  </a:lnTo>
                  <a:lnTo>
                    <a:pt x="441277" y="336715"/>
                  </a:lnTo>
                  <a:lnTo>
                    <a:pt x="480555" y="313475"/>
                  </a:lnTo>
                  <a:lnTo>
                    <a:pt x="522471" y="294889"/>
                  </a:lnTo>
                  <a:lnTo>
                    <a:pt x="566674" y="281251"/>
                  </a:lnTo>
                  <a:lnTo>
                    <a:pt x="612815" y="272853"/>
                  </a:lnTo>
                  <a:lnTo>
                    <a:pt x="660545" y="269989"/>
                  </a:lnTo>
                  <a:lnTo>
                    <a:pt x="1191937" y="269989"/>
                  </a:lnTo>
                  <a:lnTo>
                    <a:pt x="1181472" y="255181"/>
                  </a:lnTo>
                  <a:lnTo>
                    <a:pt x="1148358" y="215620"/>
                  </a:lnTo>
                  <a:lnTo>
                    <a:pt x="1112121" y="178976"/>
                  </a:lnTo>
                  <a:lnTo>
                    <a:pt x="1110387" y="177495"/>
                  </a:lnTo>
                  <a:lnTo>
                    <a:pt x="988040" y="177495"/>
                  </a:lnTo>
                  <a:lnTo>
                    <a:pt x="949257" y="154526"/>
                  </a:lnTo>
                  <a:lnTo>
                    <a:pt x="940048" y="149987"/>
                  </a:lnTo>
                  <a:lnTo>
                    <a:pt x="380548" y="149987"/>
                  </a:lnTo>
                  <a:lnTo>
                    <a:pt x="340556" y="82499"/>
                  </a:lnTo>
                  <a:close/>
                </a:path>
                <a:path w="1320164" h="1322704" extrusionOk="0">
                  <a:moveTo>
                    <a:pt x="1030547" y="114998"/>
                  </a:moveTo>
                  <a:lnTo>
                    <a:pt x="988040" y="177495"/>
                  </a:lnTo>
                  <a:lnTo>
                    <a:pt x="1110387" y="177495"/>
                  </a:lnTo>
                  <a:lnTo>
                    <a:pt x="1072827" y="145389"/>
                  </a:lnTo>
                  <a:lnTo>
                    <a:pt x="1030547" y="114998"/>
                  </a:lnTo>
                  <a:close/>
                </a:path>
                <a:path w="1320164" h="1322704" extrusionOk="0">
                  <a:moveTo>
                    <a:pt x="660545" y="0"/>
                  </a:moveTo>
                  <a:lnTo>
                    <a:pt x="629063" y="897"/>
                  </a:lnTo>
                  <a:lnTo>
                    <a:pt x="598048" y="3433"/>
                  </a:lnTo>
                  <a:lnTo>
                    <a:pt x="567033" y="7377"/>
                  </a:lnTo>
                  <a:lnTo>
                    <a:pt x="535551" y="12496"/>
                  </a:lnTo>
                  <a:lnTo>
                    <a:pt x="550550" y="89992"/>
                  </a:lnTo>
                  <a:lnTo>
                    <a:pt x="505708" y="100425"/>
                  </a:lnTo>
                  <a:lnTo>
                    <a:pt x="461801" y="113431"/>
                  </a:lnTo>
                  <a:lnTo>
                    <a:pt x="419768" y="129716"/>
                  </a:lnTo>
                  <a:lnTo>
                    <a:pt x="380548" y="149987"/>
                  </a:lnTo>
                  <a:lnTo>
                    <a:pt x="940048" y="149987"/>
                  </a:lnTo>
                  <a:lnTo>
                    <a:pt x="908362" y="134369"/>
                  </a:lnTo>
                  <a:lnTo>
                    <a:pt x="866058" y="117026"/>
                  </a:lnTo>
                  <a:lnTo>
                    <a:pt x="823054" y="102501"/>
                  </a:lnTo>
                  <a:lnTo>
                    <a:pt x="843044" y="24993"/>
                  </a:lnTo>
                  <a:lnTo>
                    <a:pt x="840542" y="24993"/>
                  </a:lnTo>
                  <a:lnTo>
                    <a:pt x="795546" y="13705"/>
                  </a:lnTo>
                  <a:lnTo>
                    <a:pt x="750548" y="5934"/>
                  </a:lnTo>
                  <a:lnTo>
                    <a:pt x="705548" y="1444"/>
                  </a:lnTo>
                  <a:lnTo>
                    <a:pt x="6605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9" name="object 39"/>
            <p:cNvSpPr/>
            <p:nvPr/>
          </p:nvSpPr>
          <p:spPr bwMode="auto">
            <a:xfrm>
              <a:off x="0" y="1805000"/>
              <a:ext cx="7937500" cy="7940040"/>
            </a:xfrm>
            <a:custGeom>
              <a:avLst/>
              <a:gdLst/>
              <a:ahLst/>
              <a:cxnLst/>
              <a:rect l="l" t="t" r="r" b="b"/>
              <a:pathLst>
                <a:path w="7937500" h="7940040" extrusionOk="0">
                  <a:moveTo>
                    <a:pt x="1949970" y="4394974"/>
                  </a:moveTo>
                  <a:lnTo>
                    <a:pt x="1829968" y="4397476"/>
                  </a:lnTo>
                  <a:lnTo>
                    <a:pt x="1825866" y="4345165"/>
                  </a:lnTo>
                  <a:lnTo>
                    <a:pt x="1818005" y="4293387"/>
                  </a:lnTo>
                  <a:lnTo>
                    <a:pt x="1806587" y="4242257"/>
                  </a:lnTo>
                  <a:lnTo>
                    <a:pt x="1791881" y="4192257"/>
                  </a:lnTo>
                  <a:lnTo>
                    <a:pt x="1774050" y="4143362"/>
                  </a:lnTo>
                  <a:lnTo>
                    <a:pt x="1753336" y="4095864"/>
                  </a:lnTo>
                  <a:lnTo>
                    <a:pt x="1729968" y="4049979"/>
                  </a:lnTo>
                  <a:lnTo>
                    <a:pt x="1829968" y="3994975"/>
                  </a:lnTo>
                  <a:lnTo>
                    <a:pt x="1802841" y="3948519"/>
                  </a:lnTo>
                  <a:lnTo>
                    <a:pt x="1773847" y="3904145"/>
                  </a:lnTo>
                  <a:lnTo>
                    <a:pt x="1742770" y="3861854"/>
                  </a:lnTo>
                  <a:lnTo>
                    <a:pt x="1720469" y="3834981"/>
                  </a:lnTo>
                  <a:lnTo>
                    <a:pt x="1709407" y="3821646"/>
                  </a:lnTo>
                  <a:lnTo>
                    <a:pt x="1673542" y="3783520"/>
                  </a:lnTo>
                  <a:lnTo>
                    <a:pt x="1643710" y="3755644"/>
                  </a:lnTo>
                  <a:lnTo>
                    <a:pt x="1643710" y="4436275"/>
                  </a:lnTo>
                  <a:lnTo>
                    <a:pt x="1642910" y="4481893"/>
                  </a:lnTo>
                  <a:lnTo>
                    <a:pt x="1638744" y="4527829"/>
                  </a:lnTo>
                  <a:lnTo>
                    <a:pt x="1631124" y="4573905"/>
                  </a:lnTo>
                  <a:lnTo>
                    <a:pt x="1619973" y="4619968"/>
                  </a:lnTo>
                  <a:lnTo>
                    <a:pt x="1604556" y="4667135"/>
                  </a:lnTo>
                  <a:lnTo>
                    <a:pt x="1585772" y="4712373"/>
                  </a:lnTo>
                  <a:lnTo>
                    <a:pt x="1563789" y="4755553"/>
                  </a:lnTo>
                  <a:lnTo>
                    <a:pt x="1538782" y="4796587"/>
                  </a:lnTo>
                  <a:lnTo>
                    <a:pt x="1510893" y="4835360"/>
                  </a:lnTo>
                  <a:lnTo>
                    <a:pt x="1480312" y="4871745"/>
                  </a:lnTo>
                  <a:lnTo>
                    <a:pt x="1447177" y="4905629"/>
                  </a:lnTo>
                  <a:lnTo>
                    <a:pt x="1411681" y="4936909"/>
                  </a:lnTo>
                  <a:lnTo>
                    <a:pt x="1373962" y="4965471"/>
                  </a:lnTo>
                  <a:lnTo>
                    <a:pt x="1334211" y="4991201"/>
                  </a:lnTo>
                  <a:lnTo>
                    <a:pt x="1292567" y="5013985"/>
                  </a:lnTo>
                  <a:lnTo>
                    <a:pt x="1249210" y="5033708"/>
                  </a:lnTo>
                  <a:lnTo>
                    <a:pt x="1204302" y="5050256"/>
                  </a:lnTo>
                  <a:lnTo>
                    <a:pt x="1158011" y="5063528"/>
                  </a:lnTo>
                  <a:lnTo>
                    <a:pt x="1110500" y="5073396"/>
                  </a:lnTo>
                  <a:lnTo>
                    <a:pt x="1061923" y="5079746"/>
                  </a:lnTo>
                  <a:lnTo>
                    <a:pt x="1012469" y="5082476"/>
                  </a:lnTo>
                  <a:lnTo>
                    <a:pt x="969340" y="5079631"/>
                  </a:lnTo>
                  <a:lnTo>
                    <a:pt x="926211" y="5074666"/>
                  </a:lnTo>
                  <a:lnTo>
                    <a:pt x="883094" y="5067363"/>
                  </a:lnTo>
                  <a:lnTo>
                    <a:pt x="850887" y="5059972"/>
                  </a:lnTo>
                  <a:lnTo>
                    <a:pt x="839965" y="5057470"/>
                  </a:lnTo>
                  <a:lnTo>
                    <a:pt x="792759" y="5042293"/>
                  </a:lnTo>
                  <a:lnTo>
                    <a:pt x="747534" y="5023726"/>
                  </a:lnTo>
                  <a:lnTo>
                    <a:pt x="704392" y="5001933"/>
                  </a:lnTo>
                  <a:lnTo>
                    <a:pt x="663435" y="4977092"/>
                  </a:lnTo>
                  <a:lnTo>
                    <a:pt x="624776" y="4949393"/>
                  </a:lnTo>
                  <a:lnTo>
                    <a:pt x="588530" y="4919002"/>
                  </a:lnTo>
                  <a:lnTo>
                    <a:pt x="554799" y="4886109"/>
                  </a:lnTo>
                  <a:lnTo>
                    <a:pt x="523684" y="4850879"/>
                  </a:lnTo>
                  <a:lnTo>
                    <a:pt x="495287" y="4813490"/>
                  </a:lnTo>
                  <a:lnTo>
                    <a:pt x="469734" y="4774120"/>
                  </a:lnTo>
                  <a:lnTo>
                    <a:pt x="447128" y="4732947"/>
                  </a:lnTo>
                  <a:lnTo>
                    <a:pt x="427558" y="4690161"/>
                  </a:lnTo>
                  <a:lnTo>
                    <a:pt x="411149" y="4645914"/>
                  </a:lnTo>
                  <a:lnTo>
                    <a:pt x="398005" y="4600397"/>
                  </a:lnTo>
                  <a:lnTo>
                    <a:pt x="388226" y="4553775"/>
                  </a:lnTo>
                  <a:lnTo>
                    <a:pt x="381927" y="4506277"/>
                  </a:lnTo>
                  <a:lnTo>
                    <a:pt x="381292" y="4494974"/>
                  </a:lnTo>
                  <a:lnTo>
                    <a:pt x="379209" y="4458017"/>
                  </a:lnTo>
                  <a:lnTo>
                    <a:pt x="380187" y="4409186"/>
                  </a:lnTo>
                  <a:lnTo>
                    <a:pt x="384962" y="4359973"/>
                  </a:lnTo>
                  <a:lnTo>
                    <a:pt x="393547" y="4311320"/>
                  </a:lnTo>
                  <a:lnTo>
                    <a:pt x="405739" y="4264139"/>
                  </a:lnTo>
                  <a:lnTo>
                    <a:pt x="420903" y="4219968"/>
                  </a:lnTo>
                  <a:lnTo>
                    <a:pt x="440359" y="4174693"/>
                  </a:lnTo>
                  <a:lnTo>
                    <a:pt x="462457" y="4132719"/>
                  </a:lnTo>
                  <a:lnTo>
                    <a:pt x="487540" y="4092740"/>
                  </a:lnTo>
                  <a:lnTo>
                    <a:pt x="515454" y="4054919"/>
                  </a:lnTo>
                  <a:lnTo>
                    <a:pt x="546023" y="4019359"/>
                  </a:lnTo>
                  <a:lnTo>
                    <a:pt x="579107" y="3986225"/>
                  </a:lnTo>
                  <a:lnTo>
                    <a:pt x="614527" y="3955643"/>
                  </a:lnTo>
                  <a:lnTo>
                    <a:pt x="652132" y="3927741"/>
                  </a:lnTo>
                  <a:lnTo>
                    <a:pt x="691756" y="3902659"/>
                  </a:lnTo>
                  <a:lnTo>
                    <a:pt x="733259" y="3880535"/>
                  </a:lnTo>
                  <a:lnTo>
                    <a:pt x="776452" y="3861511"/>
                  </a:lnTo>
                  <a:lnTo>
                    <a:pt x="821207" y="3845712"/>
                  </a:lnTo>
                  <a:lnTo>
                    <a:pt x="867346" y="3833266"/>
                  </a:lnTo>
                  <a:lnTo>
                    <a:pt x="914704" y="3824325"/>
                  </a:lnTo>
                  <a:lnTo>
                    <a:pt x="963129" y="3819017"/>
                  </a:lnTo>
                  <a:lnTo>
                    <a:pt x="1012469" y="3817480"/>
                  </a:lnTo>
                  <a:lnTo>
                    <a:pt x="1055547" y="3818534"/>
                  </a:lnTo>
                  <a:lnTo>
                    <a:pt x="1098397" y="3822166"/>
                  </a:lnTo>
                  <a:lnTo>
                    <a:pt x="1140790" y="3829075"/>
                  </a:lnTo>
                  <a:lnTo>
                    <a:pt x="1182458" y="3839972"/>
                  </a:lnTo>
                  <a:lnTo>
                    <a:pt x="1227277" y="3854158"/>
                  </a:lnTo>
                  <a:lnTo>
                    <a:pt x="1270304" y="3871391"/>
                  </a:lnTo>
                  <a:lnTo>
                    <a:pt x="1311440" y="3891496"/>
                  </a:lnTo>
                  <a:lnTo>
                    <a:pt x="1350619" y="3914356"/>
                  </a:lnTo>
                  <a:lnTo>
                    <a:pt x="1387741" y="3939781"/>
                  </a:lnTo>
                  <a:lnTo>
                    <a:pt x="1422730" y="3967645"/>
                  </a:lnTo>
                  <a:lnTo>
                    <a:pt x="1455483" y="3997782"/>
                  </a:lnTo>
                  <a:lnTo>
                    <a:pt x="1485938" y="4030078"/>
                  </a:lnTo>
                  <a:lnTo>
                    <a:pt x="1513954" y="4064304"/>
                  </a:lnTo>
                  <a:lnTo>
                    <a:pt x="1539494" y="4100372"/>
                  </a:lnTo>
                  <a:lnTo>
                    <a:pt x="1562468" y="4138104"/>
                  </a:lnTo>
                  <a:lnTo>
                    <a:pt x="1582762" y="4177360"/>
                  </a:lnTo>
                  <a:lnTo>
                    <a:pt x="1600314" y="4217987"/>
                  </a:lnTo>
                  <a:lnTo>
                    <a:pt x="1615020" y="4259821"/>
                  </a:lnTo>
                  <a:lnTo>
                    <a:pt x="1626806" y="4302722"/>
                  </a:lnTo>
                  <a:lnTo>
                    <a:pt x="1635569" y="4346537"/>
                  </a:lnTo>
                  <a:lnTo>
                    <a:pt x="1641233" y="4391101"/>
                  </a:lnTo>
                  <a:lnTo>
                    <a:pt x="1643710" y="4436275"/>
                  </a:lnTo>
                  <a:lnTo>
                    <a:pt x="1643710" y="3755644"/>
                  </a:lnTo>
                  <a:lnTo>
                    <a:pt x="1634972" y="3747478"/>
                  </a:lnTo>
                  <a:lnTo>
                    <a:pt x="1559966" y="3834981"/>
                  </a:lnTo>
                  <a:lnTo>
                    <a:pt x="1538998" y="3817480"/>
                  </a:lnTo>
                  <a:lnTo>
                    <a:pt x="1476565" y="3769842"/>
                  </a:lnTo>
                  <a:lnTo>
                    <a:pt x="1431988" y="3741509"/>
                  </a:lnTo>
                  <a:lnTo>
                    <a:pt x="1385658" y="3716058"/>
                  </a:lnTo>
                  <a:lnTo>
                    <a:pt x="1337703" y="3693541"/>
                  </a:lnTo>
                  <a:lnTo>
                    <a:pt x="1288262" y="3674008"/>
                  </a:lnTo>
                  <a:lnTo>
                    <a:pt x="1237462" y="3657473"/>
                  </a:lnTo>
                  <a:lnTo>
                    <a:pt x="1267460" y="3547478"/>
                  </a:lnTo>
                  <a:lnTo>
                    <a:pt x="1217688" y="3533991"/>
                  </a:lnTo>
                  <a:lnTo>
                    <a:pt x="1167422" y="3523488"/>
                  </a:lnTo>
                  <a:lnTo>
                    <a:pt x="1116799" y="3515982"/>
                  </a:lnTo>
                  <a:lnTo>
                    <a:pt x="1065949" y="3511486"/>
                  </a:lnTo>
                  <a:lnTo>
                    <a:pt x="1014971" y="3509975"/>
                  </a:lnTo>
                  <a:lnTo>
                    <a:pt x="959967" y="3509975"/>
                  </a:lnTo>
                  <a:lnTo>
                    <a:pt x="964971" y="3627475"/>
                  </a:lnTo>
                  <a:lnTo>
                    <a:pt x="912520" y="3631450"/>
                  </a:lnTo>
                  <a:lnTo>
                    <a:pt x="860374" y="3638994"/>
                  </a:lnTo>
                  <a:lnTo>
                    <a:pt x="808837" y="3650056"/>
                  </a:lnTo>
                  <a:lnTo>
                    <a:pt x="758228" y="3664508"/>
                  </a:lnTo>
                  <a:lnTo>
                    <a:pt x="708837" y="3682301"/>
                  </a:lnTo>
                  <a:lnTo>
                    <a:pt x="660984" y="3703320"/>
                  </a:lnTo>
                  <a:lnTo>
                    <a:pt x="614972" y="3727475"/>
                  </a:lnTo>
                  <a:lnTo>
                    <a:pt x="557466" y="3629977"/>
                  </a:lnTo>
                  <a:lnTo>
                    <a:pt x="512064" y="3656228"/>
                  </a:lnTo>
                  <a:lnTo>
                    <a:pt x="468388" y="3684981"/>
                  </a:lnTo>
                  <a:lnTo>
                    <a:pt x="426529" y="3716236"/>
                  </a:lnTo>
                  <a:lnTo>
                    <a:pt x="386537" y="3749979"/>
                  </a:lnTo>
                  <a:lnTo>
                    <a:pt x="348500" y="3786225"/>
                  </a:lnTo>
                  <a:lnTo>
                    <a:pt x="312470" y="3824973"/>
                  </a:lnTo>
                  <a:lnTo>
                    <a:pt x="397471" y="3902481"/>
                  </a:lnTo>
                  <a:lnTo>
                    <a:pt x="363639" y="3943159"/>
                  </a:lnTo>
                  <a:lnTo>
                    <a:pt x="332816" y="3985768"/>
                  </a:lnTo>
                  <a:lnTo>
                    <a:pt x="304977" y="4030078"/>
                  </a:lnTo>
                  <a:lnTo>
                    <a:pt x="280060" y="4075861"/>
                  </a:lnTo>
                  <a:lnTo>
                    <a:pt x="258038" y="4122928"/>
                  </a:lnTo>
                  <a:lnTo>
                    <a:pt x="238861" y="4171035"/>
                  </a:lnTo>
                  <a:lnTo>
                    <a:pt x="222478" y="4219968"/>
                  </a:lnTo>
                  <a:lnTo>
                    <a:pt x="109969" y="4189971"/>
                  </a:lnTo>
                  <a:lnTo>
                    <a:pt x="109969" y="4192473"/>
                  </a:lnTo>
                  <a:lnTo>
                    <a:pt x="96939" y="4242346"/>
                  </a:lnTo>
                  <a:lnTo>
                    <a:pt x="87414" y="4292524"/>
                  </a:lnTo>
                  <a:lnTo>
                    <a:pt x="80632" y="4343146"/>
                  </a:lnTo>
                  <a:lnTo>
                    <a:pt x="75895" y="4393997"/>
                  </a:lnTo>
                  <a:lnTo>
                    <a:pt x="72478" y="4444974"/>
                  </a:lnTo>
                  <a:lnTo>
                    <a:pt x="72478" y="4499978"/>
                  </a:lnTo>
                  <a:lnTo>
                    <a:pt x="189966" y="4494974"/>
                  </a:lnTo>
                  <a:lnTo>
                    <a:pt x="194068" y="4547298"/>
                  </a:lnTo>
                  <a:lnTo>
                    <a:pt x="201917" y="4599190"/>
                  </a:lnTo>
                  <a:lnTo>
                    <a:pt x="213321" y="4650511"/>
                  </a:lnTo>
                  <a:lnTo>
                    <a:pt x="228041" y="4701133"/>
                  </a:lnTo>
                  <a:lnTo>
                    <a:pt x="245872" y="4750917"/>
                  </a:lnTo>
                  <a:lnTo>
                    <a:pt x="266585" y="4799749"/>
                  </a:lnTo>
                  <a:lnTo>
                    <a:pt x="289966" y="4847475"/>
                  </a:lnTo>
                  <a:lnTo>
                    <a:pt x="189966" y="4902466"/>
                  </a:lnTo>
                  <a:lnTo>
                    <a:pt x="217436" y="4947869"/>
                  </a:lnTo>
                  <a:lnTo>
                    <a:pt x="247192" y="4991455"/>
                  </a:lnTo>
                  <a:lnTo>
                    <a:pt x="279031" y="5033099"/>
                  </a:lnTo>
                  <a:lnTo>
                    <a:pt x="312750" y="5072659"/>
                  </a:lnTo>
                  <a:lnTo>
                    <a:pt x="348132" y="5109997"/>
                  </a:lnTo>
                  <a:lnTo>
                    <a:pt x="384962" y="5144973"/>
                  </a:lnTo>
                  <a:lnTo>
                    <a:pt x="462470" y="5059972"/>
                  </a:lnTo>
                  <a:lnTo>
                    <a:pt x="503148" y="5093944"/>
                  </a:lnTo>
                  <a:lnTo>
                    <a:pt x="545807" y="5125123"/>
                  </a:lnTo>
                  <a:lnTo>
                    <a:pt x="590257" y="5153457"/>
                  </a:lnTo>
                  <a:lnTo>
                    <a:pt x="636320" y="5178895"/>
                  </a:lnTo>
                  <a:lnTo>
                    <a:pt x="683818" y="5201412"/>
                  </a:lnTo>
                  <a:lnTo>
                    <a:pt x="732599" y="5220944"/>
                  </a:lnTo>
                  <a:lnTo>
                    <a:pt x="782472" y="5237467"/>
                  </a:lnTo>
                  <a:lnTo>
                    <a:pt x="754964" y="5347474"/>
                  </a:lnTo>
                  <a:lnTo>
                    <a:pt x="757466" y="5347474"/>
                  </a:lnTo>
                  <a:lnTo>
                    <a:pt x="807288" y="5360975"/>
                  </a:lnTo>
                  <a:lnTo>
                    <a:pt x="857821" y="5371477"/>
                  </a:lnTo>
                  <a:lnTo>
                    <a:pt x="909205" y="5378970"/>
                  </a:lnTo>
                  <a:lnTo>
                    <a:pt x="961542" y="5383466"/>
                  </a:lnTo>
                  <a:lnTo>
                    <a:pt x="1014971" y="5384965"/>
                  </a:lnTo>
                  <a:lnTo>
                    <a:pt x="1069962" y="5384965"/>
                  </a:lnTo>
                  <a:lnTo>
                    <a:pt x="1062469" y="5267464"/>
                  </a:lnTo>
                  <a:lnTo>
                    <a:pt x="1114793" y="5263375"/>
                  </a:lnTo>
                  <a:lnTo>
                    <a:pt x="1166672" y="5255463"/>
                  </a:lnTo>
                  <a:lnTo>
                    <a:pt x="1217993" y="5243931"/>
                  </a:lnTo>
                  <a:lnTo>
                    <a:pt x="1268615" y="5228933"/>
                  </a:lnTo>
                  <a:lnTo>
                    <a:pt x="1318412" y="5210670"/>
                  </a:lnTo>
                  <a:lnTo>
                    <a:pt x="1367231" y="5189283"/>
                  </a:lnTo>
                  <a:lnTo>
                    <a:pt x="1414970" y="5164975"/>
                  </a:lnTo>
                  <a:lnTo>
                    <a:pt x="1469974" y="5267464"/>
                  </a:lnTo>
                  <a:lnTo>
                    <a:pt x="1515376" y="5239994"/>
                  </a:lnTo>
                  <a:lnTo>
                    <a:pt x="1559039" y="5210162"/>
                  </a:lnTo>
                  <a:lnTo>
                    <a:pt x="1600898" y="5178107"/>
                  </a:lnTo>
                  <a:lnTo>
                    <a:pt x="1616265" y="5164975"/>
                  </a:lnTo>
                  <a:lnTo>
                    <a:pt x="1640890" y="5143957"/>
                  </a:lnTo>
                  <a:lnTo>
                    <a:pt x="1678927" y="5107876"/>
                  </a:lnTo>
                  <a:lnTo>
                    <a:pt x="1703070" y="5082476"/>
                  </a:lnTo>
                  <a:lnTo>
                    <a:pt x="1714969" y="5069967"/>
                  </a:lnTo>
                  <a:lnTo>
                    <a:pt x="1629968" y="4992471"/>
                  </a:lnTo>
                  <a:lnTo>
                    <a:pt x="1663001" y="4951806"/>
                  </a:lnTo>
                  <a:lnTo>
                    <a:pt x="1693456" y="4909197"/>
                  </a:lnTo>
                  <a:lnTo>
                    <a:pt x="1721205" y="4864887"/>
                  </a:lnTo>
                  <a:lnTo>
                    <a:pt x="1746110" y="4819091"/>
                  </a:lnTo>
                  <a:lnTo>
                    <a:pt x="1768043" y="4772037"/>
                  </a:lnTo>
                  <a:lnTo>
                    <a:pt x="1786877" y="4723917"/>
                  </a:lnTo>
                  <a:lnTo>
                    <a:pt x="1802472" y="4674971"/>
                  </a:lnTo>
                  <a:lnTo>
                    <a:pt x="1917471" y="4704969"/>
                  </a:lnTo>
                  <a:lnTo>
                    <a:pt x="1924697" y="4674971"/>
                  </a:lnTo>
                  <a:lnTo>
                    <a:pt x="1929485" y="4655172"/>
                  </a:lnTo>
                  <a:lnTo>
                    <a:pt x="1938616" y="4604778"/>
                  </a:lnTo>
                  <a:lnTo>
                    <a:pt x="1945005" y="4553775"/>
                  </a:lnTo>
                  <a:lnTo>
                    <a:pt x="1948738" y="4502175"/>
                  </a:lnTo>
                  <a:lnTo>
                    <a:pt x="1949970" y="4449978"/>
                  </a:lnTo>
                  <a:lnTo>
                    <a:pt x="1949970" y="4397476"/>
                  </a:lnTo>
                  <a:lnTo>
                    <a:pt x="1949970" y="4394974"/>
                  </a:lnTo>
                  <a:close/>
                </a:path>
                <a:path w="7937500" h="7940040" extrusionOk="0">
                  <a:moveTo>
                    <a:pt x="6444920" y="337502"/>
                  </a:moveTo>
                  <a:lnTo>
                    <a:pt x="6441300" y="290893"/>
                  </a:lnTo>
                  <a:lnTo>
                    <a:pt x="6431915" y="246354"/>
                  </a:lnTo>
                  <a:lnTo>
                    <a:pt x="6417157" y="204254"/>
                  </a:lnTo>
                  <a:lnTo>
                    <a:pt x="6397434" y="164998"/>
                  </a:lnTo>
                  <a:lnTo>
                    <a:pt x="6373127" y="128968"/>
                  </a:lnTo>
                  <a:lnTo>
                    <a:pt x="6344628" y="96570"/>
                  </a:lnTo>
                  <a:lnTo>
                    <a:pt x="6312319" y="68173"/>
                  </a:lnTo>
                  <a:lnTo>
                    <a:pt x="6276606" y="44170"/>
                  </a:lnTo>
                  <a:lnTo>
                    <a:pt x="6237871" y="24968"/>
                  </a:lnTo>
                  <a:lnTo>
                    <a:pt x="6196495" y="10947"/>
                  </a:lnTo>
                  <a:lnTo>
                    <a:pt x="6152896" y="2489"/>
                  </a:lnTo>
                  <a:lnTo>
                    <a:pt x="6107430" y="12"/>
                  </a:lnTo>
                  <a:lnTo>
                    <a:pt x="0" y="0"/>
                  </a:lnTo>
                  <a:lnTo>
                    <a:pt x="0" y="907503"/>
                  </a:lnTo>
                  <a:lnTo>
                    <a:pt x="6369926" y="907503"/>
                  </a:lnTo>
                  <a:lnTo>
                    <a:pt x="6369926" y="5849975"/>
                  </a:lnTo>
                  <a:lnTo>
                    <a:pt x="6365621" y="5896508"/>
                  </a:lnTo>
                  <a:lnTo>
                    <a:pt x="6353226" y="5940564"/>
                  </a:lnTo>
                  <a:lnTo>
                    <a:pt x="6333541" y="5981357"/>
                  </a:lnTo>
                  <a:lnTo>
                    <a:pt x="6307379" y="6018073"/>
                  </a:lnTo>
                  <a:lnTo>
                    <a:pt x="6275540" y="6049911"/>
                  </a:lnTo>
                  <a:lnTo>
                    <a:pt x="6238824" y="6076073"/>
                  </a:lnTo>
                  <a:lnTo>
                    <a:pt x="6198032" y="6095758"/>
                  </a:lnTo>
                  <a:lnTo>
                    <a:pt x="6153963" y="6108154"/>
                  </a:lnTo>
                  <a:lnTo>
                    <a:pt x="6107430" y="6112472"/>
                  </a:lnTo>
                  <a:lnTo>
                    <a:pt x="4247439" y="6112472"/>
                  </a:lnTo>
                  <a:lnTo>
                    <a:pt x="4247439" y="5904979"/>
                  </a:lnTo>
                  <a:lnTo>
                    <a:pt x="4247439" y="5894984"/>
                  </a:lnTo>
                  <a:lnTo>
                    <a:pt x="4247439" y="5879973"/>
                  </a:lnTo>
                  <a:lnTo>
                    <a:pt x="4247439" y="5862485"/>
                  </a:lnTo>
                  <a:lnTo>
                    <a:pt x="4247439" y="5804979"/>
                  </a:lnTo>
                  <a:lnTo>
                    <a:pt x="4247439" y="5629986"/>
                  </a:lnTo>
                  <a:lnTo>
                    <a:pt x="5314937" y="5629986"/>
                  </a:lnTo>
                  <a:lnTo>
                    <a:pt x="5314937" y="5552478"/>
                  </a:lnTo>
                  <a:lnTo>
                    <a:pt x="4247439" y="5552478"/>
                  </a:lnTo>
                  <a:lnTo>
                    <a:pt x="4247439" y="5479986"/>
                  </a:lnTo>
                  <a:lnTo>
                    <a:pt x="4247439" y="5457482"/>
                  </a:lnTo>
                  <a:lnTo>
                    <a:pt x="4247439" y="5404980"/>
                  </a:lnTo>
                  <a:lnTo>
                    <a:pt x="4247439" y="5402478"/>
                  </a:lnTo>
                  <a:lnTo>
                    <a:pt x="4247019" y="5393106"/>
                  </a:lnTo>
                  <a:lnTo>
                    <a:pt x="4245876" y="5383733"/>
                  </a:lnTo>
                  <a:lnTo>
                    <a:pt x="4245661" y="5382476"/>
                  </a:lnTo>
                  <a:lnTo>
                    <a:pt x="4244276" y="5374360"/>
                  </a:lnTo>
                  <a:lnTo>
                    <a:pt x="4242435" y="5364988"/>
                  </a:lnTo>
                  <a:lnTo>
                    <a:pt x="5962434" y="5364988"/>
                  </a:lnTo>
                  <a:lnTo>
                    <a:pt x="5962434" y="5334978"/>
                  </a:lnTo>
                  <a:lnTo>
                    <a:pt x="5962434" y="5309984"/>
                  </a:lnTo>
                  <a:lnTo>
                    <a:pt x="5962434" y="5302478"/>
                  </a:lnTo>
                  <a:lnTo>
                    <a:pt x="5962434" y="5289982"/>
                  </a:lnTo>
                  <a:lnTo>
                    <a:pt x="4207433" y="5289982"/>
                  </a:lnTo>
                  <a:lnTo>
                    <a:pt x="4205160" y="5287480"/>
                  </a:lnTo>
                  <a:lnTo>
                    <a:pt x="4198328" y="5279987"/>
                  </a:lnTo>
                  <a:lnTo>
                    <a:pt x="4184637" y="5264975"/>
                  </a:lnTo>
                  <a:lnTo>
                    <a:pt x="4175849" y="5255323"/>
                  </a:lnTo>
                  <a:lnTo>
                    <a:pt x="4164101" y="5247487"/>
                  </a:lnTo>
                  <a:lnTo>
                    <a:pt x="4138384" y="5230292"/>
                  </a:lnTo>
                  <a:lnTo>
                    <a:pt x="4096702" y="5215090"/>
                  </a:lnTo>
                  <a:lnTo>
                    <a:pt x="4052443" y="5209984"/>
                  </a:lnTo>
                  <a:lnTo>
                    <a:pt x="4047439" y="5209984"/>
                  </a:lnTo>
                  <a:lnTo>
                    <a:pt x="4017988" y="5212321"/>
                  </a:lnTo>
                  <a:lnTo>
                    <a:pt x="3989946" y="5219357"/>
                  </a:lnTo>
                  <a:lnTo>
                    <a:pt x="3963771" y="5231066"/>
                  </a:lnTo>
                  <a:lnTo>
                    <a:pt x="3939933" y="5247487"/>
                  </a:lnTo>
                  <a:lnTo>
                    <a:pt x="3927437" y="5229237"/>
                  </a:lnTo>
                  <a:lnTo>
                    <a:pt x="3927437" y="5457482"/>
                  </a:lnTo>
                  <a:lnTo>
                    <a:pt x="3926471" y="5466270"/>
                  </a:lnTo>
                  <a:lnTo>
                    <a:pt x="3923385" y="5473420"/>
                  </a:lnTo>
                  <a:lnTo>
                    <a:pt x="3917950" y="5478221"/>
                  </a:lnTo>
                  <a:lnTo>
                    <a:pt x="3909936" y="5479986"/>
                  </a:lnTo>
                  <a:lnTo>
                    <a:pt x="3904945" y="5479986"/>
                  </a:lnTo>
                  <a:lnTo>
                    <a:pt x="3913733" y="5478221"/>
                  </a:lnTo>
                  <a:lnTo>
                    <a:pt x="3918559" y="5474982"/>
                  </a:lnTo>
                  <a:lnTo>
                    <a:pt x="3920883" y="5473420"/>
                  </a:lnTo>
                  <a:lnTo>
                    <a:pt x="3925684" y="5466270"/>
                  </a:lnTo>
                  <a:lnTo>
                    <a:pt x="3927437" y="5457482"/>
                  </a:lnTo>
                  <a:lnTo>
                    <a:pt x="3927437" y="5229237"/>
                  </a:lnTo>
                  <a:lnTo>
                    <a:pt x="3926243" y="5227485"/>
                  </a:lnTo>
                  <a:lnTo>
                    <a:pt x="3919397" y="5217477"/>
                  </a:lnTo>
                  <a:lnTo>
                    <a:pt x="3909898" y="5203609"/>
                  </a:lnTo>
                  <a:lnTo>
                    <a:pt x="3894937" y="5191049"/>
                  </a:lnTo>
                  <a:lnTo>
                    <a:pt x="3894937" y="5472481"/>
                  </a:lnTo>
                  <a:lnTo>
                    <a:pt x="3894937" y="5474982"/>
                  </a:lnTo>
                  <a:lnTo>
                    <a:pt x="3891191" y="5471223"/>
                  </a:lnTo>
                  <a:lnTo>
                    <a:pt x="3894937" y="5472481"/>
                  </a:lnTo>
                  <a:lnTo>
                    <a:pt x="3894937" y="5191049"/>
                  </a:lnTo>
                  <a:lnTo>
                    <a:pt x="3872852" y="5172481"/>
                  </a:lnTo>
                  <a:lnTo>
                    <a:pt x="3870248" y="5170284"/>
                  </a:lnTo>
                  <a:lnTo>
                    <a:pt x="3823576" y="5148681"/>
                  </a:lnTo>
                  <a:lnTo>
                    <a:pt x="3772446" y="5139982"/>
                  </a:lnTo>
                  <a:lnTo>
                    <a:pt x="3764940" y="5139982"/>
                  </a:lnTo>
                  <a:lnTo>
                    <a:pt x="3737445" y="5142179"/>
                  </a:lnTo>
                  <a:lnTo>
                    <a:pt x="3737445" y="5217477"/>
                  </a:lnTo>
                  <a:lnTo>
                    <a:pt x="3732441" y="5222481"/>
                  </a:lnTo>
                  <a:lnTo>
                    <a:pt x="3727437" y="5219979"/>
                  </a:lnTo>
                  <a:lnTo>
                    <a:pt x="3729939" y="5219979"/>
                  </a:lnTo>
                  <a:lnTo>
                    <a:pt x="3737445" y="5217477"/>
                  </a:lnTo>
                  <a:lnTo>
                    <a:pt x="3737445" y="5142179"/>
                  </a:lnTo>
                  <a:lnTo>
                    <a:pt x="3736543" y="5142242"/>
                  </a:lnTo>
                  <a:lnTo>
                    <a:pt x="3719944" y="5146065"/>
                  </a:lnTo>
                  <a:lnTo>
                    <a:pt x="3719944" y="5222481"/>
                  </a:lnTo>
                  <a:lnTo>
                    <a:pt x="3714940" y="5227485"/>
                  </a:lnTo>
                  <a:lnTo>
                    <a:pt x="3709936" y="5227485"/>
                  </a:lnTo>
                  <a:lnTo>
                    <a:pt x="3712438" y="5224983"/>
                  </a:lnTo>
                  <a:lnTo>
                    <a:pt x="3719944" y="5222481"/>
                  </a:lnTo>
                  <a:lnTo>
                    <a:pt x="3719944" y="5146065"/>
                  </a:lnTo>
                  <a:lnTo>
                    <a:pt x="3708387" y="5148719"/>
                  </a:lnTo>
                  <a:lnTo>
                    <a:pt x="3681628" y="5158956"/>
                  </a:lnTo>
                  <a:lnTo>
                    <a:pt x="3664940" y="5168290"/>
                  </a:lnTo>
                  <a:lnTo>
                    <a:pt x="3664940" y="5264975"/>
                  </a:lnTo>
                  <a:lnTo>
                    <a:pt x="3664940" y="5269979"/>
                  </a:lnTo>
                  <a:lnTo>
                    <a:pt x="3662438" y="5274983"/>
                  </a:lnTo>
                  <a:lnTo>
                    <a:pt x="3662438" y="5279987"/>
                  </a:lnTo>
                  <a:lnTo>
                    <a:pt x="3657435" y="5279987"/>
                  </a:lnTo>
                  <a:lnTo>
                    <a:pt x="3659936" y="5274983"/>
                  </a:lnTo>
                  <a:lnTo>
                    <a:pt x="3659936" y="5269979"/>
                  </a:lnTo>
                  <a:lnTo>
                    <a:pt x="3664940" y="5264975"/>
                  </a:lnTo>
                  <a:lnTo>
                    <a:pt x="3664940" y="5168290"/>
                  </a:lnTo>
                  <a:lnTo>
                    <a:pt x="3657447" y="5172481"/>
                  </a:lnTo>
                  <a:lnTo>
                    <a:pt x="3654945" y="5168646"/>
                  </a:lnTo>
                  <a:lnTo>
                    <a:pt x="3654945" y="5287480"/>
                  </a:lnTo>
                  <a:lnTo>
                    <a:pt x="3652443" y="5292483"/>
                  </a:lnTo>
                  <a:lnTo>
                    <a:pt x="3652443" y="5302478"/>
                  </a:lnTo>
                  <a:lnTo>
                    <a:pt x="3649942" y="5302478"/>
                  </a:lnTo>
                  <a:lnTo>
                    <a:pt x="3649942" y="5299976"/>
                  </a:lnTo>
                  <a:lnTo>
                    <a:pt x="3652443" y="5292483"/>
                  </a:lnTo>
                  <a:lnTo>
                    <a:pt x="3654933" y="5287480"/>
                  </a:lnTo>
                  <a:lnTo>
                    <a:pt x="3654945" y="5168646"/>
                  </a:lnTo>
                  <a:lnTo>
                    <a:pt x="3644938" y="5153266"/>
                  </a:lnTo>
                  <a:lnTo>
                    <a:pt x="3644938" y="5317477"/>
                  </a:lnTo>
                  <a:lnTo>
                    <a:pt x="3644938" y="5334978"/>
                  </a:lnTo>
                  <a:lnTo>
                    <a:pt x="3642436" y="5332476"/>
                  </a:lnTo>
                  <a:lnTo>
                    <a:pt x="3642436" y="5327485"/>
                  </a:lnTo>
                  <a:lnTo>
                    <a:pt x="3644938" y="5317477"/>
                  </a:lnTo>
                  <a:lnTo>
                    <a:pt x="3644938" y="5153266"/>
                  </a:lnTo>
                  <a:lnTo>
                    <a:pt x="3600729" y="5103685"/>
                  </a:lnTo>
                  <a:lnTo>
                    <a:pt x="3563670" y="5081587"/>
                  </a:lnTo>
                  <a:lnTo>
                    <a:pt x="3522891" y="5068481"/>
                  </a:lnTo>
                  <a:lnTo>
                    <a:pt x="3479939" y="5064988"/>
                  </a:lnTo>
                  <a:lnTo>
                    <a:pt x="3457486" y="5066347"/>
                  </a:lnTo>
                  <a:lnTo>
                    <a:pt x="3435261" y="5070297"/>
                  </a:lnTo>
                  <a:lnTo>
                    <a:pt x="3413506" y="5076571"/>
                  </a:lnTo>
                  <a:lnTo>
                    <a:pt x="3392449" y="5084978"/>
                  </a:lnTo>
                  <a:lnTo>
                    <a:pt x="3392449" y="4747488"/>
                  </a:lnTo>
                  <a:lnTo>
                    <a:pt x="3391903" y="4742485"/>
                  </a:lnTo>
                  <a:lnTo>
                    <a:pt x="3389172" y="4717478"/>
                  </a:lnTo>
                  <a:lnTo>
                    <a:pt x="3387572" y="4702810"/>
                  </a:lnTo>
                  <a:lnTo>
                    <a:pt x="3382353" y="4687481"/>
                  </a:lnTo>
                  <a:lnTo>
                    <a:pt x="3377260" y="4672482"/>
                  </a:lnTo>
                  <a:lnTo>
                    <a:pt x="3373590" y="4661687"/>
                  </a:lnTo>
                  <a:lnTo>
                    <a:pt x="3357435" y="4634992"/>
                  </a:lnTo>
                  <a:lnTo>
                    <a:pt x="3354413" y="4629988"/>
                  </a:lnTo>
                  <a:lnTo>
                    <a:pt x="3351517" y="4625213"/>
                  </a:lnTo>
                  <a:lnTo>
                    <a:pt x="3322370" y="4594453"/>
                  </a:lnTo>
                  <a:lnTo>
                    <a:pt x="3287128" y="4570514"/>
                  </a:lnTo>
                  <a:lnTo>
                    <a:pt x="3246831" y="4554499"/>
                  </a:lnTo>
                  <a:lnTo>
                    <a:pt x="3202444" y="4547489"/>
                  </a:lnTo>
                  <a:lnTo>
                    <a:pt x="3197441" y="4547489"/>
                  </a:lnTo>
                  <a:lnTo>
                    <a:pt x="3152013" y="4552645"/>
                  </a:lnTo>
                  <a:lnTo>
                    <a:pt x="3147441" y="4554283"/>
                  </a:lnTo>
                  <a:lnTo>
                    <a:pt x="3147441" y="4632490"/>
                  </a:lnTo>
                  <a:lnTo>
                    <a:pt x="3144939" y="4634992"/>
                  </a:lnTo>
                  <a:lnTo>
                    <a:pt x="3142450" y="4634992"/>
                  </a:lnTo>
                  <a:lnTo>
                    <a:pt x="3144939" y="4632490"/>
                  </a:lnTo>
                  <a:lnTo>
                    <a:pt x="3147441" y="4632490"/>
                  </a:lnTo>
                  <a:lnTo>
                    <a:pt x="3147441" y="4554283"/>
                  </a:lnTo>
                  <a:lnTo>
                    <a:pt x="3110687" y="4567339"/>
                  </a:lnTo>
                  <a:lnTo>
                    <a:pt x="3099943" y="4574197"/>
                  </a:lnTo>
                  <a:lnTo>
                    <a:pt x="3099943" y="4672482"/>
                  </a:lnTo>
                  <a:lnTo>
                    <a:pt x="3092437" y="4687481"/>
                  </a:lnTo>
                  <a:lnTo>
                    <a:pt x="3092437" y="4682477"/>
                  </a:lnTo>
                  <a:lnTo>
                    <a:pt x="3094939" y="4679988"/>
                  </a:lnTo>
                  <a:lnTo>
                    <a:pt x="3099943" y="4672482"/>
                  </a:lnTo>
                  <a:lnTo>
                    <a:pt x="3099943" y="4574197"/>
                  </a:lnTo>
                  <a:lnTo>
                    <a:pt x="3077451" y="4588522"/>
                  </a:lnTo>
                  <a:lnTo>
                    <a:pt x="3077451" y="5874982"/>
                  </a:lnTo>
                  <a:lnTo>
                    <a:pt x="3074949" y="5879973"/>
                  </a:lnTo>
                  <a:lnTo>
                    <a:pt x="3074949" y="5877484"/>
                  </a:lnTo>
                  <a:lnTo>
                    <a:pt x="3077451" y="5874982"/>
                  </a:lnTo>
                  <a:lnTo>
                    <a:pt x="3077451" y="4588522"/>
                  </a:lnTo>
                  <a:lnTo>
                    <a:pt x="3074517" y="4590389"/>
                  </a:lnTo>
                  <a:lnTo>
                    <a:pt x="3059938" y="4605109"/>
                  </a:lnTo>
                  <a:lnTo>
                    <a:pt x="3059938" y="5897486"/>
                  </a:lnTo>
                  <a:lnTo>
                    <a:pt x="3057448" y="5899975"/>
                  </a:lnTo>
                  <a:lnTo>
                    <a:pt x="3049943" y="5904979"/>
                  </a:lnTo>
                  <a:lnTo>
                    <a:pt x="3049943" y="5899975"/>
                  </a:lnTo>
                  <a:lnTo>
                    <a:pt x="3054947" y="5899975"/>
                  </a:lnTo>
                  <a:lnTo>
                    <a:pt x="3059938" y="5897486"/>
                  </a:lnTo>
                  <a:lnTo>
                    <a:pt x="3059938" y="4605109"/>
                  </a:lnTo>
                  <a:lnTo>
                    <a:pt x="3044571" y="4620603"/>
                  </a:lnTo>
                  <a:lnTo>
                    <a:pt x="3021863" y="4656810"/>
                  </a:lnTo>
                  <a:lnTo>
                    <a:pt x="3007474" y="4697831"/>
                  </a:lnTo>
                  <a:lnTo>
                    <a:pt x="3002445" y="4742485"/>
                  </a:lnTo>
                  <a:lnTo>
                    <a:pt x="3002445" y="5804979"/>
                  </a:lnTo>
                  <a:lnTo>
                    <a:pt x="2802445" y="5687479"/>
                  </a:lnTo>
                  <a:lnTo>
                    <a:pt x="2773934" y="5675401"/>
                  </a:lnTo>
                  <a:lnTo>
                    <a:pt x="2744952" y="5665914"/>
                  </a:lnTo>
                  <a:lnTo>
                    <a:pt x="2715971" y="5659704"/>
                  </a:lnTo>
                  <a:lnTo>
                    <a:pt x="2687447" y="5657481"/>
                  </a:lnTo>
                  <a:lnTo>
                    <a:pt x="2644203" y="5661787"/>
                  </a:lnTo>
                  <a:lnTo>
                    <a:pt x="2604757" y="5674030"/>
                  </a:lnTo>
                  <a:lnTo>
                    <a:pt x="2569603" y="5693181"/>
                  </a:lnTo>
                  <a:lnTo>
                    <a:pt x="2539212" y="5718213"/>
                  </a:lnTo>
                  <a:lnTo>
                    <a:pt x="2514066" y="5748109"/>
                  </a:lnTo>
                  <a:lnTo>
                    <a:pt x="2494648" y="5781853"/>
                  </a:lnTo>
                  <a:lnTo>
                    <a:pt x="2481415" y="5818403"/>
                  </a:lnTo>
                  <a:lnTo>
                    <a:pt x="2474861" y="5856732"/>
                  </a:lnTo>
                  <a:lnTo>
                    <a:pt x="2475458" y="5895835"/>
                  </a:lnTo>
                  <a:lnTo>
                    <a:pt x="2483701" y="5934672"/>
                  </a:lnTo>
                  <a:lnTo>
                    <a:pt x="2500033" y="5972226"/>
                  </a:lnTo>
                  <a:lnTo>
                    <a:pt x="2524950" y="6007481"/>
                  </a:lnTo>
                  <a:lnTo>
                    <a:pt x="2527452" y="6009983"/>
                  </a:lnTo>
                  <a:lnTo>
                    <a:pt x="2529954" y="6009983"/>
                  </a:lnTo>
                  <a:lnTo>
                    <a:pt x="2632443" y="6112472"/>
                  </a:lnTo>
                  <a:lnTo>
                    <a:pt x="0" y="6112472"/>
                  </a:lnTo>
                  <a:lnTo>
                    <a:pt x="0" y="6187478"/>
                  </a:lnTo>
                  <a:lnTo>
                    <a:pt x="2709951" y="6187478"/>
                  </a:lnTo>
                  <a:lnTo>
                    <a:pt x="3089948" y="6557480"/>
                  </a:lnTo>
                  <a:lnTo>
                    <a:pt x="3096514" y="6565405"/>
                  </a:lnTo>
                  <a:lnTo>
                    <a:pt x="3101200" y="6574028"/>
                  </a:lnTo>
                  <a:lnTo>
                    <a:pt x="3104019" y="6583134"/>
                  </a:lnTo>
                  <a:lnTo>
                    <a:pt x="3104946" y="6592481"/>
                  </a:lnTo>
                  <a:lnTo>
                    <a:pt x="3104946" y="6889978"/>
                  </a:lnTo>
                  <a:lnTo>
                    <a:pt x="3067443" y="6889978"/>
                  </a:lnTo>
                  <a:lnTo>
                    <a:pt x="3067443" y="7862468"/>
                  </a:lnTo>
                  <a:lnTo>
                    <a:pt x="3104946" y="7862468"/>
                  </a:lnTo>
                  <a:lnTo>
                    <a:pt x="3104946" y="7939964"/>
                  </a:lnTo>
                  <a:lnTo>
                    <a:pt x="4092435" y="7939964"/>
                  </a:lnTo>
                  <a:lnTo>
                    <a:pt x="4092435" y="7862468"/>
                  </a:lnTo>
                  <a:lnTo>
                    <a:pt x="4204932" y="7862468"/>
                  </a:lnTo>
                  <a:lnTo>
                    <a:pt x="4204932" y="6889978"/>
                  </a:lnTo>
                  <a:lnTo>
                    <a:pt x="4092435" y="6889978"/>
                  </a:lnTo>
                  <a:lnTo>
                    <a:pt x="4092435" y="6582473"/>
                  </a:lnTo>
                  <a:lnTo>
                    <a:pt x="4092994" y="6571653"/>
                  </a:lnTo>
                  <a:lnTo>
                    <a:pt x="4094937" y="6561531"/>
                  </a:lnTo>
                  <a:lnTo>
                    <a:pt x="4098772" y="6551892"/>
                  </a:lnTo>
                  <a:lnTo>
                    <a:pt x="4104944" y="6542481"/>
                  </a:lnTo>
                  <a:lnTo>
                    <a:pt x="4212437" y="6372479"/>
                  </a:lnTo>
                  <a:lnTo>
                    <a:pt x="4228808" y="6343878"/>
                  </a:lnTo>
                  <a:lnTo>
                    <a:pt x="4240250" y="6314338"/>
                  </a:lnTo>
                  <a:lnTo>
                    <a:pt x="4246550" y="6283871"/>
                  </a:lnTo>
                  <a:lnTo>
                    <a:pt x="4247439" y="6252476"/>
                  </a:lnTo>
                  <a:lnTo>
                    <a:pt x="4247439" y="6187478"/>
                  </a:lnTo>
                  <a:lnTo>
                    <a:pt x="6107430" y="6187478"/>
                  </a:lnTo>
                  <a:lnTo>
                    <a:pt x="6153416" y="6184366"/>
                  </a:lnTo>
                  <a:lnTo>
                    <a:pt x="6197358" y="6175324"/>
                  </a:lnTo>
                  <a:lnTo>
                    <a:pt x="6238913" y="6160757"/>
                  </a:lnTo>
                  <a:lnTo>
                    <a:pt x="6277711" y="6141085"/>
                  </a:lnTo>
                  <a:lnTo>
                    <a:pt x="6313373" y="6116726"/>
                  </a:lnTo>
                  <a:lnTo>
                    <a:pt x="6345555" y="6088100"/>
                  </a:lnTo>
                  <a:lnTo>
                    <a:pt x="6373876" y="6055614"/>
                  </a:lnTo>
                  <a:lnTo>
                    <a:pt x="6397980" y="6019698"/>
                  </a:lnTo>
                  <a:lnTo>
                    <a:pt x="6417513" y="5980747"/>
                  </a:lnTo>
                  <a:lnTo>
                    <a:pt x="6432080" y="5939206"/>
                  </a:lnTo>
                  <a:lnTo>
                    <a:pt x="6441262" y="5895835"/>
                  </a:lnTo>
                  <a:lnTo>
                    <a:pt x="6444920" y="5849975"/>
                  </a:lnTo>
                  <a:lnTo>
                    <a:pt x="6444920" y="337502"/>
                  </a:lnTo>
                  <a:close/>
                </a:path>
                <a:path w="7937500" h="7940040" extrusionOk="0">
                  <a:moveTo>
                    <a:pt x="7937424" y="594995"/>
                  </a:moveTo>
                  <a:lnTo>
                    <a:pt x="7898524" y="560070"/>
                  </a:lnTo>
                  <a:lnTo>
                    <a:pt x="7858061" y="527977"/>
                  </a:lnTo>
                  <a:lnTo>
                    <a:pt x="7816177" y="498716"/>
                  </a:lnTo>
                  <a:lnTo>
                    <a:pt x="7773009" y="472262"/>
                  </a:lnTo>
                  <a:lnTo>
                    <a:pt x="7728661" y="448627"/>
                  </a:lnTo>
                  <a:lnTo>
                    <a:pt x="7683271" y="427799"/>
                  </a:lnTo>
                  <a:lnTo>
                    <a:pt x="7636980" y="409765"/>
                  </a:lnTo>
                  <a:lnTo>
                    <a:pt x="7589914" y="394538"/>
                  </a:lnTo>
                  <a:lnTo>
                    <a:pt x="7542187" y="382079"/>
                  </a:lnTo>
                  <a:lnTo>
                    <a:pt x="7493952" y="372414"/>
                  </a:lnTo>
                  <a:lnTo>
                    <a:pt x="7445324" y="365506"/>
                  </a:lnTo>
                  <a:lnTo>
                    <a:pt x="7396442" y="361378"/>
                  </a:lnTo>
                  <a:lnTo>
                    <a:pt x="7347432" y="359994"/>
                  </a:lnTo>
                  <a:lnTo>
                    <a:pt x="7298410" y="361378"/>
                  </a:lnTo>
                  <a:lnTo>
                    <a:pt x="7249515" y="365506"/>
                  </a:lnTo>
                  <a:lnTo>
                    <a:pt x="7200887" y="372414"/>
                  </a:lnTo>
                  <a:lnTo>
                    <a:pt x="7152653" y="382079"/>
                  </a:lnTo>
                  <a:lnTo>
                    <a:pt x="7104926" y="394538"/>
                  </a:lnTo>
                  <a:lnTo>
                    <a:pt x="7057860" y="409765"/>
                  </a:lnTo>
                  <a:lnTo>
                    <a:pt x="7011568" y="427799"/>
                  </a:lnTo>
                  <a:lnTo>
                    <a:pt x="6966178" y="448627"/>
                  </a:lnTo>
                  <a:lnTo>
                    <a:pt x="6921830" y="472262"/>
                  </a:lnTo>
                  <a:lnTo>
                    <a:pt x="6878663" y="498716"/>
                  </a:lnTo>
                  <a:lnTo>
                    <a:pt x="6836778" y="527977"/>
                  </a:lnTo>
                  <a:lnTo>
                    <a:pt x="6796316" y="560070"/>
                  </a:lnTo>
                  <a:lnTo>
                    <a:pt x="6757429" y="594995"/>
                  </a:lnTo>
                  <a:lnTo>
                    <a:pt x="6842430" y="687489"/>
                  </a:lnTo>
                  <a:lnTo>
                    <a:pt x="6881622" y="652297"/>
                  </a:lnTo>
                  <a:lnTo>
                    <a:pt x="6922744" y="620331"/>
                  </a:lnTo>
                  <a:lnTo>
                    <a:pt x="6965594" y="591642"/>
                  </a:lnTo>
                  <a:lnTo>
                    <a:pt x="7009968" y="566242"/>
                  </a:lnTo>
                  <a:lnTo>
                    <a:pt x="7055688" y="544156"/>
                  </a:lnTo>
                  <a:lnTo>
                    <a:pt x="7102551" y="525411"/>
                  </a:lnTo>
                  <a:lnTo>
                    <a:pt x="7150379" y="510019"/>
                  </a:lnTo>
                  <a:lnTo>
                    <a:pt x="7198969" y="498005"/>
                  </a:lnTo>
                  <a:lnTo>
                    <a:pt x="7248131" y="489407"/>
                  </a:lnTo>
                  <a:lnTo>
                    <a:pt x="7297687" y="484225"/>
                  </a:lnTo>
                  <a:lnTo>
                    <a:pt x="7347432" y="482485"/>
                  </a:lnTo>
                  <a:lnTo>
                    <a:pt x="7397115" y="484162"/>
                  </a:lnTo>
                  <a:lnTo>
                    <a:pt x="7446518" y="489204"/>
                  </a:lnTo>
                  <a:lnTo>
                    <a:pt x="7495476" y="497598"/>
                  </a:lnTo>
                  <a:lnTo>
                    <a:pt x="7543838" y="509384"/>
                  </a:lnTo>
                  <a:lnTo>
                    <a:pt x="7591450" y="524560"/>
                  </a:lnTo>
                  <a:lnTo>
                    <a:pt x="7638148" y="543140"/>
                  </a:lnTo>
                  <a:lnTo>
                    <a:pt x="7683779" y="565137"/>
                  </a:lnTo>
                  <a:lnTo>
                    <a:pt x="7728166" y="590562"/>
                  </a:lnTo>
                  <a:lnTo>
                    <a:pt x="7771181" y="619417"/>
                  </a:lnTo>
                  <a:lnTo>
                    <a:pt x="7812646" y="651725"/>
                  </a:lnTo>
                  <a:lnTo>
                    <a:pt x="7852410" y="687501"/>
                  </a:lnTo>
                  <a:lnTo>
                    <a:pt x="7937424" y="594995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6"/>
            <a:stretch/>
          </p:blipFill>
          <p:spPr bwMode="auto">
            <a:xfrm>
              <a:off x="7249934" y="2919983"/>
              <a:ext cx="195458" cy="19749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 bwMode="auto">
            <a:xfrm>
              <a:off x="4217454" y="2429992"/>
              <a:ext cx="3535045" cy="7402830"/>
            </a:xfrm>
            <a:custGeom>
              <a:avLst/>
              <a:gdLst/>
              <a:ahLst/>
              <a:cxnLst/>
              <a:rect l="l" t="t" r="r" b="b"/>
              <a:pathLst>
                <a:path w="3535044" h="7402830" extrusionOk="0">
                  <a:moveTo>
                    <a:pt x="1402473" y="972489"/>
                  </a:moveTo>
                  <a:lnTo>
                    <a:pt x="0" y="972489"/>
                  </a:lnTo>
                  <a:lnTo>
                    <a:pt x="0" y="1202486"/>
                  </a:lnTo>
                  <a:lnTo>
                    <a:pt x="1402473" y="1202486"/>
                  </a:lnTo>
                  <a:lnTo>
                    <a:pt x="1402473" y="972489"/>
                  </a:lnTo>
                  <a:close/>
                </a:path>
                <a:path w="3535044" h="7402830" extrusionOk="0">
                  <a:moveTo>
                    <a:pt x="1892477" y="6749974"/>
                  </a:moveTo>
                  <a:lnTo>
                    <a:pt x="1887283" y="6703339"/>
                  </a:lnTo>
                  <a:lnTo>
                    <a:pt x="1872449" y="6660629"/>
                  </a:lnTo>
                  <a:lnTo>
                    <a:pt x="1848980" y="6623050"/>
                  </a:lnTo>
                  <a:lnTo>
                    <a:pt x="1817954" y="6591757"/>
                  </a:lnTo>
                  <a:lnTo>
                    <a:pt x="1780413" y="6567945"/>
                  </a:lnTo>
                  <a:lnTo>
                    <a:pt x="1737410" y="6552793"/>
                  </a:lnTo>
                  <a:lnTo>
                    <a:pt x="1689989" y="6547472"/>
                  </a:lnTo>
                  <a:lnTo>
                    <a:pt x="462495" y="6547472"/>
                  </a:lnTo>
                  <a:lnTo>
                    <a:pt x="415848" y="6552666"/>
                  </a:lnTo>
                  <a:lnTo>
                    <a:pt x="373138" y="6567513"/>
                  </a:lnTo>
                  <a:lnTo>
                    <a:pt x="335559" y="6590970"/>
                  </a:lnTo>
                  <a:lnTo>
                    <a:pt x="304266" y="6621996"/>
                  </a:lnTo>
                  <a:lnTo>
                    <a:pt x="280454" y="6659537"/>
                  </a:lnTo>
                  <a:lnTo>
                    <a:pt x="265303" y="6702552"/>
                  </a:lnTo>
                  <a:lnTo>
                    <a:pt x="259994" y="6749974"/>
                  </a:lnTo>
                  <a:lnTo>
                    <a:pt x="259994" y="7202475"/>
                  </a:lnTo>
                  <a:lnTo>
                    <a:pt x="265176" y="7248322"/>
                  </a:lnTo>
                  <a:lnTo>
                    <a:pt x="280022" y="7290663"/>
                  </a:lnTo>
                  <a:lnTo>
                    <a:pt x="303479" y="7328154"/>
                  </a:lnTo>
                  <a:lnTo>
                    <a:pt x="334505" y="7359434"/>
                  </a:lnTo>
                  <a:lnTo>
                    <a:pt x="372046" y="7383158"/>
                  </a:lnTo>
                  <a:lnTo>
                    <a:pt x="415061" y="7397953"/>
                  </a:lnTo>
                  <a:lnTo>
                    <a:pt x="462495" y="7402474"/>
                  </a:lnTo>
                  <a:lnTo>
                    <a:pt x="1689989" y="7402474"/>
                  </a:lnTo>
                  <a:lnTo>
                    <a:pt x="1736623" y="7397039"/>
                  </a:lnTo>
                  <a:lnTo>
                    <a:pt x="1779320" y="7381621"/>
                  </a:lnTo>
                  <a:lnTo>
                    <a:pt x="1816912" y="7357605"/>
                  </a:lnTo>
                  <a:lnTo>
                    <a:pt x="1848192" y="7326325"/>
                  </a:lnTo>
                  <a:lnTo>
                    <a:pt x="1872005" y="7289139"/>
                  </a:lnTo>
                  <a:lnTo>
                    <a:pt x="1887156" y="7247395"/>
                  </a:lnTo>
                  <a:lnTo>
                    <a:pt x="1892477" y="7202475"/>
                  </a:lnTo>
                  <a:lnTo>
                    <a:pt x="1892477" y="6749974"/>
                  </a:lnTo>
                  <a:close/>
                </a:path>
                <a:path w="3535044" h="7402830" extrusionOk="0">
                  <a:moveTo>
                    <a:pt x="3359975" y="349999"/>
                  </a:moveTo>
                  <a:lnTo>
                    <a:pt x="3318992" y="316128"/>
                  </a:lnTo>
                  <a:lnTo>
                    <a:pt x="3274530" y="289572"/>
                  </a:lnTo>
                  <a:lnTo>
                    <a:pt x="3227311" y="270446"/>
                  </a:lnTo>
                  <a:lnTo>
                    <a:pt x="3178048" y="258889"/>
                  </a:lnTo>
                  <a:lnTo>
                    <a:pt x="3127476" y="255003"/>
                  </a:lnTo>
                  <a:lnTo>
                    <a:pt x="3078137" y="258889"/>
                  </a:lnTo>
                  <a:lnTo>
                    <a:pt x="3029750" y="270446"/>
                  </a:lnTo>
                  <a:lnTo>
                    <a:pt x="2983293" y="289572"/>
                  </a:lnTo>
                  <a:lnTo>
                    <a:pt x="2939719" y="316128"/>
                  </a:lnTo>
                  <a:lnTo>
                    <a:pt x="2899981" y="349999"/>
                  </a:lnTo>
                  <a:lnTo>
                    <a:pt x="2984970" y="437502"/>
                  </a:lnTo>
                  <a:lnTo>
                    <a:pt x="3016720" y="412699"/>
                  </a:lnTo>
                  <a:lnTo>
                    <a:pt x="3051530" y="394690"/>
                  </a:lnTo>
                  <a:lnTo>
                    <a:pt x="3088678" y="383717"/>
                  </a:lnTo>
                  <a:lnTo>
                    <a:pt x="3127476" y="379996"/>
                  </a:lnTo>
                  <a:lnTo>
                    <a:pt x="3165208" y="383717"/>
                  </a:lnTo>
                  <a:lnTo>
                    <a:pt x="3202470" y="394690"/>
                  </a:lnTo>
                  <a:lnTo>
                    <a:pt x="3237865" y="412699"/>
                  </a:lnTo>
                  <a:lnTo>
                    <a:pt x="3269970" y="437502"/>
                  </a:lnTo>
                  <a:lnTo>
                    <a:pt x="3329114" y="379996"/>
                  </a:lnTo>
                  <a:lnTo>
                    <a:pt x="3359975" y="349999"/>
                  </a:lnTo>
                  <a:close/>
                </a:path>
                <a:path w="3535044" h="7402830" extrusionOk="0">
                  <a:moveTo>
                    <a:pt x="3534968" y="162496"/>
                  </a:moveTo>
                  <a:lnTo>
                    <a:pt x="3496221" y="128625"/>
                  </a:lnTo>
                  <a:lnTo>
                    <a:pt x="3455187" y="98640"/>
                  </a:lnTo>
                  <a:lnTo>
                    <a:pt x="3412185" y="72593"/>
                  </a:lnTo>
                  <a:lnTo>
                    <a:pt x="3367519" y="50507"/>
                  </a:lnTo>
                  <a:lnTo>
                    <a:pt x="3321494" y="32385"/>
                  </a:lnTo>
                  <a:lnTo>
                    <a:pt x="3274415" y="18249"/>
                  </a:lnTo>
                  <a:lnTo>
                    <a:pt x="3226600" y="8128"/>
                  </a:lnTo>
                  <a:lnTo>
                    <a:pt x="3178340" y="2044"/>
                  </a:lnTo>
                  <a:lnTo>
                    <a:pt x="3129978" y="0"/>
                  </a:lnTo>
                  <a:lnTo>
                    <a:pt x="3080931" y="2044"/>
                  </a:lnTo>
                  <a:lnTo>
                    <a:pt x="3032315" y="8128"/>
                  </a:lnTo>
                  <a:lnTo>
                    <a:pt x="2984322" y="18249"/>
                  </a:lnTo>
                  <a:lnTo>
                    <a:pt x="2937205" y="32385"/>
                  </a:lnTo>
                  <a:lnTo>
                    <a:pt x="2891167" y="50507"/>
                  </a:lnTo>
                  <a:lnTo>
                    <a:pt x="2846451" y="72593"/>
                  </a:lnTo>
                  <a:lnTo>
                    <a:pt x="2803283" y="98640"/>
                  </a:lnTo>
                  <a:lnTo>
                    <a:pt x="2761881" y="128625"/>
                  </a:lnTo>
                  <a:lnTo>
                    <a:pt x="2722486" y="162496"/>
                  </a:lnTo>
                  <a:lnTo>
                    <a:pt x="2809976" y="254990"/>
                  </a:lnTo>
                  <a:lnTo>
                    <a:pt x="2850134" y="220243"/>
                  </a:lnTo>
                  <a:lnTo>
                    <a:pt x="2893149" y="190969"/>
                  </a:lnTo>
                  <a:lnTo>
                    <a:pt x="2938475" y="167106"/>
                  </a:lnTo>
                  <a:lnTo>
                    <a:pt x="2985605" y="148615"/>
                  </a:lnTo>
                  <a:lnTo>
                    <a:pt x="3033992" y="135470"/>
                  </a:lnTo>
                  <a:lnTo>
                    <a:pt x="3083128" y="127609"/>
                  </a:lnTo>
                  <a:lnTo>
                    <a:pt x="3132480" y="124993"/>
                  </a:lnTo>
                  <a:lnTo>
                    <a:pt x="3181820" y="127609"/>
                  </a:lnTo>
                  <a:lnTo>
                    <a:pt x="3230892" y="135470"/>
                  </a:lnTo>
                  <a:lnTo>
                    <a:pt x="3279140" y="148615"/>
                  </a:lnTo>
                  <a:lnTo>
                    <a:pt x="3325990" y="167106"/>
                  </a:lnTo>
                  <a:lnTo>
                    <a:pt x="3370872" y="190969"/>
                  </a:lnTo>
                  <a:lnTo>
                    <a:pt x="3413226" y="220243"/>
                  </a:lnTo>
                  <a:lnTo>
                    <a:pt x="3452469" y="254990"/>
                  </a:lnTo>
                  <a:lnTo>
                    <a:pt x="3534968" y="162496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44" name="object 2"/>
          <p:cNvSpPr txBox="1"/>
          <p:nvPr/>
        </p:nvSpPr>
        <p:spPr bwMode="auto">
          <a:xfrm>
            <a:off x="10418499" y="2330450"/>
            <a:ext cx="6547527" cy="4476610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>
            <a:lvl1pPr>
              <a:defRPr sz="5900" b="1" i="0">
                <a:solidFill>
                  <a:schemeClr val="bg1"/>
                </a:solidFill>
                <a:latin typeface="Roboto Bk"/>
                <a:ea typeface="+mj-ea"/>
                <a:cs typeface="Roboto Bk"/>
              </a:defRPr>
            </a:lvl1pPr>
          </a:lstStyle>
          <a:p>
            <a:pPr>
              <a:lnSpc>
                <a:spcPct val="107000"/>
              </a:lnSpc>
              <a:spcAft>
                <a:spcPts val="1000"/>
              </a:spcAft>
              <a:defRPr/>
            </a:pPr>
            <a:r>
              <a:rPr lang="ru-RU" sz="3200" dirty="0">
                <a:ln w="0"/>
                <a:solidFill>
                  <a:schemeClr val="tx2">
                    <a:lumMod val="20000"/>
                    <a:lumOff val="80000"/>
                  </a:schemeClr>
                </a:solidFill>
                <a:latin typeface="Arial"/>
                <a:ea typeface="Times New Roman"/>
                <a:cs typeface="Times New Roman"/>
              </a:rPr>
              <a:t>Задача: написание ПО приема файлов большого размера.</a:t>
            </a:r>
            <a:endParaRPr lang="ru-RU" sz="3200" dirty="0">
              <a:ln w="0"/>
              <a:solidFill>
                <a:schemeClr val="tx2">
                  <a:lumMod val="20000"/>
                  <a:lumOff val="8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1000"/>
              </a:spcAft>
              <a:defRPr/>
            </a:pPr>
            <a:r>
              <a:rPr lang="ru-RU" sz="2000" dirty="0">
                <a:ln w="0"/>
                <a:solidFill>
                  <a:schemeClr val="accent1"/>
                </a:solidFill>
                <a:latin typeface="Arial"/>
                <a:ea typeface="Calibri"/>
                <a:cs typeface="Times New Roman"/>
              </a:rPr>
              <a:t> </a:t>
            </a:r>
            <a:endParaRPr dirty="0"/>
          </a:p>
          <a:p>
            <a:pPr>
              <a:lnSpc>
                <a:spcPct val="107000"/>
              </a:lnSpc>
              <a:spcAft>
                <a:spcPts val="1000"/>
              </a:spcAft>
              <a:defRPr/>
            </a:pPr>
            <a:r>
              <a:rPr lang="ru-RU" sz="3200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  <a:ea typeface="Calibri"/>
                <a:cs typeface="Times New Roman"/>
              </a:rPr>
              <a:t>Описание задачи: разработать программу приема файлов большого размера</a:t>
            </a:r>
            <a:endParaRPr dirty="0"/>
          </a:p>
          <a:p>
            <a:pPr>
              <a:lnSpc>
                <a:spcPct val="107000"/>
              </a:lnSpc>
              <a:spcAft>
                <a:spcPts val="1000"/>
              </a:spcAft>
              <a:defRPr/>
            </a:pPr>
            <a:endParaRPr lang="ru-RU" sz="2000" dirty="0">
              <a:ln w="0"/>
              <a:solidFill>
                <a:schemeClr val="accent1"/>
              </a:solidFill>
              <a:latin typeface="Arial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1000"/>
              </a:spcAft>
              <a:defRPr/>
            </a:pPr>
            <a:r>
              <a:rPr lang="ru-RU" sz="3200" dirty="0">
                <a:ln w="0"/>
                <a:solidFill>
                  <a:schemeClr val="accent1"/>
                </a:solidFill>
                <a:latin typeface="Arial"/>
                <a:ea typeface="Calibri"/>
                <a:cs typeface="Times New Roman"/>
              </a:rPr>
              <a:t>Курс – Инженер в сфере БАС</a:t>
            </a:r>
            <a:endParaRPr lang="ru-RU" sz="3200" dirty="0">
              <a:ln w="0"/>
              <a:solidFill>
                <a:schemeClr val="accent1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15889449" y="9580143"/>
            <a:ext cx="14093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defRPr/>
            </a:pPr>
            <a:r>
              <a:rPr lang="ru-RU" sz="2400" i="0">
                <a:solidFill>
                  <a:schemeClr val="bg1"/>
                </a:solidFill>
                <a:latin typeface="Gill Sans Nova Cond Ultra Bold"/>
              </a:rPr>
              <a:t>ООО «</a:t>
            </a:r>
            <a:r>
              <a:rPr lang="ru-RU" sz="2400">
                <a:solidFill>
                  <a:schemeClr val="bg1"/>
                </a:solidFill>
                <a:latin typeface="Gill Sans Nova Cond Ultra Bold"/>
              </a:rPr>
              <a:t>1Т</a:t>
            </a:r>
            <a:r>
              <a:rPr lang="ru-RU" sz="2400" i="0">
                <a:solidFill>
                  <a:schemeClr val="bg1"/>
                </a:solidFill>
                <a:latin typeface="Gill Sans Nova Cond Ultra Bold"/>
              </a:rPr>
              <a:t>»</a:t>
            </a:r>
            <a:endParaRPr/>
          </a:p>
          <a:p>
            <a:pPr>
              <a:defRPr/>
            </a:pPr>
            <a:br>
              <a:rPr lang="ru-RU" sz="2400" b="0" i="0">
                <a:solidFill>
                  <a:srgbClr val="3B4256"/>
                </a:solidFill>
                <a:latin typeface="GOSTUI2"/>
              </a:rPr>
            </a:br>
            <a:endParaRPr lang="ru-RU" sz="2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 bwMode="auto">
          <a:xfrm>
            <a:off x="10445750" y="794314"/>
            <a:ext cx="6547527" cy="926536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1156970" marR="5080" indent="-1144905">
              <a:lnSpc>
                <a:spcPts val="5850"/>
              </a:lnSpc>
              <a:spcBef>
                <a:spcPts val="1325"/>
              </a:spcBef>
              <a:defRPr/>
            </a:pPr>
            <a:r>
              <a:rPr lang="ru-RU" spc="-10">
                <a:solidFill>
                  <a:srgbClr val="48FFD5"/>
                </a:solidFill>
              </a:rPr>
              <a:t>Грозные Воины</a:t>
            </a:r>
            <a:endParaRPr spc="-10">
              <a:solidFill>
                <a:srgbClr val="48FFD5"/>
              </a:solidFill>
            </a:endParaRPr>
          </a:p>
        </p:txBody>
      </p:sp>
      <p:sp>
        <p:nvSpPr>
          <p:cNvPr id="4" name="object 4"/>
          <p:cNvSpPr/>
          <p:nvPr/>
        </p:nvSpPr>
        <p:spPr bwMode="auto">
          <a:xfrm>
            <a:off x="7604924" y="8172463"/>
            <a:ext cx="460375" cy="462915"/>
          </a:xfrm>
          <a:custGeom>
            <a:avLst/>
            <a:gdLst/>
            <a:ahLst/>
            <a:cxnLst/>
            <a:rect l="l" t="t" r="r" b="b"/>
            <a:pathLst>
              <a:path w="460375" h="462915" extrusionOk="0">
                <a:moveTo>
                  <a:pt x="460006" y="0"/>
                </a:moveTo>
                <a:lnTo>
                  <a:pt x="0" y="0"/>
                </a:lnTo>
                <a:lnTo>
                  <a:pt x="0" y="462495"/>
                </a:lnTo>
                <a:lnTo>
                  <a:pt x="460006" y="462495"/>
                </a:lnTo>
                <a:lnTo>
                  <a:pt x="460006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5" name="object 5"/>
          <p:cNvSpPr/>
          <p:nvPr/>
        </p:nvSpPr>
        <p:spPr bwMode="auto">
          <a:xfrm>
            <a:off x="7302437" y="6659968"/>
            <a:ext cx="857885" cy="1077595"/>
          </a:xfrm>
          <a:custGeom>
            <a:avLst/>
            <a:gdLst/>
            <a:ahLst/>
            <a:cxnLst/>
            <a:rect l="l" t="t" r="r" b="b"/>
            <a:pathLst>
              <a:path w="857884" h="1077595" extrusionOk="0">
                <a:moveTo>
                  <a:pt x="414985" y="535000"/>
                </a:moveTo>
                <a:lnTo>
                  <a:pt x="407543" y="494665"/>
                </a:lnTo>
                <a:lnTo>
                  <a:pt x="389661" y="457085"/>
                </a:lnTo>
                <a:lnTo>
                  <a:pt x="363512" y="421424"/>
                </a:lnTo>
                <a:lnTo>
                  <a:pt x="331228" y="386842"/>
                </a:lnTo>
                <a:lnTo>
                  <a:pt x="294995" y="352513"/>
                </a:lnTo>
                <a:lnTo>
                  <a:pt x="260121" y="315937"/>
                </a:lnTo>
                <a:lnTo>
                  <a:pt x="226936" y="278257"/>
                </a:lnTo>
                <a:lnTo>
                  <a:pt x="197485" y="238760"/>
                </a:lnTo>
                <a:lnTo>
                  <a:pt x="173875" y="196773"/>
                </a:lnTo>
                <a:lnTo>
                  <a:pt x="158178" y="151587"/>
                </a:lnTo>
                <a:lnTo>
                  <a:pt x="152488" y="102501"/>
                </a:lnTo>
                <a:lnTo>
                  <a:pt x="74993" y="102501"/>
                </a:lnTo>
                <a:lnTo>
                  <a:pt x="80327" y="158750"/>
                </a:lnTo>
                <a:lnTo>
                  <a:pt x="95072" y="209931"/>
                </a:lnTo>
                <a:lnTo>
                  <a:pt x="117297" y="256463"/>
                </a:lnTo>
                <a:lnTo>
                  <a:pt x="145072" y="298805"/>
                </a:lnTo>
                <a:lnTo>
                  <a:pt x="176479" y="337388"/>
                </a:lnTo>
                <a:lnTo>
                  <a:pt x="209600" y="372643"/>
                </a:lnTo>
                <a:lnTo>
                  <a:pt x="242493" y="405003"/>
                </a:lnTo>
                <a:lnTo>
                  <a:pt x="278155" y="441528"/>
                </a:lnTo>
                <a:lnTo>
                  <a:pt x="308419" y="475945"/>
                </a:lnTo>
                <a:lnTo>
                  <a:pt x="330733" y="508012"/>
                </a:lnTo>
                <a:lnTo>
                  <a:pt x="342493" y="537502"/>
                </a:lnTo>
                <a:lnTo>
                  <a:pt x="331787" y="568413"/>
                </a:lnTo>
                <a:lnTo>
                  <a:pt x="309359" y="600951"/>
                </a:lnTo>
                <a:lnTo>
                  <a:pt x="278498" y="634885"/>
                </a:lnTo>
                <a:lnTo>
                  <a:pt x="242493" y="670013"/>
                </a:lnTo>
                <a:lnTo>
                  <a:pt x="208813" y="704088"/>
                </a:lnTo>
                <a:lnTo>
                  <a:pt x="175387" y="740308"/>
                </a:lnTo>
                <a:lnTo>
                  <a:pt x="144030" y="779284"/>
                </a:lnTo>
                <a:lnTo>
                  <a:pt x="116509" y="821639"/>
                </a:lnTo>
                <a:lnTo>
                  <a:pt x="94640" y="867968"/>
                </a:lnTo>
                <a:lnTo>
                  <a:pt x="80200" y="918883"/>
                </a:lnTo>
                <a:lnTo>
                  <a:pt x="74993" y="974991"/>
                </a:lnTo>
                <a:lnTo>
                  <a:pt x="152488" y="974991"/>
                </a:lnTo>
                <a:lnTo>
                  <a:pt x="158178" y="925068"/>
                </a:lnTo>
                <a:lnTo>
                  <a:pt x="173875" y="879729"/>
                </a:lnTo>
                <a:lnTo>
                  <a:pt x="197485" y="838123"/>
                </a:lnTo>
                <a:lnTo>
                  <a:pt x="226936" y="799452"/>
                </a:lnTo>
                <a:lnTo>
                  <a:pt x="260121" y="762850"/>
                </a:lnTo>
                <a:lnTo>
                  <a:pt x="294995" y="727506"/>
                </a:lnTo>
                <a:lnTo>
                  <a:pt x="330022" y="692924"/>
                </a:lnTo>
                <a:lnTo>
                  <a:pt x="361708" y="657860"/>
                </a:lnTo>
                <a:lnTo>
                  <a:pt x="387870" y="621842"/>
                </a:lnTo>
                <a:lnTo>
                  <a:pt x="406349" y="584390"/>
                </a:lnTo>
                <a:lnTo>
                  <a:pt x="414985" y="545007"/>
                </a:lnTo>
                <a:lnTo>
                  <a:pt x="414985" y="535000"/>
                </a:lnTo>
                <a:close/>
              </a:path>
              <a:path w="857884" h="1077595" extrusionOk="0">
                <a:moveTo>
                  <a:pt x="609981" y="275005"/>
                </a:moveTo>
                <a:lnTo>
                  <a:pt x="254990" y="275005"/>
                </a:lnTo>
                <a:lnTo>
                  <a:pt x="276504" y="298297"/>
                </a:lnTo>
                <a:lnTo>
                  <a:pt x="299669" y="322503"/>
                </a:lnTo>
                <a:lnTo>
                  <a:pt x="324243" y="346722"/>
                </a:lnTo>
                <a:lnTo>
                  <a:pt x="349986" y="370001"/>
                </a:lnTo>
                <a:lnTo>
                  <a:pt x="370065" y="391566"/>
                </a:lnTo>
                <a:lnTo>
                  <a:pt x="405536" y="440321"/>
                </a:lnTo>
                <a:lnTo>
                  <a:pt x="423697" y="475399"/>
                </a:lnTo>
                <a:lnTo>
                  <a:pt x="432485" y="499999"/>
                </a:lnTo>
                <a:lnTo>
                  <a:pt x="432485" y="497497"/>
                </a:lnTo>
                <a:lnTo>
                  <a:pt x="434987" y="490016"/>
                </a:lnTo>
                <a:lnTo>
                  <a:pt x="434987" y="487502"/>
                </a:lnTo>
                <a:lnTo>
                  <a:pt x="439597" y="474776"/>
                </a:lnTo>
                <a:lnTo>
                  <a:pt x="445604" y="462508"/>
                </a:lnTo>
                <a:lnTo>
                  <a:pt x="452564" y="450240"/>
                </a:lnTo>
                <a:lnTo>
                  <a:pt x="459994" y="437502"/>
                </a:lnTo>
                <a:lnTo>
                  <a:pt x="476504" y="416915"/>
                </a:lnTo>
                <a:lnTo>
                  <a:pt x="492798" y="396570"/>
                </a:lnTo>
                <a:lnTo>
                  <a:pt x="509549" y="376682"/>
                </a:lnTo>
                <a:lnTo>
                  <a:pt x="527494" y="357492"/>
                </a:lnTo>
                <a:lnTo>
                  <a:pt x="548462" y="336880"/>
                </a:lnTo>
                <a:lnTo>
                  <a:pt x="569671" y="316255"/>
                </a:lnTo>
                <a:lnTo>
                  <a:pt x="590410" y="295630"/>
                </a:lnTo>
                <a:lnTo>
                  <a:pt x="609981" y="275005"/>
                </a:lnTo>
                <a:close/>
              </a:path>
              <a:path w="857884" h="1077595" extrusionOk="0">
                <a:moveTo>
                  <a:pt x="789990" y="97497"/>
                </a:moveTo>
                <a:lnTo>
                  <a:pt x="714984" y="97497"/>
                </a:lnTo>
                <a:lnTo>
                  <a:pt x="709256" y="148501"/>
                </a:lnTo>
                <a:lnTo>
                  <a:pt x="693407" y="194640"/>
                </a:lnTo>
                <a:lnTo>
                  <a:pt x="669353" y="236880"/>
                </a:lnTo>
                <a:lnTo>
                  <a:pt x="639051" y="276212"/>
                </a:lnTo>
                <a:lnTo>
                  <a:pt x="604443" y="313601"/>
                </a:lnTo>
                <a:lnTo>
                  <a:pt x="567486" y="349999"/>
                </a:lnTo>
                <a:lnTo>
                  <a:pt x="533641" y="384581"/>
                </a:lnTo>
                <a:lnTo>
                  <a:pt x="502564" y="419646"/>
                </a:lnTo>
                <a:lnTo>
                  <a:pt x="476402" y="455663"/>
                </a:lnTo>
                <a:lnTo>
                  <a:pt x="457327" y="493128"/>
                </a:lnTo>
                <a:lnTo>
                  <a:pt x="447484" y="532511"/>
                </a:lnTo>
                <a:lnTo>
                  <a:pt x="447484" y="542505"/>
                </a:lnTo>
                <a:lnTo>
                  <a:pt x="456120" y="582853"/>
                </a:lnTo>
                <a:lnTo>
                  <a:pt x="474599" y="620420"/>
                </a:lnTo>
                <a:lnTo>
                  <a:pt x="500761" y="656082"/>
                </a:lnTo>
                <a:lnTo>
                  <a:pt x="532447" y="690664"/>
                </a:lnTo>
                <a:lnTo>
                  <a:pt x="567486" y="725004"/>
                </a:lnTo>
                <a:lnTo>
                  <a:pt x="603580" y="760717"/>
                </a:lnTo>
                <a:lnTo>
                  <a:pt x="637946" y="798156"/>
                </a:lnTo>
                <a:lnTo>
                  <a:pt x="668413" y="837819"/>
                </a:lnTo>
                <a:lnTo>
                  <a:pt x="692848" y="880186"/>
                </a:lnTo>
                <a:lnTo>
                  <a:pt x="709091" y="925753"/>
                </a:lnTo>
                <a:lnTo>
                  <a:pt x="714984" y="974991"/>
                </a:lnTo>
                <a:lnTo>
                  <a:pt x="789990" y="974991"/>
                </a:lnTo>
                <a:lnTo>
                  <a:pt x="784517" y="918743"/>
                </a:lnTo>
                <a:lnTo>
                  <a:pt x="769454" y="867524"/>
                </a:lnTo>
                <a:lnTo>
                  <a:pt x="746887" y="820851"/>
                </a:lnTo>
                <a:lnTo>
                  <a:pt x="718845" y="778243"/>
                </a:lnTo>
                <a:lnTo>
                  <a:pt x="687400" y="739216"/>
                </a:lnTo>
                <a:lnTo>
                  <a:pt x="654596" y="703300"/>
                </a:lnTo>
                <a:lnTo>
                  <a:pt x="622490" y="670013"/>
                </a:lnTo>
                <a:lnTo>
                  <a:pt x="586511" y="633450"/>
                </a:lnTo>
                <a:lnTo>
                  <a:pt x="555929" y="598754"/>
                </a:lnTo>
                <a:lnTo>
                  <a:pt x="534250" y="565950"/>
                </a:lnTo>
                <a:lnTo>
                  <a:pt x="524992" y="535000"/>
                </a:lnTo>
                <a:lnTo>
                  <a:pt x="534593" y="504494"/>
                </a:lnTo>
                <a:lnTo>
                  <a:pt x="556856" y="472821"/>
                </a:lnTo>
                <a:lnTo>
                  <a:pt x="587565" y="439737"/>
                </a:lnTo>
                <a:lnTo>
                  <a:pt x="622490" y="405003"/>
                </a:lnTo>
                <a:lnTo>
                  <a:pt x="656158" y="370916"/>
                </a:lnTo>
                <a:lnTo>
                  <a:pt x="689584" y="334645"/>
                </a:lnTo>
                <a:lnTo>
                  <a:pt x="720940" y="295529"/>
                </a:lnTo>
                <a:lnTo>
                  <a:pt x="748461" y="252907"/>
                </a:lnTo>
                <a:lnTo>
                  <a:pt x="770331" y="206133"/>
                </a:lnTo>
                <a:lnTo>
                  <a:pt x="784771" y="154559"/>
                </a:lnTo>
                <a:lnTo>
                  <a:pt x="789990" y="97497"/>
                </a:lnTo>
                <a:close/>
              </a:path>
              <a:path w="857884" h="1077595" extrusionOk="0">
                <a:moveTo>
                  <a:pt x="857491" y="999998"/>
                </a:moveTo>
                <a:lnTo>
                  <a:pt x="0" y="999998"/>
                </a:lnTo>
                <a:lnTo>
                  <a:pt x="0" y="1077493"/>
                </a:lnTo>
                <a:lnTo>
                  <a:pt x="857491" y="1077493"/>
                </a:lnTo>
                <a:lnTo>
                  <a:pt x="857491" y="999998"/>
                </a:lnTo>
                <a:close/>
              </a:path>
              <a:path w="857884" h="1077595" extrusionOk="0">
                <a:moveTo>
                  <a:pt x="857491" y="0"/>
                </a:moveTo>
                <a:lnTo>
                  <a:pt x="0" y="0"/>
                </a:lnTo>
                <a:lnTo>
                  <a:pt x="0" y="77508"/>
                </a:lnTo>
                <a:lnTo>
                  <a:pt x="857491" y="77508"/>
                </a:lnTo>
                <a:lnTo>
                  <a:pt x="85749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6" name="object 6"/>
          <p:cNvSpPr/>
          <p:nvPr/>
        </p:nvSpPr>
        <p:spPr bwMode="auto">
          <a:xfrm>
            <a:off x="0" y="337503"/>
            <a:ext cx="2338070" cy="260350"/>
          </a:xfrm>
          <a:custGeom>
            <a:avLst/>
            <a:gdLst/>
            <a:ahLst/>
            <a:cxnLst/>
            <a:rect l="l" t="t" r="r" b="b"/>
            <a:pathLst>
              <a:path w="2338070" h="260350" extrusionOk="0">
                <a:moveTo>
                  <a:pt x="2114956" y="0"/>
                </a:moveTo>
                <a:lnTo>
                  <a:pt x="2114956" y="92494"/>
                </a:lnTo>
                <a:lnTo>
                  <a:pt x="0" y="92494"/>
                </a:lnTo>
                <a:lnTo>
                  <a:pt x="0" y="167500"/>
                </a:lnTo>
                <a:lnTo>
                  <a:pt x="2114956" y="167500"/>
                </a:lnTo>
                <a:lnTo>
                  <a:pt x="2114956" y="259994"/>
                </a:lnTo>
                <a:lnTo>
                  <a:pt x="2337460" y="132499"/>
                </a:lnTo>
                <a:lnTo>
                  <a:pt x="21149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7" name="object 7"/>
          <p:cNvSpPr/>
          <p:nvPr/>
        </p:nvSpPr>
        <p:spPr bwMode="auto">
          <a:xfrm>
            <a:off x="7872425" y="532498"/>
            <a:ext cx="287655" cy="290195"/>
          </a:xfrm>
          <a:custGeom>
            <a:avLst/>
            <a:gdLst/>
            <a:ahLst/>
            <a:cxnLst/>
            <a:rect l="l" t="t" r="r" b="b"/>
            <a:pathLst>
              <a:path w="287654" h="290194" extrusionOk="0">
                <a:moveTo>
                  <a:pt x="235000" y="0"/>
                </a:moveTo>
                <a:lnTo>
                  <a:pt x="144995" y="92494"/>
                </a:lnTo>
                <a:lnTo>
                  <a:pt x="52501" y="0"/>
                </a:lnTo>
                <a:lnTo>
                  <a:pt x="0" y="55003"/>
                </a:lnTo>
                <a:lnTo>
                  <a:pt x="90004" y="147497"/>
                </a:lnTo>
                <a:lnTo>
                  <a:pt x="0" y="235000"/>
                </a:lnTo>
                <a:lnTo>
                  <a:pt x="52501" y="290004"/>
                </a:lnTo>
                <a:lnTo>
                  <a:pt x="144995" y="199999"/>
                </a:lnTo>
                <a:lnTo>
                  <a:pt x="235000" y="290004"/>
                </a:lnTo>
                <a:lnTo>
                  <a:pt x="287502" y="235000"/>
                </a:lnTo>
                <a:lnTo>
                  <a:pt x="199999" y="147497"/>
                </a:lnTo>
                <a:lnTo>
                  <a:pt x="287502" y="55003"/>
                </a:lnTo>
                <a:lnTo>
                  <a:pt x="235000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8" name="object 8"/>
          <p:cNvSpPr/>
          <p:nvPr/>
        </p:nvSpPr>
        <p:spPr bwMode="auto">
          <a:xfrm>
            <a:off x="2677464" y="307504"/>
            <a:ext cx="863599" cy="865505"/>
          </a:xfrm>
          <a:custGeom>
            <a:avLst/>
            <a:gdLst/>
            <a:ahLst/>
            <a:cxnLst/>
            <a:rect l="l" t="t" r="r" b="b"/>
            <a:pathLst>
              <a:path w="863600" h="865505" extrusionOk="0">
                <a:moveTo>
                  <a:pt x="485000" y="157492"/>
                </a:moveTo>
                <a:lnTo>
                  <a:pt x="409994" y="157492"/>
                </a:lnTo>
                <a:lnTo>
                  <a:pt x="409994" y="429996"/>
                </a:lnTo>
                <a:lnTo>
                  <a:pt x="289991" y="554990"/>
                </a:lnTo>
                <a:lnTo>
                  <a:pt x="344995" y="609993"/>
                </a:lnTo>
                <a:lnTo>
                  <a:pt x="485000" y="459994"/>
                </a:lnTo>
                <a:lnTo>
                  <a:pt x="485000" y="157492"/>
                </a:lnTo>
                <a:close/>
              </a:path>
              <a:path w="863600" h="865505" extrusionOk="0">
                <a:moveTo>
                  <a:pt x="863447" y="426681"/>
                </a:moveTo>
                <a:lnTo>
                  <a:pt x="861428" y="387235"/>
                </a:lnTo>
                <a:lnTo>
                  <a:pt x="855700" y="347865"/>
                </a:lnTo>
                <a:lnTo>
                  <a:pt x="846137" y="308838"/>
                </a:lnTo>
                <a:lnTo>
                  <a:pt x="832662" y="270383"/>
                </a:lnTo>
                <a:lnTo>
                  <a:pt x="815174" y="232778"/>
                </a:lnTo>
                <a:lnTo>
                  <a:pt x="793546" y="196253"/>
                </a:lnTo>
                <a:lnTo>
                  <a:pt x="785253" y="184988"/>
                </a:lnTo>
                <a:lnTo>
                  <a:pt x="785253" y="432485"/>
                </a:lnTo>
                <a:lnTo>
                  <a:pt x="784174" y="467753"/>
                </a:lnTo>
                <a:lnTo>
                  <a:pt x="778713" y="506183"/>
                </a:lnTo>
                <a:lnTo>
                  <a:pt x="768845" y="544195"/>
                </a:lnTo>
                <a:lnTo>
                  <a:pt x="754430" y="581431"/>
                </a:lnTo>
                <a:lnTo>
                  <a:pt x="735317" y="617537"/>
                </a:lnTo>
                <a:lnTo>
                  <a:pt x="711377" y="652183"/>
                </a:lnTo>
                <a:lnTo>
                  <a:pt x="682485" y="684987"/>
                </a:lnTo>
                <a:lnTo>
                  <a:pt x="645045" y="717931"/>
                </a:lnTo>
                <a:lnTo>
                  <a:pt x="605536" y="744347"/>
                </a:lnTo>
                <a:lnTo>
                  <a:pt x="564362" y="764374"/>
                </a:lnTo>
                <a:lnTo>
                  <a:pt x="521931" y="778141"/>
                </a:lnTo>
                <a:lnTo>
                  <a:pt x="478663" y="785799"/>
                </a:lnTo>
                <a:lnTo>
                  <a:pt x="434987" y="787488"/>
                </a:lnTo>
                <a:lnTo>
                  <a:pt x="389610" y="784567"/>
                </a:lnTo>
                <a:lnTo>
                  <a:pt x="345135" y="775957"/>
                </a:lnTo>
                <a:lnTo>
                  <a:pt x="302133" y="761911"/>
                </a:lnTo>
                <a:lnTo>
                  <a:pt x="261188" y="742683"/>
                </a:lnTo>
                <a:lnTo>
                  <a:pt x="222885" y="718527"/>
                </a:lnTo>
                <a:lnTo>
                  <a:pt x="187794" y="689686"/>
                </a:lnTo>
                <a:lnTo>
                  <a:pt x="156514" y="656424"/>
                </a:lnTo>
                <a:lnTo>
                  <a:pt x="129616" y="618972"/>
                </a:lnTo>
                <a:lnTo>
                  <a:pt x="107683" y="577608"/>
                </a:lnTo>
                <a:lnTo>
                  <a:pt x="91300" y="532574"/>
                </a:lnTo>
                <a:lnTo>
                  <a:pt x="81038" y="484124"/>
                </a:lnTo>
                <a:lnTo>
                  <a:pt x="77495" y="432485"/>
                </a:lnTo>
                <a:lnTo>
                  <a:pt x="80746" y="384022"/>
                </a:lnTo>
                <a:lnTo>
                  <a:pt x="90233" y="337629"/>
                </a:lnTo>
                <a:lnTo>
                  <a:pt x="105498" y="293738"/>
                </a:lnTo>
                <a:lnTo>
                  <a:pt x="126098" y="252768"/>
                </a:lnTo>
                <a:lnTo>
                  <a:pt x="151599" y="215138"/>
                </a:lnTo>
                <a:lnTo>
                  <a:pt x="181546" y="181241"/>
                </a:lnTo>
                <a:lnTo>
                  <a:pt x="215506" y="151523"/>
                </a:lnTo>
                <a:lnTo>
                  <a:pt x="253047" y="126390"/>
                </a:lnTo>
                <a:lnTo>
                  <a:pt x="293700" y="106248"/>
                </a:lnTo>
                <a:lnTo>
                  <a:pt x="337032" y="91528"/>
                </a:lnTo>
                <a:lnTo>
                  <a:pt x="382612" y="82638"/>
                </a:lnTo>
                <a:lnTo>
                  <a:pt x="429996" y="79997"/>
                </a:lnTo>
                <a:lnTo>
                  <a:pt x="474218" y="82550"/>
                </a:lnTo>
                <a:lnTo>
                  <a:pt x="516102" y="89941"/>
                </a:lnTo>
                <a:lnTo>
                  <a:pt x="555498" y="101841"/>
                </a:lnTo>
                <a:lnTo>
                  <a:pt x="592264" y="117881"/>
                </a:lnTo>
                <a:lnTo>
                  <a:pt x="626275" y="137731"/>
                </a:lnTo>
                <a:lnTo>
                  <a:pt x="657440" y="161086"/>
                </a:lnTo>
                <a:lnTo>
                  <a:pt x="685457" y="187413"/>
                </a:lnTo>
                <a:lnTo>
                  <a:pt x="710349" y="216535"/>
                </a:lnTo>
                <a:lnTo>
                  <a:pt x="731926" y="248069"/>
                </a:lnTo>
                <a:lnTo>
                  <a:pt x="750062" y="281622"/>
                </a:lnTo>
                <a:lnTo>
                  <a:pt x="764616" y="316877"/>
                </a:lnTo>
                <a:lnTo>
                  <a:pt x="775436" y="353466"/>
                </a:lnTo>
                <a:lnTo>
                  <a:pt x="782396" y="391045"/>
                </a:lnTo>
                <a:lnTo>
                  <a:pt x="785253" y="432485"/>
                </a:lnTo>
                <a:lnTo>
                  <a:pt x="785253" y="184988"/>
                </a:lnTo>
                <a:lnTo>
                  <a:pt x="737489" y="127495"/>
                </a:lnTo>
                <a:lnTo>
                  <a:pt x="698817" y="92887"/>
                </a:lnTo>
                <a:lnTo>
                  <a:pt x="658050" y="63957"/>
                </a:lnTo>
                <a:lnTo>
                  <a:pt x="615530" y="40589"/>
                </a:lnTo>
                <a:lnTo>
                  <a:pt x="571627" y="22631"/>
                </a:lnTo>
                <a:lnTo>
                  <a:pt x="526656" y="9969"/>
                </a:lnTo>
                <a:lnTo>
                  <a:pt x="480999" y="2476"/>
                </a:lnTo>
                <a:lnTo>
                  <a:pt x="434987" y="0"/>
                </a:lnTo>
                <a:lnTo>
                  <a:pt x="390677" y="2286"/>
                </a:lnTo>
                <a:lnTo>
                  <a:pt x="347002" y="9004"/>
                </a:lnTo>
                <a:lnTo>
                  <a:pt x="304304" y="20027"/>
                </a:lnTo>
                <a:lnTo>
                  <a:pt x="262966" y="35191"/>
                </a:lnTo>
                <a:lnTo>
                  <a:pt x="223316" y="54356"/>
                </a:lnTo>
                <a:lnTo>
                  <a:pt x="185750" y="77368"/>
                </a:lnTo>
                <a:lnTo>
                  <a:pt x="150609" y="104063"/>
                </a:lnTo>
                <a:lnTo>
                  <a:pt x="118249" y="134302"/>
                </a:lnTo>
                <a:lnTo>
                  <a:pt x="89027" y="167944"/>
                </a:lnTo>
                <a:lnTo>
                  <a:pt x="63322" y="204812"/>
                </a:lnTo>
                <a:lnTo>
                  <a:pt x="41490" y="244779"/>
                </a:lnTo>
                <a:lnTo>
                  <a:pt x="23876" y="287680"/>
                </a:lnTo>
                <a:lnTo>
                  <a:pt x="10845" y="333362"/>
                </a:lnTo>
                <a:lnTo>
                  <a:pt x="2768" y="381685"/>
                </a:lnTo>
                <a:lnTo>
                  <a:pt x="0" y="432485"/>
                </a:lnTo>
                <a:lnTo>
                  <a:pt x="2514" y="478917"/>
                </a:lnTo>
                <a:lnTo>
                  <a:pt x="9906" y="524002"/>
                </a:lnTo>
                <a:lnTo>
                  <a:pt x="21907" y="567474"/>
                </a:lnTo>
                <a:lnTo>
                  <a:pt x="38265" y="609066"/>
                </a:lnTo>
                <a:lnTo>
                  <a:pt x="58699" y="648512"/>
                </a:lnTo>
                <a:lnTo>
                  <a:pt x="82956" y="685533"/>
                </a:lnTo>
                <a:lnTo>
                  <a:pt x="110769" y="719861"/>
                </a:lnTo>
                <a:lnTo>
                  <a:pt x="141884" y="751230"/>
                </a:lnTo>
                <a:lnTo>
                  <a:pt x="176034" y="779360"/>
                </a:lnTo>
                <a:lnTo>
                  <a:pt x="212953" y="803973"/>
                </a:lnTo>
                <a:lnTo>
                  <a:pt x="252387" y="824826"/>
                </a:lnTo>
                <a:lnTo>
                  <a:pt x="294068" y="841616"/>
                </a:lnTo>
                <a:lnTo>
                  <a:pt x="337743" y="854087"/>
                </a:lnTo>
                <a:lnTo>
                  <a:pt x="383133" y="861974"/>
                </a:lnTo>
                <a:lnTo>
                  <a:pt x="429996" y="864984"/>
                </a:lnTo>
                <a:lnTo>
                  <a:pt x="475246" y="862799"/>
                </a:lnTo>
                <a:lnTo>
                  <a:pt x="518553" y="856399"/>
                </a:lnTo>
                <a:lnTo>
                  <a:pt x="559803" y="846035"/>
                </a:lnTo>
                <a:lnTo>
                  <a:pt x="598893" y="831977"/>
                </a:lnTo>
                <a:lnTo>
                  <a:pt x="635723" y="814451"/>
                </a:lnTo>
                <a:lnTo>
                  <a:pt x="670191" y="793724"/>
                </a:lnTo>
                <a:lnTo>
                  <a:pt x="678611" y="787488"/>
                </a:lnTo>
                <a:lnTo>
                  <a:pt x="702183" y="770051"/>
                </a:lnTo>
                <a:lnTo>
                  <a:pt x="731596" y="743686"/>
                </a:lnTo>
                <a:lnTo>
                  <a:pt x="758342" y="714870"/>
                </a:lnTo>
                <a:lnTo>
                  <a:pt x="782307" y="683869"/>
                </a:lnTo>
                <a:lnTo>
                  <a:pt x="803376" y="650925"/>
                </a:lnTo>
                <a:lnTo>
                  <a:pt x="821461" y="616292"/>
                </a:lnTo>
                <a:lnTo>
                  <a:pt x="836460" y="580237"/>
                </a:lnTo>
                <a:lnTo>
                  <a:pt x="848258" y="542988"/>
                </a:lnTo>
                <a:lnTo>
                  <a:pt x="856767" y="504812"/>
                </a:lnTo>
                <a:lnTo>
                  <a:pt x="861860" y="465963"/>
                </a:lnTo>
                <a:lnTo>
                  <a:pt x="863447" y="426681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object 9"/>
          <p:cNvSpPr/>
          <p:nvPr/>
        </p:nvSpPr>
        <p:spPr bwMode="auto">
          <a:xfrm>
            <a:off x="5924930" y="1177493"/>
            <a:ext cx="462915" cy="462915"/>
          </a:xfrm>
          <a:custGeom>
            <a:avLst/>
            <a:gdLst/>
            <a:ahLst/>
            <a:cxnLst/>
            <a:rect l="l" t="t" r="r" b="b"/>
            <a:pathLst>
              <a:path w="462914" h="462914" extrusionOk="0">
                <a:moveTo>
                  <a:pt x="462508" y="0"/>
                </a:moveTo>
                <a:lnTo>
                  <a:pt x="0" y="0"/>
                </a:lnTo>
                <a:lnTo>
                  <a:pt x="0" y="462495"/>
                </a:lnTo>
                <a:lnTo>
                  <a:pt x="462508" y="462495"/>
                </a:lnTo>
                <a:lnTo>
                  <a:pt x="462508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0" name="object 10"/>
          <p:cNvSpPr/>
          <p:nvPr/>
        </p:nvSpPr>
        <p:spPr bwMode="auto">
          <a:xfrm>
            <a:off x="4769942" y="1177493"/>
            <a:ext cx="462915" cy="462915"/>
          </a:xfrm>
          <a:custGeom>
            <a:avLst/>
            <a:gdLst/>
            <a:ahLst/>
            <a:cxnLst/>
            <a:rect l="l" t="t" r="r" b="b"/>
            <a:pathLst>
              <a:path w="462914" h="462914" extrusionOk="0">
                <a:moveTo>
                  <a:pt x="462508" y="0"/>
                </a:moveTo>
                <a:lnTo>
                  <a:pt x="0" y="0"/>
                </a:lnTo>
                <a:lnTo>
                  <a:pt x="0" y="462495"/>
                </a:lnTo>
                <a:lnTo>
                  <a:pt x="462508" y="462495"/>
                </a:lnTo>
                <a:lnTo>
                  <a:pt x="4625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1" name="object 11"/>
          <p:cNvPicPr/>
          <p:nvPr/>
        </p:nvPicPr>
        <p:blipFill>
          <a:blip r:embed="rId2"/>
          <a:stretch/>
        </p:blipFill>
        <p:spPr bwMode="auto">
          <a:xfrm>
            <a:off x="8393044" y="6672478"/>
            <a:ext cx="132540" cy="21998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/>
          <a:stretch/>
        </p:blipFill>
        <p:spPr bwMode="auto">
          <a:xfrm>
            <a:off x="7249934" y="5749976"/>
            <a:ext cx="223469" cy="11499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/>
          <a:stretch/>
        </p:blipFill>
        <p:spPr bwMode="auto">
          <a:xfrm>
            <a:off x="8488402" y="6962470"/>
            <a:ext cx="101717" cy="227495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 bwMode="auto">
          <a:xfrm>
            <a:off x="7811643" y="5979972"/>
            <a:ext cx="590549" cy="633095"/>
          </a:xfrm>
          <a:custGeom>
            <a:avLst/>
            <a:gdLst/>
            <a:ahLst/>
            <a:cxnLst/>
            <a:rect l="l" t="t" r="r" b="b"/>
            <a:pathLst>
              <a:path w="590550" h="633095" extrusionOk="0">
                <a:moveTo>
                  <a:pt x="45783" y="0"/>
                </a:moveTo>
                <a:lnTo>
                  <a:pt x="38277" y="2501"/>
                </a:lnTo>
                <a:lnTo>
                  <a:pt x="28983" y="3829"/>
                </a:lnTo>
                <a:lnTo>
                  <a:pt x="20156" y="7499"/>
                </a:lnTo>
                <a:lnTo>
                  <a:pt x="12265" y="13046"/>
                </a:lnTo>
                <a:lnTo>
                  <a:pt x="5778" y="20002"/>
                </a:lnTo>
                <a:lnTo>
                  <a:pt x="0" y="32776"/>
                </a:lnTo>
                <a:lnTo>
                  <a:pt x="784" y="47191"/>
                </a:lnTo>
                <a:lnTo>
                  <a:pt x="7192" y="61137"/>
                </a:lnTo>
                <a:lnTo>
                  <a:pt x="18288" y="72504"/>
                </a:lnTo>
                <a:lnTo>
                  <a:pt x="48284" y="93204"/>
                </a:lnTo>
                <a:lnTo>
                  <a:pt x="78284" y="114373"/>
                </a:lnTo>
                <a:lnTo>
                  <a:pt x="108286" y="136480"/>
                </a:lnTo>
                <a:lnTo>
                  <a:pt x="138290" y="159994"/>
                </a:lnTo>
                <a:lnTo>
                  <a:pt x="142893" y="161871"/>
                </a:lnTo>
                <a:lnTo>
                  <a:pt x="148905" y="163747"/>
                </a:lnTo>
                <a:lnTo>
                  <a:pt x="155858" y="165623"/>
                </a:lnTo>
                <a:lnTo>
                  <a:pt x="163283" y="167500"/>
                </a:lnTo>
                <a:lnTo>
                  <a:pt x="165785" y="167500"/>
                </a:lnTo>
                <a:lnTo>
                  <a:pt x="165785" y="435000"/>
                </a:lnTo>
                <a:lnTo>
                  <a:pt x="448284" y="435000"/>
                </a:lnTo>
                <a:lnTo>
                  <a:pt x="439378" y="445623"/>
                </a:lnTo>
                <a:lnTo>
                  <a:pt x="435159" y="458123"/>
                </a:lnTo>
                <a:lnTo>
                  <a:pt x="435625" y="471562"/>
                </a:lnTo>
                <a:lnTo>
                  <a:pt x="440778" y="485000"/>
                </a:lnTo>
                <a:lnTo>
                  <a:pt x="462418" y="516872"/>
                </a:lnTo>
                <a:lnTo>
                  <a:pt x="482653" y="548747"/>
                </a:lnTo>
                <a:lnTo>
                  <a:pt x="501950" y="580622"/>
                </a:lnTo>
                <a:lnTo>
                  <a:pt x="520776" y="612495"/>
                </a:lnTo>
                <a:lnTo>
                  <a:pt x="525856" y="620541"/>
                </a:lnTo>
                <a:lnTo>
                  <a:pt x="533277" y="626244"/>
                </a:lnTo>
                <a:lnTo>
                  <a:pt x="542573" y="630074"/>
                </a:lnTo>
                <a:lnTo>
                  <a:pt x="553275" y="632498"/>
                </a:lnTo>
                <a:lnTo>
                  <a:pt x="565772" y="632498"/>
                </a:lnTo>
                <a:lnTo>
                  <a:pt x="570776" y="624992"/>
                </a:lnTo>
                <a:lnTo>
                  <a:pt x="581910" y="615737"/>
                </a:lnTo>
                <a:lnTo>
                  <a:pt x="588591" y="603434"/>
                </a:lnTo>
                <a:lnTo>
                  <a:pt x="590114" y="588787"/>
                </a:lnTo>
                <a:lnTo>
                  <a:pt x="585774" y="572503"/>
                </a:lnTo>
                <a:lnTo>
                  <a:pt x="546401" y="507498"/>
                </a:lnTo>
                <a:lnTo>
                  <a:pt x="525306" y="474762"/>
                </a:lnTo>
                <a:lnTo>
                  <a:pt x="503275" y="442493"/>
                </a:lnTo>
                <a:lnTo>
                  <a:pt x="468287" y="427494"/>
                </a:lnTo>
                <a:lnTo>
                  <a:pt x="468287" y="132499"/>
                </a:lnTo>
                <a:lnTo>
                  <a:pt x="198285" y="132499"/>
                </a:lnTo>
                <a:lnTo>
                  <a:pt x="197738" y="123204"/>
                </a:lnTo>
                <a:lnTo>
                  <a:pt x="195784" y="114377"/>
                </a:lnTo>
                <a:lnTo>
                  <a:pt x="191957" y="106486"/>
                </a:lnTo>
                <a:lnTo>
                  <a:pt x="185788" y="99999"/>
                </a:lnTo>
                <a:lnTo>
                  <a:pt x="153910" y="76758"/>
                </a:lnTo>
                <a:lnTo>
                  <a:pt x="122034" y="52814"/>
                </a:lnTo>
                <a:lnTo>
                  <a:pt x="90158" y="29339"/>
                </a:lnTo>
                <a:lnTo>
                  <a:pt x="58280" y="7505"/>
                </a:lnTo>
                <a:lnTo>
                  <a:pt x="50787" y="2501"/>
                </a:lnTo>
                <a:lnTo>
                  <a:pt x="457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5" name="object 15"/>
          <p:cNvSpPr/>
          <p:nvPr/>
        </p:nvSpPr>
        <p:spPr bwMode="auto">
          <a:xfrm>
            <a:off x="8414918" y="7264972"/>
            <a:ext cx="302895" cy="340360"/>
          </a:xfrm>
          <a:custGeom>
            <a:avLst/>
            <a:gdLst/>
            <a:ahLst/>
            <a:cxnLst/>
            <a:rect l="l" t="t" r="r" b="b"/>
            <a:pathLst>
              <a:path w="302895" h="340359" extrusionOk="0">
                <a:moveTo>
                  <a:pt x="147497" y="0"/>
                </a:moveTo>
                <a:lnTo>
                  <a:pt x="131799" y="2694"/>
                </a:lnTo>
                <a:lnTo>
                  <a:pt x="119380" y="10310"/>
                </a:lnTo>
                <a:lnTo>
                  <a:pt x="111646" y="22143"/>
                </a:lnTo>
                <a:lnTo>
                  <a:pt x="110007" y="37490"/>
                </a:lnTo>
                <a:lnTo>
                  <a:pt x="0" y="37490"/>
                </a:lnTo>
                <a:lnTo>
                  <a:pt x="0" y="339991"/>
                </a:lnTo>
                <a:lnTo>
                  <a:pt x="302501" y="339991"/>
                </a:lnTo>
                <a:lnTo>
                  <a:pt x="302501" y="39992"/>
                </a:lnTo>
                <a:lnTo>
                  <a:pt x="185000" y="39992"/>
                </a:lnTo>
                <a:lnTo>
                  <a:pt x="185000" y="37490"/>
                </a:lnTo>
                <a:lnTo>
                  <a:pt x="182305" y="22143"/>
                </a:lnTo>
                <a:lnTo>
                  <a:pt x="174688" y="10310"/>
                </a:lnTo>
                <a:lnTo>
                  <a:pt x="162851" y="2694"/>
                </a:lnTo>
                <a:lnTo>
                  <a:pt x="1474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6" name="object 16"/>
          <p:cNvPicPr/>
          <p:nvPr/>
        </p:nvPicPr>
        <p:blipFill>
          <a:blip r:embed="rId5"/>
          <a:stretch/>
        </p:blipFill>
        <p:spPr bwMode="auto">
          <a:xfrm>
            <a:off x="7538049" y="5839967"/>
            <a:ext cx="217189" cy="142506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 bwMode="auto">
          <a:xfrm>
            <a:off x="6657429" y="5602478"/>
            <a:ext cx="517525" cy="3285490"/>
            <a:chOff x="6657429" y="5602478"/>
            <a:chExt cx="517525" cy="3285490"/>
          </a:xfrm>
        </p:grpSpPr>
        <p:sp>
          <p:nvSpPr>
            <p:cNvPr id="18" name="object 18"/>
            <p:cNvSpPr/>
            <p:nvPr/>
          </p:nvSpPr>
          <p:spPr bwMode="auto">
            <a:xfrm>
              <a:off x="6717436" y="5602478"/>
              <a:ext cx="457200" cy="302895"/>
            </a:xfrm>
            <a:custGeom>
              <a:avLst/>
              <a:gdLst/>
              <a:ahLst/>
              <a:cxnLst/>
              <a:rect l="l" t="t" r="r" b="b"/>
              <a:pathLst>
                <a:path w="457200" h="302895" extrusionOk="0">
                  <a:moveTo>
                    <a:pt x="302488" y="0"/>
                  </a:moveTo>
                  <a:lnTo>
                    <a:pt x="0" y="0"/>
                  </a:lnTo>
                  <a:lnTo>
                    <a:pt x="0" y="302501"/>
                  </a:lnTo>
                  <a:lnTo>
                    <a:pt x="302488" y="302501"/>
                  </a:lnTo>
                  <a:lnTo>
                    <a:pt x="302488" y="199999"/>
                  </a:lnTo>
                  <a:lnTo>
                    <a:pt x="331280" y="200429"/>
                  </a:lnTo>
                  <a:lnTo>
                    <a:pt x="358430" y="201561"/>
                  </a:lnTo>
                  <a:lnTo>
                    <a:pt x="385111" y="203160"/>
                  </a:lnTo>
                  <a:lnTo>
                    <a:pt x="412496" y="204990"/>
                  </a:lnTo>
                  <a:lnTo>
                    <a:pt x="422490" y="204990"/>
                  </a:lnTo>
                  <a:lnTo>
                    <a:pt x="448158" y="193624"/>
                  </a:lnTo>
                  <a:lnTo>
                    <a:pt x="457180" y="168432"/>
                  </a:lnTo>
                  <a:lnTo>
                    <a:pt x="448858" y="142770"/>
                  </a:lnTo>
                  <a:lnTo>
                    <a:pt x="422490" y="129997"/>
                  </a:lnTo>
                  <a:lnTo>
                    <a:pt x="302488" y="122491"/>
                  </a:lnTo>
                  <a:lnTo>
                    <a:pt x="302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9" name="object 19"/>
            <p:cNvSpPr/>
            <p:nvPr/>
          </p:nvSpPr>
          <p:spPr bwMode="auto">
            <a:xfrm>
              <a:off x="6657429" y="5942482"/>
              <a:ext cx="473075" cy="2945130"/>
            </a:xfrm>
            <a:custGeom>
              <a:avLst/>
              <a:gdLst/>
              <a:ahLst/>
              <a:cxnLst/>
              <a:rect l="l" t="t" r="r" b="b"/>
              <a:pathLst>
                <a:path w="473075" h="2945129" extrusionOk="0">
                  <a:moveTo>
                    <a:pt x="425005" y="1209992"/>
                  </a:moveTo>
                  <a:lnTo>
                    <a:pt x="47510" y="1209992"/>
                  </a:lnTo>
                  <a:lnTo>
                    <a:pt x="75006" y="2944977"/>
                  </a:lnTo>
                  <a:lnTo>
                    <a:pt x="392506" y="2944977"/>
                  </a:lnTo>
                  <a:lnTo>
                    <a:pt x="425005" y="1209992"/>
                  </a:lnTo>
                  <a:close/>
                </a:path>
                <a:path w="473075" h="2945129" extrusionOk="0">
                  <a:moveTo>
                    <a:pt x="425005" y="1134986"/>
                  </a:moveTo>
                  <a:lnTo>
                    <a:pt x="45008" y="1134986"/>
                  </a:lnTo>
                  <a:lnTo>
                    <a:pt x="45008" y="1209992"/>
                  </a:lnTo>
                  <a:lnTo>
                    <a:pt x="427507" y="1209992"/>
                  </a:lnTo>
                  <a:lnTo>
                    <a:pt x="425005" y="1172489"/>
                  </a:lnTo>
                  <a:lnTo>
                    <a:pt x="425005" y="1134986"/>
                  </a:lnTo>
                  <a:close/>
                </a:path>
                <a:path w="473075" h="2945129" extrusionOk="0">
                  <a:moveTo>
                    <a:pt x="392506" y="714984"/>
                  </a:moveTo>
                  <a:lnTo>
                    <a:pt x="77508" y="714984"/>
                  </a:lnTo>
                  <a:lnTo>
                    <a:pt x="47510" y="1134986"/>
                  </a:lnTo>
                  <a:lnTo>
                    <a:pt x="420001" y="1134986"/>
                  </a:lnTo>
                  <a:lnTo>
                    <a:pt x="419674" y="1129982"/>
                  </a:lnTo>
                  <a:lnTo>
                    <a:pt x="127508" y="1129982"/>
                  </a:lnTo>
                  <a:lnTo>
                    <a:pt x="149999" y="787488"/>
                  </a:lnTo>
                  <a:lnTo>
                    <a:pt x="397252" y="787488"/>
                  </a:lnTo>
                  <a:lnTo>
                    <a:pt x="392506" y="714984"/>
                  </a:lnTo>
                  <a:close/>
                </a:path>
                <a:path w="473075" h="2945129" extrusionOk="0">
                  <a:moveTo>
                    <a:pt x="397252" y="787488"/>
                  </a:moveTo>
                  <a:lnTo>
                    <a:pt x="322503" y="787488"/>
                  </a:lnTo>
                  <a:lnTo>
                    <a:pt x="347510" y="1129982"/>
                  </a:lnTo>
                  <a:lnTo>
                    <a:pt x="419674" y="1129982"/>
                  </a:lnTo>
                  <a:lnTo>
                    <a:pt x="397252" y="787488"/>
                  </a:lnTo>
                  <a:close/>
                </a:path>
                <a:path w="473075" h="2945129" extrusionOk="0">
                  <a:moveTo>
                    <a:pt x="214998" y="0"/>
                  </a:moveTo>
                  <a:lnTo>
                    <a:pt x="196976" y="33974"/>
                  </a:lnTo>
                  <a:lnTo>
                    <a:pt x="175065" y="76064"/>
                  </a:lnTo>
                  <a:lnTo>
                    <a:pt x="150461" y="124464"/>
                  </a:lnTo>
                  <a:lnTo>
                    <a:pt x="124358" y="177373"/>
                  </a:lnTo>
                  <a:lnTo>
                    <a:pt x="97950" y="232987"/>
                  </a:lnTo>
                  <a:lnTo>
                    <a:pt x="72432" y="289503"/>
                  </a:lnTo>
                  <a:lnTo>
                    <a:pt x="48999" y="345116"/>
                  </a:lnTo>
                  <a:lnTo>
                    <a:pt x="28844" y="398025"/>
                  </a:lnTo>
                  <a:lnTo>
                    <a:pt x="13163" y="446426"/>
                  </a:lnTo>
                  <a:lnTo>
                    <a:pt x="3150" y="488516"/>
                  </a:lnTo>
                  <a:lnTo>
                    <a:pt x="0" y="522490"/>
                  </a:lnTo>
                  <a:lnTo>
                    <a:pt x="4360" y="567948"/>
                  </a:lnTo>
                  <a:lnTo>
                    <a:pt x="16881" y="610767"/>
                  </a:lnTo>
                  <a:lnTo>
                    <a:pt x="36723" y="650107"/>
                  </a:lnTo>
                  <a:lnTo>
                    <a:pt x="63045" y="685126"/>
                  </a:lnTo>
                  <a:lnTo>
                    <a:pt x="95008" y="714984"/>
                  </a:lnTo>
                  <a:lnTo>
                    <a:pt x="375005" y="714984"/>
                  </a:lnTo>
                  <a:lnTo>
                    <a:pt x="408183" y="685126"/>
                  </a:lnTo>
                  <a:lnTo>
                    <a:pt x="435242" y="650107"/>
                  </a:lnTo>
                  <a:lnTo>
                    <a:pt x="453288" y="614997"/>
                  </a:lnTo>
                  <a:lnTo>
                    <a:pt x="235000" y="614997"/>
                  </a:lnTo>
                  <a:lnTo>
                    <a:pt x="195153" y="605066"/>
                  </a:lnTo>
                  <a:lnTo>
                    <a:pt x="168708" y="579716"/>
                  </a:lnTo>
                  <a:lnTo>
                    <a:pt x="156567" y="545617"/>
                  </a:lnTo>
                  <a:lnTo>
                    <a:pt x="159633" y="509435"/>
                  </a:lnTo>
                  <a:lnTo>
                    <a:pt x="178809" y="477837"/>
                  </a:lnTo>
                  <a:lnTo>
                    <a:pt x="214998" y="457492"/>
                  </a:lnTo>
                  <a:lnTo>
                    <a:pt x="214998" y="0"/>
                  </a:lnTo>
                  <a:close/>
                </a:path>
                <a:path w="473075" h="2945129" extrusionOk="0">
                  <a:moveTo>
                    <a:pt x="255003" y="0"/>
                  </a:moveTo>
                  <a:lnTo>
                    <a:pt x="255003" y="457492"/>
                  </a:lnTo>
                  <a:lnTo>
                    <a:pt x="292066" y="477663"/>
                  </a:lnTo>
                  <a:lnTo>
                    <a:pt x="311488" y="508879"/>
                  </a:lnTo>
                  <a:lnTo>
                    <a:pt x="314382" y="544679"/>
                  </a:lnTo>
                  <a:lnTo>
                    <a:pt x="301857" y="578604"/>
                  </a:lnTo>
                  <a:lnTo>
                    <a:pt x="275026" y="604197"/>
                  </a:lnTo>
                  <a:lnTo>
                    <a:pt x="235000" y="614997"/>
                  </a:lnTo>
                  <a:lnTo>
                    <a:pt x="453288" y="614997"/>
                  </a:lnTo>
                  <a:lnTo>
                    <a:pt x="455462" y="610767"/>
                  </a:lnTo>
                  <a:lnTo>
                    <a:pt x="468123" y="567948"/>
                  </a:lnTo>
                  <a:lnTo>
                    <a:pt x="472503" y="522490"/>
                  </a:lnTo>
                  <a:lnTo>
                    <a:pt x="468733" y="488516"/>
                  </a:lnTo>
                  <a:lnTo>
                    <a:pt x="458212" y="446426"/>
                  </a:lnTo>
                  <a:lnTo>
                    <a:pt x="442124" y="398025"/>
                  </a:lnTo>
                  <a:lnTo>
                    <a:pt x="421652" y="345116"/>
                  </a:lnTo>
                  <a:lnTo>
                    <a:pt x="397979" y="289503"/>
                  </a:lnTo>
                  <a:lnTo>
                    <a:pt x="372290" y="232987"/>
                  </a:lnTo>
                  <a:lnTo>
                    <a:pt x="345766" y="177373"/>
                  </a:lnTo>
                  <a:lnTo>
                    <a:pt x="319592" y="124464"/>
                  </a:lnTo>
                  <a:lnTo>
                    <a:pt x="294951" y="76064"/>
                  </a:lnTo>
                  <a:lnTo>
                    <a:pt x="273027" y="33974"/>
                  </a:lnTo>
                  <a:lnTo>
                    <a:pt x="255003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20" name="object 20"/>
          <p:cNvSpPr/>
          <p:nvPr/>
        </p:nvSpPr>
        <p:spPr bwMode="auto">
          <a:xfrm>
            <a:off x="7157428" y="3427488"/>
            <a:ext cx="1560195" cy="2197735"/>
          </a:xfrm>
          <a:custGeom>
            <a:avLst/>
            <a:gdLst/>
            <a:ahLst/>
            <a:cxnLst/>
            <a:rect l="l" t="t" r="r" b="b"/>
            <a:pathLst>
              <a:path w="1560195" h="2197735" extrusionOk="0">
                <a:moveTo>
                  <a:pt x="620001" y="449999"/>
                </a:moveTo>
                <a:lnTo>
                  <a:pt x="611987" y="407504"/>
                </a:lnTo>
                <a:lnTo>
                  <a:pt x="589686" y="372503"/>
                </a:lnTo>
                <a:lnTo>
                  <a:pt x="555663" y="348742"/>
                </a:lnTo>
                <a:lnTo>
                  <a:pt x="547497" y="347091"/>
                </a:lnTo>
                <a:lnTo>
                  <a:pt x="547497" y="449999"/>
                </a:lnTo>
                <a:lnTo>
                  <a:pt x="544322" y="468325"/>
                </a:lnTo>
                <a:lnTo>
                  <a:pt x="535305" y="484060"/>
                </a:lnTo>
                <a:lnTo>
                  <a:pt x="521119" y="494652"/>
                </a:lnTo>
                <a:lnTo>
                  <a:pt x="502500" y="497497"/>
                </a:lnTo>
                <a:lnTo>
                  <a:pt x="464997" y="497497"/>
                </a:lnTo>
                <a:lnTo>
                  <a:pt x="464997" y="399999"/>
                </a:lnTo>
                <a:lnTo>
                  <a:pt x="502500" y="399999"/>
                </a:lnTo>
                <a:lnTo>
                  <a:pt x="521119" y="403948"/>
                </a:lnTo>
                <a:lnTo>
                  <a:pt x="535305" y="414693"/>
                </a:lnTo>
                <a:lnTo>
                  <a:pt x="544322" y="430593"/>
                </a:lnTo>
                <a:lnTo>
                  <a:pt x="547497" y="449999"/>
                </a:lnTo>
                <a:lnTo>
                  <a:pt x="547497" y="347091"/>
                </a:lnTo>
                <a:lnTo>
                  <a:pt x="512495" y="339991"/>
                </a:lnTo>
                <a:lnTo>
                  <a:pt x="387502" y="339991"/>
                </a:lnTo>
                <a:lnTo>
                  <a:pt x="387502" y="677494"/>
                </a:lnTo>
                <a:lnTo>
                  <a:pt x="464997" y="677494"/>
                </a:lnTo>
                <a:lnTo>
                  <a:pt x="464997" y="554990"/>
                </a:lnTo>
                <a:lnTo>
                  <a:pt x="522503" y="554990"/>
                </a:lnTo>
                <a:lnTo>
                  <a:pt x="561632" y="546328"/>
                </a:lnTo>
                <a:lnTo>
                  <a:pt x="593750" y="523125"/>
                </a:lnTo>
                <a:lnTo>
                  <a:pt x="609688" y="497497"/>
                </a:lnTo>
                <a:lnTo>
                  <a:pt x="614603" y="489610"/>
                </a:lnTo>
                <a:lnTo>
                  <a:pt x="620001" y="449999"/>
                </a:lnTo>
                <a:close/>
              </a:path>
              <a:path w="1560195" h="2197735" extrusionOk="0">
                <a:moveTo>
                  <a:pt x="920000" y="340106"/>
                </a:moveTo>
                <a:lnTo>
                  <a:pt x="839990" y="340106"/>
                </a:lnTo>
                <a:lnTo>
                  <a:pt x="839990" y="472186"/>
                </a:lnTo>
                <a:lnTo>
                  <a:pt x="729996" y="472186"/>
                </a:lnTo>
                <a:lnTo>
                  <a:pt x="729996" y="340106"/>
                </a:lnTo>
                <a:lnTo>
                  <a:pt x="655002" y="340106"/>
                </a:lnTo>
                <a:lnTo>
                  <a:pt x="655002" y="472186"/>
                </a:lnTo>
                <a:lnTo>
                  <a:pt x="655002" y="544576"/>
                </a:lnTo>
                <a:lnTo>
                  <a:pt x="655002" y="677926"/>
                </a:lnTo>
                <a:lnTo>
                  <a:pt x="729996" y="677926"/>
                </a:lnTo>
                <a:lnTo>
                  <a:pt x="729996" y="544576"/>
                </a:lnTo>
                <a:lnTo>
                  <a:pt x="839990" y="544576"/>
                </a:lnTo>
                <a:lnTo>
                  <a:pt x="839990" y="677926"/>
                </a:lnTo>
                <a:lnTo>
                  <a:pt x="920000" y="677926"/>
                </a:lnTo>
                <a:lnTo>
                  <a:pt x="920000" y="544576"/>
                </a:lnTo>
                <a:lnTo>
                  <a:pt x="920000" y="472186"/>
                </a:lnTo>
                <a:lnTo>
                  <a:pt x="920000" y="340106"/>
                </a:lnTo>
                <a:close/>
              </a:path>
              <a:path w="1560195" h="2197735" extrusionOk="0">
                <a:moveTo>
                  <a:pt x="1209992" y="449999"/>
                </a:moveTo>
                <a:lnTo>
                  <a:pt x="1203109" y="408914"/>
                </a:lnTo>
                <a:lnTo>
                  <a:pt x="1181239" y="374370"/>
                </a:lnTo>
                <a:lnTo>
                  <a:pt x="1148118" y="350151"/>
                </a:lnTo>
                <a:lnTo>
                  <a:pt x="1139990" y="348119"/>
                </a:lnTo>
                <a:lnTo>
                  <a:pt x="1139990" y="449999"/>
                </a:lnTo>
                <a:lnTo>
                  <a:pt x="1136827" y="468325"/>
                </a:lnTo>
                <a:lnTo>
                  <a:pt x="1127798" y="484060"/>
                </a:lnTo>
                <a:lnTo>
                  <a:pt x="1113624" y="494652"/>
                </a:lnTo>
                <a:lnTo>
                  <a:pt x="1094994" y="497497"/>
                </a:lnTo>
                <a:lnTo>
                  <a:pt x="1055001" y="497497"/>
                </a:lnTo>
                <a:lnTo>
                  <a:pt x="1055001" y="399999"/>
                </a:lnTo>
                <a:lnTo>
                  <a:pt x="1094994" y="399999"/>
                </a:lnTo>
                <a:lnTo>
                  <a:pt x="1113624" y="403948"/>
                </a:lnTo>
                <a:lnTo>
                  <a:pt x="1127798" y="414693"/>
                </a:lnTo>
                <a:lnTo>
                  <a:pt x="1136827" y="430593"/>
                </a:lnTo>
                <a:lnTo>
                  <a:pt x="1139990" y="449999"/>
                </a:lnTo>
                <a:lnTo>
                  <a:pt x="1139990" y="348119"/>
                </a:lnTo>
                <a:lnTo>
                  <a:pt x="1107490" y="339991"/>
                </a:lnTo>
                <a:lnTo>
                  <a:pt x="982497" y="339991"/>
                </a:lnTo>
                <a:lnTo>
                  <a:pt x="982497" y="677494"/>
                </a:lnTo>
                <a:lnTo>
                  <a:pt x="1055001" y="677494"/>
                </a:lnTo>
                <a:lnTo>
                  <a:pt x="1055001" y="554990"/>
                </a:lnTo>
                <a:lnTo>
                  <a:pt x="1112494" y="554990"/>
                </a:lnTo>
                <a:lnTo>
                  <a:pt x="1152690" y="546328"/>
                </a:lnTo>
                <a:lnTo>
                  <a:pt x="1184681" y="523125"/>
                </a:lnTo>
                <a:lnTo>
                  <a:pt x="1200175" y="497497"/>
                </a:lnTo>
                <a:lnTo>
                  <a:pt x="1204950" y="489610"/>
                </a:lnTo>
                <a:lnTo>
                  <a:pt x="1209992" y="449999"/>
                </a:lnTo>
                <a:close/>
              </a:path>
              <a:path w="1560195" h="2197735" extrusionOk="0">
                <a:moveTo>
                  <a:pt x="1532496" y="1702485"/>
                </a:moveTo>
                <a:lnTo>
                  <a:pt x="1454988" y="1630019"/>
                </a:lnTo>
                <a:lnTo>
                  <a:pt x="1454988" y="1734985"/>
                </a:lnTo>
                <a:lnTo>
                  <a:pt x="1454988" y="2119985"/>
                </a:lnTo>
                <a:lnTo>
                  <a:pt x="1292491" y="2119985"/>
                </a:lnTo>
                <a:lnTo>
                  <a:pt x="1292491" y="1892490"/>
                </a:lnTo>
                <a:lnTo>
                  <a:pt x="1292491" y="1814995"/>
                </a:lnTo>
                <a:lnTo>
                  <a:pt x="999998" y="1814995"/>
                </a:lnTo>
                <a:lnTo>
                  <a:pt x="999998" y="2119985"/>
                </a:lnTo>
                <a:lnTo>
                  <a:pt x="837488" y="2119985"/>
                </a:lnTo>
                <a:lnTo>
                  <a:pt x="837488" y="1734985"/>
                </a:lnTo>
                <a:lnTo>
                  <a:pt x="1147495" y="1444993"/>
                </a:lnTo>
                <a:lnTo>
                  <a:pt x="1454988" y="1734985"/>
                </a:lnTo>
                <a:lnTo>
                  <a:pt x="1454988" y="1630019"/>
                </a:lnTo>
                <a:lnTo>
                  <a:pt x="1257109" y="1444993"/>
                </a:lnTo>
                <a:lnTo>
                  <a:pt x="1147495" y="1342491"/>
                </a:lnTo>
                <a:lnTo>
                  <a:pt x="762495" y="1702485"/>
                </a:lnTo>
                <a:lnTo>
                  <a:pt x="762495" y="2197493"/>
                </a:lnTo>
                <a:lnTo>
                  <a:pt x="1074991" y="2197493"/>
                </a:lnTo>
                <a:lnTo>
                  <a:pt x="1074991" y="2119985"/>
                </a:lnTo>
                <a:lnTo>
                  <a:pt x="1074991" y="1892490"/>
                </a:lnTo>
                <a:lnTo>
                  <a:pt x="1217498" y="1892490"/>
                </a:lnTo>
                <a:lnTo>
                  <a:pt x="1217498" y="2197493"/>
                </a:lnTo>
                <a:lnTo>
                  <a:pt x="1532496" y="2197493"/>
                </a:lnTo>
                <a:lnTo>
                  <a:pt x="1532496" y="2119985"/>
                </a:lnTo>
                <a:lnTo>
                  <a:pt x="1532496" y="1702485"/>
                </a:lnTo>
                <a:close/>
              </a:path>
              <a:path w="1560195" h="2197735" extrusionOk="0">
                <a:moveTo>
                  <a:pt x="1559991" y="249999"/>
                </a:moveTo>
                <a:lnTo>
                  <a:pt x="1555940" y="205219"/>
                </a:lnTo>
                <a:lnTo>
                  <a:pt x="1544256" y="163004"/>
                </a:lnTo>
                <a:lnTo>
                  <a:pt x="1525638" y="124079"/>
                </a:lnTo>
                <a:lnTo>
                  <a:pt x="1500784" y="89166"/>
                </a:lnTo>
                <a:lnTo>
                  <a:pt x="1482496" y="71018"/>
                </a:lnTo>
                <a:lnTo>
                  <a:pt x="1482496" y="249999"/>
                </a:lnTo>
                <a:lnTo>
                  <a:pt x="1482496" y="772490"/>
                </a:lnTo>
                <a:lnTo>
                  <a:pt x="1476121" y="818095"/>
                </a:lnTo>
                <a:lnTo>
                  <a:pt x="1458226" y="858888"/>
                </a:lnTo>
                <a:lnTo>
                  <a:pt x="1430616" y="893432"/>
                </a:lnTo>
                <a:lnTo>
                  <a:pt x="1395082" y="920280"/>
                </a:lnTo>
                <a:lnTo>
                  <a:pt x="1353426" y="937945"/>
                </a:lnTo>
                <a:lnTo>
                  <a:pt x="1307490" y="944994"/>
                </a:lnTo>
                <a:lnTo>
                  <a:pt x="1167498" y="944994"/>
                </a:lnTo>
                <a:lnTo>
                  <a:pt x="872502" y="1239989"/>
                </a:lnTo>
                <a:lnTo>
                  <a:pt x="882497" y="944994"/>
                </a:lnTo>
                <a:lnTo>
                  <a:pt x="249999" y="944994"/>
                </a:lnTo>
                <a:lnTo>
                  <a:pt x="204063" y="938822"/>
                </a:lnTo>
                <a:lnTo>
                  <a:pt x="162496" y="921385"/>
                </a:lnTo>
                <a:lnTo>
                  <a:pt x="127190" y="894372"/>
                </a:lnTo>
                <a:lnTo>
                  <a:pt x="99999" y="859434"/>
                </a:lnTo>
                <a:lnTo>
                  <a:pt x="82816" y="818261"/>
                </a:lnTo>
                <a:lnTo>
                  <a:pt x="77508" y="772490"/>
                </a:lnTo>
                <a:lnTo>
                  <a:pt x="77508" y="249999"/>
                </a:lnTo>
                <a:lnTo>
                  <a:pt x="83858" y="204050"/>
                </a:lnTo>
                <a:lnTo>
                  <a:pt x="101663" y="162407"/>
                </a:lnTo>
                <a:lnTo>
                  <a:pt x="129057" y="126873"/>
                </a:lnTo>
                <a:lnTo>
                  <a:pt x="164160" y="99263"/>
                </a:lnTo>
                <a:lnTo>
                  <a:pt x="205105" y="81368"/>
                </a:lnTo>
                <a:lnTo>
                  <a:pt x="249999" y="74993"/>
                </a:lnTo>
                <a:lnTo>
                  <a:pt x="1307490" y="74993"/>
                </a:lnTo>
                <a:lnTo>
                  <a:pt x="1353426" y="81368"/>
                </a:lnTo>
                <a:lnTo>
                  <a:pt x="1395082" y="99263"/>
                </a:lnTo>
                <a:lnTo>
                  <a:pt x="1430616" y="126873"/>
                </a:lnTo>
                <a:lnTo>
                  <a:pt x="1458226" y="162407"/>
                </a:lnTo>
                <a:lnTo>
                  <a:pt x="1476121" y="204050"/>
                </a:lnTo>
                <a:lnTo>
                  <a:pt x="1482496" y="249999"/>
                </a:lnTo>
                <a:lnTo>
                  <a:pt x="1482496" y="71018"/>
                </a:lnTo>
                <a:lnTo>
                  <a:pt x="1435176" y="34264"/>
                </a:lnTo>
                <a:lnTo>
                  <a:pt x="1395818" y="15709"/>
                </a:lnTo>
                <a:lnTo>
                  <a:pt x="1353019" y="4051"/>
                </a:lnTo>
                <a:lnTo>
                  <a:pt x="1307490" y="0"/>
                </a:lnTo>
                <a:lnTo>
                  <a:pt x="249999" y="0"/>
                </a:lnTo>
                <a:lnTo>
                  <a:pt x="205206" y="4051"/>
                </a:lnTo>
                <a:lnTo>
                  <a:pt x="162991" y="15709"/>
                </a:lnTo>
                <a:lnTo>
                  <a:pt x="124066" y="34264"/>
                </a:lnTo>
                <a:lnTo>
                  <a:pt x="89166" y="58991"/>
                </a:lnTo>
                <a:lnTo>
                  <a:pt x="58978" y="89166"/>
                </a:lnTo>
                <a:lnTo>
                  <a:pt x="34251" y="124079"/>
                </a:lnTo>
                <a:lnTo>
                  <a:pt x="15697" y="163004"/>
                </a:lnTo>
                <a:lnTo>
                  <a:pt x="4038" y="205219"/>
                </a:lnTo>
                <a:lnTo>
                  <a:pt x="0" y="249999"/>
                </a:lnTo>
                <a:lnTo>
                  <a:pt x="0" y="772490"/>
                </a:lnTo>
                <a:lnTo>
                  <a:pt x="4038" y="817194"/>
                </a:lnTo>
                <a:lnTo>
                  <a:pt x="15697" y="859180"/>
                </a:lnTo>
                <a:lnTo>
                  <a:pt x="34251" y="897775"/>
                </a:lnTo>
                <a:lnTo>
                  <a:pt x="58978" y="932294"/>
                </a:lnTo>
                <a:lnTo>
                  <a:pt x="89166" y="962063"/>
                </a:lnTo>
                <a:lnTo>
                  <a:pt x="124066" y="986396"/>
                </a:lnTo>
                <a:lnTo>
                  <a:pt x="162991" y="1004620"/>
                </a:lnTo>
                <a:lnTo>
                  <a:pt x="205206" y="1016050"/>
                </a:lnTo>
                <a:lnTo>
                  <a:pt x="249999" y="1020000"/>
                </a:lnTo>
                <a:lnTo>
                  <a:pt x="805002" y="1020000"/>
                </a:lnTo>
                <a:lnTo>
                  <a:pt x="790003" y="1432496"/>
                </a:lnTo>
                <a:lnTo>
                  <a:pt x="982510" y="1239989"/>
                </a:lnTo>
                <a:lnTo>
                  <a:pt x="1202499" y="1020000"/>
                </a:lnTo>
                <a:lnTo>
                  <a:pt x="1307490" y="1020000"/>
                </a:lnTo>
                <a:lnTo>
                  <a:pt x="1352931" y="1016050"/>
                </a:lnTo>
                <a:lnTo>
                  <a:pt x="1395526" y="1004620"/>
                </a:lnTo>
                <a:lnTo>
                  <a:pt x="1434617" y="986396"/>
                </a:lnTo>
                <a:lnTo>
                  <a:pt x="1469567" y="962063"/>
                </a:lnTo>
                <a:lnTo>
                  <a:pt x="1499755" y="932294"/>
                </a:lnTo>
                <a:lnTo>
                  <a:pt x="1524520" y="897775"/>
                </a:lnTo>
                <a:lnTo>
                  <a:pt x="1543240" y="859180"/>
                </a:lnTo>
                <a:lnTo>
                  <a:pt x="1555280" y="817194"/>
                </a:lnTo>
                <a:lnTo>
                  <a:pt x="1559991" y="772490"/>
                </a:lnTo>
                <a:lnTo>
                  <a:pt x="1559991" y="249999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1" name="object 21"/>
          <p:cNvSpPr/>
          <p:nvPr/>
        </p:nvSpPr>
        <p:spPr bwMode="auto">
          <a:xfrm>
            <a:off x="6733082" y="4947475"/>
            <a:ext cx="324485" cy="322579"/>
          </a:xfrm>
          <a:custGeom>
            <a:avLst/>
            <a:gdLst/>
            <a:ahLst/>
            <a:cxnLst/>
            <a:rect l="l" t="t" r="r" b="b"/>
            <a:pathLst>
              <a:path w="324484" h="322579" extrusionOk="0">
                <a:moveTo>
                  <a:pt x="159347" y="0"/>
                </a:moveTo>
                <a:lnTo>
                  <a:pt x="100289" y="11561"/>
                </a:lnTo>
                <a:lnTo>
                  <a:pt x="46851" y="47498"/>
                </a:lnTo>
                <a:lnTo>
                  <a:pt x="19684" y="83269"/>
                </a:lnTo>
                <a:lnTo>
                  <a:pt x="4327" y="122538"/>
                </a:lnTo>
                <a:lnTo>
                  <a:pt x="0" y="163245"/>
                </a:lnTo>
                <a:lnTo>
                  <a:pt x="5919" y="203335"/>
                </a:lnTo>
                <a:lnTo>
                  <a:pt x="21303" y="240749"/>
                </a:lnTo>
                <a:lnTo>
                  <a:pt x="45370" y="273431"/>
                </a:lnTo>
                <a:lnTo>
                  <a:pt x="77338" y="299322"/>
                </a:lnTo>
                <a:lnTo>
                  <a:pt x="116425" y="316365"/>
                </a:lnTo>
                <a:lnTo>
                  <a:pt x="161849" y="322503"/>
                </a:lnTo>
                <a:lnTo>
                  <a:pt x="204269" y="316890"/>
                </a:lnTo>
                <a:lnTo>
                  <a:pt x="242868" y="300929"/>
                </a:lnTo>
                <a:lnTo>
                  <a:pt x="275911" y="275940"/>
                </a:lnTo>
                <a:lnTo>
                  <a:pt x="301662" y="243244"/>
                </a:lnTo>
                <a:lnTo>
                  <a:pt x="318386" y="204160"/>
                </a:lnTo>
                <a:lnTo>
                  <a:pt x="324346" y="160007"/>
                </a:lnTo>
                <a:lnTo>
                  <a:pt x="318026" y="114301"/>
                </a:lnTo>
                <a:lnTo>
                  <a:pt x="300458" y="75191"/>
                </a:lnTo>
                <a:lnTo>
                  <a:pt x="273722" y="43441"/>
                </a:lnTo>
                <a:lnTo>
                  <a:pt x="239903" y="19817"/>
                </a:lnTo>
                <a:lnTo>
                  <a:pt x="201084" y="5081"/>
                </a:lnTo>
                <a:lnTo>
                  <a:pt x="159347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2" name="object 22"/>
          <p:cNvSpPr/>
          <p:nvPr/>
        </p:nvSpPr>
        <p:spPr bwMode="auto">
          <a:xfrm>
            <a:off x="5209946" y="199631"/>
            <a:ext cx="2205355" cy="737870"/>
          </a:xfrm>
          <a:custGeom>
            <a:avLst/>
            <a:gdLst/>
            <a:ahLst/>
            <a:cxnLst/>
            <a:rect l="l" t="t" r="r" b="b"/>
            <a:pathLst>
              <a:path w="2205354" h="737869" extrusionOk="0">
                <a:moveTo>
                  <a:pt x="1115221" y="0"/>
                </a:moveTo>
                <a:lnTo>
                  <a:pt x="1102487" y="1270"/>
                </a:lnTo>
                <a:lnTo>
                  <a:pt x="1089752" y="1270"/>
                </a:lnTo>
                <a:lnTo>
                  <a:pt x="1065221" y="3810"/>
                </a:lnTo>
                <a:lnTo>
                  <a:pt x="1052487" y="6350"/>
                </a:lnTo>
                <a:lnTo>
                  <a:pt x="1003448" y="7620"/>
                </a:lnTo>
                <a:lnTo>
                  <a:pt x="954530" y="11430"/>
                </a:lnTo>
                <a:lnTo>
                  <a:pt x="857170" y="21590"/>
                </a:lnTo>
                <a:lnTo>
                  <a:pt x="760632" y="36830"/>
                </a:lnTo>
                <a:lnTo>
                  <a:pt x="712743" y="46990"/>
                </a:lnTo>
                <a:lnTo>
                  <a:pt x="617862" y="69850"/>
                </a:lnTo>
                <a:lnTo>
                  <a:pt x="570927" y="83820"/>
                </a:lnTo>
                <a:lnTo>
                  <a:pt x="478209" y="114300"/>
                </a:lnTo>
                <a:lnTo>
                  <a:pt x="387216" y="149860"/>
                </a:lnTo>
                <a:lnTo>
                  <a:pt x="298173" y="190500"/>
                </a:lnTo>
                <a:lnTo>
                  <a:pt x="254453" y="212090"/>
                </a:lnTo>
                <a:lnTo>
                  <a:pt x="168757" y="260350"/>
                </a:lnTo>
                <a:lnTo>
                  <a:pt x="126837" y="285750"/>
                </a:lnTo>
                <a:lnTo>
                  <a:pt x="85574" y="312420"/>
                </a:lnTo>
                <a:lnTo>
                  <a:pt x="44996" y="340360"/>
                </a:lnTo>
                <a:lnTo>
                  <a:pt x="0" y="370840"/>
                </a:lnTo>
                <a:lnTo>
                  <a:pt x="87930" y="430530"/>
                </a:lnTo>
                <a:lnTo>
                  <a:pt x="131493" y="458470"/>
                </a:lnTo>
                <a:lnTo>
                  <a:pt x="175662" y="485140"/>
                </a:lnTo>
                <a:lnTo>
                  <a:pt x="220414" y="510540"/>
                </a:lnTo>
                <a:lnTo>
                  <a:pt x="265727" y="534670"/>
                </a:lnTo>
                <a:lnTo>
                  <a:pt x="311578" y="557530"/>
                </a:lnTo>
                <a:lnTo>
                  <a:pt x="357945" y="579120"/>
                </a:lnTo>
                <a:lnTo>
                  <a:pt x="404804" y="599440"/>
                </a:lnTo>
                <a:lnTo>
                  <a:pt x="499912" y="635000"/>
                </a:lnTo>
                <a:lnTo>
                  <a:pt x="548116" y="651510"/>
                </a:lnTo>
                <a:lnTo>
                  <a:pt x="645709" y="679450"/>
                </a:lnTo>
                <a:lnTo>
                  <a:pt x="744733" y="702310"/>
                </a:lnTo>
                <a:lnTo>
                  <a:pt x="794725" y="711200"/>
                </a:lnTo>
                <a:lnTo>
                  <a:pt x="895558" y="726440"/>
                </a:lnTo>
                <a:lnTo>
                  <a:pt x="946354" y="731520"/>
                </a:lnTo>
                <a:lnTo>
                  <a:pt x="997371" y="735330"/>
                </a:lnTo>
                <a:lnTo>
                  <a:pt x="1048589" y="737870"/>
                </a:lnTo>
                <a:lnTo>
                  <a:pt x="1149488" y="737870"/>
                </a:lnTo>
                <a:lnTo>
                  <a:pt x="1248052" y="732790"/>
                </a:lnTo>
                <a:lnTo>
                  <a:pt x="1345852" y="722630"/>
                </a:lnTo>
                <a:lnTo>
                  <a:pt x="1442681" y="707390"/>
                </a:lnTo>
                <a:lnTo>
                  <a:pt x="1490666" y="697230"/>
                </a:lnTo>
                <a:lnTo>
                  <a:pt x="1585649" y="674370"/>
                </a:lnTo>
                <a:lnTo>
                  <a:pt x="1632595" y="660400"/>
                </a:lnTo>
                <a:lnTo>
                  <a:pt x="1037488" y="660400"/>
                </a:lnTo>
                <a:lnTo>
                  <a:pt x="987029" y="657860"/>
                </a:lnTo>
                <a:lnTo>
                  <a:pt x="936725" y="654050"/>
                </a:lnTo>
                <a:lnTo>
                  <a:pt x="886607" y="648970"/>
                </a:lnTo>
                <a:lnTo>
                  <a:pt x="787052" y="633730"/>
                </a:lnTo>
                <a:lnTo>
                  <a:pt x="737676" y="623570"/>
                </a:lnTo>
                <a:lnTo>
                  <a:pt x="688608" y="612140"/>
                </a:lnTo>
                <a:lnTo>
                  <a:pt x="639880" y="599440"/>
                </a:lnTo>
                <a:lnTo>
                  <a:pt x="591521" y="585470"/>
                </a:lnTo>
                <a:lnTo>
                  <a:pt x="543562" y="570230"/>
                </a:lnTo>
                <a:lnTo>
                  <a:pt x="496034" y="553720"/>
                </a:lnTo>
                <a:lnTo>
                  <a:pt x="402394" y="515620"/>
                </a:lnTo>
                <a:lnTo>
                  <a:pt x="356343" y="495300"/>
                </a:lnTo>
                <a:lnTo>
                  <a:pt x="265932" y="449580"/>
                </a:lnTo>
                <a:lnTo>
                  <a:pt x="177979" y="398780"/>
                </a:lnTo>
                <a:lnTo>
                  <a:pt x="135001" y="370840"/>
                </a:lnTo>
                <a:lnTo>
                  <a:pt x="177509" y="342900"/>
                </a:lnTo>
                <a:lnTo>
                  <a:pt x="264786" y="292100"/>
                </a:lnTo>
                <a:lnTo>
                  <a:pt x="309486" y="269240"/>
                </a:lnTo>
                <a:lnTo>
                  <a:pt x="354848" y="247650"/>
                </a:lnTo>
                <a:lnTo>
                  <a:pt x="447421" y="207010"/>
                </a:lnTo>
                <a:lnTo>
                  <a:pt x="494565" y="189230"/>
                </a:lnTo>
                <a:lnTo>
                  <a:pt x="542235" y="172720"/>
                </a:lnTo>
                <a:lnTo>
                  <a:pt x="639015" y="144780"/>
                </a:lnTo>
                <a:lnTo>
                  <a:pt x="688057" y="132080"/>
                </a:lnTo>
                <a:lnTo>
                  <a:pt x="737489" y="120650"/>
                </a:lnTo>
                <a:lnTo>
                  <a:pt x="824559" y="120650"/>
                </a:lnTo>
                <a:lnTo>
                  <a:pt x="834986" y="101600"/>
                </a:lnTo>
                <a:lnTo>
                  <a:pt x="851513" y="99060"/>
                </a:lnTo>
                <a:lnTo>
                  <a:pt x="867805" y="97790"/>
                </a:lnTo>
                <a:lnTo>
                  <a:pt x="884566" y="95250"/>
                </a:lnTo>
                <a:lnTo>
                  <a:pt x="902487" y="93980"/>
                </a:lnTo>
                <a:lnTo>
                  <a:pt x="1663456" y="93980"/>
                </a:lnTo>
                <a:lnTo>
                  <a:pt x="1655997" y="91440"/>
                </a:lnTo>
                <a:lnTo>
                  <a:pt x="1607075" y="76200"/>
                </a:lnTo>
                <a:lnTo>
                  <a:pt x="1508038" y="50800"/>
                </a:lnTo>
                <a:lnTo>
                  <a:pt x="1457993" y="40640"/>
                </a:lnTo>
                <a:lnTo>
                  <a:pt x="1357019" y="22860"/>
                </a:lnTo>
                <a:lnTo>
                  <a:pt x="1306158" y="16510"/>
                </a:lnTo>
                <a:lnTo>
                  <a:pt x="1255093" y="11430"/>
                </a:lnTo>
                <a:lnTo>
                  <a:pt x="1203858" y="7620"/>
                </a:lnTo>
                <a:lnTo>
                  <a:pt x="1152486" y="6350"/>
                </a:lnTo>
                <a:lnTo>
                  <a:pt x="1139752" y="2540"/>
                </a:lnTo>
                <a:lnTo>
                  <a:pt x="1115221" y="0"/>
                </a:lnTo>
                <a:close/>
              </a:path>
              <a:path w="2205354" h="737869" extrusionOk="0">
                <a:moveTo>
                  <a:pt x="824559" y="120650"/>
                </a:moveTo>
                <a:lnTo>
                  <a:pt x="737489" y="120650"/>
                </a:lnTo>
                <a:lnTo>
                  <a:pt x="722044" y="165100"/>
                </a:lnTo>
                <a:lnTo>
                  <a:pt x="712133" y="209550"/>
                </a:lnTo>
                <a:lnTo>
                  <a:pt x="707546" y="254000"/>
                </a:lnTo>
                <a:lnTo>
                  <a:pt x="708075" y="297180"/>
                </a:lnTo>
                <a:lnTo>
                  <a:pt x="713512" y="340360"/>
                </a:lnTo>
                <a:lnTo>
                  <a:pt x="723647" y="382270"/>
                </a:lnTo>
                <a:lnTo>
                  <a:pt x="738271" y="422910"/>
                </a:lnTo>
                <a:lnTo>
                  <a:pt x="757177" y="462280"/>
                </a:lnTo>
                <a:lnTo>
                  <a:pt x="780154" y="499110"/>
                </a:lnTo>
                <a:lnTo>
                  <a:pt x="806996" y="533400"/>
                </a:lnTo>
                <a:lnTo>
                  <a:pt x="837492" y="563880"/>
                </a:lnTo>
                <a:lnTo>
                  <a:pt x="871434" y="591820"/>
                </a:lnTo>
                <a:lnTo>
                  <a:pt x="908613" y="614680"/>
                </a:lnTo>
                <a:lnTo>
                  <a:pt x="948821" y="635000"/>
                </a:lnTo>
                <a:lnTo>
                  <a:pt x="991849" y="650240"/>
                </a:lnTo>
                <a:lnTo>
                  <a:pt x="1037488" y="660400"/>
                </a:lnTo>
                <a:lnTo>
                  <a:pt x="1632595" y="660400"/>
                </a:lnTo>
                <a:lnTo>
                  <a:pt x="1644232" y="656590"/>
                </a:lnTo>
                <a:lnTo>
                  <a:pt x="1187488" y="656590"/>
                </a:lnTo>
                <a:lnTo>
                  <a:pt x="1233584" y="642620"/>
                </a:lnTo>
                <a:lnTo>
                  <a:pt x="1276726" y="624840"/>
                </a:lnTo>
                <a:lnTo>
                  <a:pt x="1316689" y="601980"/>
                </a:lnTo>
                <a:lnTo>
                  <a:pt x="1332359" y="590550"/>
                </a:lnTo>
                <a:lnTo>
                  <a:pt x="1104988" y="590550"/>
                </a:lnTo>
                <a:lnTo>
                  <a:pt x="1059302" y="588010"/>
                </a:lnTo>
                <a:lnTo>
                  <a:pt x="1016175" y="579120"/>
                </a:lnTo>
                <a:lnTo>
                  <a:pt x="975883" y="563880"/>
                </a:lnTo>
                <a:lnTo>
                  <a:pt x="938699" y="544830"/>
                </a:lnTo>
                <a:lnTo>
                  <a:pt x="904900" y="520700"/>
                </a:lnTo>
                <a:lnTo>
                  <a:pt x="874759" y="491490"/>
                </a:lnTo>
                <a:lnTo>
                  <a:pt x="848551" y="459740"/>
                </a:lnTo>
                <a:lnTo>
                  <a:pt x="826550" y="425450"/>
                </a:lnTo>
                <a:lnTo>
                  <a:pt x="809033" y="388620"/>
                </a:lnTo>
                <a:lnTo>
                  <a:pt x="796272" y="349250"/>
                </a:lnTo>
                <a:lnTo>
                  <a:pt x="788543" y="308610"/>
                </a:lnTo>
                <a:lnTo>
                  <a:pt x="786120" y="266700"/>
                </a:lnTo>
                <a:lnTo>
                  <a:pt x="789278" y="224790"/>
                </a:lnTo>
                <a:lnTo>
                  <a:pt x="798292" y="182880"/>
                </a:lnTo>
                <a:lnTo>
                  <a:pt x="813437" y="140970"/>
                </a:lnTo>
                <a:lnTo>
                  <a:pt x="824559" y="120650"/>
                </a:lnTo>
                <a:close/>
              </a:path>
              <a:path w="2205354" h="737869" extrusionOk="0">
                <a:moveTo>
                  <a:pt x="1738767" y="120650"/>
                </a:moveTo>
                <a:lnTo>
                  <a:pt x="1467485" y="120650"/>
                </a:lnTo>
                <a:lnTo>
                  <a:pt x="1516875" y="132080"/>
                </a:lnTo>
                <a:lnTo>
                  <a:pt x="1565809" y="144780"/>
                </a:lnTo>
                <a:lnTo>
                  <a:pt x="1614272" y="158750"/>
                </a:lnTo>
                <a:lnTo>
                  <a:pt x="1662249" y="173990"/>
                </a:lnTo>
                <a:lnTo>
                  <a:pt x="1709729" y="190500"/>
                </a:lnTo>
                <a:lnTo>
                  <a:pt x="1803138" y="228600"/>
                </a:lnTo>
                <a:lnTo>
                  <a:pt x="1849041" y="248920"/>
                </a:lnTo>
                <a:lnTo>
                  <a:pt x="1939173" y="294640"/>
                </a:lnTo>
                <a:lnTo>
                  <a:pt x="1983376" y="318770"/>
                </a:lnTo>
                <a:lnTo>
                  <a:pt x="2026984" y="344170"/>
                </a:lnTo>
                <a:lnTo>
                  <a:pt x="2069985" y="370840"/>
                </a:lnTo>
                <a:lnTo>
                  <a:pt x="2028210" y="397510"/>
                </a:lnTo>
                <a:lnTo>
                  <a:pt x="1985791" y="422910"/>
                </a:lnTo>
                <a:lnTo>
                  <a:pt x="1942751" y="447040"/>
                </a:lnTo>
                <a:lnTo>
                  <a:pt x="1899112" y="469900"/>
                </a:lnTo>
                <a:lnTo>
                  <a:pt x="1854896" y="491490"/>
                </a:lnTo>
                <a:lnTo>
                  <a:pt x="1810124" y="511810"/>
                </a:lnTo>
                <a:lnTo>
                  <a:pt x="1764818" y="530860"/>
                </a:lnTo>
                <a:lnTo>
                  <a:pt x="1719001" y="548640"/>
                </a:lnTo>
                <a:lnTo>
                  <a:pt x="1672693" y="565150"/>
                </a:lnTo>
                <a:lnTo>
                  <a:pt x="1625918" y="580390"/>
                </a:lnTo>
                <a:lnTo>
                  <a:pt x="1578696" y="594360"/>
                </a:lnTo>
                <a:lnTo>
                  <a:pt x="1531051" y="607060"/>
                </a:lnTo>
                <a:lnTo>
                  <a:pt x="1483002" y="618490"/>
                </a:lnTo>
                <a:lnTo>
                  <a:pt x="1434574" y="628650"/>
                </a:lnTo>
                <a:lnTo>
                  <a:pt x="1336662" y="643890"/>
                </a:lnTo>
                <a:lnTo>
                  <a:pt x="1287223" y="648970"/>
                </a:lnTo>
                <a:lnTo>
                  <a:pt x="1187488" y="656590"/>
                </a:lnTo>
                <a:lnTo>
                  <a:pt x="1644232" y="656590"/>
                </a:lnTo>
                <a:lnTo>
                  <a:pt x="1725267" y="629920"/>
                </a:lnTo>
                <a:lnTo>
                  <a:pt x="1816140" y="594360"/>
                </a:lnTo>
                <a:lnTo>
                  <a:pt x="1860836" y="574040"/>
                </a:lnTo>
                <a:lnTo>
                  <a:pt x="1948620" y="530860"/>
                </a:lnTo>
                <a:lnTo>
                  <a:pt x="2034087" y="482600"/>
                </a:lnTo>
                <a:lnTo>
                  <a:pt x="2075886" y="457200"/>
                </a:lnTo>
                <a:lnTo>
                  <a:pt x="2117029" y="429260"/>
                </a:lnTo>
                <a:lnTo>
                  <a:pt x="2157488" y="401320"/>
                </a:lnTo>
                <a:lnTo>
                  <a:pt x="2204986" y="370840"/>
                </a:lnTo>
                <a:lnTo>
                  <a:pt x="2157488" y="340360"/>
                </a:lnTo>
                <a:lnTo>
                  <a:pt x="2115299" y="312420"/>
                </a:lnTo>
                <a:lnTo>
                  <a:pt x="2072328" y="284480"/>
                </a:lnTo>
                <a:lnTo>
                  <a:pt x="2028608" y="257810"/>
                </a:lnTo>
                <a:lnTo>
                  <a:pt x="1984175" y="232410"/>
                </a:lnTo>
                <a:lnTo>
                  <a:pt x="1939061" y="208280"/>
                </a:lnTo>
                <a:lnTo>
                  <a:pt x="1893300" y="185420"/>
                </a:lnTo>
                <a:lnTo>
                  <a:pt x="1846928" y="163830"/>
                </a:lnTo>
                <a:lnTo>
                  <a:pt x="1799978" y="143510"/>
                </a:lnTo>
                <a:lnTo>
                  <a:pt x="1738767" y="120650"/>
                </a:lnTo>
                <a:close/>
              </a:path>
              <a:path w="2205354" h="737869" extrusionOk="0">
                <a:moveTo>
                  <a:pt x="1663456" y="93980"/>
                </a:moveTo>
                <a:lnTo>
                  <a:pt x="1304988" y="93980"/>
                </a:lnTo>
                <a:lnTo>
                  <a:pt x="1372489" y="101600"/>
                </a:lnTo>
                <a:lnTo>
                  <a:pt x="1394478" y="140970"/>
                </a:lnTo>
                <a:lnTo>
                  <a:pt x="1410008" y="182880"/>
                </a:lnTo>
                <a:lnTo>
                  <a:pt x="1419357" y="224790"/>
                </a:lnTo>
                <a:lnTo>
                  <a:pt x="1422801" y="266700"/>
                </a:lnTo>
                <a:lnTo>
                  <a:pt x="1420621" y="307340"/>
                </a:lnTo>
                <a:lnTo>
                  <a:pt x="1413094" y="347980"/>
                </a:lnTo>
                <a:lnTo>
                  <a:pt x="1400499" y="387350"/>
                </a:lnTo>
                <a:lnTo>
                  <a:pt x="1383114" y="424180"/>
                </a:lnTo>
                <a:lnTo>
                  <a:pt x="1361217" y="459740"/>
                </a:lnTo>
                <a:lnTo>
                  <a:pt x="1335086" y="491490"/>
                </a:lnTo>
                <a:lnTo>
                  <a:pt x="1305001" y="519430"/>
                </a:lnTo>
                <a:lnTo>
                  <a:pt x="1271238" y="543560"/>
                </a:lnTo>
                <a:lnTo>
                  <a:pt x="1234078" y="563880"/>
                </a:lnTo>
                <a:lnTo>
                  <a:pt x="1193797" y="579120"/>
                </a:lnTo>
                <a:lnTo>
                  <a:pt x="1150674" y="588010"/>
                </a:lnTo>
                <a:lnTo>
                  <a:pt x="1104988" y="590550"/>
                </a:lnTo>
                <a:lnTo>
                  <a:pt x="1332359" y="590550"/>
                </a:lnTo>
                <a:lnTo>
                  <a:pt x="1386193" y="543560"/>
                </a:lnTo>
                <a:lnTo>
                  <a:pt x="1415290" y="509270"/>
                </a:lnTo>
                <a:lnTo>
                  <a:pt x="1440319" y="472440"/>
                </a:lnTo>
                <a:lnTo>
                  <a:pt x="1461060" y="433070"/>
                </a:lnTo>
                <a:lnTo>
                  <a:pt x="1477289" y="391160"/>
                </a:lnTo>
                <a:lnTo>
                  <a:pt x="1488785" y="347980"/>
                </a:lnTo>
                <a:lnTo>
                  <a:pt x="1495325" y="303530"/>
                </a:lnTo>
                <a:lnTo>
                  <a:pt x="1496688" y="257810"/>
                </a:lnTo>
                <a:lnTo>
                  <a:pt x="1492650" y="212090"/>
                </a:lnTo>
                <a:lnTo>
                  <a:pt x="1482990" y="166370"/>
                </a:lnTo>
                <a:lnTo>
                  <a:pt x="1467485" y="120650"/>
                </a:lnTo>
                <a:lnTo>
                  <a:pt x="1738767" y="120650"/>
                </a:lnTo>
                <a:lnTo>
                  <a:pt x="1704478" y="107950"/>
                </a:lnTo>
                <a:lnTo>
                  <a:pt x="1663456" y="93980"/>
                </a:lnTo>
                <a:close/>
              </a:path>
              <a:path w="2205354" h="737869" extrusionOk="0">
                <a:moveTo>
                  <a:pt x="1304988" y="93980"/>
                </a:moveTo>
                <a:lnTo>
                  <a:pt x="902486" y="93980"/>
                </a:lnTo>
                <a:lnTo>
                  <a:pt x="875171" y="129540"/>
                </a:lnTo>
                <a:lnTo>
                  <a:pt x="855014" y="167640"/>
                </a:lnTo>
                <a:lnTo>
                  <a:pt x="841711" y="207010"/>
                </a:lnTo>
                <a:lnTo>
                  <a:pt x="834954" y="247650"/>
                </a:lnTo>
                <a:lnTo>
                  <a:pt x="834436" y="288290"/>
                </a:lnTo>
                <a:lnTo>
                  <a:pt x="839852" y="327660"/>
                </a:lnTo>
                <a:lnTo>
                  <a:pt x="850894" y="365760"/>
                </a:lnTo>
                <a:lnTo>
                  <a:pt x="867256" y="401320"/>
                </a:lnTo>
                <a:lnTo>
                  <a:pt x="888631" y="434340"/>
                </a:lnTo>
                <a:lnTo>
                  <a:pt x="914713" y="464820"/>
                </a:lnTo>
                <a:lnTo>
                  <a:pt x="945195" y="491490"/>
                </a:lnTo>
                <a:lnTo>
                  <a:pt x="979770" y="511810"/>
                </a:lnTo>
                <a:lnTo>
                  <a:pt x="1018131" y="528320"/>
                </a:lnTo>
                <a:lnTo>
                  <a:pt x="1059973" y="538480"/>
                </a:lnTo>
                <a:lnTo>
                  <a:pt x="1104988" y="541020"/>
                </a:lnTo>
                <a:lnTo>
                  <a:pt x="1149972" y="537210"/>
                </a:lnTo>
                <a:lnTo>
                  <a:pt x="1191725" y="527050"/>
                </a:lnTo>
                <a:lnTo>
                  <a:pt x="1229948" y="510540"/>
                </a:lnTo>
                <a:lnTo>
                  <a:pt x="1264345" y="488950"/>
                </a:lnTo>
                <a:lnTo>
                  <a:pt x="1294618" y="463550"/>
                </a:lnTo>
                <a:lnTo>
                  <a:pt x="1320469" y="433070"/>
                </a:lnTo>
                <a:lnTo>
                  <a:pt x="1341599" y="400050"/>
                </a:lnTo>
                <a:lnTo>
                  <a:pt x="1357712" y="363220"/>
                </a:lnTo>
                <a:lnTo>
                  <a:pt x="1368509" y="325120"/>
                </a:lnTo>
                <a:lnTo>
                  <a:pt x="1373693" y="285750"/>
                </a:lnTo>
                <a:lnTo>
                  <a:pt x="1372966" y="246380"/>
                </a:lnTo>
                <a:lnTo>
                  <a:pt x="1366029" y="205740"/>
                </a:lnTo>
                <a:lnTo>
                  <a:pt x="1352586" y="167640"/>
                </a:lnTo>
                <a:lnTo>
                  <a:pt x="1332338" y="129540"/>
                </a:lnTo>
                <a:lnTo>
                  <a:pt x="1304988" y="9398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3" name="object 23"/>
          <p:cNvSpPr/>
          <p:nvPr/>
        </p:nvSpPr>
        <p:spPr bwMode="auto">
          <a:xfrm>
            <a:off x="49974" y="789444"/>
            <a:ext cx="2458085" cy="853440"/>
          </a:xfrm>
          <a:custGeom>
            <a:avLst/>
            <a:gdLst/>
            <a:ahLst/>
            <a:cxnLst/>
            <a:rect l="l" t="t" r="r" b="b"/>
            <a:pathLst>
              <a:path w="2458085" h="853439" extrusionOk="0">
                <a:moveTo>
                  <a:pt x="2457488" y="75552"/>
                </a:moveTo>
                <a:lnTo>
                  <a:pt x="2379992" y="75552"/>
                </a:lnTo>
                <a:lnTo>
                  <a:pt x="2379992" y="775550"/>
                </a:lnTo>
                <a:lnTo>
                  <a:pt x="2457488" y="775550"/>
                </a:lnTo>
                <a:lnTo>
                  <a:pt x="2457488" y="75552"/>
                </a:lnTo>
                <a:close/>
              </a:path>
              <a:path w="2458085" h="853439" extrusionOk="0">
                <a:moveTo>
                  <a:pt x="2457488" y="0"/>
                </a:moveTo>
                <a:lnTo>
                  <a:pt x="0" y="0"/>
                </a:lnTo>
                <a:lnTo>
                  <a:pt x="0" y="74930"/>
                </a:lnTo>
                <a:lnTo>
                  <a:pt x="0" y="775970"/>
                </a:lnTo>
                <a:lnTo>
                  <a:pt x="0" y="853440"/>
                </a:lnTo>
                <a:lnTo>
                  <a:pt x="2457488" y="853440"/>
                </a:lnTo>
                <a:lnTo>
                  <a:pt x="2457488" y="775970"/>
                </a:lnTo>
                <a:lnTo>
                  <a:pt x="74993" y="775970"/>
                </a:lnTo>
                <a:lnTo>
                  <a:pt x="74993" y="74930"/>
                </a:lnTo>
                <a:lnTo>
                  <a:pt x="2457488" y="74930"/>
                </a:lnTo>
                <a:lnTo>
                  <a:pt x="2457488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24" name="object 24"/>
          <p:cNvGrpSpPr/>
          <p:nvPr/>
        </p:nvGrpSpPr>
        <p:grpSpPr bwMode="auto">
          <a:xfrm>
            <a:off x="0" y="1064996"/>
            <a:ext cx="8512810" cy="9022715"/>
            <a:chOff x="0" y="1064996"/>
            <a:chExt cx="8512810" cy="9022715"/>
          </a:xfrm>
        </p:grpSpPr>
        <p:sp>
          <p:nvSpPr>
            <p:cNvPr id="25" name="object 25"/>
            <p:cNvSpPr/>
            <p:nvPr/>
          </p:nvSpPr>
          <p:spPr bwMode="auto">
            <a:xfrm>
              <a:off x="24968" y="8769972"/>
              <a:ext cx="757555" cy="730250"/>
            </a:xfrm>
            <a:custGeom>
              <a:avLst/>
              <a:gdLst/>
              <a:ahLst/>
              <a:cxnLst/>
              <a:rect l="l" t="t" r="r" b="b"/>
              <a:pathLst>
                <a:path w="757555" h="730250" extrusionOk="0">
                  <a:moveTo>
                    <a:pt x="312508" y="197485"/>
                  </a:moveTo>
                  <a:lnTo>
                    <a:pt x="0" y="344995"/>
                  </a:lnTo>
                  <a:lnTo>
                    <a:pt x="0" y="457492"/>
                  </a:lnTo>
                  <a:lnTo>
                    <a:pt x="312508" y="604989"/>
                  </a:lnTo>
                  <a:lnTo>
                    <a:pt x="312508" y="512495"/>
                  </a:lnTo>
                  <a:lnTo>
                    <a:pt x="67500" y="402488"/>
                  </a:lnTo>
                  <a:lnTo>
                    <a:pt x="312508" y="289991"/>
                  </a:lnTo>
                  <a:lnTo>
                    <a:pt x="312508" y="197485"/>
                  </a:lnTo>
                  <a:close/>
                </a:path>
                <a:path w="757555" h="730250" extrusionOk="0">
                  <a:moveTo>
                    <a:pt x="757504" y="0"/>
                  </a:moveTo>
                  <a:lnTo>
                    <a:pt x="652500" y="0"/>
                  </a:lnTo>
                  <a:lnTo>
                    <a:pt x="359994" y="729996"/>
                  </a:lnTo>
                  <a:lnTo>
                    <a:pt x="464997" y="729996"/>
                  </a:lnTo>
                  <a:lnTo>
                    <a:pt x="757504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6" name="object 26"/>
            <p:cNvSpPr/>
            <p:nvPr/>
          </p:nvSpPr>
          <p:spPr bwMode="auto">
            <a:xfrm>
              <a:off x="342468" y="9072461"/>
              <a:ext cx="8087995" cy="1015365"/>
            </a:xfrm>
            <a:custGeom>
              <a:avLst/>
              <a:gdLst/>
              <a:ahLst/>
              <a:cxnLst/>
              <a:rect l="l" t="t" r="r" b="b"/>
              <a:pathLst>
                <a:path w="8087994" h="1015365" extrusionOk="0">
                  <a:moveTo>
                    <a:pt x="2357488" y="482498"/>
                  </a:moveTo>
                  <a:lnTo>
                    <a:pt x="2227491" y="260007"/>
                  </a:lnTo>
                  <a:lnTo>
                    <a:pt x="2097493" y="482498"/>
                  </a:lnTo>
                  <a:lnTo>
                    <a:pt x="2187486" y="482498"/>
                  </a:lnTo>
                  <a:lnTo>
                    <a:pt x="2187486" y="677506"/>
                  </a:lnTo>
                  <a:lnTo>
                    <a:pt x="2180094" y="723061"/>
                  </a:lnTo>
                  <a:lnTo>
                    <a:pt x="2159635" y="762381"/>
                  </a:lnTo>
                  <a:lnTo>
                    <a:pt x="2128621" y="793419"/>
                  </a:lnTo>
                  <a:lnTo>
                    <a:pt x="2089569" y="814146"/>
                  </a:lnTo>
                  <a:lnTo>
                    <a:pt x="2044992" y="822502"/>
                  </a:lnTo>
                  <a:lnTo>
                    <a:pt x="1562493" y="822502"/>
                  </a:lnTo>
                  <a:lnTo>
                    <a:pt x="1562493" y="702500"/>
                  </a:lnTo>
                  <a:lnTo>
                    <a:pt x="1260005" y="702500"/>
                  </a:lnTo>
                  <a:lnTo>
                    <a:pt x="1260005" y="822502"/>
                  </a:lnTo>
                  <a:lnTo>
                    <a:pt x="325005" y="822502"/>
                  </a:lnTo>
                  <a:lnTo>
                    <a:pt x="308597" y="774141"/>
                  </a:lnTo>
                  <a:lnTo>
                    <a:pt x="282003" y="736828"/>
                  </a:lnTo>
                  <a:lnTo>
                    <a:pt x="247599" y="710184"/>
                  </a:lnTo>
                  <a:lnTo>
                    <a:pt x="207797" y="693864"/>
                  </a:lnTo>
                  <a:lnTo>
                    <a:pt x="164998" y="687501"/>
                  </a:lnTo>
                  <a:lnTo>
                    <a:pt x="117843" y="693788"/>
                  </a:lnTo>
                  <a:lnTo>
                    <a:pt x="74523" y="712546"/>
                  </a:lnTo>
                  <a:lnTo>
                    <a:pt x="38277" y="743661"/>
                  </a:lnTo>
                  <a:lnTo>
                    <a:pt x="12357" y="787019"/>
                  </a:lnTo>
                  <a:lnTo>
                    <a:pt x="0" y="842505"/>
                  </a:lnTo>
                  <a:lnTo>
                    <a:pt x="4584" y="893470"/>
                  </a:lnTo>
                  <a:lnTo>
                    <a:pt x="21666" y="936117"/>
                  </a:lnTo>
                  <a:lnTo>
                    <a:pt x="48755" y="970000"/>
                  </a:lnTo>
                  <a:lnTo>
                    <a:pt x="83337" y="994727"/>
                  </a:lnTo>
                  <a:lnTo>
                    <a:pt x="122910" y="1009865"/>
                  </a:lnTo>
                  <a:lnTo>
                    <a:pt x="164998" y="1014996"/>
                  </a:lnTo>
                  <a:lnTo>
                    <a:pt x="213118" y="1007884"/>
                  </a:lnTo>
                  <a:lnTo>
                    <a:pt x="257505" y="986243"/>
                  </a:lnTo>
                  <a:lnTo>
                    <a:pt x="294373" y="949604"/>
                  </a:lnTo>
                  <a:lnTo>
                    <a:pt x="320001" y="897496"/>
                  </a:lnTo>
                  <a:lnTo>
                    <a:pt x="1260005" y="897496"/>
                  </a:lnTo>
                  <a:lnTo>
                    <a:pt x="1260005" y="1005001"/>
                  </a:lnTo>
                  <a:lnTo>
                    <a:pt x="1562493" y="1005001"/>
                  </a:lnTo>
                  <a:lnTo>
                    <a:pt x="1562493" y="897496"/>
                  </a:lnTo>
                  <a:lnTo>
                    <a:pt x="2042490" y="897496"/>
                  </a:lnTo>
                  <a:lnTo>
                    <a:pt x="2087930" y="893076"/>
                  </a:lnTo>
                  <a:lnTo>
                    <a:pt x="2129993" y="880351"/>
                  </a:lnTo>
                  <a:lnTo>
                    <a:pt x="2167813" y="860196"/>
                  </a:lnTo>
                  <a:lnTo>
                    <a:pt x="2200618" y="833437"/>
                  </a:lnTo>
                  <a:lnTo>
                    <a:pt x="2227542" y="800938"/>
                  </a:lnTo>
                  <a:lnTo>
                    <a:pt x="2247798" y="763562"/>
                  </a:lnTo>
                  <a:lnTo>
                    <a:pt x="2260549" y="722122"/>
                  </a:lnTo>
                  <a:lnTo>
                    <a:pt x="2264994" y="677506"/>
                  </a:lnTo>
                  <a:lnTo>
                    <a:pt x="2264994" y="482498"/>
                  </a:lnTo>
                  <a:lnTo>
                    <a:pt x="2357488" y="482498"/>
                  </a:lnTo>
                  <a:close/>
                </a:path>
                <a:path w="8087994" h="1015365" extrusionOk="0">
                  <a:moveTo>
                    <a:pt x="8087449" y="152501"/>
                  </a:moveTo>
                  <a:lnTo>
                    <a:pt x="7862456" y="20002"/>
                  </a:lnTo>
                  <a:lnTo>
                    <a:pt x="7862456" y="112509"/>
                  </a:lnTo>
                  <a:lnTo>
                    <a:pt x="7582459" y="112509"/>
                  </a:lnTo>
                  <a:lnTo>
                    <a:pt x="7582459" y="0"/>
                  </a:lnTo>
                  <a:lnTo>
                    <a:pt x="7279957" y="0"/>
                  </a:lnTo>
                  <a:lnTo>
                    <a:pt x="7279957" y="112509"/>
                  </a:lnTo>
                  <a:lnTo>
                    <a:pt x="6124968" y="112509"/>
                  </a:lnTo>
                  <a:lnTo>
                    <a:pt x="6096838" y="124612"/>
                  </a:lnTo>
                  <a:lnTo>
                    <a:pt x="6087465" y="151257"/>
                  </a:lnTo>
                  <a:lnTo>
                    <a:pt x="6096838" y="177901"/>
                  </a:lnTo>
                  <a:lnTo>
                    <a:pt x="6124968" y="190004"/>
                  </a:lnTo>
                  <a:lnTo>
                    <a:pt x="7279957" y="190004"/>
                  </a:lnTo>
                  <a:lnTo>
                    <a:pt x="7279957" y="305003"/>
                  </a:lnTo>
                  <a:lnTo>
                    <a:pt x="7582459" y="305003"/>
                  </a:lnTo>
                  <a:lnTo>
                    <a:pt x="7582459" y="190004"/>
                  </a:lnTo>
                  <a:lnTo>
                    <a:pt x="7862456" y="190004"/>
                  </a:lnTo>
                  <a:lnTo>
                    <a:pt x="7862456" y="280009"/>
                  </a:lnTo>
                  <a:lnTo>
                    <a:pt x="8087449" y="1525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7" name="object 27"/>
            <p:cNvSpPr/>
            <p:nvPr/>
          </p:nvSpPr>
          <p:spPr bwMode="auto">
            <a:xfrm>
              <a:off x="1713077" y="1064996"/>
              <a:ext cx="6799580" cy="2132965"/>
            </a:xfrm>
            <a:custGeom>
              <a:avLst/>
              <a:gdLst/>
              <a:ahLst/>
              <a:cxnLst/>
              <a:rect l="l" t="t" r="r" b="b"/>
              <a:pathLst>
                <a:path w="6799579" h="2132965" extrusionOk="0">
                  <a:moveTo>
                    <a:pt x="2891866" y="1969985"/>
                  </a:moveTo>
                  <a:lnTo>
                    <a:pt x="2666873" y="1842490"/>
                  </a:lnTo>
                  <a:lnTo>
                    <a:pt x="2666873" y="1934984"/>
                  </a:lnTo>
                  <a:lnTo>
                    <a:pt x="39382" y="1934984"/>
                  </a:lnTo>
                  <a:lnTo>
                    <a:pt x="9842" y="1947062"/>
                  </a:lnTo>
                  <a:lnTo>
                    <a:pt x="0" y="1973427"/>
                  </a:lnTo>
                  <a:lnTo>
                    <a:pt x="9842" y="1999335"/>
                  </a:lnTo>
                  <a:lnTo>
                    <a:pt x="39382" y="2009990"/>
                  </a:lnTo>
                  <a:lnTo>
                    <a:pt x="2666873" y="2009990"/>
                  </a:lnTo>
                  <a:lnTo>
                    <a:pt x="2666873" y="2102485"/>
                  </a:lnTo>
                  <a:lnTo>
                    <a:pt x="2891866" y="1969985"/>
                  </a:lnTo>
                  <a:close/>
                </a:path>
                <a:path w="6799579" h="2132965" extrusionOk="0">
                  <a:moveTo>
                    <a:pt x="6799351" y="1909991"/>
                  </a:moveTo>
                  <a:lnTo>
                    <a:pt x="6709346" y="1909991"/>
                  </a:lnTo>
                  <a:lnTo>
                    <a:pt x="6709346" y="477494"/>
                  </a:lnTo>
                  <a:lnTo>
                    <a:pt x="6705447" y="428879"/>
                  </a:lnTo>
                  <a:lnTo>
                    <a:pt x="6695326" y="382066"/>
                  </a:lnTo>
                  <a:lnTo>
                    <a:pt x="6679374" y="337502"/>
                  </a:lnTo>
                  <a:lnTo>
                    <a:pt x="6658038" y="295656"/>
                  </a:lnTo>
                  <a:lnTo>
                    <a:pt x="6631737" y="256959"/>
                  </a:lnTo>
                  <a:lnTo>
                    <a:pt x="6600901" y="221881"/>
                  </a:lnTo>
                  <a:lnTo>
                    <a:pt x="6565951" y="190855"/>
                  </a:lnTo>
                  <a:lnTo>
                    <a:pt x="6527305" y="164350"/>
                  </a:lnTo>
                  <a:lnTo>
                    <a:pt x="6485395" y="142811"/>
                  </a:lnTo>
                  <a:lnTo>
                    <a:pt x="6440652" y="126695"/>
                  </a:lnTo>
                  <a:lnTo>
                    <a:pt x="6393485" y="116433"/>
                  </a:lnTo>
                  <a:lnTo>
                    <a:pt x="6344348" y="112496"/>
                  </a:lnTo>
                  <a:lnTo>
                    <a:pt x="5481853" y="112496"/>
                  </a:lnTo>
                  <a:lnTo>
                    <a:pt x="5481853" y="0"/>
                  </a:lnTo>
                  <a:lnTo>
                    <a:pt x="5179352" y="0"/>
                  </a:lnTo>
                  <a:lnTo>
                    <a:pt x="5179352" y="302501"/>
                  </a:lnTo>
                  <a:lnTo>
                    <a:pt x="5481853" y="302501"/>
                  </a:lnTo>
                  <a:lnTo>
                    <a:pt x="5481853" y="185000"/>
                  </a:lnTo>
                  <a:lnTo>
                    <a:pt x="6344348" y="185000"/>
                  </a:lnTo>
                  <a:lnTo>
                    <a:pt x="6391275" y="188747"/>
                  </a:lnTo>
                  <a:lnTo>
                    <a:pt x="6435699" y="199580"/>
                  </a:lnTo>
                  <a:lnTo>
                    <a:pt x="6477063" y="217004"/>
                  </a:lnTo>
                  <a:lnTo>
                    <a:pt x="6514820" y="240449"/>
                  </a:lnTo>
                  <a:lnTo>
                    <a:pt x="6548399" y="269379"/>
                  </a:lnTo>
                  <a:lnTo>
                    <a:pt x="6577254" y="303263"/>
                  </a:lnTo>
                  <a:lnTo>
                    <a:pt x="6600838" y="341553"/>
                  </a:lnTo>
                  <a:lnTo>
                    <a:pt x="6618579" y="383717"/>
                  </a:lnTo>
                  <a:lnTo>
                    <a:pt x="6629921" y="429221"/>
                  </a:lnTo>
                  <a:lnTo>
                    <a:pt x="6634340" y="477494"/>
                  </a:lnTo>
                  <a:lnTo>
                    <a:pt x="6634340" y="1909991"/>
                  </a:lnTo>
                  <a:lnTo>
                    <a:pt x="6541846" y="1909991"/>
                  </a:lnTo>
                  <a:lnTo>
                    <a:pt x="6669341" y="2132495"/>
                  </a:lnTo>
                  <a:lnTo>
                    <a:pt x="6799351" y="1909991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8" name="object 28"/>
            <p:cNvSpPr/>
            <p:nvPr/>
          </p:nvSpPr>
          <p:spPr bwMode="auto">
            <a:xfrm>
              <a:off x="339966" y="2869704"/>
              <a:ext cx="330200" cy="335280"/>
            </a:xfrm>
            <a:custGeom>
              <a:avLst/>
              <a:gdLst/>
              <a:ahLst/>
              <a:cxnLst/>
              <a:rect l="l" t="t" r="r" b="b"/>
              <a:pathLst>
                <a:path w="330200" h="335280" extrusionOk="0">
                  <a:moveTo>
                    <a:pt x="329996" y="130810"/>
                  </a:moveTo>
                  <a:lnTo>
                    <a:pt x="199999" y="130810"/>
                  </a:lnTo>
                  <a:lnTo>
                    <a:pt x="199999" y="0"/>
                  </a:lnTo>
                  <a:lnTo>
                    <a:pt x="125006" y="0"/>
                  </a:lnTo>
                  <a:lnTo>
                    <a:pt x="125006" y="130810"/>
                  </a:lnTo>
                  <a:lnTo>
                    <a:pt x="0" y="130810"/>
                  </a:lnTo>
                  <a:lnTo>
                    <a:pt x="0" y="205740"/>
                  </a:lnTo>
                  <a:lnTo>
                    <a:pt x="125006" y="205740"/>
                  </a:lnTo>
                  <a:lnTo>
                    <a:pt x="125006" y="335280"/>
                  </a:lnTo>
                  <a:lnTo>
                    <a:pt x="199999" y="335280"/>
                  </a:lnTo>
                  <a:lnTo>
                    <a:pt x="199999" y="205740"/>
                  </a:lnTo>
                  <a:lnTo>
                    <a:pt x="329996" y="205740"/>
                  </a:lnTo>
                  <a:lnTo>
                    <a:pt x="329996" y="1308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9" name="object 29"/>
            <p:cNvSpPr/>
            <p:nvPr/>
          </p:nvSpPr>
          <p:spPr bwMode="auto">
            <a:xfrm>
              <a:off x="0" y="3287483"/>
              <a:ext cx="3122930" cy="6795134"/>
            </a:xfrm>
            <a:custGeom>
              <a:avLst/>
              <a:gdLst/>
              <a:ahLst/>
              <a:cxnLst/>
              <a:rect l="l" t="t" r="r" b="b"/>
              <a:pathLst>
                <a:path w="3122930" h="6795134" extrusionOk="0">
                  <a:moveTo>
                    <a:pt x="37477" y="6492481"/>
                  </a:moveTo>
                  <a:lnTo>
                    <a:pt x="0" y="6492481"/>
                  </a:lnTo>
                  <a:lnTo>
                    <a:pt x="0" y="6794982"/>
                  </a:lnTo>
                  <a:lnTo>
                    <a:pt x="37477" y="6794982"/>
                  </a:lnTo>
                  <a:lnTo>
                    <a:pt x="37477" y="6492481"/>
                  </a:lnTo>
                  <a:close/>
                </a:path>
                <a:path w="3122930" h="6795134" extrusionOk="0">
                  <a:moveTo>
                    <a:pt x="2932353" y="5346484"/>
                  </a:moveTo>
                  <a:lnTo>
                    <a:pt x="2930753" y="5306746"/>
                  </a:lnTo>
                  <a:lnTo>
                    <a:pt x="2921406" y="5268493"/>
                  </a:lnTo>
                  <a:lnTo>
                    <a:pt x="2904896" y="5232920"/>
                  </a:lnTo>
                  <a:lnTo>
                    <a:pt x="2881795" y="5201234"/>
                  </a:lnTo>
                  <a:lnTo>
                    <a:pt x="2854960" y="5176736"/>
                  </a:lnTo>
                  <a:lnTo>
                    <a:pt x="2854960" y="5334978"/>
                  </a:lnTo>
                  <a:lnTo>
                    <a:pt x="2845308" y="5382641"/>
                  </a:lnTo>
                  <a:lnTo>
                    <a:pt x="2819019" y="5421858"/>
                  </a:lnTo>
                  <a:lnTo>
                    <a:pt x="2780068" y="5448884"/>
                  </a:lnTo>
                  <a:lnTo>
                    <a:pt x="2732455" y="5459971"/>
                  </a:lnTo>
                  <a:lnTo>
                    <a:pt x="2688907" y="5452275"/>
                  </a:lnTo>
                  <a:lnTo>
                    <a:pt x="2653449" y="5431409"/>
                  </a:lnTo>
                  <a:lnTo>
                    <a:pt x="2627426" y="5400751"/>
                  </a:lnTo>
                  <a:lnTo>
                    <a:pt x="2612212" y="5363654"/>
                  </a:lnTo>
                  <a:lnTo>
                    <a:pt x="2609164" y="5323510"/>
                  </a:lnTo>
                  <a:lnTo>
                    <a:pt x="2619616" y="5283657"/>
                  </a:lnTo>
                  <a:lnTo>
                    <a:pt x="2644952" y="5247475"/>
                  </a:lnTo>
                  <a:lnTo>
                    <a:pt x="2686520" y="5220297"/>
                  </a:lnTo>
                  <a:lnTo>
                    <a:pt x="2729954" y="5209984"/>
                  </a:lnTo>
                  <a:lnTo>
                    <a:pt x="2776905" y="5218976"/>
                  </a:lnTo>
                  <a:lnTo>
                    <a:pt x="2816822" y="5244363"/>
                  </a:lnTo>
                  <a:lnTo>
                    <a:pt x="2844558" y="5283822"/>
                  </a:lnTo>
                  <a:lnTo>
                    <a:pt x="2854960" y="5334978"/>
                  </a:lnTo>
                  <a:lnTo>
                    <a:pt x="2854960" y="5176736"/>
                  </a:lnTo>
                  <a:lnTo>
                    <a:pt x="2852674" y="5174640"/>
                  </a:lnTo>
                  <a:lnTo>
                    <a:pt x="2818104" y="5154346"/>
                  </a:lnTo>
                  <a:lnTo>
                    <a:pt x="2778683" y="5141557"/>
                  </a:lnTo>
                  <a:lnTo>
                    <a:pt x="2734957" y="5137480"/>
                  </a:lnTo>
                  <a:lnTo>
                    <a:pt x="2732455" y="5137480"/>
                  </a:lnTo>
                  <a:lnTo>
                    <a:pt x="2685199" y="5142916"/>
                  </a:lnTo>
                  <a:lnTo>
                    <a:pt x="2641892" y="5158410"/>
                  </a:lnTo>
                  <a:lnTo>
                    <a:pt x="2604020" y="5182794"/>
                  </a:lnTo>
                  <a:lnTo>
                    <a:pt x="2573007" y="5214886"/>
                  </a:lnTo>
                  <a:lnTo>
                    <a:pt x="2550337" y="5253507"/>
                  </a:lnTo>
                  <a:lnTo>
                    <a:pt x="2537460" y="5297475"/>
                  </a:lnTo>
                  <a:lnTo>
                    <a:pt x="2494965" y="5297475"/>
                  </a:lnTo>
                  <a:lnTo>
                    <a:pt x="2465425" y="5309590"/>
                  </a:lnTo>
                  <a:lnTo>
                    <a:pt x="2455583" y="5336235"/>
                  </a:lnTo>
                  <a:lnTo>
                    <a:pt x="2465425" y="5362880"/>
                  </a:lnTo>
                  <a:lnTo>
                    <a:pt x="2494965" y="5374983"/>
                  </a:lnTo>
                  <a:lnTo>
                    <a:pt x="2537460" y="5374983"/>
                  </a:lnTo>
                  <a:lnTo>
                    <a:pt x="2552598" y="5422430"/>
                  </a:lnTo>
                  <a:lnTo>
                    <a:pt x="2576906" y="5462028"/>
                  </a:lnTo>
                  <a:lnTo>
                    <a:pt x="2608707" y="5493423"/>
                  </a:lnTo>
                  <a:lnTo>
                    <a:pt x="2646349" y="5516283"/>
                  </a:lnTo>
                  <a:lnTo>
                    <a:pt x="2688145" y="5530253"/>
                  </a:lnTo>
                  <a:lnTo>
                    <a:pt x="2732455" y="5534977"/>
                  </a:lnTo>
                  <a:lnTo>
                    <a:pt x="2773857" y="5530685"/>
                  </a:lnTo>
                  <a:lnTo>
                    <a:pt x="2814332" y="5517477"/>
                  </a:lnTo>
                  <a:lnTo>
                    <a:pt x="2851988" y="5494896"/>
                  </a:lnTo>
                  <a:lnTo>
                    <a:pt x="2884957" y="5462473"/>
                  </a:lnTo>
                  <a:lnTo>
                    <a:pt x="2886646" y="5459971"/>
                  </a:lnTo>
                  <a:lnTo>
                    <a:pt x="2910027" y="5425554"/>
                  </a:lnTo>
                  <a:lnTo>
                    <a:pt x="2925635" y="5386489"/>
                  </a:lnTo>
                  <a:lnTo>
                    <a:pt x="2932353" y="5346484"/>
                  </a:lnTo>
                  <a:close/>
                </a:path>
                <a:path w="3122930" h="6795134" extrusionOk="0">
                  <a:moveTo>
                    <a:pt x="3122460" y="0"/>
                  </a:moveTo>
                  <a:lnTo>
                    <a:pt x="2662453" y="0"/>
                  </a:lnTo>
                  <a:lnTo>
                    <a:pt x="2662453" y="460006"/>
                  </a:lnTo>
                  <a:lnTo>
                    <a:pt x="3122460" y="460006"/>
                  </a:lnTo>
                  <a:lnTo>
                    <a:pt x="3122460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0" name="object 30"/>
            <p:cNvSpPr/>
            <p:nvPr/>
          </p:nvSpPr>
          <p:spPr bwMode="auto">
            <a:xfrm>
              <a:off x="1540598" y="1509991"/>
              <a:ext cx="6657340" cy="7835265"/>
            </a:xfrm>
            <a:custGeom>
              <a:avLst/>
              <a:gdLst/>
              <a:ahLst/>
              <a:cxnLst/>
              <a:rect l="l" t="t" r="r" b="b"/>
              <a:pathLst>
                <a:path w="6657340" h="7835265" extrusionOk="0">
                  <a:moveTo>
                    <a:pt x="324370" y="7672476"/>
                  </a:moveTo>
                  <a:lnTo>
                    <a:pt x="318046" y="7625702"/>
                  </a:lnTo>
                  <a:lnTo>
                    <a:pt x="300469" y="7585811"/>
                  </a:lnTo>
                  <a:lnTo>
                    <a:pt x="273735" y="7553414"/>
                  </a:lnTo>
                  <a:lnTo>
                    <a:pt x="239915" y="7529144"/>
                  </a:lnTo>
                  <a:lnTo>
                    <a:pt x="201091" y="7513625"/>
                  </a:lnTo>
                  <a:lnTo>
                    <a:pt x="159346" y="7507465"/>
                  </a:lnTo>
                  <a:lnTo>
                    <a:pt x="129476" y="7510323"/>
                  </a:lnTo>
                  <a:lnTo>
                    <a:pt x="72529" y="7533843"/>
                  </a:lnTo>
                  <a:lnTo>
                    <a:pt x="19685" y="7590828"/>
                  </a:lnTo>
                  <a:lnTo>
                    <a:pt x="4330" y="7630350"/>
                  </a:lnTo>
                  <a:lnTo>
                    <a:pt x="0" y="7671460"/>
                  </a:lnTo>
                  <a:lnTo>
                    <a:pt x="5930" y="7712062"/>
                  </a:lnTo>
                  <a:lnTo>
                    <a:pt x="21310" y="7750111"/>
                  </a:lnTo>
                  <a:lnTo>
                    <a:pt x="45377" y="7783500"/>
                  </a:lnTo>
                  <a:lnTo>
                    <a:pt x="77343" y="7810157"/>
                  </a:lnTo>
                  <a:lnTo>
                    <a:pt x="116433" y="7828000"/>
                  </a:lnTo>
                  <a:lnTo>
                    <a:pt x="161861" y="7834973"/>
                  </a:lnTo>
                  <a:lnTo>
                    <a:pt x="204279" y="7829194"/>
                  </a:lnTo>
                  <a:lnTo>
                    <a:pt x="242874" y="7812849"/>
                  </a:lnTo>
                  <a:lnTo>
                    <a:pt x="275920" y="7787475"/>
                  </a:lnTo>
                  <a:lnTo>
                    <a:pt x="301675" y="7754607"/>
                  </a:lnTo>
                  <a:lnTo>
                    <a:pt x="318401" y="7715758"/>
                  </a:lnTo>
                  <a:lnTo>
                    <a:pt x="324370" y="7672476"/>
                  </a:lnTo>
                  <a:close/>
                </a:path>
                <a:path w="6657340" h="7835265" extrusionOk="0">
                  <a:moveTo>
                    <a:pt x="6656819" y="162496"/>
                  </a:moveTo>
                  <a:lnTo>
                    <a:pt x="6650495" y="116611"/>
                  </a:lnTo>
                  <a:lnTo>
                    <a:pt x="6632930" y="77038"/>
                  </a:lnTo>
                  <a:lnTo>
                    <a:pt x="6606184" y="44691"/>
                  </a:lnTo>
                  <a:lnTo>
                    <a:pt x="6572364" y="20472"/>
                  </a:lnTo>
                  <a:lnTo>
                    <a:pt x="6533553" y="5270"/>
                  </a:lnTo>
                  <a:lnTo>
                    <a:pt x="6491821" y="0"/>
                  </a:lnTo>
                  <a:lnTo>
                    <a:pt x="6461976" y="2857"/>
                  </a:lnTo>
                  <a:lnTo>
                    <a:pt x="6406032" y="26377"/>
                  </a:lnTo>
                  <a:lnTo>
                    <a:pt x="6354648" y="84670"/>
                  </a:lnTo>
                  <a:lnTo>
                    <a:pt x="6339268" y="124879"/>
                  </a:lnTo>
                  <a:lnTo>
                    <a:pt x="6334874" y="166116"/>
                  </a:lnTo>
                  <a:lnTo>
                    <a:pt x="6340665" y="206438"/>
                  </a:lnTo>
                  <a:lnTo>
                    <a:pt x="6355842" y="243852"/>
                  </a:lnTo>
                  <a:lnTo>
                    <a:pt x="6379604" y="276402"/>
                  </a:lnTo>
                  <a:lnTo>
                    <a:pt x="6411125" y="302094"/>
                  </a:lnTo>
                  <a:lnTo>
                    <a:pt x="6449631" y="318947"/>
                  </a:lnTo>
                  <a:lnTo>
                    <a:pt x="6494323" y="325005"/>
                  </a:lnTo>
                  <a:lnTo>
                    <a:pt x="6538468" y="319227"/>
                  </a:lnTo>
                  <a:lnTo>
                    <a:pt x="6577558" y="302882"/>
                  </a:lnTo>
                  <a:lnTo>
                    <a:pt x="6610261" y="277507"/>
                  </a:lnTo>
                  <a:lnTo>
                    <a:pt x="6635242" y="244640"/>
                  </a:lnTo>
                  <a:lnTo>
                    <a:pt x="6651206" y="205790"/>
                  </a:lnTo>
                  <a:lnTo>
                    <a:pt x="6656819" y="1624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1" name="object 31"/>
            <p:cNvSpPr/>
            <p:nvPr/>
          </p:nvSpPr>
          <p:spPr bwMode="auto">
            <a:xfrm>
              <a:off x="4769942" y="2837484"/>
              <a:ext cx="402590" cy="400050"/>
            </a:xfrm>
            <a:custGeom>
              <a:avLst/>
              <a:gdLst/>
              <a:ahLst/>
              <a:cxnLst/>
              <a:rect l="l" t="t" r="r" b="b"/>
              <a:pathLst>
                <a:path w="402589" h="400050" extrusionOk="0">
                  <a:moveTo>
                    <a:pt x="202501" y="0"/>
                  </a:moveTo>
                  <a:lnTo>
                    <a:pt x="159140" y="4773"/>
                  </a:lnTo>
                  <a:lnTo>
                    <a:pt x="117967" y="18600"/>
                  </a:lnTo>
                  <a:lnTo>
                    <a:pt x="80554" y="40735"/>
                  </a:lnTo>
                  <a:lnTo>
                    <a:pt x="48477" y="70435"/>
                  </a:lnTo>
                  <a:lnTo>
                    <a:pt x="23309" y="106958"/>
                  </a:lnTo>
                  <a:lnTo>
                    <a:pt x="6625" y="149560"/>
                  </a:lnTo>
                  <a:lnTo>
                    <a:pt x="0" y="197497"/>
                  </a:lnTo>
                  <a:lnTo>
                    <a:pt x="5175" y="244136"/>
                  </a:lnTo>
                  <a:lnTo>
                    <a:pt x="19971" y="286840"/>
                  </a:lnTo>
                  <a:lnTo>
                    <a:pt x="43295" y="324428"/>
                  </a:lnTo>
                  <a:lnTo>
                    <a:pt x="74053" y="355719"/>
                  </a:lnTo>
                  <a:lnTo>
                    <a:pt x="111152" y="379531"/>
                  </a:lnTo>
                  <a:lnTo>
                    <a:pt x="153499" y="394685"/>
                  </a:lnTo>
                  <a:lnTo>
                    <a:pt x="199999" y="399999"/>
                  </a:lnTo>
                  <a:lnTo>
                    <a:pt x="243050" y="395647"/>
                  </a:lnTo>
                  <a:lnTo>
                    <a:pt x="281908" y="383309"/>
                  </a:lnTo>
                  <a:lnTo>
                    <a:pt x="316131" y="364061"/>
                  </a:lnTo>
                  <a:lnTo>
                    <a:pt x="345276" y="338980"/>
                  </a:lnTo>
                  <a:lnTo>
                    <a:pt x="356341" y="325005"/>
                  </a:lnTo>
                  <a:lnTo>
                    <a:pt x="202501" y="325005"/>
                  </a:lnTo>
                  <a:lnTo>
                    <a:pt x="155550" y="315982"/>
                  </a:lnTo>
                  <a:lnTo>
                    <a:pt x="115630" y="290317"/>
                  </a:lnTo>
                  <a:lnTo>
                    <a:pt x="87897" y="250119"/>
                  </a:lnTo>
                  <a:lnTo>
                    <a:pt x="77508" y="197497"/>
                  </a:lnTo>
                  <a:lnTo>
                    <a:pt x="86727" y="150937"/>
                  </a:lnTo>
                  <a:lnTo>
                    <a:pt x="111883" y="111877"/>
                  </a:lnTo>
                  <a:lnTo>
                    <a:pt x="149227" y="85005"/>
                  </a:lnTo>
                  <a:lnTo>
                    <a:pt x="195008" y="75006"/>
                  </a:lnTo>
                  <a:lnTo>
                    <a:pt x="357047" y="75006"/>
                  </a:lnTo>
                  <a:lnTo>
                    <a:pt x="342506" y="57505"/>
                  </a:lnTo>
                  <a:lnTo>
                    <a:pt x="309377" y="31643"/>
                  </a:lnTo>
                  <a:lnTo>
                    <a:pt x="274375" y="13750"/>
                  </a:lnTo>
                  <a:lnTo>
                    <a:pt x="238437" y="3359"/>
                  </a:lnTo>
                  <a:lnTo>
                    <a:pt x="202501" y="0"/>
                  </a:lnTo>
                  <a:close/>
                </a:path>
                <a:path w="402589" h="400050" extrusionOk="0">
                  <a:moveTo>
                    <a:pt x="357047" y="75006"/>
                  </a:moveTo>
                  <a:lnTo>
                    <a:pt x="197510" y="75006"/>
                  </a:lnTo>
                  <a:lnTo>
                    <a:pt x="199999" y="77508"/>
                  </a:lnTo>
                  <a:lnTo>
                    <a:pt x="243551" y="85073"/>
                  </a:lnTo>
                  <a:lnTo>
                    <a:pt x="279011" y="105583"/>
                  </a:lnTo>
                  <a:lnTo>
                    <a:pt x="305024" y="135758"/>
                  </a:lnTo>
                  <a:lnTo>
                    <a:pt x="320235" y="172317"/>
                  </a:lnTo>
                  <a:lnTo>
                    <a:pt x="323288" y="211980"/>
                  </a:lnTo>
                  <a:lnTo>
                    <a:pt x="312829" y="251469"/>
                  </a:lnTo>
                  <a:lnTo>
                    <a:pt x="287502" y="287502"/>
                  </a:lnTo>
                  <a:lnTo>
                    <a:pt x="245935" y="315626"/>
                  </a:lnTo>
                  <a:lnTo>
                    <a:pt x="202501" y="325005"/>
                  </a:lnTo>
                  <a:lnTo>
                    <a:pt x="356341" y="325005"/>
                  </a:lnTo>
                  <a:lnTo>
                    <a:pt x="368901" y="309143"/>
                  </a:lnTo>
                  <a:lnTo>
                    <a:pt x="386562" y="275624"/>
                  </a:lnTo>
                  <a:lnTo>
                    <a:pt x="397817" y="239502"/>
                  </a:lnTo>
                  <a:lnTo>
                    <a:pt x="402224" y="201852"/>
                  </a:lnTo>
                  <a:lnTo>
                    <a:pt x="399338" y="163751"/>
                  </a:lnTo>
                  <a:lnTo>
                    <a:pt x="388719" y="126275"/>
                  </a:lnTo>
                  <a:lnTo>
                    <a:pt x="369922" y="90501"/>
                  </a:lnTo>
                  <a:lnTo>
                    <a:pt x="357047" y="75006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2" name="object 32"/>
            <p:cNvSpPr/>
            <p:nvPr/>
          </p:nvSpPr>
          <p:spPr bwMode="auto">
            <a:xfrm>
              <a:off x="1122471" y="3402482"/>
              <a:ext cx="1400175" cy="230504"/>
            </a:xfrm>
            <a:custGeom>
              <a:avLst/>
              <a:gdLst/>
              <a:ahLst/>
              <a:cxnLst/>
              <a:rect l="l" t="t" r="r" b="b"/>
              <a:pathLst>
                <a:path w="1400175" h="230504" extrusionOk="0">
                  <a:moveTo>
                    <a:pt x="1399989" y="0"/>
                  </a:moveTo>
                  <a:lnTo>
                    <a:pt x="0" y="0"/>
                  </a:lnTo>
                  <a:lnTo>
                    <a:pt x="0" y="229997"/>
                  </a:lnTo>
                  <a:lnTo>
                    <a:pt x="1399989" y="229997"/>
                  </a:lnTo>
                  <a:lnTo>
                    <a:pt x="139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3" name="object 33"/>
            <p:cNvSpPr/>
            <p:nvPr/>
          </p:nvSpPr>
          <p:spPr bwMode="auto">
            <a:xfrm>
              <a:off x="117474" y="3934993"/>
              <a:ext cx="5845175" cy="2707640"/>
            </a:xfrm>
            <a:custGeom>
              <a:avLst/>
              <a:gdLst/>
              <a:ahLst/>
              <a:cxnLst/>
              <a:rect l="l" t="t" r="r" b="b"/>
              <a:pathLst>
                <a:path w="5845175" h="2707640" extrusionOk="0">
                  <a:moveTo>
                    <a:pt x="2294991" y="789990"/>
                  </a:moveTo>
                  <a:lnTo>
                    <a:pt x="0" y="789990"/>
                  </a:lnTo>
                  <a:lnTo>
                    <a:pt x="0" y="867486"/>
                  </a:lnTo>
                  <a:lnTo>
                    <a:pt x="2294991" y="867486"/>
                  </a:lnTo>
                  <a:lnTo>
                    <a:pt x="2294991" y="789990"/>
                  </a:lnTo>
                  <a:close/>
                </a:path>
                <a:path w="5845175" h="2707640" extrusionOk="0">
                  <a:moveTo>
                    <a:pt x="3409975" y="262483"/>
                  </a:moveTo>
                  <a:lnTo>
                    <a:pt x="0" y="262483"/>
                  </a:lnTo>
                  <a:lnTo>
                    <a:pt x="0" y="339991"/>
                  </a:lnTo>
                  <a:lnTo>
                    <a:pt x="3409975" y="339991"/>
                  </a:lnTo>
                  <a:lnTo>
                    <a:pt x="3409975" y="262483"/>
                  </a:lnTo>
                  <a:close/>
                </a:path>
                <a:path w="5845175" h="2707640" extrusionOk="0">
                  <a:moveTo>
                    <a:pt x="3409975" y="0"/>
                  </a:moveTo>
                  <a:lnTo>
                    <a:pt x="0" y="0"/>
                  </a:lnTo>
                  <a:lnTo>
                    <a:pt x="0" y="74993"/>
                  </a:lnTo>
                  <a:lnTo>
                    <a:pt x="3409975" y="74993"/>
                  </a:lnTo>
                  <a:lnTo>
                    <a:pt x="3409975" y="0"/>
                  </a:lnTo>
                  <a:close/>
                </a:path>
                <a:path w="5845175" h="2707640" extrusionOk="0">
                  <a:moveTo>
                    <a:pt x="5844959" y="2629979"/>
                  </a:moveTo>
                  <a:lnTo>
                    <a:pt x="3869982" y="2629979"/>
                  </a:lnTo>
                  <a:lnTo>
                    <a:pt x="3869982" y="2707475"/>
                  </a:lnTo>
                  <a:lnTo>
                    <a:pt x="5844959" y="2707475"/>
                  </a:lnTo>
                  <a:lnTo>
                    <a:pt x="5844959" y="2629979"/>
                  </a:lnTo>
                  <a:close/>
                </a:path>
                <a:path w="5845175" h="2707640" extrusionOk="0">
                  <a:moveTo>
                    <a:pt x="5844959" y="2104986"/>
                  </a:moveTo>
                  <a:lnTo>
                    <a:pt x="3869982" y="2104986"/>
                  </a:lnTo>
                  <a:lnTo>
                    <a:pt x="3869982" y="2182482"/>
                  </a:lnTo>
                  <a:lnTo>
                    <a:pt x="5844959" y="2182482"/>
                  </a:lnTo>
                  <a:lnTo>
                    <a:pt x="5844959" y="2104986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4" name="object 34"/>
            <p:cNvSpPr/>
            <p:nvPr/>
          </p:nvSpPr>
          <p:spPr bwMode="auto">
            <a:xfrm>
              <a:off x="3987456" y="5777471"/>
              <a:ext cx="1975485" cy="78105"/>
            </a:xfrm>
            <a:custGeom>
              <a:avLst/>
              <a:gdLst/>
              <a:ahLst/>
              <a:cxnLst/>
              <a:rect l="l" t="t" r="r" b="b"/>
              <a:pathLst>
                <a:path w="1975485" h="78104" extrusionOk="0">
                  <a:moveTo>
                    <a:pt x="1974977" y="0"/>
                  </a:moveTo>
                  <a:lnTo>
                    <a:pt x="0" y="0"/>
                  </a:lnTo>
                  <a:lnTo>
                    <a:pt x="0" y="77508"/>
                  </a:lnTo>
                  <a:lnTo>
                    <a:pt x="1974977" y="77508"/>
                  </a:lnTo>
                  <a:lnTo>
                    <a:pt x="1974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5" name="object 35"/>
            <p:cNvSpPr/>
            <p:nvPr/>
          </p:nvSpPr>
          <p:spPr bwMode="auto">
            <a:xfrm>
              <a:off x="3987457" y="4989995"/>
              <a:ext cx="1975485" cy="337820"/>
            </a:xfrm>
            <a:custGeom>
              <a:avLst/>
              <a:gdLst/>
              <a:ahLst/>
              <a:cxnLst/>
              <a:rect l="l" t="t" r="r" b="b"/>
              <a:pathLst>
                <a:path w="1975485" h="337820" extrusionOk="0">
                  <a:moveTo>
                    <a:pt x="1974977" y="262483"/>
                  </a:moveTo>
                  <a:lnTo>
                    <a:pt x="0" y="262483"/>
                  </a:lnTo>
                  <a:lnTo>
                    <a:pt x="0" y="337489"/>
                  </a:lnTo>
                  <a:lnTo>
                    <a:pt x="1974977" y="337489"/>
                  </a:lnTo>
                  <a:lnTo>
                    <a:pt x="1974977" y="262483"/>
                  </a:lnTo>
                  <a:close/>
                </a:path>
                <a:path w="1975485" h="337820" extrusionOk="0">
                  <a:moveTo>
                    <a:pt x="1974977" y="0"/>
                  </a:moveTo>
                  <a:lnTo>
                    <a:pt x="0" y="0"/>
                  </a:lnTo>
                  <a:lnTo>
                    <a:pt x="0" y="74980"/>
                  </a:lnTo>
                  <a:lnTo>
                    <a:pt x="1974977" y="74980"/>
                  </a:lnTo>
                  <a:lnTo>
                    <a:pt x="1974977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6" name="object 36"/>
            <p:cNvSpPr/>
            <p:nvPr/>
          </p:nvSpPr>
          <p:spPr bwMode="auto">
            <a:xfrm>
              <a:off x="3987456" y="4459986"/>
              <a:ext cx="1975485" cy="78105"/>
            </a:xfrm>
            <a:custGeom>
              <a:avLst/>
              <a:gdLst/>
              <a:ahLst/>
              <a:cxnLst/>
              <a:rect l="l" t="t" r="r" b="b"/>
              <a:pathLst>
                <a:path w="1975485" h="78104" extrusionOk="0">
                  <a:moveTo>
                    <a:pt x="1974977" y="0"/>
                  </a:moveTo>
                  <a:lnTo>
                    <a:pt x="0" y="0"/>
                  </a:lnTo>
                  <a:lnTo>
                    <a:pt x="0" y="77495"/>
                  </a:lnTo>
                  <a:lnTo>
                    <a:pt x="1974977" y="77495"/>
                  </a:lnTo>
                  <a:lnTo>
                    <a:pt x="1974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7" name="object 37"/>
            <p:cNvSpPr/>
            <p:nvPr/>
          </p:nvSpPr>
          <p:spPr bwMode="auto">
            <a:xfrm>
              <a:off x="3987457" y="3934993"/>
              <a:ext cx="1975485" cy="340360"/>
            </a:xfrm>
            <a:custGeom>
              <a:avLst/>
              <a:gdLst/>
              <a:ahLst/>
              <a:cxnLst/>
              <a:rect l="l" t="t" r="r" b="b"/>
              <a:pathLst>
                <a:path w="1975485" h="340360" extrusionOk="0">
                  <a:moveTo>
                    <a:pt x="1974977" y="262483"/>
                  </a:moveTo>
                  <a:lnTo>
                    <a:pt x="0" y="262483"/>
                  </a:lnTo>
                  <a:lnTo>
                    <a:pt x="0" y="339991"/>
                  </a:lnTo>
                  <a:lnTo>
                    <a:pt x="1974977" y="339991"/>
                  </a:lnTo>
                  <a:lnTo>
                    <a:pt x="1974977" y="262483"/>
                  </a:lnTo>
                  <a:close/>
                </a:path>
                <a:path w="1975485" h="340360" extrusionOk="0">
                  <a:moveTo>
                    <a:pt x="1974977" y="0"/>
                  </a:moveTo>
                  <a:lnTo>
                    <a:pt x="0" y="0"/>
                  </a:lnTo>
                  <a:lnTo>
                    <a:pt x="0" y="74993"/>
                  </a:lnTo>
                  <a:lnTo>
                    <a:pt x="1974977" y="74993"/>
                  </a:lnTo>
                  <a:lnTo>
                    <a:pt x="1974977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8" name="object 38"/>
            <p:cNvSpPr/>
            <p:nvPr/>
          </p:nvSpPr>
          <p:spPr bwMode="auto">
            <a:xfrm>
              <a:off x="2071909" y="5107482"/>
              <a:ext cx="1320165" cy="1322705"/>
            </a:xfrm>
            <a:custGeom>
              <a:avLst/>
              <a:gdLst/>
              <a:ahLst/>
              <a:cxnLst/>
              <a:rect l="l" t="t" r="r" b="b"/>
              <a:pathLst>
                <a:path w="1320164" h="1322704" extrusionOk="0">
                  <a:moveTo>
                    <a:pt x="1109956" y="1142492"/>
                  </a:moveTo>
                  <a:lnTo>
                    <a:pt x="330548" y="1142492"/>
                  </a:lnTo>
                  <a:lnTo>
                    <a:pt x="368947" y="1165498"/>
                  </a:lnTo>
                  <a:lnTo>
                    <a:pt x="408988" y="1185926"/>
                  </a:lnTo>
                  <a:lnTo>
                    <a:pt x="450436" y="1204010"/>
                  </a:lnTo>
                  <a:lnTo>
                    <a:pt x="493057" y="1219987"/>
                  </a:lnTo>
                  <a:lnTo>
                    <a:pt x="473055" y="1297495"/>
                  </a:lnTo>
                  <a:lnTo>
                    <a:pt x="480548" y="1297495"/>
                  </a:lnTo>
                  <a:lnTo>
                    <a:pt x="525585" y="1308778"/>
                  </a:lnTo>
                  <a:lnTo>
                    <a:pt x="570859" y="1316550"/>
                  </a:lnTo>
                  <a:lnTo>
                    <a:pt x="616602" y="1321043"/>
                  </a:lnTo>
                  <a:lnTo>
                    <a:pt x="663047" y="1322489"/>
                  </a:lnTo>
                  <a:lnTo>
                    <a:pt x="694886" y="1321551"/>
                  </a:lnTo>
                  <a:lnTo>
                    <a:pt x="726488" y="1318737"/>
                  </a:lnTo>
                  <a:lnTo>
                    <a:pt x="757621" y="1314050"/>
                  </a:lnTo>
                  <a:lnTo>
                    <a:pt x="788053" y="1307490"/>
                  </a:lnTo>
                  <a:lnTo>
                    <a:pt x="773054" y="1232484"/>
                  </a:lnTo>
                  <a:lnTo>
                    <a:pt x="816176" y="1221665"/>
                  </a:lnTo>
                  <a:lnTo>
                    <a:pt x="859300" y="1207798"/>
                  </a:lnTo>
                  <a:lnTo>
                    <a:pt x="902424" y="1190650"/>
                  </a:lnTo>
                  <a:lnTo>
                    <a:pt x="945546" y="1169987"/>
                  </a:lnTo>
                  <a:lnTo>
                    <a:pt x="1078189" y="1169987"/>
                  </a:lnTo>
                  <a:lnTo>
                    <a:pt x="1106482" y="1145924"/>
                  </a:lnTo>
                  <a:lnTo>
                    <a:pt x="1109956" y="1142492"/>
                  </a:lnTo>
                  <a:close/>
                </a:path>
                <a:path w="1320164" h="1322704" extrusionOk="0">
                  <a:moveTo>
                    <a:pt x="1078189" y="1169987"/>
                  </a:moveTo>
                  <a:lnTo>
                    <a:pt x="945546" y="1169987"/>
                  </a:lnTo>
                  <a:lnTo>
                    <a:pt x="980547" y="1237488"/>
                  </a:lnTo>
                  <a:lnTo>
                    <a:pt x="1025348" y="1209790"/>
                  </a:lnTo>
                  <a:lnTo>
                    <a:pt x="1067303" y="1179245"/>
                  </a:lnTo>
                  <a:lnTo>
                    <a:pt x="1078189" y="1169987"/>
                  </a:lnTo>
                  <a:close/>
                </a:path>
                <a:path w="1320164" h="1322704" extrusionOk="0">
                  <a:moveTo>
                    <a:pt x="279656" y="767486"/>
                  </a:moveTo>
                  <a:lnTo>
                    <a:pt x="85552" y="767486"/>
                  </a:lnTo>
                  <a:lnTo>
                    <a:pt x="96019" y="812372"/>
                  </a:lnTo>
                  <a:lnTo>
                    <a:pt x="109300" y="856553"/>
                  </a:lnTo>
                  <a:lnTo>
                    <a:pt x="126331" y="899326"/>
                  </a:lnTo>
                  <a:lnTo>
                    <a:pt x="148049" y="939990"/>
                  </a:lnTo>
                  <a:lnTo>
                    <a:pt x="80549" y="977493"/>
                  </a:lnTo>
                  <a:lnTo>
                    <a:pt x="107192" y="1022480"/>
                  </a:lnTo>
                  <a:lnTo>
                    <a:pt x="137031" y="1064898"/>
                  </a:lnTo>
                  <a:lnTo>
                    <a:pt x="169925" y="1104679"/>
                  </a:lnTo>
                  <a:lnTo>
                    <a:pt x="205736" y="1141751"/>
                  </a:lnTo>
                  <a:lnTo>
                    <a:pt x="244324" y="1176045"/>
                  </a:lnTo>
                  <a:lnTo>
                    <a:pt x="285552" y="1207490"/>
                  </a:lnTo>
                  <a:lnTo>
                    <a:pt x="330548" y="1142492"/>
                  </a:lnTo>
                  <a:lnTo>
                    <a:pt x="1109956" y="1142492"/>
                  </a:lnTo>
                  <a:lnTo>
                    <a:pt x="1142952" y="1109895"/>
                  </a:lnTo>
                  <a:lnTo>
                    <a:pt x="1176782" y="1071229"/>
                  </a:lnTo>
                  <a:lnTo>
                    <a:pt x="1189094" y="1054989"/>
                  </a:lnTo>
                  <a:lnTo>
                    <a:pt x="660545" y="1054989"/>
                  </a:lnTo>
                  <a:lnTo>
                    <a:pt x="647036" y="1054598"/>
                  </a:lnTo>
                  <a:lnTo>
                    <a:pt x="619070" y="1052878"/>
                  </a:lnTo>
                  <a:lnTo>
                    <a:pt x="605554" y="1052487"/>
                  </a:lnTo>
                  <a:lnTo>
                    <a:pt x="557901" y="1043336"/>
                  </a:lnTo>
                  <a:lnTo>
                    <a:pt x="512661" y="1028647"/>
                  </a:lnTo>
                  <a:lnTo>
                    <a:pt x="470164" y="1008818"/>
                  </a:lnTo>
                  <a:lnTo>
                    <a:pt x="430740" y="984250"/>
                  </a:lnTo>
                  <a:lnTo>
                    <a:pt x="394718" y="955342"/>
                  </a:lnTo>
                  <a:lnTo>
                    <a:pt x="362428" y="922493"/>
                  </a:lnTo>
                  <a:lnTo>
                    <a:pt x="334201" y="886101"/>
                  </a:lnTo>
                  <a:lnTo>
                    <a:pt x="310366" y="846568"/>
                  </a:lnTo>
                  <a:lnTo>
                    <a:pt x="291254" y="804291"/>
                  </a:lnTo>
                  <a:lnTo>
                    <a:pt x="279656" y="767486"/>
                  </a:lnTo>
                  <a:close/>
                </a:path>
                <a:path w="1320164" h="1322704" extrusionOk="0">
                  <a:moveTo>
                    <a:pt x="1191937" y="269989"/>
                  </a:moveTo>
                  <a:lnTo>
                    <a:pt x="660545" y="269989"/>
                  </a:lnTo>
                  <a:lnTo>
                    <a:pt x="687890" y="270927"/>
                  </a:lnTo>
                  <a:lnTo>
                    <a:pt x="714298" y="273742"/>
                  </a:lnTo>
                  <a:lnTo>
                    <a:pt x="768050" y="285000"/>
                  </a:lnTo>
                  <a:lnTo>
                    <a:pt x="812440" y="301119"/>
                  </a:lnTo>
                  <a:lnTo>
                    <a:pt x="854035" y="321971"/>
                  </a:lnTo>
                  <a:lnTo>
                    <a:pt x="892519" y="347207"/>
                  </a:lnTo>
                  <a:lnTo>
                    <a:pt x="927577" y="376477"/>
                  </a:lnTo>
                  <a:lnTo>
                    <a:pt x="958894" y="409433"/>
                  </a:lnTo>
                  <a:lnTo>
                    <a:pt x="986153" y="445724"/>
                  </a:lnTo>
                  <a:lnTo>
                    <a:pt x="1009040" y="485002"/>
                  </a:lnTo>
                  <a:lnTo>
                    <a:pt x="1027239" y="526917"/>
                  </a:lnTo>
                  <a:lnTo>
                    <a:pt x="1040434" y="571121"/>
                  </a:lnTo>
                  <a:lnTo>
                    <a:pt x="1048309" y="617264"/>
                  </a:lnTo>
                  <a:lnTo>
                    <a:pt x="1050549" y="664997"/>
                  </a:lnTo>
                  <a:lnTo>
                    <a:pt x="1049611" y="690190"/>
                  </a:lnTo>
                  <a:lnTo>
                    <a:pt x="1042111" y="743387"/>
                  </a:lnTo>
                  <a:lnTo>
                    <a:pt x="1019939" y="815507"/>
                  </a:lnTo>
                  <a:lnTo>
                    <a:pt x="999314" y="857814"/>
                  </a:lnTo>
                  <a:lnTo>
                    <a:pt x="974114" y="896673"/>
                  </a:lnTo>
                  <a:lnTo>
                    <a:pt x="944778" y="931846"/>
                  </a:lnTo>
                  <a:lnTo>
                    <a:pt x="911747" y="963096"/>
                  </a:lnTo>
                  <a:lnTo>
                    <a:pt x="875458" y="990189"/>
                  </a:lnTo>
                  <a:lnTo>
                    <a:pt x="836352" y="1012886"/>
                  </a:lnTo>
                  <a:lnTo>
                    <a:pt x="794869" y="1030951"/>
                  </a:lnTo>
                  <a:lnTo>
                    <a:pt x="751447" y="1044147"/>
                  </a:lnTo>
                  <a:lnTo>
                    <a:pt x="706526" y="1052239"/>
                  </a:lnTo>
                  <a:lnTo>
                    <a:pt x="660545" y="1054989"/>
                  </a:lnTo>
                  <a:lnTo>
                    <a:pt x="1189094" y="1054989"/>
                  </a:lnTo>
                  <a:lnTo>
                    <a:pt x="1208042" y="1029995"/>
                  </a:lnTo>
                  <a:lnTo>
                    <a:pt x="1143043" y="987488"/>
                  </a:lnTo>
                  <a:lnTo>
                    <a:pt x="1166403" y="947645"/>
                  </a:lnTo>
                  <a:lnTo>
                    <a:pt x="1187420" y="906865"/>
                  </a:lnTo>
                  <a:lnTo>
                    <a:pt x="1205623" y="865148"/>
                  </a:lnTo>
                  <a:lnTo>
                    <a:pt x="1220539" y="822490"/>
                  </a:lnTo>
                  <a:lnTo>
                    <a:pt x="1300845" y="822490"/>
                  </a:lnTo>
                  <a:lnTo>
                    <a:pt x="1307411" y="794612"/>
                  </a:lnTo>
                  <a:lnTo>
                    <a:pt x="1315456" y="743604"/>
                  </a:lnTo>
                  <a:lnTo>
                    <a:pt x="1319610" y="692180"/>
                  </a:lnTo>
                  <a:lnTo>
                    <a:pt x="1319805" y="640547"/>
                  </a:lnTo>
                  <a:lnTo>
                    <a:pt x="1315972" y="588914"/>
                  </a:lnTo>
                  <a:lnTo>
                    <a:pt x="1309971" y="549998"/>
                  </a:lnTo>
                  <a:lnTo>
                    <a:pt x="1233048" y="549998"/>
                  </a:lnTo>
                  <a:lnTo>
                    <a:pt x="1222576" y="506909"/>
                  </a:lnTo>
                  <a:lnTo>
                    <a:pt x="1209296" y="464054"/>
                  </a:lnTo>
                  <a:lnTo>
                    <a:pt x="1192268" y="421672"/>
                  </a:lnTo>
                  <a:lnTo>
                    <a:pt x="1170551" y="379996"/>
                  </a:lnTo>
                  <a:lnTo>
                    <a:pt x="1238052" y="342493"/>
                  </a:lnTo>
                  <a:lnTo>
                    <a:pt x="1211392" y="297518"/>
                  </a:lnTo>
                  <a:lnTo>
                    <a:pt x="1191937" y="269989"/>
                  </a:lnTo>
                  <a:close/>
                </a:path>
                <a:path w="1320164" h="1322704" extrusionOk="0">
                  <a:moveTo>
                    <a:pt x="1300845" y="822490"/>
                  </a:moveTo>
                  <a:lnTo>
                    <a:pt x="1220539" y="822490"/>
                  </a:lnTo>
                  <a:lnTo>
                    <a:pt x="1295545" y="844994"/>
                  </a:lnTo>
                  <a:lnTo>
                    <a:pt x="1300845" y="822490"/>
                  </a:lnTo>
                  <a:close/>
                </a:path>
                <a:path w="1320164" h="1322704" extrusionOk="0">
                  <a:moveTo>
                    <a:pt x="25558" y="477494"/>
                  </a:moveTo>
                  <a:lnTo>
                    <a:pt x="25558" y="479996"/>
                  </a:lnTo>
                  <a:lnTo>
                    <a:pt x="12815" y="529313"/>
                  </a:lnTo>
                  <a:lnTo>
                    <a:pt x="4447" y="579533"/>
                  </a:lnTo>
                  <a:lnTo>
                    <a:pt x="245" y="630308"/>
                  </a:lnTo>
                  <a:lnTo>
                    <a:pt x="0" y="681293"/>
                  </a:lnTo>
                  <a:lnTo>
                    <a:pt x="3503" y="732138"/>
                  </a:lnTo>
                  <a:lnTo>
                    <a:pt x="10546" y="782497"/>
                  </a:lnTo>
                  <a:lnTo>
                    <a:pt x="85552" y="767486"/>
                  </a:lnTo>
                  <a:lnTo>
                    <a:pt x="279656" y="767486"/>
                  </a:lnTo>
                  <a:lnTo>
                    <a:pt x="277194" y="759671"/>
                  </a:lnTo>
                  <a:lnTo>
                    <a:pt x="268515" y="713106"/>
                  </a:lnTo>
                  <a:lnTo>
                    <a:pt x="265549" y="664997"/>
                  </a:lnTo>
                  <a:lnTo>
                    <a:pt x="266487" y="637300"/>
                  </a:lnTo>
                  <a:lnTo>
                    <a:pt x="273988" y="583781"/>
                  </a:lnTo>
                  <a:lnTo>
                    <a:pt x="296668" y="512478"/>
                  </a:lnTo>
                  <a:lnTo>
                    <a:pt x="302853" y="499986"/>
                  </a:lnTo>
                  <a:lnTo>
                    <a:pt x="100551" y="499986"/>
                  </a:lnTo>
                  <a:lnTo>
                    <a:pt x="25558" y="477494"/>
                  </a:lnTo>
                  <a:close/>
                </a:path>
                <a:path w="1320164" h="1322704" extrusionOk="0">
                  <a:moveTo>
                    <a:pt x="1308042" y="537489"/>
                  </a:moveTo>
                  <a:lnTo>
                    <a:pt x="1233048" y="549998"/>
                  </a:lnTo>
                  <a:lnTo>
                    <a:pt x="1309971" y="549998"/>
                  </a:lnTo>
                  <a:lnTo>
                    <a:pt x="1308042" y="537489"/>
                  </a:lnTo>
                  <a:close/>
                </a:path>
                <a:path w="1320164" h="1322704" extrusionOk="0">
                  <a:moveTo>
                    <a:pt x="340556" y="82499"/>
                  </a:moveTo>
                  <a:lnTo>
                    <a:pt x="295738" y="109141"/>
                  </a:lnTo>
                  <a:lnTo>
                    <a:pt x="253701" y="138977"/>
                  </a:lnTo>
                  <a:lnTo>
                    <a:pt x="214303" y="171869"/>
                  </a:lnTo>
                  <a:lnTo>
                    <a:pt x="177407" y="207676"/>
                  </a:lnTo>
                  <a:lnTo>
                    <a:pt x="142872" y="246263"/>
                  </a:lnTo>
                  <a:lnTo>
                    <a:pt x="110559" y="287489"/>
                  </a:lnTo>
                  <a:lnTo>
                    <a:pt x="178059" y="335000"/>
                  </a:lnTo>
                  <a:lnTo>
                    <a:pt x="152588" y="373431"/>
                  </a:lnTo>
                  <a:lnTo>
                    <a:pt x="131804" y="413740"/>
                  </a:lnTo>
                  <a:lnTo>
                    <a:pt x="114771" y="455926"/>
                  </a:lnTo>
                  <a:lnTo>
                    <a:pt x="100551" y="499986"/>
                  </a:lnTo>
                  <a:lnTo>
                    <a:pt x="302853" y="499986"/>
                  </a:lnTo>
                  <a:lnTo>
                    <a:pt x="317520" y="470360"/>
                  </a:lnTo>
                  <a:lnTo>
                    <a:pt x="342757" y="431433"/>
                  </a:lnTo>
                  <a:lnTo>
                    <a:pt x="372028" y="395987"/>
                  </a:lnTo>
                  <a:lnTo>
                    <a:pt x="404985" y="364317"/>
                  </a:lnTo>
                  <a:lnTo>
                    <a:pt x="441277" y="336715"/>
                  </a:lnTo>
                  <a:lnTo>
                    <a:pt x="480555" y="313475"/>
                  </a:lnTo>
                  <a:lnTo>
                    <a:pt x="522471" y="294889"/>
                  </a:lnTo>
                  <a:lnTo>
                    <a:pt x="566674" y="281251"/>
                  </a:lnTo>
                  <a:lnTo>
                    <a:pt x="612815" y="272853"/>
                  </a:lnTo>
                  <a:lnTo>
                    <a:pt x="660545" y="269989"/>
                  </a:lnTo>
                  <a:lnTo>
                    <a:pt x="1191937" y="269989"/>
                  </a:lnTo>
                  <a:lnTo>
                    <a:pt x="1181472" y="255181"/>
                  </a:lnTo>
                  <a:lnTo>
                    <a:pt x="1148358" y="215620"/>
                  </a:lnTo>
                  <a:lnTo>
                    <a:pt x="1112121" y="178976"/>
                  </a:lnTo>
                  <a:lnTo>
                    <a:pt x="1110387" y="177495"/>
                  </a:lnTo>
                  <a:lnTo>
                    <a:pt x="988040" y="177495"/>
                  </a:lnTo>
                  <a:lnTo>
                    <a:pt x="949257" y="154526"/>
                  </a:lnTo>
                  <a:lnTo>
                    <a:pt x="940048" y="149987"/>
                  </a:lnTo>
                  <a:lnTo>
                    <a:pt x="380548" y="149987"/>
                  </a:lnTo>
                  <a:lnTo>
                    <a:pt x="340556" y="82499"/>
                  </a:lnTo>
                  <a:close/>
                </a:path>
                <a:path w="1320164" h="1322704" extrusionOk="0">
                  <a:moveTo>
                    <a:pt x="1030547" y="114998"/>
                  </a:moveTo>
                  <a:lnTo>
                    <a:pt x="988040" y="177495"/>
                  </a:lnTo>
                  <a:lnTo>
                    <a:pt x="1110387" y="177495"/>
                  </a:lnTo>
                  <a:lnTo>
                    <a:pt x="1072827" y="145389"/>
                  </a:lnTo>
                  <a:lnTo>
                    <a:pt x="1030547" y="114998"/>
                  </a:lnTo>
                  <a:close/>
                </a:path>
                <a:path w="1320164" h="1322704" extrusionOk="0">
                  <a:moveTo>
                    <a:pt x="660545" y="0"/>
                  </a:moveTo>
                  <a:lnTo>
                    <a:pt x="629063" y="897"/>
                  </a:lnTo>
                  <a:lnTo>
                    <a:pt x="598048" y="3433"/>
                  </a:lnTo>
                  <a:lnTo>
                    <a:pt x="567033" y="7377"/>
                  </a:lnTo>
                  <a:lnTo>
                    <a:pt x="535551" y="12496"/>
                  </a:lnTo>
                  <a:lnTo>
                    <a:pt x="550550" y="89992"/>
                  </a:lnTo>
                  <a:lnTo>
                    <a:pt x="505708" y="100425"/>
                  </a:lnTo>
                  <a:lnTo>
                    <a:pt x="461801" y="113431"/>
                  </a:lnTo>
                  <a:lnTo>
                    <a:pt x="419768" y="129716"/>
                  </a:lnTo>
                  <a:lnTo>
                    <a:pt x="380548" y="149987"/>
                  </a:lnTo>
                  <a:lnTo>
                    <a:pt x="940048" y="149987"/>
                  </a:lnTo>
                  <a:lnTo>
                    <a:pt x="908362" y="134369"/>
                  </a:lnTo>
                  <a:lnTo>
                    <a:pt x="866058" y="117026"/>
                  </a:lnTo>
                  <a:lnTo>
                    <a:pt x="823054" y="102501"/>
                  </a:lnTo>
                  <a:lnTo>
                    <a:pt x="843044" y="24993"/>
                  </a:lnTo>
                  <a:lnTo>
                    <a:pt x="840542" y="24993"/>
                  </a:lnTo>
                  <a:lnTo>
                    <a:pt x="795546" y="13705"/>
                  </a:lnTo>
                  <a:lnTo>
                    <a:pt x="750548" y="5934"/>
                  </a:lnTo>
                  <a:lnTo>
                    <a:pt x="705548" y="1444"/>
                  </a:lnTo>
                  <a:lnTo>
                    <a:pt x="6605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9" name="object 39"/>
            <p:cNvSpPr/>
            <p:nvPr/>
          </p:nvSpPr>
          <p:spPr bwMode="auto">
            <a:xfrm>
              <a:off x="0" y="1805000"/>
              <a:ext cx="7937500" cy="7940040"/>
            </a:xfrm>
            <a:custGeom>
              <a:avLst/>
              <a:gdLst/>
              <a:ahLst/>
              <a:cxnLst/>
              <a:rect l="l" t="t" r="r" b="b"/>
              <a:pathLst>
                <a:path w="7937500" h="7940040" extrusionOk="0">
                  <a:moveTo>
                    <a:pt x="1949970" y="4394974"/>
                  </a:moveTo>
                  <a:lnTo>
                    <a:pt x="1829968" y="4397476"/>
                  </a:lnTo>
                  <a:lnTo>
                    <a:pt x="1825866" y="4345165"/>
                  </a:lnTo>
                  <a:lnTo>
                    <a:pt x="1818005" y="4293387"/>
                  </a:lnTo>
                  <a:lnTo>
                    <a:pt x="1806587" y="4242257"/>
                  </a:lnTo>
                  <a:lnTo>
                    <a:pt x="1791881" y="4192257"/>
                  </a:lnTo>
                  <a:lnTo>
                    <a:pt x="1774050" y="4143362"/>
                  </a:lnTo>
                  <a:lnTo>
                    <a:pt x="1753336" y="4095864"/>
                  </a:lnTo>
                  <a:lnTo>
                    <a:pt x="1729968" y="4049979"/>
                  </a:lnTo>
                  <a:lnTo>
                    <a:pt x="1829968" y="3994975"/>
                  </a:lnTo>
                  <a:lnTo>
                    <a:pt x="1802841" y="3948519"/>
                  </a:lnTo>
                  <a:lnTo>
                    <a:pt x="1773847" y="3904145"/>
                  </a:lnTo>
                  <a:lnTo>
                    <a:pt x="1742770" y="3861854"/>
                  </a:lnTo>
                  <a:lnTo>
                    <a:pt x="1720469" y="3834981"/>
                  </a:lnTo>
                  <a:lnTo>
                    <a:pt x="1709407" y="3821646"/>
                  </a:lnTo>
                  <a:lnTo>
                    <a:pt x="1673542" y="3783520"/>
                  </a:lnTo>
                  <a:lnTo>
                    <a:pt x="1643710" y="3755644"/>
                  </a:lnTo>
                  <a:lnTo>
                    <a:pt x="1643710" y="4436275"/>
                  </a:lnTo>
                  <a:lnTo>
                    <a:pt x="1642910" y="4481893"/>
                  </a:lnTo>
                  <a:lnTo>
                    <a:pt x="1638744" y="4527829"/>
                  </a:lnTo>
                  <a:lnTo>
                    <a:pt x="1631124" y="4573905"/>
                  </a:lnTo>
                  <a:lnTo>
                    <a:pt x="1619973" y="4619968"/>
                  </a:lnTo>
                  <a:lnTo>
                    <a:pt x="1604556" y="4667135"/>
                  </a:lnTo>
                  <a:lnTo>
                    <a:pt x="1585772" y="4712373"/>
                  </a:lnTo>
                  <a:lnTo>
                    <a:pt x="1563789" y="4755553"/>
                  </a:lnTo>
                  <a:lnTo>
                    <a:pt x="1538782" y="4796587"/>
                  </a:lnTo>
                  <a:lnTo>
                    <a:pt x="1510893" y="4835360"/>
                  </a:lnTo>
                  <a:lnTo>
                    <a:pt x="1480312" y="4871745"/>
                  </a:lnTo>
                  <a:lnTo>
                    <a:pt x="1447177" y="4905629"/>
                  </a:lnTo>
                  <a:lnTo>
                    <a:pt x="1411681" y="4936909"/>
                  </a:lnTo>
                  <a:lnTo>
                    <a:pt x="1373962" y="4965471"/>
                  </a:lnTo>
                  <a:lnTo>
                    <a:pt x="1334211" y="4991201"/>
                  </a:lnTo>
                  <a:lnTo>
                    <a:pt x="1292567" y="5013985"/>
                  </a:lnTo>
                  <a:lnTo>
                    <a:pt x="1249210" y="5033708"/>
                  </a:lnTo>
                  <a:lnTo>
                    <a:pt x="1204302" y="5050256"/>
                  </a:lnTo>
                  <a:lnTo>
                    <a:pt x="1158011" y="5063528"/>
                  </a:lnTo>
                  <a:lnTo>
                    <a:pt x="1110500" y="5073396"/>
                  </a:lnTo>
                  <a:lnTo>
                    <a:pt x="1061923" y="5079746"/>
                  </a:lnTo>
                  <a:lnTo>
                    <a:pt x="1012469" y="5082476"/>
                  </a:lnTo>
                  <a:lnTo>
                    <a:pt x="969340" y="5079631"/>
                  </a:lnTo>
                  <a:lnTo>
                    <a:pt x="926211" y="5074666"/>
                  </a:lnTo>
                  <a:lnTo>
                    <a:pt x="883094" y="5067363"/>
                  </a:lnTo>
                  <a:lnTo>
                    <a:pt x="850887" y="5059972"/>
                  </a:lnTo>
                  <a:lnTo>
                    <a:pt x="839965" y="5057470"/>
                  </a:lnTo>
                  <a:lnTo>
                    <a:pt x="792759" y="5042293"/>
                  </a:lnTo>
                  <a:lnTo>
                    <a:pt x="747534" y="5023726"/>
                  </a:lnTo>
                  <a:lnTo>
                    <a:pt x="704392" y="5001933"/>
                  </a:lnTo>
                  <a:lnTo>
                    <a:pt x="663435" y="4977092"/>
                  </a:lnTo>
                  <a:lnTo>
                    <a:pt x="624776" y="4949393"/>
                  </a:lnTo>
                  <a:lnTo>
                    <a:pt x="588530" y="4919002"/>
                  </a:lnTo>
                  <a:lnTo>
                    <a:pt x="554799" y="4886109"/>
                  </a:lnTo>
                  <a:lnTo>
                    <a:pt x="523684" y="4850879"/>
                  </a:lnTo>
                  <a:lnTo>
                    <a:pt x="495287" y="4813490"/>
                  </a:lnTo>
                  <a:lnTo>
                    <a:pt x="469734" y="4774120"/>
                  </a:lnTo>
                  <a:lnTo>
                    <a:pt x="447128" y="4732947"/>
                  </a:lnTo>
                  <a:lnTo>
                    <a:pt x="427558" y="4690161"/>
                  </a:lnTo>
                  <a:lnTo>
                    <a:pt x="411149" y="4645914"/>
                  </a:lnTo>
                  <a:lnTo>
                    <a:pt x="398005" y="4600397"/>
                  </a:lnTo>
                  <a:lnTo>
                    <a:pt x="388226" y="4553775"/>
                  </a:lnTo>
                  <a:lnTo>
                    <a:pt x="381927" y="4506277"/>
                  </a:lnTo>
                  <a:lnTo>
                    <a:pt x="381292" y="4494974"/>
                  </a:lnTo>
                  <a:lnTo>
                    <a:pt x="379209" y="4458017"/>
                  </a:lnTo>
                  <a:lnTo>
                    <a:pt x="380187" y="4409186"/>
                  </a:lnTo>
                  <a:lnTo>
                    <a:pt x="384962" y="4359973"/>
                  </a:lnTo>
                  <a:lnTo>
                    <a:pt x="393547" y="4311320"/>
                  </a:lnTo>
                  <a:lnTo>
                    <a:pt x="405739" y="4264139"/>
                  </a:lnTo>
                  <a:lnTo>
                    <a:pt x="420903" y="4219968"/>
                  </a:lnTo>
                  <a:lnTo>
                    <a:pt x="440359" y="4174693"/>
                  </a:lnTo>
                  <a:lnTo>
                    <a:pt x="462457" y="4132719"/>
                  </a:lnTo>
                  <a:lnTo>
                    <a:pt x="487540" y="4092740"/>
                  </a:lnTo>
                  <a:lnTo>
                    <a:pt x="515454" y="4054919"/>
                  </a:lnTo>
                  <a:lnTo>
                    <a:pt x="546023" y="4019359"/>
                  </a:lnTo>
                  <a:lnTo>
                    <a:pt x="579107" y="3986225"/>
                  </a:lnTo>
                  <a:lnTo>
                    <a:pt x="614527" y="3955643"/>
                  </a:lnTo>
                  <a:lnTo>
                    <a:pt x="652132" y="3927741"/>
                  </a:lnTo>
                  <a:lnTo>
                    <a:pt x="691756" y="3902659"/>
                  </a:lnTo>
                  <a:lnTo>
                    <a:pt x="733259" y="3880535"/>
                  </a:lnTo>
                  <a:lnTo>
                    <a:pt x="776452" y="3861511"/>
                  </a:lnTo>
                  <a:lnTo>
                    <a:pt x="821207" y="3845712"/>
                  </a:lnTo>
                  <a:lnTo>
                    <a:pt x="867346" y="3833266"/>
                  </a:lnTo>
                  <a:lnTo>
                    <a:pt x="914704" y="3824325"/>
                  </a:lnTo>
                  <a:lnTo>
                    <a:pt x="963129" y="3819017"/>
                  </a:lnTo>
                  <a:lnTo>
                    <a:pt x="1012469" y="3817480"/>
                  </a:lnTo>
                  <a:lnTo>
                    <a:pt x="1055547" y="3818534"/>
                  </a:lnTo>
                  <a:lnTo>
                    <a:pt x="1098397" y="3822166"/>
                  </a:lnTo>
                  <a:lnTo>
                    <a:pt x="1140790" y="3829075"/>
                  </a:lnTo>
                  <a:lnTo>
                    <a:pt x="1182458" y="3839972"/>
                  </a:lnTo>
                  <a:lnTo>
                    <a:pt x="1227277" y="3854158"/>
                  </a:lnTo>
                  <a:lnTo>
                    <a:pt x="1270304" y="3871391"/>
                  </a:lnTo>
                  <a:lnTo>
                    <a:pt x="1311440" y="3891496"/>
                  </a:lnTo>
                  <a:lnTo>
                    <a:pt x="1350619" y="3914356"/>
                  </a:lnTo>
                  <a:lnTo>
                    <a:pt x="1387741" y="3939781"/>
                  </a:lnTo>
                  <a:lnTo>
                    <a:pt x="1422730" y="3967645"/>
                  </a:lnTo>
                  <a:lnTo>
                    <a:pt x="1455483" y="3997782"/>
                  </a:lnTo>
                  <a:lnTo>
                    <a:pt x="1485938" y="4030078"/>
                  </a:lnTo>
                  <a:lnTo>
                    <a:pt x="1513954" y="4064304"/>
                  </a:lnTo>
                  <a:lnTo>
                    <a:pt x="1539494" y="4100372"/>
                  </a:lnTo>
                  <a:lnTo>
                    <a:pt x="1562468" y="4138104"/>
                  </a:lnTo>
                  <a:lnTo>
                    <a:pt x="1582762" y="4177360"/>
                  </a:lnTo>
                  <a:lnTo>
                    <a:pt x="1600314" y="4217987"/>
                  </a:lnTo>
                  <a:lnTo>
                    <a:pt x="1615020" y="4259821"/>
                  </a:lnTo>
                  <a:lnTo>
                    <a:pt x="1626806" y="4302722"/>
                  </a:lnTo>
                  <a:lnTo>
                    <a:pt x="1635569" y="4346537"/>
                  </a:lnTo>
                  <a:lnTo>
                    <a:pt x="1641233" y="4391101"/>
                  </a:lnTo>
                  <a:lnTo>
                    <a:pt x="1643710" y="4436275"/>
                  </a:lnTo>
                  <a:lnTo>
                    <a:pt x="1643710" y="3755644"/>
                  </a:lnTo>
                  <a:lnTo>
                    <a:pt x="1634972" y="3747478"/>
                  </a:lnTo>
                  <a:lnTo>
                    <a:pt x="1559966" y="3834981"/>
                  </a:lnTo>
                  <a:lnTo>
                    <a:pt x="1538998" y="3817480"/>
                  </a:lnTo>
                  <a:lnTo>
                    <a:pt x="1476565" y="3769842"/>
                  </a:lnTo>
                  <a:lnTo>
                    <a:pt x="1431988" y="3741509"/>
                  </a:lnTo>
                  <a:lnTo>
                    <a:pt x="1385658" y="3716058"/>
                  </a:lnTo>
                  <a:lnTo>
                    <a:pt x="1337703" y="3693541"/>
                  </a:lnTo>
                  <a:lnTo>
                    <a:pt x="1288262" y="3674008"/>
                  </a:lnTo>
                  <a:lnTo>
                    <a:pt x="1237462" y="3657473"/>
                  </a:lnTo>
                  <a:lnTo>
                    <a:pt x="1267460" y="3547478"/>
                  </a:lnTo>
                  <a:lnTo>
                    <a:pt x="1217688" y="3533991"/>
                  </a:lnTo>
                  <a:lnTo>
                    <a:pt x="1167422" y="3523488"/>
                  </a:lnTo>
                  <a:lnTo>
                    <a:pt x="1116799" y="3515982"/>
                  </a:lnTo>
                  <a:lnTo>
                    <a:pt x="1065949" y="3511486"/>
                  </a:lnTo>
                  <a:lnTo>
                    <a:pt x="1014971" y="3509975"/>
                  </a:lnTo>
                  <a:lnTo>
                    <a:pt x="959967" y="3509975"/>
                  </a:lnTo>
                  <a:lnTo>
                    <a:pt x="964971" y="3627475"/>
                  </a:lnTo>
                  <a:lnTo>
                    <a:pt x="912520" y="3631450"/>
                  </a:lnTo>
                  <a:lnTo>
                    <a:pt x="860374" y="3638994"/>
                  </a:lnTo>
                  <a:lnTo>
                    <a:pt x="808837" y="3650056"/>
                  </a:lnTo>
                  <a:lnTo>
                    <a:pt x="758228" y="3664508"/>
                  </a:lnTo>
                  <a:lnTo>
                    <a:pt x="708837" y="3682301"/>
                  </a:lnTo>
                  <a:lnTo>
                    <a:pt x="660984" y="3703320"/>
                  </a:lnTo>
                  <a:lnTo>
                    <a:pt x="614972" y="3727475"/>
                  </a:lnTo>
                  <a:lnTo>
                    <a:pt x="557466" y="3629977"/>
                  </a:lnTo>
                  <a:lnTo>
                    <a:pt x="512064" y="3656228"/>
                  </a:lnTo>
                  <a:lnTo>
                    <a:pt x="468388" y="3684981"/>
                  </a:lnTo>
                  <a:lnTo>
                    <a:pt x="426529" y="3716236"/>
                  </a:lnTo>
                  <a:lnTo>
                    <a:pt x="386537" y="3749979"/>
                  </a:lnTo>
                  <a:lnTo>
                    <a:pt x="348500" y="3786225"/>
                  </a:lnTo>
                  <a:lnTo>
                    <a:pt x="312470" y="3824973"/>
                  </a:lnTo>
                  <a:lnTo>
                    <a:pt x="397471" y="3902481"/>
                  </a:lnTo>
                  <a:lnTo>
                    <a:pt x="363639" y="3943159"/>
                  </a:lnTo>
                  <a:lnTo>
                    <a:pt x="332816" y="3985768"/>
                  </a:lnTo>
                  <a:lnTo>
                    <a:pt x="304977" y="4030078"/>
                  </a:lnTo>
                  <a:lnTo>
                    <a:pt x="280060" y="4075861"/>
                  </a:lnTo>
                  <a:lnTo>
                    <a:pt x="258038" y="4122928"/>
                  </a:lnTo>
                  <a:lnTo>
                    <a:pt x="238861" y="4171035"/>
                  </a:lnTo>
                  <a:lnTo>
                    <a:pt x="222478" y="4219968"/>
                  </a:lnTo>
                  <a:lnTo>
                    <a:pt x="109969" y="4189971"/>
                  </a:lnTo>
                  <a:lnTo>
                    <a:pt x="109969" y="4192473"/>
                  </a:lnTo>
                  <a:lnTo>
                    <a:pt x="96939" y="4242346"/>
                  </a:lnTo>
                  <a:lnTo>
                    <a:pt x="87414" y="4292524"/>
                  </a:lnTo>
                  <a:lnTo>
                    <a:pt x="80632" y="4343146"/>
                  </a:lnTo>
                  <a:lnTo>
                    <a:pt x="75895" y="4393997"/>
                  </a:lnTo>
                  <a:lnTo>
                    <a:pt x="72478" y="4444974"/>
                  </a:lnTo>
                  <a:lnTo>
                    <a:pt x="72478" y="4499978"/>
                  </a:lnTo>
                  <a:lnTo>
                    <a:pt x="189966" y="4494974"/>
                  </a:lnTo>
                  <a:lnTo>
                    <a:pt x="194068" y="4547298"/>
                  </a:lnTo>
                  <a:lnTo>
                    <a:pt x="201917" y="4599190"/>
                  </a:lnTo>
                  <a:lnTo>
                    <a:pt x="213321" y="4650511"/>
                  </a:lnTo>
                  <a:lnTo>
                    <a:pt x="228041" y="4701133"/>
                  </a:lnTo>
                  <a:lnTo>
                    <a:pt x="245872" y="4750917"/>
                  </a:lnTo>
                  <a:lnTo>
                    <a:pt x="266585" y="4799749"/>
                  </a:lnTo>
                  <a:lnTo>
                    <a:pt x="289966" y="4847475"/>
                  </a:lnTo>
                  <a:lnTo>
                    <a:pt x="189966" y="4902466"/>
                  </a:lnTo>
                  <a:lnTo>
                    <a:pt x="217436" y="4947869"/>
                  </a:lnTo>
                  <a:lnTo>
                    <a:pt x="247192" y="4991455"/>
                  </a:lnTo>
                  <a:lnTo>
                    <a:pt x="279031" y="5033099"/>
                  </a:lnTo>
                  <a:lnTo>
                    <a:pt x="312750" y="5072659"/>
                  </a:lnTo>
                  <a:lnTo>
                    <a:pt x="348132" y="5109997"/>
                  </a:lnTo>
                  <a:lnTo>
                    <a:pt x="384962" y="5144973"/>
                  </a:lnTo>
                  <a:lnTo>
                    <a:pt x="462470" y="5059972"/>
                  </a:lnTo>
                  <a:lnTo>
                    <a:pt x="503148" y="5093944"/>
                  </a:lnTo>
                  <a:lnTo>
                    <a:pt x="545807" y="5125123"/>
                  </a:lnTo>
                  <a:lnTo>
                    <a:pt x="590257" y="5153457"/>
                  </a:lnTo>
                  <a:lnTo>
                    <a:pt x="636320" y="5178895"/>
                  </a:lnTo>
                  <a:lnTo>
                    <a:pt x="683818" y="5201412"/>
                  </a:lnTo>
                  <a:lnTo>
                    <a:pt x="732599" y="5220944"/>
                  </a:lnTo>
                  <a:lnTo>
                    <a:pt x="782472" y="5237467"/>
                  </a:lnTo>
                  <a:lnTo>
                    <a:pt x="754964" y="5347474"/>
                  </a:lnTo>
                  <a:lnTo>
                    <a:pt x="757466" y="5347474"/>
                  </a:lnTo>
                  <a:lnTo>
                    <a:pt x="807288" y="5360975"/>
                  </a:lnTo>
                  <a:lnTo>
                    <a:pt x="857821" y="5371477"/>
                  </a:lnTo>
                  <a:lnTo>
                    <a:pt x="909205" y="5378970"/>
                  </a:lnTo>
                  <a:lnTo>
                    <a:pt x="961542" y="5383466"/>
                  </a:lnTo>
                  <a:lnTo>
                    <a:pt x="1014971" y="5384965"/>
                  </a:lnTo>
                  <a:lnTo>
                    <a:pt x="1069962" y="5384965"/>
                  </a:lnTo>
                  <a:lnTo>
                    <a:pt x="1062469" y="5267464"/>
                  </a:lnTo>
                  <a:lnTo>
                    <a:pt x="1114793" y="5263375"/>
                  </a:lnTo>
                  <a:lnTo>
                    <a:pt x="1166672" y="5255463"/>
                  </a:lnTo>
                  <a:lnTo>
                    <a:pt x="1217993" y="5243931"/>
                  </a:lnTo>
                  <a:lnTo>
                    <a:pt x="1268615" y="5228933"/>
                  </a:lnTo>
                  <a:lnTo>
                    <a:pt x="1318412" y="5210670"/>
                  </a:lnTo>
                  <a:lnTo>
                    <a:pt x="1367231" y="5189283"/>
                  </a:lnTo>
                  <a:lnTo>
                    <a:pt x="1414970" y="5164975"/>
                  </a:lnTo>
                  <a:lnTo>
                    <a:pt x="1469974" y="5267464"/>
                  </a:lnTo>
                  <a:lnTo>
                    <a:pt x="1515376" y="5239994"/>
                  </a:lnTo>
                  <a:lnTo>
                    <a:pt x="1559039" y="5210162"/>
                  </a:lnTo>
                  <a:lnTo>
                    <a:pt x="1600898" y="5178107"/>
                  </a:lnTo>
                  <a:lnTo>
                    <a:pt x="1616265" y="5164975"/>
                  </a:lnTo>
                  <a:lnTo>
                    <a:pt x="1640890" y="5143957"/>
                  </a:lnTo>
                  <a:lnTo>
                    <a:pt x="1678927" y="5107876"/>
                  </a:lnTo>
                  <a:lnTo>
                    <a:pt x="1703070" y="5082476"/>
                  </a:lnTo>
                  <a:lnTo>
                    <a:pt x="1714969" y="5069967"/>
                  </a:lnTo>
                  <a:lnTo>
                    <a:pt x="1629968" y="4992471"/>
                  </a:lnTo>
                  <a:lnTo>
                    <a:pt x="1663001" y="4951806"/>
                  </a:lnTo>
                  <a:lnTo>
                    <a:pt x="1693456" y="4909197"/>
                  </a:lnTo>
                  <a:lnTo>
                    <a:pt x="1721205" y="4864887"/>
                  </a:lnTo>
                  <a:lnTo>
                    <a:pt x="1746110" y="4819091"/>
                  </a:lnTo>
                  <a:lnTo>
                    <a:pt x="1768043" y="4772037"/>
                  </a:lnTo>
                  <a:lnTo>
                    <a:pt x="1786877" y="4723917"/>
                  </a:lnTo>
                  <a:lnTo>
                    <a:pt x="1802472" y="4674971"/>
                  </a:lnTo>
                  <a:lnTo>
                    <a:pt x="1917471" y="4704969"/>
                  </a:lnTo>
                  <a:lnTo>
                    <a:pt x="1924697" y="4674971"/>
                  </a:lnTo>
                  <a:lnTo>
                    <a:pt x="1929485" y="4655172"/>
                  </a:lnTo>
                  <a:lnTo>
                    <a:pt x="1938616" y="4604778"/>
                  </a:lnTo>
                  <a:lnTo>
                    <a:pt x="1945005" y="4553775"/>
                  </a:lnTo>
                  <a:lnTo>
                    <a:pt x="1948738" y="4502175"/>
                  </a:lnTo>
                  <a:lnTo>
                    <a:pt x="1949970" y="4449978"/>
                  </a:lnTo>
                  <a:lnTo>
                    <a:pt x="1949970" y="4397476"/>
                  </a:lnTo>
                  <a:lnTo>
                    <a:pt x="1949970" y="4394974"/>
                  </a:lnTo>
                  <a:close/>
                </a:path>
                <a:path w="7937500" h="7940040" extrusionOk="0">
                  <a:moveTo>
                    <a:pt x="6444920" y="337502"/>
                  </a:moveTo>
                  <a:lnTo>
                    <a:pt x="6441300" y="290893"/>
                  </a:lnTo>
                  <a:lnTo>
                    <a:pt x="6431915" y="246354"/>
                  </a:lnTo>
                  <a:lnTo>
                    <a:pt x="6417157" y="204254"/>
                  </a:lnTo>
                  <a:lnTo>
                    <a:pt x="6397434" y="164998"/>
                  </a:lnTo>
                  <a:lnTo>
                    <a:pt x="6373127" y="128968"/>
                  </a:lnTo>
                  <a:lnTo>
                    <a:pt x="6344628" y="96570"/>
                  </a:lnTo>
                  <a:lnTo>
                    <a:pt x="6312319" y="68173"/>
                  </a:lnTo>
                  <a:lnTo>
                    <a:pt x="6276606" y="44170"/>
                  </a:lnTo>
                  <a:lnTo>
                    <a:pt x="6237871" y="24968"/>
                  </a:lnTo>
                  <a:lnTo>
                    <a:pt x="6196495" y="10947"/>
                  </a:lnTo>
                  <a:lnTo>
                    <a:pt x="6152896" y="2489"/>
                  </a:lnTo>
                  <a:lnTo>
                    <a:pt x="6107430" y="12"/>
                  </a:lnTo>
                  <a:lnTo>
                    <a:pt x="0" y="0"/>
                  </a:lnTo>
                  <a:lnTo>
                    <a:pt x="0" y="907503"/>
                  </a:lnTo>
                  <a:lnTo>
                    <a:pt x="6369926" y="907503"/>
                  </a:lnTo>
                  <a:lnTo>
                    <a:pt x="6369926" y="5849975"/>
                  </a:lnTo>
                  <a:lnTo>
                    <a:pt x="6365621" y="5896508"/>
                  </a:lnTo>
                  <a:lnTo>
                    <a:pt x="6353226" y="5940564"/>
                  </a:lnTo>
                  <a:lnTo>
                    <a:pt x="6333541" y="5981357"/>
                  </a:lnTo>
                  <a:lnTo>
                    <a:pt x="6307379" y="6018073"/>
                  </a:lnTo>
                  <a:lnTo>
                    <a:pt x="6275540" y="6049911"/>
                  </a:lnTo>
                  <a:lnTo>
                    <a:pt x="6238824" y="6076073"/>
                  </a:lnTo>
                  <a:lnTo>
                    <a:pt x="6198032" y="6095758"/>
                  </a:lnTo>
                  <a:lnTo>
                    <a:pt x="6153963" y="6108154"/>
                  </a:lnTo>
                  <a:lnTo>
                    <a:pt x="6107430" y="6112472"/>
                  </a:lnTo>
                  <a:lnTo>
                    <a:pt x="4247439" y="6112472"/>
                  </a:lnTo>
                  <a:lnTo>
                    <a:pt x="4247439" y="5904979"/>
                  </a:lnTo>
                  <a:lnTo>
                    <a:pt x="4247439" y="5894984"/>
                  </a:lnTo>
                  <a:lnTo>
                    <a:pt x="4247439" y="5879973"/>
                  </a:lnTo>
                  <a:lnTo>
                    <a:pt x="4247439" y="5862485"/>
                  </a:lnTo>
                  <a:lnTo>
                    <a:pt x="4247439" y="5804979"/>
                  </a:lnTo>
                  <a:lnTo>
                    <a:pt x="4247439" y="5629986"/>
                  </a:lnTo>
                  <a:lnTo>
                    <a:pt x="5314937" y="5629986"/>
                  </a:lnTo>
                  <a:lnTo>
                    <a:pt x="5314937" y="5552478"/>
                  </a:lnTo>
                  <a:lnTo>
                    <a:pt x="4247439" y="5552478"/>
                  </a:lnTo>
                  <a:lnTo>
                    <a:pt x="4247439" y="5479986"/>
                  </a:lnTo>
                  <a:lnTo>
                    <a:pt x="4247439" y="5457482"/>
                  </a:lnTo>
                  <a:lnTo>
                    <a:pt x="4247439" y="5404980"/>
                  </a:lnTo>
                  <a:lnTo>
                    <a:pt x="4247439" y="5402478"/>
                  </a:lnTo>
                  <a:lnTo>
                    <a:pt x="4247019" y="5393106"/>
                  </a:lnTo>
                  <a:lnTo>
                    <a:pt x="4245876" y="5383733"/>
                  </a:lnTo>
                  <a:lnTo>
                    <a:pt x="4245661" y="5382476"/>
                  </a:lnTo>
                  <a:lnTo>
                    <a:pt x="4244276" y="5374360"/>
                  </a:lnTo>
                  <a:lnTo>
                    <a:pt x="4242435" y="5364988"/>
                  </a:lnTo>
                  <a:lnTo>
                    <a:pt x="5962434" y="5364988"/>
                  </a:lnTo>
                  <a:lnTo>
                    <a:pt x="5962434" y="5334978"/>
                  </a:lnTo>
                  <a:lnTo>
                    <a:pt x="5962434" y="5309984"/>
                  </a:lnTo>
                  <a:lnTo>
                    <a:pt x="5962434" y="5302478"/>
                  </a:lnTo>
                  <a:lnTo>
                    <a:pt x="5962434" y="5289982"/>
                  </a:lnTo>
                  <a:lnTo>
                    <a:pt x="4207433" y="5289982"/>
                  </a:lnTo>
                  <a:lnTo>
                    <a:pt x="4205160" y="5287480"/>
                  </a:lnTo>
                  <a:lnTo>
                    <a:pt x="4198328" y="5279987"/>
                  </a:lnTo>
                  <a:lnTo>
                    <a:pt x="4184637" y="5264975"/>
                  </a:lnTo>
                  <a:lnTo>
                    <a:pt x="4175849" y="5255323"/>
                  </a:lnTo>
                  <a:lnTo>
                    <a:pt x="4164101" y="5247487"/>
                  </a:lnTo>
                  <a:lnTo>
                    <a:pt x="4138384" y="5230292"/>
                  </a:lnTo>
                  <a:lnTo>
                    <a:pt x="4096702" y="5215090"/>
                  </a:lnTo>
                  <a:lnTo>
                    <a:pt x="4052443" y="5209984"/>
                  </a:lnTo>
                  <a:lnTo>
                    <a:pt x="4047439" y="5209984"/>
                  </a:lnTo>
                  <a:lnTo>
                    <a:pt x="4017988" y="5212321"/>
                  </a:lnTo>
                  <a:lnTo>
                    <a:pt x="3989946" y="5219357"/>
                  </a:lnTo>
                  <a:lnTo>
                    <a:pt x="3963771" y="5231066"/>
                  </a:lnTo>
                  <a:lnTo>
                    <a:pt x="3939933" y="5247487"/>
                  </a:lnTo>
                  <a:lnTo>
                    <a:pt x="3927437" y="5229237"/>
                  </a:lnTo>
                  <a:lnTo>
                    <a:pt x="3927437" y="5457482"/>
                  </a:lnTo>
                  <a:lnTo>
                    <a:pt x="3926471" y="5466270"/>
                  </a:lnTo>
                  <a:lnTo>
                    <a:pt x="3923385" y="5473420"/>
                  </a:lnTo>
                  <a:lnTo>
                    <a:pt x="3917950" y="5478221"/>
                  </a:lnTo>
                  <a:lnTo>
                    <a:pt x="3909936" y="5479986"/>
                  </a:lnTo>
                  <a:lnTo>
                    <a:pt x="3904945" y="5479986"/>
                  </a:lnTo>
                  <a:lnTo>
                    <a:pt x="3913733" y="5478221"/>
                  </a:lnTo>
                  <a:lnTo>
                    <a:pt x="3918559" y="5474982"/>
                  </a:lnTo>
                  <a:lnTo>
                    <a:pt x="3920883" y="5473420"/>
                  </a:lnTo>
                  <a:lnTo>
                    <a:pt x="3925684" y="5466270"/>
                  </a:lnTo>
                  <a:lnTo>
                    <a:pt x="3927437" y="5457482"/>
                  </a:lnTo>
                  <a:lnTo>
                    <a:pt x="3927437" y="5229237"/>
                  </a:lnTo>
                  <a:lnTo>
                    <a:pt x="3926243" y="5227485"/>
                  </a:lnTo>
                  <a:lnTo>
                    <a:pt x="3919397" y="5217477"/>
                  </a:lnTo>
                  <a:lnTo>
                    <a:pt x="3909898" y="5203609"/>
                  </a:lnTo>
                  <a:lnTo>
                    <a:pt x="3894937" y="5191049"/>
                  </a:lnTo>
                  <a:lnTo>
                    <a:pt x="3894937" y="5472481"/>
                  </a:lnTo>
                  <a:lnTo>
                    <a:pt x="3894937" y="5474982"/>
                  </a:lnTo>
                  <a:lnTo>
                    <a:pt x="3891191" y="5471223"/>
                  </a:lnTo>
                  <a:lnTo>
                    <a:pt x="3894937" y="5472481"/>
                  </a:lnTo>
                  <a:lnTo>
                    <a:pt x="3894937" y="5191049"/>
                  </a:lnTo>
                  <a:lnTo>
                    <a:pt x="3872852" y="5172481"/>
                  </a:lnTo>
                  <a:lnTo>
                    <a:pt x="3870248" y="5170284"/>
                  </a:lnTo>
                  <a:lnTo>
                    <a:pt x="3823576" y="5148681"/>
                  </a:lnTo>
                  <a:lnTo>
                    <a:pt x="3772446" y="5139982"/>
                  </a:lnTo>
                  <a:lnTo>
                    <a:pt x="3764940" y="5139982"/>
                  </a:lnTo>
                  <a:lnTo>
                    <a:pt x="3737445" y="5142179"/>
                  </a:lnTo>
                  <a:lnTo>
                    <a:pt x="3737445" y="5217477"/>
                  </a:lnTo>
                  <a:lnTo>
                    <a:pt x="3732441" y="5222481"/>
                  </a:lnTo>
                  <a:lnTo>
                    <a:pt x="3727437" y="5219979"/>
                  </a:lnTo>
                  <a:lnTo>
                    <a:pt x="3729939" y="5219979"/>
                  </a:lnTo>
                  <a:lnTo>
                    <a:pt x="3737445" y="5217477"/>
                  </a:lnTo>
                  <a:lnTo>
                    <a:pt x="3737445" y="5142179"/>
                  </a:lnTo>
                  <a:lnTo>
                    <a:pt x="3736543" y="5142242"/>
                  </a:lnTo>
                  <a:lnTo>
                    <a:pt x="3719944" y="5146065"/>
                  </a:lnTo>
                  <a:lnTo>
                    <a:pt x="3719944" y="5222481"/>
                  </a:lnTo>
                  <a:lnTo>
                    <a:pt x="3714940" y="5227485"/>
                  </a:lnTo>
                  <a:lnTo>
                    <a:pt x="3709936" y="5227485"/>
                  </a:lnTo>
                  <a:lnTo>
                    <a:pt x="3712438" y="5224983"/>
                  </a:lnTo>
                  <a:lnTo>
                    <a:pt x="3719944" y="5222481"/>
                  </a:lnTo>
                  <a:lnTo>
                    <a:pt x="3719944" y="5146065"/>
                  </a:lnTo>
                  <a:lnTo>
                    <a:pt x="3708387" y="5148719"/>
                  </a:lnTo>
                  <a:lnTo>
                    <a:pt x="3681628" y="5158956"/>
                  </a:lnTo>
                  <a:lnTo>
                    <a:pt x="3664940" y="5168290"/>
                  </a:lnTo>
                  <a:lnTo>
                    <a:pt x="3664940" y="5264975"/>
                  </a:lnTo>
                  <a:lnTo>
                    <a:pt x="3664940" y="5269979"/>
                  </a:lnTo>
                  <a:lnTo>
                    <a:pt x="3662438" y="5274983"/>
                  </a:lnTo>
                  <a:lnTo>
                    <a:pt x="3662438" y="5279987"/>
                  </a:lnTo>
                  <a:lnTo>
                    <a:pt x="3657435" y="5279987"/>
                  </a:lnTo>
                  <a:lnTo>
                    <a:pt x="3659936" y="5274983"/>
                  </a:lnTo>
                  <a:lnTo>
                    <a:pt x="3659936" y="5269979"/>
                  </a:lnTo>
                  <a:lnTo>
                    <a:pt x="3664940" y="5264975"/>
                  </a:lnTo>
                  <a:lnTo>
                    <a:pt x="3664940" y="5168290"/>
                  </a:lnTo>
                  <a:lnTo>
                    <a:pt x="3657447" y="5172481"/>
                  </a:lnTo>
                  <a:lnTo>
                    <a:pt x="3654945" y="5168646"/>
                  </a:lnTo>
                  <a:lnTo>
                    <a:pt x="3654945" y="5287480"/>
                  </a:lnTo>
                  <a:lnTo>
                    <a:pt x="3652443" y="5292483"/>
                  </a:lnTo>
                  <a:lnTo>
                    <a:pt x="3652443" y="5302478"/>
                  </a:lnTo>
                  <a:lnTo>
                    <a:pt x="3649942" y="5302478"/>
                  </a:lnTo>
                  <a:lnTo>
                    <a:pt x="3649942" y="5299976"/>
                  </a:lnTo>
                  <a:lnTo>
                    <a:pt x="3652443" y="5292483"/>
                  </a:lnTo>
                  <a:lnTo>
                    <a:pt x="3654933" y="5287480"/>
                  </a:lnTo>
                  <a:lnTo>
                    <a:pt x="3654945" y="5168646"/>
                  </a:lnTo>
                  <a:lnTo>
                    <a:pt x="3644938" y="5153266"/>
                  </a:lnTo>
                  <a:lnTo>
                    <a:pt x="3644938" y="5317477"/>
                  </a:lnTo>
                  <a:lnTo>
                    <a:pt x="3644938" y="5334978"/>
                  </a:lnTo>
                  <a:lnTo>
                    <a:pt x="3642436" y="5332476"/>
                  </a:lnTo>
                  <a:lnTo>
                    <a:pt x="3642436" y="5327485"/>
                  </a:lnTo>
                  <a:lnTo>
                    <a:pt x="3644938" y="5317477"/>
                  </a:lnTo>
                  <a:lnTo>
                    <a:pt x="3644938" y="5153266"/>
                  </a:lnTo>
                  <a:lnTo>
                    <a:pt x="3600729" y="5103685"/>
                  </a:lnTo>
                  <a:lnTo>
                    <a:pt x="3563670" y="5081587"/>
                  </a:lnTo>
                  <a:lnTo>
                    <a:pt x="3522891" y="5068481"/>
                  </a:lnTo>
                  <a:lnTo>
                    <a:pt x="3479939" y="5064988"/>
                  </a:lnTo>
                  <a:lnTo>
                    <a:pt x="3457486" y="5066347"/>
                  </a:lnTo>
                  <a:lnTo>
                    <a:pt x="3435261" y="5070297"/>
                  </a:lnTo>
                  <a:lnTo>
                    <a:pt x="3413506" y="5076571"/>
                  </a:lnTo>
                  <a:lnTo>
                    <a:pt x="3392449" y="5084978"/>
                  </a:lnTo>
                  <a:lnTo>
                    <a:pt x="3392449" y="4747488"/>
                  </a:lnTo>
                  <a:lnTo>
                    <a:pt x="3391903" y="4742485"/>
                  </a:lnTo>
                  <a:lnTo>
                    <a:pt x="3389172" y="4717478"/>
                  </a:lnTo>
                  <a:lnTo>
                    <a:pt x="3387572" y="4702810"/>
                  </a:lnTo>
                  <a:lnTo>
                    <a:pt x="3382353" y="4687481"/>
                  </a:lnTo>
                  <a:lnTo>
                    <a:pt x="3377260" y="4672482"/>
                  </a:lnTo>
                  <a:lnTo>
                    <a:pt x="3373590" y="4661687"/>
                  </a:lnTo>
                  <a:lnTo>
                    <a:pt x="3357435" y="4634992"/>
                  </a:lnTo>
                  <a:lnTo>
                    <a:pt x="3354413" y="4629988"/>
                  </a:lnTo>
                  <a:lnTo>
                    <a:pt x="3351517" y="4625213"/>
                  </a:lnTo>
                  <a:lnTo>
                    <a:pt x="3322370" y="4594453"/>
                  </a:lnTo>
                  <a:lnTo>
                    <a:pt x="3287128" y="4570514"/>
                  </a:lnTo>
                  <a:lnTo>
                    <a:pt x="3246831" y="4554499"/>
                  </a:lnTo>
                  <a:lnTo>
                    <a:pt x="3202444" y="4547489"/>
                  </a:lnTo>
                  <a:lnTo>
                    <a:pt x="3197441" y="4547489"/>
                  </a:lnTo>
                  <a:lnTo>
                    <a:pt x="3152013" y="4552645"/>
                  </a:lnTo>
                  <a:lnTo>
                    <a:pt x="3147441" y="4554283"/>
                  </a:lnTo>
                  <a:lnTo>
                    <a:pt x="3147441" y="4632490"/>
                  </a:lnTo>
                  <a:lnTo>
                    <a:pt x="3144939" y="4634992"/>
                  </a:lnTo>
                  <a:lnTo>
                    <a:pt x="3142450" y="4634992"/>
                  </a:lnTo>
                  <a:lnTo>
                    <a:pt x="3144939" y="4632490"/>
                  </a:lnTo>
                  <a:lnTo>
                    <a:pt x="3147441" y="4632490"/>
                  </a:lnTo>
                  <a:lnTo>
                    <a:pt x="3147441" y="4554283"/>
                  </a:lnTo>
                  <a:lnTo>
                    <a:pt x="3110687" y="4567339"/>
                  </a:lnTo>
                  <a:lnTo>
                    <a:pt x="3099943" y="4574197"/>
                  </a:lnTo>
                  <a:lnTo>
                    <a:pt x="3099943" y="4672482"/>
                  </a:lnTo>
                  <a:lnTo>
                    <a:pt x="3092437" y="4687481"/>
                  </a:lnTo>
                  <a:lnTo>
                    <a:pt x="3092437" y="4682477"/>
                  </a:lnTo>
                  <a:lnTo>
                    <a:pt x="3094939" y="4679988"/>
                  </a:lnTo>
                  <a:lnTo>
                    <a:pt x="3099943" y="4672482"/>
                  </a:lnTo>
                  <a:lnTo>
                    <a:pt x="3099943" y="4574197"/>
                  </a:lnTo>
                  <a:lnTo>
                    <a:pt x="3077451" y="4588522"/>
                  </a:lnTo>
                  <a:lnTo>
                    <a:pt x="3077451" y="5874982"/>
                  </a:lnTo>
                  <a:lnTo>
                    <a:pt x="3074949" y="5879973"/>
                  </a:lnTo>
                  <a:lnTo>
                    <a:pt x="3074949" y="5877484"/>
                  </a:lnTo>
                  <a:lnTo>
                    <a:pt x="3077451" y="5874982"/>
                  </a:lnTo>
                  <a:lnTo>
                    <a:pt x="3077451" y="4588522"/>
                  </a:lnTo>
                  <a:lnTo>
                    <a:pt x="3074517" y="4590389"/>
                  </a:lnTo>
                  <a:lnTo>
                    <a:pt x="3059938" y="4605109"/>
                  </a:lnTo>
                  <a:lnTo>
                    <a:pt x="3059938" y="5897486"/>
                  </a:lnTo>
                  <a:lnTo>
                    <a:pt x="3057448" y="5899975"/>
                  </a:lnTo>
                  <a:lnTo>
                    <a:pt x="3049943" y="5904979"/>
                  </a:lnTo>
                  <a:lnTo>
                    <a:pt x="3049943" y="5899975"/>
                  </a:lnTo>
                  <a:lnTo>
                    <a:pt x="3054947" y="5899975"/>
                  </a:lnTo>
                  <a:lnTo>
                    <a:pt x="3059938" y="5897486"/>
                  </a:lnTo>
                  <a:lnTo>
                    <a:pt x="3059938" y="4605109"/>
                  </a:lnTo>
                  <a:lnTo>
                    <a:pt x="3044571" y="4620603"/>
                  </a:lnTo>
                  <a:lnTo>
                    <a:pt x="3021863" y="4656810"/>
                  </a:lnTo>
                  <a:lnTo>
                    <a:pt x="3007474" y="4697831"/>
                  </a:lnTo>
                  <a:lnTo>
                    <a:pt x="3002445" y="4742485"/>
                  </a:lnTo>
                  <a:lnTo>
                    <a:pt x="3002445" y="5804979"/>
                  </a:lnTo>
                  <a:lnTo>
                    <a:pt x="2802445" y="5687479"/>
                  </a:lnTo>
                  <a:lnTo>
                    <a:pt x="2773934" y="5675401"/>
                  </a:lnTo>
                  <a:lnTo>
                    <a:pt x="2744952" y="5665914"/>
                  </a:lnTo>
                  <a:lnTo>
                    <a:pt x="2715971" y="5659704"/>
                  </a:lnTo>
                  <a:lnTo>
                    <a:pt x="2687447" y="5657481"/>
                  </a:lnTo>
                  <a:lnTo>
                    <a:pt x="2644203" y="5661787"/>
                  </a:lnTo>
                  <a:lnTo>
                    <a:pt x="2604757" y="5674030"/>
                  </a:lnTo>
                  <a:lnTo>
                    <a:pt x="2569603" y="5693181"/>
                  </a:lnTo>
                  <a:lnTo>
                    <a:pt x="2539212" y="5718213"/>
                  </a:lnTo>
                  <a:lnTo>
                    <a:pt x="2514066" y="5748109"/>
                  </a:lnTo>
                  <a:lnTo>
                    <a:pt x="2494648" y="5781853"/>
                  </a:lnTo>
                  <a:lnTo>
                    <a:pt x="2481415" y="5818403"/>
                  </a:lnTo>
                  <a:lnTo>
                    <a:pt x="2474861" y="5856732"/>
                  </a:lnTo>
                  <a:lnTo>
                    <a:pt x="2475458" y="5895835"/>
                  </a:lnTo>
                  <a:lnTo>
                    <a:pt x="2483701" y="5934672"/>
                  </a:lnTo>
                  <a:lnTo>
                    <a:pt x="2500033" y="5972226"/>
                  </a:lnTo>
                  <a:lnTo>
                    <a:pt x="2524950" y="6007481"/>
                  </a:lnTo>
                  <a:lnTo>
                    <a:pt x="2527452" y="6009983"/>
                  </a:lnTo>
                  <a:lnTo>
                    <a:pt x="2529954" y="6009983"/>
                  </a:lnTo>
                  <a:lnTo>
                    <a:pt x="2632443" y="6112472"/>
                  </a:lnTo>
                  <a:lnTo>
                    <a:pt x="0" y="6112472"/>
                  </a:lnTo>
                  <a:lnTo>
                    <a:pt x="0" y="6187478"/>
                  </a:lnTo>
                  <a:lnTo>
                    <a:pt x="2709951" y="6187478"/>
                  </a:lnTo>
                  <a:lnTo>
                    <a:pt x="3089948" y="6557480"/>
                  </a:lnTo>
                  <a:lnTo>
                    <a:pt x="3096514" y="6565405"/>
                  </a:lnTo>
                  <a:lnTo>
                    <a:pt x="3101200" y="6574028"/>
                  </a:lnTo>
                  <a:lnTo>
                    <a:pt x="3104019" y="6583134"/>
                  </a:lnTo>
                  <a:lnTo>
                    <a:pt x="3104946" y="6592481"/>
                  </a:lnTo>
                  <a:lnTo>
                    <a:pt x="3104946" y="6889978"/>
                  </a:lnTo>
                  <a:lnTo>
                    <a:pt x="3067443" y="6889978"/>
                  </a:lnTo>
                  <a:lnTo>
                    <a:pt x="3067443" y="7862468"/>
                  </a:lnTo>
                  <a:lnTo>
                    <a:pt x="3104946" y="7862468"/>
                  </a:lnTo>
                  <a:lnTo>
                    <a:pt x="3104946" y="7939964"/>
                  </a:lnTo>
                  <a:lnTo>
                    <a:pt x="4092435" y="7939964"/>
                  </a:lnTo>
                  <a:lnTo>
                    <a:pt x="4092435" y="7862468"/>
                  </a:lnTo>
                  <a:lnTo>
                    <a:pt x="4204932" y="7862468"/>
                  </a:lnTo>
                  <a:lnTo>
                    <a:pt x="4204932" y="6889978"/>
                  </a:lnTo>
                  <a:lnTo>
                    <a:pt x="4092435" y="6889978"/>
                  </a:lnTo>
                  <a:lnTo>
                    <a:pt x="4092435" y="6582473"/>
                  </a:lnTo>
                  <a:lnTo>
                    <a:pt x="4092994" y="6571653"/>
                  </a:lnTo>
                  <a:lnTo>
                    <a:pt x="4094937" y="6561531"/>
                  </a:lnTo>
                  <a:lnTo>
                    <a:pt x="4098772" y="6551892"/>
                  </a:lnTo>
                  <a:lnTo>
                    <a:pt x="4104944" y="6542481"/>
                  </a:lnTo>
                  <a:lnTo>
                    <a:pt x="4212437" y="6372479"/>
                  </a:lnTo>
                  <a:lnTo>
                    <a:pt x="4228808" y="6343878"/>
                  </a:lnTo>
                  <a:lnTo>
                    <a:pt x="4240250" y="6314338"/>
                  </a:lnTo>
                  <a:lnTo>
                    <a:pt x="4246550" y="6283871"/>
                  </a:lnTo>
                  <a:lnTo>
                    <a:pt x="4247439" y="6252476"/>
                  </a:lnTo>
                  <a:lnTo>
                    <a:pt x="4247439" y="6187478"/>
                  </a:lnTo>
                  <a:lnTo>
                    <a:pt x="6107430" y="6187478"/>
                  </a:lnTo>
                  <a:lnTo>
                    <a:pt x="6153416" y="6184366"/>
                  </a:lnTo>
                  <a:lnTo>
                    <a:pt x="6197358" y="6175324"/>
                  </a:lnTo>
                  <a:lnTo>
                    <a:pt x="6238913" y="6160757"/>
                  </a:lnTo>
                  <a:lnTo>
                    <a:pt x="6277711" y="6141085"/>
                  </a:lnTo>
                  <a:lnTo>
                    <a:pt x="6313373" y="6116726"/>
                  </a:lnTo>
                  <a:lnTo>
                    <a:pt x="6345555" y="6088100"/>
                  </a:lnTo>
                  <a:lnTo>
                    <a:pt x="6373876" y="6055614"/>
                  </a:lnTo>
                  <a:lnTo>
                    <a:pt x="6397980" y="6019698"/>
                  </a:lnTo>
                  <a:lnTo>
                    <a:pt x="6417513" y="5980747"/>
                  </a:lnTo>
                  <a:lnTo>
                    <a:pt x="6432080" y="5939206"/>
                  </a:lnTo>
                  <a:lnTo>
                    <a:pt x="6441262" y="5895835"/>
                  </a:lnTo>
                  <a:lnTo>
                    <a:pt x="6444920" y="5849975"/>
                  </a:lnTo>
                  <a:lnTo>
                    <a:pt x="6444920" y="337502"/>
                  </a:lnTo>
                  <a:close/>
                </a:path>
                <a:path w="7937500" h="7940040" extrusionOk="0">
                  <a:moveTo>
                    <a:pt x="7937424" y="594995"/>
                  </a:moveTo>
                  <a:lnTo>
                    <a:pt x="7898524" y="560070"/>
                  </a:lnTo>
                  <a:lnTo>
                    <a:pt x="7858061" y="527977"/>
                  </a:lnTo>
                  <a:lnTo>
                    <a:pt x="7816177" y="498716"/>
                  </a:lnTo>
                  <a:lnTo>
                    <a:pt x="7773009" y="472262"/>
                  </a:lnTo>
                  <a:lnTo>
                    <a:pt x="7728661" y="448627"/>
                  </a:lnTo>
                  <a:lnTo>
                    <a:pt x="7683271" y="427799"/>
                  </a:lnTo>
                  <a:lnTo>
                    <a:pt x="7636980" y="409765"/>
                  </a:lnTo>
                  <a:lnTo>
                    <a:pt x="7589914" y="394538"/>
                  </a:lnTo>
                  <a:lnTo>
                    <a:pt x="7542187" y="382079"/>
                  </a:lnTo>
                  <a:lnTo>
                    <a:pt x="7493952" y="372414"/>
                  </a:lnTo>
                  <a:lnTo>
                    <a:pt x="7445324" y="365506"/>
                  </a:lnTo>
                  <a:lnTo>
                    <a:pt x="7396442" y="361378"/>
                  </a:lnTo>
                  <a:lnTo>
                    <a:pt x="7347432" y="359994"/>
                  </a:lnTo>
                  <a:lnTo>
                    <a:pt x="7298410" y="361378"/>
                  </a:lnTo>
                  <a:lnTo>
                    <a:pt x="7249515" y="365506"/>
                  </a:lnTo>
                  <a:lnTo>
                    <a:pt x="7200887" y="372414"/>
                  </a:lnTo>
                  <a:lnTo>
                    <a:pt x="7152653" y="382079"/>
                  </a:lnTo>
                  <a:lnTo>
                    <a:pt x="7104926" y="394538"/>
                  </a:lnTo>
                  <a:lnTo>
                    <a:pt x="7057860" y="409765"/>
                  </a:lnTo>
                  <a:lnTo>
                    <a:pt x="7011568" y="427799"/>
                  </a:lnTo>
                  <a:lnTo>
                    <a:pt x="6966178" y="448627"/>
                  </a:lnTo>
                  <a:lnTo>
                    <a:pt x="6921830" y="472262"/>
                  </a:lnTo>
                  <a:lnTo>
                    <a:pt x="6878663" y="498716"/>
                  </a:lnTo>
                  <a:lnTo>
                    <a:pt x="6836778" y="527977"/>
                  </a:lnTo>
                  <a:lnTo>
                    <a:pt x="6796316" y="560070"/>
                  </a:lnTo>
                  <a:lnTo>
                    <a:pt x="6757429" y="594995"/>
                  </a:lnTo>
                  <a:lnTo>
                    <a:pt x="6842430" y="687489"/>
                  </a:lnTo>
                  <a:lnTo>
                    <a:pt x="6881622" y="652297"/>
                  </a:lnTo>
                  <a:lnTo>
                    <a:pt x="6922744" y="620331"/>
                  </a:lnTo>
                  <a:lnTo>
                    <a:pt x="6965594" y="591642"/>
                  </a:lnTo>
                  <a:lnTo>
                    <a:pt x="7009968" y="566242"/>
                  </a:lnTo>
                  <a:lnTo>
                    <a:pt x="7055688" y="544156"/>
                  </a:lnTo>
                  <a:lnTo>
                    <a:pt x="7102551" y="525411"/>
                  </a:lnTo>
                  <a:lnTo>
                    <a:pt x="7150379" y="510019"/>
                  </a:lnTo>
                  <a:lnTo>
                    <a:pt x="7198969" y="498005"/>
                  </a:lnTo>
                  <a:lnTo>
                    <a:pt x="7248131" y="489407"/>
                  </a:lnTo>
                  <a:lnTo>
                    <a:pt x="7297687" y="484225"/>
                  </a:lnTo>
                  <a:lnTo>
                    <a:pt x="7347432" y="482485"/>
                  </a:lnTo>
                  <a:lnTo>
                    <a:pt x="7397115" y="484162"/>
                  </a:lnTo>
                  <a:lnTo>
                    <a:pt x="7446518" y="489204"/>
                  </a:lnTo>
                  <a:lnTo>
                    <a:pt x="7495476" y="497598"/>
                  </a:lnTo>
                  <a:lnTo>
                    <a:pt x="7543838" y="509384"/>
                  </a:lnTo>
                  <a:lnTo>
                    <a:pt x="7591450" y="524560"/>
                  </a:lnTo>
                  <a:lnTo>
                    <a:pt x="7638148" y="543140"/>
                  </a:lnTo>
                  <a:lnTo>
                    <a:pt x="7683779" y="565137"/>
                  </a:lnTo>
                  <a:lnTo>
                    <a:pt x="7728166" y="590562"/>
                  </a:lnTo>
                  <a:lnTo>
                    <a:pt x="7771181" y="619417"/>
                  </a:lnTo>
                  <a:lnTo>
                    <a:pt x="7812646" y="651725"/>
                  </a:lnTo>
                  <a:lnTo>
                    <a:pt x="7852410" y="687501"/>
                  </a:lnTo>
                  <a:lnTo>
                    <a:pt x="7937424" y="594995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6"/>
            <a:stretch/>
          </p:blipFill>
          <p:spPr bwMode="auto">
            <a:xfrm>
              <a:off x="7249934" y="2919983"/>
              <a:ext cx="195458" cy="19749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 bwMode="auto">
            <a:xfrm>
              <a:off x="4217454" y="2429992"/>
              <a:ext cx="3535045" cy="7402830"/>
            </a:xfrm>
            <a:custGeom>
              <a:avLst/>
              <a:gdLst/>
              <a:ahLst/>
              <a:cxnLst/>
              <a:rect l="l" t="t" r="r" b="b"/>
              <a:pathLst>
                <a:path w="3535044" h="7402830" extrusionOk="0">
                  <a:moveTo>
                    <a:pt x="1402473" y="972489"/>
                  </a:moveTo>
                  <a:lnTo>
                    <a:pt x="0" y="972489"/>
                  </a:lnTo>
                  <a:lnTo>
                    <a:pt x="0" y="1202486"/>
                  </a:lnTo>
                  <a:lnTo>
                    <a:pt x="1402473" y="1202486"/>
                  </a:lnTo>
                  <a:lnTo>
                    <a:pt x="1402473" y="972489"/>
                  </a:lnTo>
                  <a:close/>
                </a:path>
                <a:path w="3535044" h="7402830" extrusionOk="0">
                  <a:moveTo>
                    <a:pt x="1892477" y="6749974"/>
                  </a:moveTo>
                  <a:lnTo>
                    <a:pt x="1887283" y="6703339"/>
                  </a:lnTo>
                  <a:lnTo>
                    <a:pt x="1872449" y="6660629"/>
                  </a:lnTo>
                  <a:lnTo>
                    <a:pt x="1848980" y="6623050"/>
                  </a:lnTo>
                  <a:lnTo>
                    <a:pt x="1817954" y="6591757"/>
                  </a:lnTo>
                  <a:lnTo>
                    <a:pt x="1780413" y="6567945"/>
                  </a:lnTo>
                  <a:lnTo>
                    <a:pt x="1737410" y="6552793"/>
                  </a:lnTo>
                  <a:lnTo>
                    <a:pt x="1689989" y="6547472"/>
                  </a:lnTo>
                  <a:lnTo>
                    <a:pt x="462495" y="6547472"/>
                  </a:lnTo>
                  <a:lnTo>
                    <a:pt x="415848" y="6552666"/>
                  </a:lnTo>
                  <a:lnTo>
                    <a:pt x="373138" y="6567513"/>
                  </a:lnTo>
                  <a:lnTo>
                    <a:pt x="335559" y="6590970"/>
                  </a:lnTo>
                  <a:lnTo>
                    <a:pt x="304266" y="6621996"/>
                  </a:lnTo>
                  <a:lnTo>
                    <a:pt x="280454" y="6659537"/>
                  </a:lnTo>
                  <a:lnTo>
                    <a:pt x="265303" y="6702552"/>
                  </a:lnTo>
                  <a:lnTo>
                    <a:pt x="259994" y="6749974"/>
                  </a:lnTo>
                  <a:lnTo>
                    <a:pt x="259994" y="7202475"/>
                  </a:lnTo>
                  <a:lnTo>
                    <a:pt x="265176" y="7248322"/>
                  </a:lnTo>
                  <a:lnTo>
                    <a:pt x="280022" y="7290663"/>
                  </a:lnTo>
                  <a:lnTo>
                    <a:pt x="303479" y="7328154"/>
                  </a:lnTo>
                  <a:lnTo>
                    <a:pt x="334505" y="7359434"/>
                  </a:lnTo>
                  <a:lnTo>
                    <a:pt x="372046" y="7383158"/>
                  </a:lnTo>
                  <a:lnTo>
                    <a:pt x="415061" y="7397953"/>
                  </a:lnTo>
                  <a:lnTo>
                    <a:pt x="462495" y="7402474"/>
                  </a:lnTo>
                  <a:lnTo>
                    <a:pt x="1689989" y="7402474"/>
                  </a:lnTo>
                  <a:lnTo>
                    <a:pt x="1736623" y="7397039"/>
                  </a:lnTo>
                  <a:lnTo>
                    <a:pt x="1779320" y="7381621"/>
                  </a:lnTo>
                  <a:lnTo>
                    <a:pt x="1816912" y="7357605"/>
                  </a:lnTo>
                  <a:lnTo>
                    <a:pt x="1848192" y="7326325"/>
                  </a:lnTo>
                  <a:lnTo>
                    <a:pt x="1872005" y="7289139"/>
                  </a:lnTo>
                  <a:lnTo>
                    <a:pt x="1887156" y="7247395"/>
                  </a:lnTo>
                  <a:lnTo>
                    <a:pt x="1892477" y="7202475"/>
                  </a:lnTo>
                  <a:lnTo>
                    <a:pt x="1892477" y="6749974"/>
                  </a:lnTo>
                  <a:close/>
                </a:path>
                <a:path w="3535044" h="7402830" extrusionOk="0">
                  <a:moveTo>
                    <a:pt x="3359975" y="349999"/>
                  </a:moveTo>
                  <a:lnTo>
                    <a:pt x="3318992" y="316128"/>
                  </a:lnTo>
                  <a:lnTo>
                    <a:pt x="3274530" y="289572"/>
                  </a:lnTo>
                  <a:lnTo>
                    <a:pt x="3227311" y="270446"/>
                  </a:lnTo>
                  <a:lnTo>
                    <a:pt x="3178048" y="258889"/>
                  </a:lnTo>
                  <a:lnTo>
                    <a:pt x="3127476" y="255003"/>
                  </a:lnTo>
                  <a:lnTo>
                    <a:pt x="3078137" y="258889"/>
                  </a:lnTo>
                  <a:lnTo>
                    <a:pt x="3029750" y="270446"/>
                  </a:lnTo>
                  <a:lnTo>
                    <a:pt x="2983293" y="289572"/>
                  </a:lnTo>
                  <a:lnTo>
                    <a:pt x="2939719" y="316128"/>
                  </a:lnTo>
                  <a:lnTo>
                    <a:pt x="2899981" y="349999"/>
                  </a:lnTo>
                  <a:lnTo>
                    <a:pt x="2984970" y="437502"/>
                  </a:lnTo>
                  <a:lnTo>
                    <a:pt x="3016720" y="412699"/>
                  </a:lnTo>
                  <a:lnTo>
                    <a:pt x="3051530" y="394690"/>
                  </a:lnTo>
                  <a:lnTo>
                    <a:pt x="3088678" y="383717"/>
                  </a:lnTo>
                  <a:lnTo>
                    <a:pt x="3127476" y="379996"/>
                  </a:lnTo>
                  <a:lnTo>
                    <a:pt x="3165208" y="383717"/>
                  </a:lnTo>
                  <a:lnTo>
                    <a:pt x="3202470" y="394690"/>
                  </a:lnTo>
                  <a:lnTo>
                    <a:pt x="3237865" y="412699"/>
                  </a:lnTo>
                  <a:lnTo>
                    <a:pt x="3269970" y="437502"/>
                  </a:lnTo>
                  <a:lnTo>
                    <a:pt x="3329114" y="379996"/>
                  </a:lnTo>
                  <a:lnTo>
                    <a:pt x="3359975" y="349999"/>
                  </a:lnTo>
                  <a:close/>
                </a:path>
                <a:path w="3535044" h="7402830" extrusionOk="0">
                  <a:moveTo>
                    <a:pt x="3534968" y="162496"/>
                  </a:moveTo>
                  <a:lnTo>
                    <a:pt x="3496221" y="128625"/>
                  </a:lnTo>
                  <a:lnTo>
                    <a:pt x="3455187" y="98640"/>
                  </a:lnTo>
                  <a:lnTo>
                    <a:pt x="3412185" y="72593"/>
                  </a:lnTo>
                  <a:lnTo>
                    <a:pt x="3367519" y="50507"/>
                  </a:lnTo>
                  <a:lnTo>
                    <a:pt x="3321494" y="32385"/>
                  </a:lnTo>
                  <a:lnTo>
                    <a:pt x="3274415" y="18249"/>
                  </a:lnTo>
                  <a:lnTo>
                    <a:pt x="3226600" y="8128"/>
                  </a:lnTo>
                  <a:lnTo>
                    <a:pt x="3178340" y="2044"/>
                  </a:lnTo>
                  <a:lnTo>
                    <a:pt x="3129978" y="0"/>
                  </a:lnTo>
                  <a:lnTo>
                    <a:pt x="3080931" y="2044"/>
                  </a:lnTo>
                  <a:lnTo>
                    <a:pt x="3032315" y="8128"/>
                  </a:lnTo>
                  <a:lnTo>
                    <a:pt x="2984322" y="18249"/>
                  </a:lnTo>
                  <a:lnTo>
                    <a:pt x="2937205" y="32385"/>
                  </a:lnTo>
                  <a:lnTo>
                    <a:pt x="2891167" y="50507"/>
                  </a:lnTo>
                  <a:lnTo>
                    <a:pt x="2846451" y="72593"/>
                  </a:lnTo>
                  <a:lnTo>
                    <a:pt x="2803283" y="98640"/>
                  </a:lnTo>
                  <a:lnTo>
                    <a:pt x="2761881" y="128625"/>
                  </a:lnTo>
                  <a:lnTo>
                    <a:pt x="2722486" y="162496"/>
                  </a:lnTo>
                  <a:lnTo>
                    <a:pt x="2809976" y="254990"/>
                  </a:lnTo>
                  <a:lnTo>
                    <a:pt x="2850134" y="220243"/>
                  </a:lnTo>
                  <a:lnTo>
                    <a:pt x="2893149" y="190969"/>
                  </a:lnTo>
                  <a:lnTo>
                    <a:pt x="2938475" y="167106"/>
                  </a:lnTo>
                  <a:lnTo>
                    <a:pt x="2985605" y="148615"/>
                  </a:lnTo>
                  <a:lnTo>
                    <a:pt x="3033992" y="135470"/>
                  </a:lnTo>
                  <a:lnTo>
                    <a:pt x="3083128" y="127609"/>
                  </a:lnTo>
                  <a:lnTo>
                    <a:pt x="3132480" y="124993"/>
                  </a:lnTo>
                  <a:lnTo>
                    <a:pt x="3181820" y="127609"/>
                  </a:lnTo>
                  <a:lnTo>
                    <a:pt x="3230892" y="135470"/>
                  </a:lnTo>
                  <a:lnTo>
                    <a:pt x="3279140" y="148615"/>
                  </a:lnTo>
                  <a:lnTo>
                    <a:pt x="3325990" y="167106"/>
                  </a:lnTo>
                  <a:lnTo>
                    <a:pt x="3370872" y="190969"/>
                  </a:lnTo>
                  <a:lnTo>
                    <a:pt x="3413226" y="220243"/>
                  </a:lnTo>
                  <a:lnTo>
                    <a:pt x="3452469" y="254990"/>
                  </a:lnTo>
                  <a:lnTo>
                    <a:pt x="3534968" y="162496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44" name="object 2"/>
          <p:cNvSpPr txBox="1"/>
          <p:nvPr/>
        </p:nvSpPr>
        <p:spPr bwMode="auto">
          <a:xfrm>
            <a:off x="10406440" y="2090440"/>
            <a:ext cx="6554006" cy="6598492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>
            <a:lvl1pPr>
              <a:defRPr sz="5900" b="1" i="0">
                <a:solidFill>
                  <a:schemeClr val="bg1"/>
                </a:solidFill>
                <a:latin typeface="Roboto Bk"/>
                <a:ea typeface="+mj-ea"/>
                <a:cs typeface="Roboto Bk"/>
              </a:defRPr>
            </a:lvl1pPr>
          </a:lstStyle>
          <a:p>
            <a:pPr>
              <a:lnSpc>
                <a:spcPct val="107000"/>
              </a:lnSpc>
              <a:spcAft>
                <a:spcPts val="1000"/>
              </a:spcAft>
              <a:defRPr/>
            </a:pPr>
            <a:endParaRPr lang="ru-RU" sz="2400">
              <a:ln w="0"/>
              <a:solidFill>
                <a:schemeClr val="tx2">
                  <a:lumMod val="20000"/>
                  <a:lumOff val="8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1000"/>
              </a:spcAft>
              <a:defRPr/>
            </a:pPr>
            <a:r>
              <a:rPr lang="ru-RU" sz="240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latin typeface="Arial"/>
                <a:ea typeface="Times New Roman"/>
                <a:cs typeface="Times New Roman"/>
              </a:rPr>
              <a:t>Состав и роли команды:</a:t>
            </a:r>
            <a:endParaRPr lang="ru-RU" sz="2400">
              <a:ln w="0"/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sz="240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latin typeface="Arial"/>
                <a:ea typeface="Times New Roman"/>
                <a:cs typeface="Times New Roman"/>
              </a:rPr>
              <a:t>Аксенов Кирилл Иванович — капитан</a:t>
            </a:r>
            <a:endParaRPr lang="ru-RU" sz="2400">
              <a:ln w="0"/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sz="240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latin typeface="Arial"/>
                <a:ea typeface="Times New Roman"/>
                <a:cs typeface="Times New Roman"/>
              </a:rPr>
              <a:t>Логунов Кирилл Владиславович — программист</a:t>
            </a:r>
            <a:endParaRPr lang="ru-RU" sz="2400">
              <a:ln w="0"/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sz="240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latin typeface="Arial"/>
                <a:ea typeface="Times New Roman"/>
                <a:cs typeface="Times New Roman"/>
              </a:rPr>
              <a:t>Тучкин Никита Алексеевич — аналитик</a:t>
            </a:r>
            <a:endParaRPr lang="ru-RU" sz="2400">
              <a:ln w="0"/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sz="240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latin typeface="Arial"/>
                <a:ea typeface="Times New Roman"/>
                <a:cs typeface="Times New Roman"/>
              </a:rPr>
              <a:t>Рудьман Егор Константинович — программист</a:t>
            </a:r>
            <a:endParaRPr lang="ru-RU" sz="2400">
              <a:ln w="0"/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sz="240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latin typeface="Arial"/>
                <a:ea typeface="Times New Roman"/>
                <a:cs typeface="Times New Roman"/>
              </a:rPr>
              <a:t>Спирин Михаил Александрович — специалист по сбору информации</a:t>
            </a:r>
            <a:endParaRPr lang="ru-RU" sz="2400">
              <a:ln w="0"/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sz="240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latin typeface="Arial"/>
                <a:ea typeface="Times New Roman"/>
                <a:cs typeface="Times New Roman"/>
              </a:rPr>
              <a:t>Андреев Сарапул Евгеньевич – дизайнер</a:t>
            </a:r>
            <a:endParaRPr/>
          </a:p>
          <a:p>
            <a:pPr lvl="0">
              <a:lnSpc>
                <a:spcPct val="107000"/>
              </a:lnSpc>
              <a:spcAft>
                <a:spcPts val="1000"/>
              </a:spcAft>
              <a:buSzPts val="1000"/>
              <a:tabLst>
                <a:tab pos="457200" algn="l"/>
              </a:tabLst>
              <a:defRPr/>
            </a:pPr>
            <a:r>
              <a:rPr lang="ru-RU" sz="240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latin typeface="Arial"/>
                <a:ea typeface="Calibri"/>
                <a:cs typeface="Times New Roman"/>
              </a:rPr>
              <a:t>Наставник </a:t>
            </a:r>
            <a:r>
              <a:rPr lang="en-US" sz="240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latin typeface="Arial"/>
                <a:ea typeface="Calibri"/>
                <a:cs typeface="Times New Roman"/>
              </a:rPr>
              <a:t>:</a:t>
            </a:r>
            <a:r>
              <a:rPr lang="ru-RU" sz="240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latin typeface="Arial"/>
                <a:ea typeface="Calibri"/>
                <a:cs typeface="Times New Roman"/>
              </a:rPr>
              <a:t> Клементьев Алексей</a:t>
            </a:r>
            <a:endParaRPr lang="ru-RU" sz="2400">
              <a:ln w="0"/>
              <a:solidFill>
                <a:schemeClr val="accent2">
                  <a:lumMod val="40000"/>
                  <a:lumOff val="6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1000"/>
              </a:spcAft>
              <a:defRPr/>
            </a:pPr>
            <a:endParaRPr lang="ru-RU" sz="2000">
              <a:ln w="0"/>
              <a:solidFill>
                <a:schemeClr val="accent1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15889449" y="9580143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defRPr/>
            </a:pPr>
            <a:endParaRPr lang="ru-RU" sz="2400" i="0">
              <a:solidFill>
                <a:schemeClr val="bg1"/>
              </a:solidFill>
              <a:latin typeface="Gill Sans Nova Cond Ultra Bold"/>
            </a:endParaRPr>
          </a:p>
          <a:p>
            <a:pPr>
              <a:defRPr/>
            </a:pPr>
            <a:br>
              <a:rPr lang="ru-RU" sz="2400" b="0" i="0">
                <a:solidFill>
                  <a:srgbClr val="3B4256"/>
                </a:solidFill>
                <a:latin typeface="GOSTUI2"/>
              </a:rPr>
            </a:br>
            <a:endParaRPr lang="ru-RU" sz="2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1B7489-366F-4397-0A7C-3198866E6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Гипотеза: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99F326-4915-B573-6C9C-726AC07C8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5035" y="2368931"/>
            <a:ext cx="16470630" cy="4647426"/>
          </a:xfrm>
        </p:spPr>
        <p:txBody>
          <a:bodyPr/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ru-RU" sz="2800" u="sng" dirty="0">
                <a:solidFill>
                  <a:schemeClr val="bg1"/>
                </a:solidFill>
                <a:latin typeface="Arial Black" panose="020B0A04020102020204" pitchFamily="34" charset="0"/>
              </a:rPr>
              <a:t>Как это должно работать: 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b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1. </a:t>
            </a:r>
            <a:r>
              <a:rPr lang="ru-RU" sz="2400" b="1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Прямой обмен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: Вместо отправки файлов на один сервер, программа позволит людям обмениваться файлами напрямую друг с другом. Все смогут загружать и скачивать файлы одновременно, что ускорит процесс.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2. </a:t>
            </a:r>
            <a:r>
              <a:rPr lang="ru-RU" sz="2400" b="1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Шифрование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: Файлы будут защищены с помощью специального кода, который делает их недоступными для посторонних. Это поможет сохранить данные в безопасности.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ru-RU" sz="2400" b="1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3. Продолжение передачи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: Если один человек отключится, другие смогут продолжить передачу файла. Это значит, что файлы не потеряются.</a:t>
            </a:r>
          </a:p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96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 bwMode="auto">
          <a:xfrm>
            <a:off x="5749097" y="2756147"/>
            <a:ext cx="720724" cy="745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defRPr/>
            </a:pPr>
            <a:r>
              <a:rPr sz="4700" b="1" spc="-25">
                <a:solidFill>
                  <a:srgbClr val="48FFD5"/>
                </a:solidFill>
                <a:latin typeface="Roboto Bk"/>
                <a:cs typeface="Roboto Bk"/>
              </a:rPr>
              <a:t>01</a:t>
            </a:r>
            <a:endParaRPr sz="4700">
              <a:latin typeface="Roboto Bk"/>
              <a:cs typeface="Roboto Bk"/>
            </a:endParaRPr>
          </a:p>
        </p:txBody>
      </p:sp>
      <p:sp>
        <p:nvSpPr>
          <p:cNvPr id="3" name="object 3"/>
          <p:cNvSpPr txBox="1"/>
          <p:nvPr/>
        </p:nvSpPr>
        <p:spPr bwMode="auto">
          <a:xfrm>
            <a:off x="991123" y="2485681"/>
            <a:ext cx="4425425" cy="2042867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12700" algn="l">
              <a:spcBef>
                <a:spcPts val="1530"/>
              </a:spcBef>
              <a:defRPr/>
            </a:pPr>
            <a:r>
              <a:rPr lang="en-US" sz="2000" b="1" dirty="0" err="1">
                <a:solidFill>
                  <a:srgbClr val="EFD5FA"/>
                </a:solidFill>
                <a:latin typeface="Arial Black" panose="020B0A04020102020204" pitchFamily="34" charset="0"/>
                <a:ea typeface="Instrument Sans Medium"/>
                <a:cs typeface="Instrument Sans Medium"/>
              </a:rPr>
              <a:t>Простота</a:t>
            </a:r>
            <a:r>
              <a:rPr lang="en-US" sz="2000" b="1" dirty="0">
                <a:solidFill>
                  <a:srgbClr val="EFD5FA"/>
                </a:solidFill>
                <a:latin typeface="Arial Black" panose="020B0A04020102020204" pitchFamily="34" charset="0"/>
                <a:ea typeface="Instrument Sans Medium"/>
                <a:cs typeface="Instrument Sans Medium"/>
              </a:rPr>
              <a:t> </a:t>
            </a:r>
            <a:r>
              <a:rPr lang="en-US" sz="2000" b="1" dirty="0" err="1">
                <a:solidFill>
                  <a:srgbClr val="EFD5FA"/>
                </a:solidFill>
                <a:latin typeface="Arial Black" panose="020B0A04020102020204" pitchFamily="34" charset="0"/>
                <a:ea typeface="Instrument Sans Medium"/>
                <a:cs typeface="Instrument Sans Medium"/>
              </a:rPr>
              <a:t>использования</a:t>
            </a:r>
            <a:r>
              <a:rPr lang="ru-RU" sz="2000" b="1" dirty="0">
                <a:latin typeface="Arial Black" panose="020B0A04020102020204" pitchFamily="34" charset="0"/>
                <a:ea typeface="Instrument Sans Medium"/>
                <a:cs typeface="Instrument Sans Medium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Длительные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процессы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загрузки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и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передачи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тормозят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рабочие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процессы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и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снижают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общую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эффективность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.</a:t>
            </a:r>
            <a:endParaRPr lang="en-US" sz="2000" b="1" dirty="0">
              <a:solidFill>
                <a:srgbClr val="48FFD5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 bwMode="auto">
          <a:xfrm>
            <a:off x="5793296" y="5514927"/>
            <a:ext cx="720724" cy="745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defRPr/>
            </a:pPr>
            <a:r>
              <a:rPr sz="4700" b="1" spc="-25" dirty="0">
                <a:solidFill>
                  <a:srgbClr val="48FFD5"/>
                </a:solidFill>
                <a:latin typeface="Roboto Bk"/>
                <a:cs typeface="Roboto Bk"/>
              </a:rPr>
              <a:t>02</a:t>
            </a:r>
            <a:endParaRPr sz="4700" dirty="0">
              <a:latin typeface="Roboto Bk"/>
              <a:cs typeface="Roboto Bk"/>
            </a:endParaRPr>
          </a:p>
        </p:txBody>
      </p:sp>
      <p:sp>
        <p:nvSpPr>
          <p:cNvPr id="6" name="object 6"/>
          <p:cNvSpPr txBox="1"/>
          <p:nvPr/>
        </p:nvSpPr>
        <p:spPr bwMode="auto">
          <a:xfrm>
            <a:off x="5777911" y="8307606"/>
            <a:ext cx="720724" cy="745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defRPr/>
            </a:pPr>
            <a:r>
              <a:rPr sz="4700" b="1" spc="-25" dirty="0">
                <a:solidFill>
                  <a:srgbClr val="48FFD5"/>
                </a:solidFill>
                <a:latin typeface="Roboto Bk"/>
                <a:cs typeface="Roboto Bk"/>
              </a:rPr>
              <a:t>03</a:t>
            </a:r>
            <a:endParaRPr sz="4700" dirty="0">
              <a:latin typeface="Roboto Bk"/>
              <a:cs typeface="Roboto Bk"/>
            </a:endParaRPr>
          </a:p>
        </p:txBody>
      </p:sp>
      <p:sp>
        <p:nvSpPr>
          <p:cNvPr id="8" name="object 8"/>
          <p:cNvSpPr txBox="1"/>
          <p:nvPr/>
        </p:nvSpPr>
        <p:spPr bwMode="auto">
          <a:xfrm>
            <a:off x="11558666" y="2857499"/>
            <a:ext cx="741142" cy="7393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defRPr/>
            </a:pPr>
            <a:r>
              <a:rPr sz="4700" b="1" spc="-25" dirty="0">
                <a:solidFill>
                  <a:srgbClr val="48FFD5"/>
                </a:solidFill>
                <a:latin typeface="Roboto Bk"/>
                <a:cs typeface="Roboto Bk"/>
              </a:rPr>
              <a:t>04</a:t>
            </a:r>
            <a:endParaRPr sz="4700" dirty="0">
              <a:latin typeface="Roboto Bk"/>
              <a:cs typeface="Roboto Bk"/>
            </a:endParaRPr>
          </a:p>
        </p:txBody>
      </p:sp>
      <p:sp>
        <p:nvSpPr>
          <p:cNvPr id="9" name="object 9"/>
          <p:cNvSpPr txBox="1"/>
          <p:nvPr/>
        </p:nvSpPr>
        <p:spPr bwMode="auto">
          <a:xfrm>
            <a:off x="12731750" y="2498060"/>
            <a:ext cx="4724398" cy="1645579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0" indent="0" algn="l">
              <a:lnSpc>
                <a:spcPts val="2750"/>
              </a:lnSpc>
              <a:buNone/>
              <a:defRPr/>
            </a:pPr>
            <a:r>
              <a:rPr lang="en-US" sz="2000" dirty="0" err="1">
                <a:solidFill>
                  <a:srgbClr val="EFD5FA"/>
                </a:solidFill>
                <a:latin typeface="Arial Black" panose="020B0A04020102020204" pitchFamily="34" charset="0"/>
                <a:ea typeface="Instrument Sans Medium"/>
                <a:cs typeface="Instrument Sans Medium"/>
              </a:rPr>
              <a:t>Расширение</a:t>
            </a:r>
            <a:r>
              <a:rPr lang="en-US" sz="2000" dirty="0">
                <a:solidFill>
                  <a:srgbClr val="EFD5FA"/>
                </a:solidFill>
                <a:latin typeface="Arial Black" panose="020B0A04020102020204" pitchFamily="34" charset="0"/>
                <a:ea typeface="Instrument Sans Medium"/>
                <a:cs typeface="Instrument Sans Medium"/>
              </a:rPr>
              <a:t> </a:t>
            </a:r>
            <a:r>
              <a:rPr lang="en-US" sz="2000" dirty="0" err="1">
                <a:solidFill>
                  <a:srgbClr val="EFD5FA"/>
                </a:solidFill>
                <a:latin typeface="Arial Black" panose="020B0A04020102020204" pitchFamily="34" charset="0"/>
                <a:ea typeface="Instrument Sans Medium"/>
                <a:cs typeface="Instrument Sans Medium"/>
              </a:rPr>
              <a:t>возможностей</a:t>
            </a:r>
            <a:endParaRPr lang="en-US" sz="2000" dirty="0">
              <a:latin typeface="Arial Black" panose="020B0A04020102020204" pitchFamily="34" charset="0"/>
            </a:endParaRPr>
          </a:p>
          <a:p>
            <a:pPr marL="0" indent="0">
              <a:lnSpc>
                <a:spcPts val="2850"/>
              </a:lnSpc>
              <a:buNone/>
              <a:defRPr/>
            </a:pP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Постоянное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совершенствование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продукта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на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основе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обратной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связи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клиентов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.</a:t>
            </a:r>
            <a:endParaRPr lang="en-US" sz="2000" b="1" dirty="0">
              <a:solidFill>
                <a:srgbClr val="48FFD5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object 14"/>
          <p:cNvSpPr/>
          <p:nvPr/>
        </p:nvSpPr>
        <p:spPr bwMode="auto">
          <a:xfrm>
            <a:off x="7100552" y="8251408"/>
            <a:ext cx="857885" cy="857885"/>
          </a:xfrm>
          <a:custGeom>
            <a:avLst/>
            <a:gdLst/>
            <a:ahLst/>
            <a:cxnLst/>
            <a:rect l="l" t="t" r="r" b="b"/>
            <a:pathLst>
              <a:path w="857884" h="857884" extrusionOk="0">
                <a:moveTo>
                  <a:pt x="417436" y="24993"/>
                </a:moveTo>
                <a:lnTo>
                  <a:pt x="368860" y="27774"/>
                </a:lnTo>
                <a:lnTo>
                  <a:pt x="321902" y="35917"/>
                </a:lnTo>
                <a:lnTo>
                  <a:pt x="276879" y="49122"/>
                </a:lnTo>
                <a:lnTo>
                  <a:pt x="234108" y="67087"/>
                </a:lnTo>
                <a:lnTo>
                  <a:pt x="193906" y="89512"/>
                </a:lnTo>
                <a:lnTo>
                  <a:pt x="156591" y="116097"/>
                </a:lnTo>
                <a:lnTo>
                  <a:pt x="122478" y="146540"/>
                </a:lnTo>
                <a:lnTo>
                  <a:pt x="91886" y="180542"/>
                </a:lnTo>
                <a:lnTo>
                  <a:pt x="65130" y="217801"/>
                </a:lnTo>
                <a:lnTo>
                  <a:pt x="42528" y="258018"/>
                </a:lnTo>
                <a:lnTo>
                  <a:pt x="24397" y="300891"/>
                </a:lnTo>
                <a:lnTo>
                  <a:pt x="11054" y="346119"/>
                </a:lnTo>
                <a:lnTo>
                  <a:pt x="2816" y="393403"/>
                </a:lnTo>
                <a:lnTo>
                  <a:pt x="0" y="442442"/>
                </a:lnTo>
                <a:lnTo>
                  <a:pt x="2780" y="490982"/>
                </a:lnTo>
                <a:lnTo>
                  <a:pt x="10923" y="537839"/>
                </a:lnTo>
                <a:lnTo>
                  <a:pt x="24127" y="582707"/>
                </a:lnTo>
                <a:lnTo>
                  <a:pt x="42091" y="625279"/>
                </a:lnTo>
                <a:lnTo>
                  <a:pt x="64515" y="665249"/>
                </a:lnTo>
                <a:lnTo>
                  <a:pt x="91098" y="702312"/>
                </a:lnTo>
                <a:lnTo>
                  <a:pt x="121540" y="736161"/>
                </a:lnTo>
                <a:lnTo>
                  <a:pt x="155541" y="766490"/>
                </a:lnTo>
                <a:lnTo>
                  <a:pt x="192799" y="792993"/>
                </a:lnTo>
                <a:lnTo>
                  <a:pt x="233014" y="815364"/>
                </a:lnTo>
                <a:lnTo>
                  <a:pt x="275886" y="833296"/>
                </a:lnTo>
                <a:lnTo>
                  <a:pt x="321114" y="846484"/>
                </a:lnTo>
                <a:lnTo>
                  <a:pt x="368397" y="854621"/>
                </a:lnTo>
                <a:lnTo>
                  <a:pt x="417436" y="857402"/>
                </a:lnTo>
                <a:lnTo>
                  <a:pt x="465516" y="854621"/>
                </a:lnTo>
                <a:lnTo>
                  <a:pt x="512049" y="846484"/>
                </a:lnTo>
                <a:lnTo>
                  <a:pt x="556713" y="833296"/>
                </a:lnTo>
                <a:lnTo>
                  <a:pt x="599184" y="815364"/>
                </a:lnTo>
                <a:lnTo>
                  <a:pt x="639141" y="792993"/>
                </a:lnTo>
                <a:lnTo>
                  <a:pt x="676261" y="766490"/>
                </a:lnTo>
                <a:lnTo>
                  <a:pt x="692026" y="752411"/>
                </a:lnTo>
                <a:lnTo>
                  <a:pt x="417436" y="752411"/>
                </a:lnTo>
                <a:lnTo>
                  <a:pt x="371342" y="749023"/>
                </a:lnTo>
                <a:lnTo>
                  <a:pt x="327433" y="739190"/>
                </a:lnTo>
                <a:lnTo>
                  <a:pt x="286161" y="723407"/>
                </a:lnTo>
                <a:lnTo>
                  <a:pt x="247975" y="702170"/>
                </a:lnTo>
                <a:lnTo>
                  <a:pt x="213327" y="675975"/>
                </a:lnTo>
                <a:lnTo>
                  <a:pt x="182667" y="645317"/>
                </a:lnTo>
                <a:lnTo>
                  <a:pt x="156447" y="610693"/>
                </a:lnTo>
                <a:lnTo>
                  <a:pt x="135117" y="572597"/>
                </a:lnTo>
                <a:lnTo>
                  <a:pt x="119129" y="531526"/>
                </a:lnTo>
                <a:lnTo>
                  <a:pt x="108932" y="487976"/>
                </a:lnTo>
                <a:lnTo>
                  <a:pt x="104978" y="442442"/>
                </a:lnTo>
                <a:lnTo>
                  <a:pt x="108368" y="396909"/>
                </a:lnTo>
                <a:lnTo>
                  <a:pt x="118215" y="353348"/>
                </a:lnTo>
                <a:lnTo>
                  <a:pt x="134035" y="312244"/>
                </a:lnTo>
                <a:lnTo>
                  <a:pt x="155342" y="274081"/>
                </a:lnTo>
                <a:lnTo>
                  <a:pt x="181652" y="239343"/>
                </a:lnTo>
                <a:lnTo>
                  <a:pt x="212481" y="208515"/>
                </a:lnTo>
                <a:lnTo>
                  <a:pt x="247343" y="182082"/>
                </a:lnTo>
                <a:lnTo>
                  <a:pt x="285755" y="160528"/>
                </a:lnTo>
                <a:lnTo>
                  <a:pt x="327230" y="144337"/>
                </a:lnTo>
                <a:lnTo>
                  <a:pt x="371286" y="133994"/>
                </a:lnTo>
                <a:lnTo>
                  <a:pt x="417436" y="129984"/>
                </a:lnTo>
                <a:lnTo>
                  <a:pt x="729907" y="129984"/>
                </a:lnTo>
                <a:lnTo>
                  <a:pt x="734282" y="97485"/>
                </a:lnTo>
                <a:lnTo>
                  <a:pt x="649922" y="97485"/>
                </a:lnTo>
                <a:lnTo>
                  <a:pt x="607983" y="72667"/>
                </a:lnTo>
                <a:lnTo>
                  <a:pt x="563407" y="52529"/>
                </a:lnTo>
                <a:lnTo>
                  <a:pt x="516551" y="37551"/>
                </a:lnTo>
                <a:lnTo>
                  <a:pt x="467775" y="28213"/>
                </a:lnTo>
                <a:lnTo>
                  <a:pt x="417436" y="24993"/>
                </a:lnTo>
                <a:close/>
              </a:path>
              <a:path w="857884" h="857884" extrusionOk="0">
                <a:moveTo>
                  <a:pt x="786087" y="252463"/>
                </a:moveTo>
                <a:lnTo>
                  <a:pt x="662419" y="252463"/>
                </a:lnTo>
                <a:lnTo>
                  <a:pt x="689463" y="294144"/>
                </a:lnTo>
                <a:lnTo>
                  <a:pt x="709907" y="339953"/>
                </a:lnTo>
                <a:lnTo>
                  <a:pt x="722875" y="389559"/>
                </a:lnTo>
                <a:lnTo>
                  <a:pt x="727405" y="442442"/>
                </a:lnTo>
                <a:lnTo>
                  <a:pt x="724017" y="487976"/>
                </a:lnTo>
                <a:lnTo>
                  <a:pt x="714183" y="531526"/>
                </a:lnTo>
                <a:lnTo>
                  <a:pt x="698400" y="572597"/>
                </a:lnTo>
                <a:lnTo>
                  <a:pt x="677163" y="610693"/>
                </a:lnTo>
                <a:lnTo>
                  <a:pt x="650968" y="645317"/>
                </a:lnTo>
                <a:lnTo>
                  <a:pt x="620311" y="675975"/>
                </a:lnTo>
                <a:lnTo>
                  <a:pt x="585686" y="702170"/>
                </a:lnTo>
                <a:lnTo>
                  <a:pt x="547591" y="723407"/>
                </a:lnTo>
                <a:lnTo>
                  <a:pt x="506520" y="739190"/>
                </a:lnTo>
                <a:lnTo>
                  <a:pt x="462970" y="749023"/>
                </a:lnTo>
                <a:lnTo>
                  <a:pt x="417436" y="752411"/>
                </a:lnTo>
                <a:lnTo>
                  <a:pt x="692026" y="752411"/>
                </a:lnTo>
                <a:lnTo>
                  <a:pt x="740700" y="702312"/>
                </a:lnTo>
                <a:lnTo>
                  <a:pt x="767375" y="665249"/>
                </a:lnTo>
                <a:lnTo>
                  <a:pt x="789922" y="625279"/>
                </a:lnTo>
                <a:lnTo>
                  <a:pt x="808021" y="582707"/>
                </a:lnTo>
                <a:lnTo>
                  <a:pt x="821347" y="537839"/>
                </a:lnTo>
                <a:lnTo>
                  <a:pt x="829580" y="490982"/>
                </a:lnTo>
                <a:lnTo>
                  <a:pt x="832396" y="442442"/>
                </a:lnTo>
                <a:lnTo>
                  <a:pt x="829176" y="390889"/>
                </a:lnTo>
                <a:lnTo>
                  <a:pt x="819837" y="341376"/>
                </a:lnTo>
                <a:lnTo>
                  <a:pt x="804841" y="294102"/>
                </a:lnTo>
                <a:lnTo>
                  <a:pt x="786087" y="252463"/>
                </a:lnTo>
                <a:close/>
              </a:path>
              <a:path w="857884" h="857884" extrusionOk="0">
                <a:moveTo>
                  <a:pt x="417436" y="234975"/>
                </a:moveTo>
                <a:lnTo>
                  <a:pt x="369735" y="240433"/>
                </a:lnTo>
                <a:lnTo>
                  <a:pt x="325967" y="255991"/>
                </a:lnTo>
                <a:lnTo>
                  <a:pt x="287314" y="280426"/>
                </a:lnTo>
                <a:lnTo>
                  <a:pt x="254957" y="312512"/>
                </a:lnTo>
                <a:lnTo>
                  <a:pt x="230075" y="351026"/>
                </a:lnTo>
                <a:lnTo>
                  <a:pt x="213852" y="394744"/>
                </a:lnTo>
                <a:lnTo>
                  <a:pt x="207467" y="442442"/>
                </a:lnTo>
                <a:lnTo>
                  <a:pt x="212933" y="490141"/>
                </a:lnTo>
                <a:lnTo>
                  <a:pt x="228544" y="533860"/>
                </a:lnTo>
                <a:lnTo>
                  <a:pt x="253118" y="572377"/>
                </a:lnTo>
                <a:lnTo>
                  <a:pt x="285476" y="604466"/>
                </a:lnTo>
                <a:lnTo>
                  <a:pt x="324435" y="628903"/>
                </a:lnTo>
                <a:lnTo>
                  <a:pt x="368816" y="644463"/>
                </a:lnTo>
                <a:lnTo>
                  <a:pt x="417436" y="649922"/>
                </a:lnTo>
                <a:lnTo>
                  <a:pt x="465134" y="644463"/>
                </a:lnTo>
                <a:lnTo>
                  <a:pt x="508854" y="628903"/>
                </a:lnTo>
                <a:lnTo>
                  <a:pt x="547371" y="604466"/>
                </a:lnTo>
                <a:lnTo>
                  <a:pt x="579460" y="572377"/>
                </a:lnTo>
                <a:lnTo>
                  <a:pt x="595286" y="547433"/>
                </a:lnTo>
                <a:lnTo>
                  <a:pt x="417436" y="547433"/>
                </a:lnTo>
                <a:lnTo>
                  <a:pt x="376784" y="539113"/>
                </a:lnTo>
                <a:lnTo>
                  <a:pt x="343392" y="516497"/>
                </a:lnTo>
                <a:lnTo>
                  <a:pt x="320777" y="483102"/>
                </a:lnTo>
                <a:lnTo>
                  <a:pt x="312458" y="442442"/>
                </a:lnTo>
                <a:lnTo>
                  <a:pt x="320777" y="401822"/>
                </a:lnTo>
                <a:lnTo>
                  <a:pt x="343392" y="368700"/>
                </a:lnTo>
                <a:lnTo>
                  <a:pt x="376784" y="346827"/>
                </a:lnTo>
                <a:lnTo>
                  <a:pt x="417436" y="339953"/>
                </a:lnTo>
                <a:lnTo>
                  <a:pt x="596487" y="339953"/>
                </a:lnTo>
                <a:lnTo>
                  <a:pt x="587425" y="324954"/>
                </a:lnTo>
                <a:lnTo>
                  <a:pt x="644314" y="269963"/>
                </a:lnTo>
                <a:lnTo>
                  <a:pt x="532422" y="269963"/>
                </a:lnTo>
                <a:lnTo>
                  <a:pt x="505320" y="255008"/>
                </a:lnTo>
                <a:lnTo>
                  <a:pt x="476810" y="244035"/>
                </a:lnTo>
                <a:lnTo>
                  <a:pt x="447359" y="237279"/>
                </a:lnTo>
                <a:lnTo>
                  <a:pt x="417436" y="234975"/>
                </a:lnTo>
                <a:close/>
              </a:path>
              <a:path w="857884" h="857884" extrusionOk="0">
                <a:moveTo>
                  <a:pt x="620563" y="402450"/>
                </a:moveTo>
                <a:lnTo>
                  <a:pt x="512432" y="402450"/>
                </a:lnTo>
                <a:lnTo>
                  <a:pt x="515714" y="412213"/>
                </a:lnTo>
                <a:lnTo>
                  <a:pt x="518055" y="422446"/>
                </a:lnTo>
                <a:lnTo>
                  <a:pt x="519458" y="432679"/>
                </a:lnTo>
                <a:lnTo>
                  <a:pt x="519925" y="442442"/>
                </a:lnTo>
                <a:lnTo>
                  <a:pt x="511646" y="482750"/>
                </a:lnTo>
                <a:lnTo>
                  <a:pt x="489307" y="515559"/>
                </a:lnTo>
                <a:lnTo>
                  <a:pt x="456654" y="538058"/>
                </a:lnTo>
                <a:lnTo>
                  <a:pt x="417436" y="547433"/>
                </a:lnTo>
                <a:lnTo>
                  <a:pt x="595286" y="547433"/>
                </a:lnTo>
                <a:lnTo>
                  <a:pt x="603897" y="533860"/>
                </a:lnTo>
                <a:lnTo>
                  <a:pt x="619457" y="490141"/>
                </a:lnTo>
                <a:lnTo>
                  <a:pt x="624916" y="442442"/>
                </a:lnTo>
                <a:lnTo>
                  <a:pt x="622573" y="411079"/>
                </a:lnTo>
                <a:lnTo>
                  <a:pt x="620563" y="402450"/>
                </a:lnTo>
                <a:close/>
              </a:path>
              <a:path w="857884" h="857884" extrusionOk="0">
                <a:moveTo>
                  <a:pt x="596487" y="339953"/>
                </a:moveTo>
                <a:lnTo>
                  <a:pt x="417436" y="339953"/>
                </a:lnTo>
                <a:lnTo>
                  <a:pt x="428257" y="340422"/>
                </a:lnTo>
                <a:lnTo>
                  <a:pt x="438377" y="341830"/>
                </a:lnTo>
                <a:lnTo>
                  <a:pt x="448027" y="344175"/>
                </a:lnTo>
                <a:lnTo>
                  <a:pt x="457441" y="347459"/>
                </a:lnTo>
                <a:lnTo>
                  <a:pt x="399948" y="404952"/>
                </a:lnTo>
                <a:lnTo>
                  <a:pt x="391511" y="417762"/>
                </a:lnTo>
                <a:lnTo>
                  <a:pt x="388699" y="432447"/>
                </a:lnTo>
                <a:lnTo>
                  <a:pt x="391511" y="447132"/>
                </a:lnTo>
                <a:lnTo>
                  <a:pt x="399948" y="459943"/>
                </a:lnTo>
                <a:lnTo>
                  <a:pt x="405998" y="465023"/>
                </a:lnTo>
                <a:lnTo>
                  <a:pt x="412753" y="468693"/>
                </a:lnTo>
                <a:lnTo>
                  <a:pt x="419979" y="470487"/>
                </a:lnTo>
                <a:lnTo>
                  <a:pt x="427443" y="469938"/>
                </a:lnTo>
                <a:lnTo>
                  <a:pt x="512432" y="402450"/>
                </a:lnTo>
                <a:lnTo>
                  <a:pt x="620563" y="402450"/>
                </a:lnTo>
                <a:lnTo>
                  <a:pt x="615543" y="380888"/>
                </a:lnTo>
                <a:lnTo>
                  <a:pt x="603827" y="352102"/>
                </a:lnTo>
                <a:lnTo>
                  <a:pt x="596487" y="339953"/>
                </a:lnTo>
                <a:close/>
              </a:path>
              <a:path w="857884" h="857884" extrusionOk="0">
                <a:moveTo>
                  <a:pt x="857389" y="109982"/>
                </a:moveTo>
                <a:lnTo>
                  <a:pt x="729907" y="129984"/>
                </a:lnTo>
                <a:lnTo>
                  <a:pt x="417436" y="129984"/>
                </a:lnTo>
                <a:lnTo>
                  <a:pt x="470321" y="134514"/>
                </a:lnTo>
                <a:lnTo>
                  <a:pt x="519926" y="147480"/>
                </a:lnTo>
                <a:lnTo>
                  <a:pt x="565781" y="167944"/>
                </a:lnTo>
                <a:lnTo>
                  <a:pt x="607415" y="194970"/>
                </a:lnTo>
                <a:lnTo>
                  <a:pt x="532422" y="269963"/>
                </a:lnTo>
                <a:lnTo>
                  <a:pt x="644314" y="269963"/>
                </a:lnTo>
                <a:lnTo>
                  <a:pt x="662419" y="252463"/>
                </a:lnTo>
                <a:lnTo>
                  <a:pt x="786087" y="252463"/>
                </a:lnTo>
                <a:lnTo>
                  <a:pt x="784722" y="249432"/>
                </a:lnTo>
                <a:lnTo>
                  <a:pt x="759904" y="207479"/>
                </a:lnTo>
                <a:lnTo>
                  <a:pt x="857389" y="109982"/>
                </a:lnTo>
                <a:close/>
              </a:path>
              <a:path w="857884" h="857884" extrusionOk="0">
                <a:moveTo>
                  <a:pt x="747407" y="0"/>
                </a:moveTo>
                <a:lnTo>
                  <a:pt x="649922" y="97485"/>
                </a:lnTo>
                <a:lnTo>
                  <a:pt x="734282" y="97485"/>
                </a:lnTo>
                <a:lnTo>
                  <a:pt x="747407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highlight>
                <a:srgbClr val="FFFF00"/>
              </a:highlight>
            </a:endParaRPr>
          </a:p>
        </p:txBody>
      </p:sp>
      <p:grpSp>
        <p:nvGrpSpPr>
          <p:cNvPr id="15" name="object 15"/>
          <p:cNvGrpSpPr/>
          <p:nvPr/>
        </p:nvGrpSpPr>
        <p:grpSpPr bwMode="auto">
          <a:xfrm>
            <a:off x="7121923" y="2891279"/>
            <a:ext cx="852169" cy="854075"/>
            <a:chOff x="7198125" y="4031448"/>
            <a:chExt cx="852169" cy="854075"/>
          </a:xfrm>
        </p:grpSpPr>
        <p:pic>
          <p:nvPicPr>
            <p:cNvPr id="16" name="object 16"/>
            <p:cNvPicPr/>
            <p:nvPr/>
          </p:nvPicPr>
          <p:blipFill>
            <a:blip r:embed="rId2"/>
            <a:stretch/>
          </p:blipFill>
          <p:spPr bwMode="auto">
            <a:xfrm>
              <a:off x="7297613" y="4502505"/>
              <a:ext cx="287284" cy="28249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/>
            <a:stretch/>
          </p:blipFill>
          <p:spPr bwMode="auto">
            <a:xfrm>
              <a:off x="7198125" y="4304995"/>
              <a:ext cx="229341" cy="1724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/>
            <a:stretch/>
          </p:blipFill>
          <p:spPr bwMode="auto">
            <a:xfrm>
              <a:off x="7609494" y="4657495"/>
              <a:ext cx="168176" cy="2274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/>
            <a:stretch/>
          </p:blipFill>
          <p:spPr bwMode="auto">
            <a:xfrm>
              <a:off x="7672501" y="4259999"/>
              <a:ext cx="149869" cy="15003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/>
            <a:stretch/>
          </p:blipFill>
          <p:spPr bwMode="auto">
            <a:xfrm>
              <a:off x="7842503" y="4031448"/>
              <a:ext cx="207475" cy="20591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 bwMode="auto">
            <a:xfrm>
              <a:off x="7390001" y="4072497"/>
              <a:ext cx="625475" cy="619125"/>
            </a:xfrm>
            <a:custGeom>
              <a:avLst/>
              <a:gdLst/>
              <a:ahLst/>
              <a:cxnLst/>
              <a:rect l="l" t="t" r="r" b="b"/>
              <a:pathLst>
                <a:path w="625475" h="619125" extrusionOk="0">
                  <a:moveTo>
                    <a:pt x="483398" y="427431"/>
                  </a:moveTo>
                  <a:lnTo>
                    <a:pt x="112483" y="427431"/>
                  </a:lnTo>
                  <a:lnTo>
                    <a:pt x="128846" y="428486"/>
                  </a:lnTo>
                  <a:lnTo>
                    <a:pt x="144040" y="432120"/>
                  </a:lnTo>
                  <a:lnTo>
                    <a:pt x="157828" y="439036"/>
                  </a:lnTo>
                  <a:lnTo>
                    <a:pt x="169976" y="449935"/>
                  </a:lnTo>
                  <a:lnTo>
                    <a:pt x="186302" y="475277"/>
                  </a:lnTo>
                  <a:lnTo>
                    <a:pt x="191847" y="504607"/>
                  </a:lnTo>
                  <a:lnTo>
                    <a:pt x="188955" y="535344"/>
                  </a:lnTo>
                  <a:lnTo>
                    <a:pt x="179971" y="564908"/>
                  </a:lnTo>
                  <a:lnTo>
                    <a:pt x="234187" y="619124"/>
                  </a:lnTo>
                  <a:lnTo>
                    <a:pt x="242689" y="619124"/>
                  </a:lnTo>
                  <a:lnTo>
                    <a:pt x="277477" y="597308"/>
                  </a:lnTo>
                  <a:lnTo>
                    <a:pt x="318086" y="569757"/>
                  </a:lnTo>
                  <a:lnTo>
                    <a:pt x="358776" y="539773"/>
                  </a:lnTo>
                  <a:lnTo>
                    <a:pt x="399025" y="507377"/>
                  </a:lnTo>
                  <a:lnTo>
                    <a:pt x="438317" y="472592"/>
                  </a:lnTo>
                  <a:lnTo>
                    <a:pt x="476133" y="435440"/>
                  </a:lnTo>
                  <a:lnTo>
                    <a:pt x="483398" y="427431"/>
                  </a:lnTo>
                  <a:close/>
                </a:path>
                <a:path w="625475" h="619125" extrusionOk="0">
                  <a:moveTo>
                    <a:pt x="404952" y="0"/>
                  </a:moveTo>
                  <a:lnTo>
                    <a:pt x="364249" y="18768"/>
                  </a:lnTo>
                  <a:lnTo>
                    <a:pt x="324020" y="40938"/>
                  </a:lnTo>
                  <a:lnTo>
                    <a:pt x="284366" y="66444"/>
                  </a:lnTo>
                  <a:lnTo>
                    <a:pt x="245388" y="95217"/>
                  </a:lnTo>
                  <a:lnTo>
                    <a:pt x="207189" y="127190"/>
                  </a:lnTo>
                  <a:lnTo>
                    <a:pt x="169868" y="162296"/>
                  </a:lnTo>
                  <a:lnTo>
                    <a:pt x="133528" y="200466"/>
                  </a:lnTo>
                  <a:lnTo>
                    <a:pt x="98269" y="241634"/>
                  </a:lnTo>
                  <a:lnTo>
                    <a:pt x="64194" y="285732"/>
                  </a:lnTo>
                  <a:lnTo>
                    <a:pt x="31404" y="332692"/>
                  </a:lnTo>
                  <a:lnTo>
                    <a:pt x="0" y="382447"/>
                  </a:lnTo>
                  <a:lnTo>
                    <a:pt x="54990" y="439927"/>
                  </a:lnTo>
                  <a:lnTo>
                    <a:pt x="68544" y="434814"/>
                  </a:lnTo>
                  <a:lnTo>
                    <a:pt x="82799" y="430869"/>
                  </a:lnTo>
                  <a:lnTo>
                    <a:pt x="97523" y="428330"/>
                  </a:lnTo>
                  <a:lnTo>
                    <a:pt x="112483" y="427431"/>
                  </a:lnTo>
                  <a:lnTo>
                    <a:pt x="483398" y="427431"/>
                  </a:lnTo>
                  <a:lnTo>
                    <a:pt x="511955" y="395944"/>
                  </a:lnTo>
                  <a:lnTo>
                    <a:pt x="518730" y="387438"/>
                  </a:lnTo>
                  <a:lnTo>
                    <a:pt x="357454" y="387438"/>
                  </a:lnTo>
                  <a:lnTo>
                    <a:pt x="333198" y="385134"/>
                  </a:lnTo>
                  <a:lnTo>
                    <a:pt x="287502" y="367406"/>
                  </a:lnTo>
                  <a:lnTo>
                    <a:pt x="240751" y="310656"/>
                  </a:lnTo>
                  <a:lnTo>
                    <a:pt x="231848" y="263710"/>
                  </a:lnTo>
                  <a:lnTo>
                    <a:pt x="240751" y="216767"/>
                  </a:lnTo>
                  <a:lnTo>
                    <a:pt x="267461" y="174980"/>
                  </a:lnTo>
                  <a:lnTo>
                    <a:pt x="309648" y="147789"/>
                  </a:lnTo>
                  <a:lnTo>
                    <a:pt x="357454" y="137477"/>
                  </a:lnTo>
                  <a:lnTo>
                    <a:pt x="477690" y="137477"/>
                  </a:lnTo>
                  <a:lnTo>
                    <a:pt x="451354" y="108267"/>
                  </a:lnTo>
                  <a:lnTo>
                    <a:pt x="429323" y="73742"/>
                  </a:lnTo>
                  <a:lnTo>
                    <a:pt x="413855" y="37341"/>
                  </a:lnTo>
                  <a:lnTo>
                    <a:pt x="404952" y="0"/>
                  </a:lnTo>
                  <a:close/>
                </a:path>
                <a:path w="625475" h="619125" extrusionOk="0">
                  <a:moveTo>
                    <a:pt x="477690" y="137477"/>
                  </a:moveTo>
                  <a:lnTo>
                    <a:pt x="357454" y="137477"/>
                  </a:lnTo>
                  <a:lnTo>
                    <a:pt x="381672" y="139820"/>
                  </a:lnTo>
                  <a:lnTo>
                    <a:pt x="404952" y="146851"/>
                  </a:lnTo>
                  <a:lnTo>
                    <a:pt x="426355" y="158571"/>
                  </a:lnTo>
                  <a:lnTo>
                    <a:pt x="444944" y="174980"/>
                  </a:lnTo>
                  <a:lnTo>
                    <a:pt x="471662" y="216767"/>
                  </a:lnTo>
                  <a:lnTo>
                    <a:pt x="480567" y="263710"/>
                  </a:lnTo>
                  <a:lnTo>
                    <a:pt x="471662" y="310656"/>
                  </a:lnTo>
                  <a:lnTo>
                    <a:pt x="444944" y="352450"/>
                  </a:lnTo>
                  <a:lnTo>
                    <a:pt x="403075" y="379317"/>
                  </a:lnTo>
                  <a:lnTo>
                    <a:pt x="357454" y="387438"/>
                  </a:lnTo>
                  <a:lnTo>
                    <a:pt x="518730" y="387438"/>
                  </a:lnTo>
                  <a:lnTo>
                    <a:pt x="545264" y="354127"/>
                  </a:lnTo>
                  <a:lnTo>
                    <a:pt x="575541" y="310011"/>
                  </a:lnTo>
                  <a:lnTo>
                    <a:pt x="602269" y="263619"/>
                  </a:lnTo>
                  <a:lnTo>
                    <a:pt x="624928" y="214972"/>
                  </a:lnTo>
                  <a:lnTo>
                    <a:pt x="587507" y="206064"/>
                  </a:lnTo>
                  <a:lnTo>
                    <a:pt x="550556" y="190596"/>
                  </a:lnTo>
                  <a:lnTo>
                    <a:pt x="514545" y="168568"/>
                  </a:lnTo>
                  <a:lnTo>
                    <a:pt x="479945" y="139979"/>
                  </a:lnTo>
                  <a:lnTo>
                    <a:pt x="477690" y="137477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22" name="object 22"/>
          <p:cNvSpPr/>
          <p:nvPr/>
        </p:nvSpPr>
        <p:spPr bwMode="auto">
          <a:xfrm>
            <a:off x="7104349" y="5402532"/>
            <a:ext cx="857885" cy="857885"/>
          </a:xfrm>
          <a:custGeom>
            <a:avLst/>
            <a:gdLst/>
            <a:ahLst/>
            <a:cxnLst/>
            <a:rect l="l" t="t" r="r" b="b"/>
            <a:pathLst>
              <a:path w="857884" h="857884" extrusionOk="0">
                <a:moveTo>
                  <a:pt x="429945" y="0"/>
                </a:moveTo>
                <a:lnTo>
                  <a:pt x="383096" y="2522"/>
                </a:lnTo>
                <a:lnTo>
                  <a:pt x="337708" y="9916"/>
                </a:lnTo>
                <a:lnTo>
                  <a:pt x="294045" y="21917"/>
                </a:lnTo>
                <a:lnTo>
                  <a:pt x="252367" y="38265"/>
                </a:lnTo>
                <a:lnTo>
                  <a:pt x="212938" y="58697"/>
                </a:lnTo>
                <a:lnTo>
                  <a:pt x="176020" y="82951"/>
                </a:lnTo>
                <a:lnTo>
                  <a:pt x="141874" y="110764"/>
                </a:lnTo>
                <a:lnTo>
                  <a:pt x="110764" y="141874"/>
                </a:lnTo>
                <a:lnTo>
                  <a:pt x="82951" y="176020"/>
                </a:lnTo>
                <a:lnTo>
                  <a:pt x="58697" y="212938"/>
                </a:lnTo>
                <a:lnTo>
                  <a:pt x="38265" y="252367"/>
                </a:lnTo>
                <a:lnTo>
                  <a:pt x="21917" y="294045"/>
                </a:lnTo>
                <a:lnTo>
                  <a:pt x="9897" y="337824"/>
                </a:lnTo>
                <a:lnTo>
                  <a:pt x="2521" y="383127"/>
                </a:lnTo>
                <a:lnTo>
                  <a:pt x="0" y="429945"/>
                </a:lnTo>
                <a:lnTo>
                  <a:pt x="2522" y="476794"/>
                </a:lnTo>
                <a:lnTo>
                  <a:pt x="9916" y="522176"/>
                </a:lnTo>
                <a:lnTo>
                  <a:pt x="21917" y="565825"/>
                </a:lnTo>
                <a:lnTo>
                  <a:pt x="38265" y="607474"/>
                </a:lnTo>
                <a:lnTo>
                  <a:pt x="58697" y="646857"/>
                </a:lnTo>
                <a:lnTo>
                  <a:pt x="82951" y="683706"/>
                </a:lnTo>
                <a:lnTo>
                  <a:pt x="110764" y="717756"/>
                </a:lnTo>
                <a:lnTo>
                  <a:pt x="141874" y="748740"/>
                </a:lnTo>
                <a:lnTo>
                  <a:pt x="176020" y="776391"/>
                </a:lnTo>
                <a:lnTo>
                  <a:pt x="212938" y="800443"/>
                </a:lnTo>
                <a:lnTo>
                  <a:pt x="252367" y="820628"/>
                </a:lnTo>
                <a:lnTo>
                  <a:pt x="294045" y="836681"/>
                </a:lnTo>
                <a:lnTo>
                  <a:pt x="337708" y="848334"/>
                </a:lnTo>
                <a:lnTo>
                  <a:pt x="383096" y="855322"/>
                </a:lnTo>
                <a:lnTo>
                  <a:pt x="429945" y="857377"/>
                </a:lnTo>
                <a:lnTo>
                  <a:pt x="476765" y="854855"/>
                </a:lnTo>
                <a:lnTo>
                  <a:pt x="522065" y="847467"/>
                </a:lnTo>
                <a:lnTo>
                  <a:pt x="565592" y="835480"/>
                </a:lnTo>
                <a:lnTo>
                  <a:pt x="607092" y="819161"/>
                </a:lnTo>
                <a:lnTo>
                  <a:pt x="646313" y="798775"/>
                </a:lnTo>
                <a:lnTo>
                  <a:pt x="683000" y="774590"/>
                </a:lnTo>
                <a:lnTo>
                  <a:pt x="716901" y="746872"/>
                </a:lnTo>
                <a:lnTo>
                  <a:pt x="747762" y="715888"/>
                </a:lnTo>
                <a:lnTo>
                  <a:pt x="775331" y="681905"/>
                </a:lnTo>
                <a:lnTo>
                  <a:pt x="799353" y="645189"/>
                </a:lnTo>
                <a:lnTo>
                  <a:pt x="809816" y="624916"/>
                </a:lnTo>
                <a:lnTo>
                  <a:pt x="347472" y="624916"/>
                </a:lnTo>
                <a:lnTo>
                  <a:pt x="339966" y="622414"/>
                </a:lnTo>
                <a:lnTo>
                  <a:pt x="337464" y="619912"/>
                </a:lnTo>
                <a:lnTo>
                  <a:pt x="184975" y="454939"/>
                </a:lnTo>
                <a:lnTo>
                  <a:pt x="182486" y="449935"/>
                </a:lnTo>
                <a:lnTo>
                  <a:pt x="177482" y="444944"/>
                </a:lnTo>
                <a:lnTo>
                  <a:pt x="177482" y="439940"/>
                </a:lnTo>
                <a:lnTo>
                  <a:pt x="174980" y="437438"/>
                </a:lnTo>
                <a:lnTo>
                  <a:pt x="174980" y="432447"/>
                </a:lnTo>
                <a:lnTo>
                  <a:pt x="177482" y="427443"/>
                </a:lnTo>
                <a:lnTo>
                  <a:pt x="182486" y="422440"/>
                </a:lnTo>
                <a:lnTo>
                  <a:pt x="209981" y="397446"/>
                </a:lnTo>
                <a:lnTo>
                  <a:pt x="214985" y="392442"/>
                </a:lnTo>
                <a:lnTo>
                  <a:pt x="217474" y="392442"/>
                </a:lnTo>
                <a:lnTo>
                  <a:pt x="222478" y="389940"/>
                </a:lnTo>
                <a:lnTo>
                  <a:pt x="477919" y="389940"/>
                </a:lnTo>
                <a:lnTo>
                  <a:pt x="619925" y="242468"/>
                </a:lnTo>
                <a:lnTo>
                  <a:pt x="622427" y="242468"/>
                </a:lnTo>
                <a:lnTo>
                  <a:pt x="627430" y="237464"/>
                </a:lnTo>
                <a:lnTo>
                  <a:pt x="629932" y="237464"/>
                </a:lnTo>
                <a:lnTo>
                  <a:pt x="634923" y="234962"/>
                </a:lnTo>
                <a:lnTo>
                  <a:pt x="810409" y="234962"/>
                </a:lnTo>
                <a:lnTo>
                  <a:pt x="775331" y="176740"/>
                </a:lnTo>
                <a:lnTo>
                  <a:pt x="747762" y="142746"/>
                </a:lnTo>
                <a:lnTo>
                  <a:pt x="716901" y="111760"/>
                </a:lnTo>
                <a:lnTo>
                  <a:pt x="683000" y="84031"/>
                </a:lnTo>
                <a:lnTo>
                  <a:pt x="646313" y="59809"/>
                </a:lnTo>
                <a:lnTo>
                  <a:pt x="607092" y="39342"/>
                </a:lnTo>
                <a:lnTo>
                  <a:pt x="565592" y="22878"/>
                </a:lnTo>
                <a:lnTo>
                  <a:pt x="522065" y="10667"/>
                </a:lnTo>
                <a:lnTo>
                  <a:pt x="476765" y="2958"/>
                </a:lnTo>
                <a:lnTo>
                  <a:pt x="429945" y="0"/>
                </a:lnTo>
                <a:close/>
              </a:path>
              <a:path w="857884" h="857884" extrusionOk="0">
                <a:moveTo>
                  <a:pt x="810409" y="234962"/>
                </a:moveTo>
                <a:lnTo>
                  <a:pt x="639927" y="234962"/>
                </a:lnTo>
                <a:lnTo>
                  <a:pt x="644931" y="237464"/>
                </a:lnTo>
                <a:lnTo>
                  <a:pt x="677418" y="269963"/>
                </a:lnTo>
                <a:lnTo>
                  <a:pt x="683047" y="274926"/>
                </a:lnTo>
                <a:lnTo>
                  <a:pt x="684923" y="281527"/>
                </a:lnTo>
                <a:lnTo>
                  <a:pt x="683047" y="288594"/>
                </a:lnTo>
                <a:lnTo>
                  <a:pt x="677418" y="294957"/>
                </a:lnTo>
                <a:lnTo>
                  <a:pt x="364959" y="619912"/>
                </a:lnTo>
                <a:lnTo>
                  <a:pt x="359968" y="624916"/>
                </a:lnTo>
                <a:lnTo>
                  <a:pt x="809816" y="624916"/>
                </a:lnTo>
                <a:lnTo>
                  <a:pt x="835744" y="564624"/>
                </a:lnTo>
                <a:lnTo>
                  <a:pt x="847607" y="521309"/>
                </a:lnTo>
                <a:lnTo>
                  <a:pt x="854911" y="476327"/>
                </a:lnTo>
                <a:lnTo>
                  <a:pt x="857402" y="429945"/>
                </a:lnTo>
                <a:lnTo>
                  <a:pt x="854906" y="383096"/>
                </a:lnTo>
                <a:lnTo>
                  <a:pt x="847576" y="337708"/>
                </a:lnTo>
                <a:lnTo>
                  <a:pt x="835744" y="294285"/>
                </a:lnTo>
                <a:lnTo>
                  <a:pt x="819575" y="252758"/>
                </a:lnTo>
                <a:lnTo>
                  <a:pt x="810409" y="234962"/>
                </a:lnTo>
                <a:close/>
              </a:path>
              <a:path w="857884" h="857884" extrusionOk="0">
                <a:moveTo>
                  <a:pt x="477919" y="389940"/>
                </a:moveTo>
                <a:lnTo>
                  <a:pt x="227469" y="389940"/>
                </a:lnTo>
                <a:lnTo>
                  <a:pt x="232473" y="392442"/>
                </a:lnTo>
                <a:lnTo>
                  <a:pt x="237477" y="397446"/>
                </a:lnTo>
                <a:lnTo>
                  <a:pt x="344970" y="512432"/>
                </a:lnTo>
                <a:lnTo>
                  <a:pt x="347472" y="514921"/>
                </a:lnTo>
                <a:lnTo>
                  <a:pt x="349961" y="514921"/>
                </a:lnTo>
                <a:lnTo>
                  <a:pt x="352463" y="517423"/>
                </a:lnTo>
                <a:lnTo>
                  <a:pt x="357466" y="517423"/>
                </a:lnTo>
                <a:lnTo>
                  <a:pt x="359968" y="512432"/>
                </a:lnTo>
                <a:lnTo>
                  <a:pt x="477919" y="38994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0" name="object 30"/>
          <p:cNvSpPr/>
          <p:nvPr/>
        </p:nvSpPr>
        <p:spPr bwMode="auto">
          <a:xfrm>
            <a:off x="10101297" y="3034829"/>
            <a:ext cx="942975" cy="561975"/>
          </a:xfrm>
          <a:custGeom>
            <a:avLst/>
            <a:gdLst/>
            <a:ahLst/>
            <a:cxnLst/>
            <a:rect l="l" t="t" r="r" b="b"/>
            <a:pathLst>
              <a:path w="942975" h="561975" extrusionOk="0">
                <a:moveTo>
                  <a:pt x="474967" y="0"/>
                </a:moveTo>
                <a:lnTo>
                  <a:pt x="426272" y="2449"/>
                </a:lnTo>
                <a:lnTo>
                  <a:pt x="378445" y="9676"/>
                </a:lnTo>
                <a:lnTo>
                  <a:pt x="331609" y="21502"/>
                </a:lnTo>
                <a:lnTo>
                  <a:pt x="285888" y="37745"/>
                </a:lnTo>
                <a:lnTo>
                  <a:pt x="241407" y="58225"/>
                </a:lnTo>
                <a:lnTo>
                  <a:pt x="198289" y="82761"/>
                </a:lnTo>
                <a:lnTo>
                  <a:pt x="156659" y="111174"/>
                </a:lnTo>
                <a:lnTo>
                  <a:pt x="116640" y="143283"/>
                </a:lnTo>
                <a:lnTo>
                  <a:pt x="78356" y="178908"/>
                </a:lnTo>
                <a:lnTo>
                  <a:pt x="41932" y="217867"/>
                </a:lnTo>
                <a:lnTo>
                  <a:pt x="7492" y="259981"/>
                </a:lnTo>
                <a:lnTo>
                  <a:pt x="0" y="282459"/>
                </a:lnTo>
                <a:lnTo>
                  <a:pt x="1870" y="294432"/>
                </a:lnTo>
                <a:lnTo>
                  <a:pt x="41312" y="347655"/>
                </a:lnTo>
                <a:lnTo>
                  <a:pt x="77240" y="386963"/>
                </a:lnTo>
                <a:lnTo>
                  <a:pt x="115151" y="422756"/>
                </a:lnTo>
                <a:lnTo>
                  <a:pt x="154922" y="454886"/>
                </a:lnTo>
                <a:lnTo>
                  <a:pt x="196428" y="483207"/>
                </a:lnTo>
                <a:lnTo>
                  <a:pt x="239546" y="507573"/>
                </a:lnTo>
                <a:lnTo>
                  <a:pt x="284151" y="527837"/>
                </a:lnTo>
                <a:lnTo>
                  <a:pt x="330120" y="543852"/>
                </a:lnTo>
                <a:lnTo>
                  <a:pt x="377329" y="555474"/>
                </a:lnTo>
                <a:lnTo>
                  <a:pt x="421699" y="561974"/>
                </a:lnTo>
                <a:lnTo>
                  <a:pt x="527121" y="561974"/>
                </a:lnTo>
                <a:lnTo>
                  <a:pt x="571478" y="555271"/>
                </a:lnTo>
                <a:lnTo>
                  <a:pt x="618279" y="543446"/>
                </a:lnTo>
                <a:lnTo>
                  <a:pt x="663931" y="527205"/>
                </a:lnTo>
                <a:lnTo>
                  <a:pt x="708297" y="506727"/>
                </a:lnTo>
                <a:lnTo>
                  <a:pt x="750774" y="482460"/>
                </a:lnTo>
                <a:lnTo>
                  <a:pt x="474967" y="482460"/>
                </a:lnTo>
                <a:lnTo>
                  <a:pt x="427421" y="476855"/>
                </a:lnTo>
                <a:lnTo>
                  <a:pt x="384159" y="460887"/>
                </a:lnTo>
                <a:lnTo>
                  <a:pt x="346405" y="435822"/>
                </a:lnTo>
                <a:lnTo>
                  <a:pt x="315386" y="402931"/>
                </a:lnTo>
                <a:lnTo>
                  <a:pt x="292325" y="363481"/>
                </a:lnTo>
                <a:lnTo>
                  <a:pt x="278448" y="318740"/>
                </a:lnTo>
                <a:lnTo>
                  <a:pt x="274980" y="269976"/>
                </a:lnTo>
                <a:lnTo>
                  <a:pt x="283650" y="221903"/>
                </a:lnTo>
                <a:lnTo>
                  <a:pt x="303500" y="178690"/>
                </a:lnTo>
                <a:lnTo>
                  <a:pt x="332793" y="141865"/>
                </a:lnTo>
                <a:lnTo>
                  <a:pt x="369793" y="112956"/>
                </a:lnTo>
                <a:lnTo>
                  <a:pt x="412764" y="93492"/>
                </a:lnTo>
                <a:lnTo>
                  <a:pt x="459968" y="85001"/>
                </a:lnTo>
                <a:lnTo>
                  <a:pt x="469976" y="85001"/>
                </a:lnTo>
                <a:lnTo>
                  <a:pt x="474967" y="82499"/>
                </a:lnTo>
                <a:lnTo>
                  <a:pt x="751325" y="82499"/>
                </a:lnTo>
                <a:lnTo>
                  <a:pt x="750228" y="81746"/>
                </a:lnTo>
                <a:lnTo>
                  <a:pt x="707451" y="57379"/>
                </a:lnTo>
                <a:lnTo>
                  <a:pt x="663299" y="37113"/>
                </a:lnTo>
                <a:lnTo>
                  <a:pt x="617873" y="21096"/>
                </a:lnTo>
                <a:lnTo>
                  <a:pt x="571275" y="9473"/>
                </a:lnTo>
                <a:lnTo>
                  <a:pt x="523606" y="2392"/>
                </a:lnTo>
                <a:lnTo>
                  <a:pt x="474967" y="0"/>
                </a:lnTo>
                <a:close/>
              </a:path>
              <a:path w="942975" h="561975" extrusionOk="0">
                <a:moveTo>
                  <a:pt x="751325" y="82499"/>
                </a:moveTo>
                <a:lnTo>
                  <a:pt x="474967" y="82499"/>
                </a:lnTo>
                <a:lnTo>
                  <a:pt x="522510" y="88103"/>
                </a:lnTo>
                <a:lnTo>
                  <a:pt x="565722" y="104070"/>
                </a:lnTo>
                <a:lnTo>
                  <a:pt x="603337" y="129132"/>
                </a:lnTo>
                <a:lnTo>
                  <a:pt x="634085" y="162022"/>
                </a:lnTo>
                <a:lnTo>
                  <a:pt x="656699" y="201472"/>
                </a:lnTo>
                <a:lnTo>
                  <a:pt x="669911" y="246215"/>
                </a:lnTo>
                <a:lnTo>
                  <a:pt x="672452" y="294982"/>
                </a:lnTo>
                <a:lnTo>
                  <a:pt x="662918" y="343067"/>
                </a:lnTo>
                <a:lnTo>
                  <a:pt x="642828" y="386361"/>
                </a:lnTo>
                <a:lnTo>
                  <a:pt x="613710" y="423406"/>
                </a:lnTo>
                <a:lnTo>
                  <a:pt x="577091" y="452744"/>
                </a:lnTo>
                <a:lnTo>
                  <a:pt x="534499" y="472914"/>
                </a:lnTo>
                <a:lnTo>
                  <a:pt x="487464" y="482460"/>
                </a:lnTo>
                <a:lnTo>
                  <a:pt x="750774" y="482460"/>
                </a:lnTo>
                <a:lnTo>
                  <a:pt x="792634" y="453780"/>
                </a:lnTo>
                <a:lnTo>
                  <a:pt x="832334" y="421673"/>
                </a:lnTo>
                <a:lnTo>
                  <a:pt x="870208" y="386050"/>
                </a:lnTo>
                <a:lnTo>
                  <a:pt x="906122" y="347091"/>
                </a:lnTo>
                <a:lnTo>
                  <a:pt x="939939" y="304977"/>
                </a:lnTo>
                <a:lnTo>
                  <a:pt x="942974" y="299284"/>
                </a:lnTo>
                <a:lnTo>
                  <a:pt x="942974" y="265674"/>
                </a:lnTo>
                <a:lnTo>
                  <a:pt x="905558" y="217303"/>
                </a:lnTo>
                <a:lnTo>
                  <a:pt x="869295" y="177994"/>
                </a:lnTo>
                <a:lnTo>
                  <a:pt x="831251" y="142200"/>
                </a:lnTo>
                <a:lnTo>
                  <a:pt x="791528" y="110069"/>
                </a:lnTo>
                <a:lnTo>
                  <a:pt x="751325" y="82499"/>
                </a:lnTo>
                <a:close/>
              </a:path>
              <a:path w="942975" h="561975" extrusionOk="0">
                <a:moveTo>
                  <a:pt x="472465" y="174993"/>
                </a:moveTo>
                <a:lnTo>
                  <a:pt x="467474" y="174993"/>
                </a:lnTo>
                <a:lnTo>
                  <a:pt x="430051" y="184283"/>
                </a:lnTo>
                <a:lnTo>
                  <a:pt x="398724" y="206232"/>
                </a:lnTo>
                <a:lnTo>
                  <a:pt x="376771" y="237558"/>
                </a:lnTo>
                <a:lnTo>
                  <a:pt x="367474" y="274980"/>
                </a:lnTo>
                <a:lnTo>
                  <a:pt x="373376" y="319312"/>
                </a:lnTo>
                <a:lnTo>
                  <a:pt x="395912" y="355909"/>
                </a:lnTo>
                <a:lnTo>
                  <a:pt x="431103" y="380788"/>
                </a:lnTo>
                <a:lnTo>
                  <a:pt x="474967" y="389966"/>
                </a:lnTo>
                <a:lnTo>
                  <a:pt x="479971" y="389966"/>
                </a:lnTo>
                <a:lnTo>
                  <a:pt x="517425" y="380668"/>
                </a:lnTo>
                <a:lnTo>
                  <a:pt x="549022" y="358717"/>
                </a:lnTo>
                <a:lnTo>
                  <a:pt x="571716" y="327394"/>
                </a:lnTo>
                <a:lnTo>
                  <a:pt x="582460" y="289979"/>
                </a:lnTo>
                <a:lnTo>
                  <a:pt x="575117" y="245646"/>
                </a:lnTo>
                <a:lnTo>
                  <a:pt x="551837" y="209049"/>
                </a:lnTo>
                <a:lnTo>
                  <a:pt x="516369" y="184171"/>
                </a:lnTo>
                <a:lnTo>
                  <a:pt x="472465" y="174993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 bwMode="auto">
          <a:xfrm>
            <a:off x="2105036" y="1055273"/>
            <a:ext cx="13967104" cy="78463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indent="0">
              <a:lnSpc>
                <a:spcPts val="7050"/>
              </a:lnSpc>
              <a:buNone/>
              <a:defRPr/>
            </a:pPr>
            <a:r>
              <a:rPr lang="ru-RU" sz="3600" dirty="0">
                <a:solidFill>
                  <a:srgbClr val="EFD5FA"/>
                </a:solidFill>
                <a:latin typeface="Segoe Fluent Icons"/>
                <a:ea typeface="Instrument Sans Medium"/>
                <a:cs typeface="Instrument Sans Medium"/>
              </a:rPr>
              <a:t>Функциональные требования ПО и архитектура решения</a:t>
            </a:r>
            <a:endParaRPr lang="en-US" sz="3600" dirty="0">
              <a:latin typeface="Segoe Fluent Icons"/>
            </a:endParaRPr>
          </a:p>
        </p:txBody>
      </p:sp>
      <p:sp>
        <p:nvSpPr>
          <p:cNvPr id="32" name="object 32"/>
          <p:cNvSpPr/>
          <p:nvPr/>
        </p:nvSpPr>
        <p:spPr bwMode="auto">
          <a:xfrm>
            <a:off x="631342" y="2417305"/>
            <a:ext cx="17031335" cy="24130"/>
          </a:xfrm>
          <a:custGeom>
            <a:avLst/>
            <a:gdLst/>
            <a:ahLst/>
            <a:cxnLst/>
            <a:rect l="l" t="t" r="r" b="b"/>
            <a:pathLst>
              <a:path w="17031335" h="24130" extrusionOk="0">
                <a:moveTo>
                  <a:pt x="17031081" y="0"/>
                </a:moveTo>
                <a:lnTo>
                  <a:pt x="0" y="0"/>
                </a:lnTo>
                <a:lnTo>
                  <a:pt x="0" y="23812"/>
                </a:lnTo>
                <a:lnTo>
                  <a:pt x="17031081" y="23812"/>
                </a:lnTo>
                <a:lnTo>
                  <a:pt x="1703108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5" name="Text 2"/>
          <p:cNvSpPr/>
          <p:nvPr/>
        </p:nvSpPr>
        <p:spPr bwMode="auto">
          <a:xfrm>
            <a:off x="991123" y="5137543"/>
            <a:ext cx="472440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50"/>
              </a:lnSpc>
              <a:defRPr/>
            </a:pPr>
            <a:r>
              <a:rPr lang="en-US" sz="2000" b="1" dirty="0" err="1">
                <a:solidFill>
                  <a:srgbClr val="EFD5FA"/>
                </a:solidFill>
                <a:latin typeface="Arial Black" panose="020B0A04020102020204" pitchFamily="34" charset="0"/>
                <a:ea typeface="Instrument Sans Medium"/>
                <a:cs typeface="Instrument Sans Medium"/>
              </a:rPr>
              <a:t>Высокая</a:t>
            </a:r>
            <a:r>
              <a:rPr lang="en-US" sz="2000" b="1" dirty="0">
                <a:solidFill>
                  <a:srgbClr val="EFD5FA"/>
                </a:solidFill>
                <a:latin typeface="Arial Black" panose="020B0A04020102020204" pitchFamily="34" charset="0"/>
                <a:ea typeface="Instrument Sans Medium"/>
                <a:cs typeface="Instrument Sans Medium"/>
              </a:rPr>
              <a:t> </a:t>
            </a:r>
            <a:r>
              <a:rPr lang="en-US" sz="2000" b="1" dirty="0" err="1">
                <a:solidFill>
                  <a:srgbClr val="EFD5FA"/>
                </a:solidFill>
                <a:latin typeface="Arial Black" panose="020B0A04020102020204" pitchFamily="34" charset="0"/>
                <a:ea typeface="Instrument Sans Medium"/>
                <a:cs typeface="Instrument Sans Medium"/>
              </a:rPr>
              <a:t>скорость</a:t>
            </a:r>
            <a:endParaRPr lang="ru-RU" sz="2000" b="1" dirty="0">
              <a:solidFill>
                <a:srgbClr val="EFD5FA"/>
              </a:solidFill>
              <a:latin typeface="Arial Black" panose="020B0A04020102020204" pitchFamily="34" charset="0"/>
              <a:ea typeface="Instrument Sans Medium"/>
              <a:cs typeface="Instrument Sans Medium"/>
            </a:endParaRPr>
          </a:p>
          <a:p>
            <a:pPr marL="0" indent="0">
              <a:lnSpc>
                <a:spcPts val="2850"/>
              </a:lnSpc>
              <a:buNone/>
              <a:defRPr/>
            </a:pP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Передача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файлов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должна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происходить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максимально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быстро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,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значительно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превышая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возможности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традиционных</a:t>
            </a:r>
            <a:r>
              <a:rPr lang="en-US" sz="2000" b="1" dirty="0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 </a:t>
            </a:r>
            <a:r>
              <a:rPr lang="en-US" sz="2000" b="1" dirty="0" err="1">
                <a:solidFill>
                  <a:srgbClr val="48FFD5"/>
                </a:solidFill>
                <a:latin typeface="Arial Black" panose="020B0A04020102020204" pitchFamily="34" charset="0"/>
                <a:ea typeface="Inter"/>
                <a:cs typeface="Inter"/>
              </a:rPr>
              <a:t>решений</a:t>
            </a:r>
            <a:r>
              <a:rPr lang="en-US" sz="2000" b="1" dirty="0">
                <a:solidFill>
                  <a:srgbClr val="C7CDD6"/>
                </a:solidFill>
                <a:latin typeface="Arial Black" panose="020B0A04020102020204" pitchFamily="34" charset="0"/>
                <a:ea typeface="Inter"/>
                <a:cs typeface="Inter"/>
              </a:rPr>
              <a:t>.</a:t>
            </a:r>
            <a:endParaRPr lang="en-US" sz="2000" b="1" dirty="0">
              <a:latin typeface="Arial Black" panose="020B0A04020102020204" pitchFamily="34" charset="0"/>
            </a:endParaRPr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A8D0773A-6D0C-79D2-5098-7337BDBBA081}"/>
              </a:ext>
            </a:extLst>
          </p:cNvPr>
          <p:cNvSpPr txBox="1"/>
          <p:nvPr/>
        </p:nvSpPr>
        <p:spPr bwMode="auto">
          <a:xfrm>
            <a:off x="954098" y="7882395"/>
            <a:ext cx="4724398" cy="2017475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0" indent="0" algn="l">
              <a:lnSpc>
                <a:spcPts val="2750"/>
              </a:lnSpc>
              <a:buNone/>
              <a:defRPr/>
            </a:pPr>
            <a:r>
              <a:rPr lang="ru-RU" sz="2000" dirty="0">
                <a:solidFill>
                  <a:srgbClr val="EFD5FA"/>
                </a:solidFill>
                <a:latin typeface="Arial Black" panose="020B0A04020102020204" pitchFamily="34" charset="0"/>
              </a:rPr>
              <a:t>Возможность </a:t>
            </a:r>
            <a:r>
              <a:rPr lang="ru-RU" sz="2000" dirty="0" err="1">
                <a:solidFill>
                  <a:srgbClr val="EFD5FA"/>
                </a:solidFill>
                <a:latin typeface="Arial Black" panose="020B0A04020102020204" pitchFamily="34" charset="0"/>
              </a:rPr>
              <a:t>докачки</a:t>
            </a:r>
            <a:endParaRPr lang="en-US" sz="2000" dirty="0">
              <a:latin typeface="Arial Black" panose="020B0A04020102020204" pitchFamily="34" charset="0"/>
            </a:endParaRPr>
          </a:p>
          <a:p>
            <a:pPr marL="0" indent="0">
              <a:lnSpc>
                <a:spcPts val="2850"/>
              </a:lnSpc>
              <a:buNone/>
              <a:defRPr/>
            </a:pPr>
            <a:r>
              <a:rPr lang="ru-RU" sz="2000" b="1" dirty="0">
                <a:solidFill>
                  <a:srgbClr val="48FFD5"/>
                </a:solidFill>
                <a:latin typeface="Arial Black" panose="020B0A04020102020204" pitchFamily="34" charset="0"/>
              </a:rPr>
              <a:t>Реализация потоковой загрузки с возможностью восстановить загрузку с моментам её остановки</a:t>
            </a:r>
            <a:endParaRPr lang="en-US" sz="2000" b="1" dirty="0">
              <a:solidFill>
                <a:srgbClr val="48FFD5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6DCB8254-83C5-D60E-B26D-6C9BFDF5D4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9176774"/>
              </p:ext>
            </p:extLst>
          </p:nvPr>
        </p:nvGraphicFramePr>
        <p:xfrm>
          <a:off x="10101297" y="4695124"/>
          <a:ext cx="7064564" cy="3671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8" name="Схема 37">
            <a:extLst>
              <a:ext uri="{FF2B5EF4-FFF2-40B4-BE49-F238E27FC236}">
                <a16:creationId xmlns:a16="http://schemas.microsoft.com/office/drawing/2014/main" id="{FEEFD272-5977-3066-9A71-A76AB3EF24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5121816"/>
              </p:ext>
            </p:extLst>
          </p:nvPr>
        </p:nvGraphicFramePr>
        <p:xfrm>
          <a:off x="8964422" y="6397328"/>
          <a:ext cx="8682834" cy="5975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 bwMode="auto">
          <a:xfrm>
            <a:off x="9939135" y="3250163"/>
            <a:ext cx="5015230" cy="1141338"/>
          </a:xfrm>
          <a:prstGeom prst="rect">
            <a:avLst/>
          </a:prstGeom>
        </p:spPr>
        <p:txBody>
          <a:bodyPr vert="horz" wrap="square" lIns="0" tIns="190500" rIns="0" bIns="0" rtlCol="0">
            <a:spAutoFit/>
          </a:bodyPr>
          <a:lstStyle/>
          <a:p>
            <a:pPr marL="12700" marR="5080">
              <a:lnSpc>
                <a:spcPts val="7350"/>
              </a:lnSpc>
              <a:spcBef>
                <a:spcPts val="1500"/>
              </a:spcBef>
              <a:defRPr/>
            </a:pPr>
            <a:r>
              <a:rPr lang="ru-RU" sz="7250" spc="130"/>
              <a:t>АНАЛОГИ</a:t>
            </a:r>
            <a:endParaRPr sz="7250"/>
          </a:p>
        </p:txBody>
      </p:sp>
      <p:sp>
        <p:nvSpPr>
          <p:cNvPr id="3" name="object 3"/>
          <p:cNvSpPr txBox="1"/>
          <p:nvPr/>
        </p:nvSpPr>
        <p:spPr bwMode="auto">
          <a:xfrm>
            <a:off x="9958692" y="4740321"/>
            <a:ext cx="6383020" cy="1619674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ct val="83600"/>
              </a:lnSpc>
              <a:spcBef>
                <a:spcPts val="535"/>
              </a:spcBef>
              <a:defRPr/>
            </a:pPr>
            <a:r>
              <a:rPr lang="ru-RU" sz="2400">
                <a:solidFill>
                  <a:schemeClr val="bg1"/>
                </a:solidFill>
                <a:latin typeface="Roboto"/>
              </a:rPr>
              <a:t>Т</a:t>
            </a:r>
            <a:r>
              <a:rPr lang="ru-RU" sz="2400" b="0" i="0">
                <a:solidFill>
                  <a:schemeClr val="bg1"/>
                </a:solidFill>
                <a:latin typeface="Roboto"/>
              </a:rPr>
              <a:t>оррент (англ. torrent — поток, стремительный поток) — это специальный протокол и система обмена файлами в интернете. С помощью торрентов можно скачивать даже очень большие файлы</a:t>
            </a:r>
            <a:endParaRPr sz="2150">
              <a:solidFill>
                <a:schemeClr val="bg1"/>
              </a:solidFill>
              <a:latin typeface="Roboto Lt"/>
              <a:cs typeface="Roboto Lt"/>
            </a:endParaRPr>
          </a:p>
        </p:txBody>
      </p:sp>
      <p:sp>
        <p:nvSpPr>
          <p:cNvPr id="4" name="object 4"/>
          <p:cNvSpPr/>
          <p:nvPr/>
        </p:nvSpPr>
        <p:spPr bwMode="auto">
          <a:xfrm>
            <a:off x="9958692" y="4550600"/>
            <a:ext cx="8329294" cy="25400"/>
          </a:xfrm>
          <a:custGeom>
            <a:avLst/>
            <a:gdLst/>
            <a:ahLst/>
            <a:cxnLst/>
            <a:rect l="l" t="t" r="r" b="b"/>
            <a:pathLst>
              <a:path w="8329294" h="25400" extrusionOk="0">
                <a:moveTo>
                  <a:pt x="8329295" y="0"/>
                </a:moveTo>
                <a:lnTo>
                  <a:pt x="0" y="0"/>
                </a:lnTo>
                <a:lnTo>
                  <a:pt x="0" y="25006"/>
                </a:lnTo>
                <a:lnTo>
                  <a:pt x="8329295" y="25006"/>
                </a:lnTo>
                <a:lnTo>
                  <a:pt x="8329295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5" name="object 5"/>
          <p:cNvSpPr/>
          <p:nvPr/>
        </p:nvSpPr>
        <p:spPr bwMode="auto">
          <a:xfrm>
            <a:off x="6687501" y="6047499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extrusionOk="0">
                <a:moveTo>
                  <a:pt x="0" y="0"/>
                </a:moveTo>
                <a:lnTo>
                  <a:pt x="57145" y="0"/>
                </a:lnTo>
              </a:path>
            </a:pathLst>
          </a:custGeom>
          <a:ln w="24990">
            <a:solidFill>
              <a:srgbClr val="48FFD5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6" name="object 6"/>
          <p:cNvSpPr/>
          <p:nvPr/>
        </p:nvSpPr>
        <p:spPr bwMode="auto">
          <a:xfrm>
            <a:off x="3510000" y="635999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 extrusionOk="0">
                <a:moveTo>
                  <a:pt x="0" y="57149"/>
                </a:moveTo>
                <a:lnTo>
                  <a:pt x="0" y="0"/>
                </a:lnTo>
                <a:lnTo>
                  <a:pt x="57149" y="0"/>
                </a:lnTo>
              </a:path>
            </a:pathLst>
          </a:custGeom>
          <a:ln w="24990">
            <a:solidFill>
              <a:srgbClr val="48FFD5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7" name="object 7"/>
          <p:cNvSpPr/>
          <p:nvPr/>
        </p:nvSpPr>
        <p:spPr bwMode="auto">
          <a:xfrm>
            <a:off x="7159862" y="4925009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 extrusionOk="0">
                <a:moveTo>
                  <a:pt x="0" y="57149"/>
                </a:moveTo>
                <a:lnTo>
                  <a:pt x="0" y="0"/>
                </a:lnTo>
              </a:path>
            </a:pathLst>
          </a:custGeom>
          <a:ln w="24943">
            <a:solidFill>
              <a:srgbClr val="48FFD5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8" name="object 8"/>
          <p:cNvSpPr/>
          <p:nvPr/>
        </p:nvSpPr>
        <p:spPr bwMode="auto">
          <a:xfrm>
            <a:off x="5250002" y="2597506"/>
            <a:ext cx="695325" cy="361950"/>
          </a:xfrm>
          <a:custGeom>
            <a:avLst/>
            <a:gdLst/>
            <a:ahLst/>
            <a:cxnLst/>
            <a:rect l="l" t="t" r="r" b="b"/>
            <a:pathLst>
              <a:path w="695325" h="361950" extrusionOk="0">
                <a:moveTo>
                  <a:pt x="437464" y="0"/>
                </a:moveTo>
                <a:lnTo>
                  <a:pt x="222478" y="0"/>
                </a:lnTo>
                <a:lnTo>
                  <a:pt x="192833" y="4061"/>
                </a:lnTo>
                <a:lnTo>
                  <a:pt x="165295" y="15620"/>
                </a:lnTo>
                <a:lnTo>
                  <a:pt x="141973" y="33743"/>
                </a:lnTo>
                <a:lnTo>
                  <a:pt x="124980" y="57492"/>
                </a:lnTo>
                <a:lnTo>
                  <a:pt x="107492" y="87477"/>
                </a:lnTo>
                <a:lnTo>
                  <a:pt x="98040" y="102003"/>
                </a:lnTo>
                <a:lnTo>
                  <a:pt x="88117" y="115593"/>
                </a:lnTo>
                <a:lnTo>
                  <a:pt x="77258" y="128248"/>
                </a:lnTo>
                <a:lnTo>
                  <a:pt x="64998" y="139966"/>
                </a:lnTo>
                <a:lnTo>
                  <a:pt x="0" y="204952"/>
                </a:lnTo>
                <a:lnTo>
                  <a:pt x="93231" y="361949"/>
                </a:lnTo>
                <a:lnTo>
                  <a:pt x="98215" y="361949"/>
                </a:lnTo>
                <a:lnTo>
                  <a:pt x="159981" y="304939"/>
                </a:lnTo>
                <a:lnTo>
                  <a:pt x="173576" y="294706"/>
                </a:lnTo>
                <a:lnTo>
                  <a:pt x="188107" y="286818"/>
                </a:lnTo>
                <a:lnTo>
                  <a:pt x="203574" y="281742"/>
                </a:lnTo>
                <a:lnTo>
                  <a:pt x="219976" y="279946"/>
                </a:lnTo>
                <a:lnTo>
                  <a:pt x="392468" y="279946"/>
                </a:lnTo>
                <a:lnTo>
                  <a:pt x="422269" y="277212"/>
                </a:lnTo>
                <a:lnTo>
                  <a:pt x="450900" y="269322"/>
                </a:lnTo>
                <a:lnTo>
                  <a:pt x="477189" y="256746"/>
                </a:lnTo>
                <a:lnTo>
                  <a:pt x="499960" y="239953"/>
                </a:lnTo>
                <a:lnTo>
                  <a:pt x="610342" y="147472"/>
                </a:lnTo>
                <a:lnTo>
                  <a:pt x="307466" y="147472"/>
                </a:lnTo>
                <a:lnTo>
                  <a:pt x="293209" y="144425"/>
                </a:lnTo>
                <a:lnTo>
                  <a:pt x="281533" y="136221"/>
                </a:lnTo>
                <a:lnTo>
                  <a:pt x="274077" y="124267"/>
                </a:lnTo>
                <a:lnTo>
                  <a:pt x="272478" y="109969"/>
                </a:lnTo>
                <a:lnTo>
                  <a:pt x="275523" y="95678"/>
                </a:lnTo>
                <a:lnTo>
                  <a:pt x="283722" y="83727"/>
                </a:lnTo>
                <a:lnTo>
                  <a:pt x="295672" y="75525"/>
                </a:lnTo>
                <a:lnTo>
                  <a:pt x="309968" y="72478"/>
                </a:lnTo>
                <a:lnTo>
                  <a:pt x="437464" y="72478"/>
                </a:lnTo>
                <a:lnTo>
                  <a:pt x="451755" y="69472"/>
                </a:lnTo>
                <a:lnTo>
                  <a:pt x="463705" y="61547"/>
                </a:lnTo>
                <a:lnTo>
                  <a:pt x="471907" y="50340"/>
                </a:lnTo>
                <a:lnTo>
                  <a:pt x="474954" y="37490"/>
                </a:lnTo>
                <a:lnTo>
                  <a:pt x="471907" y="23193"/>
                </a:lnTo>
                <a:lnTo>
                  <a:pt x="463705" y="11244"/>
                </a:lnTo>
                <a:lnTo>
                  <a:pt x="451755" y="3045"/>
                </a:lnTo>
                <a:lnTo>
                  <a:pt x="437464" y="0"/>
                </a:lnTo>
                <a:close/>
              </a:path>
              <a:path w="695325" h="361950" extrusionOk="0">
                <a:moveTo>
                  <a:pt x="659942" y="14985"/>
                </a:moveTo>
                <a:lnTo>
                  <a:pt x="652874" y="15494"/>
                </a:lnTo>
                <a:lnTo>
                  <a:pt x="646507" y="17175"/>
                </a:lnTo>
                <a:lnTo>
                  <a:pt x="640609" y="20263"/>
                </a:lnTo>
                <a:lnTo>
                  <a:pt x="634949" y="24993"/>
                </a:lnTo>
                <a:lnTo>
                  <a:pt x="519950" y="117474"/>
                </a:lnTo>
                <a:lnTo>
                  <a:pt x="502221" y="129187"/>
                </a:lnTo>
                <a:lnTo>
                  <a:pt x="483084" y="138093"/>
                </a:lnTo>
                <a:lnTo>
                  <a:pt x="463006" y="144189"/>
                </a:lnTo>
                <a:lnTo>
                  <a:pt x="442455" y="147472"/>
                </a:lnTo>
                <a:lnTo>
                  <a:pt x="610342" y="147472"/>
                </a:lnTo>
                <a:lnTo>
                  <a:pt x="684936" y="84975"/>
                </a:lnTo>
                <a:lnTo>
                  <a:pt x="695210" y="72131"/>
                </a:lnTo>
                <a:lnTo>
                  <a:pt x="695324" y="37080"/>
                </a:lnTo>
                <a:lnTo>
                  <a:pt x="689940" y="27495"/>
                </a:lnTo>
                <a:lnTo>
                  <a:pt x="683843" y="21318"/>
                </a:lnTo>
                <a:lnTo>
                  <a:pt x="676813" y="17487"/>
                </a:lnTo>
                <a:lnTo>
                  <a:pt x="668846" y="15533"/>
                </a:lnTo>
                <a:lnTo>
                  <a:pt x="659942" y="14985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object 9"/>
          <p:cNvSpPr/>
          <p:nvPr/>
        </p:nvSpPr>
        <p:spPr bwMode="auto">
          <a:xfrm>
            <a:off x="5262499" y="2137498"/>
            <a:ext cx="735330" cy="405130"/>
          </a:xfrm>
          <a:custGeom>
            <a:avLst/>
            <a:gdLst/>
            <a:ahLst/>
            <a:cxnLst/>
            <a:rect l="l" t="t" r="r" b="b"/>
            <a:pathLst>
              <a:path w="735329" h="405130" extrusionOk="0">
                <a:moveTo>
                  <a:pt x="734923" y="349973"/>
                </a:moveTo>
                <a:lnTo>
                  <a:pt x="0" y="349973"/>
                </a:lnTo>
                <a:lnTo>
                  <a:pt x="0" y="404964"/>
                </a:lnTo>
                <a:lnTo>
                  <a:pt x="734923" y="404964"/>
                </a:lnTo>
                <a:lnTo>
                  <a:pt x="734923" y="349973"/>
                </a:lnTo>
                <a:close/>
              </a:path>
              <a:path w="735329" h="405130" extrusionOk="0">
                <a:moveTo>
                  <a:pt x="367461" y="0"/>
                </a:moveTo>
                <a:lnTo>
                  <a:pt x="339804" y="6445"/>
                </a:lnTo>
                <a:lnTo>
                  <a:pt x="318714" y="23437"/>
                </a:lnTo>
                <a:lnTo>
                  <a:pt x="306998" y="47459"/>
                </a:lnTo>
                <a:lnTo>
                  <a:pt x="307467" y="74993"/>
                </a:lnTo>
                <a:lnTo>
                  <a:pt x="259307" y="89064"/>
                </a:lnTo>
                <a:lnTo>
                  <a:pt x="214664" y="110224"/>
                </a:lnTo>
                <a:lnTo>
                  <a:pt x="174238" y="137829"/>
                </a:lnTo>
                <a:lnTo>
                  <a:pt x="138734" y="171235"/>
                </a:lnTo>
                <a:lnTo>
                  <a:pt x="108855" y="209797"/>
                </a:lnTo>
                <a:lnTo>
                  <a:pt x="85303" y="252871"/>
                </a:lnTo>
                <a:lnTo>
                  <a:pt x="68782" y="299811"/>
                </a:lnTo>
                <a:lnTo>
                  <a:pt x="59994" y="349973"/>
                </a:lnTo>
                <a:lnTo>
                  <a:pt x="674928" y="349973"/>
                </a:lnTo>
                <a:lnTo>
                  <a:pt x="666137" y="299811"/>
                </a:lnTo>
                <a:lnTo>
                  <a:pt x="649612" y="252871"/>
                </a:lnTo>
                <a:lnTo>
                  <a:pt x="626059" y="209797"/>
                </a:lnTo>
                <a:lnTo>
                  <a:pt x="596179" y="171235"/>
                </a:lnTo>
                <a:lnTo>
                  <a:pt x="560675" y="137829"/>
                </a:lnTo>
                <a:lnTo>
                  <a:pt x="520252" y="110224"/>
                </a:lnTo>
                <a:lnTo>
                  <a:pt x="475611" y="89064"/>
                </a:lnTo>
                <a:lnTo>
                  <a:pt x="427456" y="74993"/>
                </a:lnTo>
                <a:lnTo>
                  <a:pt x="426867" y="46404"/>
                </a:lnTo>
                <a:lnTo>
                  <a:pt x="415266" y="22499"/>
                </a:lnTo>
                <a:lnTo>
                  <a:pt x="394761" y="6093"/>
                </a:lnTo>
                <a:lnTo>
                  <a:pt x="3674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10" name="object 10"/>
          <p:cNvGrpSpPr/>
          <p:nvPr/>
        </p:nvGrpSpPr>
        <p:grpSpPr bwMode="auto">
          <a:xfrm>
            <a:off x="6785391" y="3565004"/>
            <a:ext cx="806450" cy="805180"/>
            <a:chOff x="6785391" y="3565004"/>
            <a:chExt cx="806450" cy="805180"/>
          </a:xfrm>
        </p:grpSpPr>
        <p:sp>
          <p:nvSpPr>
            <p:cNvPr id="11" name="object 11"/>
            <p:cNvSpPr/>
            <p:nvPr/>
          </p:nvSpPr>
          <p:spPr bwMode="auto">
            <a:xfrm>
              <a:off x="6785381" y="3565004"/>
              <a:ext cx="806450" cy="805180"/>
            </a:xfrm>
            <a:custGeom>
              <a:avLst/>
              <a:gdLst/>
              <a:ahLst/>
              <a:cxnLst/>
              <a:rect l="l" t="t" r="r" b="b"/>
              <a:pathLst>
                <a:path w="806450" h="805179" extrusionOk="0">
                  <a:moveTo>
                    <a:pt x="292112" y="137490"/>
                  </a:moveTo>
                  <a:lnTo>
                    <a:pt x="289610" y="137490"/>
                  </a:lnTo>
                  <a:lnTo>
                    <a:pt x="291680" y="138417"/>
                  </a:lnTo>
                  <a:lnTo>
                    <a:pt x="292112" y="137490"/>
                  </a:lnTo>
                  <a:close/>
                </a:path>
                <a:path w="806450" h="805179" extrusionOk="0">
                  <a:moveTo>
                    <a:pt x="667092" y="514997"/>
                  </a:moveTo>
                  <a:lnTo>
                    <a:pt x="651179" y="472490"/>
                  </a:lnTo>
                  <a:lnTo>
                    <a:pt x="629119" y="424992"/>
                  </a:lnTo>
                  <a:lnTo>
                    <a:pt x="589394" y="358216"/>
                  </a:lnTo>
                  <a:lnTo>
                    <a:pt x="564603" y="326250"/>
                  </a:lnTo>
                  <a:lnTo>
                    <a:pt x="564603" y="449681"/>
                  </a:lnTo>
                  <a:lnTo>
                    <a:pt x="562724" y="458165"/>
                  </a:lnTo>
                  <a:lnTo>
                    <a:pt x="557098" y="464985"/>
                  </a:lnTo>
                  <a:lnTo>
                    <a:pt x="552094" y="469988"/>
                  </a:lnTo>
                  <a:lnTo>
                    <a:pt x="547103" y="472490"/>
                  </a:lnTo>
                  <a:lnTo>
                    <a:pt x="539597" y="472490"/>
                  </a:lnTo>
                  <a:lnTo>
                    <a:pt x="530809" y="470700"/>
                  </a:lnTo>
                  <a:lnTo>
                    <a:pt x="523659" y="465620"/>
                  </a:lnTo>
                  <a:lnTo>
                    <a:pt x="518845" y="457733"/>
                  </a:lnTo>
                  <a:lnTo>
                    <a:pt x="517093" y="447497"/>
                  </a:lnTo>
                  <a:lnTo>
                    <a:pt x="519201" y="437654"/>
                  </a:lnTo>
                  <a:lnTo>
                    <a:pt x="523151" y="432498"/>
                  </a:lnTo>
                  <a:lnTo>
                    <a:pt x="524586" y="430631"/>
                  </a:lnTo>
                  <a:lnTo>
                    <a:pt x="531863" y="426402"/>
                  </a:lnTo>
                  <a:lnTo>
                    <a:pt x="539597" y="424992"/>
                  </a:lnTo>
                  <a:lnTo>
                    <a:pt x="544601" y="424992"/>
                  </a:lnTo>
                  <a:lnTo>
                    <a:pt x="552094" y="427494"/>
                  </a:lnTo>
                  <a:lnTo>
                    <a:pt x="557098" y="432498"/>
                  </a:lnTo>
                  <a:lnTo>
                    <a:pt x="562724" y="440740"/>
                  </a:lnTo>
                  <a:lnTo>
                    <a:pt x="564603" y="449681"/>
                  </a:lnTo>
                  <a:lnTo>
                    <a:pt x="564603" y="326250"/>
                  </a:lnTo>
                  <a:lnTo>
                    <a:pt x="558787" y="318744"/>
                  </a:lnTo>
                  <a:lnTo>
                    <a:pt x="524598" y="282498"/>
                  </a:lnTo>
                  <a:lnTo>
                    <a:pt x="516369" y="274993"/>
                  </a:lnTo>
                  <a:lnTo>
                    <a:pt x="487133" y="248297"/>
                  </a:lnTo>
                  <a:lnTo>
                    <a:pt x="469595" y="234962"/>
                  </a:lnTo>
                  <a:lnTo>
                    <a:pt x="469595" y="352818"/>
                  </a:lnTo>
                  <a:lnTo>
                    <a:pt x="463969" y="382930"/>
                  </a:lnTo>
                  <a:lnTo>
                    <a:pt x="434949" y="419849"/>
                  </a:lnTo>
                  <a:lnTo>
                    <a:pt x="389597" y="432498"/>
                  </a:lnTo>
                  <a:lnTo>
                    <a:pt x="382092" y="432079"/>
                  </a:lnTo>
                  <a:lnTo>
                    <a:pt x="339521" y="415467"/>
                  </a:lnTo>
                  <a:lnTo>
                    <a:pt x="315302" y="378282"/>
                  </a:lnTo>
                  <a:lnTo>
                    <a:pt x="312102" y="354990"/>
                  </a:lnTo>
                  <a:lnTo>
                    <a:pt x="315645" y="331711"/>
                  </a:lnTo>
                  <a:lnTo>
                    <a:pt x="340575" y="294538"/>
                  </a:lnTo>
                  <a:lnTo>
                    <a:pt x="382092" y="276529"/>
                  </a:lnTo>
                  <a:lnTo>
                    <a:pt x="389597" y="274993"/>
                  </a:lnTo>
                  <a:lnTo>
                    <a:pt x="433539" y="287655"/>
                  </a:lnTo>
                  <a:lnTo>
                    <a:pt x="463969" y="323164"/>
                  </a:lnTo>
                  <a:lnTo>
                    <a:pt x="469595" y="352818"/>
                  </a:lnTo>
                  <a:lnTo>
                    <a:pt x="469595" y="234962"/>
                  </a:lnTo>
                  <a:lnTo>
                    <a:pt x="446913" y="217703"/>
                  </a:lnTo>
                  <a:lnTo>
                    <a:pt x="404177" y="190703"/>
                  </a:lnTo>
                  <a:lnTo>
                    <a:pt x="359156" y="167297"/>
                  </a:lnTo>
                  <a:lnTo>
                    <a:pt x="312102" y="147497"/>
                  </a:lnTo>
                  <a:lnTo>
                    <a:pt x="291680" y="138417"/>
                  </a:lnTo>
                  <a:lnTo>
                    <a:pt x="192112" y="357492"/>
                  </a:lnTo>
                  <a:lnTo>
                    <a:pt x="233362" y="372478"/>
                  </a:lnTo>
                  <a:lnTo>
                    <a:pt x="266357" y="398145"/>
                  </a:lnTo>
                  <a:lnTo>
                    <a:pt x="289915" y="431876"/>
                  </a:lnTo>
                  <a:lnTo>
                    <a:pt x="302844" y="471017"/>
                  </a:lnTo>
                  <a:lnTo>
                    <a:pt x="303961" y="512940"/>
                  </a:lnTo>
                  <a:lnTo>
                    <a:pt x="292112" y="554990"/>
                  </a:lnTo>
                  <a:lnTo>
                    <a:pt x="268973" y="590042"/>
                  </a:lnTo>
                  <a:lnTo>
                    <a:pt x="238353" y="615937"/>
                  </a:lnTo>
                  <a:lnTo>
                    <a:pt x="202107" y="631990"/>
                  </a:lnTo>
                  <a:lnTo>
                    <a:pt x="162115" y="637489"/>
                  </a:lnTo>
                  <a:lnTo>
                    <a:pt x="139687" y="635622"/>
                  </a:lnTo>
                  <a:lnTo>
                    <a:pt x="117741" y="629996"/>
                  </a:lnTo>
                  <a:lnTo>
                    <a:pt x="96723" y="620623"/>
                  </a:lnTo>
                  <a:lnTo>
                    <a:pt x="77114" y="607491"/>
                  </a:lnTo>
                  <a:lnTo>
                    <a:pt x="2120" y="772490"/>
                  </a:lnTo>
                  <a:lnTo>
                    <a:pt x="0" y="784961"/>
                  </a:lnTo>
                  <a:lnTo>
                    <a:pt x="3987" y="795312"/>
                  </a:lnTo>
                  <a:lnTo>
                    <a:pt x="12661" y="802373"/>
                  </a:lnTo>
                  <a:lnTo>
                    <a:pt x="24612" y="804989"/>
                  </a:lnTo>
                  <a:lnTo>
                    <a:pt x="32118" y="804989"/>
                  </a:lnTo>
                  <a:lnTo>
                    <a:pt x="34620" y="802487"/>
                  </a:lnTo>
                  <a:lnTo>
                    <a:pt x="397611" y="637489"/>
                  </a:lnTo>
                  <a:lnTo>
                    <a:pt x="667092" y="514997"/>
                  </a:lnTo>
                  <a:close/>
                </a:path>
                <a:path w="806450" h="805179" extrusionOk="0">
                  <a:moveTo>
                    <a:pt x="806069" y="437680"/>
                  </a:moveTo>
                  <a:lnTo>
                    <a:pt x="785164" y="381800"/>
                  </a:lnTo>
                  <a:lnTo>
                    <a:pt x="762203" y="335178"/>
                  </a:lnTo>
                  <a:lnTo>
                    <a:pt x="735774" y="290220"/>
                  </a:lnTo>
                  <a:lnTo>
                    <a:pt x="706018" y="247154"/>
                  </a:lnTo>
                  <a:lnTo>
                    <a:pt x="673061" y="206159"/>
                  </a:lnTo>
                  <a:lnTo>
                    <a:pt x="637057" y="167449"/>
                  </a:lnTo>
                  <a:lnTo>
                    <a:pt x="598525" y="132499"/>
                  </a:lnTo>
                  <a:lnTo>
                    <a:pt x="557987" y="100253"/>
                  </a:lnTo>
                  <a:lnTo>
                    <a:pt x="515505" y="70916"/>
                  </a:lnTo>
                  <a:lnTo>
                    <a:pt x="471157" y="44716"/>
                  </a:lnTo>
                  <a:lnTo>
                    <a:pt x="424992" y="21844"/>
                  </a:lnTo>
                  <a:lnTo>
                    <a:pt x="377101" y="2501"/>
                  </a:lnTo>
                  <a:lnTo>
                    <a:pt x="374611" y="2501"/>
                  </a:lnTo>
                  <a:lnTo>
                    <a:pt x="372110" y="0"/>
                  </a:lnTo>
                  <a:lnTo>
                    <a:pt x="309613" y="94983"/>
                  </a:lnTo>
                  <a:lnTo>
                    <a:pt x="329615" y="102463"/>
                  </a:lnTo>
                  <a:lnTo>
                    <a:pt x="379895" y="123786"/>
                  </a:lnTo>
                  <a:lnTo>
                    <a:pt x="428383" y="148818"/>
                  </a:lnTo>
                  <a:lnTo>
                    <a:pt x="474472" y="177685"/>
                  </a:lnTo>
                  <a:lnTo>
                    <a:pt x="517575" y="210515"/>
                  </a:lnTo>
                  <a:lnTo>
                    <a:pt x="557072" y="247434"/>
                  </a:lnTo>
                  <a:lnTo>
                    <a:pt x="594233" y="287896"/>
                  </a:lnTo>
                  <a:lnTo>
                    <a:pt x="627684" y="331241"/>
                  </a:lnTo>
                  <a:lnTo>
                    <a:pt x="657301" y="377355"/>
                  </a:lnTo>
                  <a:lnTo>
                    <a:pt x="682955" y="426097"/>
                  </a:lnTo>
                  <a:lnTo>
                    <a:pt x="704532" y="477354"/>
                  </a:lnTo>
                  <a:lnTo>
                    <a:pt x="709536" y="494868"/>
                  </a:lnTo>
                  <a:lnTo>
                    <a:pt x="792022" y="457365"/>
                  </a:lnTo>
                  <a:lnTo>
                    <a:pt x="798893" y="452374"/>
                  </a:lnTo>
                  <a:lnTo>
                    <a:pt x="803884" y="445490"/>
                  </a:lnTo>
                  <a:lnTo>
                    <a:pt x="806069" y="43768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2" name="object 12"/>
            <p:cNvSpPr/>
            <p:nvPr/>
          </p:nvSpPr>
          <p:spPr bwMode="auto">
            <a:xfrm>
              <a:off x="7144958" y="3887508"/>
              <a:ext cx="62865" cy="62865"/>
            </a:xfrm>
            <a:custGeom>
              <a:avLst/>
              <a:gdLst/>
              <a:ahLst/>
              <a:cxnLst/>
              <a:rect l="l" t="t" r="r" b="b"/>
              <a:pathLst>
                <a:path w="62865" h="62864" extrusionOk="0">
                  <a:moveTo>
                    <a:pt x="39952" y="0"/>
                  </a:moveTo>
                  <a:lnTo>
                    <a:pt x="32472" y="0"/>
                  </a:lnTo>
                  <a:lnTo>
                    <a:pt x="29970" y="0"/>
                  </a:lnTo>
                  <a:lnTo>
                    <a:pt x="19333" y="1791"/>
                  </a:lnTo>
                  <a:lnTo>
                    <a:pt x="10331" y="6856"/>
                  </a:lnTo>
                  <a:lnTo>
                    <a:pt x="3665" y="14728"/>
                  </a:lnTo>
                  <a:lnTo>
                    <a:pt x="36" y="24942"/>
                  </a:lnTo>
                  <a:lnTo>
                    <a:pt x="0" y="36007"/>
                  </a:lnTo>
                  <a:lnTo>
                    <a:pt x="3470" y="46137"/>
                  </a:lnTo>
                  <a:lnTo>
                    <a:pt x="10214" y="54398"/>
                  </a:lnTo>
                  <a:lnTo>
                    <a:pt x="20000" y="59855"/>
                  </a:lnTo>
                  <a:lnTo>
                    <a:pt x="24991" y="62357"/>
                  </a:lnTo>
                  <a:lnTo>
                    <a:pt x="29970" y="62357"/>
                  </a:lnTo>
                  <a:lnTo>
                    <a:pt x="61544" y="39791"/>
                  </a:lnTo>
                  <a:lnTo>
                    <a:pt x="62401" y="28994"/>
                  </a:lnTo>
                  <a:lnTo>
                    <a:pt x="59516" y="18663"/>
                  </a:lnTo>
                  <a:lnTo>
                    <a:pt x="52423" y="9969"/>
                  </a:lnTo>
                  <a:lnTo>
                    <a:pt x="47432" y="4978"/>
                  </a:lnTo>
                  <a:lnTo>
                    <a:pt x="39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/>
            <a:stretch/>
          </p:blipFill>
          <p:spPr bwMode="auto">
            <a:xfrm>
              <a:off x="6882498" y="3967505"/>
              <a:ext cx="159994" cy="187375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 bwMode="auto">
          <a:xfrm>
            <a:off x="6417500" y="7390003"/>
            <a:ext cx="740410" cy="592455"/>
            <a:chOff x="6417500" y="7390003"/>
            <a:chExt cx="740410" cy="592455"/>
          </a:xfrm>
        </p:grpSpPr>
        <p:sp>
          <p:nvSpPr>
            <p:cNvPr id="15" name="object 15"/>
            <p:cNvSpPr/>
            <p:nvPr/>
          </p:nvSpPr>
          <p:spPr bwMode="auto">
            <a:xfrm>
              <a:off x="6417500" y="7484999"/>
              <a:ext cx="740410" cy="497840"/>
            </a:xfrm>
            <a:custGeom>
              <a:avLst/>
              <a:gdLst/>
              <a:ahLst/>
              <a:cxnLst/>
              <a:rect l="l" t="t" r="r" b="b"/>
              <a:pathLst>
                <a:path w="740409" h="497840" extrusionOk="0">
                  <a:moveTo>
                    <a:pt x="739940" y="367411"/>
                  </a:moveTo>
                  <a:lnTo>
                    <a:pt x="0" y="367411"/>
                  </a:lnTo>
                  <a:lnTo>
                    <a:pt x="0" y="387400"/>
                  </a:lnTo>
                  <a:lnTo>
                    <a:pt x="8358" y="429543"/>
                  </a:lnTo>
                  <a:lnTo>
                    <a:pt x="31248" y="463951"/>
                  </a:lnTo>
                  <a:lnTo>
                    <a:pt x="65386" y="487579"/>
                  </a:lnTo>
                  <a:lnTo>
                    <a:pt x="107492" y="497382"/>
                  </a:lnTo>
                  <a:lnTo>
                    <a:pt x="632447" y="497382"/>
                  </a:lnTo>
                  <a:lnTo>
                    <a:pt x="674553" y="488634"/>
                  </a:lnTo>
                  <a:lnTo>
                    <a:pt x="708691" y="464889"/>
                  </a:lnTo>
                  <a:lnTo>
                    <a:pt x="731581" y="429895"/>
                  </a:lnTo>
                  <a:lnTo>
                    <a:pt x="739940" y="387400"/>
                  </a:lnTo>
                  <a:lnTo>
                    <a:pt x="739940" y="367411"/>
                  </a:lnTo>
                  <a:close/>
                </a:path>
                <a:path w="740409" h="497840" extrusionOk="0">
                  <a:moveTo>
                    <a:pt x="619950" y="0"/>
                  </a:moveTo>
                  <a:lnTo>
                    <a:pt x="77495" y="0"/>
                  </a:lnTo>
                  <a:lnTo>
                    <a:pt x="77495" y="152463"/>
                  </a:lnTo>
                  <a:lnTo>
                    <a:pt x="82494" y="202649"/>
                  </a:lnTo>
                  <a:lnTo>
                    <a:pt x="97092" y="250438"/>
                  </a:lnTo>
                  <a:lnTo>
                    <a:pt x="120689" y="294628"/>
                  </a:lnTo>
                  <a:lnTo>
                    <a:pt x="152685" y="334019"/>
                  </a:lnTo>
                  <a:lnTo>
                    <a:pt x="192481" y="367411"/>
                  </a:lnTo>
                  <a:lnTo>
                    <a:pt x="474967" y="367411"/>
                  </a:lnTo>
                  <a:lnTo>
                    <a:pt x="500155" y="348746"/>
                  </a:lnTo>
                  <a:lnTo>
                    <a:pt x="522768" y="326801"/>
                  </a:lnTo>
                  <a:lnTo>
                    <a:pt x="542102" y="302043"/>
                  </a:lnTo>
                  <a:lnTo>
                    <a:pt x="557453" y="274942"/>
                  </a:lnTo>
                  <a:lnTo>
                    <a:pt x="604951" y="274942"/>
                  </a:lnTo>
                  <a:lnTo>
                    <a:pt x="656274" y="264826"/>
                  </a:lnTo>
                  <a:lnTo>
                    <a:pt x="698692" y="237135"/>
                  </a:lnTo>
                  <a:lnTo>
                    <a:pt x="727986" y="195855"/>
                  </a:lnTo>
                  <a:lnTo>
                    <a:pt x="732896" y="174955"/>
                  </a:lnTo>
                  <a:lnTo>
                    <a:pt x="557453" y="174955"/>
                  </a:lnTo>
                  <a:lnTo>
                    <a:pt x="557453" y="99974"/>
                  </a:lnTo>
                  <a:lnTo>
                    <a:pt x="734346" y="99974"/>
                  </a:lnTo>
                  <a:lnTo>
                    <a:pt x="733496" y="93142"/>
                  </a:lnTo>
                  <a:lnTo>
                    <a:pt x="709006" y="49048"/>
                  </a:lnTo>
                  <a:lnTo>
                    <a:pt x="669984" y="16674"/>
                  </a:lnTo>
                  <a:lnTo>
                    <a:pt x="619950" y="0"/>
                  </a:lnTo>
                  <a:close/>
                </a:path>
                <a:path w="740409" h="497840" extrusionOk="0">
                  <a:moveTo>
                    <a:pt x="734346" y="99974"/>
                  </a:moveTo>
                  <a:lnTo>
                    <a:pt x="602449" y="99974"/>
                  </a:lnTo>
                  <a:lnTo>
                    <a:pt x="616748" y="103021"/>
                  </a:lnTo>
                  <a:lnTo>
                    <a:pt x="628702" y="111223"/>
                  </a:lnTo>
                  <a:lnTo>
                    <a:pt x="636906" y="123173"/>
                  </a:lnTo>
                  <a:lnTo>
                    <a:pt x="639953" y="137464"/>
                  </a:lnTo>
                  <a:lnTo>
                    <a:pt x="637257" y="151761"/>
                  </a:lnTo>
                  <a:lnTo>
                    <a:pt x="629640" y="163710"/>
                  </a:lnTo>
                  <a:lnTo>
                    <a:pt x="617803" y="171910"/>
                  </a:lnTo>
                  <a:lnTo>
                    <a:pt x="602449" y="174955"/>
                  </a:lnTo>
                  <a:lnTo>
                    <a:pt x="732896" y="174955"/>
                  </a:lnTo>
                  <a:lnTo>
                    <a:pt x="739940" y="144970"/>
                  </a:lnTo>
                  <a:lnTo>
                    <a:pt x="734346" y="99974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6" name="object 16"/>
            <p:cNvSpPr/>
            <p:nvPr/>
          </p:nvSpPr>
          <p:spPr bwMode="auto">
            <a:xfrm>
              <a:off x="6494995" y="7390003"/>
              <a:ext cx="512445" cy="52705"/>
            </a:xfrm>
            <a:custGeom>
              <a:avLst/>
              <a:gdLst/>
              <a:ahLst/>
              <a:cxnLst/>
              <a:rect l="l" t="t" r="r" b="b"/>
              <a:pathLst>
                <a:path w="512445" h="52704" extrusionOk="0">
                  <a:moveTo>
                    <a:pt x="512419" y="0"/>
                  </a:moveTo>
                  <a:lnTo>
                    <a:pt x="0" y="0"/>
                  </a:lnTo>
                  <a:lnTo>
                    <a:pt x="0" y="52387"/>
                  </a:lnTo>
                  <a:lnTo>
                    <a:pt x="512419" y="52387"/>
                  </a:lnTo>
                  <a:lnTo>
                    <a:pt x="5124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grpSp>
        <p:nvGrpSpPr>
          <p:cNvPr id="17" name="object 17"/>
          <p:cNvGrpSpPr/>
          <p:nvPr/>
        </p:nvGrpSpPr>
        <p:grpSpPr bwMode="auto">
          <a:xfrm>
            <a:off x="6662495" y="7240003"/>
            <a:ext cx="161925" cy="95250"/>
            <a:chOff x="6662495" y="7240003"/>
            <a:chExt cx="161925" cy="95250"/>
          </a:xfrm>
        </p:grpSpPr>
        <p:pic>
          <p:nvPicPr>
            <p:cNvPr id="18" name="object 18"/>
            <p:cNvPicPr/>
            <p:nvPr/>
          </p:nvPicPr>
          <p:blipFill>
            <a:blip r:embed="rId3"/>
            <a:stretch/>
          </p:blipFill>
          <p:spPr bwMode="auto">
            <a:xfrm>
              <a:off x="6662495" y="7240003"/>
              <a:ext cx="66674" cy="9524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/>
            <a:stretch/>
          </p:blipFill>
          <p:spPr bwMode="auto">
            <a:xfrm>
              <a:off x="6757504" y="7240003"/>
              <a:ext cx="66344" cy="95249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 bwMode="auto">
          <a:xfrm>
            <a:off x="2228908" y="7299998"/>
            <a:ext cx="738505" cy="344170"/>
            <a:chOff x="2228908" y="7299998"/>
            <a:chExt cx="738505" cy="344170"/>
          </a:xfrm>
        </p:grpSpPr>
        <p:sp>
          <p:nvSpPr>
            <p:cNvPr id="21" name="object 21"/>
            <p:cNvSpPr/>
            <p:nvPr/>
          </p:nvSpPr>
          <p:spPr bwMode="auto">
            <a:xfrm>
              <a:off x="2272499" y="7387501"/>
              <a:ext cx="107949" cy="38100"/>
            </a:xfrm>
            <a:custGeom>
              <a:avLst/>
              <a:gdLst/>
              <a:ahLst/>
              <a:cxnLst/>
              <a:rect l="l" t="t" r="r" b="b"/>
              <a:pathLst>
                <a:path w="107950" h="38100" extrusionOk="0">
                  <a:moveTo>
                    <a:pt x="19977" y="0"/>
                  </a:moveTo>
                  <a:lnTo>
                    <a:pt x="0" y="0"/>
                  </a:lnTo>
                  <a:lnTo>
                    <a:pt x="0" y="38099"/>
                  </a:lnTo>
                  <a:lnTo>
                    <a:pt x="107862" y="38099"/>
                  </a:lnTo>
                  <a:lnTo>
                    <a:pt x="93366" y="24211"/>
                  </a:lnTo>
                  <a:lnTo>
                    <a:pt x="70854" y="10917"/>
                  </a:lnTo>
                  <a:lnTo>
                    <a:pt x="46002" y="2768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2" name="object 22"/>
            <p:cNvSpPr/>
            <p:nvPr/>
          </p:nvSpPr>
          <p:spPr bwMode="auto">
            <a:xfrm>
              <a:off x="2272499" y="7299998"/>
              <a:ext cx="652780" cy="104775"/>
            </a:xfrm>
            <a:custGeom>
              <a:avLst/>
              <a:gdLst/>
              <a:ahLst/>
              <a:cxnLst/>
              <a:rect l="l" t="t" r="r" b="b"/>
              <a:pathLst>
                <a:path w="652780" h="104775" extrusionOk="0">
                  <a:moveTo>
                    <a:pt x="282486" y="42481"/>
                  </a:moveTo>
                  <a:lnTo>
                    <a:pt x="20002" y="42481"/>
                  </a:lnTo>
                  <a:lnTo>
                    <a:pt x="58277" y="47011"/>
                  </a:lnTo>
                  <a:lnTo>
                    <a:pt x="93741" y="59975"/>
                  </a:lnTo>
                  <a:lnTo>
                    <a:pt x="125458" y="80436"/>
                  </a:lnTo>
                  <a:lnTo>
                    <a:pt x="149808" y="104774"/>
                  </a:lnTo>
                  <a:lnTo>
                    <a:pt x="155026" y="104774"/>
                  </a:lnTo>
                  <a:lnTo>
                    <a:pt x="178073" y="80436"/>
                  </a:lnTo>
                  <a:lnTo>
                    <a:pt x="209048" y="59975"/>
                  </a:lnTo>
                  <a:lnTo>
                    <a:pt x="244243" y="47011"/>
                  </a:lnTo>
                  <a:lnTo>
                    <a:pt x="282486" y="42481"/>
                  </a:lnTo>
                  <a:close/>
                </a:path>
                <a:path w="652780" h="104775" extrusionOk="0">
                  <a:moveTo>
                    <a:pt x="652462" y="0"/>
                  </a:moveTo>
                  <a:lnTo>
                    <a:pt x="0" y="0"/>
                  </a:lnTo>
                  <a:lnTo>
                    <a:pt x="0" y="42481"/>
                  </a:lnTo>
                  <a:lnTo>
                    <a:pt x="652462" y="42481"/>
                  </a:lnTo>
                  <a:lnTo>
                    <a:pt x="652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3" name="object 23"/>
            <p:cNvSpPr/>
            <p:nvPr/>
          </p:nvSpPr>
          <p:spPr bwMode="auto">
            <a:xfrm>
              <a:off x="2228900" y="7387514"/>
              <a:ext cx="738505" cy="256540"/>
            </a:xfrm>
            <a:custGeom>
              <a:avLst/>
              <a:gdLst/>
              <a:ahLst/>
              <a:cxnLst/>
              <a:rect l="l" t="t" r="r" b="b"/>
              <a:pathLst>
                <a:path w="738505" h="256540" extrusionOk="0">
                  <a:moveTo>
                    <a:pt x="693293" y="0"/>
                  </a:moveTo>
                  <a:lnTo>
                    <a:pt x="326059" y="0"/>
                  </a:lnTo>
                  <a:lnTo>
                    <a:pt x="300405" y="2768"/>
                  </a:lnTo>
                  <a:lnTo>
                    <a:pt x="276390" y="10934"/>
                  </a:lnTo>
                  <a:lnTo>
                    <a:pt x="254723" y="24244"/>
                  </a:lnTo>
                  <a:lnTo>
                    <a:pt x="236093" y="42481"/>
                  </a:lnTo>
                  <a:lnTo>
                    <a:pt x="413537" y="42481"/>
                  </a:lnTo>
                  <a:lnTo>
                    <a:pt x="450684" y="47002"/>
                  </a:lnTo>
                  <a:lnTo>
                    <a:pt x="485711" y="59969"/>
                  </a:lnTo>
                  <a:lnTo>
                    <a:pt x="516521" y="80429"/>
                  </a:lnTo>
                  <a:lnTo>
                    <a:pt x="538581" y="104775"/>
                  </a:lnTo>
                  <a:lnTo>
                    <a:pt x="543864" y="104775"/>
                  </a:lnTo>
                  <a:lnTo>
                    <a:pt x="583158" y="67779"/>
                  </a:lnTo>
                  <a:lnTo>
                    <a:pt x="625055" y="48729"/>
                  </a:lnTo>
                  <a:lnTo>
                    <a:pt x="658050" y="42786"/>
                  </a:lnTo>
                  <a:lnTo>
                    <a:pt x="673468" y="42481"/>
                  </a:lnTo>
                  <a:lnTo>
                    <a:pt x="693293" y="42481"/>
                  </a:lnTo>
                  <a:lnTo>
                    <a:pt x="693293" y="0"/>
                  </a:lnTo>
                  <a:close/>
                </a:path>
                <a:path w="738505" h="256540" extrusionOk="0">
                  <a:moveTo>
                    <a:pt x="738479" y="112483"/>
                  </a:moveTo>
                  <a:lnTo>
                    <a:pt x="738136" y="101866"/>
                  </a:lnTo>
                  <a:lnTo>
                    <a:pt x="733806" y="93116"/>
                  </a:lnTo>
                  <a:lnTo>
                    <a:pt x="726186" y="87185"/>
                  </a:lnTo>
                  <a:lnTo>
                    <a:pt x="715987" y="85001"/>
                  </a:lnTo>
                  <a:lnTo>
                    <a:pt x="673493" y="85001"/>
                  </a:lnTo>
                  <a:lnTo>
                    <a:pt x="640537" y="89560"/>
                  </a:lnTo>
                  <a:lnTo>
                    <a:pt x="610387" y="102793"/>
                  </a:lnTo>
                  <a:lnTo>
                    <a:pt x="584923" y="123990"/>
                  </a:lnTo>
                  <a:lnTo>
                    <a:pt x="556006" y="167436"/>
                  </a:lnTo>
                  <a:lnTo>
                    <a:pt x="548513" y="172440"/>
                  </a:lnTo>
                  <a:lnTo>
                    <a:pt x="533514" y="172440"/>
                  </a:lnTo>
                  <a:lnTo>
                    <a:pt x="526008" y="167436"/>
                  </a:lnTo>
                  <a:lnTo>
                    <a:pt x="523519" y="159943"/>
                  </a:lnTo>
                  <a:lnTo>
                    <a:pt x="518515" y="152450"/>
                  </a:lnTo>
                  <a:lnTo>
                    <a:pt x="499960" y="125399"/>
                  </a:lnTo>
                  <a:lnTo>
                    <a:pt x="475081" y="104673"/>
                  </a:lnTo>
                  <a:lnTo>
                    <a:pt x="445058" y="90970"/>
                  </a:lnTo>
                  <a:lnTo>
                    <a:pt x="411035" y="85001"/>
                  </a:lnTo>
                  <a:lnTo>
                    <a:pt x="21082" y="85001"/>
                  </a:lnTo>
                  <a:lnTo>
                    <a:pt x="10934" y="87185"/>
                  </a:lnTo>
                  <a:lnTo>
                    <a:pt x="3594" y="93116"/>
                  </a:lnTo>
                  <a:lnTo>
                    <a:pt x="0" y="101866"/>
                  </a:lnTo>
                  <a:lnTo>
                    <a:pt x="1092" y="112483"/>
                  </a:lnTo>
                  <a:lnTo>
                    <a:pt x="17106" y="152019"/>
                  </a:lnTo>
                  <a:lnTo>
                    <a:pt x="41643" y="187325"/>
                  </a:lnTo>
                  <a:lnTo>
                    <a:pt x="73266" y="217093"/>
                  </a:lnTo>
                  <a:lnTo>
                    <a:pt x="110528" y="239979"/>
                  </a:lnTo>
                  <a:lnTo>
                    <a:pt x="151942" y="254685"/>
                  </a:lnTo>
                  <a:lnTo>
                    <a:pt x="166928" y="256451"/>
                  </a:lnTo>
                  <a:lnTo>
                    <a:pt x="571169" y="256451"/>
                  </a:lnTo>
                  <a:lnTo>
                    <a:pt x="626656" y="240538"/>
                  </a:lnTo>
                  <a:lnTo>
                    <a:pt x="664121" y="218033"/>
                  </a:lnTo>
                  <a:lnTo>
                    <a:pt x="696175" y="188442"/>
                  </a:lnTo>
                  <a:lnTo>
                    <a:pt x="721423" y="152882"/>
                  </a:lnTo>
                  <a:lnTo>
                    <a:pt x="738479" y="112483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24" name="object 24"/>
          <p:cNvSpPr/>
          <p:nvPr/>
        </p:nvSpPr>
        <p:spPr bwMode="auto">
          <a:xfrm>
            <a:off x="2227503" y="6910006"/>
            <a:ext cx="740410" cy="342900"/>
          </a:xfrm>
          <a:custGeom>
            <a:avLst/>
            <a:gdLst/>
            <a:ahLst/>
            <a:cxnLst/>
            <a:rect l="l" t="t" r="r" b="b"/>
            <a:pathLst>
              <a:path w="740410" h="342900" extrusionOk="0">
                <a:moveTo>
                  <a:pt x="369963" y="0"/>
                </a:moveTo>
                <a:lnTo>
                  <a:pt x="319597" y="3453"/>
                </a:lnTo>
                <a:lnTo>
                  <a:pt x="271090" y="13499"/>
                </a:lnTo>
                <a:lnTo>
                  <a:pt x="224937" y="29664"/>
                </a:lnTo>
                <a:lnTo>
                  <a:pt x="181635" y="51474"/>
                </a:lnTo>
                <a:lnTo>
                  <a:pt x="141679" y="78457"/>
                </a:lnTo>
                <a:lnTo>
                  <a:pt x="105567" y="110139"/>
                </a:lnTo>
                <a:lnTo>
                  <a:pt x="73792" y="146047"/>
                </a:lnTo>
                <a:lnTo>
                  <a:pt x="46852" y="185708"/>
                </a:lnTo>
                <a:lnTo>
                  <a:pt x="25243" y="228649"/>
                </a:lnTo>
                <a:lnTo>
                  <a:pt x="9460" y="274397"/>
                </a:lnTo>
                <a:lnTo>
                  <a:pt x="0" y="322478"/>
                </a:lnTo>
                <a:lnTo>
                  <a:pt x="701" y="331655"/>
                </a:lnTo>
                <a:lnTo>
                  <a:pt x="5621" y="339661"/>
                </a:lnTo>
                <a:lnTo>
                  <a:pt x="9991" y="342861"/>
                </a:lnTo>
                <a:lnTo>
                  <a:pt x="730196" y="342861"/>
                </a:lnTo>
                <a:lnTo>
                  <a:pt x="733380" y="340599"/>
                </a:lnTo>
                <a:lnTo>
                  <a:pt x="738183" y="332711"/>
                </a:lnTo>
                <a:lnTo>
                  <a:pt x="739940" y="322478"/>
                </a:lnTo>
                <a:lnTo>
                  <a:pt x="731516" y="277750"/>
                </a:lnTo>
                <a:lnTo>
                  <a:pt x="725784" y="259981"/>
                </a:lnTo>
                <a:lnTo>
                  <a:pt x="369963" y="259981"/>
                </a:lnTo>
                <a:lnTo>
                  <a:pt x="361216" y="258222"/>
                </a:lnTo>
                <a:lnTo>
                  <a:pt x="354344" y="253415"/>
                </a:lnTo>
                <a:lnTo>
                  <a:pt x="350284" y="246265"/>
                </a:lnTo>
                <a:lnTo>
                  <a:pt x="349973" y="237477"/>
                </a:lnTo>
                <a:lnTo>
                  <a:pt x="349973" y="217487"/>
                </a:lnTo>
                <a:lnTo>
                  <a:pt x="192481" y="217487"/>
                </a:lnTo>
                <a:lnTo>
                  <a:pt x="187477" y="214985"/>
                </a:lnTo>
                <a:lnTo>
                  <a:pt x="182486" y="209981"/>
                </a:lnTo>
                <a:lnTo>
                  <a:pt x="178264" y="203189"/>
                </a:lnTo>
                <a:lnTo>
                  <a:pt x="176857" y="194987"/>
                </a:lnTo>
                <a:lnTo>
                  <a:pt x="178264" y="186784"/>
                </a:lnTo>
                <a:lnTo>
                  <a:pt x="182486" y="179984"/>
                </a:lnTo>
                <a:lnTo>
                  <a:pt x="229984" y="132486"/>
                </a:lnTo>
                <a:lnTo>
                  <a:pt x="234975" y="129984"/>
                </a:lnTo>
                <a:lnTo>
                  <a:pt x="653915" y="129984"/>
                </a:lnTo>
                <a:lnTo>
                  <a:pt x="648167" y="122795"/>
                </a:lnTo>
                <a:lnTo>
                  <a:pt x="616826" y="91868"/>
                </a:lnTo>
                <a:lnTo>
                  <a:pt x="582048" y="64795"/>
                </a:lnTo>
                <a:lnTo>
                  <a:pt x="544214" y="41941"/>
                </a:lnTo>
                <a:lnTo>
                  <a:pt x="503706" y="23669"/>
                </a:lnTo>
                <a:lnTo>
                  <a:pt x="460908" y="10345"/>
                </a:lnTo>
                <a:lnTo>
                  <a:pt x="416199" y="2334"/>
                </a:lnTo>
                <a:lnTo>
                  <a:pt x="369963" y="0"/>
                </a:lnTo>
                <a:close/>
              </a:path>
              <a:path w="740410" h="342900" extrusionOk="0">
                <a:moveTo>
                  <a:pt x="492455" y="174980"/>
                </a:moveTo>
                <a:lnTo>
                  <a:pt x="369963" y="174980"/>
                </a:lnTo>
                <a:lnTo>
                  <a:pt x="378757" y="176700"/>
                </a:lnTo>
                <a:lnTo>
                  <a:pt x="385906" y="181233"/>
                </a:lnTo>
                <a:lnTo>
                  <a:pt x="390710" y="187641"/>
                </a:lnTo>
                <a:lnTo>
                  <a:pt x="392412" y="194752"/>
                </a:lnTo>
                <a:lnTo>
                  <a:pt x="392468" y="237477"/>
                </a:lnTo>
                <a:lnTo>
                  <a:pt x="390710" y="246265"/>
                </a:lnTo>
                <a:lnTo>
                  <a:pt x="385906" y="253415"/>
                </a:lnTo>
                <a:lnTo>
                  <a:pt x="378757" y="258222"/>
                </a:lnTo>
                <a:lnTo>
                  <a:pt x="369963" y="259981"/>
                </a:lnTo>
                <a:lnTo>
                  <a:pt x="725784" y="259981"/>
                </a:lnTo>
                <a:lnTo>
                  <a:pt x="717744" y="235054"/>
                </a:lnTo>
                <a:lnTo>
                  <a:pt x="709577" y="217487"/>
                </a:lnTo>
                <a:lnTo>
                  <a:pt x="537463" y="217487"/>
                </a:lnTo>
                <a:lnTo>
                  <a:pt x="532460" y="214985"/>
                </a:lnTo>
                <a:lnTo>
                  <a:pt x="492455" y="174980"/>
                </a:lnTo>
                <a:close/>
              </a:path>
              <a:path w="740410" h="342900" extrusionOk="0">
                <a:moveTo>
                  <a:pt x="494969" y="129984"/>
                </a:moveTo>
                <a:lnTo>
                  <a:pt x="244982" y="129984"/>
                </a:lnTo>
                <a:lnTo>
                  <a:pt x="249974" y="132486"/>
                </a:lnTo>
                <a:lnTo>
                  <a:pt x="254977" y="137490"/>
                </a:lnTo>
                <a:lnTo>
                  <a:pt x="259199" y="144282"/>
                </a:lnTo>
                <a:lnTo>
                  <a:pt x="260607" y="152484"/>
                </a:lnTo>
                <a:lnTo>
                  <a:pt x="259199" y="160687"/>
                </a:lnTo>
                <a:lnTo>
                  <a:pt x="254977" y="167487"/>
                </a:lnTo>
                <a:lnTo>
                  <a:pt x="207479" y="214985"/>
                </a:lnTo>
                <a:lnTo>
                  <a:pt x="202488" y="217487"/>
                </a:lnTo>
                <a:lnTo>
                  <a:pt x="349973" y="217487"/>
                </a:lnTo>
                <a:lnTo>
                  <a:pt x="356220" y="179357"/>
                </a:lnTo>
                <a:lnTo>
                  <a:pt x="369963" y="174980"/>
                </a:lnTo>
                <a:lnTo>
                  <a:pt x="492455" y="174980"/>
                </a:lnTo>
                <a:lnTo>
                  <a:pt x="484962" y="167487"/>
                </a:lnTo>
                <a:lnTo>
                  <a:pt x="480740" y="160687"/>
                </a:lnTo>
                <a:lnTo>
                  <a:pt x="479332" y="152484"/>
                </a:lnTo>
                <a:lnTo>
                  <a:pt x="480740" y="144282"/>
                </a:lnTo>
                <a:lnTo>
                  <a:pt x="484962" y="137490"/>
                </a:lnTo>
                <a:lnTo>
                  <a:pt x="489965" y="132486"/>
                </a:lnTo>
                <a:lnTo>
                  <a:pt x="494969" y="129984"/>
                </a:lnTo>
                <a:close/>
              </a:path>
              <a:path w="740410" h="342900" extrusionOk="0">
                <a:moveTo>
                  <a:pt x="653915" y="129984"/>
                </a:moveTo>
                <a:lnTo>
                  <a:pt x="504964" y="129984"/>
                </a:lnTo>
                <a:lnTo>
                  <a:pt x="509955" y="132486"/>
                </a:lnTo>
                <a:lnTo>
                  <a:pt x="514959" y="137490"/>
                </a:lnTo>
                <a:lnTo>
                  <a:pt x="559955" y="179984"/>
                </a:lnTo>
                <a:lnTo>
                  <a:pt x="564177" y="186784"/>
                </a:lnTo>
                <a:lnTo>
                  <a:pt x="565584" y="194987"/>
                </a:lnTo>
                <a:lnTo>
                  <a:pt x="564177" y="203189"/>
                </a:lnTo>
                <a:lnTo>
                  <a:pt x="559955" y="209981"/>
                </a:lnTo>
                <a:lnTo>
                  <a:pt x="554951" y="214985"/>
                </a:lnTo>
                <a:lnTo>
                  <a:pt x="549960" y="217487"/>
                </a:lnTo>
                <a:lnTo>
                  <a:pt x="709577" y="217487"/>
                </a:lnTo>
                <a:lnTo>
                  <a:pt x="699008" y="194752"/>
                </a:lnTo>
                <a:lnTo>
                  <a:pt x="675688" y="157211"/>
                </a:lnTo>
                <a:lnTo>
                  <a:pt x="653915" y="129984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25" name="object 25"/>
          <p:cNvGrpSpPr/>
          <p:nvPr/>
        </p:nvGrpSpPr>
        <p:grpSpPr bwMode="auto">
          <a:xfrm>
            <a:off x="2277503" y="3739997"/>
            <a:ext cx="640080" cy="262890"/>
            <a:chOff x="2277503" y="3739997"/>
            <a:chExt cx="640080" cy="262890"/>
          </a:xfrm>
        </p:grpSpPr>
        <p:sp>
          <p:nvSpPr>
            <p:cNvPr id="26" name="object 26"/>
            <p:cNvSpPr/>
            <p:nvPr/>
          </p:nvSpPr>
          <p:spPr bwMode="auto">
            <a:xfrm>
              <a:off x="2277503" y="3739997"/>
              <a:ext cx="237490" cy="262890"/>
            </a:xfrm>
            <a:custGeom>
              <a:avLst/>
              <a:gdLst/>
              <a:ahLst/>
              <a:cxnLst/>
              <a:rect l="l" t="t" r="r" b="b"/>
              <a:pathLst>
                <a:path w="237489" h="262889" extrusionOk="0">
                  <a:moveTo>
                    <a:pt x="49974" y="0"/>
                  </a:moveTo>
                  <a:lnTo>
                    <a:pt x="20300" y="58726"/>
                  </a:lnTo>
                  <a:lnTo>
                    <a:pt x="6285" y="104563"/>
                  </a:lnTo>
                  <a:lnTo>
                    <a:pt x="0" y="157429"/>
                  </a:lnTo>
                  <a:lnTo>
                    <a:pt x="896" y="175744"/>
                  </a:lnTo>
                  <a:lnTo>
                    <a:pt x="12484" y="227406"/>
                  </a:lnTo>
                  <a:lnTo>
                    <a:pt x="34975" y="262382"/>
                  </a:lnTo>
                  <a:lnTo>
                    <a:pt x="142430" y="262382"/>
                  </a:lnTo>
                  <a:lnTo>
                    <a:pt x="84950" y="134950"/>
                  </a:lnTo>
                  <a:lnTo>
                    <a:pt x="124929" y="117449"/>
                  </a:lnTo>
                  <a:lnTo>
                    <a:pt x="200626" y="117449"/>
                  </a:lnTo>
                  <a:lnTo>
                    <a:pt x="199779" y="108430"/>
                  </a:lnTo>
                  <a:lnTo>
                    <a:pt x="207391" y="77470"/>
                  </a:lnTo>
                  <a:lnTo>
                    <a:pt x="169438" y="46894"/>
                  </a:lnTo>
                  <a:lnTo>
                    <a:pt x="133833" y="26749"/>
                  </a:lnTo>
                  <a:lnTo>
                    <a:pt x="88856" y="9020"/>
                  </a:lnTo>
                  <a:lnTo>
                    <a:pt x="64960" y="2501"/>
                  </a:lnTo>
                  <a:lnTo>
                    <a:pt x="49974" y="0"/>
                  </a:lnTo>
                  <a:close/>
                </a:path>
                <a:path w="237489" h="262889" extrusionOk="0">
                  <a:moveTo>
                    <a:pt x="200626" y="117449"/>
                  </a:moveTo>
                  <a:lnTo>
                    <a:pt x="124929" y="117449"/>
                  </a:lnTo>
                  <a:lnTo>
                    <a:pt x="187401" y="262382"/>
                  </a:lnTo>
                  <a:lnTo>
                    <a:pt x="212394" y="262382"/>
                  </a:lnTo>
                  <a:lnTo>
                    <a:pt x="212394" y="252387"/>
                  </a:lnTo>
                  <a:lnTo>
                    <a:pt x="213760" y="237863"/>
                  </a:lnTo>
                  <a:lnTo>
                    <a:pt x="217703" y="224277"/>
                  </a:lnTo>
                  <a:lnTo>
                    <a:pt x="223989" y="211626"/>
                  </a:lnTo>
                  <a:lnTo>
                    <a:pt x="232384" y="199910"/>
                  </a:lnTo>
                  <a:lnTo>
                    <a:pt x="232384" y="197408"/>
                  </a:lnTo>
                  <a:lnTo>
                    <a:pt x="234873" y="194919"/>
                  </a:lnTo>
                  <a:lnTo>
                    <a:pt x="234873" y="192417"/>
                  </a:lnTo>
                  <a:lnTo>
                    <a:pt x="237375" y="192417"/>
                  </a:lnTo>
                  <a:lnTo>
                    <a:pt x="215475" y="168479"/>
                  </a:lnTo>
                  <a:lnTo>
                    <a:pt x="202709" y="139625"/>
                  </a:lnTo>
                  <a:lnTo>
                    <a:pt x="200626" y="117449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/>
            <a:stretch/>
          </p:blipFill>
          <p:spPr bwMode="auto">
            <a:xfrm>
              <a:off x="2519611" y="3784994"/>
              <a:ext cx="397458" cy="217423"/>
            </a:xfrm>
            <a:prstGeom prst="rect">
              <a:avLst/>
            </a:prstGeom>
          </p:spPr>
        </p:pic>
      </p:grpSp>
      <p:sp>
        <p:nvSpPr>
          <p:cNvPr id="28" name="object 28"/>
          <p:cNvSpPr/>
          <p:nvPr/>
        </p:nvSpPr>
        <p:spPr bwMode="auto">
          <a:xfrm>
            <a:off x="2272499" y="4147502"/>
            <a:ext cx="675005" cy="287655"/>
          </a:xfrm>
          <a:custGeom>
            <a:avLst/>
            <a:gdLst/>
            <a:ahLst/>
            <a:cxnLst/>
            <a:rect l="l" t="t" r="r" b="b"/>
            <a:pathLst>
              <a:path w="675005" h="287654" extrusionOk="0">
                <a:moveTo>
                  <a:pt x="674941" y="0"/>
                </a:moveTo>
                <a:lnTo>
                  <a:pt x="0" y="0"/>
                </a:lnTo>
                <a:lnTo>
                  <a:pt x="6520" y="18270"/>
                </a:lnTo>
                <a:lnTo>
                  <a:pt x="24258" y="52011"/>
                </a:lnTo>
                <a:lnTo>
                  <a:pt x="61640" y="104880"/>
                </a:lnTo>
                <a:lnTo>
                  <a:pt x="92497" y="138069"/>
                </a:lnTo>
                <a:lnTo>
                  <a:pt x="127101" y="166574"/>
                </a:lnTo>
                <a:lnTo>
                  <a:pt x="164985" y="189928"/>
                </a:lnTo>
                <a:lnTo>
                  <a:pt x="164985" y="287388"/>
                </a:lnTo>
                <a:lnTo>
                  <a:pt x="512457" y="287388"/>
                </a:lnTo>
                <a:lnTo>
                  <a:pt x="512457" y="189928"/>
                </a:lnTo>
                <a:lnTo>
                  <a:pt x="550341" y="165167"/>
                </a:lnTo>
                <a:lnTo>
                  <a:pt x="584946" y="136193"/>
                </a:lnTo>
                <a:lnTo>
                  <a:pt x="615802" y="103473"/>
                </a:lnTo>
                <a:lnTo>
                  <a:pt x="642442" y="67475"/>
                </a:lnTo>
                <a:lnTo>
                  <a:pt x="660563" y="33737"/>
                </a:lnTo>
                <a:lnTo>
                  <a:pt x="668454" y="16868"/>
                </a:lnTo>
                <a:lnTo>
                  <a:pt x="67494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9" name="object 29"/>
          <p:cNvSpPr/>
          <p:nvPr/>
        </p:nvSpPr>
        <p:spPr bwMode="auto">
          <a:xfrm>
            <a:off x="2252497" y="4047502"/>
            <a:ext cx="715010" cy="55243"/>
          </a:xfrm>
          <a:custGeom>
            <a:avLst/>
            <a:gdLst/>
            <a:ahLst/>
            <a:cxnLst/>
            <a:rect l="l" t="t" r="r" b="b"/>
            <a:pathLst>
              <a:path w="715010" h="55245" extrusionOk="0">
                <a:moveTo>
                  <a:pt x="714971" y="0"/>
                </a:moveTo>
                <a:lnTo>
                  <a:pt x="0" y="0"/>
                </a:lnTo>
                <a:lnTo>
                  <a:pt x="820" y="14545"/>
                </a:lnTo>
                <a:lnTo>
                  <a:pt x="2814" y="28390"/>
                </a:lnTo>
                <a:lnTo>
                  <a:pt x="5277" y="41769"/>
                </a:lnTo>
                <a:lnTo>
                  <a:pt x="7505" y="54914"/>
                </a:lnTo>
                <a:lnTo>
                  <a:pt x="707478" y="54914"/>
                </a:lnTo>
                <a:lnTo>
                  <a:pt x="710755" y="41419"/>
                </a:lnTo>
                <a:lnTo>
                  <a:pt x="713097" y="27457"/>
                </a:lnTo>
                <a:lnTo>
                  <a:pt x="714503" y="13495"/>
                </a:lnTo>
                <a:lnTo>
                  <a:pt x="7149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0" name="object 30"/>
          <p:cNvSpPr/>
          <p:nvPr/>
        </p:nvSpPr>
        <p:spPr bwMode="auto">
          <a:xfrm>
            <a:off x="3346335" y="4155363"/>
            <a:ext cx="59055" cy="25400"/>
          </a:xfrm>
          <a:custGeom>
            <a:avLst/>
            <a:gdLst/>
            <a:ahLst/>
            <a:cxnLst/>
            <a:rect l="l" t="t" r="r" b="b"/>
            <a:pathLst>
              <a:path w="59054" h="25400" extrusionOk="0">
                <a:moveTo>
                  <a:pt x="58801" y="0"/>
                </a:moveTo>
                <a:lnTo>
                  <a:pt x="0" y="0"/>
                </a:lnTo>
                <a:lnTo>
                  <a:pt x="0" y="25006"/>
                </a:lnTo>
                <a:lnTo>
                  <a:pt x="58801" y="25006"/>
                </a:lnTo>
                <a:lnTo>
                  <a:pt x="5880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31" name="object 31"/>
          <p:cNvGrpSpPr/>
          <p:nvPr/>
        </p:nvGrpSpPr>
        <p:grpSpPr bwMode="auto">
          <a:xfrm>
            <a:off x="3473550" y="4142500"/>
            <a:ext cx="193675" cy="38100"/>
            <a:chOff x="3473550" y="4142500"/>
            <a:chExt cx="193675" cy="38100"/>
          </a:xfrm>
        </p:grpSpPr>
        <p:sp>
          <p:nvSpPr>
            <p:cNvPr id="32" name="object 32"/>
            <p:cNvSpPr/>
            <p:nvPr/>
          </p:nvSpPr>
          <p:spPr bwMode="auto">
            <a:xfrm>
              <a:off x="3610000" y="4154996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extrusionOk="0">
                  <a:moveTo>
                    <a:pt x="0" y="0"/>
                  </a:moveTo>
                  <a:lnTo>
                    <a:pt x="57149" y="0"/>
                  </a:lnTo>
                </a:path>
              </a:pathLst>
            </a:custGeom>
            <a:grpFill/>
            <a:ln w="24990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3" name="object 33"/>
            <p:cNvSpPr/>
            <p:nvPr/>
          </p:nvSpPr>
          <p:spPr bwMode="auto">
            <a:xfrm>
              <a:off x="3473550" y="4155363"/>
              <a:ext cx="101600" cy="25400"/>
            </a:xfrm>
            <a:custGeom>
              <a:avLst/>
              <a:gdLst/>
              <a:ahLst/>
              <a:cxnLst/>
              <a:rect l="l" t="t" r="r" b="b"/>
              <a:pathLst>
                <a:path w="101600" h="25400" extrusionOk="0">
                  <a:moveTo>
                    <a:pt x="101206" y="0"/>
                  </a:moveTo>
                  <a:lnTo>
                    <a:pt x="0" y="0"/>
                  </a:lnTo>
                  <a:lnTo>
                    <a:pt x="0" y="25006"/>
                  </a:lnTo>
                  <a:lnTo>
                    <a:pt x="101206" y="25006"/>
                  </a:lnTo>
                  <a:lnTo>
                    <a:pt x="101206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34" name="object 34"/>
          <p:cNvSpPr/>
          <p:nvPr/>
        </p:nvSpPr>
        <p:spPr bwMode="auto">
          <a:xfrm>
            <a:off x="3223209" y="7278458"/>
            <a:ext cx="60325" cy="25400"/>
          </a:xfrm>
          <a:custGeom>
            <a:avLst/>
            <a:gdLst/>
            <a:ahLst/>
            <a:cxnLst/>
            <a:rect l="l" t="t" r="r" b="b"/>
            <a:pathLst>
              <a:path w="60325" h="25400" extrusionOk="0">
                <a:moveTo>
                  <a:pt x="60172" y="0"/>
                </a:moveTo>
                <a:lnTo>
                  <a:pt x="0" y="0"/>
                </a:lnTo>
                <a:lnTo>
                  <a:pt x="0" y="24993"/>
                </a:lnTo>
                <a:lnTo>
                  <a:pt x="60172" y="24993"/>
                </a:lnTo>
                <a:lnTo>
                  <a:pt x="60172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35" name="object 35"/>
          <p:cNvGrpSpPr/>
          <p:nvPr/>
        </p:nvGrpSpPr>
        <p:grpSpPr bwMode="auto">
          <a:xfrm>
            <a:off x="3681488" y="3647495"/>
            <a:ext cx="3358515" cy="4107815"/>
            <a:chOff x="3681488" y="3647495"/>
            <a:chExt cx="3358515" cy="4107815"/>
          </a:xfrm>
        </p:grpSpPr>
        <p:sp>
          <p:nvSpPr>
            <p:cNvPr id="36" name="object 36"/>
            <p:cNvSpPr/>
            <p:nvPr/>
          </p:nvSpPr>
          <p:spPr bwMode="auto">
            <a:xfrm>
              <a:off x="3907485" y="3659994"/>
              <a:ext cx="2187575" cy="4082415"/>
            </a:xfrm>
            <a:custGeom>
              <a:avLst/>
              <a:gdLst/>
              <a:ahLst/>
              <a:cxnLst/>
              <a:rect l="l" t="t" r="r" b="b"/>
              <a:pathLst>
                <a:path w="2187575" h="4082415" extrusionOk="0">
                  <a:moveTo>
                    <a:pt x="254990" y="0"/>
                  </a:moveTo>
                  <a:lnTo>
                    <a:pt x="1934933" y="0"/>
                  </a:lnTo>
                  <a:lnTo>
                    <a:pt x="1980548" y="4135"/>
                  </a:lnTo>
                  <a:lnTo>
                    <a:pt x="2023549" y="16049"/>
                  </a:lnTo>
                  <a:lnTo>
                    <a:pt x="2063174" y="34999"/>
                  </a:lnTo>
                  <a:lnTo>
                    <a:pt x="2098664" y="60246"/>
                  </a:lnTo>
                  <a:lnTo>
                    <a:pt x="2129256" y="91049"/>
                  </a:lnTo>
                  <a:lnTo>
                    <a:pt x="2154190" y="126666"/>
                  </a:lnTo>
                  <a:lnTo>
                    <a:pt x="2172705" y="166358"/>
                  </a:lnTo>
                  <a:lnTo>
                    <a:pt x="2184040" y="209384"/>
                  </a:lnTo>
                  <a:lnTo>
                    <a:pt x="2187435" y="255002"/>
                  </a:lnTo>
                  <a:lnTo>
                    <a:pt x="2187435" y="3827362"/>
                  </a:lnTo>
                  <a:lnTo>
                    <a:pt x="2183385" y="3872980"/>
                  </a:lnTo>
                  <a:lnTo>
                    <a:pt x="2171701" y="3916006"/>
                  </a:lnTo>
                  <a:lnTo>
                    <a:pt x="2153084" y="3955698"/>
                  </a:lnTo>
                  <a:lnTo>
                    <a:pt x="2128231" y="3991315"/>
                  </a:lnTo>
                  <a:lnTo>
                    <a:pt x="2097844" y="4022118"/>
                  </a:lnTo>
                  <a:lnTo>
                    <a:pt x="2062621" y="4047365"/>
                  </a:lnTo>
                  <a:lnTo>
                    <a:pt x="2023262" y="4066315"/>
                  </a:lnTo>
                  <a:lnTo>
                    <a:pt x="1980466" y="4078229"/>
                  </a:lnTo>
                  <a:lnTo>
                    <a:pt x="1934933" y="4082364"/>
                  </a:lnTo>
                  <a:lnTo>
                    <a:pt x="254990" y="4082364"/>
                  </a:lnTo>
                  <a:lnTo>
                    <a:pt x="209375" y="4078229"/>
                  </a:lnTo>
                  <a:lnTo>
                    <a:pt x="166352" y="4066315"/>
                  </a:lnTo>
                  <a:lnTo>
                    <a:pt x="126663" y="4047365"/>
                  </a:lnTo>
                  <a:lnTo>
                    <a:pt x="91047" y="4022118"/>
                  </a:lnTo>
                  <a:lnTo>
                    <a:pt x="60245" y="3991315"/>
                  </a:lnTo>
                  <a:lnTo>
                    <a:pt x="34999" y="3955698"/>
                  </a:lnTo>
                  <a:lnTo>
                    <a:pt x="16049" y="3916006"/>
                  </a:lnTo>
                  <a:lnTo>
                    <a:pt x="4135" y="3872980"/>
                  </a:lnTo>
                  <a:lnTo>
                    <a:pt x="0" y="3827362"/>
                  </a:lnTo>
                  <a:lnTo>
                    <a:pt x="0" y="255002"/>
                  </a:lnTo>
                  <a:lnTo>
                    <a:pt x="4053" y="209384"/>
                  </a:lnTo>
                  <a:lnTo>
                    <a:pt x="15760" y="166358"/>
                  </a:lnTo>
                  <a:lnTo>
                    <a:pt x="34443" y="126666"/>
                  </a:lnTo>
                  <a:lnTo>
                    <a:pt x="59421" y="91049"/>
                  </a:lnTo>
                  <a:lnTo>
                    <a:pt x="90017" y="60246"/>
                  </a:lnTo>
                  <a:lnTo>
                    <a:pt x="125551" y="34999"/>
                  </a:lnTo>
                  <a:lnTo>
                    <a:pt x="165344" y="16049"/>
                  </a:lnTo>
                  <a:lnTo>
                    <a:pt x="208716" y="4135"/>
                  </a:lnTo>
                  <a:lnTo>
                    <a:pt x="254990" y="0"/>
                  </a:lnTo>
                  <a:close/>
                </a:path>
              </a:pathLst>
            </a:custGeom>
            <a:grpFill/>
            <a:ln w="24999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7" name="object 37"/>
            <p:cNvSpPr/>
            <p:nvPr/>
          </p:nvSpPr>
          <p:spPr bwMode="auto">
            <a:xfrm>
              <a:off x="4115000" y="3985006"/>
              <a:ext cx="1772920" cy="3255010"/>
            </a:xfrm>
            <a:custGeom>
              <a:avLst/>
              <a:gdLst/>
              <a:ahLst/>
              <a:cxnLst/>
              <a:rect l="l" t="t" r="r" b="b"/>
              <a:pathLst>
                <a:path w="1772920" h="3255009" extrusionOk="0">
                  <a:moveTo>
                    <a:pt x="74992" y="0"/>
                  </a:moveTo>
                  <a:lnTo>
                    <a:pt x="46403" y="5740"/>
                  </a:lnTo>
                  <a:lnTo>
                    <a:pt x="22499" y="21556"/>
                  </a:lnTo>
                  <a:lnTo>
                    <a:pt x="6093" y="45343"/>
                  </a:lnTo>
                  <a:lnTo>
                    <a:pt x="0" y="74994"/>
                  </a:lnTo>
                  <a:lnTo>
                    <a:pt x="0" y="3179870"/>
                  </a:lnTo>
                  <a:lnTo>
                    <a:pt x="6093" y="3209515"/>
                  </a:lnTo>
                  <a:lnTo>
                    <a:pt x="22499" y="3233303"/>
                  </a:lnTo>
                  <a:lnTo>
                    <a:pt x="46403" y="3249122"/>
                  </a:lnTo>
                  <a:lnTo>
                    <a:pt x="74992" y="3254864"/>
                  </a:lnTo>
                  <a:lnTo>
                    <a:pt x="1697401" y="3254864"/>
                  </a:lnTo>
                  <a:lnTo>
                    <a:pt x="1727046" y="3249122"/>
                  </a:lnTo>
                  <a:lnTo>
                    <a:pt x="1750833" y="3233303"/>
                  </a:lnTo>
                  <a:lnTo>
                    <a:pt x="1766652" y="3209515"/>
                  </a:lnTo>
                  <a:lnTo>
                    <a:pt x="1772394" y="3179870"/>
                  </a:lnTo>
                  <a:lnTo>
                    <a:pt x="1772394" y="74994"/>
                  </a:lnTo>
                  <a:lnTo>
                    <a:pt x="1766652" y="45343"/>
                  </a:lnTo>
                  <a:lnTo>
                    <a:pt x="1750833" y="21556"/>
                  </a:lnTo>
                  <a:lnTo>
                    <a:pt x="1727046" y="5740"/>
                  </a:lnTo>
                  <a:lnTo>
                    <a:pt x="1697401" y="0"/>
                  </a:lnTo>
                  <a:lnTo>
                    <a:pt x="74992" y="0"/>
                  </a:lnTo>
                  <a:close/>
                </a:path>
              </a:pathLst>
            </a:custGeom>
            <a:grpFill/>
            <a:ln w="24998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8" name="object 38"/>
            <p:cNvSpPr/>
            <p:nvPr/>
          </p:nvSpPr>
          <p:spPr bwMode="auto">
            <a:xfrm>
              <a:off x="4844710" y="7322506"/>
              <a:ext cx="313055" cy="312420"/>
            </a:xfrm>
            <a:custGeom>
              <a:avLst/>
              <a:gdLst/>
              <a:ahLst/>
              <a:cxnLst/>
              <a:rect l="l" t="t" r="r" b="b"/>
              <a:pathLst>
                <a:path w="313054" h="312420" extrusionOk="0">
                  <a:moveTo>
                    <a:pt x="157781" y="0"/>
                  </a:moveTo>
                  <a:lnTo>
                    <a:pt x="113840" y="5879"/>
                  </a:lnTo>
                  <a:lnTo>
                    <a:pt x="75886" y="22227"/>
                  </a:lnTo>
                  <a:lnTo>
                    <a:pt x="44723" y="47111"/>
                  </a:lnTo>
                  <a:lnTo>
                    <a:pt x="21152" y="78597"/>
                  </a:lnTo>
                  <a:lnTo>
                    <a:pt x="5977" y="114753"/>
                  </a:lnTo>
                  <a:lnTo>
                    <a:pt x="0" y="153645"/>
                  </a:lnTo>
                  <a:lnTo>
                    <a:pt x="4022" y="193339"/>
                  </a:lnTo>
                  <a:lnTo>
                    <a:pt x="18847" y="231903"/>
                  </a:lnTo>
                  <a:lnTo>
                    <a:pt x="45278" y="267403"/>
                  </a:lnTo>
                  <a:lnTo>
                    <a:pt x="97468" y="302071"/>
                  </a:lnTo>
                  <a:lnTo>
                    <a:pt x="155279" y="312378"/>
                  </a:lnTo>
                  <a:lnTo>
                    <a:pt x="202379" y="305122"/>
                  </a:lnTo>
                  <a:lnTo>
                    <a:pt x="245280" y="284310"/>
                  </a:lnTo>
                  <a:lnTo>
                    <a:pt x="280383" y="251383"/>
                  </a:lnTo>
                  <a:lnTo>
                    <a:pt x="304085" y="207779"/>
                  </a:lnTo>
                  <a:lnTo>
                    <a:pt x="312785" y="154938"/>
                  </a:lnTo>
                  <a:lnTo>
                    <a:pt x="304824" y="106200"/>
                  </a:lnTo>
                  <a:lnTo>
                    <a:pt x="282701" y="63697"/>
                  </a:lnTo>
                  <a:lnTo>
                    <a:pt x="249058" y="30069"/>
                  </a:lnTo>
                  <a:lnTo>
                    <a:pt x="206538" y="7957"/>
                  </a:lnTo>
                  <a:lnTo>
                    <a:pt x="157781" y="0"/>
                  </a:lnTo>
                  <a:close/>
                </a:path>
              </a:pathLst>
            </a:custGeom>
            <a:grpFill/>
            <a:ln w="24995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9" name="object 39"/>
            <p:cNvSpPr/>
            <p:nvPr/>
          </p:nvSpPr>
          <p:spPr bwMode="auto">
            <a:xfrm>
              <a:off x="4784991" y="3787496"/>
              <a:ext cx="434975" cy="66675"/>
            </a:xfrm>
            <a:custGeom>
              <a:avLst/>
              <a:gdLst/>
              <a:ahLst/>
              <a:cxnLst/>
              <a:rect l="l" t="t" r="r" b="b"/>
              <a:pathLst>
                <a:path w="434975" h="66675" extrusionOk="0">
                  <a:moveTo>
                    <a:pt x="397446" y="0"/>
                  </a:moveTo>
                  <a:lnTo>
                    <a:pt x="35001" y="0"/>
                  </a:lnTo>
                  <a:lnTo>
                    <a:pt x="20749" y="2653"/>
                  </a:lnTo>
                  <a:lnTo>
                    <a:pt x="9070" y="9991"/>
                  </a:lnTo>
                  <a:lnTo>
                    <a:pt x="1607" y="21077"/>
                  </a:lnTo>
                  <a:lnTo>
                    <a:pt x="0" y="34975"/>
                  </a:lnTo>
                  <a:lnTo>
                    <a:pt x="3007" y="48873"/>
                  </a:lnTo>
                  <a:lnTo>
                    <a:pt x="10937" y="59959"/>
                  </a:lnTo>
                  <a:lnTo>
                    <a:pt x="21197" y="66674"/>
                  </a:lnTo>
                  <a:lnTo>
                    <a:pt x="411781" y="66674"/>
                  </a:lnTo>
                  <a:lnTo>
                    <a:pt x="422759" y="59021"/>
                  </a:lnTo>
                  <a:lnTo>
                    <a:pt x="430841" y="47818"/>
                  </a:lnTo>
                  <a:lnTo>
                    <a:pt x="434936" y="34975"/>
                  </a:lnTo>
                  <a:lnTo>
                    <a:pt x="430841" y="21077"/>
                  </a:lnTo>
                  <a:lnTo>
                    <a:pt x="422759" y="9991"/>
                  </a:lnTo>
                  <a:lnTo>
                    <a:pt x="411392" y="2653"/>
                  </a:lnTo>
                  <a:lnTo>
                    <a:pt x="397446" y="0"/>
                  </a:lnTo>
                  <a:close/>
                </a:path>
              </a:pathLst>
            </a:custGeom>
            <a:solidFill>
              <a:srgbClr val="161234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40" name="object 40"/>
            <p:cNvSpPr/>
            <p:nvPr/>
          </p:nvSpPr>
          <p:spPr bwMode="auto">
            <a:xfrm>
              <a:off x="4785020" y="3787504"/>
              <a:ext cx="434975" cy="66675"/>
            </a:xfrm>
            <a:custGeom>
              <a:avLst/>
              <a:gdLst/>
              <a:ahLst/>
              <a:cxnLst/>
              <a:rect l="l" t="t" r="r" b="b"/>
              <a:pathLst>
                <a:path w="434975" h="66675" extrusionOk="0">
                  <a:moveTo>
                    <a:pt x="34998" y="0"/>
                  </a:moveTo>
                  <a:lnTo>
                    <a:pt x="20742" y="2653"/>
                  </a:lnTo>
                  <a:lnTo>
                    <a:pt x="9062" y="9988"/>
                  </a:lnTo>
                  <a:lnTo>
                    <a:pt x="1600" y="21071"/>
                  </a:lnTo>
                  <a:lnTo>
                    <a:pt x="0" y="34965"/>
                  </a:lnTo>
                  <a:lnTo>
                    <a:pt x="3006" y="48861"/>
                  </a:lnTo>
                  <a:lnTo>
                    <a:pt x="10934" y="59949"/>
                  </a:lnTo>
                  <a:lnTo>
                    <a:pt x="21193" y="66666"/>
                  </a:lnTo>
                </a:path>
                <a:path w="434975" h="66675" extrusionOk="0">
                  <a:moveTo>
                    <a:pt x="411775" y="66666"/>
                  </a:moveTo>
                  <a:lnTo>
                    <a:pt x="422749" y="59015"/>
                  </a:lnTo>
                  <a:lnTo>
                    <a:pt x="430834" y="47812"/>
                  </a:lnTo>
                  <a:lnTo>
                    <a:pt x="434935" y="34965"/>
                  </a:lnTo>
                  <a:lnTo>
                    <a:pt x="430834" y="21071"/>
                  </a:lnTo>
                  <a:lnTo>
                    <a:pt x="422749" y="9988"/>
                  </a:lnTo>
                  <a:lnTo>
                    <a:pt x="411383" y="2653"/>
                  </a:lnTo>
                  <a:lnTo>
                    <a:pt x="397434" y="0"/>
                  </a:lnTo>
                  <a:lnTo>
                    <a:pt x="34998" y="0"/>
                  </a:lnTo>
                </a:path>
              </a:pathLst>
            </a:custGeom>
            <a:grpFill/>
            <a:ln w="24989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6"/>
            <a:stretch/>
          </p:blipFill>
          <p:spPr bwMode="auto">
            <a:xfrm>
              <a:off x="4524927" y="6550006"/>
              <a:ext cx="230040" cy="22992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 bwMode="auto">
            <a:xfrm>
              <a:off x="4654986" y="6887501"/>
              <a:ext cx="57785" cy="62865"/>
            </a:xfrm>
            <a:custGeom>
              <a:avLst/>
              <a:gdLst/>
              <a:ahLst/>
              <a:cxnLst/>
              <a:rect l="l" t="t" r="r" b="b"/>
              <a:pathLst>
                <a:path w="57785" h="62865" extrusionOk="0">
                  <a:moveTo>
                    <a:pt x="0" y="0"/>
                  </a:moveTo>
                  <a:lnTo>
                    <a:pt x="0" y="62353"/>
                  </a:lnTo>
                  <a:lnTo>
                    <a:pt x="57442" y="62353"/>
                  </a:lnTo>
                </a:path>
              </a:pathLst>
            </a:custGeom>
            <a:grpFill/>
            <a:ln w="24961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43" name="object 43"/>
            <p:cNvSpPr/>
            <p:nvPr/>
          </p:nvSpPr>
          <p:spPr bwMode="auto">
            <a:xfrm>
              <a:off x="5697521" y="6949865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extrusionOk="0">
                  <a:moveTo>
                    <a:pt x="0" y="0"/>
                  </a:moveTo>
                  <a:lnTo>
                    <a:pt x="57127" y="0"/>
                  </a:lnTo>
                </a:path>
              </a:pathLst>
            </a:custGeom>
            <a:grpFill/>
            <a:ln w="24943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44" name="object 44"/>
            <p:cNvSpPr/>
            <p:nvPr/>
          </p:nvSpPr>
          <p:spPr bwMode="auto">
            <a:xfrm>
              <a:off x="5757493" y="6047499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 extrusionOk="0">
                  <a:moveTo>
                    <a:pt x="0" y="57149"/>
                  </a:moveTo>
                  <a:lnTo>
                    <a:pt x="0" y="0"/>
                  </a:lnTo>
                  <a:lnTo>
                    <a:pt x="57149" y="0"/>
                  </a:lnTo>
                </a:path>
              </a:pathLst>
            </a:custGeom>
            <a:grpFill/>
            <a:ln w="24990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7"/>
            <a:stretch/>
          </p:blipFill>
          <p:spPr bwMode="auto">
            <a:xfrm>
              <a:off x="5239358" y="5284994"/>
              <a:ext cx="230506" cy="229924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 bwMode="auto">
            <a:xfrm>
              <a:off x="5479999" y="6359995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extrusionOk="0">
                  <a:moveTo>
                    <a:pt x="0" y="0"/>
                  </a:moveTo>
                  <a:lnTo>
                    <a:pt x="57149" y="0"/>
                  </a:lnTo>
                </a:path>
              </a:pathLst>
            </a:custGeom>
            <a:grpFill/>
            <a:ln w="24990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8"/>
            <a:stretch/>
          </p:blipFill>
          <p:spPr bwMode="auto">
            <a:xfrm>
              <a:off x="5419929" y="6554998"/>
              <a:ext cx="230043" cy="229938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 bwMode="auto">
            <a:xfrm>
              <a:off x="5052504" y="4984991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 extrusionOk="0">
                  <a:moveTo>
                    <a:pt x="0" y="57149"/>
                  </a:moveTo>
                  <a:lnTo>
                    <a:pt x="0" y="0"/>
                  </a:lnTo>
                  <a:lnTo>
                    <a:pt x="57149" y="0"/>
                  </a:lnTo>
                </a:path>
              </a:pathLst>
            </a:custGeom>
            <a:grpFill/>
            <a:ln w="24990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9"/>
            <a:stretch/>
          </p:blipFill>
          <p:spPr bwMode="auto">
            <a:xfrm>
              <a:off x="4935001" y="6002500"/>
              <a:ext cx="229989" cy="22998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 bwMode="auto">
            <a:xfrm>
              <a:off x="4474997" y="4667504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 extrusionOk="0">
                  <a:moveTo>
                    <a:pt x="57149" y="0"/>
                  </a:moveTo>
                  <a:lnTo>
                    <a:pt x="0" y="0"/>
                  </a:lnTo>
                  <a:lnTo>
                    <a:pt x="0" y="57149"/>
                  </a:lnTo>
                </a:path>
              </a:pathLst>
            </a:custGeom>
            <a:grpFill/>
            <a:ln w="24990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0"/>
            <a:stretch/>
          </p:blipFill>
          <p:spPr bwMode="auto">
            <a:xfrm>
              <a:off x="4354927" y="5662499"/>
              <a:ext cx="230031" cy="229925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 bwMode="auto">
            <a:xfrm>
              <a:off x="3681488" y="4668354"/>
              <a:ext cx="3358515" cy="2305685"/>
            </a:xfrm>
            <a:custGeom>
              <a:avLst/>
              <a:gdLst/>
              <a:ahLst/>
              <a:cxnLst/>
              <a:rect l="l" t="t" r="r" b="b"/>
              <a:pathLst>
                <a:path w="3358515" h="2305684" extrusionOk="0">
                  <a:moveTo>
                    <a:pt x="1527860" y="722299"/>
                  </a:moveTo>
                  <a:lnTo>
                    <a:pt x="165519" y="722299"/>
                  </a:lnTo>
                  <a:lnTo>
                    <a:pt x="165519" y="747293"/>
                  </a:lnTo>
                  <a:lnTo>
                    <a:pt x="1527860" y="747293"/>
                  </a:lnTo>
                  <a:lnTo>
                    <a:pt x="1527860" y="722299"/>
                  </a:lnTo>
                  <a:close/>
                </a:path>
                <a:path w="3358515" h="2305684" extrusionOk="0">
                  <a:moveTo>
                    <a:pt x="1647037" y="722299"/>
                  </a:moveTo>
                  <a:lnTo>
                    <a:pt x="1586865" y="722299"/>
                  </a:lnTo>
                  <a:lnTo>
                    <a:pt x="1586865" y="747293"/>
                  </a:lnTo>
                  <a:lnTo>
                    <a:pt x="1647037" y="747293"/>
                  </a:lnTo>
                  <a:lnTo>
                    <a:pt x="1647037" y="722299"/>
                  </a:lnTo>
                  <a:close/>
                </a:path>
                <a:path w="3358515" h="2305684" extrusionOk="0">
                  <a:moveTo>
                    <a:pt x="1742605" y="1690839"/>
                  </a:moveTo>
                  <a:lnTo>
                    <a:pt x="0" y="1690839"/>
                  </a:lnTo>
                  <a:lnTo>
                    <a:pt x="0" y="1715833"/>
                  </a:lnTo>
                  <a:lnTo>
                    <a:pt x="1742605" y="1715833"/>
                  </a:lnTo>
                  <a:lnTo>
                    <a:pt x="1742605" y="1690839"/>
                  </a:lnTo>
                  <a:close/>
                </a:path>
                <a:path w="3358515" h="2305684" extrusionOk="0">
                  <a:moveTo>
                    <a:pt x="1767319" y="0"/>
                  </a:moveTo>
                  <a:lnTo>
                    <a:pt x="911085" y="0"/>
                  </a:lnTo>
                  <a:lnTo>
                    <a:pt x="911085" y="24993"/>
                  </a:lnTo>
                  <a:lnTo>
                    <a:pt x="1767319" y="24993"/>
                  </a:lnTo>
                  <a:lnTo>
                    <a:pt x="1767319" y="0"/>
                  </a:lnTo>
                  <a:close/>
                </a:path>
                <a:path w="3358515" h="2305684" extrusionOk="0">
                  <a:moveTo>
                    <a:pt x="1960219" y="2280424"/>
                  </a:moveTo>
                  <a:lnTo>
                    <a:pt x="1140879" y="2280424"/>
                  </a:lnTo>
                  <a:lnTo>
                    <a:pt x="1140879" y="2305418"/>
                  </a:lnTo>
                  <a:lnTo>
                    <a:pt x="1960219" y="2305418"/>
                  </a:lnTo>
                  <a:lnTo>
                    <a:pt x="1960219" y="2280424"/>
                  </a:lnTo>
                  <a:close/>
                </a:path>
                <a:path w="3358515" h="2305684" extrusionOk="0">
                  <a:moveTo>
                    <a:pt x="2943822" y="1380286"/>
                  </a:moveTo>
                  <a:lnTo>
                    <a:pt x="2259901" y="1380286"/>
                  </a:lnTo>
                  <a:lnTo>
                    <a:pt x="2259901" y="1405280"/>
                  </a:lnTo>
                  <a:lnTo>
                    <a:pt x="2943822" y="1405280"/>
                  </a:lnTo>
                  <a:lnTo>
                    <a:pt x="2943822" y="1380286"/>
                  </a:lnTo>
                  <a:close/>
                </a:path>
                <a:path w="3358515" h="2305684" extrusionOk="0">
                  <a:moveTo>
                    <a:pt x="3358210" y="316014"/>
                  </a:moveTo>
                  <a:lnTo>
                    <a:pt x="1548574" y="316014"/>
                  </a:lnTo>
                  <a:lnTo>
                    <a:pt x="1548574" y="341007"/>
                  </a:lnTo>
                  <a:lnTo>
                    <a:pt x="3358210" y="341007"/>
                  </a:lnTo>
                  <a:lnTo>
                    <a:pt x="3358210" y="316014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 bwMode="auto">
          <a:xfrm>
            <a:off x="2672498" y="3804996"/>
            <a:ext cx="5944452" cy="762000"/>
          </a:xfrm>
          <a:custGeom>
            <a:avLst/>
            <a:gdLst/>
            <a:ahLst/>
            <a:cxnLst/>
            <a:rect l="l" t="t" r="r" b="b"/>
            <a:pathLst>
              <a:path w="4648200" h="762000" extrusionOk="0">
                <a:moveTo>
                  <a:pt x="4272381" y="0"/>
                </a:moveTo>
                <a:lnTo>
                  <a:pt x="0" y="0"/>
                </a:lnTo>
                <a:lnTo>
                  <a:pt x="0" y="761999"/>
                </a:lnTo>
                <a:lnTo>
                  <a:pt x="4272835" y="761999"/>
                </a:lnTo>
                <a:lnTo>
                  <a:pt x="4648199" y="384176"/>
                </a:lnTo>
                <a:lnTo>
                  <a:pt x="4648199" y="375818"/>
                </a:lnTo>
                <a:lnTo>
                  <a:pt x="427238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" name="object 3"/>
          <p:cNvSpPr txBox="1"/>
          <p:nvPr/>
        </p:nvSpPr>
        <p:spPr bwMode="auto">
          <a:xfrm>
            <a:off x="2785334" y="3899909"/>
            <a:ext cx="6132370" cy="56874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defRPr/>
            </a:pPr>
            <a:r>
              <a:rPr lang="ru-RU" b="0" i="0">
                <a:solidFill>
                  <a:srgbClr val="000000"/>
                </a:solidFill>
                <a:latin typeface="Roboto"/>
              </a:rPr>
              <a:t>Ограниченная скорость загрузки, зависимость от серверных мощностей и пропускной способности.</a:t>
            </a:r>
            <a:endParaRPr>
              <a:latin typeface="Roboto Bk"/>
              <a:cs typeface="Roboto Bk"/>
            </a:endParaRPr>
          </a:p>
        </p:txBody>
      </p:sp>
      <p:sp>
        <p:nvSpPr>
          <p:cNvPr id="4" name="object 4"/>
          <p:cNvSpPr/>
          <p:nvPr/>
        </p:nvSpPr>
        <p:spPr bwMode="auto">
          <a:xfrm>
            <a:off x="2672498" y="6609994"/>
            <a:ext cx="5944450" cy="762000"/>
          </a:xfrm>
          <a:custGeom>
            <a:avLst/>
            <a:gdLst/>
            <a:ahLst/>
            <a:cxnLst/>
            <a:rect l="l" t="t" r="r" b="b"/>
            <a:pathLst>
              <a:path w="4648200" h="762000" extrusionOk="0">
                <a:moveTo>
                  <a:pt x="4272381" y="0"/>
                </a:moveTo>
                <a:lnTo>
                  <a:pt x="0" y="0"/>
                </a:lnTo>
                <a:lnTo>
                  <a:pt x="0" y="761999"/>
                </a:lnTo>
                <a:lnTo>
                  <a:pt x="4272835" y="761999"/>
                </a:lnTo>
                <a:lnTo>
                  <a:pt x="4648199" y="384176"/>
                </a:lnTo>
                <a:lnTo>
                  <a:pt x="4648199" y="375818"/>
                </a:lnTo>
                <a:lnTo>
                  <a:pt x="427238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5" name="object 5"/>
          <p:cNvSpPr txBox="1"/>
          <p:nvPr/>
        </p:nvSpPr>
        <p:spPr bwMode="auto">
          <a:xfrm>
            <a:off x="2843323" y="6724454"/>
            <a:ext cx="5848681" cy="50718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defRPr/>
            </a:pPr>
            <a:r>
              <a:rPr lang="ru-RU" sz="1600" b="0" i="0">
                <a:solidFill>
                  <a:srgbClr val="000000"/>
                </a:solidFill>
                <a:latin typeface="Roboto"/>
              </a:rPr>
              <a:t>Могут быть менее эффективными в поиске контента и требуют больше усилий на организацию сети.</a:t>
            </a:r>
            <a:endParaRPr sz="1600">
              <a:latin typeface="Roboto Bk"/>
              <a:cs typeface="Roboto Bk"/>
            </a:endParaRPr>
          </a:p>
        </p:txBody>
      </p:sp>
      <p:sp>
        <p:nvSpPr>
          <p:cNvPr id="6" name="object 6"/>
          <p:cNvSpPr/>
          <p:nvPr/>
        </p:nvSpPr>
        <p:spPr bwMode="auto">
          <a:xfrm>
            <a:off x="2672497" y="5207495"/>
            <a:ext cx="5944451" cy="762000"/>
          </a:xfrm>
          <a:custGeom>
            <a:avLst/>
            <a:gdLst/>
            <a:ahLst/>
            <a:cxnLst/>
            <a:rect l="l" t="t" r="r" b="b"/>
            <a:pathLst>
              <a:path w="4648200" h="762000" extrusionOk="0">
                <a:moveTo>
                  <a:pt x="4272381" y="0"/>
                </a:moveTo>
                <a:lnTo>
                  <a:pt x="0" y="0"/>
                </a:lnTo>
                <a:lnTo>
                  <a:pt x="0" y="761999"/>
                </a:lnTo>
                <a:lnTo>
                  <a:pt x="4272822" y="761999"/>
                </a:lnTo>
                <a:lnTo>
                  <a:pt x="4648199" y="384164"/>
                </a:lnTo>
                <a:lnTo>
                  <a:pt x="4648199" y="375805"/>
                </a:lnTo>
                <a:lnTo>
                  <a:pt x="427238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7" name="object 7"/>
          <p:cNvSpPr txBox="1"/>
          <p:nvPr/>
        </p:nvSpPr>
        <p:spPr bwMode="auto">
          <a:xfrm>
            <a:off x="2797573" y="5216085"/>
            <a:ext cx="5506212" cy="753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defRPr/>
            </a:pPr>
            <a:r>
              <a:rPr lang="ru-RU" sz="1600" b="0" i="0">
                <a:solidFill>
                  <a:srgbClr val="000000"/>
                </a:solidFill>
                <a:latin typeface="Roboto"/>
              </a:rPr>
              <a:t>Требует настройки серверов и клиентов, может быть сложным в управлении. Ограниченная возможность одновременных подключений.</a:t>
            </a:r>
            <a:endParaRPr sz="1600">
              <a:latin typeface="Roboto Bk"/>
              <a:cs typeface="Roboto Bk"/>
            </a:endParaRPr>
          </a:p>
        </p:txBody>
      </p:sp>
      <p:grpSp>
        <p:nvGrpSpPr>
          <p:cNvPr id="8" name="object 8"/>
          <p:cNvGrpSpPr/>
          <p:nvPr/>
        </p:nvGrpSpPr>
        <p:grpSpPr bwMode="auto">
          <a:xfrm>
            <a:off x="1640001" y="3762502"/>
            <a:ext cx="847725" cy="847725"/>
            <a:chOff x="1640001" y="3762502"/>
            <a:chExt cx="847725" cy="847725"/>
          </a:xfrm>
        </p:grpSpPr>
        <p:sp>
          <p:nvSpPr>
            <p:cNvPr id="9" name="object 9"/>
            <p:cNvSpPr/>
            <p:nvPr/>
          </p:nvSpPr>
          <p:spPr bwMode="auto">
            <a:xfrm>
              <a:off x="1640001" y="3762502"/>
              <a:ext cx="847725" cy="847725"/>
            </a:xfrm>
            <a:custGeom>
              <a:avLst/>
              <a:gdLst/>
              <a:ahLst/>
              <a:cxnLst/>
              <a:rect l="l" t="t" r="r" b="b"/>
              <a:pathLst>
                <a:path w="847725" h="847725" extrusionOk="0">
                  <a:moveTo>
                    <a:pt x="424967" y="0"/>
                  </a:moveTo>
                  <a:lnTo>
                    <a:pt x="378612" y="2022"/>
                  </a:lnTo>
                  <a:lnTo>
                    <a:pt x="333716" y="8915"/>
                  </a:lnTo>
                  <a:lnTo>
                    <a:pt x="290535" y="20416"/>
                  </a:lnTo>
                  <a:lnTo>
                    <a:pt x="249327" y="36264"/>
                  </a:lnTo>
                  <a:lnTo>
                    <a:pt x="210351" y="56196"/>
                  </a:lnTo>
                  <a:lnTo>
                    <a:pt x="173864" y="79949"/>
                  </a:lnTo>
                  <a:lnTo>
                    <a:pt x="140123" y="107262"/>
                  </a:lnTo>
                  <a:lnTo>
                    <a:pt x="109386" y="137873"/>
                  </a:lnTo>
                  <a:lnTo>
                    <a:pt x="81911" y="171519"/>
                  </a:lnTo>
                  <a:lnTo>
                    <a:pt x="57957" y="207938"/>
                  </a:lnTo>
                  <a:lnTo>
                    <a:pt x="37779" y="246868"/>
                  </a:lnTo>
                  <a:lnTo>
                    <a:pt x="21637" y="288046"/>
                  </a:lnTo>
                  <a:lnTo>
                    <a:pt x="9788" y="331212"/>
                  </a:lnTo>
                  <a:lnTo>
                    <a:pt x="2490" y="376101"/>
                  </a:lnTo>
                  <a:lnTo>
                    <a:pt x="0" y="422452"/>
                  </a:lnTo>
                  <a:lnTo>
                    <a:pt x="2490" y="468804"/>
                  </a:lnTo>
                  <a:lnTo>
                    <a:pt x="9788" y="513699"/>
                  </a:lnTo>
                  <a:lnTo>
                    <a:pt x="21637" y="556878"/>
                  </a:lnTo>
                  <a:lnTo>
                    <a:pt x="37779" y="598084"/>
                  </a:lnTo>
                  <a:lnTo>
                    <a:pt x="57957" y="637059"/>
                  </a:lnTo>
                  <a:lnTo>
                    <a:pt x="81911" y="673546"/>
                  </a:lnTo>
                  <a:lnTo>
                    <a:pt x="109386" y="707286"/>
                  </a:lnTo>
                  <a:lnTo>
                    <a:pt x="140123" y="738022"/>
                  </a:lnTo>
                  <a:lnTo>
                    <a:pt x="173864" y="765496"/>
                  </a:lnTo>
                  <a:lnTo>
                    <a:pt x="210351" y="789450"/>
                  </a:lnTo>
                  <a:lnTo>
                    <a:pt x="249327" y="809627"/>
                  </a:lnTo>
                  <a:lnTo>
                    <a:pt x="290535" y="825769"/>
                  </a:lnTo>
                  <a:lnTo>
                    <a:pt x="333716" y="837618"/>
                  </a:lnTo>
                  <a:lnTo>
                    <a:pt x="378612" y="844917"/>
                  </a:lnTo>
                  <a:lnTo>
                    <a:pt x="424967" y="847407"/>
                  </a:lnTo>
                  <a:lnTo>
                    <a:pt x="474079" y="844552"/>
                  </a:lnTo>
                  <a:lnTo>
                    <a:pt x="521567" y="836198"/>
                  </a:lnTo>
                  <a:lnTo>
                    <a:pt x="567111" y="822663"/>
                  </a:lnTo>
                  <a:lnTo>
                    <a:pt x="610386" y="804263"/>
                  </a:lnTo>
                  <a:lnTo>
                    <a:pt x="651070" y="781315"/>
                  </a:lnTo>
                  <a:lnTo>
                    <a:pt x="688842" y="754137"/>
                  </a:lnTo>
                  <a:lnTo>
                    <a:pt x="723377" y="723045"/>
                  </a:lnTo>
                  <a:lnTo>
                    <a:pt x="754355" y="688357"/>
                  </a:lnTo>
                  <a:lnTo>
                    <a:pt x="781451" y="650389"/>
                  </a:lnTo>
                  <a:lnTo>
                    <a:pt x="804344" y="609459"/>
                  </a:lnTo>
                  <a:lnTo>
                    <a:pt x="822711" y="565883"/>
                  </a:lnTo>
                  <a:lnTo>
                    <a:pt x="836230" y="519978"/>
                  </a:lnTo>
                  <a:lnTo>
                    <a:pt x="844578" y="472063"/>
                  </a:lnTo>
                  <a:lnTo>
                    <a:pt x="847432" y="422452"/>
                  </a:lnTo>
                  <a:lnTo>
                    <a:pt x="844707" y="374612"/>
                  </a:lnTo>
                  <a:lnTo>
                    <a:pt x="836646" y="327779"/>
                  </a:lnTo>
                  <a:lnTo>
                    <a:pt x="823425" y="282347"/>
                  </a:lnTo>
                  <a:lnTo>
                    <a:pt x="805220" y="238709"/>
                  </a:lnTo>
                  <a:lnTo>
                    <a:pt x="782203" y="197259"/>
                  </a:lnTo>
                  <a:lnTo>
                    <a:pt x="754551" y="158388"/>
                  </a:lnTo>
                  <a:lnTo>
                    <a:pt x="722439" y="122491"/>
                  </a:lnTo>
                  <a:lnTo>
                    <a:pt x="687463" y="91305"/>
                  </a:lnTo>
                  <a:lnTo>
                    <a:pt x="649251" y="64317"/>
                  </a:lnTo>
                  <a:lnTo>
                    <a:pt x="608241" y="41746"/>
                  </a:lnTo>
                  <a:lnTo>
                    <a:pt x="564870" y="23810"/>
                  </a:lnTo>
                  <a:lnTo>
                    <a:pt x="519576" y="10727"/>
                  </a:lnTo>
                  <a:lnTo>
                    <a:pt x="472796" y="2718"/>
                  </a:lnTo>
                  <a:lnTo>
                    <a:pt x="424967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0" name="object 10"/>
            <p:cNvSpPr/>
            <p:nvPr/>
          </p:nvSpPr>
          <p:spPr bwMode="auto">
            <a:xfrm>
              <a:off x="1867496" y="3989019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 extrusionOk="0">
                  <a:moveTo>
                    <a:pt x="239941" y="68465"/>
                  </a:moveTo>
                  <a:lnTo>
                    <a:pt x="0" y="310883"/>
                  </a:lnTo>
                  <a:lnTo>
                    <a:pt x="0" y="390524"/>
                  </a:lnTo>
                  <a:lnTo>
                    <a:pt x="85289" y="390524"/>
                  </a:lnTo>
                  <a:lnTo>
                    <a:pt x="322414" y="150926"/>
                  </a:lnTo>
                  <a:lnTo>
                    <a:pt x="239941" y="68465"/>
                  </a:lnTo>
                  <a:close/>
                </a:path>
                <a:path w="390525" h="390525" extrusionOk="0">
                  <a:moveTo>
                    <a:pt x="327964" y="0"/>
                  </a:moveTo>
                  <a:lnTo>
                    <a:pt x="321876" y="0"/>
                  </a:lnTo>
                  <a:lnTo>
                    <a:pt x="319925" y="977"/>
                  </a:lnTo>
                  <a:lnTo>
                    <a:pt x="314921" y="977"/>
                  </a:lnTo>
                  <a:lnTo>
                    <a:pt x="304926" y="5981"/>
                  </a:lnTo>
                  <a:lnTo>
                    <a:pt x="264934" y="45961"/>
                  </a:lnTo>
                  <a:lnTo>
                    <a:pt x="347408" y="128435"/>
                  </a:lnTo>
                  <a:lnTo>
                    <a:pt x="384898" y="88455"/>
                  </a:lnTo>
                  <a:lnTo>
                    <a:pt x="389120" y="81623"/>
                  </a:lnTo>
                  <a:lnTo>
                    <a:pt x="390524" y="73169"/>
                  </a:lnTo>
                  <a:lnTo>
                    <a:pt x="389120" y="64207"/>
                  </a:lnTo>
                  <a:lnTo>
                    <a:pt x="384898" y="55968"/>
                  </a:lnTo>
                  <a:lnTo>
                    <a:pt x="329920" y="977"/>
                  </a:lnTo>
                  <a:lnTo>
                    <a:pt x="3279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grpSp>
        <p:nvGrpSpPr>
          <p:cNvPr id="11" name="object 11"/>
          <p:cNvGrpSpPr/>
          <p:nvPr/>
        </p:nvGrpSpPr>
        <p:grpSpPr bwMode="auto">
          <a:xfrm>
            <a:off x="1640001" y="5165001"/>
            <a:ext cx="847725" cy="847725"/>
            <a:chOff x="1640001" y="5165001"/>
            <a:chExt cx="847725" cy="847725"/>
          </a:xfrm>
        </p:grpSpPr>
        <p:sp>
          <p:nvSpPr>
            <p:cNvPr id="12" name="object 12"/>
            <p:cNvSpPr/>
            <p:nvPr/>
          </p:nvSpPr>
          <p:spPr bwMode="auto">
            <a:xfrm>
              <a:off x="1640001" y="5165001"/>
              <a:ext cx="847725" cy="847725"/>
            </a:xfrm>
            <a:custGeom>
              <a:avLst/>
              <a:gdLst/>
              <a:ahLst/>
              <a:cxnLst/>
              <a:rect l="l" t="t" r="r" b="b"/>
              <a:pathLst>
                <a:path w="847725" h="847725" extrusionOk="0">
                  <a:moveTo>
                    <a:pt x="424967" y="0"/>
                  </a:moveTo>
                  <a:lnTo>
                    <a:pt x="378612" y="2022"/>
                  </a:lnTo>
                  <a:lnTo>
                    <a:pt x="333716" y="8915"/>
                  </a:lnTo>
                  <a:lnTo>
                    <a:pt x="290535" y="20416"/>
                  </a:lnTo>
                  <a:lnTo>
                    <a:pt x="249327" y="36264"/>
                  </a:lnTo>
                  <a:lnTo>
                    <a:pt x="210351" y="56196"/>
                  </a:lnTo>
                  <a:lnTo>
                    <a:pt x="173864" y="79949"/>
                  </a:lnTo>
                  <a:lnTo>
                    <a:pt x="140123" y="107262"/>
                  </a:lnTo>
                  <a:lnTo>
                    <a:pt x="109386" y="137873"/>
                  </a:lnTo>
                  <a:lnTo>
                    <a:pt x="81911" y="171519"/>
                  </a:lnTo>
                  <a:lnTo>
                    <a:pt x="57957" y="207938"/>
                  </a:lnTo>
                  <a:lnTo>
                    <a:pt x="37779" y="246868"/>
                  </a:lnTo>
                  <a:lnTo>
                    <a:pt x="21637" y="288046"/>
                  </a:lnTo>
                  <a:lnTo>
                    <a:pt x="9788" y="331212"/>
                  </a:lnTo>
                  <a:lnTo>
                    <a:pt x="2490" y="376101"/>
                  </a:lnTo>
                  <a:lnTo>
                    <a:pt x="0" y="422452"/>
                  </a:lnTo>
                  <a:lnTo>
                    <a:pt x="2490" y="468802"/>
                  </a:lnTo>
                  <a:lnTo>
                    <a:pt x="9788" y="513695"/>
                  </a:lnTo>
                  <a:lnTo>
                    <a:pt x="21637" y="556872"/>
                  </a:lnTo>
                  <a:lnTo>
                    <a:pt x="37779" y="598076"/>
                  </a:lnTo>
                  <a:lnTo>
                    <a:pt x="57957" y="637050"/>
                  </a:lnTo>
                  <a:lnTo>
                    <a:pt x="81911" y="673536"/>
                  </a:lnTo>
                  <a:lnTo>
                    <a:pt x="109386" y="707275"/>
                  </a:lnTo>
                  <a:lnTo>
                    <a:pt x="140123" y="738010"/>
                  </a:lnTo>
                  <a:lnTo>
                    <a:pt x="173864" y="765484"/>
                  </a:lnTo>
                  <a:lnTo>
                    <a:pt x="210351" y="789438"/>
                  </a:lnTo>
                  <a:lnTo>
                    <a:pt x="249327" y="809615"/>
                  </a:lnTo>
                  <a:lnTo>
                    <a:pt x="290535" y="825757"/>
                  </a:lnTo>
                  <a:lnTo>
                    <a:pt x="333716" y="837606"/>
                  </a:lnTo>
                  <a:lnTo>
                    <a:pt x="378612" y="844904"/>
                  </a:lnTo>
                  <a:lnTo>
                    <a:pt x="424967" y="847394"/>
                  </a:lnTo>
                  <a:lnTo>
                    <a:pt x="474079" y="844539"/>
                  </a:lnTo>
                  <a:lnTo>
                    <a:pt x="521567" y="836186"/>
                  </a:lnTo>
                  <a:lnTo>
                    <a:pt x="567111" y="822650"/>
                  </a:lnTo>
                  <a:lnTo>
                    <a:pt x="610386" y="804251"/>
                  </a:lnTo>
                  <a:lnTo>
                    <a:pt x="651070" y="781303"/>
                  </a:lnTo>
                  <a:lnTo>
                    <a:pt x="688842" y="754126"/>
                  </a:lnTo>
                  <a:lnTo>
                    <a:pt x="723377" y="723034"/>
                  </a:lnTo>
                  <a:lnTo>
                    <a:pt x="754355" y="688347"/>
                  </a:lnTo>
                  <a:lnTo>
                    <a:pt x="781451" y="650380"/>
                  </a:lnTo>
                  <a:lnTo>
                    <a:pt x="804344" y="609451"/>
                  </a:lnTo>
                  <a:lnTo>
                    <a:pt x="822711" y="565876"/>
                  </a:lnTo>
                  <a:lnTo>
                    <a:pt x="836230" y="519974"/>
                  </a:lnTo>
                  <a:lnTo>
                    <a:pt x="844578" y="472060"/>
                  </a:lnTo>
                  <a:lnTo>
                    <a:pt x="847432" y="422452"/>
                  </a:lnTo>
                  <a:lnTo>
                    <a:pt x="844707" y="374612"/>
                  </a:lnTo>
                  <a:lnTo>
                    <a:pt x="836646" y="327779"/>
                  </a:lnTo>
                  <a:lnTo>
                    <a:pt x="823425" y="282346"/>
                  </a:lnTo>
                  <a:lnTo>
                    <a:pt x="805220" y="238707"/>
                  </a:lnTo>
                  <a:lnTo>
                    <a:pt x="782203" y="197254"/>
                  </a:lnTo>
                  <a:lnTo>
                    <a:pt x="754551" y="158380"/>
                  </a:lnTo>
                  <a:lnTo>
                    <a:pt x="722439" y="122478"/>
                  </a:lnTo>
                  <a:lnTo>
                    <a:pt x="687463" y="91297"/>
                  </a:lnTo>
                  <a:lnTo>
                    <a:pt x="649251" y="64312"/>
                  </a:lnTo>
                  <a:lnTo>
                    <a:pt x="608241" y="41743"/>
                  </a:lnTo>
                  <a:lnTo>
                    <a:pt x="564870" y="23809"/>
                  </a:lnTo>
                  <a:lnTo>
                    <a:pt x="519576" y="10727"/>
                  </a:lnTo>
                  <a:lnTo>
                    <a:pt x="472796" y="2718"/>
                  </a:lnTo>
                  <a:lnTo>
                    <a:pt x="424967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/>
            <a:stretch/>
          </p:blipFill>
          <p:spPr bwMode="auto">
            <a:xfrm>
              <a:off x="1760004" y="5462166"/>
              <a:ext cx="180974" cy="25314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 bwMode="auto">
            <a:xfrm>
              <a:off x="1977491" y="5425008"/>
              <a:ext cx="383539" cy="323850"/>
            </a:xfrm>
            <a:custGeom>
              <a:avLst/>
              <a:gdLst/>
              <a:ahLst/>
              <a:cxnLst/>
              <a:rect l="l" t="t" r="r" b="b"/>
              <a:pathLst>
                <a:path w="383539" h="323850" extrusionOk="0">
                  <a:moveTo>
                    <a:pt x="161010" y="323850"/>
                  </a:moveTo>
                  <a:lnTo>
                    <a:pt x="37465" y="0"/>
                  </a:lnTo>
                  <a:lnTo>
                    <a:pt x="0" y="0"/>
                  </a:lnTo>
                  <a:lnTo>
                    <a:pt x="121069" y="323850"/>
                  </a:lnTo>
                  <a:lnTo>
                    <a:pt x="161010" y="323850"/>
                  </a:lnTo>
                  <a:close/>
                </a:path>
                <a:path w="383539" h="323850" extrusionOk="0">
                  <a:moveTo>
                    <a:pt x="383476" y="132816"/>
                  </a:moveTo>
                  <a:lnTo>
                    <a:pt x="202501" y="35001"/>
                  </a:lnTo>
                  <a:lnTo>
                    <a:pt x="202501" y="99999"/>
                  </a:lnTo>
                  <a:lnTo>
                    <a:pt x="332486" y="162496"/>
                  </a:lnTo>
                  <a:lnTo>
                    <a:pt x="202501" y="227482"/>
                  </a:lnTo>
                  <a:lnTo>
                    <a:pt x="202501" y="292176"/>
                  </a:lnTo>
                  <a:lnTo>
                    <a:pt x="203060" y="292176"/>
                  </a:lnTo>
                  <a:lnTo>
                    <a:pt x="383476" y="192201"/>
                  </a:lnTo>
                  <a:lnTo>
                    <a:pt x="383476" y="1328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grpSp>
        <p:nvGrpSpPr>
          <p:cNvPr id="15" name="object 15"/>
          <p:cNvGrpSpPr/>
          <p:nvPr/>
        </p:nvGrpSpPr>
        <p:grpSpPr bwMode="auto">
          <a:xfrm>
            <a:off x="1640001" y="6567500"/>
            <a:ext cx="847725" cy="847725"/>
            <a:chOff x="1640001" y="6567500"/>
            <a:chExt cx="847725" cy="847725"/>
          </a:xfrm>
        </p:grpSpPr>
        <p:sp>
          <p:nvSpPr>
            <p:cNvPr id="16" name="object 16"/>
            <p:cNvSpPr/>
            <p:nvPr/>
          </p:nvSpPr>
          <p:spPr bwMode="auto">
            <a:xfrm>
              <a:off x="1640001" y="6567500"/>
              <a:ext cx="847725" cy="847725"/>
            </a:xfrm>
            <a:custGeom>
              <a:avLst/>
              <a:gdLst/>
              <a:ahLst/>
              <a:cxnLst/>
              <a:rect l="l" t="t" r="r" b="b"/>
              <a:pathLst>
                <a:path w="847725" h="847725" extrusionOk="0">
                  <a:moveTo>
                    <a:pt x="424967" y="0"/>
                  </a:moveTo>
                  <a:lnTo>
                    <a:pt x="378612" y="2022"/>
                  </a:lnTo>
                  <a:lnTo>
                    <a:pt x="333716" y="8915"/>
                  </a:lnTo>
                  <a:lnTo>
                    <a:pt x="290535" y="20416"/>
                  </a:lnTo>
                  <a:lnTo>
                    <a:pt x="249327" y="36264"/>
                  </a:lnTo>
                  <a:lnTo>
                    <a:pt x="210351" y="56196"/>
                  </a:lnTo>
                  <a:lnTo>
                    <a:pt x="173864" y="79949"/>
                  </a:lnTo>
                  <a:lnTo>
                    <a:pt x="140123" y="107262"/>
                  </a:lnTo>
                  <a:lnTo>
                    <a:pt x="109386" y="137873"/>
                  </a:lnTo>
                  <a:lnTo>
                    <a:pt x="81911" y="171519"/>
                  </a:lnTo>
                  <a:lnTo>
                    <a:pt x="57957" y="207938"/>
                  </a:lnTo>
                  <a:lnTo>
                    <a:pt x="37779" y="246868"/>
                  </a:lnTo>
                  <a:lnTo>
                    <a:pt x="21637" y="288046"/>
                  </a:lnTo>
                  <a:lnTo>
                    <a:pt x="9788" y="331212"/>
                  </a:lnTo>
                  <a:lnTo>
                    <a:pt x="2490" y="376101"/>
                  </a:lnTo>
                  <a:lnTo>
                    <a:pt x="0" y="422452"/>
                  </a:lnTo>
                  <a:lnTo>
                    <a:pt x="2490" y="468804"/>
                  </a:lnTo>
                  <a:lnTo>
                    <a:pt x="9788" y="513699"/>
                  </a:lnTo>
                  <a:lnTo>
                    <a:pt x="21637" y="556878"/>
                  </a:lnTo>
                  <a:lnTo>
                    <a:pt x="37779" y="598084"/>
                  </a:lnTo>
                  <a:lnTo>
                    <a:pt x="57957" y="637059"/>
                  </a:lnTo>
                  <a:lnTo>
                    <a:pt x="81911" y="673546"/>
                  </a:lnTo>
                  <a:lnTo>
                    <a:pt x="109386" y="707286"/>
                  </a:lnTo>
                  <a:lnTo>
                    <a:pt x="140123" y="738022"/>
                  </a:lnTo>
                  <a:lnTo>
                    <a:pt x="173864" y="765496"/>
                  </a:lnTo>
                  <a:lnTo>
                    <a:pt x="210351" y="789450"/>
                  </a:lnTo>
                  <a:lnTo>
                    <a:pt x="249327" y="809627"/>
                  </a:lnTo>
                  <a:lnTo>
                    <a:pt x="290535" y="825769"/>
                  </a:lnTo>
                  <a:lnTo>
                    <a:pt x="333716" y="837618"/>
                  </a:lnTo>
                  <a:lnTo>
                    <a:pt x="378612" y="844917"/>
                  </a:lnTo>
                  <a:lnTo>
                    <a:pt x="424967" y="847407"/>
                  </a:lnTo>
                  <a:lnTo>
                    <a:pt x="474079" y="844552"/>
                  </a:lnTo>
                  <a:lnTo>
                    <a:pt x="521567" y="836198"/>
                  </a:lnTo>
                  <a:lnTo>
                    <a:pt x="567111" y="822663"/>
                  </a:lnTo>
                  <a:lnTo>
                    <a:pt x="610386" y="804263"/>
                  </a:lnTo>
                  <a:lnTo>
                    <a:pt x="651070" y="781315"/>
                  </a:lnTo>
                  <a:lnTo>
                    <a:pt x="688842" y="754137"/>
                  </a:lnTo>
                  <a:lnTo>
                    <a:pt x="723377" y="723045"/>
                  </a:lnTo>
                  <a:lnTo>
                    <a:pt x="754355" y="688357"/>
                  </a:lnTo>
                  <a:lnTo>
                    <a:pt x="781451" y="650389"/>
                  </a:lnTo>
                  <a:lnTo>
                    <a:pt x="804344" y="609459"/>
                  </a:lnTo>
                  <a:lnTo>
                    <a:pt x="822711" y="565883"/>
                  </a:lnTo>
                  <a:lnTo>
                    <a:pt x="836230" y="519978"/>
                  </a:lnTo>
                  <a:lnTo>
                    <a:pt x="844578" y="472063"/>
                  </a:lnTo>
                  <a:lnTo>
                    <a:pt x="847432" y="422452"/>
                  </a:lnTo>
                  <a:lnTo>
                    <a:pt x="844707" y="374616"/>
                  </a:lnTo>
                  <a:lnTo>
                    <a:pt x="836646" y="327785"/>
                  </a:lnTo>
                  <a:lnTo>
                    <a:pt x="823425" y="282353"/>
                  </a:lnTo>
                  <a:lnTo>
                    <a:pt x="805220" y="238713"/>
                  </a:lnTo>
                  <a:lnTo>
                    <a:pt x="782203" y="197261"/>
                  </a:lnTo>
                  <a:lnTo>
                    <a:pt x="754551" y="158389"/>
                  </a:lnTo>
                  <a:lnTo>
                    <a:pt x="722439" y="122491"/>
                  </a:lnTo>
                  <a:lnTo>
                    <a:pt x="687463" y="91305"/>
                  </a:lnTo>
                  <a:lnTo>
                    <a:pt x="649251" y="64317"/>
                  </a:lnTo>
                  <a:lnTo>
                    <a:pt x="608241" y="41746"/>
                  </a:lnTo>
                  <a:lnTo>
                    <a:pt x="564870" y="23810"/>
                  </a:lnTo>
                  <a:lnTo>
                    <a:pt x="519576" y="10727"/>
                  </a:lnTo>
                  <a:lnTo>
                    <a:pt x="472796" y="2718"/>
                  </a:lnTo>
                  <a:lnTo>
                    <a:pt x="424967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7" name="object 17"/>
            <p:cNvSpPr/>
            <p:nvPr/>
          </p:nvSpPr>
          <p:spPr bwMode="auto">
            <a:xfrm>
              <a:off x="1797494" y="6827507"/>
              <a:ext cx="530225" cy="323850"/>
            </a:xfrm>
            <a:custGeom>
              <a:avLst/>
              <a:gdLst/>
              <a:ahLst/>
              <a:cxnLst/>
              <a:rect l="l" t="t" r="r" b="b"/>
              <a:pathLst>
                <a:path w="530225" h="323850" extrusionOk="0">
                  <a:moveTo>
                    <a:pt x="332473" y="32499"/>
                  </a:moveTo>
                  <a:lnTo>
                    <a:pt x="329857" y="20027"/>
                  </a:lnTo>
                  <a:lnTo>
                    <a:pt x="322795" y="9677"/>
                  </a:lnTo>
                  <a:lnTo>
                    <a:pt x="312445" y="2616"/>
                  </a:lnTo>
                  <a:lnTo>
                    <a:pt x="299974" y="0"/>
                  </a:lnTo>
                  <a:lnTo>
                    <a:pt x="297472" y="0"/>
                  </a:lnTo>
                  <a:lnTo>
                    <a:pt x="297472" y="35001"/>
                  </a:lnTo>
                  <a:lnTo>
                    <a:pt x="297472" y="212458"/>
                  </a:lnTo>
                  <a:lnTo>
                    <a:pt x="34988" y="212458"/>
                  </a:lnTo>
                  <a:lnTo>
                    <a:pt x="34988" y="35001"/>
                  </a:lnTo>
                  <a:lnTo>
                    <a:pt x="297472" y="35001"/>
                  </a:lnTo>
                  <a:lnTo>
                    <a:pt x="297472" y="0"/>
                  </a:lnTo>
                  <a:lnTo>
                    <a:pt x="32499" y="0"/>
                  </a:lnTo>
                  <a:lnTo>
                    <a:pt x="20040" y="2616"/>
                  </a:lnTo>
                  <a:lnTo>
                    <a:pt x="9690" y="9677"/>
                  </a:lnTo>
                  <a:lnTo>
                    <a:pt x="2616" y="20027"/>
                  </a:lnTo>
                  <a:lnTo>
                    <a:pt x="0" y="32499"/>
                  </a:lnTo>
                  <a:lnTo>
                    <a:pt x="0" y="214947"/>
                  </a:lnTo>
                  <a:lnTo>
                    <a:pt x="2616" y="227406"/>
                  </a:lnTo>
                  <a:lnTo>
                    <a:pt x="9690" y="237756"/>
                  </a:lnTo>
                  <a:lnTo>
                    <a:pt x="20040" y="244817"/>
                  </a:lnTo>
                  <a:lnTo>
                    <a:pt x="32499" y="247446"/>
                  </a:lnTo>
                  <a:lnTo>
                    <a:pt x="122478" y="247446"/>
                  </a:lnTo>
                  <a:lnTo>
                    <a:pt x="122478" y="289941"/>
                  </a:lnTo>
                  <a:lnTo>
                    <a:pt x="107492" y="289941"/>
                  </a:lnTo>
                  <a:lnTo>
                    <a:pt x="100545" y="291299"/>
                  </a:lnTo>
                  <a:lnTo>
                    <a:pt x="94983" y="295249"/>
                  </a:lnTo>
                  <a:lnTo>
                    <a:pt x="91313" y="301523"/>
                  </a:lnTo>
                  <a:lnTo>
                    <a:pt x="89979" y="309930"/>
                  </a:lnTo>
                  <a:lnTo>
                    <a:pt x="89979" y="319925"/>
                  </a:lnTo>
                  <a:lnTo>
                    <a:pt x="93903" y="323850"/>
                  </a:lnTo>
                  <a:lnTo>
                    <a:pt x="238556" y="323850"/>
                  </a:lnTo>
                  <a:lnTo>
                    <a:pt x="242481" y="319925"/>
                  </a:lnTo>
                  <a:lnTo>
                    <a:pt x="242481" y="309930"/>
                  </a:lnTo>
                  <a:lnTo>
                    <a:pt x="241160" y="302933"/>
                  </a:lnTo>
                  <a:lnTo>
                    <a:pt x="237490" y="297116"/>
                  </a:lnTo>
                  <a:lnTo>
                    <a:pt x="231940" y="292696"/>
                  </a:lnTo>
                  <a:lnTo>
                    <a:pt x="224980" y="289941"/>
                  </a:lnTo>
                  <a:lnTo>
                    <a:pt x="209981" y="289941"/>
                  </a:lnTo>
                  <a:lnTo>
                    <a:pt x="209981" y="247446"/>
                  </a:lnTo>
                  <a:lnTo>
                    <a:pt x="299974" y="247446"/>
                  </a:lnTo>
                  <a:lnTo>
                    <a:pt x="312445" y="244817"/>
                  </a:lnTo>
                  <a:lnTo>
                    <a:pt x="322795" y="237756"/>
                  </a:lnTo>
                  <a:lnTo>
                    <a:pt x="329857" y="227406"/>
                  </a:lnTo>
                  <a:lnTo>
                    <a:pt x="332473" y="214947"/>
                  </a:lnTo>
                  <a:lnTo>
                    <a:pt x="332473" y="212458"/>
                  </a:lnTo>
                  <a:lnTo>
                    <a:pt x="332473" y="35001"/>
                  </a:lnTo>
                  <a:lnTo>
                    <a:pt x="332473" y="32499"/>
                  </a:lnTo>
                  <a:close/>
                </a:path>
                <a:path w="530225" h="323850" extrusionOk="0">
                  <a:moveTo>
                    <a:pt x="529894" y="56413"/>
                  </a:moveTo>
                  <a:lnTo>
                    <a:pt x="527113" y="52501"/>
                  </a:lnTo>
                  <a:lnTo>
                    <a:pt x="520839" y="48831"/>
                  </a:lnTo>
                  <a:lnTo>
                    <a:pt x="512432" y="47510"/>
                  </a:lnTo>
                  <a:lnTo>
                    <a:pt x="504939" y="47510"/>
                  </a:lnTo>
                  <a:lnTo>
                    <a:pt x="504939" y="82499"/>
                  </a:lnTo>
                  <a:lnTo>
                    <a:pt x="504939" y="114998"/>
                  </a:lnTo>
                  <a:lnTo>
                    <a:pt x="504939" y="147485"/>
                  </a:lnTo>
                  <a:lnTo>
                    <a:pt x="504939" y="182473"/>
                  </a:lnTo>
                  <a:lnTo>
                    <a:pt x="499935" y="187477"/>
                  </a:lnTo>
                  <a:lnTo>
                    <a:pt x="469950" y="187477"/>
                  </a:lnTo>
                  <a:lnTo>
                    <a:pt x="469950" y="229971"/>
                  </a:lnTo>
                  <a:lnTo>
                    <a:pt x="469950" y="244970"/>
                  </a:lnTo>
                  <a:lnTo>
                    <a:pt x="462457" y="252463"/>
                  </a:lnTo>
                  <a:lnTo>
                    <a:pt x="454952" y="252463"/>
                  </a:lnTo>
                  <a:lnTo>
                    <a:pt x="446722" y="249961"/>
                  </a:lnTo>
                  <a:lnTo>
                    <a:pt x="441540" y="243713"/>
                  </a:lnTo>
                  <a:lnTo>
                    <a:pt x="440563" y="235585"/>
                  </a:lnTo>
                  <a:lnTo>
                    <a:pt x="444957" y="227469"/>
                  </a:lnTo>
                  <a:lnTo>
                    <a:pt x="447459" y="224967"/>
                  </a:lnTo>
                  <a:lnTo>
                    <a:pt x="452462" y="222465"/>
                  </a:lnTo>
                  <a:lnTo>
                    <a:pt x="454952" y="224967"/>
                  </a:lnTo>
                  <a:lnTo>
                    <a:pt x="462457" y="224967"/>
                  </a:lnTo>
                  <a:lnTo>
                    <a:pt x="469950" y="229971"/>
                  </a:lnTo>
                  <a:lnTo>
                    <a:pt x="469950" y="187477"/>
                  </a:lnTo>
                  <a:lnTo>
                    <a:pt x="409981" y="187477"/>
                  </a:lnTo>
                  <a:lnTo>
                    <a:pt x="404977" y="182473"/>
                  </a:lnTo>
                  <a:lnTo>
                    <a:pt x="404977" y="147485"/>
                  </a:lnTo>
                  <a:lnTo>
                    <a:pt x="409981" y="142481"/>
                  </a:lnTo>
                  <a:lnTo>
                    <a:pt x="499935" y="142481"/>
                  </a:lnTo>
                  <a:lnTo>
                    <a:pt x="504939" y="147485"/>
                  </a:lnTo>
                  <a:lnTo>
                    <a:pt x="504939" y="114998"/>
                  </a:lnTo>
                  <a:lnTo>
                    <a:pt x="499935" y="119989"/>
                  </a:lnTo>
                  <a:lnTo>
                    <a:pt x="409981" y="119989"/>
                  </a:lnTo>
                  <a:lnTo>
                    <a:pt x="404977" y="114998"/>
                  </a:lnTo>
                  <a:lnTo>
                    <a:pt x="404977" y="82499"/>
                  </a:lnTo>
                  <a:lnTo>
                    <a:pt x="409981" y="77495"/>
                  </a:lnTo>
                  <a:lnTo>
                    <a:pt x="499935" y="77495"/>
                  </a:lnTo>
                  <a:lnTo>
                    <a:pt x="504939" y="82499"/>
                  </a:lnTo>
                  <a:lnTo>
                    <a:pt x="504939" y="47510"/>
                  </a:lnTo>
                  <a:lnTo>
                    <a:pt x="397484" y="47510"/>
                  </a:lnTo>
                  <a:lnTo>
                    <a:pt x="390499" y="48831"/>
                  </a:lnTo>
                  <a:lnTo>
                    <a:pt x="384683" y="52501"/>
                  </a:lnTo>
                  <a:lnTo>
                    <a:pt x="380276" y="58039"/>
                  </a:lnTo>
                  <a:lnTo>
                    <a:pt x="377494" y="64998"/>
                  </a:lnTo>
                  <a:lnTo>
                    <a:pt x="377494" y="307454"/>
                  </a:lnTo>
                  <a:lnTo>
                    <a:pt x="378866" y="314439"/>
                  </a:lnTo>
                  <a:lnTo>
                    <a:pt x="382803" y="320255"/>
                  </a:lnTo>
                  <a:lnTo>
                    <a:pt x="387756" y="323735"/>
                  </a:lnTo>
                  <a:lnTo>
                    <a:pt x="522884" y="323735"/>
                  </a:lnTo>
                  <a:lnTo>
                    <a:pt x="525246" y="322135"/>
                  </a:lnTo>
                  <a:lnTo>
                    <a:pt x="529653" y="315849"/>
                  </a:lnTo>
                  <a:lnTo>
                    <a:pt x="529894" y="315099"/>
                  </a:lnTo>
                  <a:lnTo>
                    <a:pt x="529894" y="252463"/>
                  </a:lnTo>
                  <a:lnTo>
                    <a:pt x="529894" y="222465"/>
                  </a:lnTo>
                  <a:lnTo>
                    <a:pt x="529894" y="187477"/>
                  </a:lnTo>
                  <a:lnTo>
                    <a:pt x="529894" y="142481"/>
                  </a:lnTo>
                  <a:lnTo>
                    <a:pt x="529894" y="119989"/>
                  </a:lnTo>
                  <a:lnTo>
                    <a:pt x="529894" y="77495"/>
                  </a:lnTo>
                  <a:lnTo>
                    <a:pt x="529894" y="564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grpSp>
        <p:nvGrpSpPr>
          <p:cNvPr id="18" name="object 18"/>
          <p:cNvGrpSpPr/>
          <p:nvPr/>
        </p:nvGrpSpPr>
        <p:grpSpPr bwMode="auto">
          <a:xfrm>
            <a:off x="9272498" y="2735008"/>
            <a:ext cx="7397750" cy="5705475"/>
            <a:chOff x="9272498" y="2735008"/>
            <a:chExt cx="7397750" cy="5705475"/>
          </a:xfrm>
        </p:grpSpPr>
        <p:sp>
          <p:nvSpPr>
            <p:cNvPr id="19" name="object 19"/>
            <p:cNvSpPr/>
            <p:nvPr/>
          </p:nvSpPr>
          <p:spPr bwMode="auto">
            <a:xfrm>
              <a:off x="9752494" y="4820005"/>
              <a:ext cx="5365115" cy="3462654"/>
            </a:xfrm>
            <a:custGeom>
              <a:avLst/>
              <a:gdLst/>
              <a:ahLst/>
              <a:cxnLst/>
              <a:rect l="l" t="t" r="r" b="b"/>
              <a:pathLst>
                <a:path w="5365115" h="3462654" extrusionOk="0">
                  <a:moveTo>
                    <a:pt x="5204929" y="0"/>
                  </a:moveTo>
                  <a:lnTo>
                    <a:pt x="162509" y="0"/>
                  </a:lnTo>
                  <a:lnTo>
                    <a:pt x="111286" y="7998"/>
                  </a:lnTo>
                  <a:lnTo>
                    <a:pt x="67144" y="30396"/>
                  </a:lnTo>
                  <a:lnTo>
                    <a:pt x="32362" y="64794"/>
                  </a:lnTo>
                  <a:lnTo>
                    <a:pt x="9221" y="108793"/>
                  </a:lnTo>
                  <a:lnTo>
                    <a:pt x="0" y="159994"/>
                  </a:lnTo>
                  <a:lnTo>
                    <a:pt x="0" y="3302482"/>
                  </a:lnTo>
                  <a:lnTo>
                    <a:pt x="5613" y="3345585"/>
                  </a:lnTo>
                  <a:lnTo>
                    <a:pt x="21574" y="3383964"/>
                  </a:lnTo>
                  <a:lnTo>
                    <a:pt x="46564" y="3416231"/>
                  </a:lnTo>
                  <a:lnTo>
                    <a:pt x="79263" y="3440998"/>
                  </a:lnTo>
                  <a:lnTo>
                    <a:pt x="118351" y="3456876"/>
                  </a:lnTo>
                  <a:lnTo>
                    <a:pt x="162509" y="3462477"/>
                  </a:lnTo>
                  <a:lnTo>
                    <a:pt x="5204929" y="3462477"/>
                  </a:lnTo>
                  <a:lnTo>
                    <a:pt x="5256148" y="3454478"/>
                  </a:lnTo>
                  <a:lnTo>
                    <a:pt x="5300155" y="3432080"/>
                  </a:lnTo>
                  <a:lnTo>
                    <a:pt x="5334555" y="3397682"/>
                  </a:lnTo>
                  <a:lnTo>
                    <a:pt x="5356952" y="3353683"/>
                  </a:lnTo>
                  <a:lnTo>
                    <a:pt x="5364949" y="3302482"/>
                  </a:lnTo>
                  <a:lnTo>
                    <a:pt x="5364949" y="159994"/>
                  </a:lnTo>
                  <a:lnTo>
                    <a:pt x="5356952" y="108793"/>
                  </a:lnTo>
                  <a:lnTo>
                    <a:pt x="5334555" y="64794"/>
                  </a:lnTo>
                  <a:lnTo>
                    <a:pt x="5300155" y="30396"/>
                  </a:lnTo>
                  <a:lnTo>
                    <a:pt x="5256148" y="7998"/>
                  </a:lnTo>
                  <a:lnTo>
                    <a:pt x="5204929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0" name="object 20"/>
            <p:cNvSpPr/>
            <p:nvPr/>
          </p:nvSpPr>
          <p:spPr bwMode="auto">
            <a:xfrm>
              <a:off x="10009999" y="5082502"/>
              <a:ext cx="4848225" cy="2933699"/>
            </a:xfrm>
            <a:custGeom>
              <a:avLst/>
              <a:gdLst/>
              <a:ahLst/>
              <a:cxnLst/>
              <a:rect l="l" t="t" r="r" b="b"/>
              <a:pathLst>
                <a:path w="4848225" h="2933700" extrusionOk="0">
                  <a:moveTo>
                    <a:pt x="4848224" y="0"/>
                  </a:moveTo>
                  <a:lnTo>
                    <a:pt x="0" y="0"/>
                  </a:lnTo>
                  <a:lnTo>
                    <a:pt x="0" y="2933699"/>
                  </a:lnTo>
                  <a:lnTo>
                    <a:pt x="4848224" y="2933699"/>
                  </a:lnTo>
                  <a:lnTo>
                    <a:pt x="4848224" y="0"/>
                  </a:lnTo>
                  <a:close/>
                </a:path>
              </a:pathLst>
            </a:custGeom>
            <a:solidFill>
              <a:srgbClr val="0E2A4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1" name="object 21"/>
            <p:cNvSpPr/>
            <p:nvPr/>
          </p:nvSpPr>
          <p:spPr bwMode="auto">
            <a:xfrm>
              <a:off x="9272498" y="5485015"/>
              <a:ext cx="6325235" cy="2955290"/>
            </a:xfrm>
            <a:custGeom>
              <a:avLst/>
              <a:gdLst/>
              <a:ahLst/>
              <a:cxnLst/>
              <a:rect l="l" t="t" r="r" b="b"/>
              <a:pathLst>
                <a:path w="6325234" h="2955290" extrusionOk="0">
                  <a:moveTo>
                    <a:pt x="3072384" y="0"/>
                  </a:moveTo>
                  <a:lnTo>
                    <a:pt x="1014984" y="0"/>
                  </a:lnTo>
                  <a:lnTo>
                    <a:pt x="1014984" y="1038225"/>
                  </a:lnTo>
                  <a:lnTo>
                    <a:pt x="3072384" y="1038225"/>
                  </a:lnTo>
                  <a:lnTo>
                    <a:pt x="3072384" y="0"/>
                  </a:lnTo>
                  <a:close/>
                </a:path>
                <a:path w="6325234" h="2955290" extrusionOk="0">
                  <a:moveTo>
                    <a:pt x="6324879" y="2787485"/>
                  </a:moveTo>
                  <a:lnTo>
                    <a:pt x="0" y="2787485"/>
                  </a:lnTo>
                  <a:lnTo>
                    <a:pt x="0" y="2954921"/>
                  </a:lnTo>
                  <a:lnTo>
                    <a:pt x="6324879" y="2954921"/>
                  </a:lnTo>
                  <a:lnTo>
                    <a:pt x="6324879" y="2787485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2" name="object 22"/>
            <p:cNvSpPr/>
            <p:nvPr/>
          </p:nvSpPr>
          <p:spPr bwMode="auto">
            <a:xfrm>
              <a:off x="10442497" y="5667502"/>
              <a:ext cx="590549" cy="590549"/>
            </a:xfrm>
            <a:custGeom>
              <a:avLst/>
              <a:gdLst/>
              <a:ahLst/>
              <a:cxnLst/>
              <a:rect l="l" t="t" r="r" b="b"/>
              <a:pathLst>
                <a:path w="590550" h="590550" extrusionOk="0">
                  <a:moveTo>
                    <a:pt x="590549" y="0"/>
                  </a:moveTo>
                  <a:lnTo>
                    <a:pt x="0" y="0"/>
                  </a:lnTo>
                  <a:lnTo>
                    <a:pt x="0" y="590549"/>
                  </a:lnTo>
                  <a:lnTo>
                    <a:pt x="590549" y="590549"/>
                  </a:lnTo>
                  <a:lnTo>
                    <a:pt x="5905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3" name="object 23"/>
            <p:cNvSpPr/>
            <p:nvPr/>
          </p:nvSpPr>
          <p:spPr bwMode="auto">
            <a:xfrm>
              <a:off x="11002504" y="7070001"/>
              <a:ext cx="1818005" cy="657225"/>
            </a:xfrm>
            <a:custGeom>
              <a:avLst/>
              <a:gdLst/>
              <a:ahLst/>
              <a:cxnLst/>
              <a:rect l="l" t="t" r="r" b="b"/>
              <a:pathLst>
                <a:path w="1818004" h="657225" extrusionOk="0">
                  <a:moveTo>
                    <a:pt x="0" y="0"/>
                  </a:moveTo>
                  <a:lnTo>
                    <a:pt x="0" y="657224"/>
                  </a:lnTo>
                  <a:lnTo>
                    <a:pt x="1817509" y="657224"/>
                  </a:lnTo>
                  <a:lnTo>
                    <a:pt x="18175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4" name="object 24"/>
            <p:cNvSpPr/>
            <p:nvPr/>
          </p:nvSpPr>
          <p:spPr bwMode="auto">
            <a:xfrm>
              <a:off x="11119993" y="7220013"/>
              <a:ext cx="1360170" cy="305435"/>
            </a:xfrm>
            <a:custGeom>
              <a:avLst/>
              <a:gdLst/>
              <a:ahLst/>
              <a:cxnLst/>
              <a:rect l="l" t="t" r="r" b="b"/>
              <a:pathLst>
                <a:path w="1360170" h="305434" extrusionOk="0">
                  <a:moveTo>
                    <a:pt x="1047750" y="202501"/>
                  </a:moveTo>
                  <a:lnTo>
                    <a:pt x="0" y="202501"/>
                  </a:lnTo>
                  <a:lnTo>
                    <a:pt x="0" y="304901"/>
                  </a:lnTo>
                  <a:lnTo>
                    <a:pt x="1047750" y="304901"/>
                  </a:lnTo>
                  <a:lnTo>
                    <a:pt x="1047750" y="202501"/>
                  </a:lnTo>
                  <a:close/>
                </a:path>
                <a:path w="1360170" h="305434" extrusionOk="0">
                  <a:moveTo>
                    <a:pt x="1359992" y="0"/>
                  </a:moveTo>
                  <a:lnTo>
                    <a:pt x="0" y="0"/>
                  </a:lnTo>
                  <a:lnTo>
                    <a:pt x="0" y="104775"/>
                  </a:lnTo>
                  <a:lnTo>
                    <a:pt x="1359992" y="104775"/>
                  </a:lnTo>
                  <a:lnTo>
                    <a:pt x="1359992" y="0"/>
                  </a:lnTo>
                  <a:close/>
                </a:path>
              </a:pathLst>
            </a:custGeom>
            <a:solidFill>
              <a:srgbClr val="0E2A4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5" name="object 25"/>
            <p:cNvSpPr/>
            <p:nvPr/>
          </p:nvSpPr>
          <p:spPr bwMode="auto">
            <a:xfrm>
              <a:off x="10359998" y="7070001"/>
              <a:ext cx="647700" cy="657225"/>
            </a:xfrm>
            <a:custGeom>
              <a:avLst/>
              <a:gdLst/>
              <a:ahLst/>
              <a:cxnLst/>
              <a:rect l="l" t="t" r="r" b="b"/>
              <a:pathLst>
                <a:path w="647700" h="657225" extrusionOk="0">
                  <a:moveTo>
                    <a:pt x="0" y="0"/>
                  </a:moveTo>
                  <a:lnTo>
                    <a:pt x="0" y="657224"/>
                  </a:lnTo>
                  <a:lnTo>
                    <a:pt x="647407" y="657224"/>
                  </a:lnTo>
                  <a:lnTo>
                    <a:pt x="6474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6" name="object 26"/>
            <p:cNvSpPr/>
            <p:nvPr/>
          </p:nvSpPr>
          <p:spPr bwMode="auto">
            <a:xfrm>
              <a:off x="10487506" y="7290003"/>
              <a:ext cx="419100" cy="217804"/>
            </a:xfrm>
            <a:custGeom>
              <a:avLst/>
              <a:gdLst/>
              <a:ahLst/>
              <a:cxnLst/>
              <a:rect l="l" t="t" r="r" b="b"/>
              <a:pathLst>
                <a:path w="419100" h="217804" extrusionOk="0">
                  <a:moveTo>
                    <a:pt x="34988" y="2501"/>
                  </a:moveTo>
                  <a:lnTo>
                    <a:pt x="19989" y="2501"/>
                  </a:lnTo>
                  <a:lnTo>
                    <a:pt x="12477" y="4997"/>
                  </a:lnTo>
                  <a:lnTo>
                    <a:pt x="7492" y="9994"/>
                  </a:lnTo>
                  <a:lnTo>
                    <a:pt x="1870" y="19719"/>
                  </a:lnTo>
                  <a:lnTo>
                    <a:pt x="0" y="29661"/>
                  </a:lnTo>
                  <a:lnTo>
                    <a:pt x="1870" y="39168"/>
                  </a:lnTo>
                  <a:lnTo>
                    <a:pt x="7492" y="47485"/>
                  </a:lnTo>
                  <a:lnTo>
                    <a:pt x="192430" y="209930"/>
                  </a:lnTo>
                  <a:lnTo>
                    <a:pt x="197434" y="214934"/>
                  </a:lnTo>
                  <a:lnTo>
                    <a:pt x="204927" y="217436"/>
                  </a:lnTo>
                  <a:lnTo>
                    <a:pt x="217423" y="217436"/>
                  </a:lnTo>
                  <a:lnTo>
                    <a:pt x="224916" y="214934"/>
                  </a:lnTo>
                  <a:lnTo>
                    <a:pt x="229920" y="209930"/>
                  </a:lnTo>
                  <a:lnTo>
                    <a:pt x="292630" y="154952"/>
                  </a:lnTo>
                  <a:lnTo>
                    <a:pt x="209918" y="154952"/>
                  </a:lnTo>
                  <a:lnTo>
                    <a:pt x="47485" y="9994"/>
                  </a:lnTo>
                  <a:lnTo>
                    <a:pt x="42481" y="4991"/>
                  </a:lnTo>
                  <a:lnTo>
                    <a:pt x="34988" y="2501"/>
                  </a:lnTo>
                  <a:close/>
                </a:path>
                <a:path w="419100" h="217804" extrusionOk="0">
                  <a:moveTo>
                    <a:pt x="394855" y="0"/>
                  </a:moveTo>
                  <a:lnTo>
                    <a:pt x="387362" y="0"/>
                  </a:lnTo>
                  <a:lnTo>
                    <a:pt x="379856" y="2501"/>
                  </a:lnTo>
                  <a:lnTo>
                    <a:pt x="374865" y="9994"/>
                  </a:lnTo>
                  <a:lnTo>
                    <a:pt x="209918" y="154952"/>
                  </a:lnTo>
                  <a:lnTo>
                    <a:pt x="292630" y="154952"/>
                  </a:lnTo>
                  <a:lnTo>
                    <a:pt x="412356" y="49987"/>
                  </a:lnTo>
                  <a:lnTo>
                    <a:pt x="419099" y="38937"/>
                  </a:lnTo>
                  <a:lnTo>
                    <a:pt x="419099" y="15813"/>
                  </a:lnTo>
                  <a:lnTo>
                    <a:pt x="410221" y="4991"/>
                  </a:lnTo>
                  <a:lnTo>
                    <a:pt x="3948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7" name="object 27"/>
            <p:cNvSpPr/>
            <p:nvPr/>
          </p:nvSpPr>
          <p:spPr bwMode="auto">
            <a:xfrm>
              <a:off x="11367503" y="6585000"/>
              <a:ext cx="1407794" cy="309880"/>
            </a:xfrm>
            <a:custGeom>
              <a:avLst/>
              <a:gdLst/>
              <a:ahLst/>
              <a:cxnLst/>
              <a:rect l="l" t="t" r="r" b="b"/>
              <a:pathLst>
                <a:path w="1407795" h="309879" extrusionOk="0">
                  <a:moveTo>
                    <a:pt x="1407426" y="0"/>
                  </a:moveTo>
                  <a:lnTo>
                    <a:pt x="0" y="0"/>
                  </a:lnTo>
                  <a:lnTo>
                    <a:pt x="0" y="309854"/>
                  </a:lnTo>
                  <a:lnTo>
                    <a:pt x="1407426" y="309854"/>
                  </a:lnTo>
                  <a:lnTo>
                    <a:pt x="1407426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8" name="object 28"/>
            <p:cNvSpPr/>
            <p:nvPr/>
          </p:nvSpPr>
          <p:spPr bwMode="auto">
            <a:xfrm>
              <a:off x="11367503" y="6202502"/>
              <a:ext cx="1407794" cy="309880"/>
            </a:xfrm>
            <a:custGeom>
              <a:avLst/>
              <a:gdLst/>
              <a:ahLst/>
              <a:cxnLst/>
              <a:rect l="l" t="t" r="r" b="b"/>
              <a:pathLst>
                <a:path w="1407795" h="309879" extrusionOk="0">
                  <a:moveTo>
                    <a:pt x="1407426" y="0"/>
                  </a:moveTo>
                  <a:lnTo>
                    <a:pt x="0" y="0"/>
                  </a:lnTo>
                  <a:lnTo>
                    <a:pt x="0" y="309854"/>
                  </a:lnTo>
                  <a:lnTo>
                    <a:pt x="1407426" y="309854"/>
                  </a:lnTo>
                  <a:lnTo>
                    <a:pt x="14074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9" name="object 29"/>
            <p:cNvSpPr/>
            <p:nvPr/>
          </p:nvSpPr>
          <p:spPr bwMode="auto">
            <a:xfrm>
              <a:off x="12775056" y="6205004"/>
              <a:ext cx="309880" cy="309880"/>
            </a:xfrm>
            <a:custGeom>
              <a:avLst/>
              <a:gdLst/>
              <a:ahLst/>
              <a:cxnLst/>
              <a:rect l="l" t="t" r="r" b="b"/>
              <a:pathLst>
                <a:path w="309880" h="309879" extrusionOk="0">
                  <a:moveTo>
                    <a:pt x="309753" y="0"/>
                  </a:moveTo>
                  <a:lnTo>
                    <a:pt x="0" y="0"/>
                  </a:lnTo>
                  <a:lnTo>
                    <a:pt x="0" y="309854"/>
                  </a:lnTo>
                  <a:lnTo>
                    <a:pt x="309753" y="309854"/>
                  </a:lnTo>
                  <a:lnTo>
                    <a:pt x="309753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0" name="object 30"/>
            <p:cNvSpPr/>
            <p:nvPr/>
          </p:nvSpPr>
          <p:spPr bwMode="auto">
            <a:xfrm>
              <a:off x="12775043" y="6205004"/>
              <a:ext cx="309880" cy="309880"/>
            </a:xfrm>
            <a:custGeom>
              <a:avLst/>
              <a:gdLst/>
              <a:ahLst/>
              <a:cxnLst/>
              <a:rect l="l" t="t" r="r" b="b"/>
              <a:pathLst>
                <a:path w="309880" h="309879" extrusionOk="0">
                  <a:moveTo>
                    <a:pt x="0" y="0"/>
                  </a:moveTo>
                  <a:lnTo>
                    <a:pt x="0" y="309854"/>
                  </a:lnTo>
                  <a:lnTo>
                    <a:pt x="309752" y="309854"/>
                  </a:lnTo>
                  <a:lnTo>
                    <a:pt x="30975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4988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1" name="object 31"/>
            <p:cNvSpPr/>
            <p:nvPr/>
          </p:nvSpPr>
          <p:spPr bwMode="auto">
            <a:xfrm>
              <a:off x="13159992" y="6364999"/>
              <a:ext cx="1485900" cy="1427480"/>
            </a:xfrm>
            <a:custGeom>
              <a:avLst/>
              <a:gdLst/>
              <a:ahLst/>
              <a:cxnLst/>
              <a:rect l="l" t="t" r="r" b="b"/>
              <a:pathLst>
                <a:path w="1485900" h="1427479" extrusionOk="0">
                  <a:moveTo>
                    <a:pt x="0" y="0"/>
                  </a:moveTo>
                  <a:lnTo>
                    <a:pt x="0" y="1427416"/>
                  </a:lnTo>
                  <a:lnTo>
                    <a:pt x="1485899" y="1427416"/>
                  </a:lnTo>
                  <a:lnTo>
                    <a:pt x="14858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2" name="object 32"/>
            <p:cNvSpPr/>
            <p:nvPr/>
          </p:nvSpPr>
          <p:spPr bwMode="auto">
            <a:xfrm>
              <a:off x="13337540" y="6429996"/>
              <a:ext cx="1249045" cy="1247775"/>
            </a:xfrm>
            <a:custGeom>
              <a:avLst/>
              <a:gdLst/>
              <a:ahLst/>
              <a:cxnLst/>
              <a:rect l="l" t="t" r="r" b="b"/>
              <a:pathLst>
                <a:path w="1249044" h="1247775" extrusionOk="0">
                  <a:moveTo>
                    <a:pt x="843902" y="609879"/>
                  </a:moveTo>
                  <a:lnTo>
                    <a:pt x="843610" y="609003"/>
                  </a:lnTo>
                  <a:lnTo>
                    <a:pt x="838923" y="601395"/>
                  </a:lnTo>
                  <a:lnTo>
                    <a:pt x="832345" y="594956"/>
                  </a:lnTo>
                  <a:lnTo>
                    <a:pt x="549897" y="310007"/>
                  </a:lnTo>
                  <a:lnTo>
                    <a:pt x="543433" y="304888"/>
                  </a:lnTo>
                  <a:lnTo>
                    <a:pt x="535546" y="300939"/>
                  </a:lnTo>
                  <a:lnTo>
                    <a:pt x="526719" y="298399"/>
                  </a:lnTo>
                  <a:lnTo>
                    <a:pt x="517385" y="297510"/>
                  </a:lnTo>
                  <a:lnTo>
                    <a:pt x="499859" y="301053"/>
                  </a:lnTo>
                  <a:lnTo>
                    <a:pt x="485571" y="310946"/>
                  </a:lnTo>
                  <a:lnTo>
                    <a:pt x="475957" y="325983"/>
                  </a:lnTo>
                  <a:lnTo>
                    <a:pt x="472427" y="345008"/>
                  </a:lnTo>
                  <a:lnTo>
                    <a:pt x="474967" y="345008"/>
                  </a:lnTo>
                  <a:lnTo>
                    <a:pt x="474967" y="909904"/>
                  </a:lnTo>
                  <a:lnTo>
                    <a:pt x="477367" y="927112"/>
                  </a:lnTo>
                  <a:lnTo>
                    <a:pt x="486803" y="940828"/>
                  </a:lnTo>
                  <a:lnTo>
                    <a:pt x="500926" y="950315"/>
                  </a:lnTo>
                  <a:lnTo>
                    <a:pt x="516839" y="954735"/>
                  </a:lnTo>
                  <a:lnTo>
                    <a:pt x="518680" y="954735"/>
                  </a:lnTo>
                  <a:lnTo>
                    <a:pt x="832345" y="659942"/>
                  </a:lnTo>
                  <a:lnTo>
                    <a:pt x="843902" y="638263"/>
                  </a:lnTo>
                  <a:lnTo>
                    <a:pt x="843902" y="609879"/>
                  </a:lnTo>
                  <a:close/>
                </a:path>
                <a:path w="1249044" h="1247775" extrusionOk="0">
                  <a:moveTo>
                    <a:pt x="1248460" y="612584"/>
                  </a:moveTo>
                  <a:lnTo>
                    <a:pt x="1246314" y="573341"/>
                  </a:lnTo>
                  <a:lnTo>
                    <a:pt x="1241717" y="534403"/>
                  </a:lnTo>
                  <a:lnTo>
                    <a:pt x="1234719" y="495884"/>
                  </a:lnTo>
                  <a:lnTo>
                    <a:pt x="1225372" y="457898"/>
                  </a:lnTo>
                  <a:lnTo>
                    <a:pt x="1213739" y="420585"/>
                  </a:lnTo>
                  <a:lnTo>
                    <a:pt x="1199845" y="384060"/>
                  </a:lnTo>
                  <a:lnTo>
                    <a:pt x="1183754" y="348449"/>
                  </a:lnTo>
                  <a:lnTo>
                    <a:pt x="1165517" y="313855"/>
                  </a:lnTo>
                  <a:lnTo>
                    <a:pt x="1161262" y="306870"/>
                  </a:lnTo>
                  <a:lnTo>
                    <a:pt x="1161262" y="622490"/>
                  </a:lnTo>
                  <a:lnTo>
                    <a:pt x="1159941" y="658406"/>
                  </a:lnTo>
                  <a:lnTo>
                    <a:pt x="1155661" y="697407"/>
                  </a:lnTo>
                  <a:lnTo>
                    <a:pt x="1148600" y="735926"/>
                  </a:lnTo>
                  <a:lnTo>
                    <a:pt x="1138821" y="773798"/>
                  </a:lnTo>
                  <a:lnTo>
                    <a:pt x="1126413" y="810869"/>
                  </a:lnTo>
                  <a:lnTo>
                    <a:pt x="1111415" y="846975"/>
                  </a:lnTo>
                  <a:lnTo>
                    <a:pt x="1093914" y="881938"/>
                  </a:lnTo>
                  <a:lnTo>
                    <a:pt x="1073962" y="915606"/>
                  </a:lnTo>
                  <a:lnTo>
                    <a:pt x="1051636" y="947801"/>
                  </a:lnTo>
                  <a:lnTo>
                    <a:pt x="1026998" y="978369"/>
                  </a:lnTo>
                  <a:lnTo>
                    <a:pt x="1000112" y="1007148"/>
                  </a:lnTo>
                  <a:lnTo>
                    <a:pt x="971042" y="1033970"/>
                  </a:lnTo>
                  <a:lnTo>
                    <a:pt x="939876" y="1058659"/>
                  </a:lnTo>
                  <a:lnTo>
                    <a:pt x="906653" y="1081062"/>
                  </a:lnTo>
                  <a:lnTo>
                    <a:pt x="871448" y="1101013"/>
                  </a:lnTo>
                  <a:lnTo>
                    <a:pt x="834339" y="1118349"/>
                  </a:lnTo>
                  <a:lnTo>
                    <a:pt x="795388" y="1132903"/>
                  </a:lnTo>
                  <a:lnTo>
                    <a:pt x="754646" y="1144498"/>
                  </a:lnTo>
                  <a:lnTo>
                    <a:pt x="712190" y="1152994"/>
                  </a:lnTo>
                  <a:lnTo>
                    <a:pt x="668096" y="1158214"/>
                  </a:lnTo>
                  <a:lnTo>
                    <a:pt x="622427" y="1159979"/>
                  </a:lnTo>
                  <a:lnTo>
                    <a:pt x="573798" y="1157770"/>
                  </a:lnTo>
                  <a:lnTo>
                    <a:pt x="526376" y="1151267"/>
                  </a:lnTo>
                  <a:lnTo>
                    <a:pt x="480364" y="1140663"/>
                  </a:lnTo>
                  <a:lnTo>
                    <a:pt x="435965" y="1126147"/>
                  </a:lnTo>
                  <a:lnTo>
                    <a:pt x="393344" y="1107922"/>
                  </a:lnTo>
                  <a:lnTo>
                    <a:pt x="352704" y="1086192"/>
                  </a:lnTo>
                  <a:lnTo>
                    <a:pt x="314248" y="1061135"/>
                  </a:lnTo>
                  <a:lnTo>
                    <a:pt x="278155" y="1032967"/>
                  </a:lnTo>
                  <a:lnTo>
                    <a:pt x="244627" y="1001864"/>
                  </a:lnTo>
                  <a:lnTo>
                    <a:pt x="213855" y="968032"/>
                  </a:lnTo>
                  <a:lnTo>
                    <a:pt x="186029" y="931659"/>
                  </a:lnTo>
                  <a:lnTo>
                    <a:pt x="161340" y="892949"/>
                  </a:lnTo>
                  <a:lnTo>
                    <a:pt x="139979" y="852106"/>
                  </a:lnTo>
                  <a:lnTo>
                    <a:pt x="122148" y="809294"/>
                  </a:lnTo>
                  <a:lnTo>
                    <a:pt x="108026" y="764743"/>
                  </a:lnTo>
                  <a:lnTo>
                    <a:pt x="97828" y="718629"/>
                  </a:lnTo>
                  <a:lnTo>
                    <a:pt x="91719" y="671144"/>
                  </a:lnTo>
                  <a:lnTo>
                    <a:pt x="89916" y="622490"/>
                  </a:lnTo>
                  <a:lnTo>
                    <a:pt x="92316" y="569760"/>
                  </a:lnTo>
                  <a:lnTo>
                    <a:pt x="99377" y="519137"/>
                  </a:lnTo>
                  <a:lnTo>
                    <a:pt x="110807" y="470712"/>
                  </a:lnTo>
                  <a:lnTo>
                    <a:pt x="126352" y="424637"/>
                  </a:lnTo>
                  <a:lnTo>
                    <a:pt x="145745" y="381000"/>
                  </a:lnTo>
                  <a:lnTo>
                    <a:pt x="168719" y="339915"/>
                  </a:lnTo>
                  <a:lnTo>
                    <a:pt x="195008" y="301498"/>
                  </a:lnTo>
                  <a:lnTo>
                    <a:pt x="224358" y="265861"/>
                  </a:lnTo>
                  <a:lnTo>
                    <a:pt x="256489" y="233133"/>
                  </a:lnTo>
                  <a:lnTo>
                    <a:pt x="291147" y="203403"/>
                  </a:lnTo>
                  <a:lnTo>
                    <a:pt x="328053" y="176796"/>
                  </a:lnTo>
                  <a:lnTo>
                    <a:pt x="366953" y="153428"/>
                  </a:lnTo>
                  <a:lnTo>
                    <a:pt x="407593" y="133413"/>
                  </a:lnTo>
                  <a:lnTo>
                    <a:pt x="449681" y="116852"/>
                  </a:lnTo>
                  <a:lnTo>
                    <a:pt x="492975" y="103873"/>
                  </a:lnTo>
                  <a:lnTo>
                    <a:pt x="537197" y="94576"/>
                  </a:lnTo>
                  <a:lnTo>
                    <a:pt x="582079" y="89090"/>
                  </a:lnTo>
                  <a:lnTo>
                    <a:pt x="627380" y="87503"/>
                  </a:lnTo>
                  <a:lnTo>
                    <a:pt x="677011" y="89865"/>
                  </a:lnTo>
                  <a:lnTo>
                    <a:pt x="726427" y="97002"/>
                  </a:lnTo>
                  <a:lnTo>
                    <a:pt x="775373" y="109004"/>
                  </a:lnTo>
                  <a:lnTo>
                    <a:pt x="823620" y="125945"/>
                  </a:lnTo>
                  <a:lnTo>
                    <a:pt x="870927" y="147929"/>
                  </a:lnTo>
                  <a:lnTo>
                    <a:pt x="917054" y="175044"/>
                  </a:lnTo>
                  <a:lnTo>
                    <a:pt x="961758" y="207378"/>
                  </a:lnTo>
                  <a:lnTo>
                    <a:pt x="1004824" y="244995"/>
                  </a:lnTo>
                  <a:lnTo>
                    <a:pt x="1035469" y="278384"/>
                  </a:lnTo>
                  <a:lnTo>
                    <a:pt x="1062596" y="313105"/>
                  </a:lnTo>
                  <a:lnTo>
                    <a:pt x="1086294" y="348983"/>
                  </a:lnTo>
                  <a:lnTo>
                    <a:pt x="1106614" y="385876"/>
                  </a:lnTo>
                  <a:lnTo>
                    <a:pt x="1123632" y="423608"/>
                  </a:lnTo>
                  <a:lnTo>
                    <a:pt x="1137399" y="462013"/>
                  </a:lnTo>
                  <a:lnTo>
                    <a:pt x="1147991" y="500926"/>
                  </a:lnTo>
                  <a:lnTo>
                    <a:pt x="1155484" y="540194"/>
                  </a:lnTo>
                  <a:lnTo>
                    <a:pt x="1159929" y="579628"/>
                  </a:lnTo>
                  <a:lnTo>
                    <a:pt x="1161262" y="622490"/>
                  </a:lnTo>
                  <a:lnTo>
                    <a:pt x="1161262" y="306870"/>
                  </a:lnTo>
                  <a:lnTo>
                    <a:pt x="1122794" y="248259"/>
                  </a:lnTo>
                  <a:lnTo>
                    <a:pt x="1098410" y="217487"/>
                  </a:lnTo>
                  <a:lnTo>
                    <a:pt x="1072070" y="188239"/>
                  </a:lnTo>
                  <a:lnTo>
                    <a:pt x="1043851" y="160629"/>
                  </a:lnTo>
                  <a:lnTo>
                    <a:pt x="1013764" y="134785"/>
                  </a:lnTo>
                  <a:lnTo>
                    <a:pt x="981900" y="110820"/>
                  </a:lnTo>
                  <a:lnTo>
                    <a:pt x="948270" y="88861"/>
                  </a:lnTo>
                  <a:lnTo>
                    <a:pt x="912952" y="69037"/>
                  </a:lnTo>
                  <a:lnTo>
                    <a:pt x="875995" y="51447"/>
                  </a:lnTo>
                  <a:lnTo>
                    <a:pt x="837425" y="36245"/>
                  </a:lnTo>
                  <a:lnTo>
                    <a:pt x="797318" y="23520"/>
                  </a:lnTo>
                  <a:lnTo>
                    <a:pt x="755713" y="13411"/>
                  </a:lnTo>
                  <a:lnTo>
                    <a:pt x="712660" y="6045"/>
                  </a:lnTo>
                  <a:lnTo>
                    <a:pt x="668210" y="1536"/>
                  </a:lnTo>
                  <a:lnTo>
                    <a:pt x="622427" y="0"/>
                  </a:lnTo>
                  <a:lnTo>
                    <a:pt x="573938" y="1866"/>
                  </a:lnTo>
                  <a:lnTo>
                    <a:pt x="526453" y="7378"/>
                  </a:lnTo>
                  <a:lnTo>
                    <a:pt x="480098" y="16383"/>
                  </a:lnTo>
                  <a:lnTo>
                    <a:pt x="435013" y="28752"/>
                  </a:lnTo>
                  <a:lnTo>
                    <a:pt x="391350" y="44361"/>
                  </a:lnTo>
                  <a:lnTo>
                    <a:pt x="349237" y="63068"/>
                  </a:lnTo>
                  <a:lnTo>
                    <a:pt x="308825" y="84721"/>
                  </a:lnTo>
                  <a:lnTo>
                    <a:pt x="270243" y="109207"/>
                  </a:lnTo>
                  <a:lnTo>
                    <a:pt x="233641" y="136385"/>
                  </a:lnTo>
                  <a:lnTo>
                    <a:pt x="199161" y="166103"/>
                  </a:lnTo>
                  <a:lnTo>
                    <a:pt x="166941" y="198234"/>
                  </a:lnTo>
                  <a:lnTo>
                    <a:pt x="137121" y="232651"/>
                  </a:lnTo>
                  <a:lnTo>
                    <a:pt x="109842" y="269214"/>
                  </a:lnTo>
                  <a:lnTo>
                    <a:pt x="85242" y="307784"/>
                  </a:lnTo>
                  <a:lnTo>
                    <a:pt x="63474" y="348208"/>
                  </a:lnTo>
                  <a:lnTo>
                    <a:pt x="44665" y="390385"/>
                  </a:lnTo>
                  <a:lnTo>
                    <a:pt x="28956" y="434149"/>
                  </a:lnTo>
                  <a:lnTo>
                    <a:pt x="16497" y="479386"/>
                  </a:lnTo>
                  <a:lnTo>
                    <a:pt x="7416" y="525945"/>
                  </a:lnTo>
                  <a:lnTo>
                    <a:pt x="1879" y="573697"/>
                  </a:lnTo>
                  <a:lnTo>
                    <a:pt x="0" y="622490"/>
                  </a:lnTo>
                  <a:lnTo>
                    <a:pt x="2057" y="675208"/>
                  </a:lnTo>
                  <a:lnTo>
                    <a:pt x="8102" y="726122"/>
                  </a:lnTo>
                  <a:lnTo>
                    <a:pt x="17957" y="775195"/>
                  </a:lnTo>
                  <a:lnTo>
                    <a:pt x="31419" y="822312"/>
                  </a:lnTo>
                  <a:lnTo>
                    <a:pt x="48298" y="867410"/>
                  </a:lnTo>
                  <a:lnTo>
                    <a:pt x="68414" y="910386"/>
                  </a:lnTo>
                  <a:lnTo>
                    <a:pt x="91554" y="951191"/>
                  </a:lnTo>
                  <a:lnTo>
                    <a:pt x="117551" y="989736"/>
                  </a:lnTo>
                  <a:lnTo>
                    <a:pt x="146189" y="1025918"/>
                  </a:lnTo>
                  <a:lnTo>
                    <a:pt x="177304" y="1059675"/>
                  </a:lnTo>
                  <a:lnTo>
                    <a:pt x="210680" y="1090917"/>
                  </a:lnTo>
                  <a:lnTo>
                    <a:pt x="246138" y="1119568"/>
                  </a:lnTo>
                  <a:lnTo>
                    <a:pt x="283489" y="1145552"/>
                  </a:lnTo>
                  <a:lnTo>
                    <a:pt x="322541" y="1168781"/>
                  </a:lnTo>
                  <a:lnTo>
                    <a:pt x="363093" y="1189177"/>
                  </a:lnTo>
                  <a:lnTo>
                    <a:pt x="404964" y="1206665"/>
                  </a:lnTo>
                  <a:lnTo>
                    <a:pt x="447954" y="1221143"/>
                  </a:lnTo>
                  <a:lnTo>
                    <a:pt x="491896" y="1232547"/>
                  </a:lnTo>
                  <a:lnTo>
                    <a:pt x="536562" y="1240790"/>
                  </a:lnTo>
                  <a:lnTo>
                    <a:pt x="581787" y="1245806"/>
                  </a:lnTo>
                  <a:lnTo>
                    <a:pt x="627380" y="1247482"/>
                  </a:lnTo>
                  <a:lnTo>
                    <a:pt x="673239" y="1245755"/>
                  </a:lnTo>
                  <a:lnTo>
                    <a:pt x="719201" y="1240485"/>
                  </a:lnTo>
                  <a:lnTo>
                    <a:pt x="765048" y="1231620"/>
                  </a:lnTo>
                  <a:lnTo>
                    <a:pt x="810552" y="1219085"/>
                  </a:lnTo>
                  <a:lnTo>
                    <a:pt x="855510" y="1202804"/>
                  </a:lnTo>
                  <a:lnTo>
                    <a:pt x="899731" y="1182687"/>
                  </a:lnTo>
                  <a:lnTo>
                    <a:pt x="940612" y="1159979"/>
                  </a:lnTo>
                  <a:lnTo>
                    <a:pt x="942987" y="1158671"/>
                  </a:lnTo>
                  <a:lnTo>
                    <a:pt x="985062" y="1130681"/>
                  </a:lnTo>
                  <a:lnTo>
                    <a:pt x="1025766" y="1098651"/>
                  </a:lnTo>
                  <a:lnTo>
                    <a:pt x="1064895" y="1062482"/>
                  </a:lnTo>
                  <a:lnTo>
                    <a:pt x="1096048" y="1029157"/>
                  </a:lnTo>
                  <a:lnTo>
                    <a:pt x="1124153" y="994664"/>
                  </a:lnTo>
                  <a:lnTo>
                    <a:pt x="1149261" y="959129"/>
                  </a:lnTo>
                  <a:lnTo>
                    <a:pt x="1171422" y="922680"/>
                  </a:lnTo>
                  <a:lnTo>
                    <a:pt x="1190675" y="885431"/>
                  </a:lnTo>
                  <a:lnTo>
                    <a:pt x="1207084" y="847509"/>
                  </a:lnTo>
                  <a:lnTo>
                    <a:pt x="1220685" y="809028"/>
                  </a:lnTo>
                  <a:lnTo>
                    <a:pt x="1231544" y="770115"/>
                  </a:lnTo>
                  <a:lnTo>
                    <a:pt x="1239697" y="730897"/>
                  </a:lnTo>
                  <a:lnTo>
                    <a:pt x="1245196" y="691489"/>
                  </a:lnTo>
                  <a:lnTo>
                    <a:pt x="1248105" y="652005"/>
                  </a:lnTo>
                  <a:lnTo>
                    <a:pt x="1248460" y="612584"/>
                  </a:lnTo>
                  <a:close/>
                </a:path>
              </a:pathLst>
            </a:custGeom>
            <a:solidFill>
              <a:srgbClr val="0E2A4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3" name="object 33"/>
            <p:cNvSpPr/>
            <p:nvPr/>
          </p:nvSpPr>
          <p:spPr bwMode="auto">
            <a:xfrm>
              <a:off x="13719936" y="2735008"/>
              <a:ext cx="2950209" cy="3920490"/>
            </a:xfrm>
            <a:custGeom>
              <a:avLst/>
              <a:gdLst/>
              <a:ahLst/>
              <a:cxnLst/>
              <a:rect l="l" t="t" r="r" b="b"/>
              <a:pathLst>
                <a:path w="2950209" h="3920490" extrusionOk="0">
                  <a:moveTo>
                    <a:pt x="2702433" y="0"/>
                  </a:moveTo>
                  <a:lnTo>
                    <a:pt x="229997" y="0"/>
                  </a:lnTo>
                  <a:lnTo>
                    <a:pt x="182609" y="5802"/>
                  </a:lnTo>
                  <a:lnTo>
                    <a:pt x="138553" y="20658"/>
                  </a:lnTo>
                  <a:lnTo>
                    <a:pt x="98824" y="43543"/>
                  </a:lnTo>
                  <a:lnTo>
                    <a:pt x="64420" y="73431"/>
                  </a:lnTo>
                  <a:lnTo>
                    <a:pt x="36339" y="109295"/>
                  </a:lnTo>
                  <a:lnTo>
                    <a:pt x="15577" y="150111"/>
                  </a:lnTo>
                  <a:lnTo>
                    <a:pt x="3131" y="194852"/>
                  </a:lnTo>
                  <a:lnTo>
                    <a:pt x="0" y="242493"/>
                  </a:lnTo>
                  <a:lnTo>
                    <a:pt x="0" y="3667480"/>
                  </a:lnTo>
                  <a:lnTo>
                    <a:pt x="4553" y="3716371"/>
                  </a:lnTo>
                  <a:lnTo>
                    <a:pt x="17666" y="3762830"/>
                  </a:lnTo>
                  <a:lnTo>
                    <a:pt x="38515" y="3805596"/>
                  </a:lnTo>
                  <a:lnTo>
                    <a:pt x="66278" y="3843412"/>
                  </a:lnTo>
                  <a:lnTo>
                    <a:pt x="100130" y="3875016"/>
                  </a:lnTo>
                  <a:lnTo>
                    <a:pt x="139249" y="3899150"/>
                  </a:lnTo>
                  <a:lnTo>
                    <a:pt x="182812" y="3914554"/>
                  </a:lnTo>
                  <a:lnTo>
                    <a:pt x="229997" y="3919969"/>
                  </a:lnTo>
                  <a:lnTo>
                    <a:pt x="2702433" y="3919969"/>
                  </a:lnTo>
                  <a:lnTo>
                    <a:pt x="2752453" y="3913223"/>
                  </a:lnTo>
                  <a:lnTo>
                    <a:pt x="2798776" y="3897395"/>
                  </a:lnTo>
                  <a:lnTo>
                    <a:pt x="2840523" y="3873479"/>
                  </a:lnTo>
                  <a:lnTo>
                    <a:pt x="2876819" y="3842473"/>
                  </a:lnTo>
                  <a:lnTo>
                    <a:pt x="2906787" y="3805374"/>
                  </a:lnTo>
                  <a:lnTo>
                    <a:pt x="2929550" y="3763178"/>
                  </a:lnTo>
                  <a:lnTo>
                    <a:pt x="2944232" y="3716881"/>
                  </a:lnTo>
                  <a:lnTo>
                    <a:pt x="2949956" y="3667480"/>
                  </a:lnTo>
                  <a:lnTo>
                    <a:pt x="2949956" y="242493"/>
                  </a:lnTo>
                  <a:lnTo>
                    <a:pt x="2944128" y="194032"/>
                  </a:lnTo>
                  <a:lnTo>
                    <a:pt x="2929193" y="148706"/>
                  </a:lnTo>
                  <a:lnTo>
                    <a:pt x="2906117" y="107540"/>
                  </a:lnTo>
                  <a:lnTo>
                    <a:pt x="2875867" y="71559"/>
                  </a:lnTo>
                  <a:lnTo>
                    <a:pt x="2839407" y="41790"/>
                  </a:lnTo>
                  <a:lnTo>
                    <a:pt x="2797704" y="19256"/>
                  </a:lnTo>
                  <a:lnTo>
                    <a:pt x="2751724" y="4985"/>
                  </a:lnTo>
                  <a:lnTo>
                    <a:pt x="2702433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4" name="object 34"/>
            <p:cNvSpPr/>
            <p:nvPr/>
          </p:nvSpPr>
          <p:spPr bwMode="auto">
            <a:xfrm>
              <a:off x="13952474" y="3022498"/>
              <a:ext cx="2482850" cy="3467100"/>
            </a:xfrm>
            <a:custGeom>
              <a:avLst/>
              <a:gdLst/>
              <a:ahLst/>
              <a:cxnLst/>
              <a:rect l="l" t="t" r="r" b="b"/>
              <a:pathLst>
                <a:path w="2482850" h="3467100" extrusionOk="0">
                  <a:moveTo>
                    <a:pt x="1389367" y="3277857"/>
                  </a:moveTo>
                  <a:lnTo>
                    <a:pt x="1372476" y="3231134"/>
                  </a:lnTo>
                  <a:lnTo>
                    <a:pt x="1348651" y="3199168"/>
                  </a:lnTo>
                  <a:lnTo>
                    <a:pt x="1317231" y="3174047"/>
                  </a:lnTo>
                  <a:lnTo>
                    <a:pt x="1279080" y="3157817"/>
                  </a:lnTo>
                  <a:lnTo>
                    <a:pt x="1235062" y="3152521"/>
                  </a:lnTo>
                  <a:lnTo>
                    <a:pt x="1183843" y="3160509"/>
                  </a:lnTo>
                  <a:lnTo>
                    <a:pt x="1139837" y="3182899"/>
                  </a:lnTo>
                  <a:lnTo>
                    <a:pt x="1105446" y="3217291"/>
                  </a:lnTo>
                  <a:lnTo>
                    <a:pt x="1083043" y="3261283"/>
                  </a:lnTo>
                  <a:lnTo>
                    <a:pt x="1075042" y="3312477"/>
                  </a:lnTo>
                  <a:lnTo>
                    <a:pt x="1083767" y="3365309"/>
                  </a:lnTo>
                  <a:lnTo>
                    <a:pt x="1107605" y="3408921"/>
                  </a:lnTo>
                  <a:lnTo>
                    <a:pt x="1143076" y="3441852"/>
                  </a:lnTo>
                  <a:lnTo>
                    <a:pt x="1186726" y="3462667"/>
                  </a:lnTo>
                  <a:lnTo>
                    <a:pt x="1214259" y="3466808"/>
                  </a:lnTo>
                  <a:lnTo>
                    <a:pt x="1265847" y="3466808"/>
                  </a:lnTo>
                  <a:lnTo>
                    <a:pt x="1321816" y="3443567"/>
                  </a:lnTo>
                  <a:lnTo>
                    <a:pt x="1374571" y="3386772"/>
                  </a:lnTo>
                  <a:lnTo>
                    <a:pt x="1389367" y="3348774"/>
                  </a:lnTo>
                  <a:lnTo>
                    <a:pt x="1389367" y="3277857"/>
                  </a:lnTo>
                  <a:close/>
                </a:path>
                <a:path w="2482850" h="3467100" extrusionOk="0">
                  <a:moveTo>
                    <a:pt x="2482469" y="0"/>
                  </a:moveTo>
                  <a:lnTo>
                    <a:pt x="0" y="0"/>
                  </a:lnTo>
                  <a:lnTo>
                    <a:pt x="0" y="3002457"/>
                  </a:lnTo>
                  <a:lnTo>
                    <a:pt x="2482469" y="3002457"/>
                  </a:lnTo>
                  <a:lnTo>
                    <a:pt x="2482469" y="0"/>
                  </a:lnTo>
                  <a:close/>
                </a:path>
              </a:pathLst>
            </a:custGeom>
            <a:solidFill>
              <a:srgbClr val="0E2A4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5" name="object 35"/>
            <p:cNvSpPr/>
            <p:nvPr/>
          </p:nvSpPr>
          <p:spPr bwMode="auto">
            <a:xfrm>
              <a:off x="15155035" y="3462503"/>
              <a:ext cx="1170305" cy="1162050"/>
            </a:xfrm>
            <a:custGeom>
              <a:avLst/>
              <a:gdLst/>
              <a:ahLst/>
              <a:cxnLst/>
              <a:rect l="l" t="t" r="r" b="b"/>
              <a:pathLst>
                <a:path w="1170305" h="1162050" extrusionOk="0">
                  <a:moveTo>
                    <a:pt x="872362" y="997394"/>
                  </a:moveTo>
                  <a:lnTo>
                    <a:pt x="299973" y="997394"/>
                  </a:lnTo>
                  <a:lnTo>
                    <a:pt x="343396" y="1025045"/>
                  </a:lnTo>
                  <a:lnTo>
                    <a:pt x="390556" y="1048010"/>
                  </a:lnTo>
                  <a:lnTo>
                    <a:pt x="440527" y="1066288"/>
                  </a:lnTo>
                  <a:lnTo>
                    <a:pt x="492378" y="1079880"/>
                  </a:lnTo>
                  <a:lnTo>
                    <a:pt x="492378" y="1162049"/>
                  </a:lnTo>
                  <a:lnTo>
                    <a:pt x="674877" y="1162049"/>
                  </a:lnTo>
                  <a:lnTo>
                    <a:pt x="674877" y="1079880"/>
                  </a:lnTo>
                  <a:lnTo>
                    <a:pt x="726880" y="1067696"/>
                  </a:lnTo>
                  <a:lnTo>
                    <a:pt x="777430" y="1049886"/>
                  </a:lnTo>
                  <a:lnTo>
                    <a:pt x="826075" y="1026452"/>
                  </a:lnTo>
                  <a:lnTo>
                    <a:pt x="872362" y="997394"/>
                  </a:lnTo>
                  <a:close/>
                </a:path>
                <a:path w="1170305" h="1162050" extrusionOk="0">
                  <a:moveTo>
                    <a:pt x="998701" y="997394"/>
                  </a:moveTo>
                  <a:lnTo>
                    <a:pt x="872362" y="997394"/>
                  </a:lnTo>
                  <a:lnTo>
                    <a:pt x="934973" y="1062380"/>
                  </a:lnTo>
                  <a:lnTo>
                    <a:pt x="998701" y="997394"/>
                  </a:lnTo>
                  <a:close/>
                </a:path>
                <a:path w="1170305" h="1162050" extrusionOk="0">
                  <a:moveTo>
                    <a:pt x="234949" y="104990"/>
                  </a:moveTo>
                  <a:lnTo>
                    <a:pt x="104901" y="234975"/>
                  </a:lnTo>
                  <a:lnTo>
                    <a:pt x="167512" y="297472"/>
                  </a:lnTo>
                  <a:lnTo>
                    <a:pt x="139868" y="342343"/>
                  </a:lnTo>
                  <a:lnTo>
                    <a:pt x="117173" y="389959"/>
                  </a:lnTo>
                  <a:lnTo>
                    <a:pt x="99629" y="439486"/>
                  </a:lnTo>
                  <a:lnTo>
                    <a:pt x="87502" y="489953"/>
                  </a:lnTo>
                  <a:lnTo>
                    <a:pt x="0" y="489953"/>
                  </a:lnTo>
                  <a:lnTo>
                    <a:pt x="0" y="674928"/>
                  </a:lnTo>
                  <a:lnTo>
                    <a:pt x="87502" y="674928"/>
                  </a:lnTo>
                  <a:lnTo>
                    <a:pt x="99629" y="725390"/>
                  </a:lnTo>
                  <a:lnTo>
                    <a:pt x="117173" y="774917"/>
                  </a:lnTo>
                  <a:lnTo>
                    <a:pt x="139884" y="822570"/>
                  </a:lnTo>
                  <a:lnTo>
                    <a:pt x="167512" y="867409"/>
                  </a:lnTo>
                  <a:lnTo>
                    <a:pt x="104901" y="929893"/>
                  </a:lnTo>
                  <a:lnTo>
                    <a:pt x="234949" y="1059891"/>
                  </a:lnTo>
                  <a:lnTo>
                    <a:pt x="299973" y="997394"/>
                  </a:lnTo>
                  <a:lnTo>
                    <a:pt x="998701" y="997394"/>
                  </a:lnTo>
                  <a:lnTo>
                    <a:pt x="1064894" y="929893"/>
                  </a:lnTo>
                  <a:lnTo>
                    <a:pt x="1014539" y="877404"/>
                  </a:lnTo>
                  <a:lnTo>
                    <a:pt x="582421" y="877404"/>
                  </a:lnTo>
                  <a:lnTo>
                    <a:pt x="537393" y="874033"/>
                  </a:lnTo>
                  <a:lnTo>
                    <a:pt x="494886" y="864279"/>
                  </a:lnTo>
                  <a:lnTo>
                    <a:pt x="455289" y="848680"/>
                  </a:lnTo>
                  <a:lnTo>
                    <a:pt x="418992" y="827778"/>
                  </a:lnTo>
                  <a:lnTo>
                    <a:pt x="386382" y="802110"/>
                  </a:lnTo>
                  <a:lnTo>
                    <a:pt x="357849" y="772217"/>
                  </a:lnTo>
                  <a:lnTo>
                    <a:pt x="333782" y="738637"/>
                  </a:lnTo>
                  <a:lnTo>
                    <a:pt x="314569" y="701911"/>
                  </a:lnTo>
                  <a:lnTo>
                    <a:pt x="300599" y="662577"/>
                  </a:lnTo>
                  <a:lnTo>
                    <a:pt x="292261" y="621175"/>
                  </a:lnTo>
                  <a:lnTo>
                    <a:pt x="289944" y="578244"/>
                  </a:lnTo>
                  <a:lnTo>
                    <a:pt x="294036" y="534323"/>
                  </a:lnTo>
                  <a:lnTo>
                    <a:pt x="304926" y="489953"/>
                  </a:lnTo>
                  <a:lnTo>
                    <a:pt x="323215" y="447017"/>
                  </a:lnTo>
                  <a:lnTo>
                    <a:pt x="347628" y="408475"/>
                  </a:lnTo>
                  <a:lnTo>
                    <a:pt x="377491" y="374737"/>
                  </a:lnTo>
                  <a:lnTo>
                    <a:pt x="412130" y="346214"/>
                  </a:lnTo>
                  <a:lnTo>
                    <a:pt x="450871" y="323315"/>
                  </a:lnTo>
                  <a:lnTo>
                    <a:pt x="493039" y="306451"/>
                  </a:lnTo>
                  <a:lnTo>
                    <a:pt x="537961" y="296032"/>
                  </a:lnTo>
                  <a:lnTo>
                    <a:pt x="584961" y="292468"/>
                  </a:lnTo>
                  <a:lnTo>
                    <a:pt x="1009739" y="292468"/>
                  </a:lnTo>
                  <a:lnTo>
                    <a:pt x="1064894" y="234975"/>
                  </a:lnTo>
                  <a:lnTo>
                    <a:pt x="997440" y="167487"/>
                  </a:lnTo>
                  <a:lnTo>
                    <a:pt x="299960" y="167474"/>
                  </a:lnTo>
                  <a:lnTo>
                    <a:pt x="234949" y="104990"/>
                  </a:lnTo>
                  <a:close/>
                </a:path>
                <a:path w="1170305" h="1162050" extrusionOk="0">
                  <a:moveTo>
                    <a:pt x="1009739" y="292468"/>
                  </a:moveTo>
                  <a:lnTo>
                    <a:pt x="584961" y="292468"/>
                  </a:lnTo>
                  <a:lnTo>
                    <a:pt x="629449" y="295838"/>
                  </a:lnTo>
                  <a:lnTo>
                    <a:pt x="671505" y="305585"/>
                  </a:lnTo>
                  <a:lnTo>
                    <a:pt x="710741" y="321161"/>
                  </a:lnTo>
                  <a:lnTo>
                    <a:pt x="746768" y="342022"/>
                  </a:lnTo>
                  <a:lnTo>
                    <a:pt x="779197" y="367620"/>
                  </a:lnTo>
                  <a:lnTo>
                    <a:pt x="807640" y="397410"/>
                  </a:lnTo>
                  <a:lnTo>
                    <a:pt x="831707" y="430846"/>
                  </a:lnTo>
                  <a:lnTo>
                    <a:pt x="851011" y="467381"/>
                  </a:lnTo>
                  <a:lnTo>
                    <a:pt x="865161" y="506469"/>
                  </a:lnTo>
                  <a:lnTo>
                    <a:pt x="873769" y="547564"/>
                  </a:lnTo>
                  <a:lnTo>
                    <a:pt x="876447" y="590120"/>
                  </a:lnTo>
                  <a:lnTo>
                    <a:pt x="872806" y="633591"/>
                  </a:lnTo>
                  <a:lnTo>
                    <a:pt x="862456" y="677430"/>
                  </a:lnTo>
                  <a:lnTo>
                    <a:pt x="844282" y="719652"/>
                  </a:lnTo>
                  <a:lnTo>
                    <a:pt x="820189" y="757889"/>
                  </a:lnTo>
                  <a:lnTo>
                    <a:pt x="790823" y="791674"/>
                  </a:lnTo>
                  <a:lnTo>
                    <a:pt x="756824" y="820537"/>
                  </a:lnTo>
                  <a:lnTo>
                    <a:pt x="718837" y="844010"/>
                  </a:lnTo>
                  <a:lnTo>
                    <a:pt x="677505" y="861625"/>
                  </a:lnTo>
                  <a:lnTo>
                    <a:pt x="633470" y="872912"/>
                  </a:lnTo>
                  <a:lnTo>
                    <a:pt x="587374" y="877404"/>
                  </a:lnTo>
                  <a:lnTo>
                    <a:pt x="1014539" y="877404"/>
                  </a:lnTo>
                  <a:lnTo>
                    <a:pt x="1004950" y="867409"/>
                  </a:lnTo>
                  <a:lnTo>
                    <a:pt x="1031093" y="822570"/>
                  </a:lnTo>
                  <a:lnTo>
                    <a:pt x="1053020" y="774917"/>
                  </a:lnTo>
                  <a:lnTo>
                    <a:pt x="1070280" y="725390"/>
                  </a:lnTo>
                  <a:lnTo>
                    <a:pt x="1082420" y="674928"/>
                  </a:lnTo>
                  <a:lnTo>
                    <a:pt x="1169923" y="674928"/>
                  </a:lnTo>
                  <a:lnTo>
                    <a:pt x="1169923" y="492442"/>
                  </a:lnTo>
                  <a:lnTo>
                    <a:pt x="1082420" y="492442"/>
                  </a:lnTo>
                  <a:lnTo>
                    <a:pt x="1070280" y="440536"/>
                  </a:lnTo>
                  <a:lnTo>
                    <a:pt x="1053020" y="390269"/>
                  </a:lnTo>
                  <a:lnTo>
                    <a:pt x="1031073" y="342309"/>
                  </a:lnTo>
                  <a:lnTo>
                    <a:pt x="1004950" y="297459"/>
                  </a:lnTo>
                  <a:lnTo>
                    <a:pt x="1009739" y="292468"/>
                  </a:lnTo>
                  <a:close/>
                </a:path>
                <a:path w="1170305" h="1162050" extrusionOk="0">
                  <a:moveTo>
                    <a:pt x="587374" y="439953"/>
                  </a:moveTo>
                  <a:lnTo>
                    <a:pt x="538899" y="447652"/>
                  </a:lnTo>
                  <a:lnTo>
                    <a:pt x="497026" y="469149"/>
                  </a:lnTo>
                  <a:lnTo>
                    <a:pt x="464150" y="502045"/>
                  </a:lnTo>
                  <a:lnTo>
                    <a:pt x="442668" y="543943"/>
                  </a:lnTo>
                  <a:lnTo>
                    <a:pt x="434974" y="592442"/>
                  </a:lnTo>
                  <a:lnTo>
                    <a:pt x="443407" y="644052"/>
                  </a:lnTo>
                  <a:lnTo>
                    <a:pt x="466470" y="686786"/>
                  </a:lnTo>
                  <a:lnTo>
                    <a:pt x="500811" y="718962"/>
                  </a:lnTo>
                  <a:lnTo>
                    <a:pt x="543077" y="738899"/>
                  </a:lnTo>
                  <a:lnTo>
                    <a:pt x="589914" y="744918"/>
                  </a:lnTo>
                  <a:lnTo>
                    <a:pt x="617956" y="742106"/>
                  </a:lnTo>
                  <a:lnTo>
                    <a:pt x="672228" y="719608"/>
                  </a:lnTo>
                  <a:lnTo>
                    <a:pt x="723255" y="665249"/>
                  </a:lnTo>
                  <a:lnTo>
                    <a:pt x="737747" y="627510"/>
                  </a:lnTo>
                  <a:lnTo>
                    <a:pt x="741722" y="588640"/>
                  </a:lnTo>
                  <a:lnTo>
                    <a:pt x="735941" y="550571"/>
                  </a:lnTo>
                  <a:lnTo>
                    <a:pt x="721167" y="515239"/>
                  </a:lnTo>
                  <a:lnTo>
                    <a:pt x="698161" y="484577"/>
                  </a:lnTo>
                  <a:lnTo>
                    <a:pt x="667686" y="460519"/>
                  </a:lnTo>
                  <a:lnTo>
                    <a:pt x="630503" y="445000"/>
                  </a:lnTo>
                  <a:lnTo>
                    <a:pt x="587374" y="439953"/>
                  </a:lnTo>
                  <a:close/>
                </a:path>
                <a:path w="1170305" h="1162050" extrusionOk="0">
                  <a:moveTo>
                    <a:pt x="674877" y="0"/>
                  </a:moveTo>
                  <a:lnTo>
                    <a:pt x="492378" y="0"/>
                  </a:lnTo>
                  <a:lnTo>
                    <a:pt x="492378" y="84988"/>
                  </a:lnTo>
                  <a:lnTo>
                    <a:pt x="440527" y="97175"/>
                  </a:lnTo>
                  <a:lnTo>
                    <a:pt x="390556" y="114988"/>
                  </a:lnTo>
                  <a:lnTo>
                    <a:pt x="343396" y="138427"/>
                  </a:lnTo>
                  <a:lnTo>
                    <a:pt x="299973" y="167487"/>
                  </a:lnTo>
                  <a:lnTo>
                    <a:pt x="997440" y="167487"/>
                  </a:lnTo>
                  <a:lnTo>
                    <a:pt x="872362" y="167474"/>
                  </a:lnTo>
                  <a:lnTo>
                    <a:pt x="827486" y="140175"/>
                  </a:lnTo>
                  <a:lnTo>
                    <a:pt x="779287" y="117797"/>
                  </a:lnTo>
                  <a:lnTo>
                    <a:pt x="728255" y="99636"/>
                  </a:lnTo>
                  <a:lnTo>
                    <a:pt x="674877" y="84988"/>
                  </a:lnTo>
                  <a:lnTo>
                    <a:pt x="674877" y="0"/>
                  </a:lnTo>
                  <a:close/>
                </a:path>
                <a:path w="1170305" h="1162050" extrusionOk="0">
                  <a:moveTo>
                    <a:pt x="934973" y="104990"/>
                  </a:moveTo>
                  <a:lnTo>
                    <a:pt x="872362" y="167474"/>
                  </a:lnTo>
                  <a:lnTo>
                    <a:pt x="997427" y="167474"/>
                  </a:lnTo>
                  <a:lnTo>
                    <a:pt x="934973" y="10499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6" name="object 36"/>
            <p:cNvSpPr/>
            <p:nvPr/>
          </p:nvSpPr>
          <p:spPr bwMode="auto">
            <a:xfrm>
              <a:off x="14214983" y="3665004"/>
              <a:ext cx="1510030" cy="2087880"/>
            </a:xfrm>
            <a:custGeom>
              <a:avLst/>
              <a:gdLst/>
              <a:ahLst/>
              <a:cxnLst/>
              <a:rect l="l" t="t" r="r" b="b"/>
              <a:pathLst>
                <a:path w="1510030" h="2087879" extrusionOk="0">
                  <a:moveTo>
                    <a:pt x="547230" y="449554"/>
                  </a:moveTo>
                  <a:lnTo>
                    <a:pt x="530504" y="378434"/>
                  </a:lnTo>
                  <a:lnTo>
                    <a:pt x="474586" y="330403"/>
                  </a:lnTo>
                  <a:lnTo>
                    <a:pt x="434975" y="322478"/>
                  </a:lnTo>
                  <a:lnTo>
                    <a:pt x="392099" y="331317"/>
                  </a:lnTo>
                  <a:lnTo>
                    <a:pt x="356235" y="355612"/>
                  </a:lnTo>
                  <a:lnTo>
                    <a:pt x="331597" y="392087"/>
                  </a:lnTo>
                  <a:lnTo>
                    <a:pt x="322453" y="437476"/>
                  </a:lnTo>
                  <a:lnTo>
                    <a:pt x="332333" y="483920"/>
                  </a:lnTo>
                  <a:lnTo>
                    <a:pt x="358406" y="520293"/>
                  </a:lnTo>
                  <a:lnTo>
                    <a:pt x="395262" y="544004"/>
                  </a:lnTo>
                  <a:lnTo>
                    <a:pt x="437515" y="552475"/>
                  </a:lnTo>
                  <a:lnTo>
                    <a:pt x="458025" y="550570"/>
                  </a:lnTo>
                  <a:lnTo>
                    <a:pt x="497243" y="534543"/>
                  </a:lnTo>
                  <a:lnTo>
                    <a:pt x="537832" y="486346"/>
                  </a:lnTo>
                  <a:lnTo>
                    <a:pt x="547230" y="449554"/>
                  </a:lnTo>
                  <a:close/>
                </a:path>
                <a:path w="1510030" h="2087879" extrusionOk="0">
                  <a:moveTo>
                    <a:pt x="862457" y="362470"/>
                  </a:moveTo>
                  <a:lnTo>
                    <a:pt x="799973" y="362470"/>
                  </a:lnTo>
                  <a:lnTo>
                    <a:pt x="790587" y="323697"/>
                  </a:lnTo>
                  <a:lnTo>
                    <a:pt x="777468" y="286550"/>
                  </a:lnTo>
                  <a:lnTo>
                    <a:pt x="760628" y="251752"/>
                  </a:lnTo>
                  <a:lnTo>
                    <a:pt x="740029" y="219989"/>
                  </a:lnTo>
                  <a:lnTo>
                    <a:pt x="744753" y="214985"/>
                  </a:lnTo>
                  <a:lnTo>
                    <a:pt x="784987" y="172491"/>
                  </a:lnTo>
                  <a:lnTo>
                    <a:pt x="736206" y="124993"/>
                  </a:lnTo>
                  <a:lnTo>
                    <a:pt x="689991" y="79984"/>
                  </a:lnTo>
                  <a:lnTo>
                    <a:pt x="647865" y="122161"/>
                  </a:lnTo>
                  <a:lnTo>
                    <a:pt x="647865" y="453339"/>
                  </a:lnTo>
                  <a:lnTo>
                    <a:pt x="637540" y="499973"/>
                  </a:lnTo>
                  <a:lnTo>
                    <a:pt x="619201" y="541286"/>
                  </a:lnTo>
                  <a:lnTo>
                    <a:pt x="592683" y="577100"/>
                  </a:lnTo>
                  <a:lnTo>
                    <a:pt x="559371" y="606526"/>
                  </a:lnTo>
                  <a:lnTo>
                    <a:pt x="520623" y="628675"/>
                  </a:lnTo>
                  <a:lnTo>
                    <a:pt x="477850" y="642620"/>
                  </a:lnTo>
                  <a:lnTo>
                    <a:pt x="432435" y="647458"/>
                  </a:lnTo>
                  <a:lnTo>
                    <a:pt x="385000" y="641553"/>
                  </a:lnTo>
                  <a:lnTo>
                    <a:pt x="341617" y="626313"/>
                  </a:lnTo>
                  <a:lnTo>
                    <a:pt x="303199" y="602932"/>
                  </a:lnTo>
                  <a:lnTo>
                    <a:pt x="270637" y="572643"/>
                  </a:lnTo>
                  <a:lnTo>
                    <a:pt x="244843" y="536651"/>
                  </a:lnTo>
                  <a:lnTo>
                    <a:pt x="226720" y="496176"/>
                  </a:lnTo>
                  <a:lnTo>
                    <a:pt x="217170" y="452437"/>
                  </a:lnTo>
                  <a:lnTo>
                    <a:pt x="217119" y="406628"/>
                  </a:lnTo>
                  <a:lnTo>
                    <a:pt x="226898" y="362470"/>
                  </a:lnTo>
                  <a:lnTo>
                    <a:pt x="227457" y="359981"/>
                  </a:lnTo>
                  <a:lnTo>
                    <a:pt x="225044" y="359981"/>
                  </a:lnTo>
                  <a:lnTo>
                    <a:pt x="243332" y="317817"/>
                  </a:lnTo>
                  <a:lnTo>
                    <a:pt x="269887" y="281838"/>
                  </a:lnTo>
                  <a:lnTo>
                    <a:pt x="303403" y="252793"/>
                  </a:lnTo>
                  <a:lnTo>
                    <a:pt x="342531" y="231470"/>
                  </a:lnTo>
                  <a:lnTo>
                    <a:pt x="385991" y="218617"/>
                  </a:lnTo>
                  <a:lnTo>
                    <a:pt x="432435" y="214985"/>
                  </a:lnTo>
                  <a:lnTo>
                    <a:pt x="479894" y="220154"/>
                  </a:lnTo>
                  <a:lnTo>
                    <a:pt x="523303" y="234823"/>
                  </a:lnTo>
                  <a:lnTo>
                    <a:pt x="561746" y="257771"/>
                  </a:lnTo>
                  <a:lnTo>
                    <a:pt x="594321" y="287743"/>
                  </a:lnTo>
                  <a:lnTo>
                    <a:pt x="620128" y="323532"/>
                  </a:lnTo>
                  <a:lnTo>
                    <a:pt x="638263" y="363880"/>
                  </a:lnTo>
                  <a:lnTo>
                    <a:pt x="647814" y="407555"/>
                  </a:lnTo>
                  <a:lnTo>
                    <a:pt x="647865" y="453339"/>
                  </a:lnTo>
                  <a:lnTo>
                    <a:pt x="647865" y="122161"/>
                  </a:lnTo>
                  <a:lnTo>
                    <a:pt x="645033" y="124993"/>
                  </a:lnTo>
                  <a:lnTo>
                    <a:pt x="611454" y="104381"/>
                  </a:lnTo>
                  <a:lnTo>
                    <a:pt x="575322" y="87503"/>
                  </a:lnTo>
                  <a:lnTo>
                    <a:pt x="537781" y="74371"/>
                  </a:lnTo>
                  <a:lnTo>
                    <a:pt x="499999" y="64998"/>
                  </a:lnTo>
                  <a:lnTo>
                    <a:pt x="499999" y="0"/>
                  </a:lnTo>
                  <a:lnTo>
                    <a:pt x="362458" y="0"/>
                  </a:lnTo>
                  <a:lnTo>
                    <a:pt x="362458" y="64998"/>
                  </a:lnTo>
                  <a:lnTo>
                    <a:pt x="325120" y="74371"/>
                  </a:lnTo>
                  <a:lnTo>
                    <a:pt x="288442" y="87503"/>
                  </a:lnTo>
                  <a:lnTo>
                    <a:pt x="253149" y="104381"/>
                  </a:lnTo>
                  <a:lnTo>
                    <a:pt x="219964" y="124993"/>
                  </a:lnTo>
                  <a:lnTo>
                    <a:pt x="175006" y="79984"/>
                  </a:lnTo>
                  <a:lnTo>
                    <a:pt x="77470" y="172491"/>
                  </a:lnTo>
                  <a:lnTo>
                    <a:pt x="124968" y="219989"/>
                  </a:lnTo>
                  <a:lnTo>
                    <a:pt x="104355" y="253161"/>
                  </a:lnTo>
                  <a:lnTo>
                    <a:pt x="87515" y="288429"/>
                  </a:lnTo>
                  <a:lnTo>
                    <a:pt x="74396" y="325107"/>
                  </a:lnTo>
                  <a:lnTo>
                    <a:pt x="65024" y="362470"/>
                  </a:lnTo>
                  <a:lnTo>
                    <a:pt x="62484" y="359981"/>
                  </a:lnTo>
                  <a:lnTo>
                    <a:pt x="0" y="359981"/>
                  </a:lnTo>
                  <a:lnTo>
                    <a:pt x="0" y="499973"/>
                  </a:lnTo>
                  <a:lnTo>
                    <a:pt x="62484" y="499973"/>
                  </a:lnTo>
                  <a:lnTo>
                    <a:pt x="71920" y="537400"/>
                  </a:lnTo>
                  <a:lnTo>
                    <a:pt x="85293" y="574040"/>
                  </a:lnTo>
                  <a:lnTo>
                    <a:pt x="102895" y="609307"/>
                  </a:lnTo>
                  <a:lnTo>
                    <a:pt x="124968" y="642467"/>
                  </a:lnTo>
                  <a:lnTo>
                    <a:pt x="77470" y="689965"/>
                  </a:lnTo>
                  <a:lnTo>
                    <a:pt x="172466" y="782459"/>
                  </a:lnTo>
                  <a:lnTo>
                    <a:pt x="217551" y="739952"/>
                  </a:lnTo>
                  <a:lnTo>
                    <a:pt x="250710" y="759142"/>
                  </a:lnTo>
                  <a:lnTo>
                    <a:pt x="286245" y="775284"/>
                  </a:lnTo>
                  <a:lnTo>
                    <a:pt x="323672" y="788136"/>
                  </a:lnTo>
                  <a:lnTo>
                    <a:pt x="362458" y="797458"/>
                  </a:lnTo>
                  <a:lnTo>
                    <a:pt x="362458" y="862457"/>
                  </a:lnTo>
                  <a:lnTo>
                    <a:pt x="499999" y="862457"/>
                  </a:lnTo>
                  <a:lnTo>
                    <a:pt x="499999" y="797458"/>
                  </a:lnTo>
                  <a:lnTo>
                    <a:pt x="537400" y="788123"/>
                  </a:lnTo>
                  <a:lnTo>
                    <a:pt x="574065" y="775271"/>
                  </a:lnTo>
                  <a:lnTo>
                    <a:pt x="609307" y="759142"/>
                  </a:lnTo>
                  <a:lnTo>
                    <a:pt x="642493" y="739952"/>
                  </a:lnTo>
                  <a:lnTo>
                    <a:pt x="689991" y="784961"/>
                  </a:lnTo>
                  <a:lnTo>
                    <a:pt x="736206" y="739952"/>
                  </a:lnTo>
                  <a:lnTo>
                    <a:pt x="784987" y="692467"/>
                  </a:lnTo>
                  <a:lnTo>
                    <a:pt x="742391" y="647458"/>
                  </a:lnTo>
                  <a:lnTo>
                    <a:pt x="740029" y="644956"/>
                  </a:lnTo>
                  <a:lnTo>
                    <a:pt x="760628" y="610362"/>
                  </a:lnTo>
                  <a:lnTo>
                    <a:pt x="777468" y="574344"/>
                  </a:lnTo>
                  <a:lnTo>
                    <a:pt x="790587" y="537362"/>
                  </a:lnTo>
                  <a:lnTo>
                    <a:pt x="799973" y="499973"/>
                  </a:lnTo>
                  <a:lnTo>
                    <a:pt x="862457" y="499973"/>
                  </a:lnTo>
                  <a:lnTo>
                    <a:pt x="862457" y="362470"/>
                  </a:lnTo>
                  <a:close/>
                </a:path>
                <a:path w="1510030" h="2087879" extrusionOk="0">
                  <a:moveTo>
                    <a:pt x="1040739" y="1476514"/>
                  </a:moveTo>
                  <a:lnTo>
                    <a:pt x="1040650" y="1437030"/>
                  </a:lnTo>
                  <a:lnTo>
                    <a:pt x="1031417" y="1399451"/>
                  </a:lnTo>
                  <a:lnTo>
                    <a:pt x="1013955" y="1365351"/>
                  </a:lnTo>
                  <a:lnTo>
                    <a:pt x="989177" y="1336294"/>
                  </a:lnTo>
                  <a:lnTo>
                    <a:pt x="957986" y="1313840"/>
                  </a:lnTo>
                  <a:lnTo>
                    <a:pt x="921283" y="1299552"/>
                  </a:lnTo>
                  <a:lnTo>
                    <a:pt x="879983" y="1294993"/>
                  </a:lnTo>
                  <a:lnTo>
                    <a:pt x="872845" y="1295044"/>
                  </a:lnTo>
                  <a:lnTo>
                    <a:pt x="809980" y="1309471"/>
                  </a:lnTo>
                  <a:lnTo>
                    <a:pt x="773493" y="1331658"/>
                  </a:lnTo>
                  <a:lnTo>
                    <a:pt x="744372" y="1362176"/>
                  </a:lnTo>
                  <a:lnTo>
                    <a:pt x="723988" y="1399159"/>
                  </a:lnTo>
                  <a:lnTo>
                    <a:pt x="713740" y="1440713"/>
                  </a:lnTo>
                  <a:lnTo>
                    <a:pt x="715010" y="1484985"/>
                  </a:lnTo>
                  <a:lnTo>
                    <a:pt x="730478" y="1532890"/>
                  </a:lnTo>
                  <a:lnTo>
                    <a:pt x="757237" y="1571193"/>
                  </a:lnTo>
                  <a:lnTo>
                    <a:pt x="792759" y="1599298"/>
                  </a:lnTo>
                  <a:lnTo>
                    <a:pt x="834504" y="1616595"/>
                  </a:lnTo>
                  <a:lnTo>
                    <a:pt x="879983" y="1622488"/>
                  </a:lnTo>
                  <a:lnTo>
                    <a:pt x="915746" y="1618627"/>
                  </a:lnTo>
                  <a:lnTo>
                    <a:pt x="982560" y="1585569"/>
                  </a:lnTo>
                  <a:lnTo>
                    <a:pt x="1009904" y="1554975"/>
                  </a:lnTo>
                  <a:lnTo>
                    <a:pt x="1030795" y="1516354"/>
                  </a:lnTo>
                  <a:lnTo>
                    <a:pt x="1040739" y="1476514"/>
                  </a:lnTo>
                  <a:close/>
                </a:path>
                <a:path w="1510030" h="2087879" extrusionOk="0">
                  <a:moveTo>
                    <a:pt x="1509903" y="1454988"/>
                  </a:moveTo>
                  <a:lnTo>
                    <a:pt x="1479854" y="1272489"/>
                  </a:lnTo>
                  <a:lnTo>
                    <a:pt x="1477391" y="1257490"/>
                  </a:lnTo>
                  <a:lnTo>
                    <a:pt x="1387348" y="1272489"/>
                  </a:lnTo>
                  <a:lnTo>
                    <a:pt x="1370609" y="1229918"/>
                  </a:lnTo>
                  <a:lnTo>
                    <a:pt x="1350378" y="1189253"/>
                  </a:lnTo>
                  <a:lnTo>
                    <a:pt x="1326692" y="1150543"/>
                  </a:lnTo>
                  <a:lnTo>
                    <a:pt x="1299883" y="1114183"/>
                  </a:lnTo>
                  <a:lnTo>
                    <a:pt x="1269873" y="1079995"/>
                  </a:lnTo>
                  <a:lnTo>
                    <a:pt x="1288199" y="1054989"/>
                  </a:lnTo>
                  <a:lnTo>
                    <a:pt x="1324864" y="1004989"/>
                  </a:lnTo>
                  <a:lnTo>
                    <a:pt x="1267028" y="962494"/>
                  </a:lnTo>
                  <a:lnTo>
                    <a:pt x="1189850" y="905789"/>
                  </a:lnTo>
                  <a:lnTo>
                    <a:pt x="1189850" y="1456220"/>
                  </a:lnTo>
                  <a:lnTo>
                    <a:pt x="1184910" y="1504988"/>
                  </a:lnTo>
                  <a:lnTo>
                    <a:pt x="1172603" y="1553997"/>
                  </a:lnTo>
                  <a:lnTo>
                    <a:pt x="1153045" y="1599361"/>
                  </a:lnTo>
                  <a:lnTo>
                    <a:pt x="1126921" y="1640509"/>
                  </a:lnTo>
                  <a:lnTo>
                    <a:pt x="1094943" y="1676857"/>
                  </a:lnTo>
                  <a:lnTo>
                    <a:pt x="1057795" y="1707819"/>
                  </a:lnTo>
                  <a:lnTo>
                    <a:pt x="1016190" y="1732800"/>
                  </a:lnTo>
                  <a:lnTo>
                    <a:pt x="970826" y="1751215"/>
                  </a:lnTo>
                  <a:lnTo>
                    <a:pt x="922401" y="1762480"/>
                  </a:lnTo>
                  <a:lnTo>
                    <a:pt x="885177" y="1766011"/>
                  </a:lnTo>
                  <a:lnTo>
                    <a:pt x="825271" y="1761477"/>
                  </a:lnTo>
                  <a:lnTo>
                    <a:pt x="780237" y="1751291"/>
                  </a:lnTo>
                  <a:lnTo>
                    <a:pt x="737895" y="1734947"/>
                  </a:lnTo>
                  <a:lnTo>
                    <a:pt x="698754" y="1712950"/>
                  </a:lnTo>
                  <a:lnTo>
                    <a:pt x="663333" y="1685810"/>
                  </a:lnTo>
                  <a:lnTo>
                    <a:pt x="632142" y="1654048"/>
                  </a:lnTo>
                  <a:lnTo>
                    <a:pt x="614400" y="1629981"/>
                  </a:lnTo>
                  <a:lnTo>
                    <a:pt x="605688" y="1618170"/>
                  </a:lnTo>
                  <a:lnTo>
                    <a:pt x="584479" y="1578686"/>
                  </a:lnTo>
                  <a:lnTo>
                    <a:pt x="569048" y="1536115"/>
                  </a:lnTo>
                  <a:lnTo>
                    <a:pt x="559904" y="1490967"/>
                  </a:lnTo>
                  <a:lnTo>
                    <a:pt x="557542" y="1443761"/>
                  </a:lnTo>
                  <a:lnTo>
                    <a:pt x="562483" y="1394980"/>
                  </a:lnTo>
                  <a:lnTo>
                    <a:pt x="573938" y="1346708"/>
                  </a:lnTo>
                  <a:lnTo>
                    <a:pt x="592924" y="1301711"/>
                  </a:lnTo>
                  <a:lnTo>
                    <a:pt x="618705" y="1260703"/>
                  </a:lnTo>
                  <a:lnTo>
                    <a:pt x="650582" y="1224368"/>
                  </a:lnTo>
                  <a:lnTo>
                    <a:pt x="687857" y="1193431"/>
                  </a:lnTo>
                  <a:lnTo>
                    <a:pt x="729818" y="1168590"/>
                  </a:lnTo>
                  <a:lnTo>
                    <a:pt x="775766" y="1150543"/>
                  </a:lnTo>
                  <a:lnTo>
                    <a:pt x="824992" y="1139990"/>
                  </a:lnTo>
                  <a:lnTo>
                    <a:pt x="874903" y="1134986"/>
                  </a:lnTo>
                  <a:lnTo>
                    <a:pt x="922108" y="1138504"/>
                  </a:lnTo>
                  <a:lnTo>
                    <a:pt x="967143" y="1148689"/>
                  </a:lnTo>
                  <a:lnTo>
                    <a:pt x="1009484" y="1165034"/>
                  </a:lnTo>
                  <a:lnTo>
                    <a:pt x="1048626" y="1187030"/>
                  </a:lnTo>
                  <a:lnTo>
                    <a:pt x="1084046" y="1214170"/>
                  </a:lnTo>
                  <a:lnTo>
                    <a:pt x="1115250" y="1245933"/>
                  </a:lnTo>
                  <a:lnTo>
                    <a:pt x="1141691" y="1281811"/>
                  </a:lnTo>
                  <a:lnTo>
                    <a:pt x="1162900" y="1321295"/>
                  </a:lnTo>
                  <a:lnTo>
                    <a:pt x="1178331" y="1363865"/>
                  </a:lnTo>
                  <a:lnTo>
                    <a:pt x="1187475" y="1409014"/>
                  </a:lnTo>
                  <a:lnTo>
                    <a:pt x="1189850" y="1456220"/>
                  </a:lnTo>
                  <a:lnTo>
                    <a:pt x="1189850" y="905789"/>
                  </a:lnTo>
                  <a:lnTo>
                    <a:pt x="1164971" y="887501"/>
                  </a:lnTo>
                  <a:lnTo>
                    <a:pt x="1109980" y="962494"/>
                  </a:lnTo>
                  <a:lnTo>
                    <a:pt x="1058037" y="939495"/>
                  </a:lnTo>
                  <a:lnTo>
                    <a:pt x="1004011" y="922807"/>
                  </a:lnTo>
                  <a:lnTo>
                    <a:pt x="948575" y="912228"/>
                  </a:lnTo>
                  <a:lnTo>
                    <a:pt x="892429" y="907491"/>
                  </a:lnTo>
                  <a:lnTo>
                    <a:pt x="877443" y="814997"/>
                  </a:lnTo>
                  <a:lnTo>
                    <a:pt x="779907" y="832497"/>
                  </a:lnTo>
                  <a:lnTo>
                    <a:pt x="679958" y="847496"/>
                  </a:lnTo>
                  <a:lnTo>
                    <a:pt x="694944" y="937488"/>
                  </a:lnTo>
                  <a:lnTo>
                    <a:pt x="652360" y="954278"/>
                  </a:lnTo>
                  <a:lnTo>
                    <a:pt x="611720" y="974534"/>
                  </a:lnTo>
                  <a:lnTo>
                    <a:pt x="573125" y="998156"/>
                  </a:lnTo>
                  <a:lnTo>
                    <a:pt x="536702" y="1025017"/>
                  </a:lnTo>
                  <a:lnTo>
                    <a:pt x="502539" y="1054989"/>
                  </a:lnTo>
                  <a:lnTo>
                    <a:pt x="427482" y="1002487"/>
                  </a:lnTo>
                  <a:lnTo>
                    <a:pt x="310007" y="1159992"/>
                  </a:lnTo>
                  <a:lnTo>
                    <a:pt x="382524" y="1214983"/>
                  </a:lnTo>
                  <a:lnTo>
                    <a:pt x="364807" y="1256347"/>
                  </a:lnTo>
                  <a:lnTo>
                    <a:pt x="350697" y="1299273"/>
                  </a:lnTo>
                  <a:lnTo>
                    <a:pt x="340182" y="1343507"/>
                  </a:lnTo>
                  <a:lnTo>
                    <a:pt x="333260" y="1388833"/>
                  </a:lnTo>
                  <a:lnTo>
                    <a:pt x="329946" y="1434985"/>
                  </a:lnTo>
                  <a:lnTo>
                    <a:pt x="235077" y="1449984"/>
                  </a:lnTo>
                  <a:lnTo>
                    <a:pt x="267462" y="1644980"/>
                  </a:lnTo>
                  <a:lnTo>
                    <a:pt x="360045" y="1629981"/>
                  </a:lnTo>
                  <a:lnTo>
                    <a:pt x="376580" y="1671612"/>
                  </a:lnTo>
                  <a:lnTo>
                    <a:pt x="396367" y="1712150"/>
                  </a:lnTo>
                  <a:lnTo>
                    <a:pt x="419608" y="1751126"/>
                  </a:lnTo>
                  <a:lnTo>
                    <a:pt x="446582" y="1788071"/>
                  </a:lnTo>
                  <a:lnTo>
                    <a:pt x="477520" y="1822475"/>
                  </a:lnTo>
                  <a:lnTo>
                    <a:pt x="422529" y="1899983"/>
                  </a:lnTo>
                  <a:lnTo>
                    <a:pt x="582422" y="2014969"/>
                  </a:lnTo>
                  <a:lnTo>
                    <a:pt x="635000" y="1939975"/>
                  </a:lnTo>
                  <a:lnTo>
                    <a:pt x="676554" y="1957679"/>
                  </a:lnTo>
                  <a:lnTo>
                    <a:pt x="719937" y="1971776"/>
                  </a:lnTo>
                  <a:lnTo>
                    <a:pt x="764527" y="1982279"/>
                  </a:lnTo>
                  <a:lnTo>
                    <a:pt x="809739" y="1989188"/>
                  </a:lnTo>
                  <a:lnTo>
                    <a:pt x="854964" y="1992477"/>
                  </a:lnTo>
                  <a:lnTo>
                    <a:pt x="869950" y="2087473"/>
                  </a:lnTo>
                  <a:lnTo>
                    <a:pt x="1067435" y="2057476"/>
                  </a:lnTo>
                  <a:lnTo>
                    <a:pt x="1054989" y="1964982"/>
                  </a:lnTo>
                  <a:lnTo>
                    <a:pt x="1106792" y="1943468"/>
                  </a:lnTo>
                  <a:lnTo>
                    <a:pt x="1113218" y="1939975"/>
                  </a:lnTo>
                  <a:lnTo>
                    <a:pt x="1156487" y="1916544"/>
                  </a:lnTo>
                  <a:lnTo>
                    <a:pt x="1202893" y="1884476"/>
                  </a:lnTo>
                  <a:lnTo>
                    <a:pt x="1244854" y="1847481"/>
                  </a:lnTo>
                  <a:lnTo>
                    <a:pt x="1319911" y="1904974"/>
                  </a:lnTo>
                  <a:lnTo>
                    <a:pt x="1362113" y="1847481"/>
                  </a:lnTo>
                  <a:lnTo>
                    <a:pt x="1421942" y="1766011"/>
                  </a:lnTo>
                  <a:lnTo>
                    <a:pt x="1437386" y="1744980"/>
                  </a:lnTo>
                  <a:lnTo>
                    <a:pt x="1362329" y="1687487"/>
                  </a:lnTo>
                  <a:lnTo>
                    <a:pt x="1384300" y="1635582"/>
                  </a:lnTo>
                  <a:lnTo>
                    <a:pt x="1401127" y="1581556"/>
                  </a:lnTo>
                  <a:lnTo>
                    <a:pt x="1412328" y="1526120"/>
                  </a:lnTo>
                  <a:lnTo>
                    <a:pt x="1417447" y="1469986"/>
                  </a:lnTo>
                  <a:lnTo>
                    <a:pt x="1509903" y="14549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37" name="object 37"/>
          <p:cNvSpPr txBox="1">
            <a:spLocks noGrp="1"/>
          </p:cNvSpPr>
          <p:nvPr>
            <p:ph type="title"/>
          </p:nvPr>
        </p:nvSpPr>
        <p:spPr bwMode="auto">
          <a:xfrm>
            <a:off x="763740" y="1652880"/>
            <a:ext cx="814842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defRPr/>
            </a:pPr>
            <a:r>
              <a:rPr lang="ru-RU" sz="4000" b="0" i="0">
                <a:latin typeface="Roboto"/>
              </a:rPr>
              <a:t>Почему не подходит</a:t>
            </a:r>
            <a:r>
              <a:rPr lang="en-US" sz="4000" b="0" i="0">
                <a:latin typeface="Roboto"/>
              </a:rPr>
              <a:t>?</a:t>
            </a:r>
            <a:endParaRPr sz="4000" spc="-40"/>
          </a:p>
        </p:txBody>
      </p:sp>
      <p:sp>
        <p:nvSpPr>
          <p:cNvPr id="38" name="object 38"/>
          <p:cNvSpPr/>
          <p:nvPr/>
        </p:nvSpPr>
        <p:spPr bwMode="auto">
          <a:xfrm>
            <a:off x="0" y="2395156"/>
            <a:ext cx="6681470" cy="25400"/>
          </a:xfrm>
          <a:custGeom>
            <a:avLst/>
            <a:gdLst/>
            <a:ahLst/>
            <a:cxnLst/>
            <a:rect l="l" t="t" r="r" b="b"/>
            <a:pathLst>
              <a:path w="6681470" h="25400" extrusionOk="0">
                <a:moveTo>
                  <a:pt x="6681000" y="0"/>
                </a:moveTo>
                <a:lnTo>
                  <a:pt x="0" y="0"/>
                </a:lnTo>
                <a:lnTo>
                  <a:pt x="0" y="24993"/>
                </a:lnTo>
                <a:lnTo>
                  <a:pt x="6681000" y="24993"/>
                </a:lnTo>
                <a:lnTo>
                  <a:pt x="6681000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 bwMode="auto">
          <a:xfrm>
            <a:off x="7958181" y="6688823"/>
            <a:ext cx="2369185" cy="249324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0" indent="0" algn="ctr">
              <a:lnSpc>
                <a:spcPts val="2750"/>
              </a:lnSpc>
              <a:buNone/>
              <a:defRPr/>
            </a:pPr>
            <a:r>
              <a:rPr lang="ru-RU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Реализация механизма дозагрузки файлов, позволяющая в случае прерывания сигнала, продолжить загрузку с текущего места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 bwMode="auto">
          <a:xfrm>
            <a:off x="11861833" y="6703796"/>
            <a:ext cx="2316480" cy="17751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0" indent="0" algn="ctr">
              <a:lnSpc>
                <a:spcPts val="2750"/>
              </a:lnSpc>
              <a:buNone/>
              <a:defRPr/>
            </a:pP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Длительные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процессы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загрузки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и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передачи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тормозят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рабочие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процессы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и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снижают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общую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эффективность</a:t>
            </a:r>
            <a:r>
              <a:rPr lang="en-US" sz="1800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 bwMode="auto">
          <a:xfrm>
            <a:off x="3845534" y="6673850"/>
            <a:ext cx="2865119" cy="28573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0" indent="0" algn="ctr">
              <a:lnSpc>
                <a:spcPts val="2750"/>
              </a:lnSpc>
              <a:buNone/>
              <a:defRPr/>
            </a:pP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Существующие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инструменты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для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передачи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файлов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часто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неэффективны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при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работе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с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большими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объемами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данных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,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страдая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от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медленной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скорости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и </a:t>
            </a:r>
            <a:r>
              <a:rPr lang="en-US" sz="1800" b="1" dirty="0" err="1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нестабильности</a:t>
            </a:r>
            <a:r>
              <a:rPr lang="en-US" sz="1800" b="1" dirty="0">
                <a:solidFill>
                  <a:srgbClr val="C7CDD6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.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object 5"/>
          <p:cNvGrpSpPr/>
          <p:nvPr/>
        </p:nvGrpSpPr>
        <p:grpSpPr bwMode="auto">
          <a:xfrm>
            <a:off x="3832504" y="3760000"/>
            <a:ext cx="2865120" cy="3072765"/>
            <a:chOff x="3832504" y="3760000"/>
            <a:chExt cx="2865120" cy="3072765"/>
          </a:xfrm>
        </p:grpSpPr>
        <p:sp>
          <p:nvSpPr>
            <p:cNvPr id="6" name="object 6"/>
            <p:cNvSpPr/>
            <p:nvPr/>
          </p:nvSpPr>
          <p:spPr bwMode="auto">
            <a:xfrm>
              <a:off x="4360457" y="3760000"/>
              <a:ext cx="1809750" cy="1809750"/>
            </a:xfrm>
            <a:custGeom>
              <a:avLst/>
              <a:gdLst/>
              <a:ahLst/>
              <a:cxnLst/>
              <a:rect l="l" t="t" r="r" b="b"/>
              <a:pathLst>
                <a:path w="1809750" h="1809750" extrusionOk="0">
                  <a:moveTo>
                    <a:pt x="904479" y="0"/>
                  </a:moveTo>
                  <a:lnTo>
                    <a:pt x="855064" y="1385"/>
                  </a:lnTo>
                  <a:lnTo>
                    <a:pt x="805474" y="5569"/>
                  </a:lnTo>
                  <a:lnTo>
                    <a:pt x="755841" y="12595"/>
                  </a:lnTo>
                  <a:lnTo>
                    <a:pt x="706296" y="22507"/>
                  </a:lnTo>
                  <a:lnTo>
                    <a:pt x="656970" y="35348"/>
                  </a:lnTo>
                  <a:lnTo>
                    <a:pt x="607993" y="51161"/>
                  </a:lnTo>
                  <a:lnTo>
                    <a:pt x="559497" y="69989"/>
                  </a:lnTo>
                  <a:lnTo>
                    <a:pt x="515505" y="89650"/>
                  </a:lnTo>
                  <a:lnTo>
                    <a:pt x="473062" y="111322"/>
                  </a:lnTo>
                  <a:lnTo>
                    <a:pt x="432201" y="134924"/>
                  </a:lnTo>
                  <a:lnTo>
                    <a:pt x="392957" y="160376"/>
                  </a:lnTo>
                  <a:lnTo>
                    <a:pt x="355363" y="187597"/>
                  </a:lnTo>
                  <a:lnTo>
                    <a:pt x="319455" y="216507"/>
                  </a:lnTo>
                  <a:lnTo>
                    <a:pt x="285265" y="247025"/>
                  </a:lnTo>
                  <a:lnTo>
                    <a:pt x="252830" y="279070"/>
                  </a:lnTo>
                  <a:lnTo>
                    <a:pt x="222182" y="312563"/>
                  </a:lnTo>
                  <a:lnTo>
                    <a:pt x="193356" y="347422"/>
                  </a:lnTo>
                  <a:lnTo>
                    <a:pt x="166386" y="383567"/>
                  </a:lnTo>
                  <a:lnTo>
                    <a:pt x="141307" y="420917"/>
                  </a:lnTo>
                  <a:lnTo>
                    <a:pt x="118152" y="459392"/>
                  </a:lnTo>
                  <a:lnTo>
                    <a:pt x="96957" y="498912"/>
                  </a:lnTo>
                  <a:lnTo>
                    <a:pt x="77755" y="539395"/>
                  </a:lnTo>
                  <a:lnTo>
                    <a:pt x="60580" y="580761"/>
                  </a:lnTo>
                  <a:lnTo>
                    <a:pt x="45466" y="622930"/>
                  </a:lnTo>
                  <a:lnTo>
                    <a:pt x="32449" y="665821"/>
                  </a:lnTo>
                  <a:lnTo>
                    <a:pt x="21562" y="709353"/>
                  </a:lnTo>
                  <a:lnTo>
                    <a:pt x="12839" y="753446"/>
                  </a:lnTo>
                  <a:lnTo>
                    <a:pt x="6315" y="798019"/>
                  </a:lnTo>
                  <a:lnTo>
                    <a:pt x="2024" y="842992"/>
                  </a:lnTo>
                  <a:lnTo>
                    <a:pt x="0" y="888285"/>
                  </a:lnTo>
                  <a:lnTo>
                    <a:pt x="277" y="933816"/>
                  </a:lnTo>
                  <a:lnTo>
                    <a:pt x="2889" y="979505"/>
                  </a:lnTo>
                  <a:lnTo>
                    <a:pt x="7872" y="1025271"/>
                  </a:lnTo>
                  <a:lnTo>
                    <a:pt x="15259" y="1071035"/>
                  </a:lnTo>
                  <a:lnTo>
                    <a:pt x="25084" y="1116715"/>
                  </a:lnTo>
                  <a:lnTo>
                    <a:pt x="37381" y="1162231"/>
                  </a:lnTo>
                  <a:lnTo>
                    <a:pt x="52185" y="1207502"/>
                  </a:lnTo>
                  <a:lnTo>
                    <a:pt x="69531" y="1252448"/>
                  </a:lnTo>
                  <a:lnTo>
                    <a:pt x="90479" y="1298988"/>
                  </a:lnTo>
                  <a:lnTo>
                    <a:pt x="113714" y="1343812"/>
                  </a:lnTo>
                  <a:lnTo>
                    <a:pt x="139135" y="1386874"/>
                  </a:lnTo>
                  <a:lnTo>
                    <a:pt x="166642" y="1428132"/>
                  </a:lnTo>
                  <a:lnTo>
                    <a:pt x="196135" y="1467542"/>
                  </a:lnTo>
                  <a:lnTo>
                    <a:pt x="227514" y="1505060"/>
                  </a:lnTo>
                  <a:lnTo>
                    <a:pt x="260679" y="1540643"/>
                  </a:lnTo>
                  <a:lnTo>
                    <a:pt x="295530" y="1574246"/>
                  </a:lnTo>
                  <a:lnTo>
                    <a:pt x="331967" y="1605827"/>
                  </a:lnTo>
                  <a:lnTo>
                    <a:pt x="369891" y="1635341"/>
                  </a:lnTo>
                  <a:lnTo>
                    <a:pt x="409200" y="1662745"/>
                  </a:lnTo>
                  <a:lnTo>
                    <a:pt x="449795" y="1687996"/>
                  </a:lnTo>
                  <a:lnTo>
                    <a:pt x="491577" y="1711048"/>
                  </a:lnTo>
                  <a:lnTo>
                    <a:pt x="534444" y="1731860"/>
                  </a:lnTo>
                  <a:lnTo>
                    <a:pt x="578298" y="1750387"/>
                  </a:lnTo>
                  <a:lnTo>
                    <a:pt x="623037" y="1766585"/>
                  </a:lnTo>
                  <a:lnTo>
                    <a:pt x="668563" y="1780411"/>
                  </a:lnTo>
                  <a:lnTo>
                    <a:pt x="714774" y="1791821"/>
                  </a:lnTo>
                  <a:lnTo>
                    <a:pt x="761572" y="1800772"/>
                  </a:lnTo>
                  <a:lnTo>
                    <a:pt x="808855" y="1807219"/>
                  </a:lnTo>
                  <a:lnTo>
                    <a:pt x="839782" y="1809749"/>
                  </a:lnTo>
                  <a:lnTo>
                    <a:pt x="969270" y="1809749"/>
                  </a:lnTo>
                  <a:lnTo>
                    <a:pt x="1053308" y="1799837"/>
                  </a:lnTo>
                  <a:lnTo>
                    <a:pt x="1103123" y="1789925"/>
                  </a:lnTo>
                  <a:lnTo>
                    <a:pt x="1152894" y="1777082"/>
                  </a:lnTo>
                  <a:lnTo>
                    <a:pt x="1202532" y="1761264"/>
                  </a:lnTo>
                  <a:lnTo>
                    <a:pt x="1251951" y="1742427"/>
                  </a:lnTo>
                  <a:lnTo>
                    <a:pt x="1296171" y="1722766"/>
                  </a:lnTo>
                  <a:lnTo>
                    <a:pt x="1338812" y="1701094"/>
                  </a:lnTo>
                  <a:lnTo>
                    <a:pt x="1379843" y="1677493"/>
                  </a:lnTo>
                  <a:lnTo>
                    <a:pt x="1419230" y="1652041"/>
                  </a:lnTo>
                  <a:lnTo>
                    <a:pt x="1456942" y="1624820"/>
                  </a:lnTo>
                  <a:lnTo>
                    <a:pt x="1492944" y="1595910"/>
                  </a:lnTo>
                  <a:lnTo>
                    <a:pt x="1527205" y="1565393"/>
                  </a:lnTo>
                  <a:lnTo>
                    <a:pt x="1559692" y="1533348"/>
                  </a:lnTo>
                  <a:lnTo>
                    <a:pt x="1590372" y="1499856"/>
                  </a:lnTo>
                  <a:lnTo>
                    <a:pt x="1619212" y="1464997"/>
                  </a:lnTo>
                  <a:lnTo>
                    <a:pt x="1646179" y="1428853"/>
                  </a:lnTo>
                  <a:lnTo>
                    <a:pt x="1671242" y="1391503"/>
                  </a:lnTo>
                  <a:lnTo>
                    <a:pt x="1694366" y="1353028"/>
                  </a:lnTo>
                  <a:lnTo>
                    <a:pt x="1715520" y="1313509"/>
                  </a:lnTo>
                  <a:lnTo>
                    <a:pt x="1734670" y="1273027"/>
                  </a:lnTo>
                  <a:lnTo>
                    <a:pt x="1751785" y="1231661"/>
                  </a:lnTo>
                  <a:lnTo>
                    <a:pt x="1766831" y="1189493"/>
                  </a:lnTo>
                  <a:lnTo>
                    <a:pt x="1779775" y="1146603"/>
                  </a:lnTo>
                  <a:lnTo>
                    <a:pt x="1790584" y="1103072"/>
                  </a:lnTo>
                  <a:lnTo>
                    <a:pt x="1799227" y="1058979"/>
                  </a:lnTo>
                  <a:lnTo>
                    <a:pt x="1805670" y="1014406"/>
                  </a:lnTo>
                  <a:lnTo>
                    <a:pt x="1809583" y="972619"/>
                  </a:lnTo>
                  <a:lnTo>
                    <a:pt x="1809583" y="846404"/>
                  </a:lnTo>
                  <a:lnTo>
                    <a:pt x="1803745" y="787156"/>
                  </a:lnTo>
                  <a:lnTo>
                    <a:pt x="1796302" y="741393"/>
                  </a:lnTo>
                  <a:lnTo>
                    <a:pt x="1786431" y="695713"/>
                  </a:lnTo>
                  <a:lnTo>
                    <a:pt x="1774098" y="650198"/>
                  </a:lnTo>
                  <a:lnTo>
                    <a:pt x="1759271" y="604926"/>
                  </a:lnTo>
                  <a:lnTo>
                    <a:pt x="1741917" y="559981"/>
                  </a:lnTo>
                  <a:lnTo>
                    <a:pt x="1721294" y="513440"/>
                  </a:lnTo>
                  <a:lnTo>
                    <a:pt x="1698353" y="468617"/>
                  </a:lnTo>
                  <a:lnTo>
                    <a:pt x="1673192" y="425555"/>
                  </a:lnTo>
                  <a:lnTo>
                    <a:pt x="1645909" y="384297"/>
                  </a:lnTo>
                  <a:lnTo>
                    <a:pt x="1616604" y="344887"/>
                  </a:lnTo>
                  <a:lnTo>
                    <a:pt x="1585375" y="307369"/>
                  </a:lnTo>
                  <a:lnTo>
                    <a:pt x="1552320" y="271786"/>
                  </a:lnTo>
                  <a:lnTo>
                    <a:pt x="1517538" y="238182"/>
                  </a:lnTo>
                  <a:lnTo>
                    <a:pt x="1481128" y="206602"/>
                  </a:lnTo>
                  <a:lnTo>
                    <a:pt x="1443189" y="177087"/>
                  </a:lnTo>
                  <a:lnTo>
                    <a:pt x="1403818" y="149683"/>
                  </a:lnTo>
                  <a:lnTo>
                    <a:pt x="1363115" y="124433"/>
                  </a:lnTo>
                  <a:lnTo>
                    <a:pt x="1321177" y="101380"/>
                  </a:lnTo>
                  <a:lnTo>
                    <a:pt x="1278105" y="80569"/>
                  </a:lnTo>
                  <a:lnTo>
                    <a:pt x="1233995" y="62042"/>
                  </a:lnTo>
                  <a:lnTo>
                    <a:pt x="1188947" y="45844"/>
                  </a:lnTo>
                  <a:lnTo>
                    <a:pt x="1143060" y="32018"/>
                  </a:lnTo>
                  <a:lnTo>
                    <a:pt x="1096432" y="20608"/>
                  </a:lnTo>
                  <a:lnTo>
                    <a:pt x="1049161" y="11657"/>
                  </a:lnTo>
                  <a:lnTo>
                    <a:pt x="1001346" y="5210"/>
                  </a:lnTo>
                  <a:lnTo>
                    <a:pt x="953086" y="1309"/>
                  </a:lnTo>
                  <a:lnTo>
                    <a:pt x="904479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7" name="object 7"/>
            <p:cNvSpPr/>
            <p:nvPr/>
          </p:nvSpPr>
          <p:spPr bwMode="auto">
            <a:xfrm>
              <a:off x="4625494" y="4024998"/>
              <a:ext cx="1280795" cy="1282700"/>
            </a:xfrm>
            <a:custGeom>
              <a:avLst/>
              <a:gdLst/>
              <a:ahLst/>
              <a:cxnLst/>
              <a:rect l="l" t="t" r="r" b="b"/>
              <a:pathLst>
                <a:path w="1280795" h="1282700" extrusionOk="0">
                  <a:moveTo>
                    <a:pt x="639442" y="0"/>
                  </a:moveTo>
                  <a:lnTo>
                    <a:pt x="591185" y="1819"/>
                  </a:lnTo>
                  <a:lnTo>
                    <a:pt x="542569" y="7359"/>
                  </a:lnTo>
                  <a:lnTo>
                    <a:pt x="493834" y="16739"/>
                  </a:lnTo>
                  <a:lnTo>
                    <a:pt x="445218" y="30078"/>
                  </a:lnTo>
                  <a:lnTo>
                    <a:pt x="396961" y="47498"/>
                  </a:lnTo>
                  <a:lnTo>
                    <a:pt x="353372" y="67678"/>
                  </a:lnTo>
                  <a:lnTo>
                    <a:pt x="311960" y="90614"/>
                  </a:lnTo>
                  <a:lnTo>
                    <a:pt x="272796" y="116147"/>
                  </a:lnTo>
                  <a:lnTo>
                    <a:pt x="235951" y="144120"/>
                  </a:lnTo>
                  <a:lnTo>
                    <a:pt x="201495" y="174374"/>
                  </a:lnTo>
                  <a:lnTo>
                    <a:pt x="169498" y="206753"/>
                  </a:lnTo>
                  <a:lnTo>
                    <a:pt x="140032" y="241099"/>
                  </a:lnTo>
                  <a:lnTo>
                    <a:pt x="113165" y="277252"/>
                  </a:lnTo>
                  <a:lnTo>
                    <a:pt x="88969" y="315057"/>
                  </a:lnTo>
                  <a:lnTo>
                    <a:pt x="67515" y="354355"/>
                  </a:lnTo>
                  <a:lnTo>
                    <a:pt x="48872" y="394989"/>
                  </a:lnTo>
                  <a:lnTo>
                    <a:pt x="33110" y="436800"/>
                  </a:lnTo>
                  <a:lnTo>
                    <a:pt x="20302" y="479630"/>
                  </a:lnTo>
                  <a:lnTo>
                    <a:pt x="10516" y="523323"/>
                  </a:lnTo>
                  <a:lnTo>
                    <a:pt x="3823" y="567721"/>
                  </a:lnTo>
                  <a:lnTo>
                    <a:pt x="294" y="612665"/>
                  </a:lnTo>
                  <a:lnTo>
                    <a:pt x="0" y="657998"/>
                  </a:lnTo>
                  <a:lnTo>
                    <a:pt x="3009" y="703562"/>
                  </a:lnTo>
                  <a:lnTo>
                    <a:pt x="9394" y="749199"/>
                  </a:lnTo>
                  <a:lnTo>
                    <a:pt x="19224" y="794752"/>
                  </a:lnTo>
                  <a:lnTo>
                    <a:pt x="32570" y="840063"/>
                  </a:lnTo>
                  <a:lnTo>
                    <a:pt x="49502" y="884974"/>
                  </a:lnTo>
                  <a:lnTo>
                    <a:pt x="70299" y="930222"/>
                  </a:lnTo>
                  <a:lnTo>
                    <a:pt x="94136" y="973108"/>
                  </a:lnTo>
                  <a:lnTo>
                    <a:pt x="120829" y="1013556"/>
                  </a:lnTo>
                  <a:lnTo>
                    <a:pt x="150195" y="1051488"/>
                  </a:lnTo>
                  <a:lnTo>
                    <a:pt x="182051" y="1086828"/>
                  </a:lnTo>
                  <a:lnTo>
                    <a:pt x="216214" y="1119498"/>
                  </a:lnTo>
                  <a:lnTo>
                    <a:pt x="252500" y="1149422"/>
                  </a:lnTo>
                  <a:lnTo>
                    <a:pt x="290727" y="1176523"/>
                  </a:lnTo>
                  <a:lnTo>
                    <a:pt x="330712" y="1200723"/>
                  </a:lnTo>
                  <a:lnTo>
                    <a:pt x="372271" y="1221946"/>
                  </a:lnTo>
                  <a:lnTo>
                    <a:pt x="415221" y="1240116"/>
                  </a:lnTo>
                  <a:lnTo>
                    <a:pt x="459380" y="1255154"/>
                  </a:lnTo>
                  <a:lnTo>
                    <a:pt x="504563" y="1266984"/>
                  </a:lnTo>
                  <a:lnTo>
                    <a:pt x="550589" y="1275530"/>
                  </a:lnTo>
                  <a:lnTo>
                    <a:pt x="597273" y="1280713"/>
                  </a:lnTo>
                  <a:lnTo>
                    <a:pt x="644433" y="1282458"/>
                  </a:lnTo>
                  <a:lnTo>
                    <a:pt x="692692" y="1280618"/>
                  </a:lnTo>
                  <a:lnTo>
                    <a:pt x="741310" y="1274939"/>
                  </a:lnTo>
                  <a:lnTo>
                    <a:pt x="790047" y="1265179"/>
                  </a:lnTo>
                  <a:lnTo>
                    <a:pt x="838662" y="1251099"/>
                  </a:lnTo>
                  <a:lnTo>
                    <a:pt x="886914" y="1232458"/>
                  </a:lnTo>
                  <a:lnTo>
                    <a:pt x="930474" y="1212263"/>
                  </a:lnTo>
                  <a:lnTo>
                    <a:pt x="971801" y="1189286"/>
                  </a:lnTo>
                  <a:lnTo>
                    <a:pt x="1010833" y="1163688"/>
                  </a:lnTo>
                  <a:lnTo>
                    <a:pt x="1047505" y="1135633"/>
                  </a:lnTo>
                  <a:lnTo>
                    <a:pt x="1081754" y="1105282"/>
                  </a:lnTo>
                  <a:lnTo>
                    <a:pt x="1113517" y="1072797"/>
                  </a:lnTo>
                  <a:lnTo>
                    <a:pt x="1142730" y="1038339"/>
                  </a:lnTo>
                  <a:lnTo>
                    <a:pt x="1169331" y="1002072"/>
                  </a:lnTo>
                  <a:lnTo>
                    <a:pt x="1193255" y="964156"/>
                  </a:lnTo>
                  <a:lnTo>
                    <a:pt x="1214440" y="924755"/>
                  </a:lnTo>
                  <a:lnTo>
                    <a:pt x="1232821" y="884029"/>
                  </a:lnTo>
                  <a:lnTo>
                    <a:pt x="1248336" y="842141"/>
                  </a:lnTo>
                  <a:lnTo>
                    <a:pt x="1260921" y="799253"/>
                  </a:lnTo>
                  <a:lnTo>
                    <a:pt x="1270513" y="755527"/>
                  </a:lnTo>
                  <a:lnTo>
                    <a:pt x="1277049" y="711125"/>
                  </a:lnTo>
                  <a:lnTo>
                    <a:pt x="1280464" y="666208"/>
                  </a:lnTo>
                  <a:lnTo>
                    <a:pt x="1280696" y="620940"/>
                  </a:lnTo>
                  <a:lnTo>
                    <a:pt x="1277681" y="575481"/>
                  </a:lnTo>
                  <a:lnTo>
                    <a:pt x="1271355" y="529994"/>
                  </a:lnTo>
                  <a:lnTo>
                    <a:pt x="1261657" y="484640"/>
                  </a:lnTo>
                  <a:lnTo>
                    <a:pt x="1248521" y="439582"/>
                  </a:lnTo>
                  <a:lnTo>
                    <a:pt x="1231885" y="394982"/>
                  </a:lnTo>
                  <a:lnTo>
                    <a:pt x="1211115" y="350174"/>
                  </a:lnTo>
                  <a:lnTo>
                    <a:pt x="1187358" y="307673"/>
                  </a:lnTo>
                  <a:lnTo>
                    <a:pt x="1160788" y="267560"/>
                  </a:lnTo>
                  <a:lnTo>
                    <a:pt x="1131582" y="229914"/>
                  </a:lnTo>
                  <a:lnTo>
                    <a:pt x="1099916" y="194817"/>
                  </a:lnTo>
                  <a:lnTo>
                    <a:pt x="1065964" y="162349"/>
                  </a:lnTo>
                  <a:lnTo>
                    <a:pt x="1029903" y="132590"/>
                  </a:lnTo>
                  <a:lnTo>
                    <a:pt x="991909" y="105622"/>
                  </a:lnTo>
                  <a:lnTo>
                    <a:pt x="952156" y="81525"/>
                  </a:lnTo>
                  <a:lnTo>
                    <a:pt x="910823" y="60379"/>
                  </a:lnTo>
                  <a:lnTo>
                    <a:pt x="868083" y="42266"/>
                  </a:lnTo>
                  <a:lnTo>
                    <a:pt x="824112" y="27265"/>
                  </a:lnTo>
                  <a:lnTo>
                    <a:pt x="779087" y="15457"/>
                  </a:lnTo>
                  <a:lnTo>
                    <a:pt x="733183" y="6923"/>
                  </a:lnTo>
                  <a:lnTo>
                    <a:pt x="686576" y="1744"/>
                  </a:lnTo>
                  <a:lnTo>
                    <a:pt x="639442" y="0"/>
                  </a:lnTo>
                  <a:close/>
                </a:path>
              </a:pathLst>
            </a:custGeom>
            <a:solidFill>
              <a:srgbClr val="0E2A4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/>
            <a:stretch/>
          </p:blipFill>
          <p:spPr bwMode="auto">
            <a:xfrm>
              <a:off x="4970005" y="4405007"/>
              <a:ext cx="302463" cy="38996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/>
            <a:stretch/>
          </p:blipFill>
          <p:spPr bwMode="auto">
            <a:xfrm>
              <a:off x="5376519" y="4609998"/>
              <a:ext cx="180974" cy="2381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 bwMode="auto">
            <a:xfrm>
              <a:off x="5007495" y="4415002"/>
              <a:ext cx="514984" cy="575310"/>
            </a:xfrm>
            <a:custGeom>
              <a:avLst/>
              <a:gdLst/>
              <a:ahLst/>
              <a:cxnLst/>
              <a:rect l="l" t="t" r="r" b="b"/>
              <a:pathLst>
                <a:path w="514985" h="575310" extrusionOk="0">
                  <a:moveTo>
                    <a:pt x="279857" y="429996"/>
                  </a:moveTo>
                  <a:lnTo>
                    <a:pt x="277355" y="424992"/>
                  </a:lnTo>
                  <a:lnTo>
                    <a:pt x="2501" y="424992"/>
                  </a:lnTo>
                  <a:lnTo>
                    <a:pt x="0" y="429996"/>
                  </a:lnTo>
                  <a:lnTo>
                    <a:pt x="2501" y="434987"/>
                  </a:lnTo>
                  <a:lnTo>
                    <a:pt x="29921" y="474713"/>
                  </a:lnTo>
                  <a:lnTo>
                    <a:pt x="63588" y="509409"/>
                  </a:lnTo>
                  <a:lnTo>
                    <a:pt x="102527" y="538226"/>
                  </a:lnTo>
                  <a:lnTo>
                    <a:pt x="145783" y="560324"/>
                  </a:lnTo>
                  <a:lnTo>
                    <a:pt x="192405" y="574865"/>
                  </a:lnTo>
                  <a:lnTo>
                    <a:pt x="199898" y="574865"/>
                  </a:lnTo>
                  <a:lnTo>
                    <a:pt x="199898" y="572363"/>
                  </a:lnTo>
                  <a:lnTo>
                    <a:pt x="277355" y="434987"/>
                  </a:lnTo>
                  <a:lnTo>
                    <a:pt x="279857" y="429996"/>
                  </a:lnTo>
                  <a:close/>
                </a:path>
                <a:path w="514985" h="575310" extrusionOk="0">
                  <a:moveTo>
                    <a:pt x="514858" y="144868"/>
                  </a:moveTo>
                  <a:lnTo>
                    <a:pt x="484936" y="100164"/>
                  </a:lnTo>
                  <a:lnTo>
                    <a:pt x="451269" y="65468"/>
                  </a:lnTo>
                  <a:lnTo>
                    <a:pt x="412330" y="36652"/>
                  </a:lnTo>
                  <a:lnTo>
                    <a:pt x="369074" y="14554"/>
                  </a:lnTo>
                  <a:lnTo>
                    <a:pt x="322465" y="0"/>
                  </a:lnTo>
                  <a:lnTo>
                    <a:pt x="317461" y="0"/>
                  </a:lnTo>
                  <a:lnTo>
                    <a:pt x="314960" y="2501"/>
                  </a:lnTo>
                  <a:lnTo>
                    <a:pt x="237502" y="139877"/>
                  </a:lnTo>
                  <a:lnTo>
                    <a:pt x="235000" y="144868"/>
                  </a:lnTo>
                  <a:lnTo>
                    <a:pt x="237502" y="149872"/>
                  </a:lnTo>
                  <a:lnTo>
                    <a:pt x="512368" y="149872"/>
                  </a:lnTo>
                  <a:lnTo>
                    <a:pt x="514858" y="144868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/>
            <a:stretch/>
          </p:blipFill>
          <p:spPr bwMode="auto">
            <a:xfrm>
              <a:off x="5259018" y="4755007"/>
              <a:ext cx="225958" cy="23812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 bwMode="auto">
            <a:xfrm>
              <a:off x="3832504" y="3985005"/>
              <a:ext cx="2865120" cy="2847975"/>
            </a:xfrm>
            <a:custGeom>
              <a:avLst/>
              <a:gdLst/>
              <a:ahLst/>
              <a:cxnLst/>
              <a:rect l="l" t="t" r="r" b="b"/>
              <a:pathLst>
                <a:path w="2865120" h="2847975" extrusionOk="0">
                  <a:moveTo>
                    <a:pt x="2864942" y="2337498"/>
                  </a:moveTo>
                  <a:lnTo>
                    <a:pt x="2862237" y="2321369"/>
                  </a:lnTo>
                  <a:lnTo>
                    <a:pt x="2854629" y="2307818"/>
                  </a:lnTo>
                  <a:lnTo>
                    <a:pt x="2842780" y="2298471"/>
                  </a:lnTo>
                  <a:lnTo>
                    <a:pt x="2827439" y="2294991"/>
                  </a:lnTo>
                  <a:lnTo>
                    <a:pt x="1452689" y="2295004"/>
                  </a:lnTo>
                  <a:lnTo>
                    <a:pt x="1452689" y="1361643"/>
                  </a:lnTo>
                  <a:lnTo>
                    <a:pt x="1529130" y="1355534"/>
                  </a:lnTo>
                  <a:lnTo>
                    <a:pt x="1575943" y="1347190"/>
                  </a:lnTo>
                  <a:lnTo>
                    <a:pt x="1621599" y="1335709"/>
                  </a:lnTo>
                  <a:lnTo>
                    <a:pt x="1665973" y="1321219"/>
                  </a:lnTo>
                  <a:lnTo>
                    <a:pt x="1708950" y="1303832"/>
                  </a:lnTo>
                  <a:lnTo>
                    <a:pt x="1750415" y="1283677"/>
                  </a:lnTo>
                  <a:lnTo>
                    <a:pt x="1752701" y="1282357"/>
                  </a:lnTo>
                  <a:lnTo>
                    <a:pt x="1790255" y="1260856"/>
                  </a:lnTo>
                  <a:lnTo>
                    <a:pt x="1828355" y="1235494"/>
                  </a:lnTo>
                  <a:lnTo>
                    <a:pt x="1864601" y="1207706"/>
                  </a:lnTo>
                  <a:lnTo>
                    <a:pt x="1898878" y="1177620"/>
                  </a:lnTo>
                  <a:lnTo>
                    <a:pt x="1931073" y="1145349"/>
                  </a:lnTo>
                  <a:lnTo>
                    <a:pt x="1961070" y="1111008"/>
                  </a:lnTo>
                  <a:lnTo>
                    <a:pt x="1988756" y="1074712"/>
                  </a:lnTo>
                  <a:lnTo>
                    <a:pt x="2014016" y="1036599"/>
                  </a:lnTo>
                  <a:lnTo>
                    <a:pt x="2036724" y="996759"/>
                  </a:lnTo>
                  <a:lnTo>
                    <a:pt x="2056790" y="955332"/>
                  </a:lnTo>
                  <a:lnTo>
                    <a:pt x="2074075" y="912431"/>
                  </a:lnTo>
                  <a:lnTo>
                    <a:pt x="2088476" y="868172"/>
                  </a:lnTo>
                  <a:lnTo>
                    <a:pt x="2099868" y="822680"/>
                  </a:lnTo>
                  <a:lnTo>
                    <a:pt x="2108162" y="776058"/>
                  </a:lnTo>
                  <a:lnTo>
                    <a:pt x="2113216" y="728433"/>
                  </a:lnTo>
                  <a:lnTo>
                    <a:pt x="2114931" y="679919"/>
                  </a:lnTo>
                  <a:lnTo>
                    <a:pt x="2113051" y="627240"/>
                  </a:lnTo>
                  <a:lnTo>
                    <a:pt x="2107539" y="576186"/>
                  </a:lnTo>
                  <a:lnTo>
                    <a:pt x="2098535" y="526834"/>
                  </a:lnTo>
                  <a:lnTo>
                    <a:pt x="2086216" y="479234"/>
                  </a:lnTo>
                  <a:lnTo>
                    <a:pt x="2070722" y="433463"/>
                  </a:lnTo>
                  <a:lnTo>
                    <a:pt x="2052218" y="389597"/>
                  </a:lnTo>
                  <a:lnTo>
                    <a:pt x="2034933" y="355701"/>
                  </a:lnTo>
                  <a:lnTo>
                    <a:pt x="2034933" y="679919"/>
                  </a:lnTo>
                  <a:lnTo>
                    <a:pt x="2032939" y="730859"/>
                  </a:lnTo>
                  <a:lnTo>
                    <a:pt x="2027085" y="780046"/>
                  </a:lnTo>
                  <a:lnTo>
                    <a:pt x="2017547" y="827417"/>
                  </a:lnTo>
                  <a:lnTo>
                    <a:pt x="2004529" y="872896"/>
                  </a:lnTo>
                  <a:lnTo>
                    <a:pt x="1988210" y="916406"/>
                  </a:lnTo>
                  <a:lnTo>
                    <a:pt x="1968779" y="957872"/>
                  </a:lnTo>
                  <a:lnTo>
                    <a:pt x="1946414" y="997204"/>
                  </a:lnTo>
                  <a:lnTo>
                    <a:pt x="1921306" y="1034338"/>
                  </a:lnTo>
                  <a:lnTo>
                    <a:pt x="1893633" y="1069200"/>
                  </a:lnTo>
                  <a:lnTo>
                    <a:pt x="1863598" y="1101712"/>
                  </a:lnTo>
                  <a:lnTo>
                    <a:pt x="1831378" y="1131798"/>
                  </a:lnTo>
                  <a:lnTo>
                    <a:pt x="1797151" y="1159383"/>
                  </a:lnTo>
                  <a:lnTo>
                    <a:pt x="1761121" y="1184376"/>
                  </a:lnTo>
                  <a:lnTo>
                    <a:pt x="1723453" y="1206715"/>
                  </a:lnTo>
                  <a:lnTo>
                    <a:pt x="1684362" y="1226337"/>
                  </a:lnTo>
                  <a:lnTo>
                    <a:pt x="1644002" y="1243139"/>
                  </a:lnTo>
                  <a:lnTo>
                    <a:pt x="1602587" y="1257058"/>
                  </a:lnTo>
                  <a:lnTo>
                    <a:pt x="1560283" y="1268018"/>
                  </a:lnTo>
                  <a:lnTo>
                    <a:pt x="1517281" y="1275930"/>
                  </a:lnTo>
                  <a:lnTo>
                    <a:pt x="1473784" y="1280744"/>
                  </a:lnTo>
                  <a:lnTo>
                    <a:pt x="1429956" y="1282357"/>
                  </a:lnTo>
                  <a:lnTo>
                    <a:pt x="1380731" y="1280312"/>
                  </a:lnTo>
                  <a:lnTo>
                    <a:pt x="1331582" y="1274102"/>
                  </a:lnTo>
                  <a:lnTo>
                    <a:pt x="1282738" y="1263662"/>
                  </a:lnTo>
                  <a:lnTo>
                    <a:pt x="1234452" y="1248892"/>
                  </a:lnTo>
                  <a:lnTo>
                    <a:pt x="1186967" y="1229728"/>
                  </a:lnTo>
                  <a:lnTo>
                    <a:pt x="1140523" y="1206080"/>
                  </a:lnTo>
                  <a:lnTo>
                    <a:pt x="1095375" y="1177861"/>
                  </a:lnTo>
                  <a:lnTo>
                    <a:pt x="1051775" y="1144981"/>
                  </a:lnTo>
                  <a:lnTo>
                    <a:pt x="1009980" y="1107376"/>
                  </a:lnTo>
                  <a:lnTo>
                    <a:pt x="979182" y="1074191"/>
                  </a:lnTo>
                  <a:lnTo>
                    <a:pt x="951484" y="1039825"/>
                  </a:lnTo>
                  <a:lnTo>
                    <a:pt x="926833" y="1004417"/>
                  </a:lnTo>
                  <a:lnTo>
                    <a:pt x="905167" y="968082"/>
                  </a:lnTo>
                  <a:lnTo>
                    <a:pt x="886434" y="930973"/>
                  </a:lnTo>
                  <a:lnTo>
                    <a:pt x="870597" y="893203"/>
                  </a:lnTo>
                  <a:lnTo>
                    <a:pt x="857580" y="854887"/>
                  </a:lnTo>
                  <a:lnTo>
                    <a:pt x="847344" y="816178"/>
                  </a:lnTo>
                  <a:lnTo>
                    <a:pt x="839838" y="777176"/>
                  </a:lnTo>
                  <a:lnTo>
                    <a:pt x="835012" y="738035"/>
                  </a:lnTo>
                  <a:lnTo>
                    <a:pt x="832802" y="698868"/>
                  </a:lnTo>
                  <a:lnTo>
                    <a:pt x="833158" y="659803"/>
                  </a:lnTo>
                  <a:lnTo>
                    <a:pt x="836041" y="620953"/>
                  </a:lnTo>
                  <a:lnTo>
                    <a:pt x="841375" y="582485"/>
                  </a:lnTo>
                  <a:lnTo>
                    <a:pt x="849134" y="544487"/>
                  </a:lnTo>
                  <a:lnTo>
                    <a:pt x="859243" y="507098"/>
                  </a:lnTo>
                  <a:lnTo>
                    <a:pt x="871664" y="470458"/>
                  </a:lnTo>
                  <a:lnTo>
                    <a:pt x="886345" y="434682"/>
                  </a:lnTo>
                  <a:lnTo>
                    <a:pt x="903224" y="399897"/>
                  </a:lnTo>
                  <a:lnTo>
                    <a:pt x="922248" y="366242"/>
                  </a:lnTo>
                  <a:lnTo>
                    <a:pt x="943381" y="333832"/>
                  </a:lnTo>
                  <a:lnTo>
                    <a:pt x="966546" y="302793"/>
                  </a:lnTo>
                  <a:lnTo>
                    <a:pt x="991704" y="273253"/>
                  </a:lnTo>
                  <a:lnTo>
                    <a:pt x="1018806" y="245351"/>
                  </a:lnTo>
                  <a:lnTo>
                    <a:pt x="1047800" y="219214"/>
                  </a:lnTo>
                  <a:lnTo>
                    <a:pt x="1078623" y="194957"/>
                  </a:lnTo>
                  <a:lnTo>
                    <a:pt x="1111224" y="172707"/>
                  </a:lnTo>
                  <a:lnTo>
                    <a:pt x="1145565" y="152603"/>
                  </a:lnTo>
                  <a:lnTo>
                    <a:pt x="1181582" y="134772"/>
                  </a:lnTo>
                  <a:lnTo>
                    <a:pt x="1219212" y="119329"/>
                  </a:lnTo>
                  <a:lnTo>
                    <a:pt x="1258430" y="106400"/>
                  </a:lnTo>
                  <a:lnTo>
                    <a:pt x="1299159" y="96139"/>
                  </a:lnTo>
                  <a:lnTo>
                    <a:pt x="1341361" y="88646"/>
                  </a:lnTo>
                  <a:lnTo>
                    <a:pt x="1384973" y="84048"/>
                  </a:lnTo>
                  <a:lnTo>
                    <a:pt x="1429956" y="82486"/>
                  </a:lnTo>
                  <a:lnTo>
                    <a:pt x="1432458" y="82486"/>
                  </a:lnTo>
                  <a:lnTo>
                    <a:pt x="1479499" y="84277"/>
                  </a:lnTo>
                  <a:lnTo>
                    <a:pt x="1525562" y="89535"/>
                  </a:lnTo>
                  <a:lnTo>
                    <a:pt x="1570520" y="98145"/>
                  </a:lnTo>
                  <a:lnTo>
                    <a:pt x="1614208" y="109969"/>
                  </a:lnTo>
                  <a:lnTo>
                    <a:pt x="1656511" y="124891"/>
                  </a:lnTo>
                  <a:lnTo>
                    <a:pt x="1697291" y="142773"/>
                  </a:lnTo>
                  <a:lnTo>
                    <a:pt x="1736420" y="163499"/>
                  </a:lnTo>
                  <a:lnTo>
                    <a:pt x="1773758" y="186931"/>
                  </a:lnTo>
                  <a:lnTo>
                    <a:pt x="1809165" y="212953"/>
                  </a:lnTo>
                  <a:lnTo>
                    <a:pt x="1842516" y="241427"/>
                  </a:lnTo>
                  <a:lnTo>
                    <a:pt x="1873669" y="272211"/>
                  </a:lnTo>
                  <a:lnTo>
                    <a:pt x="1902485" y="305206"/>
                  </a:lnTo>
                  <a:lnTo>
                    <a:pt x="1928850" y="340271"/>
                  </a:lnTo>
                  <a:lnTo>
                    <a:pt x="1952612" y="377278"/>
                  </a:lnTo>
                  <a:lnTo>
                    <a:pt x="1973656" y="416128"/>
                  </a:lnTo>
                  <a:lnTo>
                    <a:pt x="1991817" y="456603"/>
                  </a:lnTo>
                  <a:lnTo>
                    <a:pt x="2006981" y="498652"/>
                  </a:lnTo>
                  <a:lnTo>
                    <a:pt x="2019007" y="542150"/>
                  </a:lnTo>
                  <a:lnTo>
                    <a:pt x="2027758" y="586943"/>
                  </a:lnTo>
                  <a:lnTo>
                    <a:pt x="2033117" y="632917"/>
                  </a:lnTo>
                  <a:lnTo>
                    <a:pt x="2034933" y="679919"/>
                  </a:lnTo>
                  <a:lnTo>
                    <a:pt x="2034933" y="355701"/>
                  </a:lnTo>
                  <a:lnTo>
                    <a:pt x="2006803" y="307835"/>
                  </a:lnTo>
                  <a:lnTo>
                    <a:pt x="1980222" y="270065"/>
                  </a:lnTo>
                  <a:lnTo>
                    <a:pt x="1951253" y="234467"/>
                  </a:lnTo>
                  <a:lnTo>
                    <a:pt x="1920062" y="201117"/>
                  </a:lnTo>
                  <a:lnTo>
                    <a:pt x="1886813" y="170065"/>
                  </a:lnTo>
                  <a:lnTo>
                    <a:pt x="1851647" y="141376"/>
                  </a:lnTo>
                  <a:lnTo>
                    <a:pt x="1814741" y="115138"/>
                  </a:lnTo>
                  <a:lnTo>
                    <a:pt x="1776247" y="91414"/>
                  </a:lnTo>
                  <a:lnTo>
                    <a:pt x="1736318" y="70256"/>
                  </a:lnTo>
                  <a:lnTo>
                    <a:pt x="1695107" y="51739"/>
                  </a:lnTo>
                  <a:lnTo>
                    <a:pt x="1652790" y="35941"/>
                  </a:lnTo>
                  <a:lnTo>
                    <a:pt x="1609509" y="22923"/>
                  </a:lnTo>
                  <a:lnTo>
                    <a:pt x="1565427" y="12750"/>
                  </a:lnTo>
                  <a:lnTo>
                    <a:pt x="1520698" y="5499"/>
                  </a:lnTo>
                  <a:lnTo>
                    <a:pt x="1475486" y="1231"/>
                  </a:lnTo>
                  <a:lnTo>
                    <a:pt x="1429956" y="0"/>
                  </a:lnTo>
                  <a:lnTo>
                    <a:pt x="1384236" y="1562"/>
                  </a:lnTo>
                  <a:lnTo>
                    <a:pt x="1338541" y="6273"/>
                  </a:lnTo>
                  <a:lnTo>
                    <a:pt x="1293012" y="14198"/>
                  </a:lnTo>
                  <a:lnTo>
                    <a:pt x="1247800" y="25400"/>
                  </a:lnTo>
                  <a:lnTo>
                    <a:pt x="1203058" y="39916"/>
                  </a:lnTo>
                  <a:lnTo>
                    <a:pt x="1158925" y="57810"/>
                  </a:lnTo>
                  <a:lnTo>
                    <a:pt x="1115542" y="79146"/>
                  </a:lnTo>
                  <a:lnTo>
                    <a:pt x="1073048" y="103974"/>
                  </a:lnTo>
                  <a:lnTo>
                    <a:pt x="1031621" y="132346"/>
                  </a:lnTo>
                  <a:lnTo>
                    <a:pt x="991374" y="164338"/>
                  </a:lnTo>
                  <a:lnTo>
                    <a:pt x="952487" y="199974"/>
                  </a:lnTo>
                  <a:lnTo>
                    <a:pt x="920851" y="233629"/>
                  </a:lnTo>
                  <a:lnTo>
                    <a:pt x="892073" y="268376"/>
                  </a:lnTo>
                  <a:lnTo>
                    <a:pt x="866101" y="304101"/>
                  </a:lnTo>
                  <a:lnTo>
                    <a:pt x="842899" y="340702"/>
                  </a:lnTo>
                  <a:lnTo>
                    <a:pt x="822426" y="378079"/>
                  </a:lnTo>
                  <a:lnTo>
                    <a:pt x="804633" y="416128"/>
                  </a:lnTo>
                  <a:lnTo>
                    <a:pt x="789470" y="454736"/>
                  </a:lnTo>
                  <a:lnTo>
                    <a:pt x="776897" y="493814"/>
                  </a:lnTo>
                  <a:lnTo>
                    <a:pt x="766876" y="533247"/>
                  </a:lnTo>
                  <a:lnTo>
                    <a:pt x="759358" y="572922"/>
                  </a:lnTo>
                  <a:lnTo>
                    <a:pt x="754291" y="612749"/>
                  </a:lnTo>
                  <a:lnTo>
                    <a:pt x="751649" y="652614"/>
                  </a:lnTo>
                  <a:lnTo>
                    <a:pt x="751382" y="692416"/>
                  </a:lnTo>
                  <a:lnTo>
                    <a:pt x="753427" y="732066"/>
                  </a:lnTo>
                  <a:lnTo>
                    <a:pt x="757770" y="771423"/>
                  </a:lnTo>
                  <a:lnTo>
                    <a:pt x="764349" y="810412"/>
                  </a:lnTo>
                  <a:lnTo>
                    <a:pt x="773112" y="848918"/>
                  </a:lnTo>
                  <a:lnTo>
                    <a:pt x="784034" y="886841"/>
                  </a:lnTo>
                  <a:lnTo>
                    <a:pt x="797064" y="924064"/>
                  </a:lnTo>
                  <a:lnTo>
                    <a:pt x="812165" y="960501"/>
                  </a:lnTo>
                  <a:lnTo>
                    <a:pt x="829271" y="996035"/>
                  </a:lnTo>
                  <a:lnTo>
                    <a:pt x="848360" y="1030566"/>
                  </a:lnTo>
                  <a:lnTo>
                    <a:pt x="869378" y="1063980"/>
                  </a:lnTo>
                  <a:lnTo>
                    <a:pt x="892289" y="1096187"/>
                  </a:lnTo>
                  <a:lnTo>
                    <a:pt x="917041" y="1127074"/>
                  </a:lnTo>
                  <a:lnTo>
                    <a:pt x="943584" y="1156538"/>
                  </a:lnTo>
                  <a:lnTo>
                    <a:pt x="971892" y="1184465"/>
                  </a:lnTo>
                  <a:lnTo>
                    <a:pt x="1001915" y="1210767"/>
                  </a:lnTo>
                  <a:lnTo>
                    <a:pt x="1033589" y="1235329"/>
                  </a:lnTo>
                  <a:lnTo>
                    <a:pt x="1066901" y="1258049"/>
                  </a:lnTo>
                  <a:lnTo>
                    <a:pt x="1101788" y="1278826"/>
                  </a:lnTo>
                  <a:lnTo>
                    <a:pt x="1138212" y="1297546"/>
                  </a:lnTo>
                  <a:lnTo>
                    <a:pt x="1176121" y="1314107"/>
                  </a:lnTo>
                  <a:lnTo>
                    <a:pt x="1215478" y="1328407"/>
                  </a:lnTo>
                  <a:lnTo>
                    <a:pt x="1256245" y="1340345"/>
                  </a:lnTo>
                  <a:lnTo>
                    <a:pt x="1298371" y="1349819"/>
                  </a:lnTo>
                  <a:lnTo>
                    <a:pt x="1341805" y="1356702"/>
                  </a:lnTo>
                  <a:lnTo>
                    <a:pt x="1357439" y="1358188"/>
                  </a:lnTo>
                  <a:lnTo>
                    <a:pt x="1357439" y="2295004"/>
                  </a:lnTo>
                  <a:lnTo>
                    <a:pt x="42494" y="2295004"/>
                  </a:lnTo>
                  <a:lnTo>
                    <a:pt x="26352" y="2298484"/>
                  </a:lnTo>
                  <a:lnTo>
                    <a:pt x="12801" y="2307818"/>
                  </a:lnTo>
                  <a:lnTo>
                    <a:pt x="3467" y="2321369"/>
                  </a:lnTo>
                  <a:lnTo>
                    <a:pt x="0" y="2337498"/>
                  </a:lnTo>
                  <a:lnTo>
                    <a:pt x="0" y="2807449"/>
                  </a:lnTo>
                  <a:lnTo>
                    <a:pt x="3429" y="2823895"/>
                  </a:lnTo>
                  <a:lnTo>
                    <a:pt x="12484" y="2835884"/>
                  </a:lnTo>
                  <a:lnTo>
                    <a:pt x="25298" y="2843669"/>
                  </a:lnTo>
                  <a:lnTo>
                    <a:pt x="39992" y="2847441"/>
                  </a:lnTo>
                  <a:lnTo>
                    <a:pt x="54673" y="2845066"/>
                  </a:lnTo>
                  <a:lnTo>
                    <a:pt x="67487" y="2837764"/>
                  </a:lnTo>
                  <a:lnTo>
                    <a:pt x="76555" y="2825305"/>
                  </a:lnTo>
                  <a:lnTo>
                    <a:pt x="79997" y="2807449"/>
                  </a:lnTo>
                  <a:lnTo>
                    <a:pt x="79997" y="2374989"/>
                  </a:lnTo>
                  <a:lnTo>
                    <a:pt x="2784945" y="2374989"/>
                  </a:lnTo>
                  <a:lnTo>
                    <a:pt x="2784945" y="2807449"/>
                  </a:lnTo>
                  <a:lnTo>
                    <a:pt x="2788412" y="2822841"/>
                  </a:lnTo>
                  <a:lnTo>
                    <a:pt x="2797746" y="2834957"/>
                  </a:lnTo>
                  <a:lnTo>
                    <a:pt x="2811297" y="2843314"/>
                  </a:lnTo>
                  <a:lnTo>
                    <a:pt x="2827439" y="2847441"/>
                  </a:lnTo>
                  <a:lnTo>
                    <a:pt x="2842780" y="2844711"/>
                  </a:lnTo>
                  <a:lnTo>
                    <a:pt x="2854629" y="2836824"/>
                  </a:lnTo>
                  <a:lnTo>
                    <a:pt x="2862237" y="2824251"/>
                  </a:lnTo>
                  <a:lnTo>
                    <a:pt x="2864942" y="2807449"/>
                  </a:lnTo>
                  <a:lnTo>
                    <a:pt x="2864942" y="23374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grpSp>
        <p:nvGrpSpPr>
          <p:cNvPr id="13" name="object 13"/>
          <p:cNvGrpSpPr/>
          <p:nvPr/>
        </p:nvGrpSpPr>
        <p:grpSpPr bwMode="auto">
          <a:xfrm>
            <a:off x="7710005" y="3760000"/>
            <a:ext cx="2867660" cy="3072765"/>
            <a:chOff x="7710005" y="3760000"/>
            <a:chExt cx="2867660" cy="3072765"/>
          </a:xfrm>
        </p:grpSpPr>
        <p:sp>
          <p:nvSpPr>
            <p:cNvPr id="14" name="object 14"/>
            <p:cNvSpPr/>
            <p:nvPr/>
          </p:nvSpPr>
          <p:spPr bwMode="auto">
            <a:xfrm>
              <a:off x="8237899" y="3760000"/>
              <a:ext cx="1809750" cy="1809750"/>
            </a:xfrm>
            <a:custGeom>
              <a:avLst/>
              <a:gdLst/>
              <a:ahLst/>
              <a:cxnLst/>
              <a:rect l="l" t="t" r="r" b="b"/>
              <a:pathLst>
                <a:path w="1809750" h="1809750" extrusionOk="0">
                  <a:moveTo>
                    <a:pt x="906976" y="0"/>
                  </a:moveTo>
                  <a:lnTo>
                    <a:pt x="857553" y="1385"/>
                  </a:lnTo>
                  <a:lnTo>
                    <a:pt x="807912" y="5569"/>
                  </a:lnTo>
                  <a:lnTo>
                    <a:pt x="758141" y="12595"/>
                  </a:lnTo>
                  <a:lnTo>
                    <a:pt x="708326" y="22507"/>
                  </a:lnTo>
                  <a:lnTo>
                    <a:pt x="658555" y="35348"/>
                  </a:lnTo>
                  <a:lnTo>
                    <a:pt x="608914" y="51161"/>
                  </a:lnTo>
                  <a:lnTo>
                    <a:pt x="559491" y="69989"/>
                  </a:lnTo>
                  <a:lnTo>
                    <a:pt x="515500" y="89650"/>
                  </a:lnTo>
                  <a:lnTo>
                    <a:pt x="473057" y="111322"/>
                  </a:lnTo>
                  <a:lnTo>
                    <a:pt x="432196" y="134924"/>
                  </a:lnTo>
                  <a:lnTo>
                    <a:pt x="392952" y="160376"/>
                  </a:lnTo>
                  <a:lnTo>
                    <a:pt x="355358" y="187597"/>
                  </a:lnTo>
                  <a:lnTo>
                    <a:pt x="319450" y="216507"/>
                  </a:lnTo>
                  <a:lnTo>
                    <a:pt x="285260" y="247025"/>
                  </a:lnTo>
                  <a:lnTo>
                    <a:pt x="252825" y="279070"/>
                  </a:lnTo>
                  <a:lnTo>
                    <a:pt x="222177" y="312563"/>
                  </a:lnTo>
                  <a:lnTo>
                    <a:pt x="193351" y="347422"/>
                  </a:lnTo>
                  <a:lnTo>
                    <a:pt x="166382" y="383567"/>
                  </a:lnTo>
                  <a:lnTo>
                    <a:pt x="141302" y="420917"/>
                  </a:lnTo>
                  <a:lnTo>
                    <a:pt x="118148" y="459392"/>
                  </a:lnTo>
                  <a:lnTo>
                    <a:pt x="96953" y="498912"/>
                  </a:lnTo>
                  <a:lnTo>
                    <a:pt x="77751" y="539395"/>
                  </a:lnTo>
                  <a:lnTo>
                    <a:pt x="60576" y="580761"/>
                  </a:lnTo>
                  <a:lnTo>
                    <a:pt x="45463" y="622930"/>
                  </a:lnTo>
                  <a:lnTo>
                    <a:pt x="32446" y="665821"/>
                  </a:lnTo>
                  <a:lnTo>
                    <a:pt x="21560" y="709353"/>
                  </a:lnTo>
                  <a:lnTo>
                    <a:pt x="12837" y="753446"/>
                  </a:lnTo>
                  <a:lnTo>
                    <a:pt x="6314" y="798019"/>
                  </a:lnTo>
                  <a:lnTo>
                    <a:pt x="2023" y="842992"/>
                  </a:lnTo>
                  <a:lnTo>
                    <a:pt x="0" y="888285"/>
                  </a:lnTo>
                  <a:lnTo>
                    <a:pt x="277" y="933816"/>
                  </a:lnTo>
                  <a:lnTo>
                    <a:pt x="2891" y="979505"/>
                  </a:lnTo>
                  <a:lnTo>
                    <a:pt x="7874" y="1025271"/>
                  </a:lnTo>
                  <a:lnTo>
                    <a:pt x="15262" y="1071035"/>
                  </a:lnTo>
                  <a:lnTo>
                    <a:pt x="25088" y="1116715"/>
                  </a:lnTo>
                  <a:lnTo>
                    <a:pt x="37386" y="1162231"/>
                  </a:lnTo>
                  <a:lnTo>
                    <a:pt x="52192" y="1207502"/>
                  </a:lnTo>
                  <a:lnTo>
                    <a:pt x="69538" y="1252448"/>
                  </a:lnTo>
                  <a:lnTo>
                    <a:pt x="90485" y="1298988"/>
                  </a:lnTo>
                  <a:lnTo>
                    <a:pt x="113720" y="1343812"/>
                  </a:lnTo>
                  <a:lnTo>
                    <a:pt x="139144" y="1386874"/>
                  </a:lnTo>
                  <a:lnTo>
                    <a:pt x="166658" y="1428132"/>
                  </a:lnTo>
                  <a:lnTo>
                    <a:pt x="196165" y="1467542"/>
                  </a:lnTo>
                  <a:lnTo>
                    <a:pt x="227564" y="1505060"/>
                  </a:lnTo>
                  <a:lnTo>
                    <a:pt x="260758" y="1540643"/>
                  </a:lnTo>
                  <a:lnTo>
                    <a:pt x="295648" y="1574246"/>
                  </a:lnTo>
                  <a:lnTo>
                    <a:pt x="332136" y="1605827"/>
                  </a:lnTo>
                  <a:lnTo>
                    <a:pt x="370123" y="1635341"/>
                  </a:lnTo>
                  <a:lnTo>
                    <a:pt x="409509" y="1662745"/>
                  </a:lnTo>
                  <a:lnTo>
                    <a:pt x="450198" y="1687996"/>
                  </a:lnTo>
                  <a:lnTo>
                    <a:pt x="492089" y="1711048"/>
                  </a:lnTo>
                  <a:lnTo>
                    <a:pt x="535085" y="1731860"/>
                  </a:lnTo>
                  <a:lnTo>
                    <a:pt x="579086" y="1750387"/>
                  </a:lnTo>
                  <a:lnTo>
                    <a:pt x="623995" y="1766585"/>
                  </a:lnTo>
                  <a:lnTo>
                    <a:pt x="669712" y="1780411"/>
                  </a:lnTo>
                  <a:lnTo>
                    <a:pt x="716139" y="1791821"/>
                  </a:lnTo>
                  <a:lnTo>
                    <a:pt x="763178" y="1800772"/>
                  </a:lnTo>
                  <a:lnTo>
                    <a:pt x="810729" y="1807219"/>
                  </a:lnTo>
                  <a:lnTo>
                    <a:pt x="841849" y="1809749"/>
                  </a:lnTo>
                  <a:lnTo>
                    <a:pt x="971744" y="1809749"/>
                  </a:lnTo>
                  <a:lnTo>
                    <a:pt x="1055608" y="1799837"/>
                  </a:lnTo>
                  <a:lnTo>
                    <a:pt x="1105153" y="1789925"/>
                  </a:lnTo>
                  <a:lnTo>
                    <a:pt x="1154479" y="1777082"/>
                  </a:lnTo>
                  <a:lnTo>
                    <a:pt x="1203454" y="1761264"/>
                  </a:lnTo>
                  <a:lnTo>
                    <a:pt x="1251946" y="1742427"/>
                  </a:lnTo>
                  <a:lnTo>
                    <a:pt x="1296165" y="1722766"/>
                  </a:lnTo>
                  <a:lnTo>
                    <a:pt x="1338807" y="1701094"/>
                  </a:lnTo>
                  <a:lnTo>
                    <a:pt x="1379837" y="1677493"/>
                  </a:lnTo>
                  <a:lnTo>
                    <a:pt x="1419224" y="1652041"/>
                  </a:lnTo>
                  <a:lnTo>
                    <a:pt x="1456936" y="1624820"/>
                  </a:lnTo>
                  <a:lnTo>
                    <a:pt x="1492938" y="1595910"/>
                  </a:lnTo>
                  <a:lnTo>
                    <a:pt x="1527198" y="1565393"/>
                  </a:lnTo>
                  <a:lnTo>
                    <a:pt x="1559685" y="1533348"/>
                  </a:lnTo>
                  <a:lnTo>
                    <a:pt x="1590364" y="1499856"/>
                  </a:lnTo>
                  <a:lnTo>
                    <a:pt x="1619204" y="1464997"/>
                  </a:lnTo>
                  <a:lnTo>
                    <a:pt x="1646171" y="1428853"/>
                  </a:lnTo>
                  <a:lnTo>
                    <a:pt x="1671233" y="1391503"/>
                  </a:lnTo>
                  <a:lnTo>
                    <a:pt x="1694357" y="1353028"/>
                  </a:lnTo>
                  <a:lnTo>
                    <a:pt x="1715510" y="1313509"/>
                  </a:lnTo>
                  <a:lnTo>
                    <a:pt x="1734661" y="1273027"/>
                  </a:lnTo>
                  <a:lnTo>
                    <a:pt x="1751775" y="1231661"/>
                  </a:lnTo>
                  <a:lnTo>
                    <a:pt x="1766820" y="1189493"/>
                  </a:lnTo>
                  <a:lnTo>
                    <a:pt x="1779764" y="1146603"/>
                  </a:lnTo>
                  <a:lnTo>
                    <a:pt x="1790574" y="1103072"/>
                  </a:lnTo>
                  <a:lnTo>
                    <a:pt x="1799217" y="1058979"/>
                  </a:lnTo>
                  <a:lnTo>
                    <a:pt x="1805660" y="1014406"/>
                  </a:lnTo>
                  <a:lnTo>
                    <a:pt x="1809578" y="972559"/>
                  </a:lnTo>
                  <a:lnTo>
                    <a:pt x="1809578" y="846487"/>
                  </a:lnTo>
                  <a:lnTo>
                    <a:pt x="1803735" y="787156"/>
                  </a:lnTo>
                  <a:lnTo>
                    <a:pt x="1796294" y="741393"/>
                  </a:lnTo>
                  <a:lnTo>
                    <a:pt x="1786423" y="695713"/>
                  </a:lnTo>
                  <a:lnTo>
                    <a:pt x="1774091" y="650198"/>
                  </a:lnTo>
                  <a:lnTo>
                    <a:pt x="1759265" y="604926"/>
                  </a:lnTo>
                  <a:lnTo>
                    <a:pt x="1741912" y="559981"/>
                  </a:lnTo>
                  <a:lnTo>
                    <a:pt x="1721291" y="513440"/>
                  </a:lnTo>
                  <a:lnTo>
                    <a:pt x="1698352" y="468617"/>
                  </a:lnTo>
                  <a:lnTo>
                    <a:pt x="1673197" y="425555"/>
                  </a:lnTo>
                  <a:lnTo>
                    <a:pt x="1645924" y="384297"/>
                  </a:lnTo>
                  <a:lnTo>
                    <a:pt x="1616633" y="344887"/>
                  </a:lnTo>
                  <a:lnTo>
                    <a:pt x="1585426" y="307369"/>
                  </a:lnTo>
                  <a:lnTo>
                    <a:pt x="1552401" y="271786"/>
                  </a:lnTo>
                  <a:lnTo>
                    <a:pt x="1517659" y="238182"/>
                  </a:lnTo>
                  <a:lnTo>
                    <a:pt x="1481300" y="206602"/>
                  </a:lnTo>
                  <a:lnTo>
                    <a:pt x="1443424" y="177087"/>
                  </a:lnTo>
                  <a:lnTo>
                    <a:pt x="1404130" y="149683"/>
                  </a:lnTo>
                  <a:lnTo>
                    <a:pt x="1363520" y="124433"/>
                  </a:lnTo>
                  <a:lnTo>
                    <a:pt x="1321692" y="101380"/>
                  </a:lnTo>
                  <a:lnTo>
                    <a:pt x="1278747" y="80569"/>
                  </a:lnTo>
                  <a:lnTo>
                    <a:pt x="1234786" y="62042"/>
                  </a:lnTo>
                  <a:lnTo>
                    <a:pt x="1189907" y="45844"/>
                  </a:lnTo>
                  <a:lnTo>
                    <a:pt x="1144211" y="32018"/>
                  </a:lnTo>
                  <a:lnTo>
                    <a:pt x="1097798" y="20608"/>
                  </a:lnTo>
                  <a:lnTo>
                    <a:pt x="1050768" y="11657"/>
                  </a:lnTo>
                  <a:lnTo>
                    <a:pt x="1003221" y="5210"/>
                  </a:lnTo>
                  <a:lnTo>
                    <a:pt x="955257" y="1309"/>
                  </a:lnTo>
                  <a:lnTo>
                    <a:pt x="906976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5" name="object 15"/>
            <p:cNvSpPr/>
            <p:nvPr/>
          </p:nvSpPr>
          <p:spPr bwMode="auto">
            <a:xfrm>
              <a:off x="8503434" y="4024998"/>
              <a:ext cx="1280795" cy="1282700"/>
            </a:xfrm>
            <a:custGeom>
              <a:avLst/>
              <a:gdLst/>
              <a:ahLst/>
              <a:cxnLst/>
              <a:rect l="l" t="t" r="r" b="b"/>
              <a:pathLst>
                <a:path w="1280795" h="1282700" extrusionOk="0">
                  <a:moveTo>
                    <a:pt x="639442" y="0"/>
                  </a:moveTo>
                  <a:lnTo>
                    <a:pt x="591191" y="1819"/>
                  </a:lnTo>
                  <a:lnTo>
                    <a:pt x="542575" y="7359"/>
                  </a:lnTo>
                  <a:lnTo>
                    <a:pt x="493840" y="16738"/>
                  </a:lnTo>
                  <a:lnTo>
                    <a:pt x="445224" y="30078"/>
                  </a:lnTo>
                  <a:lnTo>
                    <a:pt x="396967" y="47497"/>
                  </a:lnTo>
                  <a:lnTo>
                    <a:pt x="353377" y="67693"/>
                  </a:lnTo>
                  <a:lnTo>
                    <a:pt x="311966" y="90670"/>
                  </a:lnTo>
                  <a:lnTo>
                    <a:pt x="272802" y="116267"/>
                  </a:lnTo>
                  <a:lnTo>
                    <a:pt x="235957" y="144323"/>
                  </a:lnTo>
                  <a:lnTo>
                    <a:pt x="201501" y="174674"/>
                  </a:lnTo>
                  <a:lnTo>
                    <a:pt x="169504" y="207159"/>
                  </a:lnTo>
                  <a:lnTo>
                    <a:pt x="140037" y="241616"/>
                  </a:lnTo>
                  <a:lnTo>
                    <a:pt x="113170" y="277884"/>
                  </a:lnTo>
                  <a:lnTo>
                    <a:pt x="88974" y="315799"/>
                  </a:lnTo>
                  <a:lnTo>
                    <a:pt x="67519" y="355201"/>
                  </a:lnTo>
                  <a:lnTo>
                    <a:pt x="48876" y="395927"/>
                  </a:lnTo>
                  <a:lnTo>
                    <a:pt x="33114" y="437814"/>
                  </a:lnTo>
                  <a:lnTo>
                    <a:pt x="20305" y="480702"/>
                  </a:lnTo>
                  <a:lnTo>
                    <a:pt x="10518" y="524428"/>
                  </a:lnTo>
                  <a:lnTo>
                    <a:pt x="3825" y="568831"/>
                  </a:lnTo>
                  <a:lnTo>
                    <a:pt x="295" y="613747"/>
                  </a:lnTo>
                  <a:lnTo>
                    <a:pt x="0" y="659016"/>
                  </a:lnTo>
                  <a:lnTo>
                    <a:pt x="3008" y="704475"/>
                  </a:lnTo>
                  <a:lnTo>
                    <a:pt x="9392" y="749962"/>
                  </a:lnTo>
                  <a:lnTo>
                    <a:pt x="19220" y="795316"/>
                  </a:lnTo>
                  <a:lnTo>
                    <a:pt x="32565" y="840373"/>
                  </a:lnTo>
                  <a:lnTo>
                    <a:pt x="49495" y="884973"/>
                  </a:lnTo>
                  <a:lnTo>
                    <a:pt x="70294" y="930222"/>
                  </a:lnTo>
                  <a:lnTo>
                    <a:pt x="94133" y="973108"/>
                  </a:lnTo>
                  <a:lnTo>
                    <a:pt x="120827" y="1013556"/>
                  </a:lnTo>
                  <a:lnTo>
                    <a:pt x="150193" y="1051488"/>
                  </a:lnTo>
                  <a:lnTo>
                    <a:pt x="182050" y="1086828"/>
                  </a:lnTo>
                  <a:lnTo>
                    <a:pt x="216213" y="1119498"/>
                  </a:lnTo>
                  <a:lnTo>
                    <a:pt x="252500" y="1149422"/>
                  </a:lnTo>
                  <a:lnTo>
                    <a:pt x="290727" y="1176523"/>
                  </a:lnTo>
                  <a:lnTo>
                    <a:pt x="330711" y="1200723"/>
                  </a:lnTo>
                  <a:lnTo>
                    <a:pt x="372271" y="1221946"/>
                  </a:lnTo>
                  <a:lnTo>
                    <a:pt x="415221" y="1240115"/>
                  </a:lnTo>
                  <a:lnTo>
                    <a:pt x="459380" y="1255154"/>
                  </a:lnTo>
                  <a:lnTo>
                    <a:pt x="504564" y="1266984"/>
                  </a:lnTo>
                  <a:lnTo>
                    <a:pt x="550591" y="1275529"/>
                  </a:lnTo>
                  <a:lnTo>
                    <a:pt x="597277" y="1280713"/>
                  </a:lnTo>
                  <a:lnTo>
                    <a:pt x="644439" y="1282458"/>
                  </a:lnTo>
                  <a:lnTo>
                    <a:pt x="692696" y="1280618"/>
                  </a:lnTo>
                  <a:lnTo>
                    <a:pt x="741312" y="1274938"/>
                  </a:lnTo>
                  <a:lnTo>
                    <a:pt x="790047" y="1265179"/>
                  </a:lnTo>
                  <a:lnTo>
                    <a:pt x="838663" y="1251099"/>
                  </a:lnTo>
                  <a:lnTo>
                    <a:pt x="886920" y="1232458"/>
                  </a:lnTo>
                  <a:lnTo>
                    <a:pt x="930480" y="1212278"/>
                  </a:lnTo>
                  <a:lnTo>
                    <a:pt x="971807" y="1189344"/>
                  </a:lnTo>
                  <a:lnTo>
                    <a:pt x="1010838" y="1163815"/>
                  </a:lnTo>
                  <a:lnTo>
                    <a:pt x="1047509" y="1135851"/>
                  </a:lnTo>
                  <a:lnTo>
                    <a:pt x="1081758" y="1105611"/>
                  </a:lnTo>
                  <a:lnTo>
                    <a:pt x="1113521" y="1073253"/>
                  </a:lnTo>
                  <a:lnTo>
                    <a:pt x="1142733" y="1038938"/>
                  </a:lnTo>
                  <a:lnTo>
                    <a:pt x="1169333" y="1002823"/>
                  </a:lnTo>
                  <a:lnTo>
                    <a:pt x="1193257" y="965070"/>
                  </a:lnTo>
                  <a:lnTo>
                    <a:pt x="1214441" y="925835"/>
                  </a:lnTo>
                  <a:lnTo>
                    <a:pt x="1232822" y="885280"/>
                  </a:lnTo>
                  <a:lnTo>
                    <a:pt x="1248337" y="843562"/>
                  </a:lnTo>
                  <a:lnTo>
                    <a:pt x="1260922" y="800841"/>
                  </a:lnTo>
                  <a:lnTo>
                    <a:pt x="1270514" y="757277"/>
                  </a:lnTo>
                  <a:lnTo>
                    <a:pt x="1277049" y="713028"/>
                  </a:lnTo>
                  <a:lnTo>
                    <a:pt x="1280464" y="668253"/>
                  </a:lnTo>
                  <a:lnTo>
                    <a:pt x="1280696" y="623112"/>
                  </a:lnTo>
                  <a:lnTo>
                    <a:pt x="1277682" y="577764"/>
                  </a:lnTo>
                  <a:lnTo>
                    <a:pt x="1271357" y="532368"/>
                  </a:lnTo>
                  <a:lnTo>
                    <a:pt x="1261660" y="487083"/>
                  </a:lnTo>
                  <a:lnTo>
                    <a:pt x="1248525" y="442069"/>
                  </a:lnTo>
                  <a:lnTo>
                    <a:pt x="1231890" y="397484"/>
                  </a:lnTo>
                  <a:lnTo>
                    <a:pt x="1211092" y="352236"/>
                  </a:lnTo>
                  <a:lnTo>
                    <a:pt x="1187258" y="309349"/>
                  </a:lnTo>
                  <a:lnTo>
                    <a:pt x="1160575" y="268901"/>
                  </a:lnTo>
                  <a:lnTo>
                    <a:pt x="1131231" y="230969"/>
                  </a:lnTo>
                  <a:lnTo>
                    <a:pt x="1099411" y="195630"/>
                  </a:lnTo>
                  <a:lnTo>
                    <a:pt x="1065304" y="162959"/>
                  </a:lnTo>
                  <a:lnTo>
                    <a:pt x="1029094" y="133035"/>
                  </a:lnTo>
                  <a:lnTo>
                    <a:pt x="990970" y="105935"/>
                  </a:lnTo>
                  <a:lnTo>
                    <a:pt x="951117" y="81734"/>
                  </a:lnTo>
                  <a:lnTo>
                    <a:pt x="909723" y="60511"/>
                  </a:lnTo>
                  <a:lnTo>
                    <a:pt x="866973" y="42342"/>
                  </a:lnTo>
                  <a:lnTo>
                    <a:pt x="823055" y="27304"/>
                  </a:lnTo>
                  <a:lnTo>
                    <a:pt x="778156" y="15473"/>
                  </a:lnTo>
                  <a:lnTo>
                    <a:pt x="732462" y="6928"/>
                  </a:lnTo>
                  <a:lnTo>
                    <a:pt x="686159" y="1744"/>
                  </a:lnTo>
                  <a:lnTo>
                    <a:pt x="639442" y="0"/>
                  </a:lnTo>
                  <a:close/>
                </a:path>
              </a:pathLst>
            </a:custGeom>
            <a:solidFill>
              <a:srgbClr val="0E2A4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6" name="object 16"/>
            <p:cNvSpPr/>
            <p:nvPr/>
          </p:nvSpPr>
          <p:spPr bwMode="auto">
            <a:xfrm>
              <a:off x="8826348" y="4385005"/>
              <a:ext cx="635000" cy="630555"/>
            </a:xfrm>
            <a:custGeom>
              <a:avLst/>
              <a:gdLst/>
              <a:ahLst/>
              <a:cxnLst/>
              <a:rect l="l" t="t" r="r" b="b"/>
              <a:pathLst>
                <a:path w="635000" h="630554" extrusionOk="0">
                  <a:moveTo>
                    <a:pt x="295275" y="501510"/>
                  </a:moveTo>
                  <a:lnTo>
                    <a:pt x="256768" y="493687"/>
                  </a:lnTo>
                  <a:lnTo>
                    <a:pt x="218160" y="475691"/>
                  </a:lnTo>
                  <a:lnTo>
                    <a:pt x="185242" y="449643"/>
                  </a:lnTo>
                  <a:lnTo>
                    <a:pt x="159207" y="416737"/>
                  </a:lnTo>
                  <a:lnTo>
                    <a:pt x="141211" y="378129"/>
                  </a:lnTo>
                  <a:lnTo>
                    <a:pt x="132448" y="335013"/>
                  </a:lnTo>
                  <a:lnTo>
                    <a:pt x="0" y="335013"/>
                  </a:lnTo>
                  <a:lnTo>
                    <a:pt x="6261" y="380809"/>
                  </a:lnTo>
                  <a:lnTo>
                    <a:pt x="18872" y="424929"/>
                  </a:lnTo>
                  <a:lnTo>
                    <a:pt x="37604" y="466890"/>
                  </a:lnTo>
                  <a:lnTo>
                    <a:pt x="62217" y="506222"/>
                  </a:lnTo>
                  <a:lnTo>
                    <a:pt x="92468" y="542429"/>
                  </a:lnTo>
                  <a:lnTo>
                    <a:pt x="127711" y="572909"/>
                  </a:lnTo>
                  <a:lnTo>
                    <a:pt x="166916" y="598004"/>
                  </a:lnTo>
                  <a:lnTo>
                    <a:pt x="209245" y="617093"/>
                  </a:lnTo>
                  <a:lnTo>
                    <a:pt x="253847" y="629589"/>
                  </a:lnTo>
                  <a:lnTo>
                    <a:pt x="259727" y="630275"/>
                  </a:lnTo>
                  <a:lnTo>
                    <a:pt x="295275" y="630275"/>
                  </a:lnTo>
                  <a:lnTo>
                    <a:pt x="295275" y="501510"/>
                  </a:lnTo>
                  <a:close/>
                </a:path>
                <a:path w="635000" h="630554" extrusionOk="0">
                  <a:moveTo>
                    <a:pt x="295275" y="622"/>
                  </a:moveTo>
                  <a:lnTo>
                    <a:pt x="252882" y="6261"/>
                  </a:lnTo>
                  <a:lnTo>
                    <a:pt x="208165" y="18872"/>
                  </a:lnTo>
                  <a:lnTo>
                    <a:pt x="166192" y="37604"/>
                  </a:lnTo>
                  <a:lnTo>
                    <a:pt x="127469" y="62217"/>
                  </a:lnTo>
                  <a:lnTo>
                    <a:pt x="92468" y="92468"/>
                  </a:lnTo>
                  <a:lnTo>
                    <a:pt x="62217" y="127444"/>
                  </a:lnTo>
                  <a:lnTo>
                    <a:pt x="37604" y="166027"/>
                  </a:lnTo>
                  <a:lnTo>
                    <a:pt x="18872" y="207606"/>
                  </a:lnTo>
                  <a:lnTo>
                    <a:pt x="6261" y="251587"/>
                  </a:lnTo>
                  <a:lnTo>
                    <a:pt x="292" y="295287"/>
                  </a:lnTo>
                  <a:lnTo>
                    <a:pt x="132981" y="295287"/>
                  </a:lnTo>
                  <a:lnTo>
                    <a:pt x="145313" y="246126"/>
                  </a:lnTo>
                  <a:lnTo>
                    <a:pt x="170522" y="201726"/>
                  </a:lnTo>
                  <a:lnTo>
                    <a:pt x="206044" y="166204"/>
                  </a:lnTo>
                  <a:lnTo>
                    <a:pt x="249847" y="141592"/>
                  </a:lnTo>
                  <a:lnTo>
                    <a:pt x="295275" y="131013"/>
                  </a:lnTo>
                  <a:lnTo>
                    <a:pt x="295275" y="622"/>
                  </a:lnTo>
                  <a:close/>
                </a:path>
                <a:path w="635000" h="630554" extrusionOk="0">
                  <a:moveTo>
                    <a:pt x="632777" y="335013"/>
                  </a:moveTo>
                  <a:lnTo>
                    <a:pt x="502424" y="335013"/>
                  </a:lnTo>
                  <a:lnTo>
                    <a:pt x="490791" y="385051"/>
                  </a:lnTo>
                  <a:lnTo>
                    <a:pt x="466318" y="428853"/>
                  </a:lnTo>
                  <a:lnTo>
                    <a:pt x="431177" y="464375"/>
                  </a:lnTo>
                  <a:lnTo>
                    <a:pt x="387515" y="489585"/>
                  </a:lnTo>
                  <a:lnTo>
                    <a:pt x="337502" y="502450"/>
                  </a:lnTo>
                  <a:lnTo>
                    <a:pt x="337502" y="630275"/>
                  </a:lnTo>
                  <a:lnTo>
                    <a:pt x="371309" y="630275"/>
                  </a:lnTo>
                  <a:lnTo>
                    <a:pt x="383286" y="628637"/>
                  </a:lnTo>
                  <a:lnTo>
                    <a:pt x="427266" y="616013"/>
                  </a:lnTo>
                  <a:lnTo>
                    <a:pt x="468845" y="597281"/>
                  </a:lnTo>
                  <a:lnTo>
                    <a:pt x="507428" y="572668"/>
                  </a:lnTo>
                  <a:lnTo>
                    <a:pt x="542404" y="542429"/>
                  </a:lnTo>
                  <a:lnTo>
                    <a:pt x="572655" y="507415"/>
                  </a:lnTo>
                  <a:lnTo>
                    <a:pt x="597255" y="468693"/>
                  </a:lnTo>
                  <a:lnTo>
                    <a:pt x="615988" y="426732"/>
                  </a:lnTo>
                  <a:lnTo>
                    <a:pt x="628611" y="382016"/>
                  </a:lnTo>
                  <a:lnTo>
                    <a:pt x="632777" y="350685"/>
                  </a:lnTo>
                  <a:lnTo>
                    <a:pt x="632777" y="335013"/>
                  </a:lnTo>
                  <a:close/>
                </a:path>
                <a:path w="635000" h="630554" extrusionOk="0">
                  <a:moveTo>
                    <a:pt x="634860" y="297357"/>
                  </a:moveTo>
                  <a:lnTo>
                    <a:pt x="628599" y="251587"/>
                  </a:lnTo>
                  <a:lnTo>
                    <a:pt x="615988" y="207606"/>
                  </a:lnTo>
                  <a:lnTo>
                    <a:pt x="597255" y="166027"/>
                  </a:lnTo>
                  <a:lnTo>
                    <a:pt x="572643" y="127444"/>
                  </a:lnTo>
                  <a:lnTo>
                    <a:pt x="542404" y="92456"/>
                  </a:lnTo>
                  <a:lnTo>
                    <a:pt x="507415" y="62217"/>
                  </a:lnTo>
                  <a:lnTo>
                    <a:pt x="468833" y="37604"/>
                  </a:lnTo>
                  <a:lnTo>
                    <a:pt x="427253" y="18872"/>
                  </a:lnTo>
                  <a:lnTo>
                    <a:pt x="383273" y="6261"/>
                  </a:lnTo>
                  <a:lnTo>
                    <a:pt x="337502" y="0"/>
                  </a:lnTo>
                  <a:lnTo>
                    <a:pt x="337502" y="132435"/>
                  </a:lnTo>
                  <a:lnTo>
                    <a:pt x="387515" y="145275"/>
                  </a:lnTo>
                  <a:lnTo>
                    <a:pt x="431177" y="170345"/>
                  </a:lnTo>
                  <a:lnTo>
                    <a:pt x="466318" y="205486"/>
                  </a:lnTo>
                  <a:lnTo>
                    <a:pt x="490791" y="248551"/>
                  </a:lnTo>
                  <a:lnTo>
                    <a:pt x="502424" y="297357"/>
                  </a:lnTo>
                  <a:lnTo>
                    <a:pt x="634860" y="297357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/>
            <a:stretch/>
          </p:blipFill>
          <p:spPr bwMode="auto">
            <a:xfrm>
              <a:off x="9053855" y="4662500"/>
              <a:ext cx="187452" cy="8736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 bwMode="auto">
            <a:xfrm>
              <a:off x="7710005" y="3985005"/>
              <a:ext cx="2867660" cy="2847975"/>
            </a:xfrm>
            <a:custGeom>
              <a:avLst/>
              <a:gdLst/>
              <a:ahLst/>
              <a:cxnLst/>
              <a:rect l="l" t="t" r="r" b="b"/>
              <a:pathLst>
                <a:path w="2867659" h="2847975" extrusionOk="0">
                  <a:moveTo>
                    <a:pt x="2867406" y="2337498"/>
                  </a:moveTo>
                  <a:lnTo>
                    <a:pt x="2863964" y="2321369"/>
                  </a:lnTo>
                  <a:lnTo>
                    <a:pt x="2854896" y="2307818"/>
                  </a:lnTo>
                  <a:lnTo>
                    <a:pt x="2842082" y="2298471"/>
                  </a:lnTo>
                  <a:lnTo>
                    <a:pt x="2827401" y="2294991"/>
                  </a:lnTo>
                  <a:lnTo>
                    <a:pt x="1481480" y="2295004"/>
                  </a:lnTo>
                  <a:lnTo>
                    <a:pt x="1481480" y="1360652"/>
                  </a:lnTo>
                  <a:lnTo>
                    <a:pt x="1529880" y="1355534"/>
                  </a:lnTo>
                  <a:lnTo>
                    <a:pt x="1576692" y="1347190"/>
                  </a:lnTo>
                  <a:lnTo>
                    <a:pt x="1622348" y="1335709"/>
                  </a:lnTo>
                  <a:lnTo>
                    <a:pt x="1666722" y="1321219"/>
                  </a:lnTo>
                  <a:lnTo>
                    <a:pt x="1709686" y="1303832"/>
                  </a:lnTo>
                  <a:lnTo>
                    <a:pt x="1751152" y="1283677"/>
                  </a:lnTo>
                  <a:lnTo>
                    <a:pt x="1753450" y="1282357"/>
                  </a:lnTo>
                  <a:lnTo>
                    <a:pt x="1790992" y="1260856"/>
                  </a:lnTo>
                  <a:lnTo>
                    <a:pt x="1829092" y="1235494"/>
                  </a:lnTo>
                  <a:lnTo>
                    <a:pt x="1865350" y="1207706"/>
                  </a:lnTo>
                  <a:lnTo>
                    <a:pt x="1899627" y="1177620"/>
                  </a:lnTo>
                  <a:lnTo>
                    <a:pt x="1931822" y="1145349"/>
                  </a:lnTo>
                  <a:lnTo>
                    <a:pt x="1961807" y="1111008"/>
                  </a:lnTo>
                  <a:lnTo>
                    <a:pt x="1989493" y="1074712"/>
                  </a:lnTo>
                  <a:lnTo>
                    <a:pt x="2014753" y="1036599"/>
                  </a:lnTo>
                  <a:lnTo>
                    <a:pt x="2037461" y="996759"/>
                  </a:lnTo>
                  <a:lnTo>
                    <a:pt x="2057527" y="955332"/>
                  </a:lnTo>
                  <a:lnTo>
                    <a:pt x="2074811" y="912431"/>
                  </a:lnTo>
                  <a:lnTo>
                    <a:pt x="2089213" y="868172"/>
                  </a:lnTo>
                  <a:lnTo>
                    <a:pt x="2100605" y="822680"/>
                  </a:lnTo>
                  <a:lnTo>
                    <a:pt x="2108898" y="776058"/>
                  </a:lnTo>
                  <a:lnTo>
                    <a:pt x="2113953" y="728433"/>
                  </a:lnTo>
                  <a:lnTo>
                    <a:pt x="2115667" y="679919"/>
                  </a:lnTo>
                  <a:lnTo>
                    <a:pt x="2113940" y="629412"/>
                  </a:lnTo>
                  <a:lnTo>
                    <a:pt x="2108860" y="580377"/>
                  </a:lnTo>
                  <a:lnTo>
                    <a:pt x="2100580" y="532904"/>
                  </a:lnTo>
                  <a:lnTo>
                    <a:pt x="2089213" y="487045"/>
                  </a:lnTo>
                  <a:lnTo>
                    <a:pt x="2074913" y="442849"/>
                  </a:lnTo>
                  <a:lnTo>
                    <a:pt x="2057819" y="400392"/>
                  </a:lnTo>
                  <a:lnTo>
                    <a:pt x="2038045" y="359714"/>
                  </a:lnTo>
                  <a:lnTo>
                    <a:pt x="2035683" y="355612"/>
                  </a:lnTo>
                  <a:lnTo>
                    <a:pt x="2035683" y="679919"/>
                  </a:lnTo>
                  <a:lnTo>
                    <a:pt x="2033689" y="730859"/>
                  </a:lnTo>
                  <a:lnTo>
                    <a:pt x="2027834" y="780046"/>
                  </a:lnTo>
                  <a:lnTo>
                    <a:pt x="2018296" y="827417"/>
                  </a:lnTo>
                  <a:lnTo>
                    <a:pt x="2005279" y="872896"/>
                  </a:lnTo>
                  <a:lnTo>
                    <a:pt x="1988959" y="916406"/>
                  </a:lnTo>
                  <a:lnTo>
                    <a:pt x="1969528" y="957872"/>
                  </a:lnTo>
                  <a:lnTo>
                    <a:pt x="1947164" y="997204"/>
                  </a:lnTo>
                  <a:lnTo>
                    <a:pt x="1922043" y="1034338"/>
                  </a:lnTo>
                  <a:lnTo>
                    <a:pt x="1894382" y="1069200"/>
                  </a:lnTo>
                  <a:lnTo>
                    <a:pt x="1864347" y="1101712"/>
                  </a:lnTo>
                  <a:lnTo>
                    <a:pt x="1832114" y="1131798"/>
                  </a:lnTo>
                  <a:lnTo>
                    <a:pt x="1797900" y="1159383"/>
                  </a:lnTo>
                  <a:lnTo>
                    <a:pt x="1761858" y="1184376"/>
                  </a:lnTo>
                  <a:lnTo>
                    <a:pt x="1724202" y="1206715"/>
                  </a:lnTo>
                  <a:lnTo>
                    <a:pt x="1685099" y="1226337"/>
                  </a:lnTo>
                  <a:lnTo>
                    <a:pt x="1644751" y="1243139"/>
                  </a:lnTo>
                  <a:lnTo>
                    <a:pt x="1603324" y="1257058"/>
                  </a:lnTo>
                  <a:lnTo>
                    <a:pt x="1561033" y="1268018"/>
                  </a:lnTo>
                  <a:lnTo>
                    <a:pt x="1518031" y="1275930"/>
                  </a:lnTo>
                  <a:lnTo>
                    <a:pt x="1474520" y="1280744"/>
                  </a:lnTo>
                  <a:lnTo>
                    <a:pt x="1430705" y="1282357"/>
                  </a:lnTo>
                  <a:lnTo>
                    <a:pt x="1381480" y="1280312"/>
                  </a:lnTo>
                  <a:lnTo>
                    <a:pt x="1332331" y="1274102"/>
                  </a:lnTo>
                  <a:lnTo>
                    <a:pt x="1283487" y="1263662"/>
                  </a:lnTo>
                  <a:lnTo>
                    <a:pt x="1235202" y="1248892"/>
                  </a:lnTo>
                  <a:lnTo>
                    <a:pt x="1187716" y="1229728"/>
                  </a:lnTo>
                  <a:lnTo>
                    <a:pt x="1141272" y="1206080"/>
                  </a:lnTo>
                  <a:lnTo>
                    <a:pt x="1096124" y="1177861"/>
                  </a:lnTo>
                  <a:lnTo>
                    <a:pt x="1052525" y="1144981"/>
                  </a:lnTo>
                  <a:lnTo>
                    <a:pt x="1010729" y="1107376"/>
                  </a:lnTo>
                  <a:lnTo>
                    <a:pt x="979932" y="1074191"/>
                  </a:lnTo>
                  <a:lnTo>
                    <a:pt x="952233" y="1039825"/>
                  </a:lnTo>
                  <a:lnTo>
                    <a:pt x="927582" y="1004417"/>
                  </a:lnTo>
                  <a:lnTo>
                    <a:pt x="905916" y="968082"/>
                  </a:lnTo>
                  <a:lnTo>
                    <a:pt x="887183" y="930973"/>
                  </a:lnTo>
                  <a:lnTo>
                    <a:pt x="871334" y="893203"/>
                  </a:lnTo>
                  <a:lnTo>
                    <a:pt x="858304" y="854887"/>
                  </a:lnTo>
                  <a:lnTo>
                    <a:pt x="848067" y="816178"/>
                  </a:lnTo>
                  <a:lnTo>
                    <a:pt x="840549" y="777176"/>
                  </a:lnTo>
                  <a:lnTo>
                    <a:pt x="835698" y="738035"/>
                  </a:lnTo>
                  <a:lnTo>
                    <a:pt x="833475" y="698868"/>
                  </a:lnTo>
                  <a:lnTo>
                    <a:pt x="833805" y="659803"/>
                  </a:lnTo>
                  <a:lnTo>
                    <a:pt x="836663" y="620953"/>
                  </a:lnTo>
                  <a:lnTo>
                    <a:pt x="841971" y="582485"/>
                  </a:lnTo>
                  <a:lnTo>
                    <a:pt x="849693" y="544487"/>
                  </a:lnTo>
                  <a:lnTo>
                    <a:pt x="859764" y="507098"/>
                  </a:lnTo>
                  <a:lnTo>
                    <a:pt x="872134" y="470458"/>
                  </a:lnTo>
                  <a:lnTo>
                    <a:pt x="886752" y="434682"/>
                  </a:lnTo>
                  <a:lnTo>
                    <a:pt x="903579" y="399897"/>
                  </a:lnTo>
                  <a:lnTo>
                    <a:pt x="922540" y="366242"/>
                  </a:lnTo>
                  <a:lnTo>
                    <a:pt x="943584" y="333832"/>
                  </a:lnTo>
                  <a:lnTo>
                    <a:pt x="966673" y="302793"/>
                  </a:lnTo>
                  <a:lnTo>
                    <a:pt x="991755" y="273253"/>
                  </a:lnTo>
                  <a:lnTo>
                    <a:pt x="1018755" y="245351"/>
                  </a:lnTo>
                  <a:lnTo>
                    <a:pt x="1047635" y="219214"/>
                  </a:lnTo>
                  <a:lnTo>
                    <a:pt x="1078357" y="194957"/>
                  </a:lnTo>
                  <a:lnTo>
                    <a:pt x="1110830" y="172707"/>
                  </a:lnTo>
                  <a:lnTo>
                    <a:pt x="1145044" y="152603"/>
                  </a:lnTo>
                  <a:lnTo>
                    <a:pt x="1180909" y="134772"/>
                  </a:lnTo>
                  <a:lnTo>
                    <a:pt x="1218399" y="119329"/>
                  </a:lnTo>
                  <a:lnTo>
                    <a:pt x="1257452" y="106400"/>
                  </a:lnTo>
                  <a:lnTo>
                    <a:pt x="1298003" y="96139"/>
                  </a:lnTo>
                  <a:lnTo>
                    <a:pt x="1340027" y="88646"/>
                  </a:lnTo>
                  <a:lnTo>
                    <a:pt x="1383436" y="84048"/>
                  </a:lnTo>
                  <a:lnTo>
                    <a:pt x="1428216" y="82486"/>
                  </a:lnTo>
                  <a:lnTo>
                    <a:pt x="1433207" y="82486"/>
                  </a:lnTo>
                  <a:lnTo>
                    <a:pt x="1480248" y="84277"/>
                  </a:lnTo>
                  <a:lnTo>
                    <a:pt x="1526311" y="89535"/>
                  </a:lnTo>
                  <a:lnTo>
                    <a:pt x="1571269" y="98145"/>
                  </a:lnTo>
                  <a:lnTo>
                    <a:pt x="1614957" y="109969"/>
                  </a:lnTo>
                  <a:lnTo>
                    <a:pt x="1657261" y="124891"/>
                  </a:lnTo>
                  <a:lnTo>
                    <a:pt x="1698040" y="142773"/>
                  </a:lnTo>
                  <a:lnTo>
                    <a:pt x="1737169" y="163499"/>
                  </a:lnTo>
                  <a:lnTo>
                    <a:pt x="1774507" y="186931"/>
                  </a:lnTo>
                  <a:lnTo>
                    <a:pt x="1809915" y="212953"/>
                  </a:lnTo>
                  <a:lnTo>
                    <a:pt x="1843265" y="241427"/>
                  </a:lnTo>
                  <a:lnTo>
                    <a:pt x="1874418" y="272211"/>
                  </a:lnTo>
                  <a:lnTo>
                    <a:pt x="1903234" y="305206"/>
                  </a:lnTo>
                  <a:lnTo>
                    <a:pt x="1929599" y="340271"/>
                  </a:lnTo>
                  <a:lnTo>
                    <a:pt x="1953361" y="377278"/>
                  </a:lnTo>
                  <a:lnTo>
                    <a:pt x="1974405" y="416128"/>
                  </a:lnTo>
                  <a:lnTo>
                    <a:pt x="1992566" y="456603"/>
                  </a:lnTo>
                  <a:lnTo>
                    <a:pt x="2007730" y="498652"/>
                  </a:lnTo>
                  <a:lnTo>
                    <a:pt x="2019757" y="542150"/>
                  </a:lnTo>
                  <a:lnTo>
                    <a:pt x="2028507" y="586943"/>
                  </a:lnTo>
                  <a:lnTo>
                    <a:pt x="2033866" y="632917"/>
                  </a:lnTo>
                  <a:lnTo>
                    <a:pt x="2035683" y="679919"/>
                  </a:lnTo>
                  <a:lnTo>
                    <a:pt x="2035683" y="355612"/>
                  </a:lnTo>
                  <a:lnTo>
                    <a:pt x="2015756" y="320890"/>
                  </a:lnTo>
                  <a:lnTo>
                    <a:pt x="1991080" y="283984"/>
                  </a:lnTo>
                  <a:lnTo>
                    <a:pt x="1964156" y="249034"/>
                  </a:lnTo>
                  <a:lnTo>
                    <a:pt x="1935124" y="216115"/>
                  </a:lnTo>
                  <a:lnTo>
                    <a:pt x="1904111" y="185293"/>
                  </a:lnTo>
                  <a:lnTo>
                    <a:pt x="1871268" y="156616"/>
                  </a:lnTo>
                  <a:lnTo>
                    <a:pt x="1836724" y="130149"/>
                  </a:lnTo>
                  <a:lnTo>
                    <a:pt x="1800618" y="105943"/>
                  </a:lnTo>
                  <a:lnTo>
                    <a:pt x="1763052" y="84048"/>
                  </a:lnTo>
                  <a:lnTo>
                    <a:pt x="1724279" y="64579"/>
                  </a:lnTo>
                  <a:lnTo>
                    <a:pt x="1684324" y="47536"/>
                  </a:lnTo>
                  <a:lnTo>
                    <a:pt x="1643354" y="33007"/>
                  </a:lnTo>
                  <a:lnTo>
                    <a:pt x="1601508" y="21031"/>
                  </a:lnTo>
                  <a:lnTo>
                    <a:pt x="1558937" y="11684"/>
                  </a:lnTo>
                  <a:lnTo>
                    <a:pt x="1515770" y="5029"/>
                  </a:lnTo>
                  <a:lnTo>
                    <a:pt x="1472145" y="1117"/>
                  </a:lnTo>
                  <a:lnTo>
                    <a:pt x="1428203" y="0"/>
                  </a:lnTo>
                  <a:lnTo>
                    <a:pt x="1382483" y="1562"/>
                  </a:lnTo>
                  <a:lnTo>
                    <a:pt x="1336802" y="6273"/>
                  </a:lnTo>
                  <a:lnTo>
                    <a:pt x="1291310" y="14198"/>
                  </a:lnTo>
                  <a:lnTo>
                    <a:pt x="1246174" y="25400"/>
                  </a:lnTo>
                  <a:lnTo>
                    <a:pt x="1201547" y="39916"/>
                  </a:lnTo>
                  <a:lnTo>
                    <a:pt x="1157579" y="57810"/>
                  </a:lnTo>
                  <a:lnTo>
                    <a:pt x="1114425" y="79146"/>
                  </a:lnTo>
                  <a:lnTo>
                    <a:pt x="1072261" y="103974"/>
                  </a:lnTo>
                  <a:lnTo>
                    <a:pt x="1031240" y="132346"/>
                  </a:lnTo>
                  <a:lnTo>
                    <a:pt x="991501" y="164338"/>
                  </a:lnTo>
                  <a:lnTo>
                    <a:pt x="953236" y="199974"/>
                  </a:lnTo>
                  <a:lnTo>
                    <a:pt x="921600" y="233629"/>
                  </a:lnTo>
                  <a:lnTo>
                    <a:pt x="892822" y="268376"/>
                  </a:lnTo>
                  <a:lnTo>
                    <a:pt x="866851" y="304101"/>
                  </a:lnTo>
                  <a:lnTo>
                    <a:pt x="843648" y="340702"/>
                  </a:lnTo>
                  <a:lnTo>
                    <a:pt x="823175" y="378079"/>
                  </a:lnTo>
                  <a:lnTo>
                    <a:pt x="805383" y="416128"/>
                  </a:lnTo>
                  <a:lnTo>
                    <a:pt x="790219" y="454736"/>
                  </a:lnTo>
                  <a:lnTo>
                    <a:pt x="777646" y="493814"/>
                  </a:lnTo>
                  <a:lnTo>
                    <a:pt x="767626" y="533247"/>
                  </a:lnTo>
                  <a:lnTo>
                    <a:pt x="760107" y="572922"/>
                  </a:lnTo>
                  <a:lnTo>
                    <a:pt x="755040" y="612749"/>
                  </a:lnTo>
                  <a:lnTo>
                    <a:pt x="752398" y="652614"/>
                  </a:lnTo>
                  <a:lnTo>
                    <a:pt x="752132" y="692416"/>
                  </a:lnTo>
                  <a:lnTo>
                    <a:pt x="754176" y="732066"/>
                  </a:lnTo>
                  <a:lnTo>
                    <a:pt x="758520" y="771423"/>
                  </a:lnTo>
                  <a:lnTo>
                    <a:pt x="765098" y="810412"/>
                  </a:lnTo>
                  <a:lnTo>
                    <a:pt x="773861" y="848918"/>
                  </a:lnTo>
                  <a:lnTo>
                    <a:pt x="784783" y="886841"/>
                  </a:lnTo>
                  <a:lnTo>
                    <a:pt x="797814" y="924064"/>
                  </a:lnTo>
                  <a:lnTo>
                    <a:pt x="812914" y="960501"/>
                  </a:lnTo>
                  <a:lnTo>
                    <a:pt x="830021" y="996035"/>
                  </a:lnTo>
                  <a:lnTo>
                    <a:pt x="849109" y="1030566"/>
                  </a:lnTo>
                  <a:lnTo>
                    <a:pt x="870127" y="1063980"/>
                  </a:lnTo>
                  <a:lnTo>
                    <a:pt x="893038" y="1096187"/>
                  </a:lnTo>
                  <a:lnTo>
                    <a:pt x="917790" y="1127074"/>
                  </a:lnTo>
                  <a:lnTo>
                    <a:pt x="944333" y="1156538"/>
                  </a:lnTo>
                  <a:lnTo>
                    <a:pt x="972642" y="1184465"/>
                  </a:lnTo>
                  <a:lnTo>
                    <a:pt x="1002665" y="1210767"/>
                  </a:lnTo>
                  <a:lnTo>
                    <a:pt x="1034338" y="1235329"/>
                  </a:lnTo>
                  <a:lnTo>
                    <a:pt x="1067650" y="1258049"/>
                  </a:lnTo>
                  <a:lnTo>
                    <a:pt x="1102537" y="1278826"/>
                  </a:lnTo>
                  <a:lnTo>
                    <a:pt x="1138961" y="1297546"/>
                  </a:lnTo>
                  <a:lnTo>
                    <a:pt x="1176870" y="1314107"/>
                  </a:lnTo>
                  <a:lnTo>
                    <a:pt x="1216228" y="1328407"/>
                  </a:lnTo>
                  <a:lnTo>
                    <a:pt x="1256995" y="1340345"/>
                  </a:lnTo>
                  <a:lnTo>
                    <a:pt x="1299121" y="1349819"/>
                  </a:lnTo>
                  <a:lnTo>
                    <a:pt x="1342555" y="1356702"/>
                  </a:lnTo>
                  <a:lnTo>
                    <a:pt x="1386230" y="1360830"/>
                  </a:lnTo>
                  <a:lnTo>
                    <a:pt x="1386230" y="2295004"/>
                  </a:lnTo>
                  <a:lnTo>
                    <a:pt x="42494" y="2295004"/>
                  </a:lnTo>
                  <a:lnTo>
                    <a:pt x="26352" y="2298484"/>
                  </a:lnTo>
                  <a:lnTo>
                    <a:pt x="12801" y="2307818"/>
                  </a:lnTo>
                  <a:lnTo>
                    <a:pt x="3467" y="2321369"/>
                  </a:lnTo>
                  <a:lnTo>
                    <a:pt x="0" y="2337498"/>
                  </a:lnTo>
                  <a:lnTo>
                    <a:pt x="0" y="2807449"/>
                  </a:lnTo>
                  <a:lnTo>
                    <a:pt x="3429" y="2823895"/>
                  </a:lnTo>
                  <a:lnTo>
                    <a:pt x="12484" y="2835884"/>
                  </a:lnTo>
                  <a:lnTo>
                    <a:pt x="25298" y="2843669"/>
                  </a:lnTo>
                  <a:lnTo>
                    <a:pt x="39992" y="2847441"/>
                  </a:lnTo>
                  <a:lnTo>
                    <a:pt x="54673" y="2845066"/>
                  </a:lnTo>
                  <a:lnTo>
                    <a:pt x="67487" y="2837764"/>
                  </a:lnTo>
                  <a:lnTo>
                    <a:pt x="76555" y="2825305"/>
                  </a:lnTo>
                  <a:lnTo>
                    <a:pt x="79997" y="2807449"/>
                  </a:lnTo>
                  <a:lnTo>
                    <a:pt x="79997" y="2374989"/>
                  </a:lnTo>
                  <a:lnTo>
                    <a:pt x="2787408" y="2374989"/>
                  </a:lnTo>
                  <a:lnTo>
                    <a:pt x="2787408" y="2807449"/>
                  </a:lnTo>
                  <a:lnTo>
                    <a:pt x="2790139" y="2822841"/>
                  </a:lnTo>
                  <a:lnTo>
                    <a:pt x="2798026" y="2834957"/>
                  </a:lnTo>
                  <a:lnTo>
                    <a:pt x="2810599" y="2843314"/>
                  </a:lnTo>
                  <a:lnTo>
                    <a:pt x="2827401" y="2847441"/>
                  </a:lnTo>
                  <a:lnTo>
                    <a:pt x="2843492" y="2844711"/>
                  </a:lnTo>
                  <a:lnTo>
                    <a:pt x="2856776" y="2836824"/>
                  </a:lnTo>
                  <a:lnTo>
                    <a:pt x="2865374" y="2824251"/>
                  </a:lnTo>
                  <a:lnTo>
                    <a:pt x="2867406" y="2807449"/>
                  </a:lnTo>
                  <a:lnTo>
                    <a:pt x="2867406" y="23374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grpSp>
        <p:nvGrpSpPr>
          <p:cNvPr id="19" name="object 19"/>
          <p:cNvGrpSpPr/>
          <p:nvPr/>
        </p:nvGrpSpPr>
        <p:grpSpPr bwMode="auto">
          <a:xfrm>
            <a:off x="11587505" y="3760000"/>
            <a:ext cx="2867660" cy="3072765"/>
            <a:chOff x="11587505" y="3760000"/>
            <a:chExt cx="2867660" cy="3072765"/>
          </a:xfrm>
        </p:grpSpPr>
        <p:sp>
          <p:nvSpPr>
            <p:cNvPr id="20" name="object 20"/>
            <p:cNvSpPr/>
            <p:nvPr/>
          </p:nvSpPr>
          <p:spPr bwMode="auto">
            <a:xfrm>
              <a:off x="12116055" y="3760000"/>
              <a:ext cx="1809750" cy="1809750"/>
            </a:xfrm>
            <a:custGeom>
              <a:avLst/>
              <a:gdLst/>
              <a:ahLst/>
              <a:cxnLst/>
              <a:rect l="l" t="t" r="r" b="b"/>
              <a:pathLst>
                <a:path w="1809750" h="1809750" extrusionOk="0">
                  <a:moveTo>
                    <a:pt x="905508" y="0"/>
                  </a:moveTo>
                  <a:lnTo>
                    <a:pt x="856116" y="1385"/>
                  </a:lnTo>
                  <a:lnTo>
                    <a:pt x="806544" y="5569"/>
                  </a:lnTo>
                  <a:lnTo>
                    <a:pt x="756923" y="12595"/>
                  </a:lnTo>
                  <a:lnTo>
                    <a:pt x="707382" y="22507"/>
                  </a:lnTo>
                  <a:lnTo>
                    <a:pt x="658052" y="35348"/>
                  </a:lnTo>
                  <a:lnTo>
                    <a:pt x="609065" y="51161"/>
                  </a:lnTo>
                  <a:lnTo>
                    <a:pt x="560551" y="69989"/>
                  </a:lnTo>
                  <a:lnTo>
                    <a:pt x="516556" y="89650"/>
                  </a:lnTo>
                  <a:lnTo>
                    <a:pt x="474109" y="111322"/>
                  </a:lnTo>
                  <a:lnTo>
                    <a:pt x="433243" y="134924"/>
                  </a:lnTo>
                  <a:lnTo>
                    <a:pt x="393993" y="160376"/>
                  </a:lnTo>
                  <a:lnTo>
                    <a:pt x="356391" y="187597"/>
                  </a:lnTo>
                  <a:lnTo>
                    <a:pt x="320473" y="216507"/>
                  </a:lnTo>
                  <a:lnTo>
                    <a:pt x="286270" y="247025"/>
                  </a:lnTo>
                  <a:lnTo>
                    <a:pt x="253818" y="279070"/>
                  </a:lnTo>
                  <a:lnTo>
                    <a:pt x="223150" y="312563"/>
                  </a:lnTo>
                  <a:lnTo>
                    <a:pt x="194300" y="347422"/>
                  </a:lnTo>
                  <a:lnTo>
                    <a:pt x="167301" y="383567"/>
                  </a:lnTo>
                  <a:lnTo>
                    <a:pt x="142187" y="420917"/>
                  </a:lnTo>
                  <a:lnTo>
                    <a:pt x="118992" y="459392"/>
                  </a:lnTo>
                  <a:lnTo>
                    <a:pt x="97750" y="498912"/>
                  </a:lnTo>
                  <a:lnTo>
                    <a:pt x="78494" y="539395"/>
                  </a:lnTo>
                  <a:lnTo>
                    <a:pt x="61258" y="580761"/>
                  </a:lnTo>
                  <a:lnTo>
                    <a:pt x="46075" y="622930"/>
                  </a:lnTo>
                  <a:lnTo>
                    <a:pt x="32981" y="665821"/>
                  </a:lnTo>
                  <a:lnTo>
                    <a:pt x="22007" y="709353"/>
                  </a:lnTo>
                  <a:lnTo>
                    <a:pt x="13188" y="753446"/>
                  </a:lnTo>
                  <a:lnTo>
                    <a:pt x="6558" y="798019"/>
                  </a:lnTo>
                  <a:lnTo>
                    <a:pt x="2151" y="842992"/>
                  </a:lnTo>
                  <a:lnTo>
                    <a:pt x="0" y="888285"/>
                  </a:lnTo>
                  <a:lnTo>
                    <a:pt x="138" y="933816"/>
                  </a:lnTo>
                  <a:lnTo>
                    <a:pt x="2600" y="979505"/>
                  </a:lnTo>
                  <a:lnTo>
                    <a:pt x="7420" y="1025271"/>
                  </a:lnTo>
                  <a:lnTo>
                    <a:pt x="14630" y="1071035"/>
                  </a:lnTo>
                  <a:lnTo>
                    <a:pt x="24265" y="1116715"/>
                  </a:lnTo>
                  <a:lnTo>
                    <a:pt x="36359" y="1162231"/>
                  </a:lnTo>
                  <a:lnTo>
                    <a:pt x="50945" y="1207502"/>
                  </a:lnTo>
                  <a:lnTo>
                    <a:pt x="68057" y="1252448"/>
                  </a:lnTo>
                  <a:lnTo>
                    <a:pt x="89006" y="1298988"/>
                  </a:lnTo>
                  <a:lnTo>
                    <a:pt x="112243" y="1343812"/>
                  </a:lnTo>
                  <a:lnTo>
                    <a:pt x="137669" y="1386874"/>
                  </a:lnTo>
                  <a:lnTo>
                    <a:pt x="165185" y="1428132"/>
                  </a:lnTo>
                  <a:lnTo>
                    <a:pt x="194694" y="1467542"/>
                  </a:lnTo>
                  <a:lnTo>
                    <a:pt x="226095" y="1505060"/>
                  </a:lnTo>
                  <a:lnTo>
                    <a:pt x="259291" y="1540643"/>
                  </a:lnTo>
                  <a:lnTo>
                    <a:pt x="294184" y="1574246"/>
                  </a:lnTo>
                  <a:lnTo>
                    <a:pt x="330673" y="1605827"/>
                  </a:lnTo>
                  <a:lnTo>
                    <a:pt x="368661" y="1635341"/>
                  </a:lnTo>
                  <a:lnTo>
                    <a:pt x="408049" y="1662745"/>
                  </a:lnTo>
                  <a:lnTo>
                    <a:pt x="448739" y="1687996"/>
                  </a:lnTo>
                  <a:lnTo>
                    <a:pt x="490631" y="1711048"/>
                  </a:lnTo>
                  <a:lnTo>
                    <a:pt x="533627" y="1731860"/>
                  </a:lnTo>
                  <a:lnTo>
                    <a:pt x="577629" y="1750387"/>
                  </a:lnTo>
                  <a:lnTo>
                    <a:pt x="622537" y="1766585"/>
                  </a:lnTo>
                  <a:lnTo>
                    <a:pt x="668254" y="1780411"/>
                  </a:lnTo>
                  <a:lnTo>
                    <a:pt x="714680" y="1791821"/>
                  </a:lnTo>
                  <a:lnTo>
                    <a:pt x="761718" y="1800772"/>
                  </a:lnTo>
                  <a:lnTo>
                    <a:pt x="809267" y="1807219"/>
                  </a:lnTo>
                  <a:lnTo>
                    <a:pt x="840385" y="1809749"/>
                  </a:lnTo>
                  <a:lnTo>
                    <a:pt x="970308" y="1809749"/>
                  </a:lnTo>
                  <a:lnTo>
                    <a:pt x="1054195" y="1799837"/>
                  </a:lnTo>
                  <a:lnTo>
                    <a:pt x="1103747" y="1789925"/>
                  </a:lnTo>
                  <a:lnTo>
                    <a:pt x="1153078" y="1777082"/>
                  </a:lnTo>
                  <a:lnTo>
                    <a:pt x="1202062" y="1761264"/>
                  </a:lnTo>
                  <a:lnTo>
                    <a:pt x="1250567" y="1742427"/>
                  </a:lnTo>
                  <a:lnTo>
                    <a:pt x="1294784" y="1722766"/>
                  </a:lnTo>
                  <a:lnTo>
                    <a:pt x="1337424" y="1701094"/>
                  </a:lnTo>
                  <a:lnTo>
                    <a:pt x="1378453" y="1677493"/>
                  </a:lnTo>
                  <a:lnTo>
                    <a:pt x="1417840" y="1652041"/>
                  </a:lnTo>
                  <a:lnTo>
                    <a:pt x="1455551" y="1624820"/>
                  </a:lnTo>
                  <a:lnTo>
                    <a:pt x="1491554" y="1595910"/>
                  </a:lnTo>
                  <a:lnTo>
                    <a:pt x="1525815" y="1565393"/>
                  </a:lnTo>
                  <a:lnTo>
                    <a:pt x="1558302" y="1533348"/>
                  </a:lnTo>
                  <a:lnTo>
                    <a:pt x="1588983" y="1499856"/>
                  </a:lnTo>
                  <a:lnTo>
                    <a:pt x="1617824" y="1464997"/>
                  </a:lnTo>
                  <a:lnTo>
                    <a:pt x="1644793" y="1428853"/>
                  </a:lnTo>
                  <a:lnTo>
                    <a:pt x="1669857" y="1391503"/>
                  </a:lnTo>
                  <a:lnTo>
                    <a:pt x="1692983" y="1353028"/>
                  </a:lnTo>
                  <a:lnTo>
                    <a:pt x="1714138" y="1313509"/>
                  </a:lnTo>
                  <a:lnTo>
                    <a:pt x="1733290" y="1273027"/>
                  </a:lnTo>
                  <a:lnTo>
                    <a:pt x="1750406" y="1231661"/>
                  </a:lnTo>
                  <a:lnTo>
                    <a:pt x="1765453" y="1189493"/>
                  </a:lnTo>
                  <a:lnTo>
                    <a:pt x="1778399" y="1146603"/>
                  </a:lnTo>
                  <a:lnTo>
                    <a:pt x="1789210" y="1103072"/>
                  </a:lnTo>
                  <a:lnTo>
                    <a:pt x="1797854" y="1058979"/>
                  </a:lnTo>
                  <a:lnTo>
                    <a:pt x="1804298" y="1014406"/>
                  </a:lnTo>
                  <a:lnTo>
                    <a:pt x="1808509" y="969434"/>
                  </a:lnTo>
                  <a:lnTo>
                    <a:pt x="1809532" y="945618"/>
                  </a:lnTo>
                  <a:lnTo>
                    <a:pt x="1809532" y="868901"/>
                  </a:lnTo>
                  <a:lnTo>
                    <a:pt x="1802372" y="787156"/>
                  </a:lnTo>
                  <a:lnTo>
                    <a:pt x="1794928" y="741393"/>
                  </a:lnTo>
                  <a:lnTo>
                    <a:pt x="1785055" y="695713"/>
                  </a:lnTo>
                  <a:lnTo>
                    <a:pt x="1772720" y="650198"/>
                  </a:lnTo>
                  <a:lnTo>
                    <a:pt x="1757890" y="604926"/>
                  </a:lnTo>
                  <a:lnTo>
                    <a:pt x="1740533" y="559981"/>
                  </a:lnTo>
                  <a:lnTo>
                    <a:pt x="1719910" y="513440"/>
                  </a:lnTo>
                  <a:lnTo>
                    <a:pt x="1696968" y="468617"/>
                  </a:lnTo>
                  <a:lnTo>
                    <a:pt x="1671808" y="425555"/>
                  </a:lnTo>
                  <a:lnTo>
                    <a:pt x="1644531" y="384297"/>
                  </a:lnTo>
                  <a:lnTo>
                    <a:pt x="1615236" y="344887"/>
                  </a:lnTo>
                  <a:lnTo>
                    <a:pt x="1584023" y="307369"/>
                  </a:lnTo>
                  <a:lnTo>
                    <a:pt x="1550992" y="271786"/>
                  </a:lnTo>
                  <a:lnTo>
                    <a:pt x="1516244" y="238182"/>
                  </a:lnTo>
                  <a:lnTo>
                    <a:pt x="1479879" y="206602"/>
                  </a:lnTo>
                  <a:lnTo>
                    <a:pt x="1441997" y="177087"/>
                  </a:lnTo>
                  <a:lnTo>
                    <a:pt x="1402697" y="149683"/>
                  </a:lnTo>
                  <a:lnTo>
                    <a:pt x="1362081" y="124433"/>
                  </a:lnTo>
                  <a:lnTo>
                    <a:pt x="1320247" y="101380"/>
                  </a:lnTo>
                  <a:lnTo>
                    <a:pt x="1277297" y="80569"/>
                  </a:lnTo>
                  <a:lnTo>
                    <a:pt x="1233331" y="62042"/>
                  </a:lnTo>
                  <a:lnTo>
                    <a:pt x="1188447" y="45844"/>
                  </a:lnTo>
                  <a:lnTo>
                    <a:pt x="1142748" y="32018"/>
                  </a:lnTo>
                  <a:lnTo>
                    <a:pt x="1096332" y="20608"/>
                  </a:lnTo>
                  <a:lnTo>
                    <a:pt x="1049300" y="11657"/>
                  </a:lnTo>
                  <a:lnTo>
                    <a:pt x="1001752" y="5210"/>
                  </a:lnTo>
                  <a:lnTo>
                    <a:pt x="953788" y="1309"/>
                  </a:lnTo>
                  <a:lnTo>
                    <a:pt x="905508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1" name="object 21"/>
            <p:cNvSpPr/>
            <p:nvPr/>
          </p:nvSpPr>
          <p:spPr bwMode="auto">
            <a:xfrm>
              <a:off x="12381898" y="4024998"/>
              <a:ext cx="1276350" cy="1282700"/>
            </a:xfrm>
            <a:custGeom>
              <a:avLst/>
              <a:gdLst/>
              <a:ahLst/>
              <a:cxnLst/>
              <a:rect l="l" t="t" r="r" b="b"/>
              <a:pathLst>
                <a:path w="1276350" h="1282700" extrusionOk="0">
                  <a:moveTo>
                    <a:pt x="636236" y="0"/>
                  </a:moveTo>
                  <a:lnTo>
                    <a:pt x="587979" y="1819"/>
                  </a:lnTo>
                  <a:lnTo>
                    <a:pt x="539375" y="7359"/>
                  </a:lnTo>
                  <a:lnTo>
                    <a:pt x="490655" y="16739"/>
                  </a:lnTo>
                  <a:lnTo>
                    <a:pt x="442050" y="30078"/>
                  </a:lnTo>
                  <a:lnTo>
                    <a:pt x="393793" y="47497"/>
                  </a:lnTo>
                  <a:lnTo>
                    <a:pt x="350232" y="67678"/>
                  </a:lnTo>
                  <a:lnTo>
                    <a:pt x="308903" y="90614"/>
                  </a:lnTo>
                  <a:lnTo>
                    <a:pt x="269870" y="116147"/>
                  </a:lnTo>
                  <a:lnTo>
                    <a:pt x="233197" y="144120"/>
                  </a:lnTo>
                  <a:lnTo>
                    <a:pt x="198947" y="174374"/>
                  </a:lnTo>
                  <a:lnTo>
                    <a:pt x="167183" y="206753"/>
                  </a:lnTo>
                  <a:lnTo>
                    <a:pt x="137969" y="241099"/>
                  </a:lnTo>
                  <a:lnTo>
                    <a:pt x="111367" y="277252"/>
                  </a:lnTo>
                  <a:lnTo>
                    <a:pt x="87442" y="315057"/>
                  </a:lnTo>
                  <a:lnTo>
                    <a:pt x="66257" y="354355"/>
                  </a:lnTo>
                  <a:lnTo>
                    <a:pt x="47875" y="394989"/>
                  </a:lnTo>
                  <a:lnTo>
                    <a:pt x="32360" y="436799"/>
                  </a:lnTo>
                  <a:lnTo>
                    <a:pt x="19774" y="479630"/>
                  </a:lnTo>
                  <a:lnTo>
                    <a:pt x="10182" y="523323"/>
                  </a:lnTo>
                  <a:lnTo>
                    <a:pt x="3647" y="567721"/>
                  </a:lnTo>
                  <a:lnTo>
                    <a:pt x="231" y="612665"/>
                  </a:lnTo>
                  <a:lnTo>
                    <a:pt x="0" y="657998"/>
                  </a:lnTo>
                  <a:lnTo>
                    <a:pt x="3014" y="703562"/>
                  </a:lnTo>
                  <a:lnTo>
                    <a:pt x="9340" y="749199"/>
                  </a:lnTo>
                  <a:lnTo>
                    <a:pt x="19038" y="794752"/>
                  </a:lnTo>
                  <a:lnTo>
                    <a:pt x="32174" y="840063"/>
                  </a:lnTo>
                  <a:lnTo>
                    <a:pt x="48810" y="884974"/>
                  </a:lnTo>
                  <a:lnTo>
                    <a:pt x="69607" y="930222"/>
                  </a:lnTo>
                  <a:lnTo>
                    <a:pt x="93439" y="973108"/>
                  </a:lnTo>
                  <a:lnTo>
                    <a:pt x="120119" y="1013556"/>
                  </a:lnTo>
                  <a:lnTo>
                    <a:pt x="149462" y="1051488"/>
                  </a:lnTo>
                  <a:lnTo>
                    <a:pt x="181280" y="1086828"/>
                  </a:lnTo>
                  <a:lnTo>
                    <a:pt x="215387" y="1119498"/>
                  </a:lnTo>
                  <a:lnTo>
                    <a:pt x="251597" y="1149422"/>
                  </a:lnTo>
                  <a:lnTo>
                    <a:pt x="289723" y="1176523"/>
                  </a:lnTo>
                  <a:lnTo>
                    <a:pt x="329578" y="1200723"/>
                  </a:lnTo>
                  <a:lnTo>
                    <a:pt x="370976" y="1221946"/>
                  </a:lnTo>
                  <a:lnTo>
                    <a:pt x="413730" y="1240116"/>
                  </a:lnTo>
                  <a:lnTo>
                    <a:pt x="457654" y="1255154"/>
                  </a:lnTo>
                  <a:lnTo>
                    <a:pt x="502561" y="1266984"/>
                  </a:lnTo>
                  <a:lnTo>
                    <a:pt x="548265" y="1275529"/>
                  </a:lnTo>
                  <a:lnTo>
                    <a:pt x="594579" y="1280713"/>
                  </a:lnTo>
                  <a:lnTo>
                    <a:pt x="641316" y="1282458"/>
                  </a:lnTo>
                  <a:lnTo>
                    <a:pt x="689524" y="1280618"/>
                  </a:lnTo>
                  <a:lnTo>
                    <a:pt x="738123" y="1274939"/>
                  </a:lnTo>
                  <a:lnTo>
                    <a:pt x="786861" y="1265179"/>
                  </a:lnTo>
                  <a:lnTo>
                    <a:pt x="835490" y="1251099"/>
                  </a:lnTo>
                  <a:lnTo>
                    <a:pt x="883759" y="1232458"/>
                  </a:lnTo>
                  <a:lnTo>
                    <a:pt x="927311" y="1212263"/>
                  </a:lnTo>
                  <a:lnTo>
                    <a:pt x="968633" y="1189287"/>
                  </a:lnTo>
                  <a:lnTo>
                    <a:pt x="1007663" y="1163695"/>
                  </a:lnTo>
                  <a:lnTo>
                    <a:pt x="1044339" y="1135648"/>
                  </a:lnTo>
                  <a:lnTo>
                    <a:pt x="1078599" y="1105311"/>
                  </a:lnTo>
                  <a:lnTo>
                    <a:pt x="1110381" y="1072847"/>
                  </a:lnTo>
                  <a:lnTo>
                    <a:pt x="1139622" y="1038420"/>
                  </a:lnTo>
                  <a:lnTo>
                    <a:pt x="1166261" y="1002192"/>
                  </a:lnTo>
                  <a:lnTo>
                    <a:pt x="1190236" y="964328"/>
                  </a:lnTo>
                  <a:lnTo>
                    <a:pt x="1211485" y="924990"/>
                  </a:lnTo>
                  <a:lnTo>
                    <a:pt x="1229945" y="884342"/>
                  </a:lnTo>
                  <a:lnTo>
                    <a:pt x="1245555" y="842547"/>
                  </a:lnTo>
                  <a:lnTo>
                    <a:pt x="1258253" y="799769"/>
                  </a:lnTo>
                  <a:lnTo>
                    <a:pt x="1267975" y="756172"/>
                  </a:lnTo>
                  <a:lnTo>
                    <a:pt x="1274662" y="711918"/>
                  </a:lnTo>
                  <a:lnTo>
                    <a:pt x="1276049" y="694611"/>
                  </a:lnTo>
                  <a:lnTo>
                    <a:pt x="1276049" y="579575"/>
                  </a:lnTo>
                  <a:lnTo>
                    <a:pt x="1269801" y="531605"/>
                  </a:lnTo>
                  <a:lnTo>
                    <a:pt x="1260374" y="486520"/>
                  </a:lnTo>
                  <a:lnTo>
                    <a:pt x="1247538" y="441758"/>
                  </a:lnTo>
                  <a:lnTo>
                    <a:pt x="1231231" y="397484"/>
                  </a:lnTo>
                  <a:lnTo>
                    <a:pt x="1210433" y="352236"/>
                  </a:lnTo>
                  <a:lnTo>
                    <a:pt x="1186595" y="309349"/>
                  </a:lnTo>
                  <a:lnTo>
                    <a:pt x="1159899" y="268902"/>
                  </a:lnTo>
                  <a:lnTo>
                    <a:pt x="1130530" y="230969"/>
                  </a:lnTo>
                  <a:lnTo>
                    <a:pt x="1098670" y="195630"/>
                  </a:lnTo>
                  <a:lnTo>
                    <a:pt x="1064503" y="162959"/>
                  </a:lnTo>
                  <a:lnTo>
                    <a:pt x="1028211" y="133036"/>
                  </a:lnTo>
                  <a:lnTo>
                    <a:pt x="989979" y="105935"/>
                  </a:lnTo>
                  <a:lnTo>
                    <a:pt x="949989" y="81735"/>
                  </a:lnTo>
                  <a:lnTo>
                    <a:pt x="908424" y="60511"/>
                  </a:lnTo>
                  <a:lnTo>
                    <a:pt x="865468" y="42342"/>
                  </a:lnTo>
                  <a:lnTo>
                    <a:pt x="821305" y="27304"/>
                  </a:lnTo>
                  <a:lnTo>
                    <a:pt x="776117" y="15474"/>
                  </a:lnTo>
                  <a:lnTo>
                    <a:pt x="730087" y="6928"/>
                  </a:lnTo>
                  <a:lnTo>
                    <a:pt x="683399" y="1744"/>
                  </a:lnTo>
                  <a:lnTo>
                    <a:pt x="636236" y="0"/>
                  </a:lnTo>
                  <a:close/>
                </a:path>
              </a:pathLst>
            </a:custGeom>
            <a:solidFill>
              <a:srgbClr val="0E2A4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2" name="object 22"/>
            <p:cNvSpPr/>
            <p:nvPr/>
          </p:nvSpPr>
          <p:spPr bwMode="auto">
            <a:xfrm>
              <a:off x="12703810" y="4347502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 extrusionOk="0">
                  <a:moveTo>
                    <a:pt x="317373" y="0"/>
                  </a:moveTo>
                  <a:lnTo>
                    <a:pt x="269991" y="3451"/>
                  </a:lnTo>
                  <a:lnTo>
                    <a:pt x="224930" y="13483"/>
                  </a:lnTo>
                  <a:lnTo>
                    <a:pt x="182651" y="29610"/>
                  </a:lnTo>
                  <a:lnTo>
                    <a:pt x="143615" y="51348"/>
                  </a:lnTo>
                  <a:lnTo>
                    <a:pt x="108285" y="78213"/>
                  </a:lnTo>
                  <a:lnTo>
                    <a:pt x="77123" y="109719"/>
                  </a:lnTo>
                  <a:lnTo>
                    <a:pt x="50590" y="145383"/>
                  </a:lnTo>
                  <a:lnTo>
                    <a:pt x="29150" y="184721"/>
                  </a:lnTo>
                  <a:lnTo>
                    <a:pt x="13263" y="227246"/>
                  </a:lnTo>
                  <a:lnTo>
                    <a:pt x="3388" y="272532"/>
                  </a:lnTo>
                  <a:lnTo>
                    <a:pt x="0" y="319925"/>
                  </a:lnTo>
                  <a:lnTo>
                    <a:pt x="3447" y="366753"/>
                  </a:lnTo>
                  <a:lnTo>
                    <a:pt x="13459" y="411463"/>
                  </a:lnTo>
                  <a:lnTo>
                    <a:pt x="29541" y="453547"/>
                  </a:lnTo>
                  <a:lnTo>
                    <a:pt x="51199" y="492499"/>
                  </a:lnTo>
                  <a:lnTo>
                    <a:pt x="77938" y="527811"/>
                  </a:lnTo>
                  <a:lnTo>
                    <a:pt x="109264" y="558976"/>
                  </a:lnTo>
                  <a:lnTo>
                    <a:pt x="144681" y="585488"/>
                  </a:lnTo>
                  <a:lnTo>
                    <a:pt x="183695" y="606840"/>
                  </a:lnTo>
                  <a:lnTo>
                    <a:pt x="225811" y="622523"/>
                  </a:lnTo>
                  <a:lnTo>
                    <a:pt x="270535" y="632032"/>
                  </a:lnTo>
                  <a:lnTo>
                    <a:pt x="317373" y="634860"/>
                  </a:lnTo>
                  <a:lnTo>
                    <a:pt x="364213" y="631412"/>
                  </a:lnTo>
                  <a:lnTo>
                    <a:pt x="408945" y="621407"/>
                  </a:lnTo>
                  <a:lnTo>
                    <a:pt x="451073" y="605351"/>
                  </a:lnTo>
                  <a:lnTo>
                    <a:pt x="490102" y="583751"/>
                  </a:lnTo>
                  <a:lnTo>
                    <a:pt x="525536" y="557115"/>
                  </a:lnTo>
                  <a:lnTo>
                    <a:pt x="556879" y="525950"/>
                  </a:lnTo>
                  <a:lnTo>
                    <a:pt x="566418" y="513405"/>
                  </a:lnTo>
                  <a:lnTo>
                    <a:pt x="319607" y="513405"/>
                  </a:lnTo>
                  <a:lnTo>
                    <a:pt x="309880" y="512394"/>
                  </a:lnTo>
                  <a:lnTo>
                    <a:pt x="264922" y="497395"/>
                  </a:lnTo>
                  <a:lnTo>
                    <a:pt x="247396" y="462407"/>
                  </a:lnTo>
                  <a:lnTo>
                    <a:pt x="247396" y="457403"/>
                  </a:lnTo>
                  <a:lnTo>
                    <a:pt x="249936" y="452399"/>
                  </a:lnTo>
                  <a:lnTo>
                    <a:pt x="249936" y="437400"/>
                  </a:lnTo>
                  <a:lnTo>
                    <a:pt x="252349" y="432409"/>
                  </a:lnTo>
                  <a:lnTo>
                    <a:pt x="254889" y="422402"/>
                  </a:lnTo>
                  <a:lnTo>
                    <a:pt x="272415" y="352425"/>
                  </a:lnTo>
                  <a:lnTo>
                    <a:pt x="274955" y="344932"/>
                  </a:lnTo>
                  <a:lnTo>
                    <a:pt x="277368" y="339928"/>
                  </a:lnTo>
                  <a:lnTo>
                    <a:pt x="277368" y="332422"/>
                  </a:lnTo>
                  <a:lnTo>
                    <a:pt x="279908" y="324929"/>
                  </a:lnTo>
                  <a:lnTo>
                    <a:pt x="279908" y="307428"/>
                  </a:lnTo>
                  <a:lnTo>
                    <a:pt x="277368" y="299935"/>
                  </a:lnTo>
                  <a:lnTo>
                    <a:pt x="276161" y="297434"/>
                  </a:lnTo>
                  <a:lnTo>
                    <a:pt x="222377" y="297434"/>
                  </a:lnTo>
                  <a:lnTo>
                    <a:pt x="227457" y="274942"/>
                  </a:lnTo>
                  <a:lnTo>
                    <a:pt x="236833" y="271541"/>
                  </a:lnTo>
                  <a:lnTo>
                    <a:pt x="246459" y="268376"/>
                  </a:lnTo>
                  <a:lnTo>
                    <a:pt x="256585" y="264744"/>
                  </a:lnTo>
                  <a:lnTo>
                    <a:pt x="267462" y="259943"/>
                  </a:lnTo>
                  <a:lnTo>
                    <a:pt x="275308" y="256700"/>
                  </a:lnTo>
                  <a:lnTo>
                    <a:pt x="283654" y="254631"/>
                  </a:lnTo>
                  <a:lnTo>
                    <a:pt x="292000" y="253967"/>
                  </a:lnTo>
                  <a:lnTo>
                    <a:pt x="627296" y="253967"/>
                  </a:lnTo>
                  <a:lnTo>
                    <a:pt x="621402" y="227449"/>
                  </a:lnTo>
                  <a:lnTo>
                    <a:pt x="616648" y="214947"/>
                  </a:lnTo>
                  <a:lnTo>
                    <a:pt x="347345" y="214947"/>
                  </a:lnTo>
                  <a:lnTo>
                    <a:pt x="338048" y="214011"/>
                  </a:lnTo>
                  <a:lnTo>
                    <a:pt x="305845" y="193469"/>
                  </a:lnTo>
                  <a:lnTo>
                    <a:pt x="297434" y="167462"/>
                  </a:lnTo>
                  <a:lnTo>
                    <a:pt x="298364" y="158558"/>
                  </a:lnTo>
                  <a:lnTo>
                    <a:pt x="328025" y="128093"/>
                  </a:lnTo>
                  <a:lnTo>
                    <a:pt x="347345" y="122466"/>
                  </a:lnTo>
                  <a:lnTo>
                    <a:pt x="565861" y="122466"/>
                  </a:lnTo>
                  <a:lnTo>
                    <a:pt x="556879" y="110565"/>
                  </a:lnTo>
                  <a:lnTo>
                    <a:pt x="525536" y="79228"/>
                  </a:lnTo>
                  <a:lnTo>
                    <a:pt x="490102" y="52453"/>
                  </a:lnTo>
                  <a:lnTo>
                    <a:pt x="451073" y="30692"/>
                  </a:lnTo>
                  <a:lnTo>
                    <a:pt x="408945" y="14396"/>
                  </a:lnTo>
                  <a:lnTo>
                    <a:pt x="364213" y="4015"/>
                  </a:lnTo>
                  <a:lnTo>
                    <a:pt x="317373" y="0"/>
                  </a:lnTo>
                  <a:close/>
                </a:path>
                <a:path w="635000" h="635000" extrusionOk="0">
                  <a:moveTo>
                    <a:pt x="595317" y="469900"/>
                  </a:moveTo>
                  <a:lnTo>
                    <a:pt x="389890" y="469900"/>
                  </a:lnTo>
                  <a:lnTo>
                    <a:pt x="382397" y="492391"/>
                  </a:lnTo>
                  <a:lnTo>
                    <a:pt x="371613" y="497237"/>
                  </a:lnTo>
                  <a:lnTo>
                    <a:pt x="361759" y="501142"/>
                  </a:lnTo>
                  <a:lnTo>
                    <a:pt x="352857" y="505046"/>
                  </a:lnTo>
                  <a:lnTo>
                    <a:pt x="344932" y="509892"/>
                  </a:lnTo>
                  <a:lnTo>
                    <a:pt x="338062" y="511688"/>
                  </a:lnTo>
                  <a:lnTo>
                    <a:pt x="329311" y="513014"/>
                  </a:lnTo>
                  <a:lnTo>
                    <a:pt x="319607" y="513405"/>
                  </a:lnTo>
                  <a:lnTo>
                    <a:pt x="566418" y="513405"/>
                  </a:lnTo>
                  <a:lnTo>
                    <a:pt x="583634" y="490762"/>
                  </a:lnTo>
                  <a:lnTo>
                    <a:pt x="595317" y="469900"/>
                  </a:lnTo>
                  <a:close/>
                </a:path>
                <a:path w="635000" h="635000" extrusionOk="0">
                  <a:moveTo>
                    <a:pt x="627296" y="253967"/>
                  </a:moveTo>
                  <a:lnTo>
                    <a:pt x="292000" y="253967"/>
                  </a:lnTo>
                  <a:lnTo>
                    <a:pt x="299847" y="254939"/>
                  </a:lnTo>
                  <a:lnTo>
                    <a:pt x="313983" y="255877"/>
                  </a:lnTo>
                  <a:lnTo>
                    <a:pt x="326453" y="258691"/>
                  </a:lnTo>
                  <a:lnTo>
                    <a:pt x="358600" y="285873"/>
                  </a:lnTo>
                  <a:lnTo>
                    <a:pt x="362331" y="307428"/>
                  </a:lnTo>
                  <a:lnTo>
                    <a:pt x="362331" y="322427"/>
                  </a:lnTo>
                  <a:lnTo>
                    <a:pt x="359918" y="329933"/>
                  </a:lnTo>
                  <a:lnTo>
                    <a:pt x="359918" y="337426"/>
                  </a:lnTo>
                  <a:lnTo>
                    <a:pt x="357378" y="344932"/>
                  </a:lnTo>
                  <a:lnTo>
                    <a:pt x="334899" y="414909"/>
                  </a:lnTo>
                  <a:lnTo>
                    <a:pt x="334899" y="422402"/>
                  </a:lnTo>
                  <a:lnTo>
                    <a:pt x="332359" y="427405"/>
                  </a:lnTo>
                  <a:lnTo>
                    <a:pt x="332359" y="442404"/>
                  </a:lnTo>
                  <a:lnTo>
                    <a:pt x="329946" y="449910"/>
                  </a:lnTo>
                  <a:lnTo>
                    <a:pt x="329946" y="462407"/>
                  </a:lnTo>
                  <a:lnTo>
                    <a:pt x="351401" y="478377"/>
                  </a:lnTo>
                  <a:lnTo>
                    <a:pt x="359918" y="477405"/>
                  </a:lnTo>
                  <a:lnTo>
                    <a:pt x="364871" y="477405"/>
                  </a:lnTo>
                  <a:lnTo>
                    <a:pt x="369824" y="474903"/>
                  </a:lnTo>
                  <a:lnTo>
                    <a:pt x="382397" y="474903"/>
                  </a:lnTo>
                  <a:lnTo>
                    <a:pt x="387350" y="472401"/>
                  </a:lnTo>
                  <a:lnTo>
                    <a:pt x="389890" y="469900"/>
                  </a:lnTo>
                  <a:lnTo>
                    <a:pt x="595317" y="469900"/>
                  </a:lnTo>
                  <a:lnTo>
                    <a:pt x="605307" y="452059"/>
                  </a:lnTo>
                  <a:lnTo>
                    <a:pt x="621402" y="410347"/>
                  </a:lnTo>
                  <a:lnTo>
                    <a:pt x="631422" y="366133"/>
                  </a:lnTo>
                  <a:lnTo>
                    <a:pt x="634873" y="319925"/>
                  </a:lnTo>
                  <a:lnTo>
                    <a:pt x="631410" y="272476"/>
                  </a:lnTo>
                  <a:lnTo>
                    <a:pt x="627296" y="253967"/>
                  </a:lnTo>
                  <a:close/>
                </a:path>
                <a:path w="635000" h="635000" extrusionOk="0">
                  <a:moveTo>
                    <a:pt x="382397" y="474903"/>
                  </a:moveTo>
                  <a:lnTo>
                    <a:pt x="369824" y="474903"/>
                  </a:lnTo>
                  <a:lnTo>
                    <a:pt x="377444" y="477405"/>
                  </a:lnTo>
                  <a:lnTo>
                    <a:pt x="382397" y="474903"/>
                  </a:lnTo>
                  <a:close/>
                </a:path>
                <a:path w="635000" h="635000" extrusionOk="0">
                  <a:moveTo>
                    <a:pt x="262382" y="287439"/>
                  </a:moveTo>
                  <a:lnTo>
                    <a:pt x="252349" y="289941"/>
                  </a:lnTo>
                  <a:lnTo>
                    <a:pt x="247396" y="289941"/>
                  </a:lnTo>
                  <a:lnTo>
                    <a:pt x="242443" y="292430"/>
                  </a:lnTo>
                  <a:lnTo>
                    <a:pt x="237363" y="292430"/>
                  </a:lnTo>
                  <a:lnTo>
                    <a:pt x="229870" y="294932"/>
                  </a:lnTo>
                  <a:lnTo>
                    <a:pt x="227457" y="297434"/>
                  </a:lnTo>
                  <a:lnTo>
                    <a:pt x="276161" y="297434"/>
                  </a:lnTo>
                  <a:lnTo>
                    <a:pt x="274955" y="294932"/>
                  </a:lnTo>
                  <a:lnTo>
                    <a:pt x="269875" y="289941"/>
                  </a:lnTo>
                  <a:lnTo>
                    <a:pt x="262382" y="287439"/>
                  </a:lnTo>
                  <a:close/>
                </a:path>
                <a:path w="635000" h="635000" extrusionOk="0">
                  <a:moveTo>
                    <a:pt x="565861" y="122466"/>
                  </a:moveTo>
                  <a:lnTo>
                    <a:pt x="347345" y="122466"/>
                  </a:lnTo>
                  <a:lnTo>
                    <a:pt x="356318" y="123404"/>
                  </a:lnTo>
                  <a:lnTo>
                    <a:pt x="364553" y="126217"/>
                  </a:lnTo>
                  <a:lnTo>
                    <a:pt x="392537" y="159614"/>
                  </a:lnTo>
                  <a:lnTo>
                    <a:pt x="394843" y="167462"/>
                  </a:lnTo>
                  <a:lnTo>
                    <a:pt x="393912" y="176404"/>
                  </a:lnTo>
                  <a:lnTo>
                    <a:pt x="363601" y="209324"/>
                  </a:lnTo>
                  <a:lnTo>
                    <a:pt x="347345" y="214947"/>
                  </a:lnTo>
                  <a:lnTo>
                    <a:pt x="616648" y="214947"/>
                  </a:lnTo>
                  <a:lnTo>
                    <a:pt x="605307" y="185127"/>
                  </a:lnTo>
                  <a:lnTo>
                    <a:pt x="583634" y="146015"/>
                  </a:lnTo>
                  <a:lnTo>
                    <a:pt x="565861" y="122466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3" name="object 23"/>
            <p:cNvSpPr/>
            <p:nvPr/>
          </p:nvSpPr>
          <p:spPr bwMode="auto">
            <a:xfrm>
              <a:off x="11587506" y="3985005"/>
              <a:ext cx="2867660" cy="2847975"/>
            </a:xfrm>
            <a:custGeom>
              <a:avLst/>
              <a:gdLst/>
              <a:ahLst/>
              <a:cxnLst/>
              <a:rect l="l" t="t" r="r" b="b"/>
              <a:pathLst>
                <a:path w="2867659" h="2847975" extrusionOk="0">
                  <a:moveTo>
                    <a:pt x="2867507" y="2337498"/>
                  </a:moveTo>
                  <a:lnTo>
                    <a:pt x="2864015" y="2321369"/>
                  </a:lnTo>
                  <a:lnTo>
                    <a:pt x="2854655" y="2307818"/>
                  </a:lnTo>
                  <a:lnTo>
                    <a:pt x="2841091" y="2298471"/>
                  </a:lnTo>
                  <a:lnTo>
                    <a:pt x="2824950" y="2294991"/>
                  </a:lnTo>
                  <a:lnTo>
                    <a:pt x="1481302" y="2295004"/>
                  </a:lnTo>
                  <a:lnTo>
                    <a:pt x="1481302" y="1360690"/>
                  </a:lnTo>
                  <a:lnTo>
                    <a:pt x="1530489" y="1355534"/>
                  </a:lnTo>
                  <a:lnTo>
                    <a:pt x="1577047" y="1347190"/>
                  </a:lnTo>
                  <a:lnTo>
                    <a:pt x="1622463" y="1335709"/>
                  </a:lnTo>
                  <a:lnTo>
                    <a:pt x="1666621" y="1321219"/>
                  </a:lnTo>
                  <a:lnTo>
                    <a:pt x="1709394" y="1303832"/>
                  </a:lnTo>
                  <a:lnTo>
                    <a:pt x="1750695" y="1283677"/>
                  </a:lnTo>
                  <a:lnTo>
                    <a:pt x="1752981" y="1282357"/>
                  </a:lnTo>
                  <a:lnTo>
                    <a:pt x="1790382" y="1260856"/>
                  </a:lnTo>
                  <a:lnTo>
                    <a:pt x="1828355" y="1235494"/>
                  </a:lnTo>
                  <a:lnTo>
                    <a:pt x="1864499" y="1207706"/>
                  </a:lnTo>
                  <a:lnTo>
                    <a:pt x="1898675" y="1177620"/>
                  </a:lnTo>
                  <a:lnTo>
                    <a:pt x="1930793" y="1145349"/>
                  </a:lnTo>
                  <a:lnTo>
                    <a:pt x="1960727" y="1111008"/>
                  </a:lnTo>
                  <a:lnTo>
                    <a:pt x="1988350" y="1074712"/>
                  </a:lnTo>
                  <a:lnTo>
                    <a:pt x="2013572" y="1036599"/>
                  </a:lnTo>
                  <a:lnTo>
                    <a:pt x="2036254" y="996759"/>
                  </a:lnTo>
                  <a:lnTo>
                    <a:pt x="2056282" y="955332"/>
                  </a:lnTo>
                  <a:lnTo>
                    <a:pt x="2073554" y="912431"/>
                  </a:lnTo>
                  <a:lnTo>
                    <a:pt x="2087943" y="868172"/>
                  </a:lnTo>
                  <a:lnTo>
                    <a:pt x="2099348" y="822680"/>
                  </a:lnTo>
                  <a:lnTo>
                    <a:pt x="2107628" y="776058"/>
                  </a:lnTo>
                  <a:lnTo>
                    <a:pt x="2112683" y="728433"/>
                  </a:lnTo>
                  <a:lnTo>
                    <a:pt x="2114397" y="679919"/>
                  </a:lnTo>
                  <a:lnTo>
                    <a:pt x="2112670" y="629412"/>
                  </a:lnTo>
                  <a:lnTo>
                    <a:pt x="2107590" y="580377"/>
                  </a:lnTo>
                  <a:lnTo>
                    <a:pt x="2099310" y="532904"/>
                  </a:lnTo>
                  <a:lnTo>
                    <a:pt x="2087943" y="487045"/>
                  </a:lnTo>
                  <a:lnTo>
                    <a:pt x="2073643" y="442849"/>
                  </a:lnTo>
                  <a:lnTo>
                    <a:pt x="2056536" y="400392"/>
                  </a:lnTo>
                  <a:lnTo>
                    <a:pt x="2036775" y="359714"/>
                  </a:lnTo>
                  <a:lnTo>
                    <a:pt x="2034387" y="355561"/>
                  </a:lnTo>
                  <a:lnTo>
                    <a:pt x="2034387" y="679919"/>
                  </a:lnTo>
                  <a:lnTo>
                    <a:pt x="2032393" y="730859"/>
                  </a:lnTo>
                  <a:lnTo>
                    <a:pt x="2026526" y="780046"/>
                  </a:lnTo>
                  <a:lnTo>
                    <a:pt x="2017001" y="827417"/>
                  </a:lnTo>
                  <a:lnTo>
                    <a:pt x="2003971" y="872896"/>
                  </a:lnTo>
                  <a:lnTo>
                    <a:pt x="1987626" y="916406"/>
                  </a:lnTo>
                  <a:lnTo>
                    <a:pt x="1968157" y="957872"/>
                  </a:lnTo>
                  <a:lnTo>
                    <a:pt x="1945754" y="997204"/>
                  </a:lnTo>
                  <a:lnTo>
                    <a:pt x="1920595" y="1034338"/>
                  </a:lnTo>
                  <a:lnTo>
                    <a:pt x="1892871" y="1069200"/>
                  </a:lnTo>
                  <a:lnTo>
                    <a:pt x="1862759" y="1101712"/>
                  </a:lnTo>
                  <a:lnTo>
                    <a:pt x="1830451" y="1131798"/>
                  </a:lnTo>
                  <a:lnTo>
                    <a:pt x="1796110" y="1159383"/>
                  </a:lnTo>
                  <a:lnTo>
                    <a:pt x="1759953" y="1184376"/>
                  </a:lnTo>
                  <a:lnTo>
                    <a:pt x="1722145" y="1206715"/>
                  </a:lnTo>
                  <a:lnTo>
                    <a:pt x="1682877" y="1226337"/>
                  </a:lnTo>
                  <a:lnTo>
                    <a:pt x="1642338" y="1243139"/>
                  </a:lnTo>
                  <a:lnTo>
                    <a:pt x="1600708" y="1257058"/>
                  </a:lnTo>
                  <a:lnTo>
                    <a:pt x="1558163" y="1268018"/>
                  </a:lnTo>
                  <a:lnTo>
                    <a:pt x="1514894" y="1275930"/>
                  </a:lnTo>
                  <a:lnTo>
                    <a:pt x="1471091" y="1280744"/>
                  </a:lnTo>
                  <a:lnTo>
                    <a:pt x="1426946" y="1282357"/>
                  </a:lnTo>
                  <a:lnTo>
                    <a:pt x="1377708" y="1280312"/>
                  </a:lnTo>
                  <a:lnTo>
                    <a:pt x="1328559" y="1274102"/>
                  </a:lnTo>
                  <a:lnTo>
                    <a:pt x="1279766" y="1263662"/>
                  </a:lnTo>
                  <a:lnTo>
                    <a:pt x="1231595" y="1248892"/>
                  </a:lnTo>
                  <a:lnTo>
                    <a:pt x="1184313" y="1229728"/>
                  </a:lnTo>
                  <a:lnTo>
                    <a:pt x="1138199" y="1206080"/>
                  </a:lnTo>
                  <a:lnTo>
                    <a:pt x="1093495" y="1177861"/>
                  </a:lnTo>
                  <a:lnTo>
                    <a:pt x="1050493" y="1144981"/>
                  </a:lnTo>
                  <a:lnTo>
                    <a:pt x="1009459" y="1107376"/>
                  </a:lnTo>
                  <a:lnTo>
                    <a:pt x="978674" y="1074191"/>
                  </a:lnTo>
                  <a:lnTo>
                    <a:pt x="950988" y="1039825"/>
                  </a:lnTo>
                  <a:lnTo>
                    <a:pt x="926363" y="1004417"/>
                  </a:lnTo>
                  <a:lnTo>
                    <a:pt x="904735" y="968082"/>
                  </a:lnTo>
                  <a:lnTo>
                    <a:pt x="886053" y="930973"/>
                  </a:lnTo>
                  <a:lnTo>
                    <a:pt x="870267" y="893203"/>
                  </a:lnTo>
                  <a:lnTo>
                    <a:pt x="857313" y="854887"/>
                  </a:lnTo>
                  <a:lnTo>
                    <a:pt x="847140" y="816178"/>
                  </a:lnTo>
                  <a:lnTo>
                    <a:pt x="839698" y="777176"/>
                  </a:lnTo>
                  <a:lnTo>
                    <a:pt x="834936" y="738035"/>
                  </a:lnTo>
                  <a:lnTo>
                    <a:pt x="832802" y="698868"/>
                  </a:lnTo>
                  <a:lnTo>
                    <a:pt x="833234" y="659803"/>
                  </a:lnTo>
                  <a:lnTo>
                    <a:pt x="836180" y="620953"/>
                  </a:lnTo>
                  <a:lnTo>
                    <a:pt x="841603" y="582409"/>
                  </a:lnTo>
                  <a:lnTo>
                    <a:pt x="849401" y="544487"/>
                  </a:lnTo>
                  <a:lnTo>
                    <a:pt x="859586" y="507098"/>
                  </a:lnTo>
                  <a:lnTo>
                    <a:pt x="872058" y="470458"/>
                  </a:lnTo>
                  <a:lnTo>
                    <a:pt x="886790" y="434682"/>
                  </a:lnTo>
                  <a:lnTo>
                    <a:pt x="903706" y="399897"/>
                  </a:lnTo>
                  <a:lnTo>
                    <a:pt x="922769" y="366242"/>
                  </a:lnTo>
                  <a:lnTo>
                    <a:pt x="943927" y="333832"/>
                  </a:lnTo>
                  <a:lnTo>
                    <a:pt x="967117" y="302793"/>
                  </a:lnTo>
                  <a:lnTo>
                    <a:pt x="992276" y="273253"/>
                  </a:lnTo>
                  <a:lnTo>
                    <a:pt x="1019378" y="245351"/>
                  </a:lnTo>
                  <a:lnTo>
                    <a:pt x="1048346" y="219214"/>
                  </a:lnTo>
                  <a:lnTo>
                    <a:pt x="1079144" y="194957"/>
                  </a:lnTo>
                  <a:lnTo>
                    <a:pt x="1111694" y="172707"/>
                  </a:lnTo>
                  <a:lnTo>
                    <a:pt x="1145971" y="152603"/>
                  </a:lnTo>
                  <a:lnTo>
                    <a:pt x="1181900" y="134772"/>
                  </a:lnTo>
                  <a:lnTo>
                    <a:pt x="1219441" y="119329"/>
                  </a:lnTo>
                  <a:lnTo>
                    <a:pt x="1258531" y="106400"/>
                  </a:lnTo>
                  <a:lnTo>
                    <a:pt x="1299121" y="96139"/>
                  </a:lnTo>
                  <a:lnTo>
                    <a:pt x="1341158" y="88646"/>
                  </a:lnTo>
                  <a:lnTo>
                    <a:pt x="1384579" y="84048"/>
                  </a:lnTo>
                  <a:lnTo>
                    <a:pt x="1429359" y="82486"/>
                  </a:lnTo>
                  <a:lnTo>
                    <a:pt x="1434439" y="82486"/>
                  </a:lnTo>
                  <a:lnTo>
                    <a:pt x="1483448" y="84455"/>
                  </a:lnTo>
                  <a:lnTo>
                    <a:pt x="1531404" y="90246"/>
                  </a:lnTo>
                  <a:lnTo>
                    <a:pt x="1578152" y="99707"/>
                  </a:lnTo>
                  <a:lnTo>
                    <a:pt x="1623529" y="112712"/>
                  </a:lnTo>
                  <a:lnTo>
                    <a:pt x="1667370" y="129095"/>
                  </a:lnTo>
                  <a:lnTo>
                    <a:pt x="1709534" y="148704"/>
                  </a:lnTo>
                  <a:lnTo>
                    <a:pt x="1749844" y="171399"/>
                  </a:lnTo>
                  <a:lnTo>
                    <a:pt x="1788147" y="197040"/>
                  </a:lnTo>
                  <a:lnTo>
                    <a:pt x="1824304" y="225463"/>
                  </a:lnTo>
                  <a:lnTo>
                    <a:pt x="1858137" y="256540"/>
                  </a:lnTo>
                  <a:lnTo>
                    <a:pt x="1889493" y="290093"/>
                  </a:lnTo>
                  <a:lnTo>
                    <a:pt x="1918220" y="326009"/>
                  </a:lnTo>
                  <a:lnTo>
                    <a:pt x="1944166" y="364109"/>
                  </a:lnTo>
                  <a:lnTo>
                    <a:pt x="1967153" y="404266"/>
                  </a:lnTo>
                  <a:lnTo>
                    <a:pt x="1987042" y="446316"/>
                  </a:lnTo>
                  <a:lnTo>
                    <a:pt x="2003666" y="490131"/>
                  </a:lnTo>
                  <a:lnTo>
                    <a:pt x="2016861" y="535546"/>
                  </a:lnTo>
                  <a:lnTo>
                    <a:pt x="2026500" y="582485"/>
                  </a:lnTo>
                  <a:lnTo>
                    <a:pt x="2032381" y="630593"/>
                  </a:lnTo>
                  <a:lnTo>
                    <a:pt x="2034387" y="679919"/>
                  </a:lnTo>
                  <a:lnTo>
                    <a:pt x="2034387" y="355561"/>
                  </a:lnTo>
                  <a:lnTo>
                    <a:pt x="2014474" y="320890"/>
                  </a:lnTo>
                  <a:lnTo>
                    <a:pt x="1989797" y="283984"/>
                  </a:lnTo>
                  <a:lnTo>
                    <a:pt x="1962873" y="249034"/>
                  </a:lnTo>
                  <a:lnTo>
                    <a:pt x="1933841" y="216115"/>
                  </a:lnTo>
                  <a:lnTo>
                    <a:pt x="1902828" y="185293"/>
                  </a:lnTo>
                  <a:lnTo>
                    <a:pt x="1869973" y="156616"/>
                  </a:lnTo>
                  <a:lnTo>
                    <a:pt x="1835429" y="130149"/>
                  </a:lnTo>
                  <a:lnTo>
                    <a:pt x="1799323" y="105943"/>
                  </a:lnTo>
                  <a:lnTo>
                    <a:pt x="1761769" y="84048"/>
                  </a:lnTo>
                  <a:lnTo>
                    <a:pt x="1758657" y="82486"/>
                  </a:lnTo>
                  <a:lnTo>
                    <a:pt x="1722996" y="64579"/>
                  </a:lnTo>
                  <a:lnTo>
                    <a:pt x="1683029" y="47536"/>
                  </a:lnTo>
                  <a:lnTo>
                    <a:pt x="1642071" y="33007"/>
                  </a:lnTo>
                  <a:lnTo>
                    <a:pt x="1600238" y="21031"/>
                  </a:lnTo>
                  <a:lnTo>
                    <a:pt x="1557667" y="11684"/>
                  </a:lnTo>
                  <a:lnTo>
                    <a:pt x="1514500" y="5029"/>
                  </a:lnTo>
                  <a:lnTo>
                    <a:pt x="1470875" y="1117"/>
                  </a:lnTo>
                  <a:lnTo>
                    <a:pt x="1426946" y="0"/>
                  </a:lnTo>
                  <a:lnTo>
                    <a:pt x="1381213" y="1562"/>
                  </a:lnTo>
                  <a:lnTo>
                    <a:pt x="1335532" y="6273"/>
                  </a:lnTo>
                  <a:lnTo>
                    <a:pt x="1290040" y="14198"/>
                  </a:lnTo>
                  <a:lnTo>
                    <a:pt x="1244904" y="25400"/>
                  </a:lnTo>
                  <a:lnTo>
                    <a:pt x="1200264" y="39916"/>
                  </a:lnTo>
                  <a:lnTo>
                    <a:pt x="1156296" y="57810"/>
                  </a:lnTo>
                  <a:lnTo>
                    <a:pt x="1113155" y="79146"/>
                  </a:lnTo>
                  <a:lnTo>
                    <a:pt x="1070991" y="103974"/>
                  </a:lnTo>
                  <a:lnTo>
                    <a:pt x="1029957" y="132346"/>
                  </a:lnTo>
                  <a:lnTo>
                    <a:pt x="990231" y="164338"/>
                  </a:lnTo>
                  <a:lnTo>
                    <a:pt x="951966" y="199974"/>
                  </a:lnTo>
                  <a:lnTo>
                    <a:pt x="920699" y="233629"/>
                  </a:lnTo>
                  <a:lnTo>
                    <a:pt x="892251" y="268376"/>
                  </a:lnTo>
                  <a:lnTo>
                    <a:pt x="866571" y="304101"/>
                  </a:lnTo>
                  <a:lnTo>
                    <a:pt x="843635" y="340702"/>
                  </a:lnTo>
                  <a:lnTo>
                    <a:pt x="823379" y="378079"/>
                  </a:lnTo>
                  <a:lnTo>
                    <a:pt x="805776" y="416128"/>
                  </a:lnTo>
                  <a:lnTo>
                    <a:pt x="790790" y="454736"/>
                  </a:lnTo>
                  <a:lnTo>
                    <a:pt x="778357" y="493814"/>
                  </a:lnTo>
                  <a:lnTo>
                    <a:pt x="768451" y="533247"/>
                  </a:lnTo>
                  <a:lnTo>
                    <a:pt x="761022" y="572922"/>
                  </a:lnTo>
                  <a:lnTo>
                    <a:pt x="756031" y="612749"/>
                  </a:lnTo>
                  <a:lnTo>
                    <a:pt x="753427" y="652614"/>
                  </a:lnTo>
                  <a:lnTo>
                    <a:pt x="753186" y="692416"/>
                  </a:lnTo>
                  <a:lnTo>
                    <a:pt x="755256" y="732066"/>
                  </a:lnTo>
                  <a:lnTo>
                    <a:pt x="759587" y="771423"/>
                  </a:lnTo>
                  <a:lnTo>
                    <a:pt x="766152" y="810412"/>
                  </a:lnTo>
                  <a:lnTo>
                    <a:pt x="774890" y="848918"/>
                  </a:lnTo>
                  <a:lnTo>
                    <a:pt x="785787" y="886841"/>
                  </a:lnTo>
                  <a:lnTo>
                    <a:pt x="798766" y="924064"/>
                  </a:lnTo>
                  <a:lnTo>
                    <a:pt x="813816" y="960501"/>
                  </a:lnTo>
                  <a:lnTo>
                    <a:pt x="830872" y="996035"/>
                  </a:lnTo>
                  <a:lnTo>
                    <a:pt x="849909" y="1030566"/>
                  </a:lnTo>
                  <a:lnTo>
                    <a:pt x="870877" y="1063980"/>
                  </a:lnTo>
                  <a:lnTo>
                    <a:pt x="893724" y="1096187"/>
                  </a:lnTo>
                  <a:lnTo>
                    <a:pt x="918425" y="1127074"/>
                  </a:lnTo>
                  <a:lnTo>
                    <a:pt x="944930" y="1156538"/>
                  </a:lnTo>
                  <a:lnTo>
                    <a:pt x="973188" y="1184465"/>
                  </a:lnTo>
                  <a:lnTo>
                    <a:pt x="1003173" y="1210767"/>
                  </a:lnTo>
                  <a:lnTo>
                    <a:pt x="1034834" y="1235329"/>
                  </a:lnTo>
                  <a:lnTo>
                    <a:pt x="1068133" y="1258049"/>
                  </a:lnTo>
                  <a:lnTo>
                    <a:pt x="1103033" y="1278826"/>
                  </a:lnTo>
                  <a:lnTo>
                    <a:pt x="1139469" y="1297546"/>
                  </a:lnTo>
                  <a:lnTo>
                    <a:pt x="1177417" y="1314107"/>
                  </a:lnTo>
                  <a:lnTo>
                    <a:pt x="1216837" y="1328407"/>
                  </a:lnTo>
                  <a:lnTo>
                    <a:pt x="1257681" y="1340345"/>
                  </a:lnTo>
                  <a:lnTo>
                    <a:pt x="1299895" y="1349819"/>
                  </a:lnTo>
                  <a:lnTo>
                    <a:pt x="1343456" y="1356702"/>
                  </a:lnTo>
                  <a:lnTo>
                    <a:pt x="1386052" y="1360716"/>
                  </a:lnTo>
                  <a:lnTo>
                    <a:pt x="1386052" y="2295004"/>
                  </a:lnTo>
                  <a:lnTo>
                    <a:pt x="42494" y="2295004"/>
                  </a:lnTo>
                  <a:lnTo>
                    <a:pt x="26352" y="2298484"/>
                  </a:lnTo>
                  <a:lnTo>
                    <a:pt x="12801" y="2307818"/>
                  </a:lnTo>
                  <a:lnTo>
                    <a:pt x="3467" y="2321369"/>
                  </a:lnTo>
                  <a:lnTo>
                    <a:pt x="0" y="2337498"/>
                  </a:lnTo>
                  <a:lnTo>
                    <a:pt x="0" y="2807449"/>
                  </a:lnTo>
                  <a:lnTo>
                    <a:pt x="3429" y="2823895"/>
                  </a:lnTo>
                  <a:lnTo>
                    <a:pt x="12484" y="2835884"/>
                  </a:lnTo>
                  <a:lnTo>
                    <a:pt x="25298" y="2843669"/>
                  </a:lnTo>
                  <a:lnTo>
                    <a:pt x="39992" y="2847441"/>
                  </a:lnTo>
                  <a:lnTo>
                    <a:pt x="54673" y="2845066"/>
                  </a:lnTo>
                  <a:lnTo>
                    <a:pt x="67487" y="2837764"/>
                  </a:lnTo>
                  <a:lnTo>
                    <a:pt x="76555" y="2825305"/>
                  </a:lnTo>
                  <a:lnTo>
                    <a:pt x="79997" y="2807449"/>
                  </a:lnTo>
                  <a:lnTo>
                    <a:pt x="79997" y="2374989"/>
                  </a:lnTo>
                  <a:lnTo>
                    <a:pt x="2787497" y="2374989"/>
                  </a:lnTo>
                  <a:lnTo>
                    <a:pt x="2787497" y="2807449"/>
                  </a:lnTo>
                  <a:lnTo>
                    <a:pt x="2790190" y="2822841"/>
                  </a:lnTo>
                  <a:lnTo>
                    <a:pt x="2797797" y="2834957"/>
                  </a:lnTo>
                  <a:lnTo>
                    <a:pt x="2809621" y="2843314"/>
                  </a:lnTo>
                  <a:lnTo>
                    <a:pt x="2824950" y="2847441"/>
                  </a:lnTo>
                  <a:lnTo>
                    <a:pt x="2841091" y="2844711"/>
                  </a:lnTo>
                  <a:lnTo>
                    <a:pt x="2854655" y="2836824"/>
                  </a:lnTo>
                  <a:lnTo>
                    <a:pt x="2864015" y="2824251"/>
                  </a:lnTo>
                  <a:lnTo>
                    <a:pt x="2867495" y="2807449"/>
                  </a:lnTo>
                  <a:lnTo>
                    <a:pt x="2867507" y="23374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 bwMode="auto">
          <a:xfrm>
            <a:off x="53591" y="1134607"/>
            <a:ext cx="17545513" cy="9214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87015">
              <a:lnSpc>
                <a:spcPct val="100000"/>
              </a:lnSpc>
              <a:spcBef>
                <a:spcPts val="105"/>
              </a:spcBef>
              <a:defRPr/>
            </a:pPr>
            <a:r>
              <a:rPr lang="ru-RU" spc="65"/>
              <a:t>Проблематика при решении задачи</a:t>
            </a:r>
            <a:endParaRPr spc="-10"/>
          </a:p>
        </p:txBody>
      </p:sp>
      <p:sp>
        <p:nvSpPr>
          <p:cNvPr id="25" name="object 25"/>
          <p:cNvSpPr/>
          <p:nvPr/>
        </p:nvSpPr>
        <p:spPr bwMode="auto">
          <a:xfrm>
            <a:off x="623391" y="2383408"/>
            <a:ext cx="17041495" cy="25400"/>
          </a:xfrm>
          <a:custGeom>
            <a:avLst/>
            <a:gdLst/>
            <a:ahLst/>
            <a:cxnLst/>
            <a:rect l="l" t="t" r="r" b="b"/>
            <a:pathLst>
              <a:path w="17041495" h="25400" extrusionOk="0">
                <a:moveTo>
                  <a:pt x="17041241" y="0"/>
                </a:moveTo>
                <a:lnTo>
                  <a:pt x="0" y="0"/>
                </a:lnTo>
                <a:lnTo>
                  <a:pt x="0" y="24993"/>
                </a:lnTo>
                <a:lnTo>
                  <a:pt x="17041241" y="24993"/>
                </a:lnTo>
                <a:lnTo>
                  <a:pt x="1704124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 bwMode="auto">
          <a:xfrm>
            <a:off x="12235180" y="6779288"/>
            <a:ext cx="52705" cy="1170940"/>
          </a:xfrm>
          <a:custGeom>
            <a:avLst/>
            <a:gdLst/>
            <a:ahLst/>
            <a:cxnLst/>
            <a:rect l="l" t="t" r="r" b="b"/>
            <a:pathLst>
              <a:path w="52704" h="1170940" extrusionOk="0">
                <a:moveTo>
                  <a:pt x="52382" y="0"/>
                </a:moveTo>
                <a:lnTo>
                  <a:pt x="0" y="0"/>
                </a:lnTo>
                <a:lnTo>
                  <a:pt x="0" y="1170861"/>
                </a:lnTo>
                <a:lnTo>
                  <a:pt x="52382" y="1170861"/>
                </a:lnTo>
                <a:lnTo>
                  <a:pt x="523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" name="object 3"/>
          <p:cNvSpPr/>
          <p:nvPr/>
        </p:nvSpPr>
        <p:spPr bwMode="auto">
          <a:xfrm>
            <a:off x="10165410" y="4264929"/>
            <a:ext cx="52705" cy="1170940"/>
          </a:xfrm>
          <a:custGeom>
            <a:avLst/>
            <a:gdLst/>
            <a:ahLst/>
            <a:cxnLst/>
            <a:rect l="l" t="t" r="r" b="b"/>
            <a:pathLst>
              <a:path w="52704" h="1170939" extrusionOk="0">
                <a:moveTo>
                  <a:pt x="52387" y="0"/>
                </a:moveTo>
                <a:lnTo>
                  <a:pt x="0" y="0"/>
                </a:lnTo>
                <a:lnTo>
                  <a:pt x="0" y="1170861"/>
                </a:lnTo>
                <a:lnTo>
                  <a:pt x="52387" y="1170861"/>
                </a:lnTo>
                <a:lnTo>
                  <a:pt x="52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object 4"/>
          <p:cNvSpPr/>
          <p:nvPr/>
        </p:nvSpPr>
        <p:spPr bwMode="auto">
          <a:xfrm>
            <a:off x="8089862" y="6803861"/>
            <a:ext cx="52705" cy="1170940"/>
          </a:xfrm>
          <a:custGeom>
            <a:avLst/>
            <a:gdLst/>
            <a:ahLst/>
            <a:cxnLst/>
            <a:rect l="l" t="t" r="r" b="b"/>
            <a:pathLst>
              <a:path w="52704" h="1170940" extrusionOk="0">
                <a:moveTo>
                  <a:pt x="52387" y="0"/>
                </a:moveTo>
                <a:lnTo>
                  <a:pt x="0" y="0"/>
                </a:lnTo>
                <a:lnTo>
                  <a:pt x="0" y="1170861"/>
                </a:lnTo>
                <a:lnTo>
                  <a:pt x="52387" y="1170861"/>
                </a:lnTo>
                <a:lnTo>
                  <a:pt x="52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5" name="object 5"/>
          <p:cNvSpPr/>
          <p:nvPr/>
        </p:nvSpPr>
        <p:spPr bwMode="auto">
          <a:xfrm>
            <a:off x="6021755" y="4200642"/>
            <a:ext cx="52705" cy="1170940"/>
          </a:xfrm>
          <a:custGeom>
            <a:avLst/>
            <a:gdLst/>
            <a:ahLst/>
            <a:cxnLst/>
            <a:rect l="l" t="t" r="r" b="b"/>
            <a:pathLst>
              <a:path w="52704" h="1170939" extrusionOk="0">
                <a:moveTo>
                  <a:pt x="52387" y="0"/>
                </a:moveTo>
                <a:lnTo>
                  <a:pt x="0" y="0"/>
                </a:lnTo>
                <a:lnTo>
                  <a:pt x="0" y="1170861"/>
                </a:lnTo>
                <a:lnTo>
                  <a:pt x="52387" y="1170861"/>
                </a:lnTo>
                <a:lnTo>
                  <a:pt x="52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6" name="object 6"/>
          <p:cNvSpPr/>
          <p:nvPr/>
        </p:nvSpPr>
        <p:spPr bwMode="auto">
          <a:xfrm>
            <a:off x="5415000" y="5335003"/>
            <a:ext cx="1264919" cy="1367790"/>
          </a:xfrm>
          <a:custGeom>
            <a:avLst/>
            <a:gdLst/>
            <a:ahLst/>
            <a:cxnLst/>
            <a:rect l="l" t="t" r="r" b="b"/>
            <a:pathLst>
              <a:path w="1264920" h="1367790" extrusionOk="0">
                <a:moveTo>
                  <a:pt x="1264881" y="734936"/>
                </a:moveTo>
                <a:lnTo>
                  <a:pt x="1263142" y="687654"/>
                </a:lnTo>
                <a:lnTo>
                  <a:pt x="1258036" y="641337"/>
                </a:lnTo>
                <a:lnTo>
                  <a:pt x="1249667" y="596087"/>
                </a:lnTo>
                <a:lnTo>
                  <a:pt x="1238148" y="552043"/>
                </a:lnTo>
                <a:lnTo>
                  <a:pt x="1223632" y="509308"/>
                </a:lnTo>
                <a:lnTo>
                  <a:pt x="1206207" y="468033"/>
                </a:lnTo>
                <a:lnTo>
                  <a:pt x="1186002" y="428307"/>
                </a:lnTo>
                <a:lnTo>
                  <a:pt x="1163154" y="390271"/>
                </a:lnTo>
                <a:lnTo>
                  <a:pt x="1137780" y="354037"/>
                </a:lnTo>
                <a:lnTo>
                  <a:pt x="1109980" y="319735"/>
                </a:lnTo>
                <a:lnTo>
                  <a:pt x="1079893" y="287477"/>
                </a:lnTo>
                <a:lnTo>
                  <a:pt x="1047635" y="257403"/>
                </a:lnTo>
                <a:lnTo>
                  <a:pt x="1013333" y="229603"/>
                </a:lnTo>
                <a:lnTo>
                  <a:pt x="977112" y="204216"/>
                </a:lnTo>
                <a:lnTo>
                  <a:pt x="939076" y="181368"/>
                </a:lnTo>
                <a:lnTo>
                  <a:pt x="899350" y="161163"/>
                </a:lnTo>
                <a:lnTo>
                  <a:pt x="858075" y="143738"/>
                </a:lnTo>
                <a:lnTo>
                  <a:pt x="815340" y="129222"/>
                </a:lnTo>
                <a:lnTo>
                  <a:pt x="771296" y="117703"/>
                </a:lnTo>
                <a:lnTo>
                  <a:pt x="751497" y="114046"/>
                </a:lnTo>
                <a:lnTo>
                  <a:pt x="632460" y="0"/>
                </a:lnTo>
                <a:lnTo>
                  <a:pt x="513384" y="114046"/>
                </a:lnTo>
                <a:lnTo>
                  <a:pt x="493585" y="117703"/>
                </a:lnTo>
                <a:lnTo>
                  <a:pt x="449529" y="129222"/>
                </a:lnTo>
                <a:lnTo>
                  <a:pt x="406806" y="143738"/>
                </a:lnTo>
                <a:lnTo>
                  <a:pt x="365518" y="161163"/>
                </a:lnTo>
                <a:lnTo>
                  <a:pt x="325805" y="181368"/>
                </a:lnTo>
                <a:lnTo>
                  <a:pt x="287769" y="204216"/>
                </a:lnTo>
                <a:lnTo>
                  <a:pt x="251536" y="229603"/>
                </a:lnTo>
                <a:lnTo>
                  <a:pt x="217233" y="257403"/>
                </a:lnTo>
                <a:lnTo>
                  <a:pt x="184975" y="287477"/>
                </a:lnTo>
                <a:lnTo>
                  <a:pt x="154889" y="319735"/>
                </a:lnTo>
                <a:lnTo>
                  <a:pt x="127101" y="354037"/>
                </a:lnTo>
                <a:lnTo>
                  <a:pt x="101714" y="390271"/>
                </a:lnTo>
                <a:lnTo>
                  <a:pt x="78867" y="428307"/>
                </a:lnTo>
                <a:lnTo>
                  <a:pt x="58661" y="468033"/>
                </a:lnTo>
                <a:lnTo>
                  <a:pt x="41236" y="509308"/>
                </a:lnTo>
                <a:lnTo>
                  <a:pt x="26720" y="552043"/>
                </a:lnTo>
                <a:lnTo>
                  <a:pt x="15201" y="596087"/>
                </a:lnTo>
                <a:lnTo>
                  <a:pt x="6832" y="641337"/>
                </a:lnTo>
                <a:lnTo>
                  <a:pt x="1727" y="687654"/>
                </a:lnTo>
                <a:lnTo>
                  <a:pt x="0" y="734936"/>
                </a:lnTo>
                <a:lnTo>
                  <a:pt x="1727" y="782231"/>
                </a:lnTo>
                <a:lnTo>
                  <a:pt x="6832" y="828560"/>
                </a:lnTo>
                <a:lnTo>
                  <a:pt x="15201" y="873798"/>
                </a:lnTo>
                <a:lnTo>
                  <a:pt x="26720" y="917854"/>
                </a:lnTo>
                <a:lnTo>
                  <a:pt x="41236" y="960577"/>
                </a:lnTo>
                <a:lnTo>
                  <a:pt x="58661" y="1001864"/>
                </a:lnTo>
                <a:lnTo>
                  <a:pt x="78867" y="1041577"/>
                </a:lnTo>
                <a:lnTo>
                  <a:pt x="101714" y="1079614"/>
                </a:lnTo>
                <a:lnTo>
                  <a:pt x="127101" y="1115847"/>
                </a:lnTo>
                <a:lnTo>
                  <a:pt x="154889" y="1150150"/>
                </a:lnTo>
                <a:lnTo>
                  <a:pt x="184975" y="1182408"/>
                </a:lnTo>
                <a:lnTo>
                  <a:pt x="217233" y="1212494"/>
                </a:lnTo>
                <a:lnTo>
                  <a:pt x="251536" y="1240282"/>
                </a:lnTo>
                <a:lnTo>
                  <a:pt x="287769" y="1265669"/>
                </a:lnTo>
                <a:lnTo>
                  <a:pt x="325805" y="1288516"/>
                </a:lnTo>
                <a:lnTo>
                  <a:pt x="365518" y="1308722"/>
                </a:lnTo>
                <a:lnTo>
                  <a:pt x="406806" y="1326146"/>
                </a:lnTo>
                <a:lnTo>
                  <a:pt x="449529" y="1340662"/>
                </a:lnTo>
                <a:lnTo>
                  <a:pt x="493585" y="1352181"/>
                </a:lnTo>
                <a:lnTo>
                  <a:pt x="538822" y="1360551"/>
                </a:lnTo>
                <a:lnTo>
                  <a:pt x="585152" y="1365656"/>
                </a:lnTo>
                <a:lnTo>
                  <a:pt x="632447" y="1367383"/>
                </a:lnTo>
                <a:lnTo>
                  <a:pt x="679729" y="1365656"/>
                </a:lnTo>
                <a:lnTo>
                  <a:pt x="726046" y="1360551"/>
                </a:lnTo>
                <a:lnTo>
                  <a:pt x="771296" y="1352181"/>
                </a:lnTo>
                <a:lnTo>
                  <a:pt x="815340" y="1340662"/>
                </a:lnTo>
                <a:lnTo>
                  <a:pt x="858075" y="1326146"/>
                </a:lnTo>
                <a:lnTo>
                  <a:pt x="899350" y="1308722"/>
                </a:lnTo>
                <a:lnTo>
                  <a:pt x="939076" y="1288516"/>
                </a:lnTo>
                <a:lnTo>
                  <a:pt x="977112" y="1265669"/>
                </a:lnTo>
                <a:lnTo>
                  <a:pt x="1013333" y="1240282"/>
                </a:lnTo>
                <a:lnTo>
                  <a:pt x="1047635" y="1212494"/>
                </a:lnTo>
                <a:lnTo>
                  <a:pt x="1079893" y="1182408"/>
                </a:lnTo>
                <a:lnTo>
                  <a:pt x="1109980" y="1150150"/>
                </a:lnTo>
                <a:lnTo>
                  <a:pt x="1137780" y="1115847"/>
                </a:lnTo>
                <a:lnTo>
                  <a:pt x="1163154" y="1079614"/>
                </a:lnTo>
                <a:lnTo>
                  <a:pt x="1186002" y="1041577"/>
                </a:lnTo>
                <a:lnTo>
                  <a:pt x="1206207" y="1001864"/>
                </a:lnTo>
                <a:lnTo>
                  <a:pt x="1223632" y="960577"/>
                </a:lnTo>
                <a:lnTo>
                  <a:pt x="1238148" y="917854"/>
                </a:lnTo>
                <a:lnTo>
                  <a:pt x="1249667" y="873798"/>
                </a:lnTo>
                <a:lnTo>
                  <a:pt x="1258036" y="828560"/>
                </a:lnTo>
                <a:lnTo>
                  <a:pt x="1263142" y="782231"/>
                </a:lnTo>
                <a:lnTo>
                  <a:pt x="1264881" y="734936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7" name="object 7"/>
          <p:cNvGrpSpPr/>
          <p:nvPr/>
        </p:nvGrpSpPr>
        <p:grpSpPr bwMode="auto">
          <a:xfrm>
            <a:off x="5917501" y="4005009"/>
            <a:ext cx="257175" cy="257175"/>
            <a:chOff x="5917501" y="4005009"/>
            <a:chExt cx="257175" cy="257175"/>
          </a:xfrm>
        </p:grpSpPr>
        <p:sp>
          <p:nvSpPr>
            <p:cNvPr id="8" name="object 8"/>
            <p:cNvSpPr/>
            <p:nvPr/>
          </p:nvSpPr>
          <p:spPr bwMode="auto">
            <a:xfrm>
              <a:off x="5917501" y="4005009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 extrusionOk="0">
                  <a:moveTo>
                    <a:pt x="129920" y="0"/>
                  </a:moveTo>
                  <a:lnTo>
                    <a:pt x="79054" y="10111"/>
                  </a:lnTo>
                  <a:lnTo>
                    <a:pt x="37790" y="37790"/>
                  </a:lnTo>
                  <a:lnTo>
                    <a:pt x="10111" y="79054"/>
                  </a:lnTo>
                  <a:lnTo>
                    <a:pt x="0" y="129920"/>
                  </a:lnTo>
                  <a:lnTo>
                    <a:pt x="10111" y="180787"/>
                  </a:lnTo>
                  <a:lnTo>
                    <a:pt x="37790" y="222051"/>
                  </a:lnTo>
                  <a:lnTo>
                    <a:pt x="79054" y="249730"/>
                  </a:lnTo>
                  <a:lnTo>
                    <a:pt x="116504" y="257174"/>
                  </a:lnTo>
                  <a:lnTo>
                    <a:pt x="143339" y="257174"/>
                  </a:lnTo>
                  <a:lnTo>
                    <a:pt x="180794" y="249730"/>
                  </a:lnTo>
                  <a:lnTo>
                    <a:pt x="222062" y="222051"/>
                  </a:lnTo>
                  <a:lnTo>
                    <a:pt x="249743" y="180787"/>
                  </a:lnTo>
                  <a:lnTo>
                    <a:pt x="257174" y="143401"/>
                  </a:lnTo>
                  <a:lnTo>
                    <a:pt x="257174" y="116440"/>
                  </a:lnTo>
                  <a:lnTo>
                    <a:pt x="249743" y="79054"/>
                  </a:lnTo>
                  <a:lnTo>
                    <a:pt x="222062" y="37790"/>
                  </a:lnTo>
                  <a:lnTo>
                    <a:pt x="180794" y="10111"/>
                  </a:lnTo>
                  <a:lnTo>
                    <a:pt x="129920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/>
            <a:stretch/>
          </p:blipFill>
          <p:spPr bwMode="auto">
            <a:xfrm>
              <a:off x="5974994" y="4060000"/>
              <a:ext cx="142874" cy="142874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 bwMode="auto">
          <a:xfrm>
            <a:off x="5587504" y="5609996"/>
            <a:ext cx="920115" cy="920115"/>
            <a:chOff x="5587504" y="5609996"/>
            <a:chExt cx="920115" cy="920115"/>
          </a:xfrm>
        </p:grpSpPr>
        <p:sp>
          <p:nvSpPr>
            <p:cNvPr id="11" name="object 11"/>
            <p:cNvSpPr/>
            <p:nvPr/>
          </p:nvSpPr>
          <p:spPr bwMode="auto">
            <a:xfrm>
              <a:off x="5587504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 extrusionOk="0">
                  <a:moveTo>
                    <a:pt x="459943" y="0"/>
                  </a:moveTo>
                  <a:lnTo>
                    <a:pt x="412760" y="2391"/>
                  </a:lnTo>
                  <a:lnTo>
                    <a:pt x="366977" y="9408"/>
                  </a:lnTo>
                  <a:lnTo>
                    <a:pt x="322819" y="20811"/>
                  </a:lnTo>
                  <a:lnTo>
                    <a:pt x="280513" y="36363"/>
                  </a:lnTo>
                  <a:lnTo>
                    <a:pt x="240287" y="55826"/>
                  </a:lnTo>
                  <a:lnTo>
                    <a:pt x="202369" y="78962"/>
                  </a:lnTo>
                  <a:lnTo>
                    <a:pt x="166983" y="105532"/>
                  </a:lnTo>
                  <a:lnTo>
                    <a:pt x="134359" y="135299"/>
                  </a:lnTo>
                  <a:lnTo>
                    <a:pt x="104723" y="168025"/>
                  </a:lnTo>
                  <a:lnTo>
                    <a:pt x="78301" y="203471"/>
                  </a:lnTo>
                  <a:lnTo>
                    <a:pt x="55322" y="241400"/>
                  </a:lnTo>
                  <a:lnTo>
                    <a:pt x="36011" y="281574"/>
                  </a:lnTo>
                  <a:lnTo>
                    <a:pt x="20597" y="323754"/>
                  </a:lnTo>
                  <a:lnTo>
                    <a:pt x="9305" y="367703"/>
                  </a:lnTo>
                  <a:lnTo>
                    <a:pt x="2364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8" y="552207"/>
                  </a:lnTo>
                  <a:lnTo>
                    <a:pt x="20811" y="596156"/>
                  </a:lnTo>
                  <a:lnTo>
                    <a:pt x="36363" y="638337"/>
                  </a:lnTo>
                  <a:lnTo>
                    <a:pt x="55826" y="678511"/>
                  </a:lnTo>
                  <a:lnTo>
                    <a:pt x="78961" y="716440"/>
                  </a:lnTo>
                  <a:lnTo>
                    <a:pt x="105531" y="751886"/>
                  </a:lnTo>
                  <a:lnTo>
                    <a:pt x="135297" y="784612"/>
                  </a:lnTo>
                  <a:lnTo>
                    <a:pt x="168022" y="814379"/>
                  </a:lnTo>
                  <a:lnTo>
                    <a:pt x="203468" y="840949"/>
                  </a:lnTo>
                  <a:lnTo>
                    <a:pt x="241396" y="864085"/>
                  </a:lnTo>
                  <a:lnTo>
                    <a:pt x="281569" y="883548"/>
                  </a:lnTo>
                  <a:lnTo>
                    <a:pt x="323748" y="899100"/>
                  </a:lnTo>
                  <a:lnTo>
                    <a:pt x="367695" y="910503"/>
                  </a:lnTo>
                  <a:lnTo>
                    <a:pt x="413173" y="917520"/>
                  </a:lnTo>
                  <a:lnTo>
                    <a:pt x="459943" y="919911"/>
                  </a:lnTo>
                  <a:lnTo>
                    <a:pt x="507127" y="917520"/>
                  </a:lnTo>
                  <a:lnTo>
                    <a:pt x="552913" y="910503"/>
                  </a:lnTo>
                  <a:lnTo>
                    <a:pt x="597073" y="899100"/>
                  </a:lnTo>
                  <a:lnTo>
                    <a:pt x="639380" y="883548"/>
                  </a:lnTo>
                  <a:lnTo>
                    <a:pt x="679607" y="864085"/>
                  </a:lnTo>
                  <a:lnTo>
                    <a:pt x="717526" y="840949"/>
                  </a:lnTo>
                  <a:lnTo>
                    <a:pt x="752912" y="814379"/>
                  </a:lnTo>
                  <a:lnTo>
                    <a:pt x="785537" y="784612"/>
                  </a:lnTo>
                  <a:lnTo>
                    <a:pt x="815174" y="751886"/>
                  </a:lnTo>
                  <a:lnTo>
                    <a:pt x="841596" y="716440"/>
                  </a:lnTo>
                  <a:lnTo>
                    <a:pt x="864576" y="678511"/>
                  </a:lnTo>
                  <a:lnTo>
                    <a:pt x="883887" y="638337"/>
                  </a:lnTo>
                  <a:lnTo>
                    <a:pt x="899301" y="596156"/>
                  </a:lnTo>
                  <a:lnTo>
                    <a:pt x="910593" y="552207"/>
                  </a:lnTo>
                  <a:lnTo>
                    <a:pt x="917534" y="506728"/>
                  </a:lnTo>
                  <a:lnTo>
                    <a:pt x="919899" y="459955"/>
                  </a:lnTo>
                  <a:lnTo>
                    <a:pt x="917534" y="412771"/>
                  </a:lnTo>
                  <a:lnTo>
                    <a:pt x="910593" y="366985"/>
                  </a:lnTo>
                  <a:lnTo>
                    <a:pt x="899301" y="322825"/>
                  </a:lnTo>
                  <a:lnTo>
                    <a:pt x="883887" y="280518"/>
                  </a:lnTo>
                  <a:lnTo>
                    <a:pt x="864576" y="240292"/>
                  </a:lnTo>
                  <a:lnTo>
                    <a:pt x="841596" y="202372"/>
                  </a:lnTo>
                  <a:lnTo>
                    <a:pt x="815174" y="166986"/>
                  </a:lnTo>
                  <a:lnTo>
                    <a:pt x="785537" y="134361"/>
                  </a:lnTo>
                  <a:lnTo>
                    <a:pt x="752912" y="104724"/>
                  </a:lnTo>
                  <a:lnTo>
                    <a:pt x="717526" y="78302"/>
                  </a:lnTo>
                  <a:lnTo>
                    <a:pt x="679607" y="55322"/>
                  </a:lnTo>
                  <a:lnTo>
                    <a:pt x="639380" y="36011"/>
                  </a:lnTo>
                  <a:lnTo>
                    <a:pt x="597073" y="20597"/>
                  </a:lnTo>
                  <a:lnTo>
                    <a:pt x="552913" y="9305"/>
                  </a:lnTo>
                  <a:lnTo>
                    <a:pt x="507127" y="2364"/>
                  </a:lnTo>
                  <a:lnTo>
                    <a:pt x="4599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2" name="object 12"/>
            <p:cNvSpPr/>
            <p:nvPr/>
          </p:nvSpPr>
          <p:spPr bwMode="auto">
            <a:xfrm>
              <a:off x="5587504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 extrusionOk="0">
                  <a:moveTo>
                    <a:pt x="459943" y="0"/>
                  </a:moveTo>
                  <a:lnTo>
                    <a:pt x="412760" y="2391"/>
                  </a:lnTo>
                  <a:lnTo>
                    <a:pt x="366977" y="9408"/>
                  </a:lnTo>
                  <a:lnTo>
                    <a:pt x="322819" y="20811"/>
                  </a:lnTo>
                  <a:lnTo>
                    <a:pt x="280513" y="36363"/>
                  </a:lnTo>
                  <a:lnTo>
                    <a:pt x="240287" y="55826"/>
                  </a:lnTo>
                  <a:lnTo>
                    <a:pt x="202369" y="78962"/>
                  </a:lnTo>
                  <a:lnTo>
                    <a:pt x="166983" y="105532"/>
                  </a:lnTo>
                  <a:lnTo>
                    <a:pt x="134359" y="135299"/>
                  </a:lnTo>
                  <a:lnTo>
                    <a:pt x="104723" y="168025"/>
                  </a:lnTo>
                  <a:lnTo>
                    <a:pt x="78301" y="203471"/>
                  </a:lnTo>
                  <a:lnTo>
                    <a:pt x="55322" y="241400"/>
                  </a:lnTo>
                  <a:lnTo>
                    <a:pt x="36011" y="281574"/>
                  </a:lnTo>
                  <a:lnTo>
                    <a:pt x="20597" y="323754"/>
                  </a:lnTo>
                  <a:lnTo>
                    <a:pt x="9305" y="367703"/>
                  </a:lnTo>
                  <a:lnTo>
                    <a:pt x="2364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8" y="552207"/>
                  </a:lnTo>
                  <a:lnTo>
                    <a:pt x="20811" y="596156"/>
                  </a:lnTo>
                  <a:lnTo>
                    <a:pt x="36363" y="638337"/>
                  </a:lnTo>
                  <a:lnTo>
                    <a:pt x="55826" y="678511"/>
                  </a:lnTo>
                  <a:lnTo>
                    <a:pt x="78961" y="716440"/>
                  </a:lnTo>
                  <a:lnTo>
                    <a:pt x="105531" y="751886"/>
                  </a:lnTo>
                  <a:lnTo>
                    <a:pt x="135297" y="784612"/>
                  </a:lnTo>
                  <a:lnTo>
                    <a:pt x="168022" y="814379"/>
                  </a:lnTo>
                  <a:lnTo>
                    <a:pt x="203468" y="840949"/>
                  </a:lnTo>
                  <a:lnTo>
                    <a:pt x="241396" y="864085"/>
                  </a:lnTo>
                  <a:lnTo>
                    <a:pt x="281569" y="883548"/>
                  </a:lnTo>
                  <a:lnTo>
                    <a:pt x="323748" y="899100"/>
                  </a:lnTo>
                  <a:lnTo>
                    <a:pt x="367695" y="910503"/>
                  </a:lnTo>
                  <a:lnTo>
                    <a:pt x="413173" y="917520"/>
                  </a:lnTo>
                  <a:lnTo>
                    <a:pt x="459943" y="919911"/>
                  </a:lnTo>
                  <a:lnTo>
                    <a:pt x="507127" y="917520"/>
                  </a:lnTo>
                  <a:lnTo>
                    <a:pt x="552913" y="910503"/>
                  </a:lnTo>
                  <a:lnTo>
                    <a:pt x="597073" y="899100"/>
                  </a:lnTo>
                  <a:lnTo>
                    <a:pt x="639380" y="883548"/>
                  </a:lnTo>
                  <a:lnTo>
                    <a:pt x="679607" y="864085"/>
                  </a:lnTo>
                  <a:lnTo>
                    <a:pt x="717526" y="840949"/>
                  </a:lnTo>
                  <a:lnTo>
                    <a:pt x="752912" y="814379"/>
                  </a:lnTo>
                  <a:lnTo>
                    <a:pt x="785537" y="784612"/>
                  </a:lnTo>
                  <a:lnTo>
                    <a:pt x="815174" y="751886"/>
                  </a:lnTo>
                  <a:lnTo>
                    <a:pt x="841596" y="716440"/>
                  </a:lnTo>
                  <a:lnTo>
                    <a:pt x="864576" y="678511"/>
                  </a:lnTo>
                  <a:lnTo>
                    <a:pt x="883887" y="638337"/>
                  </a:lnTo>
                  <a:lnTo>
                    <a:pt x="899301" y="596156"/>
                  </a:lnTo>
                  <a:lnTo>
                    <a:pt x="910593" y="552207"/>
                  </a:lnTo>
                  <a:lnTo>
                    <a:pt x="917534" y="506728"/>
                  </a:lnTo>
                  <a:lnTo>
                    <a:pt x="919899" y="459955"/>
                  </a:lnTo>
                  <a:lnTo>
                    <a:pt x="917534" y="412771"/>
                  </a:lnTo>
                  <a:lnTo>
                    <a:pt x="910593" y="366985"/>
                  </a:lnTo>
                  <a:lnTo>
                    <a:pt x="899301" y="322825"/>
                  </a:lnTo>
                  <a:lnTo>
                    <a:pt x="883887" y="280518"/>
                  </a:lnTo>
                  <a:lnTo>
                    <a:pt x="864576" y="240292"/>
                  </a:lnTo>
                  <a:lnTo>
                    <a:pt x="841596" y="202372"/>
                  </a:lnTo>
                  <a:lnTo>
                    <a:pt x="815174" y="166986"/>
                  </a:lnTo>
                  <a:lnTo>
                    <a:pt x="785537" y="134361"/>
                  </a:lnTo>
                  <a:lnTo>
                    <a:pt x="752912" y="104724"/>
                  </a:lnTo>
                  <a:lnTo>
                    <a:pt x="717526" y="78302"/>
                  </a:lnTo>
                  <a:lnTo>
                    <a:pt x="679607" y="55322"/>
                  </a:lnTo>
                  <a:lnTo>
                    <a:pt x="639380" y="36011"/>
                  </a:lnTo>
                  <a:lnTo>
                    <a:pt x="597073" y="20597"/>
                  </a:lnTo>
                  <a:lnTo>
                    <a:pt x="552913" y="9305"/>
                  </a:lnTo>
                  <a:lnTo>
                    <a:pt x="507127" y="2364"/>
                  </a:lnTo>
                  <a:lnTo>
                    <a:pt x="459943" y="0"/>
                  </a:lnTo>
                  <a:close/>
                </a:path>
              </a:pathLst>
            </a:custGeom>
            <a:solidFill>
              <a:srgbClr val="052643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3" name="object 13"/>
            <p:cNvSpPr/>
            <p:nvPr/>
          </p:nvSpPr>
          <p:spPr bwMode="auto">
            <a:xfrm>
              <a:off x="5912496" y="5777496"/>
              <a:ext cx="370205" cy="370205"/>
            </a:xfrm>
            <a:custGeom>
              <a:avLst/>
              <a:gdLst/>
              <a:ahLst/>
              <a:cxnLst/>
              <a:rect l="l" t="t" r="r" b="b"/>
              <a:pathLst>
                <a:path w="370204" h="370204" extrusionOk="0">
                  <a:moveTo>
                    <a:pt x="264998" y="327494"/>
                  </a:moveTo>
                  <a:lnTo>
                    <a:pt x="107505" y="327494"/>
                  </a:lnTo>
                  <a:lnTo>
                    <a:pt x="110007" y="329996"/>
                  </a:lnTo>
                  <a:lnTo>
                    <a:pt x="116057" y="333351"/>
                  </a:lnTo>
                  <a:lnTo>
                    <a:pt x="122812" y="336240"/>
                  </a:lnTo>
                  <a:lnTo>
                    <a:pt x="130038" y="339131"/>
                  </a:lnTo>
                  <a:lnTo>
                    <a:pt x="137502" y="342493"/>
                  </a:lnTo>
                  <a:lnTo>
                    <a:pt x="140004" y="344982"/>
                  </a:lnTo>
                  <a:lnTo>
                    <a:pt x="144995" y="347484"/>
                  </a:lnTo>
                  <a:lnTo>
                    <a:pt x="142494" y="352488"/>
                  </a:lnTo>
                  <a:lnTo>
                    <a:pt x="142494" y="367487"/>
                  </a:lnTo>
                  <a:lnTo>
                    <a:pt x="147497" y="369989"/>
                  </a:lnTo>
                  <a:lnTo>
                    <a:pt x="222491" y="369989"/>
                  </a:lnTo>
                  <a:lnTo>
                    <a:pt x="224993" y="367487"/>
                  </a:lnTo>
                  <a:lnTo>
                    <a:pt x="224993" y="344982"/>
                  </a:lnTo>
                  <a:lnTo>
                    <a:pt x="227495" y="342493"/>
                  </a:lnTo>
                  <a:lnTo>
                    <a:pt x="232498" y="339991"/>
                  </a:lnTo>
                  <a:lnTo>
                    <a:pt x="239645" y="337724"/>
                  </a:lnTo>
                  <a:lnTo>
                    <a:pt x="246559" y="334989"/>
                  </a:lnTo>
                  <a:lnTo>
                    <a:pt x="253942" y="332256"/>
                  </a:lnTo>
                  <a:lnTo>
                    <a:pt x="262496" y="329996"/>
                  </a:lnTo>
                  <a:lnTo>
                    <a:pt x="264998" y="327494"/>
                  </a:lnTo>
                  <a:close/>
                </a:path>
                <a:path w="370204" h="370204" extrusionOk="0">
                  <a:moveTo>
                    <a:pt x="87503" y="29997"/>
                  </a:moveTo>
                  <a:lnTo>
                    <a:pt x="79997" y="29997"/>
                  </a:lnTo>
                  <a:lnTo>
                    <a:pt x="29997" y="79997"/>
                  </a:lnTo>
                  <a:lnTo>
                    <a:pt x="29997" y="87503"/>
                  </a:lnTo>
                  <a:lnTo>
                    <a:pt x="42506" y="99999"/>
                  </a:lnTo>
                  <a:lnTo>
                    <a:pt x="42506" y="105003"/>
                  </a:lnTo>
                  <a:lnTo>
                    <a:pt x="29997" y="137490"/>
                  </a:lnTo>
                  <a:lnTo>
                    <a:pt x="27495" y="142494"/>
                  </a:lnTo>
                  <a:lnTo>
                    <a:pt x="25006" y="144995"/>
                  </a:lnTo>
                  <a:lnTo>
                    <a:pt x="2501" y="144995"/>
                  </a:lnTo>
                  <a:lnTo>
                    <a:pt x="0" y="147497"/>
                  </a:lnTo>
                  <a:lnTo>
                    <a:pt x="0" y="222491"/>
                  </a:lnTo>
                  <a:lnTo>
                    <a:pt x="2501" y="227495"/>
                  </a:lnTo>
                  <a:lnTo>
                    <a:pt x="25006" y="227495"/>
                  </a:lnTo>
                  <a:lnTo>
                    <a:pt x="29997" y="232498"/>
                  </a:lnTo>
                  <a:lnTo>
                    <a:pt x="32264" y="239995"/>
                  </a:lnTo>
                  <a:lnTo>
                    <a:pt x="37737" y="254992"/>
                  </a:lnTo>
                  <a:lnTo>
                    <a:pt x="40005" y="262496"/>
                  </a:lnTo>
                  <a:lnTo>
                    <a:pt x="42506" y="264998"/>
                  </a:lnTo>
                  <a:lnTo>
                    <a:pt x="42506" y="269989"/>
                  </a:lnTo>
                  <a:lnTo>
                    <a:pt x="29997" y="282486"/>
                  </a:lnTo>
                  <a:lnTo>
                    <a:pt x="29997" y="289991"/>
                  </a:lnTo>
                  <a:lnTo>
                    <a:pt x="79997" y="339991"/>
                  </a:lnTo>
                  <a:lnTo>
                    <a:pt x="87503" y="339991"/>
                  </a:lnTo>
                  <a:lnTo>
                    <a:pt x="90004" y="337489"/>
                  </a:lnTo>
                  <a:lnTo>
                    <a:pt x="97497" y="332486"/>
                  </a:lnTo>
                  <a:lnTo>
                    <a:pt x="99999" y="329996"/>
                  </a:lnTo>
                  <a:lnTo>
                    <a:pt x="102501" y="329996"/>
                  </a:lnTo>
                  <a:lnTo>
                    <a:pt x="105003" y="327494"/>
                  </a:lnTo>
                  <a:lnTo>
                    <a:pt x="302488" y="327494"/>
                  </a:lnTo>
                  <a:lnTo>
                    <a:pt x="317500" y="312483"/>
                  </a:lnTo>
                  <a:lnTo>
                    <a:pt x="185000" y="312483"/>
                  </a:lnTo>
                  <a:lnTo>
                    <a:pt x="141970" y="304772"/>
                  </a:lnTo>
                  <a:lnTo>
                    <a:pt x="106155" y="283856"/>
                  </a:lnTo>
                  <a:lnTo>
                    <a:pt x="79259" y="253056"/>
                  </a:lnTo>
                  <a:lnTo>
                    <a:pt x="62989" y="215698"/>
                  </a:lnTo>
                  <a:lnTo>
                    <a:pt x="59051" y="175103"/>
                  </a:lnTo>
                  <a:lnTo>
                    <a:pt x="69152" y="134595"/>
                  </a:lnTo>
                  <a:lnTo>
                    <a:pt x="94996" y="97497"/>
                  </a:lnTo>
                  <a:lnTo>
                    <a:pt x="138122" y="68129"/>
                  </a:lnTo>
                  <a:lnTo>
                    <a:pt x="185000" y="57505"/>
                  </a:lnTo>
                  <a:lnTo>
                    <a:pt x="317500" y="57505"/>
                  </a:lnTo>
                  <a:lnTo>
                    <a:pt x="302488" y="42494"/>
                  </a:lnTo>
                  <a:lnTo>
                    <a:pt x="264998" y="42494"/>
                  </a:lnTo>
                  <a:lnTo>
                    <a:pt x="262496" y="40005"/>
                  </a:lnTo>
                  <a:lnTo>
                    <a:pt x="97497" y="40005"/>
                  </a:lnTo>
                  <a:lnTo>
                    <a:pt x="97497" y="37503"/>
                  </a:lnTo>
                  <a:lnTo>
                    <a:pt x="90004" y="32499"/>
                  </a:lnTo>
                  <a:lnTo>
                    <a:pt x="87503" y="29997"/>
                  </a:lnTo>
                  <a:close/>
                </a:path>
                <a:path w="370204" h="370204" extrusionOk="0">
                  <a:moveTo>
                    <a:pt x="302488" y="327494"/>
                  </a:moveTo>
                  <a:lnTo>
                    <a:pt x="272491" y="327494"/>
                  </a:lnTo>
                  <a:lnTo>
                    <a:pt x="272491" y="329996"/>
                  </a:lnTo>
                  <a:lnTo>
                    <a:pt x="282498" y="339991"/>
                  </a:lnTo>
                  <a:lnTo>
                    <a:pt x="292493" y="339991"/>
                  </a:lnTo>
                  <a:lnTo>
                    <a:pt x="292493" y="337489"/>
                  </a:lnTo>
                  <a:lnTo>
                    <a:pt x="302488" y="327494"/>
                  </a:lnTo>
                  <a:close/>
                </a:path>
                <a:path w="370204" h="370204" extrusionOk="0">
                  <a:moveTo>
                    <a:pt x="317500" y="57505"/>
                  </a:moveTo>
                  <a:lnTo>
                    <a:pt x="185000" y="57505"/>
                  </a:lnTo>
                  <a:lnTo>
                    <a:pt x="226055" y="64685"/>
                  </a:lnTo>
                  <a:lnTo>
                    <a:pt x="262673" y="84943"/>
                  </a:lnTo>
                  <a:lnTo>
                    <a:pt x="291011" y="116360"/>
                  </a:lnTo>
                  <a:lnTo>
                    <a:pt x="307231" y="157016"/>
                  </a:lnTo>
                  <a:lnTo>
                    <a:pt x="307492" y="204990"/>
                  </a:lnTo>
                  <a:lnTo>
                    <a:pt x="295732" y="242139"/>
                  </a:lnTo>
                  <a:lnTo>
                    <a:pt x="273427" y="273427"/>
                  </a:lnTo>
                  <a:lnTo>
                    <a:pt x="243155" y="296748"/>
                  </a:lnTo>
                  <a:lnTo>
                    <a:pt x="207492" y="309994"/>
                  </a:lnTo>
                  <a:lnTo>
                    <a:pt x="199999" y="309994"/>
                  </a:lnTo>
                  <a:lnTo>
                    <a:pt x="192493" y="312483"/>
                  </a:lnTo>
                  <a:lnTo>
                    <a:pt x="317500" y="312483"/>
                  </a:lnTo>
                  <a:lnTo>
                    <a:pt x="339991" y="289991"/>
                  </a:lnTo>
                  <a:lnTo>
                    <a:pt x="339991" y="282486"/>
                  </a:lnTo>
                  <a:lnTo>
                    <a:pt x="337489" y="279984"/>
                  </a:lnTo>
                  <a:lnTo>
                    <a:pt x="332486" y="272491"/>
                  </a:lnTo>
                  <a:lnTo>
                    <a:pt x="329984" y="269989"/>
                  </a:lnTo>
                  <a:lnTo>
                    <a:pt x="329984" y="262496"/>
                  </a:lnTo>
                  <a:lnTo>
                    <a:pt x="333346" y="256400"/>
                  </a:lnTo>
                  <a:lnTo>
                    <a:pt x="336238" y="249369"/>
                  </a:lnTo>
                  <a:lnTo>
                    <a:pt x="339131" y="241402"/>
                  </a:lnTo>
                  <a:lnTo>
                    <a:pt x="342493" y="232498"/>
                  </a:lnTo>
                  <a:lnTo>
                    <a:pt x="344995" y="229997"/>
                  </a:lnTo>
                  <a:lnTo>
                    <a:pt x="347497" y="224993"/>
                  </a:lnTo>
                  <a:lnTo>
                    <a:pt x="367487" y="224993"/>
                  </a:lnTo>
                  <a:lnTo>
                    <a:pt x="369989" y="222491"/>
                  </a:lnTo>
                  <a:lnTo>
                    <a:pt x="369989" y="147497"/>
                  </a:lnTo>
                  <a:lnTo>
                    <a:pt x="364985" y="144995"/>
                  </a:lnTo>
                  <a:lnTo>
                    <a:pt x="349986" y="144995"/>
                  </a:lnTo>
                  <a:lnTo>
                    <a:pt x="347497" y="142494"/>
                  </a:lnTo>
                  <a:lnTo>
                    <a:pt x="342493" y="142494"/>
                  </a:lnTo>
                  <a:lnTo>
                    <a:pt x="342493" y="137490"/>
                  </a:lnTo>
                  <a:lnTo>
                    <a:pt x="340187" y="130345"/>
                  </a:lnTo>
                  <a:lnTo>
                    <a:pt x="337177" y="123434"/>
                  </a:lnTo>
                  <a:lnTo>
                    <a:pt x="333697" y="116051"/>
                  </a:lnTo>
                  <a:lnTo>
                    <a:pt x="329984" y="107492"/>
                  </a:lnTo>
                  <a:lnTo>
                    <a:pt x="327494" y="105003"/>
                  </a:lnTo>
                  <a:lnTo>
                    <a:pt x="327494" y="99999"/>
                  </a:lnTo>
                  <a:lnTo>
                    <a:pt x="332486" y="97497"/>
                  </a:lnTo>
                  <a:lnTo>
                    <a:pt x="337489" y="90004"/>
                  </a:lnTo>
                  <a:lnTo>
                    <a:pt x="339991" y="87503"/>
                  </a:lnTo>
                  <a:lnTo>
                    <a:pt x="339991" y="79997"/>
                  </a:lnTo>
                  <a:lnTo>
                    <a:pt x="317500" y="57505"/>
                  </a:lnTo>
                  <a:close/>
                </a:path>
                <a:path w="370204" h="370204" extrusionOk="0">
                  <a:moveTo>
                    <a:pt x="367487" y="224993"/>
                  </a:moveTo>
                  <a:lnTo>
                    <a:pt x="347497" y="224993"/>
                  </a:lnTo>
                  <a:lnTo>
                    <a:pt x="349986" y="227495"/>
                  </a:lnTo>
                  <a:lnTo>
                    <a:pt x="364985" y="227495"/>
                  </a:lnTo>
                  <a:lnTo>
                    <a:pt x="367487" y="224993"/>
                  </a:lnTo>
                  <a:close/>
                </a:path>
                <a:path w="370204" h="370204" extrusionOk="0">
                  <a:moveTo>
                    <a:pt x="289991" y="29997"/>
                  </a:moveTo>
                  <a:lnTo>
                    <a:pt x="282498" y="29997"/>
                  </a:lnTo>
                  <a:lnTo>
                    <a:pt x="279996" y="32499"/>
                  </a:lnTo>
                  <a:lnTo>
                    <a:pt x="272491" y="37503"/>
                  </a:lnTo>
                  <a:lnTo>
                    <a:pt x="269989" y="40005"/>
                  </a:lnTo>
                  <a:lnTo>
                    <a:pt x="267487" y="40005"/>
                  </a:lnTo>
                  <a:lnTo>
                    <a:pt x="267487" y="42494"/>
                  </a:lnTo>
                  <a:lnTo>
                    <a:pt x="302488" y="42494"/>
                  </a:lnTo>
                  <a:lnTo>
                    <a:pt x="289991" y="29997"/>
                  </a:lnTo>
                  <a:close/>
                </a:path>
                <a:path w="370204" h="370204" extrusionOk="0">
                  <a:moveTo>
                    <a:pt x="222491" y="0"/>
                  </a:moveTo>
                  <a:lnTo>
                    <a:pt x="147497" y="0"/>
                  </a:lnTo>
                  <a:lnTo>
                    <a:pt x="142494" y="5003"/>
                  </a:lnTo>
                  <a:lnTo>
                    <a:pt x="142494" y="22504"/>
                  </a:lnTo>
                  <a:lnTo>
                    <a:pt x="140004" y="27508"/>
                  </a:lnTo>
                  <a:lnTo>
                    <a:pt x="137502" y="27508"/>
                  </a:lnTo>
                  <a:lnTo>
                    <a:pt x="130038" y="29807"/>
                  </a:lnTo>
                  <a:lnTo>
                    <a:pt x="122812" y="32813"/>
                  </a:lnTo>
                  <a:lnTo>
                    <a:pt x="116057" y="36291"/>
                  </a:lnTo>
                  <a:lnTo>
                    <a:pt x="110007" y="40005"/>
                  </a:lnTo>
                  <a:lnTo>
                    <a:pt x="262496" y="40005"/>
                  </a:lnTo>
                  <a:lnTo>
                    <a:pt x="255344" y="36643"/>
                  </a:lnTo>
                  <a:lnTo>
                    <a:pt x="248431" y="33751"/>
                  </a:lnTo>
                  <a:lnTo>
                    <a:pt x="232498" y="27508"/>
                  </a:lnTo>
                  <a:lnTo>
                    <a:pt x="227495" y="25006"/>
                  </a:lnTo>
                  <a:lnTo>
                    <a:pt x="224993" y="22504"/>
                  </a:lnTo>
                  <a:lnTo>
                    <a:pt x="224993" y="5003"/>
                  </a:lnTo>
                  <a:lnTo>
                    <a:pt x="222491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/>
            <a:stretch/>
          </p:blipFill>
          <p:spPr bwMode="auto">
            <a:xfrm>
              <a:off x="5991386" y="5857494"/>
              <a:ext cx="210988" cy="20999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 bwMode="auto">
            <a:xfrm>
              <a:off x="5811811" y="6104319"/>
              <a:ext cx="257175" cy="263525"/>
            </a:xfrm>
            <a:custGeom>
              <a:avLst/>
              <a:gdLst/>
              <a:ahLst/>
              <a:cxnLst/>
              <a:rect l="l" t="t" r="r" b="b"/>
              <a:pathLst>
                <a:path w="257175" h="263525" extrusionOk="0">
                  <a:moveTo>
                    <a:pt x="185623" y="233133"/>
                  </a:moveTo>
                  <a:lnTo>
                    <a:pt x="75666" y="233133"/>
                  </a:lnTo>
                  <a:lnTo>
                    <a:pt x="83159" y="235635"/>
                  </a:lnTo>
                  <a:lnTo>
                    <a:pt x="88150" y="240639"/>
                  </a:lnTo>
                  <a:lnTo>
                    <a:pt x="98158" y="243128"/>
                  </a:lnTo>
                  <a:lnTo>
                    <a:pt x="100647" y="243128"/>
                  </a:lnTo>
                  <a:lnTo>
                    <a:pt x="103149" y="245630"/>
                  </a:lnTo>
                  <a:lnTo>
                    <a:pt x="103149" y="258127"/>
                  </a:lnTo>
                  <a:lnTo>
                    <a:pt x="105651" y="263131"/>
                  </a:lnTo>
                  <a:lnTo>
                    <a:pt x="155638" y="263131"/>
                  </a:lnTo>
                  <a:lnTo>
                    <a:pt x="160629" y="260629"/>
                  </a:lnTo>
                  <a:lnTo>
                    <a:pt x="160629" y="245630"/>
                  </a:lnTo>
                  <a:lnTo>
                    <a:pt x="163131" y="240639"/>
                  </a:lnTo>
                  <a:lnTo>
                    <a:pt x="173113" y="240639"/>
                  </a:lnTo>
                  <a:lnTo>
                    <a:pt x="180632" y="238137"/>
                  </a:lnTo>
                  <a:lnTo>
                    <a:pt x="185623" y="233133"/>
                  </a:lnTo>
                  <a:close/>
                </a:path>
                <a:path w="257175" h="263525" extrusionOk="0">
                  <a:moveTo>
                    <a:pt x="173113" y="240639"/>
                  </a:moveTo>
                  <a:lnTo>
                    <a:pt x="163131" y="240639"/>
                  </a:lnTo>
                  <a:lnTo>
                    <a:pt x="165633" y="243128"/>
                  </a:lnTo>
                  <a:lnTo>
                    <a:pt x="173113" y="240639"/>
                  </a:lnTo>
                  <a:close/>
                </a:path>
                <a:path w="257175" h="263525" extrusionOk="0">
                  <a:moveTo>
                    <a:pt x="50964" y="158153"/>
                  </a:moveTo>
                  <a:lnTo>
                    <a:pt x="18186" y="158153"/>
                  </a:lnTo>
                  <a:lnTo>
                    <a:pt x="20675" y="160654"/>
                  </a:lnTo>
                  <a:lnTo>
                    <a:pt x="20675" y="163144"/>
                  </a:lnTo>
                  <a:lnTo>
                    <a:pt x="23177" y="170649"/>
                  </a:lnTo>
                  <a:lnTo>
                    <a:pt x="23177" y="178142"/>
                  </a:lnTo>
                  <a:lnTo>
                    <a:pt x="30683" y="185648"/>
                  </a:lnTo>
                  <a:lnTo>
                    <a:pt x="30683" y="190639"/>
                  </a:lnTo>
                  <a:lnTo>
                    <a:pt x="20675" y="200647"/>
                  </a:lnTo>
                  <a:lnTo>
                    <a:pt x="20675" y="205638"/>
                  </a:lnTo>
                  <a:lnTo>
                    <a:pt x="23177" y="208140"/>
                  </a:lnTo>
                  <a:lnTo>
                    <a:pt x="55664" y="238137"/>
                  </a:lnTo>
                  <a:lnTo>
                    <a:pt x="55664" y="240639"/>
                  </a:lnTo>
                  <a:lnTo>
                    <a:pt x="60667" y="240639"/>
                  </a:lnTo>
                  <a:lnTo>
                    <a:pt x="68160" y="233133"/>
                  </a:lnTo>
                  <a:lnTo>
                    <a:pt x="213128" y="233133"/>
                  </a:lnTo>
                  <a:lnTo>
                    <a:pt x="225620" y="220637"/>
                  </a:lnTo>
                  <a:lnTo>
                    <a:pt x="135648" y="220637"/>
                  </a:lnTo>
                  <a:lnTo>
                    <a:pt x="130644" y="218135"/>
                  </a:lnTo>
                  <a:lnTo>
                    <a:pt x="90096" y="207818"/>
                  </a:lnTo>
                  <a:lnTo>
                    <a:pt x="60585" y="181185"/>
                  </a:lnTo>
                  <a:lnTo>
                    <a:pt x="50964" y="158153"/>
                  </a:lnTo>
                  <a:close/>
                </a:path>
                <a:path w="257175" h="263525" extrusionOk="0">
                  <a:moveTo>
                    <a:pt x="213128" y="233133"/>
                  </a:moveTo>
                  <a:lnTo>
                    <a:pt x="195630" y="233133"/>
                  </a:lnTo>
                  <a:lnTo>
                    <a:pt x="200621" y="238137"/>
                  </a:lnTo>
                  <a:lnTo>
                    <a:pt x="200621" y="240639"/>
                  </a:lnTo>
                  <a:lnTo>
                    <a:pt x="205625" y="240639"/>
                  </a:lnTo>
                  <a:lnTo>
                    <a:pt x="213128" y="233133"/>
                  </a:lnTo>
                  <a:close/>
                </a:path>
                <a:path w="257175" h="263525" extrusionOk="0">
                  <a:moveTo>
                    <a:pt x="225620" y="40678"/>
                  </a:moveTo>
                  <a:lnTo>
                    <a:pt x="130644" y="40678"/>
                  </a:lnTo>
                  <a:lnTo>
                    <a:pt x="166807" y="48644"/>
                  </a:lnTo>
                  <a:lnTo>
                    <a:pt x="196876" y="70669"/>
                  </a:lnTo>
                  <a:lnTo>
                    <a:pt x="215700" y="103943"/>
                  </a:lnTo>
                  <a:lnTo>
                    <a:pt x="218122" y="145656"/>
                  </a:lnTo>
                  <a:lnTo>
                    <a:pt x="208551" y="171743"/>
                  </a:lnTo>
                  <a:lnTo>
                    <a:pt x="192189" y="193144"/>
                  </a:lnTo>
                  <a:lnTo>
                    <a:pt x="170673" y="208921"/>
                  </a:lnTo>
                  <a:lnTo>
                    <a:pt x="145643" y="218135"/>
                  </a:lnTo>
                  <a:lnTo>
                    <a:pt x="140639" y="218135"/>
                  </a:lnTo>
                  <a:lnTo>
                    <a:pt x="135648" y="220637"/>
                  </a:lnTo>
                  <a:lnTo>
                    <a:pt x="225620" y="220637"/>
                  </a:lnTo>
                  <a:lnTo>
                    <a:pt x="240614" y="205638"/>
                  </a:lnTo>
                  <a:lnTo>
                    <a:pt x="240614" y="200647"/>
                  </a:lnTo>
                  <a:lnTo>
                    <a:pt x="230619" y="190639"/>
                  </a:lnTo>
                  <a:lnTo>
                    <a:pt x="230619" y="185648"/>
                  </a:lnTo>
                  <a:lnTo>
                    <a:pt x="233108" y="185648"/>
                  </a:lnTo>
                  <a:lnTo>
                    <a:pt x="235610" y="178142"/>
                  </a:lnTo>
                  <a:lnTo>
                    <a:pt x="240614" y="173151"/>
                  </a:lnTo>
                  <a:lnTo>
                    <a:pt x="240614" y="163144"/>
                  </a:lnTo>
                  <a:lnTo>
                    <a:pt x="245605" y="158153"/>
                  </a:lnTo>
                  <a:lnTo>
                    <a:pt x="257174" y="158153"/>
                  </a:lnTo>
                  <a:lnTo>
                    <a:pt x="257174" y="100660"/>
                  </a:lnTo>
                  <a:lnTo>
                    <a:pt x="245605" y="100660"/>
                  </a:lnTo>
                  <a:lnTo>
                    <a:pt x="240614" y="95669"/>
                  </a:lnTo>
                  <a:lnTo>
                    <a:pt x="238112" y="88163"/>
                  </a:lnTo>
                  <a:lnTo>
                    <a:pt x="235610" y="83159"/>
                  </a:lnTo>
                  <a:lnTo>
                    <a:pt x="233108" y="75666"/>
                  </a:lnTo>
                  <a:lnTo>
                    <a:pt x="230619" y="73164"/>
                  </a:lnTo>
                  <a:lnTo>
                    <a:pt x="233108" y="68160"/>
                  </a:lnTo>
                  <a:lnTo>
                    <a:pt x="240614" y="60667"/>
                  </a:lnTo>
                  <a:lnTo>
                    <a:pt x="240614" y="55676"/>
                  </a:lnTo>
                  <a:lnTo>
                    <a:pt x="225620" y="40678"/>
                  </a:lnTo>
                  <a:close/>
                </a:path>
                <a:path w="257175" h="263525" extrusionOk="0">
                  <a:moveTo>
                    <a:pt x="63169" y="20675"/>
                  </a:moveTo>
                  <a:lnTo>
                    <a:pt x="58165" y="20675"/>
                  </a:lnTo>
                  <a:lnTo>
                    <a:pt x="55664" y="23177"/>
                  </a:lnTo>
                  <a:lnTo>
                    <a:pt x="25679" y="55676"/>
                  </a:lnTo>
                  <a:lnTo>
                    <a:pt x="23177" y="58165"/>
                  </a:lnTo>
                  <a:lnTo>
                    <a:pt x="23177" y="63169"/>
                  </a:lnTo>
                  <a:lnTo>
                    <a:pt x="25679" y="63169"/>
                  </a:lnTo>
                  <a:lnTo>
                    <a:pt x="28181" y="68160"/>
                  </a:lnTo>
                  <a:lnTo>
                    <a:pt x="30683" y="70662"/>
                  </a:lnTo>
                  <a:lnTo>
                    <a:pt x="30683" y="75666"/>
                  </a:lnTo>
                  <a:lnTo>
                    <a:pt x="28181" y="75666"/>
                  </a:lnTo>
                  <a:lnTo>
                    <a:pt x="25679" y="83159"/>
                  </a:lnTo>
                  <a:lnTo>
                    <a:pt x="23177" y="88163"/>
                  </a:lnTo>
                  <a:lnTo>
                    <a:pt x="20688" y="98158"/>
                  </a:lnTo>
                  <a:lnTo>
                    <a:pt x="20688" y="100660"/>
                  </a:lnTo>
                  <a:lnTo>
                    <a:pt x="18186" y="103162"/>
                  </a:lnTo>
                  <a:lnTo>
                    <a:pt x="3187" y="103162"/>
                  </a:lnTo>
                  <a:lnTo>
                    <a:pt x="0" y="104755"/>
                  </a:lnTo>
                  <a:lnTo>
                    <a:pt x="0" y="107480"/>
                  </a:lnTo>
                  <a:lnTo>
                    <a:pt x="685" y="108165"/>
                  </a:lnTo>
                  <a:lnTo>
                    <a:pt x="685" y="158153"/>
                  </a:lnTo>
                  <a:lnTo>
                    <a:pt x="3187" y="160654"/>
                  </a:lnTo>
                  <a:lnTo>
                    <a:pt x="5689" y="158153"/>
                  </a:lnTo>
                  <a:lnTo>
                    <a:pt x="50964" y="158153"/>
                  </a:lnTo>
                  <a:lnTo>
                    <a:pt x="45350" y="144713"/>
                  </a:lnTo>
                  <a:lnTo>
                    <a:pt x="47630" y="104879"/>
                  </a:lnTo>
                  <a:lnTo>
                    <a:pt x="70662" y="68160"/>
                  </a:lnTo>
                  <a:lnTo>
                    <a:pt x="84606" y="56489"/>
                  </a:lnTo>
                  <a:lnTo>
                    <a:pt x="99720" y="47861"/>
                  </a:lnTo>
                  <a:lnTo>
                    <a:pt x="115300" y="42513"/>
                  </a:lnTo>
                  <a:lnTo>
                    <a:pt x="130644" y="40678"/>
                  </a:lnTo>
                  <a:lnTo>
                    <a:pt x="225620" y="40678"/>
                  </a:lnTo>
                  <a:lnTo>
                    <a:pt x="213128" y="28181"/>
                  </a:lnTo>
                  <a:lnTo>
                    <a:pt x="70662" y="28181"/>
                  </a:lnTo>
                  <a:lnTo>
                    <a:pt x="65658" y="23177"/>
                  </a:lnTo>
                  <a:lnTo>
                    <a:pt x="63169" y="23177"/>
                  </a:lnTo>
                  <a:lnTo>
                    <a:pt x="63169" y="20675"/>
                  </a:lnTo>
                  <a:close/>
                </a:path>
                <a:path w="257175" h="263525" extrusionOk="0">
                  <a:moveTo>
                    <a:pt x="159043" y="0"/>
                  </a:moveTo>
                  <a:lnTo>
                    <a:pt x="154508" y="0"/>
                  </a:lnTo>
                  <a:lnTo>
                    <a:pt x="153136" y="685"/>
                  </a:lnTo>
                  <a:lnTo>
                    <a:pt x="108153" y="685"/>
                  </a:lnTo>
                  <a:lnTo>
                    <a:pt x="103149" y="3187"/>
                  </a:lnTo>
                  <a:lnTo>
                    <a:pt x="103149" y="15684"/>
                  </a:lnTo>
                  <a:lnTo>
                    <a:pt x="98158" y="20675"/>
                  </a:lnTo>
                  <a:lnTo>
                    <a:pt x="75666" y="28181"/>
                  </a:lnTo>
                  <a:lnTo>
                    <a:pt x="185623" y="28181"/>
                  </a:lnTo>
                  <a:lnTo>
                    <a:pt x="178130" y="25679"/>
                  </a:lnTo>
                  <a:lnTo>
                    <a:pt x="170637" y="20675"/>
                  </a:lnTo>
                  <a:lnTo>
                    <a:pt x="165633" y="20675"/>
                  </a:lnTo>
                  <a:lnTo>
                    <a:pt x="163131" y="18186"/>
                  </a:lnTo>
                  <a:lnTo>
                    <a:pt x="160629" y="18186"/>
                  </a:lnTo>
                  <a:lnTo>
                    <a:pt x="160629" y="3187"/>
                  </a:lnTo>
                  <a:lnTo>
                    <a:pt x="159043" y="0"/>
                  </a:lnTo>
                  <a:close/>
                </a:path>
                <a:path w="257175" h="263525" extrusionOk="0">
                  <a:moveTo>
                    <a:pt x="205625" y="20675"/>
                  </a:moveTo>
                  <a:lnTo>
                    <a:pt x="200621" y="20675"/>
                  </a:lnTo>
                  <a:lnTo>
                    <a:pt x="198119" y="23177"/>
                  </a:lnTo>
                  <a:lnTo>
                    <a:pt x="195630" y="28181"/>
                  </a:lnTo>
                  <a:lnTo>
                    <a:pt x="213128" y="28181"/>
                  </a:lnTo>
                  <a:lnTo>
                    <a:pt x="205625" y="20675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/>
            <a:stretch/>
          </p:blipFill>
          <p:spPr bwMode="auto">
            <a:xfrm>
              <a:off x="5871133" y="6162497"/>
              <a:ext cx="141643" cy="142874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 bwMode="auto">
          <a:xfrm>
            <a:off x="10065003" y="4005009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 extrusionOk="0">
                <a:moveTo>
                  <a:pt x="129959" y="0"/>
                </a:moveTo>
                <a:lnTo>
                  <a:pt x="78724" y="10111"/>
                </a:lnTo>
                <a:lnTo>
                  <a:pt x="36861" y="37790"/>
                </a:lnTo>
                <a:lnTo>
                  <a:pt x="9058" y="79054"/>
                </a:lnTo>
                <a:lnTo>
                  <a:pt x="0" y="129920"/>
                </a:lnTo>
                <a:lnTo>
                  <a:pt x="10113" y="180787"/>
                </a:lnTo>
                <a:lnTo>
                  <a:pt x="37799" y="222051"/>
                </a:lnTo>
                <a:lnTo>
                  <a:pt x="79075" y="249730"/>
                </a:lnTo>
                <a:lnTo>
                  <a:pt x="116538" y="257174"/>
                </a:lnTo>
                <a:lnTo>
                  <a:pt x="143380" y="257174"/>
                </a:lnTo>
                <a:lnTo>
                  <a:pt x="180842" y="249730"/>
                </a:lnTo>
                <a:lnTo>
                  <a:pt x="222118" y="222051"/>
                </a:lnTo>
                <a:lnTo>
                  <a:pt x="249804" y="180787"/>
                </a:lnTo>
                <a:lnTo>
                  <a:pt x="257098" y="144100"/>
                </a:lnTo>
                <a:lnTo>
                  <a:pt x="257098" y="115741"/>
                </a:lnTo>
                <a:lnTo>
                  <a:pt x="249804" y="79054"/>
                </a:lnTo>
                <a:lnTo>
                  <a:pt x="222118" y="37790"/>
                </a:lnTo>
                <a:lnTo>
                  <a:pt x="180842" y="10111"/>
                </a:lnTo>
                <a:lnTo>
                  <a:pt x="129959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8" name="object 18"/>
          <p:cNvSpPr/>
          <p:nvPr/>
        </p:nvSpPr>
        <p:spPr bwMode="auto">
          <a:xfrm>
            <a:off x="9560001" y="5335003"/>
            <a:ext cx="1267460" cy="1367790"/>
          </a:xfrm>
          <a:custGeom>
            <a:avLst/>
            <a:gdLst/>
            <a:ahLst/>
            <a:cxnLst/>
            <a:rect l="l" t="t" r="r" b="b"/>
            <a:pathLst>
              <a:path w="1267459" h="1367790" extrusionOk="0">
                <a:moveTo>
                  <a:pt x="1267421" y="734936"/>
                </a:moveTo>
                <a:lnTo>
                  <a:pt x="1265669" y="687654"/>
                </a:lnTo>
                <a:lnTo>
                  <a:pt x="1260513" y="641337"/>
                </a:lnTo>
                <a:lnTo>
                  <a:pt x="1252080" y="596087"/>
                </a:lnTo>
                <a:lnTo>
                  <a:pt x="1240485" y="552043"/>
                </a:lnTo>
                <a:lnTo>
                  <a:pt x="1225867" y="509308"/>
                </a:lnTo>
                <a:lnTo>
                  <a:pt x="1208341" y="468033"/>
                </a:lnTo>
                <a:lnTo>
                  <a:pt x="1188021" y="428307"/>
                </a:lnTo>
                <a:lnTo>
                  <a:pt x="1165059" y="390271"/>
                </a:lnTo>
                <a:lnTo>
                  <a:pt x="1139571" y="354037"/>
                </a:lnTo>
                <a:lnTo>
                  <a:pt x="1111669" y="319735"/>
                </a:lnTo>
                <a:lnTo>
                  <a:pt x="1081493" y="287477"/>
                </a:lnTo>
                <a:lnTo>
                  <a:pt x="1049159" y="257403"/>
                </a:lnTo>
                <a:lnTo>
                  <a:pt x="1014793" y="229603"/>
                </a:lnTo>
                <a:lnTo>
                  <a:pt x="978535" y="204216"/>
                </a:lnTo>
                <a:lnTo>
                  <a:pt x="940485" y="181368"/>
                </a:lnTo>
                <a:lnTo>
                  <a:pt x="900798" y="161163"/>
                </a:lnTo>
                <a:lnTo>
                  <a:pt x="859574" y="143738"/>
                </a:lnTo>
                <a:lnTo>
                  <a:pt x="816952" y="129222"/>
                </a:lnTo>
                <a:lnTo>
                  <a:pt x="773049" y="117703"/>
                </a:lnTo>
                <a:lnTo>
                  <a:pt x="754176" y="114211"/>
                </a:lnTo>
                <a:lnTo>
                  <a:pt x="634949" y="0"/>
                </a:lnTo>
                <a:lnTo>
                  <a:pt x="515912" y="114020"/>
                </a:lnTo>
                <a:lnTo>
                  <a:pt x="495960" y="117703"/>
                </a:lnTo>
                <a:lnTo>
                  <a:pt x="451827" y="129222"/>
                </a:lnTo>
                <a:lnTo>
                  <a:pt x="408990" y="143738"/>
                </a:lnTo>
                <a:lnTo>
                  <a:pt x="367576" y="161163"/>
                </a:lnTo>
                <a:lnTo>
                  <a:pt x="327710" y="181368"/>
                </a:lnTo>
                <a:lnTo>
                  <a:pt x="289521" y="204216"/>
                </a:lnTo>
                <a:lnTo>
                  <a:pt x="253123" y="229603"/>
                </a:lnTo>
                <a:lnTo>
                  <a:pt x="218655" y="257403"/>
                </a:lnTo>
                <a:lnTo>
                  <a:pt x="186232" y="287477"/>
                </a:lnTo>
                <a:lnTo>
                  <a:pt x="155968" y="319735"/>
                </a:lnTo>
                <a:lnTo>
                  <a:pt x="128016" y="354037"/>
                </a:lnTo>
                <a:lnTo>
                  <a:pt x="102463" y="390271"/>
                </a:lnTo>
                <a:lnTo>
                  <a:pt x="79463" y="428307"/>
                </a:lnTo>
                <a:lnTo>
                  <a:pt x="59118" y="468033"/>
                </a:lnTo>
                <a:lnTo>
                  <a:pt x="41567" y="509308"/>
                </a:lnTo>
                <a:lnTo>
                  <a:pt x="26936" y="552043"/>
                </a:lnTo>
                <a:lnTo>
                  <a:pt x="15328" y="596087"/>
                </a:lnTo>
                <a:lnTo>
                  <a:pt x="6896" y="641337"/>
                </a:lnTo>
                <a:lnTo>
                  <a:pt x="1739" y="687654"/>
                </a:lnTo>
                <a:lnTo>
                  <a:pt x="0" y="734936"/>
                </a:lnTo>
                <a:lnTo>
                  <a:pt x="1739" y="782231"/>
                </a:lnTo>
                <a:lnTo>
                  <a:pt x="6896" y="828560"/>
                </a:lnTo>
                <a:lnTo>
                  <a:pt x="15328" y="873798"/>
                </a:lnTo>
                <a:lnTo>
                  <a:pt x="26936" y="917854"/>
                </a:lnTo>
                <a:lnTo>
                  <a:pt x="41567" y="960577"/>
                </a:lnTo>
                <a:lnTo>
                  <a:pt x="59118" y="1001864"/>
                </a:lnTo>
                <a:lnTo>
                  <a:pt x="79463" y="1041577"/>
                </a:lnTo>
                <a:lnTo>
                  <a:pt x="102463" y="1079614"/>
                </a:lnTo>
                <a:lnTo>
                  <a:pt x="128016" y="1115847"/>
                </a:lnTo>
                <a:lnTo>
                  <a:pt x="155968" y="1150150"/>
                </a:lnTo>
                <a:lnTo>
                  <a:pt x="186232" y="1182408"/>
                </a:lnTo>
                <a:lnTo>
                  <a:pt x="218655" y="1212494"/>
                </a:lnTo>
                <a:lnTo>
                  <a:pt x="253123" y="1240282"/>
                </a:lnTo>
                <a:lnTo>
                  <a:pt x="289521" y="1265669"/>
                </a:lnTo>
                <a:lnTo>
                  <a:pt x="327710" y="1288516"/>
                </a:lnTo>
                <a:lnTo>
                  <a:pt x="367576" y="1308722"/>
                </a:lnTo>
                <a:lnTo>
                  <a:pt x="408990" y="1326146"/>
                </a:lnTo>
                <a:lnTo>
                  <a:pt x="451827" y="1340662"/>
                </a:lnTo>
                <a:lnTo>
                  <a:pt x="495960" y="1352181"/>
                </a:lnTo>
                <a:lnTo>
                  <a:pt x="541286" y="1360551"/>
                </a:lnTo>
                <a:lnTo>
                  <a:pt x="587654" y="1365656"/>
                </a:lnTo>
                <a:lnTo>
                  <a:pt x="634961" y="1367396"/>
                </a:lnTo>
                <a:lnTo>
                  <a:pt x="681926" y="1365656"/>
                </a:lnTo>
                <a:lnTo>
                  <a:pt x="728002" y="1360551"/>
                </a:lnTo>
                <a:lnTo>
                  <a:pt x="773049" y="1352181"/>
                </a:lnTo>
                <a:lnTo>
                  <a:pt x="816952" y="1340662"/>
                </a:lnTo>
                <a:lnTo>
                  <a:pt x="859574" y="1326146"/>
                </a:lnTo>
                <a:lnTo>
                  <a:pt x="900798" y="1308722"/>
                </a:lnTo>
                <a:lnTo>
                  <a:pt x="940485" y="1288516"/>
                </a:lnTo>
                <a:lnTo>
                  <a:pt x="978535" y="1265669"/>
                </a:lnTo>
                <a:lnTo>
                  <a:pt x="1014793" y="1240282"/>
                </a:lnTo>
                <a:lnTo>
                  <a:pt x="1049159" y="1212494"/>
                </a:lnTo>
                <a:lnTo>
                  <a:pt x="1081493" y="1182408"/>
                </a:lnTo>
                <a:lnTo>
                  <a:pt x="1111669" y="1150150"/>
                </a:lnTo>
                <a:lnTo>
                  <a:pt x="1139571" y="1115847"/>
                </a:lnTo>
                <a:lnTo>
                  <a:pt x="1165059" y="1079614"/>
                </a:lnTo>
                <a:lnTo>
                  <a:pt x="1188021" y="1041577"/>
                </a:lnTo>
                <a:lnTo>
                  <a:pt x="1208341" y="1001864"/>
                </a:lnTo>
                <a:lnTo>
                  <a:pt x="1225867" y="960577"/>
                </a:lnTo>
                <a:lnTo>
                  <a:pt x="1240485" y="917854"/>
                </a:lnTo>
                <a:lnTo>
                  <a:pt x="1252080" y="873798"/>
                </a:lnTo>
                <a:lnTo>
                  <a:pt x="1260513" y="828560"/>
                </a:lnTo>
                <a:lnTo>
                  <a:pt x="1265669" y="782231"/>
                </a:lnTo>
                <a:lnTo>
                  <a:pt x="1267421" y="734936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9" name="object 19"/>
          <p:cNvPicPr/>
          <p:nvPr/>
        </p:nvPicPr>
        <p:blipFill>
          <a:blip r:embed="rId5"/>
          <a:stretch/>
        </p:blipFill>
        <p:spPr bwMode="auto">
          <a:xfrm>
            <a:off x="10122496" y="4059999"/>
            <a:ext cx="144957" cy="144957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 bwMode="auto">
          <a:xfrm>
            <a:off x="9735007" y="5609996"/>
            <a:ext cx="920115" cy="920115"/>
            <a:chOff x="9735007" y="5609996"/>
            <a:chExt cx="920115" cy="920115"/>
          </a:xfrm>
        </p:grpSpPr>
        <p:sp>
          <p:nvSpPr>
            <p:cNvPr id="21" name="object 21"/>
            <p:cNvSpPr/>
            <p:nvPr/>
          </p:nvSpPr>
          <p:spPr bwMode="auto">
            <a:xfrm>
              <a:off x="9735007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 extrusionOk="0">
                  <a:moveTo>
                    <a:pt x="459943" y="0"/>
                  </a:moveTo>
                  <a:lnTo>
                    <a:pt x="412758" y="2391"/>
                  </a:lnTo>
                  <a:lnTo>
                    <a:pt x="366973" y="9408"/>
                  </a:lnTo>
                  <a:lnTo>
                    <a:pt x="322814" y="20811"/>
                  </a:lnTo>
                  <a:lnTo>
                    <a:pt x="280508" y="36363"/>
                  </a:lnTo>
                  <a:lnTo>
                    <a:pt x="240282" y="55826"/>
                  </a:lnTo>
                  <a:lnTo>
                    <a:pt x="202363" y="78962"/>
                  </a:lnTo>
                  <a:lnTo>
                    <a:pt x="166978" y="105532"/>
                  </a:lnTo>
                  <a:lnTo>
                    <a:pt x="134354" y="135299"/>
                  </a:lnTo>
                  <a:lnTo>
                    <a:pt x="104719" y="168025"/>
                  </a:lnTo>
                  <a:lnTo>
                    <a:pt x="78298" y="203471"/>
                  </a:lnTo>
                  <a:lnTo>
                    <a:pt x="55319" y="241400"/>
                  </a:lnTo>
                  <a:lnTo>
                    <a:pt x="36009" y="281574"/>
                  </a:lnTo>
                  <a:lnTo>
                    <a:pt x="20596" y="323754"/>
                  </a:lnTo>
                  <a:lnTo>
                    <a:pt x="9305" y="367703"/>
                  </a:lnTo>
                  <a:lnTo>
                    <a:pt x="2364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7" y="552207"/>
                  </a:lnTo>
                  <a:lnTo>
                    <a:pt x="20810" y="596156"/>
                  </a:lnTo>
                  <a:lnTo>
                    <a:pt x="36361" y="638337"/>
                  </a:lnTo>
                  <a:lnTo>
                    <a:pt x="55823" y="678511"/>
                  </a:lnTo>
                  <a:lnTo>
                    <a:pt x="78958" y="716440"/>
                  </a:lnTo>
                  <a:lnTo>
                    <a:pt x="105527" y="751886"/>
                  </a:lnTo>
                  <a:lnTo>
                    <a:pt x="135293" y="784612"/>
                  </a:lnTo>
                  <a:lnTo>
                    <a:pt x="168017" y="814379"/>
                  </a:lnTo>
                  <a:lnTo>
                    <a:pt x="203462" y="840949"/>
                  </a:lnTo>
                  <a:lnTo>
                    <a:pt x="241390" y="864085"/>
                  </a:lnTo>
                  <a:lnTo>
                    <a:pt x="281563" y="883548"/>
                  </a:lnTo>
                  <a:lnTo>
                    <a:pt x="323743" y="899100"/>
                  </a:lnTo>
                  <a:lnTo>
                    <a:pt x="367691" y="910503"/>
                  </a:lnTo>
                  <a:lnTo>
                    <a:pt x="413171" y="917520"/>
                  </a:lnTo>
                  <a:lnTo>
                    <a:pt x="459943" y="919911"/>
                  </a:lnTo>
                  <a:lnTo>
                    <a:pt x="506715" y="917520"/>
                  </a:lnTo>
                  <a:lnTo>
                    <a:pt x="552195" y="910503"/>
                  </a:lnTo>
                  <a:lnTo>
                    <a:pt x="596144" y="899100"/>
                  </a:lnTo>
                  <a:lnTo>
                    <a:pt x="638324" y="883548"/>
                  </a:lnTo>
                  <a:lnTo>
                    <a:pt x="678498" y="864085"/>
                  </a:lnTo>
                  <a:lnTo>
                    <a:pt x="716427" y="840949"/>
                  </a:lnTo>
                  <a:lnTo>
                    <a:pt x="751873" y="814379"/>
                  </a:lnTo>
                  <a:lnTo>
                    <a:pt x="784599" y="784612"/>
                  </a:lnTo>
                  <a:lnTo>
                    <a:pt x="814366" y="751886"/>
                  </a:lnTo>
                  <a:lnTo>
                    <a:pt x="840937" y="716440"/>
                  </a:lnTo>
                  <a:lnTo>
                    <a:pt x="864072" y="678511"/>
                  </a:lnTo>
                  <a:lnTo>
                    <a:pt x="883535" y="638337"/>
                  </a:lnTo>
                  <a:lnTo>
                    <a:pt x="899087" y="596156"/>
                  </a:lnTo>
                  <a:lnTo>
                    <a:pt x="910490" y="552207"/>
                  </a:lnTo>
                  <a:lnTo>
                    <a:pt x="917507" y="506728"/>
                  </a:lnTo>
                  <a:lnTo>
                    <a:pt x="919899" y="459955"/>
                  </a:lnTo>
                  <a:lnTo>
                    <a:pt x="917507" y="412771"/>
                  </a:lnTo>
                  <a:lnTo>
                    <a:pt x="910490" y="366985"/>
                  </a:lnTo>
                  <a:lnTo>
                    <a:pt x="899087" y="322825"/>
                  </a:lnTo>
                  <a:lnTo>
                    <a:pt x="883535" y="280518"/>
                  </a:lnTo>
                  <a:lnTo>
                    <a:pt x="864072" y="240292"/>
                  </a:lnTo>
                  <a:lnTo>
                    <a:pt x="840937" y="202372"/>
                  </a:lnTo>
                  <a:lnTo>
                    <a:pt x="814366" y="166986"/>
                  </a:lnTo>
                  <a:lnTo>
                    <a:pt x="784599" y="134361"/>
                  </a:lnTo>
                  <a:lnTo>
                    <a:pt x="751873" y="104724"/>
                  </a:lnTo>
                  <a:lnTo>
                    <a:pt x="716427" y="78302"/>
                  </a:lnTo>
                  <a:lnTo>
                    <a:pt x="678498" y="55322"/>
                  </a:lnTo>
                  <a:lnTo>
                    <a:pt x="638324" y="36011"/>
                  </a:lnTo>
                  <a:lnTo>
                    <a:pt x="596144" y="20597"/>
                  </a:lnTo>
                  <a:lnTo>
                    <a:pt x="552195" y="9305"/>
                  </a:lnTo>
                  <a:lnTo>
                    <a:pt x="506715" y="2364"/>
                  </a:lnTo>
                  <a:lnTo>
                    <a:pt x="4599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2" name="object 22"/>
            <p:cNvSpPr/>
            <p:nvPr/>
          </p:nvSpPr>
          <p:spPr bwMode="auto">
            <a:xfrm>
              <a:off x="9735007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 extrusionOk="0">
                  <a:moveTo>
                    <a:pt x="459943" y="0"/>
                  </a:moveTo>
                  <a:lnTo>
                    <a:pt x="412758" y="2391"/>
                  </a:lnTo>
                  <a:lnTo>
                    <a:pt x="366973" y="9408"/>
                  </a:lnTo>
                  <a:lnTo>
                    <a:pt x="322814" y="20811"/>
                  </a:lnTo>
                  <a:lnTo>
                    <a:pt x="280508" y="36363"/>
                  </a:lnTo>
                  <a:lnTo>
                    <a:pt x="240282" y="55826"/>
                  </a:lnTo>
                  <a:lnTo>
                    <a:pt x="202363" y="78962"/>
                  </a:lnTo>
                  <a:lnTo>
                    <a:pt x="166978" y="105532"/>
                  </a:lnTo>
                  <a:lnTo>
                    <a:pt x="134354" y="135299"/>
                  </a:lnTo>
                  <a:lnTo>
                    <a:pt x="104719" y="168025"/>
                  </a:lnTo>
                  <a:lnTo>
                    <a:pt x="78298" y="203471"/>
                  </a:lnTo>
                  <a:lnTo>
                    <a:pt x="55319" y="241400"/>
                  </a:lnTo>
                  <a:lnTo>
                    <a:pt x="36009" y="281574"/>
                  </a:lnTo>
                  <a:lnTo>
                    <a:pt x="20596" y="323754"/>
                  </a:lnTo>
                  <a:lnTo>
                    <a:pt x="9305" y="367703"/>
                  </a:lnTo>
                  <a:lnTo>
                    <a:pt x="2364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7" y="552207"/>
                  </a:lnTo>
                  <a:lnTo>
                    <a:pt x="20810" y="596156"/>
                  </a:lnTo>
                  <a:lnTo>
                    <a:pt x="36361" y="638337"/>
                  </a:lnTo>
                  <a:lnTo>
                    <a:pt x="55823" y="678511"/>
                  </a:lnTo>
                  <a:lnTo>
                    <a:pt x="78958" y="716440"/>
                  </a:lnTo>
                  <a:lnTo>
                    <a:pt x="105527" y="751886"/>
                  </a:lnTo>
                  <a:lnTo>
                    <a:pt x="135293" y="784612"/>
                  </a:lnTo>
                  <a:lnTo>
                    <a:pt x="168017" y="814379"/>
                  </a:lnTo>
                  <a:lnTo>
                    <a:pt x="203462" y="840949"/>
                  </a:lnTo>
                  <a:lnTo>
                    <a:pt x="241390" y="864085"/>
                  </a:lnTo>
                  <a:lnTo>
                    <a:pt x="281563" y="883548"/>
                  </a:lnTo>
                  <a:lnTo>
                    <a:pt x="323743" y="899100"/>
                  </a:lnTo>
                  <a:lnTo>
                    <a:pt x="367691" y="910503"/>
                  </a:lnTo>
                  <a:lnTo>
                    <a:pt x="413171" y="917520"/>
                  </a:lnTo>
                  <a:lnTo>
                    <a:pt x="459943" y="919911"/>
                  </a:lnTo>
                  <a:lnTo>
                    <a:pt x="506715" y="917520"/>
                  </a:lnTo>
                  <a:lnTo>
                    <a:pt x="552195" y="910503"/>
                  </a:lnTo>
                  <a:lnTo>
                    <a:pt x="596144" y="899100"/>
                  </a:lnTo>
                  <a:lnTo>
                    <a:pt x="638324" y="883548"/>
                  </a:lnTo>
                  <a:lnTo>
                    <a:pt x="678498" y="864085"/>
                  </a:lnTo>
                  <a:lnTo>
                    <a:pt x="716427" y="840949"/>
                  </a:lnTo>
                  <a:lnTo>
                    <a:pt x="751873" y="814379"/>
                  </a:lnTo>
                  <a:lnTo>
                    <a:pt x="784599" y="784612"/>
                  </a:lnTo>
                  <a:lnTo>
                    <a:pt x="814366" y="751886"/>
                  </a:lnTo>
                  <a:lnTo>
                    <a:pt x="840937" y="716440"/>
                  </a:lnTo>
                  <a:lnTo>
                    <a:pt x="864072" y="678511"/>
                  </a:lnTo>
                  <a:lnTo>
                    <a:pt x="883535" y="638337"/>
                  </a:lnTo>
                  <a:lnTo>
                    <a:pt x="899087" y="596156"/>
                  </a:lnTo>
                  <a:lnTo>
                    <a:pt x="910490" y="552207"/>
                  </a:lnTo>
                  <a:lnTo>
                    <a:pt x="917507" y="506728"/>
                  </a:lnTo>
                  <a:lnTo>
                    <a:pt x="919899" y="459955"/>
                  </a:lnTo>
                  <a:lnTo>
                    <a:pt x="917507" y="412771"/>
                  </a:lnTo>
                  <a:lnTo>
                    <a:pt x="910490" y="366985"/>
                  </a:lnTo>
                  <a:lnTo>
                    <a:pt x="899087" y="322825"/>
                  </a:lnTo>
                  <a:lnTo>
                    <a:pt x="883535" y="280518"/>
                  </a:lnTo>
                  <a:lnTo>
                    <a:pt x="864072" y="240292"/>
                  </a:lnTo>
                  <a:lnTo>
                    <a:pt x="840937" y="202372"/>
                  </a:lnTo>
                  <a:lnTo>
                    <a:pt x="814366" y="166986"/>
                  </a:lnTo>
                  <a:lnTo>
                    <a:pt x="784599" y="134361"/>
                  </a:lnTo>
                  <a:lnTo>
                    <a:pt x="751873" y="104724"/>
                  </a:lnTo>
                  <a:lnTo>
                    <a:pt x="716427" y="78302"/>
                  </a:lnTo>
                  <a:lnTo>
                    <a:pt x="678498" y="55322"/>
                  </a:lnTo>
                  <a:lnTo>
                    <a:pt x="638324" y="36011"/>
                  </a:lnTo>
                  <a:lnTo>
                    <a:pt x="596144" y="20597"/>
                  </a:lnTo>
                  <a:lnTo>
                    <a:pt x="552195" y="9305"/>
                  </a:lnTo>
                  <a:lnTo>
                    <a:pt x="506715" y="2364"/>
                  </a:lnTo>
                  <a:lnTo>
                    <a:pt x="459943" y="0"/>
                  </a:lnTo>
                  <a:close/>
                </a:path>
              </a:pathLst>
            </a:custGeom>
            <a:solidFill>
              <a:srgbClr val="052643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23" name="object 23"/>
          <p:cNvSpPr/>
          <p:nvPr/>
        </p:nvSpPr>
        <p:spPr bwMode="auto">
          <a:xfrm>
            <a:off x="7990001" y="7875003"/>
            <a:ext cx="257175" cy="262890"/>
          </a:xfrm>
          <a:custGeom>
            <a:avLst/>
            <a:gdLst/>
            <a:ahLst/>
            <a:cxnLst/>
            <a:rect l="l" t="t" r="r" b="b"/>
            <a:pathLst>
              <a:path w="257175" h="262890" extrusionOk="0">
                <a:moveTo>
                  <a:pt x="129984" y="0"/>
                </a:moveTo>
                <a:lnTo>
                  <a:pt x="129857" y="0"/>
                </a:lnTo>
                <a:lnTo>
                  <a:pt x="79054" y="10100"/>
                </a:lnTo>
                <a:lnTo>
                  <a:pt x="37790" y="37785"/>
                </a:lnTo>
                <a:lnTo>
                  <a:pt x="10111" y="79057"/>
                </a:lnTo>
                <a:lnTo>
                  <a:pt x="0" y="129933"/>
                </a:lnTo>
                <a:lnTo>
                  <a:pt x="10111" y="181200"/>
                </a:lnTo>
                <a:lnTo>
                  <a:pt x="37790" y="223332"/>
                </a:lnTo>
                <a:lnTo>
                  <a:pt x="79054" y="251877"/>
                </a:lnTo>
                <a:lnTo>
                  <a:pt x="129920" y="262381"/>
                </a:lnTo>
                <a:lnTo>
                  <a:pt x="171261" y="255804"/>
                </a:lnTo>
                <a:lnTo>
                  <a:pt x="206963" y="237350"/>
                </a:lnTo>
                <a:lnTo>
                  <a:pt x="234988" y="208941"/>
                </a:lnTo>
                <a:lnTo>
                  <a:pt x="253298" y="172496"/>
                </a:lnTo>
                <a:lnTo>
                  <a:pt x="257169" y="147362"/>
                </a:lnTo>
                <a:lnTo>
                  <a:pt x="257169" y="116425"/>
                </a:lnTo>
                <a:lnTo>
                  <a:pt x="249743" y="79057"/>
                </a:lnTo>
                <a:lnTo>
                  <a:pt x="222062" y="37785"/>
                </a:lnTo>
                <a:lnTo>
                  <a:pt x="180794" y="10100"/>
                </a:lnTo>
                <a:lnTo>
                  <a:pt x="129984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4" name="object 24"/>
          <p:cNvSpPr/>
          <p:nvPr/>
        </p:nvSpPr>
        <p:spPr bwMode="auto">
          <a:xfrm>
            <a:off x="7487501" y="5437492"/>
            <a:ext cx="1264919" cy="1367790"/>
          </a:xfrm>
          <a:custGeom>
            <a:avLst/>
            <a:gdLst/>
            <a:ahLst/>
            <a:cxnLst/>
            <a:rect l="l" t="t" r="r" b="b"/>
            <a:pathLst>
              <a:path w="1264920" h="1367790" extrusionOk="0">
                <a:moveTo>
                  <a:pt x="1264881" y="632447"/>
                </a:moveTo>
                <a:lnTo>
                  <a:pt x="1263142" y="585165"/>
                </a:lnTo>
                <a:lnTo>
                  <a:pt x="1258036" y="538848"/>
                </a:lnTo>
                <a:lnTo>
                  <a:pt x="1249667" y="493598"/>
                </a:lnTo>
                <a:lnTo>
                  <a:pt x="1238148" y="449554"/>
                </a:lnTo>
                <a:lnTo>
                  <a:pt x="1223632" y="406819"/>
                </a:lnTo>
                <a:lnTo>
                  <a:pt x="1206207" y="365544"/>
                </a:lnTo>
                <a:lnTo>
                  <a:pt x="1186002" y="325818"/>
                </a:lnTo>
                <a:lnTo>
                  <a:pt x="1163154" y="287782"/>
                </a:lnTo>
                <a:lnTo>
                  <a:pt x="1137767" y="251548"/>
                </a:lnTo>
                <a:lnTo>
                  <a:pt x="1109980" y="217246"/>
                </a:lnTo>
                <a:lnTo>
                  <a:pt x="1079893" y="184988"/>
                </a:lnTo>
                <a:lnTo>
                  <a:pt x="1047635" y="154914"/>
                </a:lnTo>
                <a:lnTo>
                  <a:pt x="1013333" y="127114"/>
                </a:lnTo>
                <a:lnTo>
                  <a:pt x="977112" y="101727"/>
                </a:lnTo>
                <a:lnTo>
                  <a:pt x="939076" y="78879"/>
                </a:lnTo>
                <a:lnTo>
                  <a:pt x="899350" y="58674"/>
                </a:lnTo>
                <a:lnTo>
                  <a:pt x="858075" y="41249"/>
                </a:lnTo>
                <a:lnTo>
                  <a:pt x="815340" y="26733"/>
                </a:lnTo>
                <a:lnTo>
                  <a:pt x="771296" y="15214"/>
                </a:lnTo>
                <a:lnTo>
                  <a:pt x="726046" y="6845"/>
                </a:lnTo>
                <a:lnTo>
                  <a:pt x="679729" y="1739"/>
                </a:lnTo>
                <a:lnTo>
                  <a:pt x="632447" y="0"/>
                </a:lnTo>
                <a:lnTo>
                  <a:pt x="585152" y="1739"/>
                </a:lnTo>
                <a:lnTo>
                  <a:pt x="538822" y="6845"/>
                </a:lnTo>
                <a:lnTo>
                  <a:pt x="493585" y="15214"/>
                </a:lnTo>
                <a:lnTo>
                  <a:pt x="449529" y="26733"/>
                </a:lnTo>
                <a:lnTo>
                  <a:pt x="406806" y="41249"/>
                </a:lnTo>
                <a:lnTo>
                  <a:pt x="365518" y="58674"/>
                </a:lnTo>
                <a:lnTo>
                  <a:pt x="325805" y="78879"/>
                </a:lnTo>
                <a:lnTo>
                  <a:pt x="287769" y="101727"/>
                </a:lnTo>
                <a:lnTo>
                  <a:pt x="251536" y="127114"/>
                </a:lnTo>
                <a:lnTo>
                  <a:pt x="217233" y="154914"/>
                </a:lnTo>
                <a:lnTo>
                  <a:pt x="184975" y="184988"/>
                </a:lnTo>
                <a:lnTo>
                  <a:pt x="154889" y="217246"/>
                </a:lnTo>
                <a:lnTo>
                  <a:pt x="127101" y="251548"/>
                </a:lnTo>
                <a:lnTo>
                  <a:pt x="101714" y="287782"/>
                </a:lnTo>
                <a:lnTo>
                  <a:pt x="78867" y="325818"/>
                </a:lnTo>
                <a:lnTo>
                  <a:pt x="58661" y="365544"/>
                </a:lnTo>
                <a:lnTo>
                  <a:pt x="41236" y="406819"/>
                </a:lnTo>
                <a:lnTo>
                  <a:pt x="26720" y="449554"/>
                </a:lnTo>
                <a:lnTo>
                  <a:pt x="15201" y="493598"/>
                </a:lnTo>
                <a:lnTo>
                  <a:pt x="6832" y="538848"/>
                </a:lnTo>
                <a:lnTo>
                  <a:pt x="1727" y="585165"/>
                </a:lnTo>
                <a:lnTo>
                  <a:pt x="0" y="632447"/>
                </a:lnTo>
                <a:lnTo>
                  <a:pt x="1727" y="679742"/>
                </a:lnTo>
                <a:lnTo>
                  <a:pt x="6832" y="726071"/>
                </a:lnTo>
                <a:lnTo>
                  <a:pt x="15201" y="771309"/>
                </a:lnTo>
                <a:lnTo>
                  <a:pt x="26720" y="815365"/>
                </a:lnTo>
                <a:lnTo>
                  <a:pt x="41236" y="858088"/>
                </a:lnTo>
                <a:lnTo>
                  <a:pt x="58661" y="899375"/>
                </a:lnTo>
                <a:lnTo>
                  <a:pt x="78867" y="939088"/>
                </a:lnTo>
                <a:lnTo>
                  <a:pt x="101714" y="977125"/>
                </a:lnTo>
                <a:lnTo>
                  <a:pt x="127101" y="1013358"/>
                </a:lnTo>
                <a:lnTo>
                  <a:pt x="154889" y="1047661"/>
                </a:lnTo>
                <a:lnTo>
                  <a:pt x="184975" y="1079919"/>
                </a:lnTo>
                <a:lnTo>
                  <a:pt x="217233" y="1110005"/>
                </a:lnTo>
                <a:lnTo>
                  <a:pt x="251536" y="1137793"/>
                </a:lnTo>
                <a:lnTo>
                  <a:pt x="287769" y="1163180"/>
                </a:lnTo>
                <a:lnTo>
                  <a:pt x="325805" y="1186027"/>
                </a:lnTo>
                <a:lnTo>
                  <a:pt x="365518" y="1206233"/>
                </a:lnTo>
                <a:lnTo>
                  <a:pt x="406806" y="1223657"/>
                </a:lnTo>
                <a:lnTo>
                  <a:pt x="449529" y="1238173"/>
                </a:lnTo>
                <a:lnTo>
                  <a:pt x="493585" y="1249692"/>
                </a:lnTo>
                <a:lnTo>
                  <a:pt x="510273" y="1252791"/>
                </a:lnTo>
                <a:lnTo>
                  <a:pt x="629958" y="1367409"/>
                </a:lnTo>
                <a:lnTo>
                  <a:pt x="748436" y="1253921"/>
                </a:lnTo>
                <a:lnTo>
                  <a:pt x="771296" y="1249692"/>
                </a:lnTo>
                <a:lnTo>
                  <a:pt x="815340" y="1238173"/>
                </a:lnTo>
                <a:lnTo>
                  <a:pt x="858075" y="1223657"/>
                </a:lnTo>
                <a:lnTo>
                  <a:pt x="899350" y="1206233"/>
                </a:lnTo>
                <a:lnTo>
                  <a:pt x="939076" y="1186027"/>
                </a:lnTo>
                <a:lnTo>
                  <a:pt x="977112" y="1163180"/>
                </a:lnTo>
                <a:lnTo>
                  <a:pt x="1013333" y="1137793"/>
                </a:lnTo>
                <a:lnTo>
                  <a:pt x="1047635" y="1110005"/>
                </a:lnTo>
                <a:lnTo>
                  <a:pt x="1079893" y="1079919"/>
                </a:lnTo>
                <a:lnTo>
                  <a:pt x="1109980" y="1047661"/>
                </a:lnTo>
                <a:lnTo>
                  <a:pt x="1137767" y="1013358"/>
                </a:lnTo>
                <a:lnTo>
                  <a:pt x="1163154" y="977125"/>
                </a:lnTo>
                <a:lnTo>
                  <a:pt x="1186002" y="939088"/>
                </a:lnTo>
                <a:lnTo>
                  <a:pt x="1206207" y="899375"/>
                </a:lnTo>
                <a:lnTo>
                  <a:pt x="1223632" y="858088"/>
                </a:lnTo>
                <a:lnTo>
                  <a:pt x="1238148" y="815365"/>
                </a:lnTo>
                <a:lnTo>
                  <a:pt x="1249667" y="771309"/>
                </a:lnTo>
                <a:lnTo>
                  <a:pt x="1258036" y="726071"/>
                </a:lnTo>
                <a:lnTo>
                  <a:pt x="1263142" y="679742"/>
                </a:lnTo>
                <a:lnTo>
                  <a:pt x="1264881" y="632447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25" name="object 25"/>
          <p:cNvPicPr/>
          <p:nvPr/>
        </p:nvPicPr>
        <p:blipFill>
          <a:blip r:embed="rId6"/>
          <a:stretch/>
        </p:blipFill>
        <p:spPr bwMode="auto">
          <a:xfrm>
            <a:off x="8049996" y="7932496"/>
            <a:ext cx="144970" cy="144970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 bwMode="auto">
          <a:xfrm>
            <a:off x="7662494" y="5609996"/>
            <a:ext cx="920115" cy="920115"/>
            <a:chOff x="7662494" y="5609996"/>
            <a:chExt cx="920115" cy="920115"/>
          </a:xfrm>
        </p:grpSpPr>
        <p:sp>
          <p:nvSpPr>
            <p:cNvPr id="27" name="object 27"/>
            <p:cNvSpPr/>
            <p:nvPr/>
          </p:nvSpPr>
          <p:spPr bwMode="auto">
            <a:xfrm>
              <a:off x="7662494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 extrusionOk="0">
                  <a:moveTo>
                    <a:pt x="457454" y="0"/>
                  </a:moveTo>
                  <a:lnTo>
                    <a:pt x="410682" y="2391"/>
                  </a:lnTo>
                  <a:lnTo>
                    <a:pt x="365207" y="9408"/>
                  </a:lnTo>
                  <a:lnTo>
                    <a:pt x="321270" y="20811"/>
                  </a:lnTo>
                  <a:lnTo>
                    <a:pt x="279113" y="36363"/>
                  </a:lnTo>
                  <a:lnTo>
                    <a:pt x="238977" y="55826"/>
                  </a:lnTo>
                  <a:lnTo>
                    <a:pt x="201104" y="78962"/>
                  </a:lnTo>
                  <a:lnTo>
                    <a:pt x="165736" y="105532"/>
                  </a:lnTo>
                  <a:lnTo>
                    <a:pt x="133115" y="135299"/>
                  </a:lnTo>
                  <a:lnTo>
                    <a:pt x="103481" y="168025"/>
                  </a:lnTo>
                  <a:lnTo>
                    <a:pt x="77076" y="203471"/>
                  </a:lnTo>
                  <a:lnTo>
                    <a:pt x="54143" y="241400"/>
                  </a:lnTo>
                  <a:lnTo>
                    <a:pt x="34922" y="281574"/>
                  </a:lnTo>
                  <a:lnTo>
                    <a:pt x="19656" y="323754"/>
                  </a:lnTo>
                  <a:lnTo>
                    <a:pt x="8586" y="367703"/>
                  </a:lnTo>
                  <a:lnTo>
                    <a:pt x="1953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3" y="552207"/>
                  </a:lnTo>
                  <a:lnTo>
                    <a:pt x="20795" y="596156"/>
                  </a:lnTo>
                  <a:lnTo>
                    <a:pt x="36324" y="638337"/>
                  </a:lnTo>
                  <a:lnTo>
                    <a:pt x="55750" y="678511"/>
                  </a:lnTo>
                  <a:lnTo>
                    <a:pt x="78830" y="716440"/>
                  </a:lnTo>
                  <a:lnTo>
                    <a:pt x="105322" y="751886"/>
                  </a:lnTo>
                  <a:lnTo>
                    <a:pt x="134986" y="784612"/>
                  </a:lnTo>
                  <a:lnTo>
                    <a:pt x="167579" y="814379"/>
                  </a:lnTo>
                  <a:lnTo>
                    <a:pt x="202860" y="840949"/>
                  </a:lnTo>
                  <a:lnTo>
                    <a:pt x="240587" y="864085"/>
                  </a:lnTo>
                  <a:lnTo>
                    <a:pt x="280518" y="883548"/>
                  </a:lnTo>
                  <a:lnTo>
                    <a:pt x="322412" y="899100"/>
                  </a:lnTo>
                  <a:lnTo>
                    <a:pt x="366027" y="910503"/>
                  </a:lnTo>
                  <a:lnTo>
                    <a:pt x="411122" y="917520"/>
                  </a:lnTo>
                  <a:lnTo>
                    <a:pt x="457454" y="919911"/>
                  </a:lnTo>
                  <a:lnTo>
                    <a:pt x="504636" y="917520"/>
                  </a:lnTo>
                  <a:lnTo>
                    <a:pt x="550424" y="910503"/>
                  </a:lnTo>
                  <a:lnTo>
                    <a:pt x="594593" y="899100"/>
                  </a:lnTo>
                  <a:lnTo>
                    <a:pt x="636920" y="883548"/>
                  </a:lnTo>
                  <a:lnTo>
                    <a:pt x="677182" y="864085"/>
                  </a:lnTo>
                  <a:lnTo>
                    <a:pt x="715156" y="840949"/>
                  </a:lnTo>
                  <a:lnTo>
                    <a:pt x="750617" y="814379"/>
                  </a:lnTo>
                  <a:lnTo>
                    <a:pt x="783343" y="784612"/>
                  </a:lnTo>
                  <a:lnTo>
                    <a:pt x="813111" y="751886"/>
                  </a:lnTo>
                  <a:lnTo>
                    <a:pt x="839697" y="716440"/>
                  </a:lnTo>
                  <a:lnTo>
                    <a:pt x="862878" y="678511"/>
                  </a:lnTo>
                  <a:lnTo>
                    <a:pt x="882430" y="638337"/>
                  </a:lnTo>
                  <a:lnTo>
                    <a:pt x="898130" y="596156"/>
                  </a:lnTo>
                  <a:lnTo>
                    <a:pt x="909755" y="552207"/>
                  </a:lnTo>
                  <a:lnTo>
                    <a:pt x="917081" y="506728"/>
                  </a:lnTo>
                  <a:lnTo>
                    <a:pt x="919886" y="459955"/>
                  </a:lnTo>
                  <a:lnTo>
                    <a:pt x="917494" y="412771"/>
                  </a:lnTo>
                  <a:lnTo>
                    <a:pt x="910473" y="366985"/>
                  </a:lnTo>
                  <a:lnTo>
                    <a:pt x="899059" y="322825"/>
                  </a:lnTo>
                  <a:lnTo>
                    <a:pt x="883485" y="280518"/>
                  </a:lnTo>
                  <a:lnTo>
                    <a:pt x="863986" y="240292"/>
                  </a:lnTo>
                  <a:lnTo>
                    <a:pt x="840797" y="202372"/>
                  </a:lnTo>
                  <a:lnTo>
                    <a:pt x="814150" y="166986"/>
                  </a:lnTo>
                  <a:lnTo>
                    <a:pt x="784282" y="134361"/>
                  </a:lnTo>
                  <a:lnTo>
                    <a:pt x="751425" y="104724"/>
                  </a:lnTo>
                  <a:lnTo>
                    <a:pt x="715815" y="78302"/>
                  </a:lnTo>
                  <a:lnTo>
                    <a:pt x="677686" y="55322"/>
                  </a:lnTo>
                  <a:lnTo>
                    <a:pt x="637272" y="36011"/>
                  </a:lnTo>
                  <a:lnTo>
                    <a:pt x="594807" y="20597"/>
                  </a:lnTo>
                  <a:lnTo>
                    <a:pt x="550527" y="9305"/>
                  </a:lnTo>
                  <a:lnTo>
                    <a:pt x="504664" y="2364"/>
                  </a:lnTo>
                  <a:lnTo>
                    <a:pt x="4574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8" name="object 28"/>
            <p:cNvSpPr/>
            <p:nvPr/>
          </p:nvSpPr>
          <p:spPr bwMode="auto">
            <a:xfrm>
              <a:off x="7662494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 extrusionOk="0">
                  <a:moveTo>
                    <a:pt x="457454" y="0"/>
                  </a:moveTo>
                  <a:lnTo>
                    <a:pt x="410682" y="2391"/>
                  </a:lnTo>
                  <a:lnTo>
                    <a:pt x="365207" y="9408"/>
                  </a:lnTo>
                  <a:lnTo>
                    <a:pt x="321270" y="20811"/>
                  </a:lnTo>
                  <a:lnTo>
                    <a:pt x="279113" y="36363"/>
                  </a:lnTo>
                  <a:lnTo>
                    <a:pt x="238977" y="55826"/>
                  </a:lnTo>
                  <a:lnTo>
                    <a:pt x="201104" y="78962"/>
                  </a:lnTo>
                  <a:lnTo>
                    <a:pt x="165736" y="105532"/>
                  </a:lnTo>
                  <a:lnTo>
                    <a:pt x="133115" y="135299"/>
                  </a:lnTo>
                  <a:lnTo>
                    <a:pt x="103481" y="168025"/>
                  </a:lnTo>
                  <a:lnTo>
                    <a:pt x="77076" y="203471"/>
                  </a:lnTo>
                  <a:lnTo>
                    <a:pt x="54143" y="241400"/>
                  </a:lnTo>
                  <a:lnTo>
                    <a:pt x="34922" y="281574"/>
                  </a:lnTo>
                  <a:lnTo>
                    <a:pt x="19656" y="323754"/>
                  </a:lnTo>
                  <a:lnTo>
                    <a:pt x="8586" y="367703"/>
                  </a:lnTo>
                  <a:lnTo>
                    <a:pt x="1953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3" y="552207"/>
                  </a:lnTo>
                  <a:lnTo>
                    <a:pt x="20795" y="596156"/>
                  </a:lnTo>
                  <a:lnTo>
                    <a:pt x="36324" y="638337"/>
                  </a:lnTo>
                  <a:lnTo>
                    <a:pt x="55750" y="678511"/>
                  </a:lnTo>
                  <a:lnTo>
                    <a:pt x="78830" y="716440"/>
                  </a:lnTo>
                  <a:lnTo>
                    <a:pt x="105322" y="751886"/>
                  </a:lnTo>
                  <a:lnTo>
                    <a:pt x="134986" y="784612"/>
                  </a:lnTo>
                  <a:lnTo>
                    <a:pt x="167579" y="814379"/>
                  </a:lnTo>
                  <a:lnTo>
                    <a:pt x="202860" y="840949"/>
                  </a:lnTo>
                  <a:lnTo>
                    <a:pt x="240587" y="864085"/>
                  </a:lnTo>
                  <a:lnTo>
                    <a:pt x="280518" y="883548"/>
                  </a:lnTo>
                  <a:lnTo>
                    <a:pt x="322412" y="899100"/>
                  </a:lnTo>
                  <a:lnTo>
                    <a:pt x="366027" y="910503"/>
                  </a:lnTo>
                  <a:lnTo>
                    <a:pt x="411122" y="917520"/>
                  </a:lnTo>
                  <a:lnTo>
                    <a:pt x="457454" y="919911"/>
                  </a:lnTo>
                  <a:lnTo>
                    <a:pt x="504636" y="917520"/>
                  </a:lnTo>
                  <a:lnTo>
                    <a:pt x="550424" y="910503"/>
                  </a:lnTo>
                  <a:lnTo>
                    <a:pt x="594593" y="899100"/>
                  </a:lnTo>
                  <a:lnTo>
                    <a:pt x="636920" y="883548"/>
                  </a:lnTo>
                  <a:lnTo>
                    <a:pt x="677182" y="864085"/>
                  </a:lnTo>
                  <a:lnTo>
                    <a:pt x="715156" y="840949"/>
                  </a:lnTo>
                  <a:lnTo>
                    <a:pt x="750617" y="814379"/>
                  </a:lnTo>
                  <a:lnTo>
                    <a:pt x="783343" y="784612"/>
                  </a:lnTo>
                  <a:lnTo>
                    <a:pt x="813111" y="751886"/>
                  </a:lnTo>
                  <a:lnTo>
                    <a:pt x="839697" y="716440"/>
                  </a:lnTo>
                  <a:lnTo>
                    <a:pt x="862878" y="678511"/>
                  </a:lnTo>
                  <a:lnTo>
                    <a:pt x="882430" y="638337"/>
                  </a:lnTo>
                  <a:lnTo>
                    <a:pt x="898130" y="596156"/>
                  </a:lnTo>
                  <a:lnTo>
                    <a:pt x="909755" y="552207"/>
                  </a:lnTo>
                  <a:lnTo>
                    <a:pt x="917081" y="506728"/>
                  </a:lnTo>
                  <a:lnTo>
                    <a:pt x="919886" y="459955"/>
                  </a:lnTo>
                  <a:lnTo>
                    <a:pt x="917494" y="412771"/>
                  </a:lnTo>
                  <a:lnTo>
                    <a:pt x="910473" y="366985"/>
                  </a:lnTo>
                  <a:lnTo>
                    <a:pt x="899059" y="322825"/>
                  </a:lnTo>
                  <a:lnTo>
                    <a:pt x="883485" y="280518"/>
                  </a:lnTo>
                  <a:lnTo>
                    <a:pt x="863986" y="240292"/>
                  </a:lnTo>
                  <a:lnTo>
                    <a:pt x="840797" y="202372"/>
                  </a:lnTo>
                  <a:lnTo>
                    <a:pt x="814150" y="166986"/>
                  </a:lnTo>
                  <a:lnTo>
                    <a:pt x="784282" y="134361"/>
                  </a:lnTo>
                  <a:lnTo>
                    <a:pt x="751425" y="104724"/>
                  </a:lnTo>
                  <a:lnTo>
                    <a:pt x="715815" y="78302"/>
                  </a:lnTo>
                  <a:lnTo>
                    <a:pt x="677686" y="55322"/>
                  </a:lnTo>
                  <a:lnTo>
                    <a:pt x="637272" y="36011"/>
                  </a:lnTo>
                  <a:lnTo>
                    <a:pt x="594807" y="20597"/>
                  </a:lnTo>
                  <a:lnTo>
                    <a:pt x="550527" y="9305"/>
                  </a:lnTo>
                  <a:lnTo>
                    <a:pt x="504664" y="2364"/>
                  </a:lnTo>
                  <a:lnTo>
                    <a:pt x="457454" y="0"/>
                  </a:lnTo>
                  <a:close/>
                </a:path>
              </a:pathLst>
            </a:custGeom>
            <a:solidFill>
              <a:srgbClr val="052643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29" name="object 29"/>
          <p:cNvSpPr/>
          <p:nvPr/>
        </p:nvSpPr>
        <p:spPr bwMode="auto">
          <a:xfrm>
            <a:off x="12137503" y="7875003"/>
            <a:ext cx="257175" cy="262890"/>
          </a:xfrm>
          <a:custGeom>
            <a:avLst/>
            <a:gdLst/>
            <a:ahLst/>
            <a:cxnLst/>
            <a:rect l="l" t="t" r="r" b="b"/>
            <a:pathLst>
              <a:path w="257175" h="262890" extrusionOk="0">
                <a:moveTo>
                  <a:pt x="130022" y="0"/>
                </a:moveTo>
                <a:lnTo>
                  <a:pt x="129894" y="0"/>
                </a:lnTo>
                <a:lnTo>
                  <a:pt x="78724" y="10100"/>
                </a:lnTo>
                <a:lnTo>
                  <a:pt x="36861" y="37785"/>
                </a:lnTo>
                <a:lnTo>
                  <a:pt x="9058" y="79057"/>
                </a:lnTo>
                <a:lnTo>
                  <a:pt x="0" y="129933"/>
                </a:lnTo>
                <a:lnTo>
                  <a:pt x="10113" y="181200"/>
                </a:lnTo>
                <a:lnTo>
                  <a:pt x="37799" y="223332"/>
                </a:lnTo>
                <a:lnTo>
                  <a:pt x="79075" y="251877"/>
                </a:lnTo>
                <a:lnTo>
                  <a:pt x="129959" y="262381"/>
                </a:lnTo>
                <a:lnTo>
                  <a:pt x="171306" y="255804"/>
                </a:lnTo>
                <a:lnTo>
                  <a:pt x="207015" y="237350"/>
                </a:lnTo>
                <a:lnTo>
                  <a:pt x="235046" y="208941"/>
                </a:lnTo>
                <a:lnTo>
                  <a:pt x="253360" y="172496"/>
                </a:lnTo>
                <a:lnTo>
                  <a:pt x="257098" y="148232"/>
                </a:lnTo>
                <a:lnTo>
                  <a:pt x="257098" y="115751"/>
                </a:lnTo>
                <a:lnTo>
                  <a:pt x="249804" y="79057"/>
                </a:lnTo>
                <a:lnTo>
                  <a:pt x="222118" y="37785"/>
                </a:lnTo>
                <a:lnTo>
                  <a:pt x="180842" y="10100"/>
                </a:lnTo>
                <a:lnTo>
                  <a:pt x="130022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0" name="object 30"/>
          <p:cNvSpPr/>
          <p:nvPr/>
        </p:nvSpPr>
        <p:spPr bwMode="auto">
          <a:xfrm>
            <a:off x="11635002" y="5437492"/>
            <a:ext cx="1264919" cy="1367790"/>
          </a:xfrm>
          <a:custGeom>
            <a:avLst/>
            <a:gdLst/>
            <a:ahLst/>
            <a:cxnLst/>
            <a:rect l="l" t="t" r="r" b="b"/>
            <a:pathLst>
              <a:path w="1264920" h="1367790" extrusionOk="0">
                <a:moveTo>
                  <a:pt x="1264894" y="632447"/>
                </a:moveTo>
                <a:lnTo>
                  <a:pt x="1263154" y="585165"/>
                </a:lnTo>
                <a:lnTo>
                  <a:pt x="1258049" y="538848"/>
                </a:lnTo>
                <a:lnTo>
                  <a:pt x="1249680" y="493598"/>
                </a:lnTo>
                <a:lnTo>
                  <a:pt x="1238161" y="449554"/>
                </a:lnTo>
                <a:lnTo>
                  <a:pt x="1223632" y="406819"/>
                </a:lnTo>
                <a:lnTo>
                  <a:pt x="1206207" y="365544"/>
                </a:lnTo>
                <a:lnTo>
                  <a:pt x="1186014" y="325818"/>
                </a:lnTo>
                <a:lnTo>
                  <a:pt x="1163167" y="287782"/>
                </a:lnTo>
                <a:lnTo>
                  <a:pt x="1137780" y="251548"/>
                </a:lnTo>
                <a:lnTo>
                  <a:pt x="1109980" y="217246"/>
                </a:lnTo>
                <a:lnTo>
                  <a:pt x="1079893" y="184988"/>
                </a:lnTo>
                <a:lnTo>
                  <a:pt x="1047635" y="154914"/>
                </a:lnTo>
                <a:lnTo>
                  <a:pt x="1013333" y="127114"/>
                </a:lnTo>
                <a:lnTo>
                  <a:pt x="977099" y="101727"/>
                </a:lnTo>
                <a:lnTo>
                  <a:pt x="939063" y="78879"/>
                </a:lnTo>
                <a:lnTo>
                  <a:pt x="899350" y="58674"/>
                </a:lnTo>
                <a:lnTo>
                  <a:pt x="858062" y="41249"/>
                </a:lnTo>
                <a:lnTo>
                  <a:pt x="815327" y="26733"/>
                </a:lnTo>
                <a:lnTo>
                  <a:pt x="771283" y="15214"/>
                </a:lnTo>
                <a:lnTo>
                  <a:pt x="726033" y="6845"/>
                </a:lnTo>
                <a:lnTo>
                  <a:pt x="679716" y="1739"/>
                </a:lnTo>
                <a:lnTo>
                  <a:pt x="632434" y="0"/>
                </a:lnTo>
                <a:lnTo>
                  <a:pt x="585127" y="1739"/>
                </a:lnTo>
                <a:lnTo>
                  <a:pt x="538759" y="6845"/>
                </a:lnTo>
                <a:lnTo>
                  <a:pt x="493445" y="15214"/>
                </a:lnTo>
                <a:lnTo>
                  <a:pt x="449326" y="26733"/>
                </a:lnTo>
                <a:lnTo>
                  <a:pt x="406501" y="41249"/>
                </a:lnTo>
                <a:lnTo>
                  <a:pt x="365112" y="58674"/>
                </a:lnTo>
                <a:lnTo>
                  <a:pt x="325285" y="78879"/>
                </a:lnTo>
                <a:lnTo>
                  <a:pt x="287134" y="101727"/>
                </a:lnTo>
                <a:lnTo>
                  <a:pt x="250786" y="127114"/>
                </a:lnTo>
                <a:lnTo>
                  <a:pt x="216382" y="154914"/>
                </a:lnTo>
                <a:lnTo>
                  <a:pt x="184035" y="184988"/>
                </a:lnTo>
                <a:lnTo>
                  <a:pt x="153873" y="217246"/>
                </a:lnTo>
                <a:lnTo>
                  <a:pt x="126022" y="251548"/>
                </a:lnTo>
                <a:lnTo>
                  <a:pt x="100609" y="287782"/>
                </a:lnTo>
                <a:lnTo>
                  <a:pt x="77749" y="325818"/>
                </a:lnTo>
                <a:lnTo>
                  <a:pt x="57581" y="365544"/>
                </a:lnTo>
                <a:lnTo>
                  <a:pt x="40220" y="406819"/>
                </a:lnTo>
                <a:lnTo>
                  <a:pt x="25806" y="449554"/>
                </a:lnTo>
                <a:lnTo>
                  <a:pt x="14439" y="493598"/>
                </a:lnTo>
                <a:lnTo>
                  <a:pt x="6273" y="538848"/>
                </a:lnTo>
                <a:lnTo>
                  <a:pt x="1409" y="585165"/>
                </a:lnTo>
                <a:lnTo>
                  <a:pt x="0" y="632447"/>
                </a:lnTo>
                <a:lnTo>
                  <a:pt x="1739" y="679742"/>
                </a:lnTo>
                <a:lnTo>
                  <a:pt x="6896" y="726071"/>
                </a:lnTo>
                <a:lnTo>
                  <a:pt x="15328" y="771309"/>
                </a:lnTo>
                <a:lnTo>
                  <a:pt x="26911" y="815365"/>
                </a:lnTo>
                <a:lnTo>
                  <a:pt x="41541" y="858088"/>
                </a:lnTo>
                <a:lnTo>
                  <a:pt x="59067" y="899375"/>
                </a:lnTo>
                <a:lnTo>
                  <a:pt x="79375" y="939088"/>
                </a:lnTo>
                <a:lnTo>
                  <a:pt x="102336" y="977125"/>
                </a:lnTo>
                <a:lnTo>
                  <a:pt x="127838" y="1013358"/>
                </a:lnTo>
                <a:lnTo>
                  <a:pt x="155727" y="1047661"/>
                </a:lnTo>
                <a:lnTo>
                  <a:pt x="185915" y="1079919"/>
                </a:lnTo>
                <a:lnTo>
                  <a:pt x="218236" y="1110005"/>
                </a:lnTo>
                <a:lnTo>
                  <a:pt x="252603" y="1137793"/>
                </a:lnTo>
                <a:lnTo>
                  <a:pt x="288861" y="1163180"/>
                </a:lnTo>
                <a:lnTo>
                  <a:pt x="326898" y="1186027"/>
                </a:lnTo>
                <a:lnTo>
                  <a:pt x="366598" y="1206233"/>
                </a:lnTo>
                <a:lnTo>
                  <a:pt x="407809" y="1223657"/>
                </a:lnTo>
                <a:lnTo>
                  <a:pt x="450430" y="1238173"/>
                </a:lnTo>
                <a:lnTo>
                  <a:pt x="494334" y="1249692"/>
                </a:lnTo>
                <a:lnTo>
                  <a:pt x="510108" y="1252626"/>
                </a:lnTo>
                <a:lnTo>
                  <a:pt x="629945" y="1367409"/>
                </a:lnTo>
                <a:lnTo>
                  <a:pt x="748423" y="1253921"/>
                </a:lnTo>
                <a:lnTo>
                  <a:pt x="771283" y="1249692"/>
                </a:lnTo>
                <a:lnTo>
                  <a:pt x="815327" y="1238173"/>
                </a:lnTo>
                <a:lnTo>
                  <a:pt x="858062" y="1223657"/>
                </a:lnTo>
                <a:lnTo>
                  <a:pt x="899350" y="1206233"/>
                </a:lnTo>
                <a:lnTo>
                  <a:pt x="939063" y="1186027"/>
                </a:lnTo>
                <a:lnTo>
                  <a:pt x="977099" y="1163180"/>
                </a:lnTo>
                <a:lnTo>
                  <a:pt x="1013333" y="1137793"/>
                </a:lnTo>
                <a:lnTo>
                  <a:pt x="1047635" y="1110005"/>
                </a:lnTo>
                <a:lnTo>
                  <a:pt x="1079893" y="1079919"/>
                </a:lnTo>
                <a:lnTo>
                  <a:pt x="1109980" y="1047661"/>
                </a:lnTo>
                <a:lnTo>
                  <a:pt x="1137780" y="1013358"/>
                </a:lnTo>
                <a:lnTo>
                  <a:pt x="1163167" y="977125"/>
                </a:lnTo>
                <a:lnTo>
                  <a:pt x="1186014" y="939088"/>
                </a:lnTo>
                <a:lnTo>
                  <a:pt x="1206207" y="899375"/>
                </a:lnTo>
                <a:lnTo>
                  <a:pt x="1223632" y="858088"/>
                </a:lnTo>
                <a:lnTo>
                  <a:pt x="1238161" y="815365"/>
                </a:lnTo>
                <a:lnTo>
                  <a:pt x="1249680" y="771309"/>
                </a:lnTo>
                <a:lnTo>
                  <a:pt x="1258049" y="726071"/>
                </a:lnTo>
                <a:lnTo>
                  <a:pt x="1263154" y="679742"/>
                </a:lnTo>
                <a:lnTo>
                  <a:pt x="1264894" y="632447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31" name="object 31"/>
          <p:cNvPicPr/>
          <p:nvPr/>
        </p:nvPicPr>
        <p:blipFill>
          <a:blip r:embed="rId7"/>
          <a:stretch/>
        </p:blipFill>
        <p:spPr bwMode="auto">
          <a:xfrm>
            <a:off x="12194997" y="7932496"/>
            <a:ext cx="144957" cy="144970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 bwMode="auto">
          <a:xfrm>
            <a:off x="11807494" y="5609996"/>
            <a:ext cx="920115" cy="920115"/>
            <a:chOff x="11807494" y="5609996"/>
            <a:chExt cx="920115" cy="920115"/>
          </a:xfrm>
        </p:grpSpPr>
        <p:sp>
          <p:nvSpPr>
            <p:cNvPr id="33" name="object 33"/>
            <p:cNvSpPr/>
            <p:nvPr/>
          </p:nvSpPr>
          <p:spPr bwMode="auto">
            <a:xfrm>
              <a:off x="11807494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 extrusionOk="0">
                  <a:moveTo>
                    <a:pt x="459955" y="0"/>
                  </a:moveTo>
                  <a:lnTo>
                    <a:pt x="412771" y="2391"/>
                  </a:lnTo>
                  <a:lnTo>
                    <a:pt x="366985" y="9408"/>
                  </a:lnTo>
                  <a:lnTo>
                    <a:pt x="322825" y="20811"/>
                  </a:lnTo>
                  <a:lnTo>
                    <a:pt x="280518" y="36363"/>
                  </a:lnTo>
                  <a:lnTo>
                    <a:pt x="240292" y="55826"/>
                  </a:lnTo>
                  <a:lnTo>
                    <a:pt x="202372" y="78962"/>
                  </a:lnTo>
                  <a:lnTo>
                    <a:pt x="166986" y="105532"/>
                  </a:lnTo>
                  <a:lnTo>
                    <a:pt x="134361" y="135299"/>
                  </a:lnTo>
                  <a:lnTo>
                    <a:pt x="104724" y="168025"/>
                  </a:lnTo>
                  <a:lnTo>
                    <a:pt x="78302" y="203471"/>
                  </a:lnTo>
                  <a:lnTo>
                    <a:pt x="55322" y="241400"/>
                  </a:lnTo>
                  <a:lnTo>
                    <a:pt x="36011" y="281574"/>
                  </a:lnTo>
                  <a:lnTo>
                    <a:pt x="20597" y="323754"/>
                  </a:lnTo>
                  <a:lnTo>
                    <a:pt x="9305" y="367703"/>
                  </a:lnTo>
                  <a:lnTo>
                    <a:pt x="2364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8" y="552207"/>
                  </a:lnTo>
                  <a:lnTo>
                    <a:pt x="20811" y="596156"/>
                  </a:lnTo>
                  <a:lnTo>
                    <a:pt x="36363" y="638337"/>
                  </a:lnTo>
                  <a:lnTo>
                    <a:pt x="55826" y="678511"/>
                  </a:lnTo>
                  <a:lnTo>
                    <a:pt x="78962" y="716440"/>
                  </a:lnTo>
                  <a:lnTo>
                    <a:pt x="105532" y="751886"/>
                  </a:lnTo>
                  <a:lnTo>
                    <a:pt x="135299" y="784612"/>
                  </a:lnTo>
                  <a:lnTo>
                    <a:pt x="168025" y="814379"/>
                  </a:lnTo>
                  <a:lnTo>
                    <a:pt x="203471" y="840949"/>
                  </a:lnTo>
                  <a:lnTo>
                    <a:pt x="241400" y="864085"/>
                  </a:lnTo>
                  <a:lnTo>
                    <a:pt x="281574" y="883548"/>
                  </a:lnTo>
                  <a:lnTo>
                    <a:pt x="323754" y="899100"/>
                  </a:lnTo>
                  <a:lnTo>
                    <a:pt x="367703" y="910503"/>
                  </a:lnTo>
                  <a:lnTo>
                    <a:pt x="413183" y="917520"/>
                  </a:lnTo>
                  <a:lnTo>
                    <a:pt x="459955" y="919911"/>
                  </a:lnTo>
                  <a:lnTo>
                    <a:pt x="506728" y="917520"/>
                  </a:lnTo>
                  <a:lnTo>
                    <a:pt x="552208" y="910503"/>
                  </a:lnTo>
                  <a:lnTo>
                    <a:pt x="596159" y="899100"/>
                  </a:lnTo>
                  <a:lnTo>
                    <a:pt x="638341" y="883548"/>
                  </a:lnTo>
                  <a:lnTo>
                    <a:pt x="678516" y="864085"/>
                  </a:lnTo>
                  <a:lnTo>
                    <a:pt x="716448" y="840949"/>
                  </a:lnTo>
                  <a:lnTo>
                    <a:pt x="751896" y="814379"/>
                  </a:lnTo>
                  <a:lnTo>
                    <a:pt x="784625" y="784612"/>
                  </a:lnTo>
                  <a:lnTo>
                    <a:pt x="814394" y="751886"/>
                  </a:lnTo>
                  <a:lnTo>
                    <a:pt x="840967" y="716440"/>
                  </a:lnTo>
                  <a:lnTo>
                    <a:pt x="864104" y="678511"/>
                  </a:lnTo>
                  <a:lnTo>
                    <a:pt x="883569" y="638337"/>
                  </a:lnTo>
                  <a:lnTo>
                    <a:pt x="899123" y="596156"/>
                  </a:lnTo>
                  <a:lnTo>
                    <a:pt x="910527" y="552207"/>
                  </a:lnTo>
                  <a:lnTo>
                    <a:pt x="917545" y="506728"/>
                  </a:lnTo>
                  <a:lnTo>
                    <a:pt x="919937" y="459955"/>
                  </a:lnTo>
                  <a:lnTo>
                    <a:pt x="917545" y="412771"/>
                  </a:lnTo>
                  <a:lnTo>
                    <a:pt x="910527" y="366985"/>
                  </a:lnTo>
                  <a:lnTo>
                    <a:pt x="899123" y="322825"/>
                  </a:lnTo>
                  <a:lnTo>
                    <a:pt x="883569" y="280518"/>
                  </a:lnTo>
                  <a:lnTo>
                    <a:pt x="864104" y="240292"/>
                  </a:lnTo>
                  <a:lnTo>
                    <a:pt x="840967" y="202372"/>
                  </a:lnTo>
                  <a:lnTo>
                    <a:pt x="814394" y="166986"/>
                  </a:lnTo>
                  <a:lnTo>
                    <a:pt x="784625" y="134361"/>
                  </a:lnTo>
                  <a:lnTo>
                    <a:pt x="751896" y="104724"/>
                  </a:lnTo>
                  <a:lnTo>
                    <a:pt x="716448" y="78302"/>
                  </a:lnTo>
                  <a:lnTo>
                    <a:pt x="678516" y="55322"/>
                  </a:lnTo>
                  <a:lnTo>
                    <a:pt x="638341" y="36011"/>
                  </a:lnTo>
                  <a:lnTo>
                    <a:pt x="596159" y="20597"/>
                  </a:lnTo>
                  <a:lnTo>
                    <a:pt x="552208" y="9305"/>
                  </a:lnTo>
                  <a:lnTo>
                    <a:pt x="506728" y="2364"/>
                  </a:lnTo>
                  <a:lnTo>
                    <a:pt x="4599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4" name="object 34"/>
            <p:cNvSpPr/>
            <p:nvPr/>
          </p:nvSpPr>
          <p:spPr bwMode="auto">
            <a:xfrm>
              <a:off x="11807494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 extrusionOk="0">
                  <a:moveTo>
                    <a:pt x="459955" y="0"/>
                  </a:moveTo>
                  <a:lnTo>
                    <a:pt x="412771" y="2391"/>
                  </a:lnTo>
                  <a:lnTo>
                    <a:pt x="366985" y="9408"/>
                  </a:lnTo>
                  <a:lnTo>
                    <a:pt x="322825" y="20811"/>
                  </a:lnTo>
                  <a:lnTo>
                    <a:pt x="280518" y="36363"/>
                  </a:lnTo>
                  <a:lnTo>
                    <a:pt x="240292" y="55826"/>
                  </a:lnTo>
                  <a:lnTo>
                    <a:pt x="202372" y="78962"/>
                  </a:lnTo>
                  <a:lnTo>
                    <a:pt x="166986" y="105532"/>
                  </a:lnTo>
                  <a:lnTo>
                    <a:pt x="134361" y="135299"/>
                  </a:lnTo>
                  <a:lnTo>
                    <a:pt x="104724" y="168025"/>
                  </a:lnTo>
                  <a:lnTo>
                    <a:pt x="78302" y="203471"/>
                  </a:lnTo>
                  <a:lnTo>
                    <a:pt x="55322" y="241400"/>
                  </a:lnTo>
                  <a:lnTo>
                    <a:pt x="36011" y="281574"/>
                  </a:lnTo>
                  <a:lnTo>
                    <a:pt x="20597" y="323754"/>
                  </a:lnTo>
                  <a:lnTo>
                    <a:pt x="9305" y="367703"/>
                  </a:lnTo>
                  <a:lnTo>
                    <a:pt x="2364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8" y="552207"/>
                  </a:lnTo>
                  <a:lnTo>
                    <a:pt x="20811" y="596156"/>
                  </a:lnTo>
                  <a:lnTo>
                    <a:pt x="36363" y="638337"/>
                  </a:lnTo>
                  <a:lnTo>
                    <a:pt x="55826" y="678511"/>
                  </a:lnTo>
                  <a:lnTo>
                    <a:pt x="78962" y="716440"/>
                  </a:lnTo>
                  <a:lnTo>
                    <a:pt x="105532" y="751886"/>
                  </a:lnTo>
                  <a:lnTo>
                    <a:pt x="135299" y="784612"/>
                  </a:lnTo>
                  <a:lnTo>
                    <a:pt x="168025" y="814379"/>
                  </a:lnTo>
                  <a:lnTo>
                    <a:pt x="203471" y="840949"/>
                  </a:lnTo>
                  <a:lnTo>
                    <a:pt x="241400" y="864085"/>
                  </a:lnTo>
                  <a:lnTo>
                    <a:pt x="281574" y="883548"/>
                  </a:lnTo>
                  <a:lnTo>
                    <a:pt x="323754" y="899100"/>
                  </a:lnTo>
                  <a:lnTo>
                    <a:pt x="367703" y="910503"/>
                  </a:lnTo>
                  <a:lnTo>
                    <a:pt x="413183" y="917520"/>
                  </a:lnTo>
                  <a:lnTo>
                    <a:pt x="459955" y="919911"/>
                  </a:lnTo>
                  <a:lnTo>
                    <a:pt x="506728" y="917520"/>
                  </a:lnTo>
                  <a:lnTo>
                    <a:pt x="552208" y="910503"/>
                  </a:lnTo>
                  <a:lnTo>
                    <a:pt x="596159" y="899100"/>
                  </a:lnTo>
                  <a:lnTo>
                    <a:pt x="638341" y="883548"/>
                  </a:lnTo>
                  <a:lnTo>
                    <a:pt x="678516" y="864085"/>
                  </a:lnTo>
                  <a:lnTo>
                    <a:pt x="716448" y="840949"/>
                  </a:lnTo>
                  <a:lnTo>
                    <a:pt x="751896" y="814379"/>
                  </a:lnTo>
                  <a:lnTo>
                    <a:pt x="784625" y="784612"/>
                  </a:lnTo>
                  <a:lnTo>
                    <a:pt x="814394" y="751886"/>
                  </a:lnTo>
                  <a:lnTo>
                    <a:pt x="840967" y="716440"/>
                  </a:lnTo>
                  <a:lnTo>
                    <a:pt x="864104" y="678511"/>
                  </a:lnTo>
                  <a:lnTo>
                    <a:pt x="883569" y="638337"/>
                  </a:lnTo>
                  <a:lnTo>
                    <a:pt x="899123" y="596156"/>
                  </a:lnTo>
                  <a:lnTo>
                    <a:pt x="910527" y="552207"/>
                  </a:lnTo>
                  <a:lnTo>
                    <a:pt x="917545" y="506728"/>
                  </a:lnTo>
                  <a:lnTo>
                    <a:pt x="919937" y="459955"/>
                  </a:lnTo>
                  <a:lnTo>
                    <a:pt x="917545" y="412771"/>
                  </a:lnTo>
                  <a:lnTo>
                    <a:pt x="910527" y="366985"/>
                  </a:lnTo>
                  <a:lnTo>
                    <a:pt x="899123" y="322825"/>
                  </a:lnTo>
                  <a:lnTo>
                    <a:pt x="883569" y="280518"/>
                  </a:lnTo>
                  <a:lnTo>
                    <a:pt x="864104" y="240292"/>
                  </a:lnTo>
                  <a:lnTo>
                    <a:pt x="840967" y="202372"/>
                  </a:lnTo>
                  <a:lnTo>
                    <a:pt x="814394" y="166986"/>
                  </a:lnTo>
                  <a:lnTo>
                    <a:pt x="784625" y="134361"/>
                  </a:lnTo>
                  <a:lnTo>
                    <a:pt x="751896" y="104724"/>
                  </a:lnTo>
                  <a:lnTo>
                    <a:pt x="716448" y="78302"/>
                  </a:lnTo>
                  <a:lnTo>
                    <a:pt x="678516" y="55322"/>
                  </a:lnTo>
                  <a:lnTo>
                    <a:pt x="638341" y="36011"/>
                  </a:lnTo>
                  <a:lnTo>
                    <a:pt x="596159" y="20597"/>
                  </a:lnTo>
                  <a:lnTo>
                    <a:pt x="552208" y="9305"/>
                  </a:lnTo>
                  <a:lnTo>
                    <a:pt x="506728" y="2364"/>
                  </a:lnTo>
                  <a:lnTo>
                    <a:pt x="459955" y="0"/>
                  </a:lnTo>
                  <a:close/>
                </a:path>
              </a:pathLst>
            </a:custGeom>
            <a:solidFill>
              <a:srgbClr val="052643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5" name="object 35"/>
            <p:cNvSpPr/>
            <p:nvPr/>
          </p:nvSpPr>
          <p:spPr bwMode="auto">
            <a:xfrm>
              <a:off x="12100241" y="5827495"/>
              <a:ext cx="332105" cy="330200"/>
            </a:xfrm>
            <a:custGeom>
              <a:avLst/>
              <a:gdLst/>
              <a:ahLst/>
              <a:cxnLst/>
              <a:rect l="l" t="t" r="r" b="b"/>
              <a:pathLst>
                <a:path w="332104" h="330200" extrusionOk="0">
                  <a:moveTo>
                    <a:pt x="132208" y="0"/>
                  </a:moveTo>
                  <a:lnTo>
                    <a:pt x="127204" y="0"/>
                  </a:lnTo>
                  <a:lnTo>
                    <a:pt x="121585" y="938"/>
                  </a:lnTo>
                  <a:lnTo>
                    <a:pt x="115965" y="3751"/>
                  </a:lnTo>
                  <a:lnTo>
                    <a:pt x="110345" y="8438"/>
                  </a:lnTo>
                  <a:lnTo>
                    <a:pt x="104725" y="14998"/>
                  </a:lnTo>
                  <a:lnTo>
                    <a:pt x="96721" y="24840"/>
                  </a:lnTo>
                  <a:lnTo>
                    <a:pt x="87544" y="31869"/>
                  </a:lnTo>
                  <a:lnTo>
                    <a:pt x="76959" y="36085"/>
                  </a:lnTo>
                  <a:lnTo>
                    <a:pt x="64733" y="37490"/>
                  </a:lnTo>
                  <a:lnTo>
                    <a:pt x="53059" y="39327"/>
                  </a:lnTo>
                  <a:lnTo>
                    <a:pt x="44427" y="44681"/>
                  </a:lnTo>
                  <a:lnTo>
                    <a:pt x="39074" y="53317"/>
                  </a:lnTo>
                  <a:lnTo>
                    <a:pt x="37237" y="64998"/>
                  </a:lnTo>
                  <a:lnTo>
                    <a:pt x="35833" y="77569"/>
                  </a:lnTo>
                  <a:lnTo>
                    <a:pt x="31618" y="88738"/>
                  </a:lnTo>
                  <a:lnTo>
                    <a:pt x="24593" y="98034"/>
                  </a:lnTo>
                  <a:lnTo>
                    <a:pt x="14758" y="104990"/>
                  </a:lnTo>
                  <a:lnTo>
                    <a:pt x="5464" y="112604"/>
                  </a:lnTo>
                  <a:lnTo>
                    <a:pt x="388" y="120921"/>
                  </a:lnTo>
                  <a:lnTo>
                    <a:pt x="0" y="130645"/>
                  </a:lnTo>
                  <a:lnTo>
                    <a:pt x="4764" y="142481"/>
                  </a:lnTo>
                  <a:lnTo>
                    <a:pt x="8978" y="153730"/>
                  </a:lnTo>
                  <a:lnTo>
                    <a:pt x="10383" y="164979"/>
                  </a:lnTo>
                  <a:lnTo>
                    <a:pt x="8978" y="176228"/>
                  </a:lnTo>
                  <a:lnTo>
                    <a:pt x="4764" y="187477"/>
                  </a:lnTo>
                  <a:lnTo>
                    <a:pt x="0" y="198257"/>
                  </a:lnTo>
                  <a:lnTo>
                    <a:pt x="388" y="208099"/>
                  </a:lnTo>
                  <a:lnTo>
                    <a:pt x="5464" y="217002"/>
                  </a:lnTo>
                  <a:lnTo>
                    <a:pt x="14758" y="224967"/>
                  </a:lnTo>
                  <a:lnTo>
                    <a:pt x="24593" y="232979"/>
                  </a:lnTo>
                  <a:lnTo>
                    <a:pt x="31618" y="242158"/>
                  </a:lnTo>
                  <a:lnTo>
                    <a:pt x="35833" y="252740"/>
                  </a:lnTo>
                  <a:lnTo>
                    <a:pt x="37237" y="264960"/>
                  </a:lnTo>
                  <a:lnTo>
                    <a:pt x="39074" y="276641"/>
                  </a:lnTo>
                  <a:lnTo>
                    <a:pt x="44427" y="285276"/>
                  </a:lnTo>
                  <a:lnTo>
                    <a:pt x="53059" y="290631"/>
                  </a:lnTo>
                  <a:lnTo>
                    <a:pt x="64733" y="292468"/>
                  </a:lnTo>
                  <a:lnTo>
                    <a:pt x="76959" y="293873"/>
                  </a:lnTo>
                  <a:lnTo>
                    <a:pt x="87544" y="298089"/>
                  </a:lnTo>
                  <a:lnTo>
                    <a:pt x="96721" y="305118"/>
                  </a:lnTo>
                  <a:lnTo>
                    <a:pt x="104725" y="314960"/>
                  </a:lnTo>
                  <a:lnTo>
                    <a:pt x="108938" y="321520"/>
                  </a:lnTo>
                  <a:lnTo>
                    <a:pt x="114088" y="326207"/>
                  </a:lnTo>
                  <a:lnTo>
                    <a:pt x="120177" y="329020"/>
                  </a:lnTo>
                  <a:lnTo>
                    <a:pt x="127204" y="329958"/>
                  </a:lnTo>
                  <a:lnTo>
                    <a:pt x="132208" y="329958"/>
                  </a:lnTo>
                  <a:lnTo>
                    <a:pt x="142203" y="324954"/>
                  </a:lnTo>
                  <a:lnTo>
                    <a:pt x="149709" y="319951"/>
                  </a:lnTo>
                  <a:lnTo>
                    <a:pt x="157202" y="317461"/>
                  </a:lnTo>
                  <a:lnTo>
                    <a:pt x="223424" y="317461"/>
                  </a:lnTo>
                  <a:lnTo>
                    <a:pt x="224677" y="314960"/>
                  </a:lnTo>
                  <a:lnTo>
                    <a:pt x="232720" y="305118"/>
                  </a:lnTo>
                  <a:lnTo>
                    <a:pt x="242169" y="298089"/>
                  </a:lnTo>
                  <a:lnTo>
                    <a:pt x="253493" y="293873"/>
                  </a:lnTo>
                  <a:lnTo>
                    <a:pt x="267158" y="292468"/>
                  </a:lnTo>
                  <a:lnTo>
                    <a:pt x="278791" y="290631"/>
                  </a:lnTo>
                  <a:lnTo>
                    <a:pt x="287147" y="285276"/>
                  </a:lnTo>
                  <a:lnTo>
                    <a:pt x="291756" y="276641"/>
                  </a:lnTo>
                  <a:lnTo>
                    <a:pt x="292152" y="264960"/>
                  </a:lnTo>
                  <a:lnTo>
                    <a:pt x="292448" y="262458"/>
                  </a:lnTo>
                  <a:lnTo>
                    <a:pt x="167197" y="262458"/>
                  </a:lnTo>
                  <a:lnTo>
                    <a:pt x="128775" y="254959"/>
                  </a:lnTo>
                  <a:lnTo>
                    <a:pt x="97850" y="234337"/>
                  </a:lnTo>
                  <a:lnTo>
                    <a:pt x="77234" y="203404"/>
                  </a:lnTo>
                  <a:lnTo>
                    <a:pt x="69737" y="164973"/>
                  </a:lnTo>
                  <a:lnTo>
                    <a:pt x="77584" y="126541"/>
                  </a:lnTo>
                  <a:lnTo>
                    <a:pt x="98783" y="95608"/>
                  </a:lnTo>
                  <a:lnTo>
                    <a:pt x="129825" y="74986"/>
                  </a:lnTo>
                  <a:lnTo>
                    <a:pt x="167197" y="67487"/>
                  </a:lnTo>
                  <a:lnTo>
                    <a:pt x="292732" y="67487"/>
                  </a:lnTo>
                  <a:lnTo>
                    <a:pt x="292152" y="64998"/>
                  </a:lnTo>
                  <a:lnTo>
                    <a:pt x="254900" y="36085"/>
                  </a:lnTo>
                  <a:lnTo>
                    <a:pt x="244046" y="31869"/>
                  </a:lnTo>
                  <a:lnTo>
                    <a:pt x="234127" y="24840"/>
                  </a:lnTo>
                  <a:lnTo>
                    <a:pt x="224677" y="14998"/>
                  </a:lnTo>
                  <a:lnTo>
                    <a:pt x="222665" y="10979"/>
                  </a:lnTo>
                  <a:lnTo>
                    <a:pt x="171763" y="10979"/>
                  </a:lnTo>
                  <a:lnTo>
                    <a:pt x="164695" y="10007"/>
                  </a:lnTo>
                  <a:lnTo>
                    <a:pt x="157202" y="10007"/>
                  </a:lnTo>
                  <a:lnTo>
                    <a:pt x="142203" y="5003"/>
                  </a:lnTo>
                  <a:lnTo>
                    <a:pt x="132208" y="0"/>
                  </a:lnTo>
                  <a:close/>
                </a:path>
                <a:path w="332104" h="330200" extrusionOk="0">
                  <a:moveTo>
                    <a:pt x="223424" y="317461"/>
                  </a:moveTo>
                  <a:lnTo>
                    <a:pt x="157202" y="317461"/>
                  </a:lnTo>
                  <a:lnTo>
                    <a:pt x="164695" y="319951"/>
                  </a:lnTo>
                  <a:lnTo>
                    <a:pt x="170361" y="320381"/>
                  </a:lnTo>
                  <a:lnTo>
                    <a:pt x="176279" y="321520"/>
                  </a:lnTo>
                  <a:lnTo>
                    <a:pt x="189688" y="324954"/>
                  </a:lnTo>
                  <a:lnTo>
                    <a:pt x="199683" y="329958"/>
                  </a:lnTo>
                  <a:lnTo>
                    <a:pt x="212180" y="329958"/>
                  </a:lnTo>
                  <a:lnTo>
                    <a:pt x="219673" y="324954"/>
                  </a:lnTo>
                  <a:lnTo>
                    <a:pt x="223424" y="317461"/>
                  </a:lnTo>
                  <a:close/>
                </a:path>
                <a:path w="332104" h="330200" extrusionOk="0">
                  <a:moveTo>
                    <a:pt x="292732" y="67487"/>
                  </a:moveTo>
                  <a:lnTo>
                    <a:pt x="167197" y="67487"/>
                  </a:lnTo>
                  <a:lnTo>
                    <a:pt x="205619" y="75338"/>
                  </a:lnTo>
                  <a:lnTo>
                    <a:pt x="236543" y="96546"/>
                  </a:lnTo>
                  <a:lnTo>
                    <a:pt x="257160" y="127597"/>
                  </a:lnTo>
                  <a:lnTo>
                    <a:pt x="264655" y="164979"/>
                  </a:lnTo>
                  <a:lnTo>
                    <a:pt x="256808" y="203404"/>
                  </a:lnTo>
                  <a:lnTo>
                    <a:pt x="235605" y="234337"/>
                  </a:lnTo>
                  <a:lnTo>
                    <a:pt x="204563" y="254959"/>
                  </a:lnTo>
                  <a:lnTo>
                    <a:pt x="167197" y="262458"/>
                  </a:lnTo>
                  <a:lnTo>
                    <a:pt x="292448" y="262458"/>
                  </a:lnTo>
                  <a:lnTo>
                    <a:pt x="293596" y="252740"/>
                  </a:lnTo>
                  <a:lnTo>
                    <a:pt x="298084" y="242158"/>
                  </a:lnTo>
                  <a:lnTo>
                    <a:pt x="305852" y="232979"/>
                  </a:lnTo>
                  <a:lnTo>
                    <a:pt x="317133" y="224967"/>
                  </a:lnTo>
                  <a:lnTo>
                    <a:pt x="326430" y="217002"/>
                  </a:lnTo>
                  <a:lnTo>
                    <a:pt x="331509" y="208099"/>
                  </a:lnTo>
                  <a:lnTo>
                    <a:pt x="331903" y="198257"/>
                  </a:lnTo>
                  <a:lnTo>
                    <a:pt x="327140" y="187477"/>
                  </a:lnTo>
                  <a:lnTo>
                    <a:pt x="322918" y="176228"/>
                  </a:lnTo>
                  <a:lnTo>
                    <a:pt x="321512" y="164973"/>
                  </a:lnTo>
                  <a:lnTo>
                    <a:pt x="322918" y="153730"/>
                  </a:lnTo>
                  <a:lnTo>
                    <a:pt x="327140" y="142481"/>
                  </a:lnTo>
                  <a:lnTo>
                    <a:pt x="331903" y="131701"/>
                  </a:lnTo>
                  <a:lnTo>
                    <a:pt x="331509" y="121859"/>
                  </a:lnTo>
                  <a:lnTo>
                    <a:pt x="326430" y="112956"/>
                  </a:lnTo>
                  <a:lnTo>
                    <a:pt x="317133" y="104990"/>
                  </a:lnTo>
                  <a:lnTo>
                    <a:pt x="307257" y="96979"/>
                  </a:lnTo>
                  <a:lnTo>
                    <a:pt x="299956" y="87799"/>
                  </a:lnTo>
                  <a:lnTo>
                    <a:pt x="294998" y="77217"/>
                  </a:lnTo>
                  <a:lnTo>
                    <a:pt x="292732" y="67487"/>
                  </a:lnTo>
                  <a:close/>
                </a:path>
                <a:path w="332104" h="330200" extrusionOk="0">
                  <a:moveTo>
                    <a:pt x="212180" y="0"/>
                  </a:moveTo>
                  <a:lnTo>
                    <a:pt x="199683" y="0"/>
                  </a:lnTo>
                  <a:lnTo>
                    <a:pt x="189688" y="5003"/>
                  </a:lnTo>
                  <a:lnTo>
                    <a:pt x="184027" y="8246"/>
                  </a:lnTo>
                  <a:lnTo>
                    <a:pt x="178130" y="10315"/>
                  </a:lnTo>
                  <a:lnTo>
                    <a:pt x="171763" y="10979"/>
                  </a:lnTo>
                  <a:lnTo>
                    <a:pt x="222665" y="10979"/>
                  </a:lnTo>
                  <a:lnTo>
                    <a:pt x="219673" y="5003"/>
                  </a:lnTo>
                  <a:lnTo>
                    <a:pt x="212180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8"/>
            <a:stretch/>
          </p:blipFill>
          <p:spPr bwMode="auto">
            <a:xfrm>
              <a:off x="12070003" y="6124994"/>
              <a:ext cx="157454" cy="18737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/>
            <a:stretch/>
          </p:blipFill>
          <p:spPr bwMode="auto">
            <a:xfrm>
              <a:off x="12302502" y="6130000"/>
              <a:ext cx="159994" cy="18245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0"/>
            <a:stretch/>
          </p:blipFill>
          <p:spPr bwMode="auto">
            <a:xfrm>
              <a:off x="12200001" y="5929998"/>
              <a:ext cx="132461" cy="124866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 bwMode="auto">
          <a:xfrm>
            <a:off x="9305785" y="3184436"/>
            <a:ext cx="1786889" cy="602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30480" algn="ctr">
              <a:lnSpc>
                <a:spcPts val="2260"/>
              </a:lnSpc>
              <a:spcBef>
                <a:spcPts val="114"/>
              </a:spcBef>
              <a:defRPr/>
            </a:pPr>
            <a:r>
              <a:rPr lang="ru-RU" sz="2000" b="0" i="0">
                <a:solidFill>
                  <a:schemeClr val="bg1"/>
                </a:solidFill>
                <a:latin typeface="Roboto"/>
              </a:rPr>
              <a:t>Серверные технологии</a:t>
            </a:r>
            <a:endParaRPr sz="1950">
              <a:solidFill>
                <a:schemeClr val="bg1"/>
              </a:solidFill>
              <a:latin typeface="Roboto Lt"/>
              <a:cs typeface="Roboto Lt"/>
            </a:endParaRPr>
          </a:p>
        </p:txBody>
      </p:sp>
      <p:sp>
        <p:nvSpPr>
          <p:cNvPr id="41" name="object 41"/>
          <p:cNvSpPr txBox="1"/>
          <p:nvPr/>
        </p:nvSpPr>
        <p:spPr bwMode="auto">
          <a:xfrm>
            <a:off x="11391062" y="8175536"/>
            <a:ext cx="1767205" cy="89960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8890" algn="ctr">
              <a:lnSpc>
                <a:spcPts val="2335"/>
              </a:lnSpc>
              <a:spcBef>
                <a:spcPts val="114"/>
              </a:spcBef>
              <a:defRPr/>
            </a:pPr>
            <a:r>
              <a:rPr lang="ru-RU" sz="2000" b="0" i="0">
                <a:solidFill>
                  <a:schemeClr val="bg1"/>
                </a:solidFill>
                <a:latin typeface="Roboto"/>
              </a:rPr>
              <a:t>Кэширование и оптимизация</a:t>
            </a:r>
            <a:endParaRPr sz="1950">
              <a:solidFill>
                <a:schemeClr val="bg1"/>
              </a:solidFill>
              <a:latin typeface="Roboto Lt"/>
              <a:cs typeface="Roboto Lt"/>
            </a:endParaRPr>
          </a:p>
        </p:txBody>
      </p:sp>
      <p:sp>
        <p:nvSpPr>
          <p:cNvPr id="42" name="object 42"/>
          <p:cNvSpPr txBox="1"/>
          <p:nvPr/>
        </p:nvSpPr>
        <p:spPr bwMode="auto">
          <a:xfrm>
            <a:off x="3103038" y="3153933"/>
            <a:ext cx="5837436" cy="61747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ts val="2260"/>
              </a:lnSpc>
              <a:spcBef>
                <a:spcPts val="114"/>
              </a:spcBef>
              <a:defRPr/>
            </a:pPr>
            <a:r>
              <a:rPr lang="ru-RU" sz="2000" b="0" i="0">
                <a:solidFill>
                  <a:schemeClr val="bg1"/>
                </a:solidFill>
                <a:latin typeface="Roboto"/>
              </a:rPr>
              <a:t>Протоколы передачи данных</a:t>
            </a:r>
            <a:endParaRPr/>
          </a:p>
          <a:p>
            <a:pPr algn="ctr">
              <a:lnSpc>
                <a:spcPts val="2260"/>
              </a:lnSpc>
              <a:spcBef>
                <a:spcPts val="114"/>
              </a:spcBef>
              <a:defRPr/>
            </a:pPr>
            <a:r>
              <a:rPr lang="ru-RU" sz="2000">
                <a:solidFill>
                  <a:schemeClr val="bg1"/>
                </a:solidFill>
                <a:latin typeface="Roboto"/>
                <a:cs typeface="Roboto Lt"/>
              </a:rPr>
              <a:t>(будем использовать протокол </a:t>
            </a:r>
            <a:r>
              <a:rPr lang="en-US" sz="2000">
                <a:solidFill>
                  <a:schemeClr val="bg1"/>
                </a:solidFill>
                <a:latin typeface="Roboto"/>
                <a:cs typeface="Roboto Lt"/>
              </a:rPr>
              <a:t>HTTP/HTTPS)</a:t>
            </a:r>
            <a:endParaRPr sz="1950">
              <a:solidFill>
                <a:schemeClr val="bg1"/>
              </a:solidFill>
              <a:latin typeface="Roboto Lt"/>
              <a:cs typeface="Roboto Lt"/>
            </a:endParaRPr>
          </a:p>
        </p:txBody>
      </p:sp>
      <p:sp>
        <p:nvSpPr>
          <p:cNvPr id="43" name="object 43"/>
          <p:cNvSpPr txBox="1"/>
          <p:nvPr/>
        </p:nvSpPr>
        <p:spPr bwMode="auto">
          <a:xfrm>
            <a:off x="6687299" y="8209375"/>
            <a:ext cx="1982564" cy="577722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 indent="427990" algn="r">
              <a:lnSpc>
                <a:spcPts val="1950"/>
              </a:lnSpc>
              <a:spcBef>
                <a:spcPts val="505"/>
              </a:spcBef>
              <a:defRPr/>
            </a:pPr>
            <a:r>
              <a:rPr lang="ru-RU" sz="2000" b="0" i="0" dirty="0">
                <a:solidFill>
                  <a:schemeClr val="bg1"/>
                </a:solidFill>
                <a:latin typeface="Roboto"/>
              </a:rPr>
              <a:t>Облачные   решения</a:t>
            </a:r>
            <a:endParaRPr sz="1950" dirty="0">
              <a:solidFill>
                <a:schemeClr val="bg1"/>
              </a:solidFill>
              <a:latin typeface="Roboto Bk"/>
              <a:cs typeface="Roboto Bk"/>
            </a:endParaRPr>
          </a:p>
        </p:txBody>
      </p:sp>
      <p:grpSp>
        <p:nvGrpSpPr>
          <p:cNvPr id="45" name="object 45"/>
          <p:cNvGrpSpPr/>
          <p:nvPr/>
        </p:nvGrpSpPr>
        <p:grpSpPr bwMode="auto">
          <a:xfrm>
            <a:off x="9972497" y="5805004"/>
            <a:ext cx="442595" cy="477520"/>
            <a:chOff x="9972497" y="5805004"/>
            <a:chExt cx="442595" cy="477520"/>
          </a:xfrm>
        </p:grpSpPr>
        <p:pic>
          <p:nvPicPr>
            <p:cNvPr id="46" name="object 46"/>
            <p:cNvPicPr/>
            <p:nvPr/>
          </p:nvPicPr>
          <p:blipFill>
            <a:blip r:embed="rId11"/>
            <a:stretch/>
          </p:blipFill>
          <p:spPr bwMode="auto">
            <a:xfrm>
              <a:off x="9972497" y="6177495"/>
              <a:ext cx="67424" cy="10500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2"/>
            <a:stretch/>
          </p:blipFill>
          <p:spPr bwMode="auto">
            <a:xfrm>
              <a:off x="10065004" y="6102502"/>
              <a:ext cx="67411" cy="179857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 bwMode="auto">
            <a:xfrm>
              <a:off x="10157486" y="5805004"/>
              <a:ext cx="257810" cy="477520"/>
            </a:xfrm>
            <a:custGeom>
              <a:avLst/>
              <a:gdLst/>
              <a:ahLst/>
              <a:cxnLst/>
              <a:rect l="l" t="t" r="r" b="b"/>
              <a:pathLst>
                <a:path w="257809" h="477520" extrusionOk="0">
                  <a:moveTo>
                    <a:pt x="66675" y="222504"/>
                  </a:moveTo>
                  <a:lnTo>
                    <a:pt x="47472" y="222504"/>
                  </a:lnTo>
                  <a:lnTo>
                    <a:pt x="29514" y="226479"/>
                  </a:lnTo>
                  <a:lnTo>
                    <a:pt x="14363" y="237490"/>
                  </a:lnTo>
                  <a:lnTo>
                    <a:pt x="3911" y="254127"/>
                  </a:lnTo>
                  <a:lnTo>
                    <a:pt x="0" y="274980"/>
                  </a:lnTo>
                  <a:lnTo>
                    <a:pt x="0" y="469887"/>
                  </a:lnTo>
                  <a:lnTo>
                    <a:pt x="4991" y="477380"/>
                  </a:lnTo>
                  <a:lnTo>
                    <a:pt x="12496" y="474878"/>
                  </a:lnTo>
                  <a:lnTo>
                    <a:pt x="66675" y="474878"/>
                  </a:lnTo>
                  <a:lnTo>
                    <a:pt x="66675" y="222504"/>
                  </a:lnTo>
                  <a:close/>
                </a:path>
                <a:path w="257809" h="477520" extrusionOk="0">
                  <a:moveTo>
                    <a:pt x="257454" y="144957"/>
                  </a:moveTo>
                  <a:lnTo>
                    <a:pt x="254952" y="139954"/>
                  </a:lnTo>
                  <a:lnTo>
                    <a:pt x="162483" y="4991"/>
                  </a:lnTo>
                  <a:lnTo>
                    <a:pt x="159981" y="2489"/>
                  </a:lnTo>
                  <a:lnTo>
                    <a:pt x="154978" y="0"/>
                  </a:lnTo>
                  <a:lnTo>
                    <a:pt x="152488" y="0"/>
                  </a:lnTo>
                  <a:lnTo>
                    <a:pt x="147485" y="0"/>
                  </a:lnTo>
                  <a:lnTo>
                    <a:pt x="144983" y="2489"/>
                  </a:lnTo>
                  <a:lnTo>
                    <a:pt x="139992" y="4991"/>
                  </a:lnTo>
                  <a:lnTo>
                    <a:pt x="47510" y="139954"/>
                  </a:lnTo>
                  <a:lnTo>
                    <a:pt x="45008" y="144957"/>
                  </a:lnTo>
                  <a:lnTo>
                    <a:pt x="45008" y="149948"/>
                  </a:lnTo>
                  <a:lnTo>
                    <a:pt x="50012" y="159943"/>
                  </a:lnTo>
                  <a:lnTo>
                    <a:pt x="55016" y="162445"/>
                  </a:lnTo>
                  <a:lnTo>
                    <a:pt x="92506" y="162445"/>
                  </a:lnTo>
                  <a:lnTo>
                    <a:pt x="92506" y="469861"/>
                  </a:lnTo>
                  <a:lnTo>
                    <a:pt x="97497" y="477354"/>
                  </a:lnTo>
                  <a:lnTo>
                    <a:pt x="105003" y="474865"/>
                  </a:lnTo>
                  <a:lnTo>
                    <a:pt x="204965" y="474865"/>
                  </a:lnTo>
                  <a:lnTo>
                    <a:pt x="209969" y="467360"/>
                  </a:lnTo>
                  <a:lnTo>
                    <a:pt x="209969" y="162445"/>
                  </a:lnTo>
                  <a:lnTo>
                    <a:pt x="247459" y="162445"/>
                  </a:lnTo>
                  <a:lnTo>
                    <a:pt x="252437" y="159943"/>
                  </a:lnTo>
                  <a:lnTo>
                    <a:pt x="257454" y="149948"/>
                  </a:lnTo>
                  <a:lnTo>
                    <a:pt x="257454" y="144957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grpSp>
        <p:nvGrpSpPr>
          <p:cNvPr id="49" name="object 49"/>
          <p:cNvGrpSpPr/>
          <p:nvPr/>
        </p:nvGrpSpPr>
        <p:grpSpPr bwMode="auto">
          <a:xfrm>
            <a:off x="7959991" y="5842495"/>
            <a:ext cx="322579" cy="449580"/>
            <a:chOff x="7959991" y="5842495"/>
            <a:chExt cx="322579" cy="449580"/>
          </a:xfrm>
        </p:grpSpPr>
        <p:pic>
          <p:nvPicPr>
            <p:cNvPr id="50" name="object 50"/>
            <p:cNvPicPr/>
            <p:nvPr/>
          </p:nvPicPr>
          <p:blipFill>
            <a:blip r:embed="rId13"/>
            <a:stretch/>
          </p:blipFill>
          <p:spPr bwMode="auto">
            <a:xfrm>
              <a:off x="8034997" y="5842495"/>
              <a:ext cx="169964" cy="21907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 bwMode="auto">
            <a:xfrm>
              <a:off x="7959991" y="6072492"/>
              <a:ext cx="322579" cy="219074"/>
            </a:xfrm>
            <a:custGeom>
              <a:avLst/>
              <a:gdLst/>
              <a:ahLst/>
              <a:cxnLst/>
              <a:rect l="l" t="t" r="r" b="b"/>
              <a:pathLst>
                <a:path w="322579" h="219075" extrusionOk="0">
                  <a:moveTo>
                    <a:pt x="114960" y="0"/>
                  </a:moveTo>
                  <a:lnTo>
                    <a:pt x="65820" y="13702"/>
                  </a:lnTo>
                  <a:lnTo>
                    <a:pt x="13478" y="60306"/>
                  </a:lnTo>
                  <a:lnTo>
                    <a:pt x="3560" y="99205"/>
                  </a:lnTo>
                  <a:lnTo>
                    <a:pt x="0" y="152501"/>
                  </a:lnTo>
                  <a:lnTo>
                    <a:pt x="0" y="172504"/>
                  </a:lnTo>
                  <a:lnTo>
                    <a:pt x="15157" y="201410"/>
                  </a:lnTo>
                  <a:lnTo>
                    <a:pt x="36869" y="216254"/>
                  </a:lnTo>
                  <a:lnTo>
                    <a:pt x="59184" y="219074"/>
                  </a:lnTo>
                  <a:lnTo>
                    <a:pt x="196351" y="219074"/>
                  </a:lnTo>
                  <a:lnTo>
                    <a:pt x="242909" y="214691"/>
                  </a:lnTo>
                  <a:lnTo>
                    <a:pt x="291447" y="197504"/>
                  </a:lnTo>
                  <a:lnTo>
                    <a:pt x="314212" y="180316"/>
                  </a:lnTo>
                  <a:lnTo>
                    <a:pt x="319874" y="172504"/>
                  </a:lnTo>
                  <a:lnTo>
                    <a:pt x="319874" y="165011"/>
                  </a:lnTo>
                  <a:lnTo>
                    <a:pt x="322364" y="165011"/>
                  </a:lnTo>
                  <a:lnTo>
                    <a:pt x="322364" y="157505"/>
                  </a:lnTo>
                  <a:lnTo>
                    <a:pt x="319049" y="101767"/>
                  </a:lnTo>
                  <a:lnTo>
                    <a:pt x="309616" y="61387"/>
                  </a:lnTo>
                  <a:lnTo>
                    <a:pt x="290344" y="33125"/>
                  </a:lnTo>
                  <a:lnTo>
                    <a:pt x="268119" y="20002"/>
                  </a:lnTo>
                  <a:lnTo>
                    <a:pt x="159931" y="20002"/>
                  </a:lnTo>
                  <a:lnTo>
                    <a:pt x="138852" y="16877"/>
                  </a:lnTo>
                  <a:lnTo>
                    <a:pt x="124329" y="10001"/>
                  </a:lnTo>
                  <a:lnTo>
                    <a:pt x="116364" y="3125"/>
                  </a:lnTo>
                  <a:lnTo>
                    <a:pt x="114960" y="0"/>
                  </a:lnTo>
                  <a:close/>
                </a:path>
                <a:path w="322579" h="219075" extrusionOk="0">
                  <a:moveTo>
                    <a:pt x="207416" y="0"/>
                  </a:moveTo>
                  <a:lnTo>
                    <a:pt x="198244" y="11563"/>
                  </a:lnTo>
                  <a:lnTo>
                    <a:pt x="190241" y="17502"/>
                  </a:lnTo>
                  <a:lnTo>
                    <a:pt x="178953" y="19689"/>
                  </a:lnTo>
                  <a:lnTo>
                    <a:pt x="159931" y="20002"/>
                  </a:lnTo>
                  <a:lnTo>
                    <a:pt x="268119" y="20002"/>
                  </a:lnTo>
                  <a:lnTo>
                    <a:pt x="257517" y="13742"/>
                  </a:lnTo>
                  <a:lnTo>
                    <a:pt x="207416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52" name="object 52"/>
          <p:cNvSpPr txBox="1">
            <a:spLocks noGrp="1"/>
          </p:cNvSpPr>
          <p:nvPr>
            <p:ph type="title"/>
          </p:nvPr>
        </p:nvSpPr>
        <p:spPr bwMode="auto">
          <a:xfrm>
            <a:off x="-2432050" y="1540385"/>
            <a:ext cx="20777951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64050">
              <a:lnSpc>
                <a:spcPct val="100000"/>
              </a:lnSpc>
              <a:spcBef>
                <a:spcPts val="105"/>
              </a:spcBef>
              <a:defRPr/>
            </a:pPr>
            <a:r>
              <a:rPr lang="ru-RU" sz="3600" spc="-10"/>
              <a:t>Технологии</a:t>
            </a:r>
            <a:r>
              <a:rPr lang="en-US" sz="3600" spc="-10"/>
              <a:t>,</a:t>
            </a:r>
            <a:r>
              <a:rPr lang="ru-RU" sz="3600" spc="-10"/>
              <a:t> используемые для решения поставленной задачи</a:t>
            </a:r>
            <a:endParaRPr sz="3600" spc="-10"/>
          </a:p>
        </p:txBody>
      </p:sp>
      <p:sp>
        <p:nvSpPr>
          <p:cNvPr id="53" name="object 53"/>
          <p:cNvSpPr/>
          <p:nvPr/>
        </p:nvSpPr>
        <p:spPr bwMode="auto">
          <a:xfrm>
            <a:off x="623391" y="2383408"/>
            <a:ext cx="17041495" cy="25400"/>
          </a:xfrm>
          <a:custGeom>
            <a:avLst/>
            <a:gdLst/>
            <a:ahLst/>
            <a:cxnLst/>
            <a:rect l="l" t="t" r="r" b="b"/>
            <a:pathLst>
              <a:path w="17041495" h="25400" extrusionOk="0">
                <a:moveTo>
                  <a:pt x="17041241" y="0"/>
                </a:moveTo>
                <a:lnTo>
                  <a:pt x="0" y="0"/>
                </a:lnTo>
                <a:lnTo>
                  <a:pt x="0" y="24993"/>
                </a:lnTo>
                <a:lnTo>
                  <a:pt x="17041241" y="24993"/>
                </a:lnTo>
                <a:lnTo>
                  <a:pt x="1704124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54" name="object 54"/>
          <p:cNvSpPr/>
          <p:nvPr/>
        </p:nvSpPr>
        <p:spPr bwMode="auto">
          <a:xfrm>
            <a:off x="6687299" y="6021666"/>
            <a:ext cx="788670" cy="52705"/>
          </a:xfrm>
          <a:custGeom>
            <a:avLst/>
            <a:gdLst/>
            <a:ahLst/>
            <a:cxnLst/>
            <a:rect l="l" t="t" r="r" b="b"/>
            <a:pathLst>
              <a:path w="788670" h="52704" extrusionOk="0">
                <a:moveTo>
                  <a:pt x="788550" y="0"/>
                </a:moveTo>
                <a:lnTo>
                  <a:pt x="0" y="0"/>
                </a:lnTo>
                <a:lnTo>
                  <a:pt x="0" y="52387"/>
                </a:lnTo>
                <a:lnTo>
                  <a:pt x="788550" y="52387"/>
                </a:lnTo>
                <a:lnTo>
                  <a:pt x="788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55" name="object 55"/>
          <p:cNvSpPr/>
          <p:nvPr/>
        </p:nvSpPr>
        <p:spPr bwMode="auto">
          <a:xfrm>
            <a:off x="8785262" y="6018974"/>
            <a:ext cx="788670" cy="52705"/>
          </a:xfrm>
          <a:custGeom>
            <a:avLst/>
            <a:gdLst/>
            <a:ahLst/>
            <a:cxnLst/>
            <a:rect l="l" t="t" r="r" b="b"/>
            <a:pathLst>
              <a:path w="788670" h="52704" extrusionOk="0">
                <a:moveTo>
                  <a:pt x="788555" y="0"/>
                </a:moveTo>
                <a:lnTo>
                  <a:pt x="0" y="0"/>
                </a:lnTo>
                <a:lnTo>
                  <a:pt x="0" y="52387"/>
                </a:lnTo>
                <a:lnTo>
                  <a:pt x="788555" y="52387"/>
                </a:lnTo>
                <a:lnTo>
                  <a:pt x="7885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56" name="object 56"/>
          <p:cNvSpPr/>
          <p:nvPr/>
        </p:nvSpPr>
        <p:spPr bwMode="auto">
          <a:xfrm>
            <a:off x="10853826" y="6018974"/>
            <a:ext cx="788670" cy="52705"/>
          </a:xfrm>
          <a:custGeom>
            <a:avLst/>
            <a:gdLst/>
            <a:ahLst/>
            <a:cxnLst/>
            <a:rect l="l" t="t" r="r" b="b"/>
            <a:pathLst>
              <a:path w="788670" h="52704" extrusionOk="0">
                <a:moveTo>
                  <a:pt x="788555" y="0"/>
                </a:moveTo>
                <a:lnTo>
                  <a:pt x="0" y="0"/>
                </a:lnTo>
                <a:lnTo>
                  <a:pt x="0" y="52387"/>
                </a:lnTo>
                <a:lnTo>
                  <a:pt x="788555" y="52387"/>
                </a:lnTo>
                <a:lnTo>
                  <a:pt x="7885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 bwMode="auto">
          <a:xfrm>
            <a:off x="1198892" y="1163282"/>
            <a:ext cx="13967104" cy="925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48100">
              <a:lnSpc>
                <a:spcPct val="100000"/>
              </a:lnSpc>
              <a:spcBef>
                <a:spcPts val="105"/>
              </a:spcBef>
              <a:defRPr/>
            </a:pPr>
            <a:r>
              <a:rPr lang="ru-RU" spc="75"/>
              <a:t>Этапы решения задачи</a:t>
            </a:r>
            <a:endParaRPr spc="40"/>
          </a:p>
        </p:txBody>
      </p:sp>
      <p:sp>
        <p:nvSpPr>
          <p:cNvPr id="7" name="object 7"/>
          <p:cNvSpPr/>
          <p:nvPr/>
        </p:nvSpPr>
        <p:spPr bwMode="auto">
          <a:xfrm>
            <a:off x="623391" y="2383408"/>
            <a:ext cx="17041495" cy="25400"/>
          </a:xfrm>
          <a:custGeom>
            <a:avLst/>
            <a:gdLst/>
            <a:ahLst/>
            <a:cxnLst/>
            <a:rect l="l" t="t" r="r" b="b"/>
            <a:pathLst>
              <a:path w="17041495" h="25400" extrusionOk="0">
                <a:moveTo>
                  <a:pt x="17041241" y="0"/>
                </a:moveTo>
                <a:lnTo>
                  <a:pt x="0" y="0"/>
                </a:lnTo>
                <a:lnTo>
                  <a:pt x="0" y="24993"/>
                </a:lnTo>
                <a:lnTo>
                  <a:pt x="17041241" y="24993"/>
                </a:lnTo>
                <a:lnTo>
                  <a:pt x="1704124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8" name="object 8"/>
          <p:cNvGrpSpPr/>
          <p:nvPr/>
        </p:nvGrpSpPr>
        <p:grpSpPr bwMode="auto">
          <a:xfrm>
            <a:off x="7055033" y="2792504"/>
            <a:ext cx="1192530" cy="400050"/>
            <a:chOff x="7055033" y="2792504"/>
            <a:chExt cx="1192530" cy="400050"/>
          </a:xfrm>
        </p:grpSpPr>
        <p:sp>
          <p:nvSpPr>
            <p:cNvPr id="9" name="object 9"/>
            <p:cNvSpPr/>
            <p:nvPr/>
          </p:nvSpPr>
          <p:spPr bwMode="auto">
            <a:xfrm>
              <a:off x="7067528" y="2804999"/>
              <a:ext cx="1120140" cy="309880"/>
            </a:xfrm>
            <a:custGeom>
              <a:avLst/>
              <a:gdLst/>
              <a:ahLst/>
              <a:cxnLst/>
              <a:rect l="l" t="t" r="r" b="b"/>
              <a:pathLst>
                <a:path w="1120140" h="309880" extrusionOk="0">
                  <a:moveTo>
                    <a:pt x="0" y="309857"/>
                  </a:moveTo>
                  <a:lnTo>
                    <a:pt x="26035" y="270712"/>
                  </a:lnTo>
                  <a:lnTo>
                    <a:pt x="54765" y="233682"/>
                  </a:lnTo>
                  <a:lnTo>
                    <a:pt x="86053" y="198892"/>
                  </a:lnTo>
                  <a:lnTo>
                    <a:pt x="119763" y="166468"/>
                  </a:lnTo>
                  <a:lnTo>
                    <a:pt x="155757" y="136535"/>
                  </a:lnTo>
                  <a:lnTo>
                    <a:pt x="193900" y="109220"/>
                  </a:lnTo>
                  <a:lnTo>
                    <a:pt x="234055" y="84648"/>
                  </a:lnTo>
                  <a:lnTo>
                    <a:pt x="276084" y="62944"/>
                  </a:lnTo>
                  <a:lnTo>
                    <a:pt x="319852" y="44234"/>
                  </a:lnTo>
                  <a:lnTo>
                    <a:pt x="365221" y="28645"/>
                  </a:lnTo>
                  <a:lnTo>
                    <a:pt x="412055" y="16301"/>
                  </a:lnTo>
                  <a:lnTo>
                    <a:pt x="460217" y="7328"/>
                  </a:lnTo>
                  <a:lnTo>
                    <a:pt x="509570" y="1853"/>
                  </a:lnTo>
                  <a:lnTo>
                    <a:pt x="559978" y="0"/>
                  </a:lnTo>
                  <a:lnTo>
                    <a:pt x="610386" y="1888"/>
                  </a:lnTo>
                  <a:lnTo>
                    <a:pt x="659739" y="7460"/>
                  </a:lnTo>
                  <a:lnTo>
                    <a:pt x="707900" y="16572"/>
                  </a:lnTo>
                  <a:lnTo>
                    <a:pt x="754733" y="29083"/>
                  </a:lnTo>
                  <a:lnTo>
                    <a:pt x="800101" y="44850"/>
                  </a:lnTo>
                  <a:lnTo>
                    <a:pt x="843867" y="63731"/>
                  </a:lnTo>
                  <a:lnTo>
                    <a:pt x="885895" y="85586"/>
                  </a:lnTo>
                  <a:lnTo>
                    <a:pt x="926048" y="110270"/>
                  </a:lnTo>
                  <a:lnTo>
                    <a:pt x="964190" y="137643"/>
                  </a:lnTo>
                  <a:lnTo>
                    <a:pt x="1000184" y="167561"/>
                  </a:lnTo>
                  <a:lnTo>
                    <a:pt x="1033893" y="199884"/>
                  </a:lnTo>
                  <a:lnTo>
                    <a:pt x="1065180" y="234469"/>
                  </a:lnTo>
                  <a:lnTo>
                    <a:pt x="1093909" y="271174"/>
                  </a:lnTo>
                  <a:lnTo>
                    <a:pt x="1119944" y="309857"/>
                  </a:lnTo>
                </a:path>
              </a:pathLst>
            </a:custGeom>
            <a:grpFill/>
            <a:ln w="2498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/>
            <a:stretch/>
          </p:blipFill>
          <p:spPr bwMode="auto">
            <a:xfrm>
              <a:off x="8117507" y="3060040"/>
              <a:ext cx="129874" cy="132464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 bwMode="auto">
          <a:xfrm>
            <a:off x="2858693" y="3239997"/>
            <a:ext cx="11487150" cy="7047230"/>
            <a:chOff x="2858693" y="3239997"/>
            <a:chExt cx="11487150" cy="7047230"/>
          </a:xfrm>
        </p:grpSpPr>
        <p:sp>
          <p:nvSpPr>
            <p:cNvPr id="12" name="object 12"/>
            <p:cNvSpPr/>
            <p:nvPr/>
          </p:nvSpPr>
          <p:spPr bwMode="auto">
            <a:xfrm>
              <a:off x="8713446" y="8292503"/>
              <a:ext cx="386080" cy="381000"/>
            </a:xfrm>
            <a:custGeom>
              <a:avLst/>
              <a:gdLst/>
              <a:ahLst/>
              <a:cxnLst/>
              <a:rect l="l" t="t" r="r" b="b"/>
              <a:pathLst>
                <a:path w="386079" h="381000" extrusionOk="0">
                  <a:moveTo>
                    <a:pt x="194015" y="0"/>
                  </a:moveTo>
                  <a:lnTo>
                    <a:pt x="144288" y="6657"/>
                  </a:lnTo>
                  <a:lnTo>
                    <a:pt x="98516" y="25670"/>
                  </a:lnTo>
                  <a:lnTo>
                    <a:pt x="58862" y="55599"/>
                  </a:lnTo>
                  <a:lnTo>
                    <a:pt x="27487" y="95003"/>
                  </a:lnTo>
                  <a:lnTo>
                    <a:pt x="6551" y="142443"/>
                  </a:lnTo>
                  <a:lnTo>
                    <a:pt x="0" y="186411"/>
                  </a:lnTo>
                  <a:lnTo>
                    <a:pt x="3418" y="229459"/>
                  </a:lnTo>
                  <a:lnTo>
                    <a:pt x="16062" y="270058"/>
                  </a:lnTo>
                  <a:lnTo>
                    <a:pt x="37189" y="306678"/>
                  </a:lnTo>
                  <a:lnTo>
                    <a:pt x="66055" y="337789"/>
                  </a:lnTo>
                  <a:lnTo>
                    <a:pt x="101916" y="361862"/>
                  </a:lnTo>
                  <a:lnTo>
                    <a:pt x="144028" y="377367"/>
                  </a:lnTo>
                  <a:lnTo>
                    <a:pt x="159038" y="380999"/>
                  </a:lnTo>
                  <a:lnTo>
                    <a:pt x="223924" y="380999"/>
                  </a:lnTo>
                  <a:lnTo>
                    <a:pt x="289364" y="359910"/>
                  </a:lnTo>
                  <a:lnTo>
                    <a:pt x="328640" y="330342"/>
                  </a:lnTo>
                  <a:lnTo>
                    <a:pt x="359275" y="290818"/>
                  </a:lnTo>
                  <a:lnTo>
                    <a:pt x="378991" y="242417"/>
                  </a:lnTo>
                  <a:lnTo>
                    <a:pt x="385549" y="198449"/>
                  </a:lnTo>
                  <a:lnTo>
                    <a:pt x="382182" y="155400"/>
                  </a:lnTo>
                  <a:lnTo>
                    <a:pt x="369676" y="114802"/>
                  </a:lnTo>
                  <a:lnTo>
                    <a:pt x="348819" y="78182"/>
                  </a:lnTo>
                  <a:lnTo>
                    <a:pt x="320399" y="47071"/>
                  </a:lnTo>
                  <a:lnTo>
                    <a:pt x="285202" y="22998"/>
                  </a:lnTo>
                  <a:lnTo>
                    <a:pt x="244015" y="7492"/>
                  </a:lnTo>
                  <a:lnTo>
                    <a:pt x="205694" y="467"/>
                  </a:lnTo>
                  <a:lnTo>
                    <a:pt x="194015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/>
            <a:stretch/>
          </p:blipFill>
          <p:spPr bwMode="auto">
            <a:xfrm>
              <a:off x="8803636" y="8381142"/>
              <a:ext cx="204649" cy="20464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 bwMode="auto">
            <a:xfrm>
              <a:off x="11798060" y="7405483"/>
              <a:ext cx="376555" cy="422909"/>
            </a:xfrm>
            <a:custGeom>
              <a:avLst/>
              <a:gdLst/>
              <a:ahLst/>
              <a:cxnLst/>
              <a:rect l="l" t="t" r="r" b="b"/>
              <a:pathLst>
                <a:path w="376554" h="422909" extrusionOk="0">
                  <a:moveTo>
                    <a:pt x="0" y="422695"/>
                  </a:moveTo>
                  <a:lnTo>
                    <a:pt x="79224" y="404834"/>
                  </a:lnTo>
                  <a:lnTo>
                    <a:pt x="121378" y="388306"/>
                  </a:lnTo>
                  <a:lnTo>
                    <a:pt x="161265" y="367663"/>
                  </a:lnTo>
                  <a:lnTo>
                    <a:pt x="198619" y="343175"/>
                  </a:lnTo>
                  <a:lnTo>
                    <a:pt x="233173" y="315114"/>
                  </a:lnTo>
                  <a:lnTo>
                    <a:pt x="264661" y="283751"/>
                  </a:lnTo>
                  <a:lnTo>
                    <a:pt x="292815" y="249357"/>
                  </a:lnTo>
                  <a:lnTo>
                    <a:pt x="317370" y="212203"/>
                  </a:lnTo>
                  <a:lnTo>
                    <a:pt x="338058" y="172560"/>
                  </a:lnTo>
                  <a:lnTo>
                    <a:pt x="354613" y="130700"/>
                  </a:lnTo>
                  <a:lnTo>
                    <a:pt x="366768" y="86893"/>
                  </a:lnTo>
                  <a:lnTo>
                    <a:pt x="374257" y="41410"/>
                  </a:lnTo>
                  <a:lnTo>
                    <a:pt x="376514" y="0"/>
                  </a:lnTo>
                </a:path>
              </a:pathLst>
            </a:custGeom>
            <a:grpFill/>
            <a:ln w="249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/>
            <a:stretch/>
          </p:blipFill>
          <p:spPr bwMode="auto">
            <a:xfrm>
              <a:off x="12135035" y="7172535"/>
              <a:ext cx="74788" cy="7478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/>
            <a:stretch/>
          </p:blipFill>
          <p:spPr bwMode="auto">
            <a:xfrm>
              <a:off x="5130000" y="3239997"/>
              <a:ext cx="7264704" cy="501985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 bwMode="auto">
            <a:xfrm>
              <a:off x="8604998" y="8577504"/>
              <a:ext cx="800100" cy="1400175"/>
            </a:xfrm>
            <a:custGeom>
              <a:avLst/>
              <a:gdLst/>
              <a:ahLst/>
              <a:cxnLst/>
              <a:rect l="l" t="t" r="r" b="b"/>
              <a:pathLst>
                <a:path w="800100" h="1400175" extrusionOk="0">
                  <a:moveTo>
                    <a:pt x="109994" y="324980"/>
                  </a:moveTo>
                  <a:lnTo>
                    <a:pt x="97485" y="324980"/>
                  </a:lnTo>
                  <a:lnTo>
                    <a:pt x="89992" y="327482"/>
                  </a:lnTo>
                  <a:lnTo>
                    <a:pt x="87490" y="337489"/>
                  </a:lnTo>
                  <a:lnTo>
                    <a:pt x="62922" y="379243"/>
                  </a:lnTo>
                  <a:lnTo>
                    <a:pt x="37182" y="422171"/>
                  </a:lnTo>
                  <a:lnTo>
                    <a:pt x="14724" y="466508"/>
                  </a:lnTo>
                  <a:lnTo>
                    <a:pt x="0" y="512484"/>
                  </a:lnTo>
                  <a:lnTo>
                    <a:pt x="720" y="532300"/>
                  </a:lnTo>
                  <a:lnTo>
                    <a:pt x="18152" y="609702"/>
                  </a:lnTo>
                  <a:lnTo>
                    <a:pt x="33633" y="661198"/>
                  </a:lnTo>
                  <a:lnTo>
                    <a:pt x="52803" y="717164"/>
                  </a:lnTo>
                  <a:lnTo>
                    <a:pt x="75048" y="774555"/>
                  </a:lnTo>
                  <a:lnTo>
                    <a:pt x="99753" y="830326"/>
                  </a:lnTo>
                  <a:lnTo>
                    <a:pt x="126302" y="881432"/>
                  </a:lnTo>
                  <a:lnTo>
                    <a:pt x="154080" y="924829"/>
                  </a:lnTo>
                  <a:lnTo>
                    <a:pt x="182473" y="957470"/>
                  </a:lnTo>
                  <a:lnTo>
                    <a:pt x="218216" y="996963"/>
                  </a:lnTo>
                  <a:lnTo>
                    <a:pt x="249035" y="1039032"/>
                  </a:lnTo>
                  <a:lnTo>
                    <a:pt x="278448" y="1081570"/>
                  </a:lnTo>
                  <a:lnTo>
                    <a:pt x="309968" y="1122466"/>
                  </a:lnTo>
                  <a:lnTo>
                    <a:pt x="339525" y="1165765"/>
                  </a:lnTo>
                  <a:lnTo>
                    <a:pt x="361041" y="1215664"/>
                  </a:lnTo>
                  <a:lnTo>
                    <a:pt x="377278" y="1269163"/>
                  </a:lnTo>
                  <a:lnTo>
                    <a:pt x="390995" y="1323262"/>
                  </a:lnTo>
                  <a:lnTo>
                    <a:pt x="404952" y="1374962"/>
                  </a:lnTo>
                  <a:lnTo>
                    <a:pt x="407454" y="1379959"/>
                  </a:lnTo>
                  <a:lnTo>
                    <a:pt x="407454" y="1382459"/>
                  </a:lnTo>
                  <a:lnTo>
                    <a:pt x="409955" y="1384959"/>
                  </a:lnTo>
                  <a:lnTo>
                    <a:pt x="413159" y="1392264"/>
                  </a:lnTo>
                  <a:lnTo>
                    <a:pt x="418704" y="1398398"/>
                  </a:lnTo>
                  <a:lnTo>
                    <a:pt x="422172" y="1400169"/>
                  </a:lnTo>
                  <a:lnTo>
                    <a:pt x="444736" y="1400169"/>
                  </a:lnTo>
                  <a:lnTo>
                    <a:pt x="444944" y="1399961"/>
                  </a:lnTo>
                  <a:lnTo>
                    <a:pt x="492285" y="1376466"/>
                  </a:lnTo>
                  <a:lnTo>
                    <a:pt x="547124" y="1350275"/>
                  </a:lnTo>
                  <a:lnTo>
                    <a:pt x="786158" y="1240415"/>
                  </a:lnTo>
                  <a:lnTo>
                    <a:pt x="797407" y="1234965"/>
                  </a:lnTo>
                  <a:lnTo>
                    <a:pt x="799680" y="1231973"/>
                  </a:lnTo>
                  <a:lnTo>
                    <a:pt x="799680" y="1211961"/>
                  </a:lnTo>
                  <a:lnTo>
                    <a:pt x="785847" y="1181645"/>
                  </a:lnTo>
                  <a:lnTo>
                    <a:pt x="768035" y="1149654"/>
                  </a:lnTo>
                  <a:lnTo>
                    <a:pt x="749285" y="1117193"/>
                  </a:lnTo>
                  <a:lnTo>
                    <a:pt x="732408" y="1084967"/>
                  </a:lnTo>
                  <a:lnTo>
                    <a:pt x="726200" y="1065515"/>
                  </a:lnTo>
                  <a:lnTo>
                    <a:pt x="725851" y="1045594"/>
                  </a:lnTo>
                  <a:lnTo>
                    <a:pt x="730656" y="1026611"/>
                  </a:lnTo>
                  <a:lnTo>
                    <a:pt x="756786" y="988524"/>
                  </a:lnTo>
                  <a:lnTo>
                    <a:pt x="762406" y="982468"/>
                  </a:lnTo>
                  <a:lnTo>
                    <a:pt x="769831" y="971220"/>
                  </a:lnTo>
                  <a:lnTo>
                    <a:pt x="791119" y="924698"/>
                  </a:lnTo>
                  <a:lnTo>
                    <a:pt x="797603" y="893526"/>
                  </a:lnTo>
                  <a:lnTo>
                    <a:pt x="799680" y="885819"/>
                  </a:lnTo>
                  <a:lnTo>
                    <a:pt x="799680" y="632479"/>
                  </a:lnTo>
                  <a:lnTo>
                    <a:pt x="227469" y="632479"/>
                  </a:lnTo>
                  <a:lnTo>
                    <a:pt x="208489" y="617713"/>
                  </a:lnTo>
                  <a:lnTo>
                    <a:pt x="188101" y="594979"/>
                  </a:lnTo>
                  <a:lnTo>
                    <a:pt x="170525" y="574121"/>
                  </a:lnTo>
                  <a:lnTo>
                    <a:pt x="159981" y="564981"/>
                  </a:lnTo>
                  <a:lnTo>
                    <a:pt x="169840" y="477945"/>
                  </a:lnTo>
                  <a:lnTo>
                    <a:pt x="165534" y="414520"/>
                  </a:lnTo>
                  <a:lnTo>
                    <a:pt x="152480" y="371233"/>
                  </a:lnTo>
                  <a:lnTo>
                    <a:pt x="136094" y="344612"/>
                  </a:lnTo>
                  <a:lnTo>
                    <a:pt x="121791" y="331186"/>
                  </a:lnTo>
                  <a:lnTo>
                    <a:pt x="114985" y="327482"/>
                  </a:lnTo>
                  <a:lnTo>
                    <a:pt x="112483" y="327482"/>
                  </a:lnTo>
                  <a:lnTo>
                    <a:pt x="109994" y="324980"/>
                  </a:lnTo>
                  <a:close/>
                </a:path>
                <a:path w="800100" h="1400175" extrusionOk="0">
                  <a:moveTo>
                    <a:pt x="289966" y="0"/>
                  </a:moveTo>
                  <a:lnTo>
                    <a:pt x="247472" y="9994"/>
                  </a:lnTo>
                  <a:lnTo>
                    <a:pt x="229970" y="49995"/>
                  </a:lnTo>
                  <a:lnTo>
                    <a:pt x="227469" y="82499"/>
                  </a:lnTo>
                  <a:lnTo>
                    <a:pt x="227469" y="632479"/>
                  </a:lnTo>
                  <a:lnTo>
                    <a:pt x="799680" y="632479"/>
                  </a:lnTo>
                  <a:lnTo>
                    <a:pt x="799680" y="494661"/>
                  </a:lnTo>
                  <a:lnTo>
                    <a:pt x="797370" y="483812"/>
                  </a:lnTo>
                  <a:lnTo>
                    <a:pt x="786471" y="462484"/>
                  </a:lnTo>
                  <a:lnTo>
                    <a:pt x="775056" y="449986"/>
                  </a:lnTo>
                  <a:lnTo>
                    <a:pt x="354964" y="449986"/>
                  </a:lnTo>
                  <a:lnTo>
                    <a:pt x="354964" y="87490"/>
                  </a:lnTo>
                  <a:lnTo>
                    <a:pt x="349964" y="48121"/>
                  </a:lnTo>
                  <a:lnTo>
                    <a:pt x="322465" y="4991"/>
                  </a:lnTo>
                  <a:lnTo>
                    <a:pt x="299260" y="428"/>
                  </a:lnTo>
                  <a:lnTo>
                    <a:pt x="289966" y="0"/>
                  </a:lnTo>
                  <a:close/>
                </a:path>
                <a:path w="800100" h="1400175" extrusionOk="0">
                  <a:moveTo>
                    <a:pt x="452450" y="414985"/>
                  </a:moveTo>
                  <a:lnTo>
                    <a:pt x="403075" y="423733"/>
                  </a:lnTo>
                  <a:lnTo>
                    <a:pt x="357454" y="447484"/>
                  </a:lnTo>
                  <a:lnTo>
                    <a:pt x="354964" y="449986"/>
                  </a:lnTo>
                  <a:lnTo>
                    <a:pt x="775056" y="449986"/>
                  </a:lnTo>
                  <a:lnTo>
                    <a:pt x="772771" y="447484"/>
                  </a:lnTo>
                  <a:lnTo>
                    <a:pt x="662419" y="447484"/>
                  </a:lnTo>
                  <a:lnTo>
                    <a:pt x="651961" y="437489"/>
                  </a:lnTo>
                  <a:lnTo>
                    <a:pt x="514934" y="437489"/>
                  </a:lnTo>
                  <a:lnTo>
                    <a:pt x="500956" y="426590"/>
                  </a:lnTo>
                  <a:lnTo>
                    <a:pt x="485568" y="419674"/>
                  </a:lnTo>
                  <a:lnTo>
                    <a:pt x="469242" y="416040"/>
                  </a:lnTo>
                  <a:lnTo>
                    <a:pt x="452450" y="414985"/>
                  </a:lnTo>
                  <a:close/>
                </a:path>
                <a:path w="800100" h="1400175" extrusionOk="0">
                  <a:moveTo>
                    <a:pt x="719912" y="427481"/>
                  </a:moveTo>
                  <a:lnTo>
                    <a:pt x="704913" y="427481"/>
                  </a:lnTo>
                  <a:lnTo>
                    <a:pt x="699922" y="429983"/>
                  </a:lnTo>
                  <a:lnTo>
                    <a:pt x="689492" y="432720"/>
                  </a:lnTo>
                  <a:lnTo>
                    <a:pt x="680232" y="436862"/>
                  </a:lnTo>
                  <a:lnTo>
                    <a:pt x="671442" y="441940"/>
                  </a:lnTo>
                  <a:lnTo>
                    <a:pt x="662419" y="447484"/>
                  </a:lnTo>
                  <a:lnTo>
                    <a:pt x="772771" y="447484"/>
                  </a:lnTo>
                  <a:lnTo>
                    <a:pt x="734915" y="428107"/>
                  </a:lnTo>
                  <a:lnTo>
                    <a:pt x="727415" y="427560"/>
                  </a:lnTo>
                  <a:lnTo>
                    <a:pt x="719912" y="427481"/>
                  </a:lnTo>
                  <a:close/>
                </a:path>
                <a:path w="800100" h="1400175" extrusionOk="0">
                  <a:moveTo>
                    <a:pt x="589927" y="417487"/>
                  </a:moveTo>
                  <a:lnTo>
                    <a:pt x="570830" y="418853"/>
                  </a:lnTo>
                  <a:lnTo>
                    <a:pt x="551497" y="422797"/>
                  </a:lnTo>
                  <a:lnTo>
                    <a:pt x="532631" y="429086"/>
                  </a:lnTo>
                  <a:lnTo>
                    <a:pt x="514934" y="437489"/>
                  </a:lnTo>
                  <a:lnTo>
                    <a:pt x="651961" y="437489"/>
                  </a:lnTo>
                  <a:lnTo>
                    <a:pt x="647581" y="433303"/>
                  </a:lnTo>
                  <a:lnTo>
                    <a:pt x="629926" y="424046"/>
                  </a:lnTo>
                  <a:lnTo>
                    <a:pt x="610394" y="419009"/>
                  </a:lnTo>
                  <a:lnTo>
                    <a:pt x="589927" y="4174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8" name="object 18"/>
            <p:cNvSpPr/>
            <p:nvPr/>
          </p:nvSpPr>
          <p:spPr bwMode="auto">
            <a:xfrm>
              <a:off x="8968066" y="9804058"/>
              <a:ext cx="521334" cy="227329"/>
            </a:xfrm>
            <a:custGeom>
              <a:avLst/>
              <a:gdLst/>
              <a:ahLst/>
              <a:cxnLst/>
              <a:rect l="l" t="t" r="r" b="b"/>
              <a:pathLst>
                <a:path w="521334" h="227329" extrusionOk="0">
                  <a:moveTo>
                    <a:pt x="520801" y="0"/>
                  </a:moveTo>
                  <a:lnTo>
                    <a:pt x="0" y="227038"/>
                  </a:lnTo>
                  <a:lnTo>
                    <a:pt x="520801" y="0"/>
                  </a:lnTo>
                  <a:close/>
                </a:path>
              </a:pathLst>
            </a:custGeom>
            <a:solidFill>
              <a:srgbClr val="AADDF6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9" name="object 19"/>
            <p:cNvSpPr/>
            <p:nvPr/>
          </p:nvSpPr>
          <p:spPr bwMode="auto">
            <a:xfrm>
              <a:off x="8922486" y="9647504"/>
              <a:ext cx="763905" cy="640080"/>
            </a:xfrm>
            <a:custGeom>
              <a:avLst/>
              <a:gdLst/>
              <a:ahLst/>
              <a:cxnLst/>
              <a:rect l="l" t="t" r="r" b="b"/>
              <a:pathLst>
                <a:path w="763904" h="640079" extrusionOk="0">
                  <a:moveTo>
                    <a:pt x="763727" y="639495"/>
                  </a:moveTo>
                  <a:lnTo>
                    <a:pt x="569925" y="155003"/>
                  </a:lnTo>
                  <a:lnTo>
                    <a:pt x="550710" y="163385"/>
                  </a:lnTo>
                  <a:lnTo>
                    <a:pt x="484936" y="0"/>
                  </a:lnTo>
                  <a:lnTo>
                    <a:pt x="0" y="212471"/>
                  </a:lnTo>
                  <a:lnTo>
                    <a:pt x="60528" y="377113"/>
                  </a:lnTo>
                  <a:lnTo>
                    <a:pt x="42494" y="384975"/>
                  </a:lnTo>
                  <a:lnTo>
                    <a:pt x="134632" y="639495"/>
                  </a:lnTo>
                  <a:lnTo>
                    <a:pt x="157022" y="639495"/>
                  </a:lnTo>
                  <a:lnTo>
                    <a:pt x="742403" y="639495"/>
                  </a:lnTo>
                  <a:lnTo>
                    <a:pt x="763727" y="639495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0" name="object 20"/>
            <p:cNvSpPr/>
            <p:nvPr/>
          </p:nvSpPr>
          <p:spPr bwMode="auto">
            <a:xfrm>
              <a:off x="2858694" y="3322383"/>
              <a:ext cx="11487150" cy="6633209"/>
            </a:xfrm>
            <a:custGeom>
              <a:avLst/>
              <a:gdLst/>
              <a:ahLst/>
              <a:cxnLst/>
              <a:rect l="l" t="t" r="r" b="b"/>
              <a:pathLst>
                <a:path w="11487150" h="6633209" extrusionOk="0">
                  <a:moveTo>
                    <a:pt x="27622" y="4925390"/>
                  </a:moveTo>
                  <a:lnTo>
                    <a:pt x="0" y="4925390"/>
                  </a:lnTo>
                  <a:lnTo>
                    <a:pt x="0" y="5392699"/>
                  </a:lnTo>
                  <a:lnTo>
                    <a:pt x="27622" y="5392699"/>
                  </a:lnTo>
                  <a:lnTo>
                    <a:pt x="27622" y="4925390"/>
                  </a:lnTo>
                  <a:close/>
                </a:path>
                <a:path w="11487150" h="6633209" extrusionOk="0">
                  <a:moveTo>
                    <a:pt x="3269170" y="4454410"/>
                  </a:moveTo>
                  <a:lnTo>
                    <a:pt x="3241560" y="4454410"/>
                  </a:lnTo>
                  <a:lnTo>
                    <a:pt x="3241560" y="5400192"/>
                  </a:lnTo>
                  <a:lnTo>
                    <a:pt x="14757" y="5400192"/>
                  </a:lnTo>
                  <a:lnTo>
                    <a:pt x="14757" y="5427815"/>
                  </a:lnTo>
                  <a:lnTo>
                    <a:pt x="3253041" y="5427815"/>
                  </a:lnTo>
                  <a:lnTo>
                    <a:pt x="3253041" y="5412511"/>
                  </a:lnTo>
                  <a:lnTo>
                    <a:pt x="3269170" y="5412511"/>
                  </a:lnTo>
                  <a:lnTo>
                    <a:pt x="3269170" y="4454410"/>
                  </a:lnTo>
                  <a:close/>
                </a:path>
                <a:path w="11487150" h="6633209" extrusionOk="0">
                  <a:moveTo>
                    <a:pt x="4391787" y="4421073"/>
                  </a:moveTo>
                  <a:lnTo>
                    <a:pt x="3256800" y="4421073"/>
                  </a:lnTo>
                  <a:lnTo>
                    <a:pt x="3256800" y="4448695"/>
                  </a:lnTo>
                  <a:lnTo>
                    <a:pt x="4391787" y="4448695"/>
                  </a:lnTo>
                  <a:lnTo>
                    <a:pt x="4391787" y="4421073"/>
                  </a:lnTo>
                  <a:close/>
                </a:path>
                <a:path w="11487150" h="6633209" extrusionOk="0">
                  <a:moveTo>
                    <a:pt x="6171285" y="6610109"/>
                  </a:moveTo>
                  <a:lnTo>
                    <a:pt x="6169482" y="6600939"/>
                  </a:lnTo>
                  <a:lnTo>
                    <a:pt x="6164402" y="6592925"/>
                  </a:lnTo>
                  <a:lnTo>
                    <a:pt x="6156515" y="6587274"/>
                  </a:lnTo>
                  <a:lnTo>
                    <a:pt x="6146292" y="6585128"/>
                  </a:lnTo>
                  <a:lnTo>
                    <a:pt x="6137503" y="6586918"/>
                  </a:lnTo>
                  <a:lnTo>
                    <a:pt x="6130366" y="6591998"/>
                  </a:lnTo>
                  <a:lnTo>
                    <a:pt x="6125565" y="6599885"/>
                  </a:lnTo>
                  <a:lnTo>
                    <a:pt x="6123813" y="6610109"/>
                  </a:lnTo>
                  <a:lnTo>
                    <a:pt x="6125565" y="6618897"/>
                  </a:lnTo>
                  <a:lnTo>
                    <a:pt x="6130366" y="6626034"/>
                  </a:lnTo>
                  <a:lnTo>
                    <a:pt x="6137503" y="6630848"/>
                  </a:lnTo>
                  <a:lnTo>
                    <a:pt x="6146292" y="6632600"/>
                  </a:lnTo>
                  <a:lnTo>
                    <a:pt x="6156515" y="6630848"/>
                  </a:lnTo>
                  <a:lnTo>
                    <a:pt x="6164402" y="6626034"/>
                  </a:lnTo>
                  <a:lnTo>
                    <a:pt x="6169482" y="6618897"/>
                  </a:lnTo>
                  <a:lnTo>
                    <a:pt x="6171285" y="6610109"/>
                  </a:lnTo>
                  <a:close/>
                </a:path>
                <a:path w="11487150" h="6633209" extrusionOk="0">
                  <a:moveTo>
                    <a:pt x="9653410" y="1662811"/>
                  </a:moveTo>
                  <a:lnTo>
                    <a:pt x="8917216" y="1662811"/>
                  </a:lnTo>
                  <a:lnTo>
                    <a:pt x="8917216" y="1690433"/>
                  </a:lnTo>
                  <a:lnTo>
                    <a:pt x="9653410" y="1690433"/>
                  </a:lnTo>
                  <a:lnTo>
                    <a:pt x="9653410" y="1662811"/>
                  </a:lnTo>
                  <a:close/>
                </a:path>
                <a:path w="11487150" h="6633209" extrusionOk="0">
                  <a:moveTo>
                    <a:pt x="10292563" y="0"/>
                  </a:moveTo>
                  <a:lnTo>
                    <a:pt x="9642386" y="0"/>
                  </a:lnTo>
                  <a:lnTo>
                    <a:pt x="9642386" y="11887"/>
                  </a:lnTo>
                  <a:lnTo>
                    <a:pt x="9633496" y="11887"/>
                  </a:lnTo>
                  <a:lnTo>
                    <a:pt x="9633496" y="1653870"/>
                  </a:lnTo>
                  <a:lnTo>
                    <a:pt x="9661119" y="1653870"/>
                  </a:lnTo>
                  <a:lnTo>
                    <a:pt x="9661119" y="27622"/>
                  </a:lnTo>
                  <a:lnTo>
                    <a:pt x="10292563" y="27622"/>
                  </a:lnTo>
                  <a:lnTo>
                    <a:pt x="10292563" y="0"/>
                  </a:lnTo>
                  <a:close/>
                </a:path>
                <a:path w="11487150" h="6633209" extrusionOk="0">
                  <a:moveTo>
                    <a:pt x="11478654" y="5922772"/>
                  </a:moveTo>
                  <a:lnTo>
                    <a:pt x="9207627" y="5922772"/>
                  </a:lnTo>
                  <a:lnTo>
                    <a:pt x="9207627" y="4632363"/>
                  </a:lnTo>
                  <a:lnTo>
                    <a:pt x="9193212" y="4632363"/>
                  </a:lnTo>
                  <a:lnTo>
                    <a:pt x="9193212" y="4624616"/>
                  </a:lnTo>
                  <a:lnTo>
                    <a:pt x="8214385" y="4624616"/>
                  </a:lnTo>
                  <a:lnTo>
                    <a:pt x="8214385" y="4652238"/>
                  </a:lnTo>
                  <a:lnTo>
                    <a:pt x="9180004" y="4652238"/>
                  </a:lnTo>
                  <a:lnTo>
                    <a:pt x="9180004" y="5929922"/>
                  </a:lnTo>
                  <a:lnTo>
                    <a:pt x="9204261" y="5929922"/>
                  </a:lnTo>
                  <a:lnTo>
                    <a:pt x="9204261" y="5950394"/>
                  </a:lnTo>
                  <a:lnTo>
                    <a:pt x="11478654" y="5950394"/>
                  </a:lnTo>
                  <a:lnTo>
                    <a:pt x="11478654" y="5922772"/>
                  </a:lnTo>
                  <a:close/>
                </a:path>
                <a:path w="11487150" h="6633209" extrusionOk="0">
                  <a:moveTo>
                    <a:pt x="11486528" y="5455107"/>
                  </a:moveTo>
                  <a:lnTo>
                    <a:pt x="11458905" y="5455107"/>
                  </a:lnTo>
                  <a:lnTo>
                    <a:pt x="11458905" y="5922416"/>
                  </a:lnTo>
                  <a:lnTo>
                    <a:pt x="11486528" y="5922416"/>
                  </a:lnTo>
                  <a:lnTo>
                    <a:pt x="11486528" y="54551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-105764" y="7317852"/>
            <a:ext cx="59289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>
                <a:solidFill>
                  <a:schemeClr val="accent3"/>
                </a:solidFill>
                <a:latin typeface="Arial"/>
                <a:ea typeface="Times New Roman"/>
              </a:rPr>
              <a:t>Этап 1</a:t>
            </a:r>
            <a:endParaRPr/>
          </a:p>
          <a:p>
            <a:pPr>
              <a:defRPr/>
            </a:pPr>
            <a:r>
              <a:rPr lang="ru-RU" sz="1600" b="1">
                <a:solidFill>
                  <a:schemeClr val="bg1"/>
                </a:solidFill>
                <a:latin typeface="Arial"/>
                <a:ea typeface="Times New Roman"/>
              </a:rPr>
              <a:t>          Требования и ограничения — 11 октября</a:t>
            </a:r>
            <a:endParaRPr/>
          </a:p>
          <a:p>
            <a:pPr>
              <a:defRPr/>
            </a:pPr>
            <a:r>
              <a:rPr lang="ru-RU" sz="1600" b="1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           Анализ существующий решений — 15 октября</a:t>
            </a:r>
            <a:endParaRPr lang="ru-RU" sz="160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13225017" y="2671410"/>
            <a:ext cx="55882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ru-RU" sz="1600" b="1">
                <a:solidFill>
                  <a:schemeClr val="accent3"/>
                </a:solidFill>
                <a:latin typeface="Arial"/>
                <a:ea typeface="Times New Roman"/>
              </a:rPr>
              <a:t>Этап 2</a:t>
            </a:r>
            <a:endParaRPr/>
          </a:p>
          <a:p>
            <a:pPr>
              <a:defRPr/>
            </a:pPr>
            <a:r>
              <a:rPr lang="ru-RU" sz="1800" b="1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Концепция — 20 октября</a:t>
            </a:r>
            <a:endParaRPr lang="ru-RU" sz="1600" b="1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1800" b="1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Проектирование — 28 октября</a:t>
            </a:r>
            <a:endParaRPr lang="ru-RU" sz="180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r>
              <a:rPr lang="ru-RU" sz="1800" b="1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Создание программы — 10 ноября</a:t>
            </a:r>
            <a:endParaRPr lang="ru-RU" sz="180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12135035" y="7892657"/>
            <a:ext cx="558820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>
                <a:solidFill>
                  <a:schemeClr val="accent3"/>
                </a:solidFill>
                <a:latin typeface="Arial"/>
                <a:ea typeface="Times New Roman"/>
              </a:rPr>
              <a:t>Этап 3</a:t>
            </a:r>
            <a:endParaRPr/>
          </a:p>
          <a:p>
            <a:pPr algn="l">
              <a:defRPr/>
            </a:pPr>
            <a:r>
              <a:rPr lang="ru-RU" sz="1800" b="1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Тестирование и доработка — 15 ноября</a:t>
            </a:r>
            <a:endParaRPr/>
          </a:p>
          <a:p>
            <a:pPr algn="l">
              <a:defRPr/>
            </a:pPr>
            <a:r>
              <a:rPr lang="ru-RU" sz="1800" b="1">
                <a:solidFill>
                  <a:schemeClr val="bg1"/>
                </a:solidFill>
                <a:latin typeface="Arial"/>
                <a:ea typeface="Times New Roman"/>
              </a:rPr>
              <a:t>Защита проекта — 17 ноября</a:t>
            </a:r>
            <a:endParaRPr lang="ru-RU" sz="180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 bwMode="auto">
          <a:xfrm>
            <a:off x="1225329" y="3900606"/>
            <a:ext cx="3125470" cy="3122930"/>
          </a:xfrm>
          <a:custGeom>
            <a:avLst/>
            <a:gdLst/>
            <a:ahLst/>
            <a:cxnLst/>
            <a:rect l="l" t="t" r="r" b="b"/>
            <a:pathLst>
              <a:path w="3125470" h="3122929" extrusionOk="0">
                <a:moveTo>
                  <a:pt x="1562481" y="0"/>
                </a:moveTo>
                <a:lnTo>
                  <a:pt x="1513837" y="743"/>
                </a:lnTo>
                <a:lnTo>
                  <a:pt x="1465563" y="2961"/>
                </a:lnTo>
                <a:lnTo>
                  <a:pt x="1417679" y="6630"/>
                </a:lnTo>
                <a:lnTo>
                  <a:pt x="1370207" y="11730"/>
                </a:lnTo>
                <a:lnTo>
                  <a:pt x="1323168" y="18237"/>
                </a:lnTo>
                <a:lnTo>
                  <a:pt x="1276586" y="26132"/>
                </a:lnTo>
                <a:lnTo>
                  <a:pt x="1230480" y="35392"/>
                </a:lnTo>
                <a:lnTo>
                  <a:pt x="1184873" y="45995"/>
                </a:lnTo>
                <a:lnTo>
                  <a:pt x="1139786" y="57921"/>
                </a:lnTo>
                <a:lnTo>
                  <a:pt x="1095242" y="71146"/>
                </a:lnTo>
                <a:lnTo>
                  <a:pt x="1051261" y="85650"/>
                </a:lnTo>
                <a:lnTo>
                  <a:pt x="1007866" y="101411"/>
                </a:lnTo>
                <a:lnTo>
                  <a:pt x="965077" y="118407"/>
                </a:lnTo>
                <a:lnTo>
                  <a:pt x="922918" y="136617"/>
                </a:lnTo>
                <a:lnTo>
                  <a:pt x="881409" y="156018"/>
                </a:lnTo>
                <a:lnTo>
                  <a:pt x="840571" y="176590"/>
                </a:lnTo>
                <a:lnTo>
                  <a:pt x="800428" y="198310"/>
                </a:lnTo>
                <a:lnTo>
                  <a:pt x="761000" y="221157"/>
                </a:lnTo>
                <a:lnTo>
                  <a:pt x="722309" y="245110"/>
                </a:lnTo>
                <a:lnTo>
                  <a:pt x="684376" y="270146"/>
                </a:lnTo>
                <a:lnTo>
                  <a:pt x="647224" y="296244"/>
                </a:lnTo>
                <a:lnTo>
                  <a:pt x="610874" y="323382"/>
                </a:lnTo>
                <a:lnTo>
                  <a:pt x="575348" y="351539"/>
                </a:lnTo>
                <a:lnTo>
                  <a:pt x="540667" y="380693"/>
                </a:lnTo>
                <a:lnTo>
                  <a:pt x="506853" y="410822"/>
                </a:lnTo>
                <a:lnTo>
                  <a:pt x="473927" y="441904"/>
                </a:lnTo>
                <a:lnTo>
                  <a:pt x="441912" y="473919"/>
                </a:lnTo>
                <a:lnTo>
                  <a:pt x="410829" y="506844"/>
                </a:lnTo>
                <a:lnTo>
                  <a:pt x="380699" y="540657"/>
                </a:lnTo>
                <a:lnTo>
                  <a:pt x="351545" y="575338"/>
                </a:lnTo>
                <a:lnTo>
                  <a:pt x="323388" y="610864"/>
                </a:lnTo>
                <a:lnTo>
                  <a:pt x="296249" y="647213"/>
                </a:lnTo>
                <a:lnTo>
                  <a:pt x="270151" y="684365"/>
                </a:lnTo>
                <a:lnTo>
                  <a:pt x="245114" y="722296"/>
                </a:lnTo>
                <a:lnTo>
                  <a:pt x="221161" y="760987"/>
                </a:lnTo>
                <a:lnTo>
                  <a:pt x="198314" y="800414"/>
                </a:lnTo>
                <a:lnTo>
                  <a:pt x="176593" y="840557"/>
                </a:lnTo>
                <a:lnTo>
                  <a:pt x="156021" y="881394"/>
                </a:lnTo>
                <a:lnTo>
                  <a:pt x="136619" y="922902"/>
                </a:lnTo>
                <a:lnTo>
                  <a:pt x="118409" y="965061"/>
                </a:lnTo>
                <a:lnTo>
                  <a:pt x="101413" y="1007849"/>
                </a:lnTo>
                <a:lnTo>
                  <a:pt x="85652" y="1051243"/>
                </a:lnTo>
                <a:lnTo>
                  <a:pt x="71147" y="1095224"/>
                </a:lnTo>
                <a:lnTo>
                  <a:pt x="57922" y="1139767"/>
                </a:lnTo>
                <a:lnTo>
                  <a:pt x="45996" y="1184853"/>
                </a:lnTo>
                <a:lnTo>
                  <a:pt x="35393" y="1230459"/>
                </a:lnTo>
                <a:lnTo>
                  <a:pt x="26133" y="1276564"/>
                </a:lnTo>
                <a:lnTo>
                  <a:pt x="18238" y="1323147"/>
                </a:lnTo>
                <a:lnTo>
                  <a:pt x="11730" y="1370184"/>
                </a:lnTo>
                <a:lnTo>
                  <a:pt x="6630" y="1417655"/>
                </a:lnTo>
                <a:lnTo>
                  <a:pt x="2961" y="1465539"/>
                </a:lnTo>
                <a:lnTo>
                  <a:pt x="743" y="1513813"/>
                </a:lnTo>
                <a:lnTo>
                  <a:pt x="0" y="1562455"/>
                </a:lnTo>
                <a:lnTo>
                  <a:pt x="743" y="1610958"/>
                </a:lnTo>
                <a:lnTo>
                  <a:pt x="2961" y="1659098"/>
                </a:lnTo>
                <a:lnTo>
                  <a:pt x="6630" y="1706852"/>
                </a:lnTo>
                <a:lnTo>
                  <a:pt x="11730" y="1754199"/>
                </a:lnTo>
                <a:lnTo>
                  <a:pt x="18238" y="1801117"/>
                </a:lnTo>
                <a:lnTo>
                  <a:pt x="26133" y="1847585"/>
                </a:lnTo>
                <a:lnTo>
                  <a:pt x="35393" y="1893581"/>
                </a:lnTo>
                <a:lnTo>
                  <a:pt x="45996" y="1939082"/>
                </a:lnTo>
                <a:lnTo>
                  <a:pt x="57922" y="1984068"/>
                </a:lnTo>
                <a:lnTo>
                  <a:pt x="71147" y="2028516"/>
                </a:lnTo>
                <a:lnTo>
                  <a:pt x="85652" y="2072405"/>
                </a:lnTo>
                <a:lnTo>
                  <a:pt x="101413" y="2115713"/>
                </a:lnTo>
                <a:lnTo>
                  <a:pt x="118409" y="2158417"/>
                </a:lnTo>
                <a:lnTo>
                  <a:pt x="136619" y="2200498"/>
                </a:lnTo>
                <a:lnTo>
                  <a:pt x="156021" y="2241931"/>
                </a:lnTo>
                <a:lnTo>
                  <a:pt x="176593" y="2282697"/>
                </a:lnTo>
                <a:lnTo>
                  <a:pt x="198314" y="2322772"/>
                </a:lnTo>
                <a:lnTo>
                  <a:pt x="221161" y="2362136"/>
                </a:lnTo>
                <a:lnTo>
                  <a:pt x="245114" y="2400767"/>
                </a:lnTo>
                <a:lnTo>
                  <a:pt x="270151" y="2438642"/>
                </a:lnTo>
                <a:lnTo>
                  <a:pt x="296249" y="2475740"/>
                </a:lnTo>
                <a:lnTo>
                  <a:pt x="323388" y="2512040"/>
                </a:lnTo>
                <a:lnTo>
                  <a:pt x="351545" y="2547519"/>
                </a:lnTo>
                <a:lnTo>
                  <a:pt x="380699" y="2582156"/>
                </a:lnTo>
                <a:lnTo>
                  <a:pt x="410829" y="2615928"/>
                </a:lnTo>
                <a:lnTo>
                  <a:pt x="441912" y="2648815"/>
                </a:lnTo>
                <a:lnTo>
                  <a:pt x="473927" y="2680795"/>
                </a:lnTo>
                <a:lnTo>
                  <a:pt x="506853" y="2711845"/>
                </a:lnTo>
                <a:lnTo>
                  <a:pt x="540667" y="2741944"/>
                </a:lnTo>
                <a:lnTo>
                  <a:pt x="575348" y="2771070"/>
                </a:lnTo>
                <a:lnTo>
                  <a:pt x="610874" y="2799201"/>
                </a:lnTo>
                <a:lnTo>
                  <a:pt x="647224" y="2826317"/>
                </a:lnTo>
                <a:lnTo>
                  <a:pt x="684376" y="2852394"/>
                </a:lnTo>
                <a:lnTo>
                  <a:pt x="722309" y="2877411"/>
                </a:lnTo>
                <a:lnTo>
                  <a:pt x="761000" y="2901346"/>
                </a:lnTo>
                <a:lnTo>
                  <a:pt x="800428" y="2924178"/>
                </a:lnTo>
                <a:lnTo>
                  <a:pt x="840571" y="2945885"/>
                </a:lnTo>
                <a:lnTo>
                  <a:pt x="881409" y="2966445"/>
                </a:lnTo>
                <a:lnTo>
                  <a:pt x="922918" y="2985836"/>
                </a:lnTo>
                <a:lnTo>
                  <a:pt x="965077" y="3004036"/>
                </a:lnTo>
                <a:lnTo>
                  <a:pt x="1007866" y="3021025"/>
                </a:lnTo>
                <a:lnTo>
                  <a:pt x="1051261" y="3036779"/>
                </a:lnTo>
                <a:lnTo>
                  <a:pt x="1095242" y="3051278"/>
                </a:lnTo>
                <a:lnTo>
                  <a:pt x="1139786" y="3064499"/>
                </a:lnTo>
                <a:lnTo>
                  <a:pt x="1184873" y="3076421"/>
                </a:lnTo>
                <a:lnTo>
                  <a:pt x="1230480" y="3087021"/>
                </a:lnTo>
                <a:lnTo>
                  <a:pt x="1276586" y="3096279"/>
                </a:lnTo>
                <a:lnTo>
                  <a:pt x="1323168" y="3104173"/>
                </a:lnTo>
                <a:lnTo>
                  <a:pt x="1370207" y="3110680"/>
                </a:lnTo>
                <a:lnTo>
                  <a:pt x="1417679" y="3115779"/>
                </a:lnTo>
                <a:lnTo>
                  <a:pt x="1465563" y="3119448"/>
                </a:lnTo>
                <a:lnTo>
                  <a:pt x="1513837" y="3121665"/>
                </a:lnTo>
                <a:lnTo>
                  <a:pt x="1562481" y="3122409"/>
                </a:lnTo>
                <a:lnTo>
                  <a:pt x="1611123" y="3121803"/>
                </a:lnTo>
                <a:lnTo>
                  <a:pt x="1659397" y="3119719"/>
                </a:lnTo>
                <a:lnTo>
                  <a:pt x="1707280" y="3116177"/>
                </a:lnTo>
                <a:lnTo>
                  <a:pt x="1754752" y="3111201"/>
                </a:lnTo>
                <a:lnTo>
                  <a:pt x="1801789" y="3104811"/>
                </a:lnTo>
                <a:lnTo>
                  <a:pt x="1848372" y="3097029"/>
                </a:lnTo>
                <a:lnTo>
                  <a:pt x="1894477" y="3087878"/>
                </a:lnTo>
                <a:lnTo>
                  <a:pt x="1940083" y="3077378"/>
                </a:lnTo>
                <a:lnTo>
                  <a:pt x="1985169" y="3065553"/>
                </a:lnTo>
                <a:lnTo>
                  <a:pt x="2029713" y="3052422"/>
                </a:lnTo>
                <a:lnTo>
                  <a:pt x="2073694" y="3038009"/>
                </a:lnTo>
                <a:lnTo>
                  <a:pt x="2117088" y="3022334"/>
                </a:lnTo>
                <a:lnTo>
                  <a:pt x="2159876" y="3005421"/>
                </a:lnTo>
                <a:lnTo>
                  <a:pt x="2202036" y="2987289"/>
                </a:lnTo>
                <a:lnTo>
                  <a:pt x="2243544" y="2967962"/>
                </a:lnTo>
                <a:lnTo>
                  <a:pt x="2284381" y="2947461"/>
                </a:lnTo>
                <a:lnTo>
                  <a:pt x="2324524" y="2925808"/>
                </a:lnTo>
                <a:lnTo>
                  <a:pt x="2363952" y="2903024"/>
                </a:lnTo>
                <a:lnTo>
                  <a:pt x="2402643" y="2879131"/>
                </a:lnTo>
                <a:lnTo>
                  <a:pt x="2440575" y="2854151"/>
                </a:lnTo>
                <a:lnTo>
                  <a:pt x="2477727" y="2828107"/>
                </a:lnTo>
                <a:lnTo>
                  <a:pt x="2514077" y="2801018"/>
                </a:lnTo>
                <a:lnTo>
                  <a:pt x="2549603" y="2772908"/>
                </a:lnTo>
                <a:lnTo>
                  <a:pt x="2584284" y="2743798"/>
                </a:lnTo>
                <a:lnTo>
                  <a:pt x="2618098" y="2713710"/>
                </a:lnTo>
                <a:lnTo>
                  <a:pt x="2651023" y="2682666"/>
                </a:lnTo>
                <a:lnTo>
                  <a:pt x="2683038" y="2650687"/>
                </a:lnTo>
                <a:lnTo>
                  <a:pt x="2714121" y="2617794"/>
                </a:lnTo>
                <a:lnTo>
                  <a:pt x="2744250" y="2584011"/>
                </a:lnTo>
                <a:lnTo>
                  <a:pt x="2773404" y="2549359"/>
                </a:lnTo>
                <a:lnTo>
                  <a:pt x="2801562" y="2513858"/>
                </a:lnTo>
                <a:lnTo>
                  <a:pt x="2828700" y="2477532"/>
                </a:lnTo>
                <a:lnTo>
                  <a:pt x="2854798" y="2440402"/>
                </a:lnTo>
                <a:lnTo>
                  <a:pt x="2879835" y="2402490"/>
                </a:lnTo>
                <a:lnTo>
                  <a:pt x="2903788" y="2363817"/>
                </a:lnTo>
                <a:lnTo>
                  <a:pt x="2926635" y="2324405"/>
                </a:lnTo>
                <a:lnTo>
                  <a:pt x="2948356" y="2284276"/>
                </a:lnTo>
                <a:lnTo>
                  <a:pt x="2968928" y="2243452"/>
                </a:lnTo>
                <a:lnTo>
                  <a:pt x="2988329" y="2201954"/>
                </a:lnTo>
                <a:lnTo>
                  <a:pt x="3006539" y="2159805"/>
                </a:lnTo>
                <a:lnTo>
                  <a:pt x="3023536" y="2117026"/>
                </a:lnTo>
                <a:lnTo>
                  <a:pt x="3039297" y="2073638"/>
                </a:lnTo>
                <a:lnTo>
                  <a:pt x="3053801" y="2029664"/>
                </a:lnTo>
                <a:lnTo>
                  <a:pt x="3067027" y="1985125"/>
                </a:lnTo>
                <a:lnTo>
                  <a:pt x="3078952" y="1940044"/>
                </a:lnTo>
                <a:lnTo>
                  <a:pt x="3089556" y="1894441"/>
                </a:lnTo>
                <a:lnTo>
                  <a:pt x="3098816" y="1848338"/>
                </a:lnTo>
                <a:lnTo>
                  <a:pt x="3106711" y="1801758"/>
                </a:lnTo>
                <a:lnTo>
                  <a:pt x="3113219" y="1754722"/>
                </a:lnTo>
                <a:lnTo>
                  <a:pt x="3118318" y="1707252"/>
                </a:lnTo>
                <a:lnTo>
                  <a:pt x="3121987" y="1659370"/>
                </a:lnTo>
                <a:lnTo>
                  <a:pt x="3124205" y="1611097"/>
                </a:lnTo>
                <a:lnTo>
                  <a:pt x="3124949" y="1562455"/>
                </a:lnTo>
                <a:lnTo>
                  <a:pt x="3124159" y="1512746"/>
                </a:lnTo>
                <a:lnTo>
                  <a:pt x="3121800" y="1463239"/>
                </a:lnTo>
                <a:lnTo>
                  <a:pt x="3117886" y="1413967"/>
                </a:lnTo>
                <a:lnTo>
                  <a:pt x="3112431" y="1364964"/>
                </a:lnTo>
                <a:lnTo>
                  <a:pt x="3105449" y="1316263"/>
                </a:lnTo>
                <a:lnTo>
                  <a:pt x="3096956" y="1267898"/>
                </a:lnTo>
                <a:lnTo>
                  <a:pt x="3086964" y="1219902"/>
                </a:lnTo>
                <a:lnTo>
                  <a:pt x="3075490" y="1172309"/>
                </a:lnTo>
                <a:lnTo>
                  <a:pt x="3062547" y="1125154"/>
                </a:lnTo>
                <a:lnTo>
                  <a:pt x="3048150" y="1078468"/>
                </a:lnTo>
                <a:lnTo>
                  <a:pt x="3032312" y="1032287"/>
                </a:lnTo>
                <a:lnTo>
                  <a:pt x="3015049" y="986643"/>
                </a:lnTo>
                <a:lnTo>
                  <a:pt x="2996375" y="941570"/>
                </a:lnTo>
                <a:lnTo>
                  <a:pt x="2976304" y="897102"/>
                </a:lnTo>
                <a:lnTo>
                  <a:pt x="2954851" y="853272"/>
                </a:lnTo>
                <a:lnTo>
                  <a:pt x="2932030" y="810114"/>
                </a:lnTo>
                <a:lnTo>
                  <a:pt x="2907855" y="767662"/>
                </a:lnTo>
                <a:lnTo>
                  <a:pt x="2882341" y="725949"/>
                </a:lnTo>
                <a:lnTo>
                  <a:pt x="2855503" y="685009"/>
                </a:lnTo>
                <a:lnTo>
                  <a:pt x="2827354" y="644875"/>
                </a:lnTo>
                <a:lnTo>
                  <a:pt x="2797908" y="605582"/>
                </a:lnTo>
                <a:lnTo>
                  <a:pt x="2767182" y="567162"/>
                </a:lnTo>
                <a:lnTo>
                  <a:pt x="2735188" y="529649"/>
                </a:lnTo>
                <a:lnTo>
                  <a:pt x="2701942" y="493077"/>
                </a:lnTo>
                <a:lnTo>
                  <a:pt x="2667457" y="457479"/>
                </a:lnTo>
                <a:lnTo>
                  <a:pt x="2631859" y="422996"/>
                </a:lnTo>
                <a:lnTo>
                  <a:pt x="2595287" y="389750"/>
                </a:lnTo>
                <a:lnTo>
                  <a:pt x="2557774" y="357758"/>
                </a:lnTo>
                <a:lnTo>
                  <a:pt x="2519354" y="327032"/>
                </a:lnTo>
                <a:lnTo>
                  <a:pt x="2480060" y="297588"/>
                </a:lnTo>
                <a:lnTo>
                  <a:pt x="2439926" y="269440"/>
                </a:lnTo>
                <a:lnTo>
                  <a:pt x="2398986" y="242602"/>
                </a:lnTo>
                <a:lnTo>
                  <a:pt x="2357273" y="217089"/>
                </a:lnTo>
                <a:lnTo>
                  <a:pt x="2314821" y="192915"/>
                </a:lnTo>
                <a:lnTo>
                  <a:pt x="2271664" y="170094"/>
                </a:lnTo>
                <a:lnTo>
                  <a:pt x="2227834" y="148642"/>
                </a:lnTo>
                <a:lnTo>
                  <a:pt x="2183366" y="128571"/>
                </a:lnTo>
                <a:lnTo>
                  <a:pt x="2138293" y="109897"/>
                </a:lnTo>
                <a:lnTo>
                  <a:pt x="2092649" y="92635"/>
                </a:lnTo>
                <a:lnTo>
                  <a:pt x="2046468" y="76798"/>
                </a:lnTo>
                <a:lnTo>
                  <a:pt x="1999782" y="62401"/>
                </a:lnTo>
                <a:lnTo>
                  <a:pt x="1952626" y="49458"/>
                </a:lnTo>
                <a:lnTo>
                  <a:pt x="1905034" y="37984"/>
                </a:lnTo>
                <a:lnTo>
                  <a:pt x="1857038" y="27993"/>
                </a:lnTo>
                <a:lnTo>
                  <a:pt x="1808673" y="19499"/>
                </a:lnTo>
                <a:lnTo>
                  <a:pt x="1759972" y="12518"/>
                </a:lnTo>
                <a:lnTo>
                  <a:pt x="1710968" y="7063"/>
                </a:lnTo>
                <a:lnTo>
                  <a:pt x="1661696" y="3148"/>
                </a:lnTo>
                <a:lnTo>
                  <a:pt x="1612189" y="789"/>
                </a:lnTo>
                <a:lnTo>
                  <a:pt x="156248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 anchor="ctr"/>
          <a:lstStyle/>
          <a:p>
            <a:pPr algn="ctr">
              <a:defRPr/>
            </a:pPr>
            <a:r>
              <a:rPr lang="ru-RU" sz="2000" dirty="0">
                <a:latin typeface="Arial Black" panose="020B0A04020102020204" pitchFamily="34" charset="0"/>
              </a:rPr>
              <a:t>Использование системы</a:t>
            </a:r>
          </a:p>
          <a:p>
            <a:pPr algn="ctr">
              <a:defRPr/>
            </a:pPr>
            <a:r>
              <a:rPr lang="en-US" sz="2000" dirty="0">
                <a:latin typeface="Arial Black" panose="020B0A04020102020204" pitchFamily="34" charset="0"/>
              </a:rPr>
              <a:t>Linux Debian 12</a:t>
            </a:r>
            <a:endParaRPr sz="2000" dirty="0">
              <a:latin typeface="Arial Black" panose="020B0A04020102020204" pitchFamily="34" charset="0"/>
            </a:endParaRPr>
          </a:p>
        </p:txBody>
      </p:sp>
      <p:sp>
        <p:nvSpPr>
          <p:cNvPr id="3" name="object 3"/>
          <p:cNvSpPr/>
          <p:nvPr/>
        </p:nvSpPr>
        <p:spPr bwMode="auto">
          <a:xfrm>
            <a:off x="7157491" y="5149850"/>
            <a:ext cx="4017644" cy="4017644"/>
          </a:xfrm>
          <a:custGeom>
            <a:avLst/>
            <a:gdLst/>
            <a:ahLst/>
            <a:cxnLst/>
            <a:rect l="l" t="t" r="r" b="b"/>
            <a:pathLst>
              <a:path w="4017645" h="4017645" extrusionOk="0">
                <a:moveTo>
                  <a:pt x="2007489" y="0"/>
                </a:moveTo>
                <a:lnTo>
                  <a:pt x="1959470" y="457"/>
                </a:lnTo>
                <a:lnTo>
                  <a:pt x="1911725" y="2040"/>
                </a:lnTo>
                <a:lnTo>
                  <a:pt x="1864267" y="4734"/>
                </a:lnTo>
                <a:lnTo>
                  <a:pt x="1817108" y="8528"/>
                </a:lnTo>
                <a:lnTo>
                  <a:pt x="1770262" y="13409"/>
                </a:lnTo>
                <a:lnTo>
                  <a:pt x="1723740" y="19364"/>
                </a:lnTo>
                <a:lnTo>
                  <a:pt x="1677556" y="26380"/>
                </a:lnTo>
                <a:lnTo>
                  <a:pt x="1631721" y="34445"/>
                </a:lnTo>
                <a:lnTo>
                  <a:pt x="1586250" y="43546"/>
                </a:lnTo>
                <a:lnTo>
                  <a:pt x="1541153" y="53671"/>
                </a:lnTo>
                <a:lnTo>
                  <a:pt x="1496445" y="64807"/>
                </a:lnTo>
                <a:lnTo>
                  <a:pt x="1452137" y="76941"/>
                </a:lnTo>
                <a:lnTo>
                  <a:pt x="1408243" y="90060"/>
                </a:lnTo>
                <a:lnTo>
                  <a:pt x="1364774" y="104153"/>
                </a:lnTo>
                <a:lnTo>
                  <a:pt x="1321744" y="119205"/>
                </a:lnTo>
                <a:lnTo>
                  <a:pt x="1279165" y="135206"/>
                </a:lnTo>
                <a:lnTo>
                  <a:pt x="1237050" y="152141"/>
                </a:lnTo>
                <a:lnTo>
                  <a:pt x="1195412" y="169999"/>
                </a:lnTo>
                <a:lnTo>
                  <a:pt x="1154263" y="188766"/>
                </a:lnTo>
                <a:lnTo>
                  <a:pt x="1113615" y="208430"/>
                </a:lnTo>
                <a:lnTo>
                  <a:pt x="1073482" y="228979"/>
                </a:lnTo>
                <a:lnTo>
                  <a:pt x="1033876" y="250400"/>
                </a:lnTo>
                <a:lnTo>
                  <a:pt x="994810" y="272679"/>
                </a:lnTo>
                <a:lnTo>
                  <a:pt x="956297" y="295805"/>
                </a:lnTo>
                <a:lnTo>
                  <a:pt x="918348" y="319765"/>
                </a:lnTo>
                <a:lnTo>
                  <a:pt x="880977" y="344546"/>
                </a:lnTo>
                <a:lnTo>
                  <a:pt x="844196" y="370136"/>
                </a:lnTo>
                <a:lnTo>
                  <a:pt x="808018" y="396521"/>
                </a:lnTo>
                <a:lnTo>
                  <a:pt x="772456" y="423690"/>
                </a:lnTo>
                <a:lnTo>
                  <a:pt x="737523" y="451629"/>
                </a:lnTo>
                <a:lnTo>
                  <a:pt x="703230" y="480326"/>
                </a:lnTo>
                <a:lnTo>
                  <a:pt x="669591" y="509769"/>
                </a:lnTo>
                <a:lnTo>
                  <a:pt x="636618" y="539944"/>
                </a:lnTo>
                <a:lnTo>
                  <a:pt x="604323" y="570839"/>
                </a:lnTo>
                <a:lnTo>
                  <a:pt x="572721" y="602441"/>
                </a:lnTo>
                <a:lnTo>
                  <a:pt x="541822" y="634738"/>
                </a:lnTo>
                <a:lnTo>
                  <a:pt x="511641" y="667717"/>
                </a:lnTo>
                <a:lnTo>
                  <a:pt x="482189" y="701365"/>
                </a:lnTo>
                <a:lnTo>
                  <a:pt x="453479" y="735671"/>
                </a:lnTo>
                <a:lnTo>
                  <a:pt x="425524" y="770620"/>
                </a:lnTo>
                <a:lnTo>
                  <a:pt x="398336" y="806201"/>
                </a:lnTo>
                <a:lnTo>
                  <a:pt x="371928" y="842400"/>
                </a:lnTo>
                <a:lnTo>
                  <a:pt x="346313" y="879206"/>
                </a:lnTo>
                <a:lnTo>
                  <a:pt x="321503" y="916605"/>
                </a:lnTo>
                <a:lnTo>
                  <a:pt x="297512" y="954585"/>
                </a:lnTo>
                <a:lnTo>
                  <a:pt x="274351" y="993133"/>
                </a:lnTo>
                <a:lnTo>
                  <a:pt x="252033" y="1032237"/>
                </a:lnTo>
                <a:lnTo>
                  <a:pt x="230571" y="1071883"/>
                </a:lnTo>
                <a:lnTo>
                  <a:pt x="209978" y="1112060"/>
                </a:lnTo>
                <a:lnTo>
                  <a:pt x="190266" y="1152755"/>
                </a:lnTo>
                <a:lnTo>
                  <a:pt x="171448" y="1193954"/>
                </a:lnTo>
                <a:lnTo>
                  <a:pt x="153537" y="1235646"/>
                </a:lnTo>
                <a:lnTo>
                  <a:pt x="136544" y="1277818"/>
                </a:lnTo>
                <a:lnTo>
                  <a:pt x="120484" y="1320456"/>
                </a:lnTo>
                <a:lnTo>
                  <a:pt x="105368" y="1363549"/>
                </a:lnTo>
                <a:lnTo>
                  <a:pt x="91209" y="1407084"/>
                </a:lnTo>
                <a:lnTo>
                  <a:pt x="78020" y="1451047"/>
                </a:lnTo>
                <a:lnTo>
                  <a:pt x="65814" y="1495427"/>
                </a:lnTo>
                <a:lnTo>
                  <a:pt x="54602" y="1540211"/>
                </a:lnTo>
                <a:lnTo>
                  <a:pt x="44398" y="1585386"/>
                </a:lnTo>
                <a:lnTo>
                  <a:pt x="35215" y="1630940"/>
                </a:lnTo>
                <a:lnTo>
                  <a:pt x="27065" y="1676859"/>
                </a:lnTo>
                <a:lnTo>
                  <a:pt x="19960" y="1723132"/>
                </a:lnTo>
                <a:lnTo>
                  <a:pt x="13914" y="1769745"/>
                </a:lnTo>
                <a:lnTo>
                  <a:pt x="8938" y="1816686"/>
                </a:lnTo>
                <a:lnTo>
                  <a:pt x="5047" y="1863942"/>
                </a:lnTo>
                <a:lnTo>
                  <a:pt x="2251" y="1911501"/>
                </a:lnTo>
                <a:lnTo>
                  <a:pt x="564" y="1959350"/>
                </a:lnTo>
                <a:lnTo>
                  <a:pt x="0" y="2007476"/>
                </a:lnTo>
                <a:lnTo>
                  <a:pt x="458" y="2055602"/>
                </a:lnTo>
                <a:lnTo>
                  <a:pt x="2041" y="2103451"/>
                </a:lnTo>
                <a:lnTo>
                  <a:pt x="4736" y="2151010"/>
                </a:lnTo>
                <a:lnTo>
                  <a:pt x="8530" y="2198266"/>
                </a:lnTo>
                <a:lnTo>
                  <a:pt x="13412" y="2245208"/>
                </a:lnTo>
                <a:lnTo>
                  <a:pt x="19367" y="2291822"/>
                </a:lnTo>
                <a:lnTo>
                  <a:pt x="26384" y="2338095"/>
                </a:lnTo>
                <a:lnTo>
                  <a:pt x="34449" y="2384016"/>
                </a:lnTo>
                <a:lnTo>
                  <a:pt x="43551" y="2429571"/>
                </a:lnTo>
                <a:lnTo>
                  <a:pt x="53676" y="2474748"/>
                </a:lnTo>
                <a:lnTo>
                  <a:pt x="64812" y="2519534"/>
                </a:lnTo>
                <a:lnTo>
                  <a:pt x="76946" y="2563918"/>
                </a:lnTo>
                <a:lnTo>
                  <a:pt x="90066" y="2607885"/>
                </a:lnTo>
                <a:lnTo>
                  <a:pt x="104159" y="2651424"/>
                </a:lnTo>
                <a:lnTo>
                  <a:pt x="119212" y="2694521"/>
                </a:lnTo>
                <a:lnTo>
                  <a:pt x="135213" y="2737165"/>
                </a:lnTo>
                <a:lnTo>
                  <a:pt x="152148" y="2779343"/>
                </a:lnTo>
                <a:lnTo>
                  <a:pt x="170006" y="2821042"/>
                </a:lnTo>
                <a:lnTo>
                  <a:pt x="188774" y="2862249"/>
                </a:lnTo>
                <a:lnTo>
                  <a:pt x="208439" y="2902952"/>
                </a:lnTo>
                <a:lnTo>
                  <a:pt x="228988" y="2943139"/>
                </a:lnTo>
                <a:lnTo>
                  <a:pt x="250408" y="2982796"/>
                </a:lnTo>
                <a:lnTo>
                  <a:pt x="272688" y="3021911"/>
                </a:lnTo>
                <a:lnTo>
                  <a:pt x="295815" y="3060472"/>
                </a:lnTo>
                <a:lnTo>
                  <a:pt x="319775" y="3098466"/>
                </a:lnTo>
                <a:lnTo>
                  <a:pt x="344556" y="3135879"/>
                </a:lnTo>
                <a:lnTo>
                  <a:pt x="370146" y="3172701"/>
                </a:lnTo>
                <a:lnTo>
                  <a:pt x="396531" y="3208918"/>
                </a:lnTo>
                <a:lnTo>
                  <a:pt x="423700" y="3244517"/>
                </a:lnTo>
                <a:lnTo>
                  <a:pt x="451640" y="3279486"/>
                </a:lnTo>
                <a:lnTo>
                  <a:pt x="480337" y="3313813"/>
                </a:lnTo>
                <a:lnTo>
                  <a:pt x="509779" y="3347484"/>
                </a:lnTo>
                <a:lnTo>
                  <a:pt x="539955" y="3380487"/>
                </a:lnTo>
                <a:lnTo>
                  <a:pt x="570850" y="3412809"/>
                </a:lnTo>
                <a:lnTo>
                  <a:pt x="602452" y="3444439"/>
                </a:lnTo>
                <a:lnTo>
                  <a:pt x="634749" y="3475363"/>
                </a:lnTo>
                <a:lnTo>
                  <a:pt x="667728" y="3505568"/>
                </a:lnTo>
                <a:lnTo>
                  <a:pt x="701377" y="3535043"/>
                </a:lnTo>
                <a:lnTo>
                  <a:pt x="735682" y="3563774"/>
                </a:lnTo>
                <a:lnTo>
                  <a:pt x="770632" y="3591748"/>
                </a:lnTo>
                <a:lnTo>
                  <a:pt x="806212" y="3618954"/>
                </a:lnTo>
                <a:lnTo>
                  <a:pt x="842412" y="3645379"/>
                </a:lnTo>
                <a:lnTo>
                  <a:pt x="879218" y="3671010"/>
                </a:lnTo>
                <a:lnTo>
                  <a:pt x="916617" y="3695834"/>
                </a:lnTo>
                <a:lnTo>
                  <a:pt x="954597" y="3719839"/>
                </a:lnTo>
                <a:lnTo>
                  <a:pt x="993145" y="3743013"/>
                </a:lnTo>
                <a:lnTo>
                  <a:pt x="1032249" y="3765342"/>
                </a:lnTo>
                <a:lnTo>
                  <a:pt x="1071896" y="3786814"/>
                </a:lnTo>
                <a:lnTo>
                  <a:pt x="1112073" y="3807416"/>
                </a:lnTo>
                <a:lnTo>
                  <a:pt x="1152767" y="3827137"/>
                </a:lnTo>
                <a:lnTo>
                  <a:pt x="1193967" y="3845962"/>
                </a:lnTo>
                <a:lnTo>
                  <a:pt x="1235659" y="3863880"/>
                </a:lnTo>
                <a:lnTo>
                  <a:pt x="1277830" y="3880879"/>
                </a:lnTo>
                <a:lnTo>
                  <a:pt x="1320469" y="3896944"/>
                </a:lnTo>
                <a:lnTo>
                  <a:pt x="1363562" y="3912065"/>
                </a:lnTo>
                <a:lnTo>
                  <a:pt x="1407096" y="3926228"/>
                </a:lnTo>
                <a:lnTo>
                  <a:pt x="1451060" y="3939420"/>
                </a:lnTo>
                <a:lnTo>
                  <a:pt x="1495440" y="3951629"/>
                </a:lnTo>
                <a:lnTo>
                  <a:pt x="1540224" y="3962843"/>
                </a:lnTo>
                <a:lnTo>
                  <a:pt x="1585399" y="3973049"/>
                </a:lnTo>
                <a:lnTo>
                  <a:pt x="1630952" y="3982234"/>
                </a:lnTo>
                <a:lnTo>
                  <a:pt x="1676872" y="3990385"/>
                </a:lnTo>
                <a:lnTo>
                  <a:pt x="1723144" y="3997491"/>
                </a:lnTo>
                <a:lnTo>
                  <a:pt x="1769757" y="4003538"/>
                </a:lnTo>
                <a:lnTo>
                  <a:pt x="1816698" y="4008514"/>
                </a:lnTo>
                <a:lnTo>
                  <a:pt x="1863955" y="4012406"/>
                </a:lnTo>
                <a:lnTo>
                  <a:pt x="1911514" y="4015201"/>
                </a:lnTo>
                <a:lnTo>
                  <a:pt x="1959362" y="4016888"/>
                </a:lnTo>
                <a:lnTo>
                  <a:pt x="2007489" y="4017453"/>
                </a:lnTo>
                <a:lnTo>
                  <a:pt x="2055615" y="4016888"/>
                </a:lnTo>
                <a:lnTo>
                  <a:pt x="2103464" y="4015201"/>
                </a:lnTo>
                <a:lnTo>
                  <a:pt x="2151023" y="4012406"/>
                </a:lnTo>
                <a:lnTo>
                  <a:pt x="2198279" y="4008514"/>
                </a:lnTo>
                <a:lnTo>
                  <a:pt x="2245221" y="4003538"/>
                </a:lnTo>
                <a:lnTo>
                  <a:pt x="2291834" y="3997491"/>
                </a:lnTo>
                <a:lnTo>
                  <a:pt x="2338108" y="3990385"/>
                </a:lnTo>
                <a:lnTo>
                  <a:pt x="2384028" y="3982234"/>
                </a:lnTo>
                <a:lnTo>
                  <a:pt x="2429584" y="3973049"/>
                </a:lnTo>
                <a:lnTo>
                  <a:pt x="2474761" y="3962843"/>
                </a:lnTo>
                <a:lnTo>
                  <a:pt x="2519547" y="3951629"/>
                </a:lnTo>
                <a:lnTo>
                  <a:pt x="2563930" y="3939420"/>
                </a:lnTo>
                <a:lnTo>
                  <a:pt x="2607898" y="3926228"/>
                </a:lnTo>
                <a:lnTo>
                  <a:pt x="2651436" y="3912065"/>
                </a:lnTo>
                <a:lnTo>
                  <a:pt x="2694534" y="3896944"/>
                </a:lnTo>
                <a:lnTo>
                  <a:pt x="2737178" y="3880879"/>
                </a:lnTo>
                <a:lnTo>
                  <a:pt x="2779356" y="3863880"/>
                </a:lnTo>
                <a:lnTo>
                  <a:pt x="2821055" y="3845962"/>
                </a:lnTo>
                <a:lnTo>
                  <a:pt x="2862262" y="3827137"/>
                </a:lnTo>
                <a:lnTo>
                  <a:pt x="2902965" y="3807416"/>
                </a:lnTo>
                <a:lnTo>
                  <a:pt x="2943152" y="3786814"/>
                </a:lnTo>
                <a:lnTo>
                  <a:pt x="2982809" y="3765342"/>
                </a:lnTo>
                <a:lnTo>
                  <a:pt x="3021924" y="3743013"/>
                </a:lnTo>
                <a:lnTo>
                  <a:pt x="3060485" y="3719839"/>
                </a:lnTo>
                <a:lnTo>
                  <a:pt x="3098479" y="3695834"/>
                </a:lnTo>
                <a:lnTo>
                  <a:pt x="3135893" y="3671010"/>
                </a:lnTo>
                <a:lnTo>
                  <a:pt x="3172714" y="3645379"/>
                </a:lnTo>
                <a:lnTo>
                  <a:pt x="3208931" y="3618954"/>
                </a:lnTo>
                <a:lnTo>
                  <a:pt x="3244530" y="3591748"/>
                </a:lnTo>
                <a:lnTo>
                  <a:pt x="3279499" y="3563774"/>
                </a:lnTo>
                <a:lnTo>
                  <a:pt x="3313826" y="3535043"/>
                </a:lnTo>
                <a:lnTo>
                  <a:pt x="3347497" y="3505568"/>
                </a:lnTo>
                <a:lnTo>
                  <a:pt x="3380500" y="3475363"/>
                </a:lnTo>
                <a:lnTo>
                  <a:pt x="3412823" y="3444439"/>
                </a:lnTo>
                <a:lnTo>
                  <a:pt x="3444452" y="3412809"/>
                </a:lnTo>
                <a:lnTo>
                  <a:pt x="3475376" y="3380487"/>
                </a:lnTo>
                <a:lnTo>
                  <a:pt x="3505581" y="3347484"/>
                </a:lnTo>
                <a:lnTo>
                  <a:pt x="3535056" y="3313813"/>
                </a:lnTo>
                <a:lnTo>
                  <a:pt x="3563787" y="3279486"/>
                </a:lnTo>
                <a:lnTo>
                  <a:pt x="3591762" y="3244517"/>
                </a:lnTo>
                <a:lnTo>
                  <a:pt x="3618968" y="3208918"/>
                </a:lnTo>
                <a:lnTo>
                  <a:pt x="3645393" y="3172701"/>
                </a:lnTo>
                <a:lnTo>
                  <a:pt x="3671024" y="3135879"/>
                </a:lnTo>
                <a:lnTo>
                  <a:pt x="3695848" y="3098466"/>
                </a:lnTo>
                <a:lnTo>
                  <a:pt x="3719853" y="3060472"/>
                </a:lnTo>
                <a:lnTo>
                  <a:pt x="3743026" y="3021911"/>
                </a:lnTo>
                <a:lnTo>
                  <a:pt x="3765355" y="2982796"/>
                </a:lnTo>
                <a:lnTo>
                  <a:pt x="3786827" y="2943139"/>
                </a:lnTo>
                <a:lnTo>
                  <a:pt x="3807430" y="2902952"/>
                </a:lnTo>
                <a:lnTo>
                  <a:pt x="3827150" y="2862249"/>
                </a:lnTo>
                <a:lnTo>
                  <a:pt x="3845976" y="2821042"/>
                </a:lnTo>
                <a:lnTo>
                  <a:pt x="3863894" y="2779343"/>
                </a:lnTo>
                <a:lnTo>
                  <a:pt x="3880892" y="2737165"/>
                </a:lnTo>
                <a:lnTo>
                  <a:pt x="3896958" y="2694521"/>
                </a:lnTo>
                <a:lnTo>
                  <a:pt x="3912079" y="2651424"/>
                </a:lnTo>
                <a:lnTo>
                  <a:pt x="3926242" y="2607885"/>
                </a:lnTo>
                <a:lnTo>
                  <a:pt x="3939434" y="2563918"/>
                </a:lnTo>
                <a:lnTo>
                  <a:pt x="3951643" y="2519534"/>
                </a:lnTo>
                <a:lnTo>
                  <a:pt x="3962857" y="2474748"/>
                </a:lnTo>
                <a:lnTo>
                  <a:pt x="3973063" y="2429571"/>
                </a:lnTo>
                <a:lnTo>
                  <a:pt x="3982248" y="2384016"/>
                </a:lnTo>
                <a:lnTo>
                  <a:pt x="3990399" y="2338095"/>
                </a:lnTo>
                <a:lnTo>
                  <a:pt x="3997505" y="2291822"/>
                </a:lnTo>
                <a:lnTo>
                  <a:pt x="4003552" y="2245208"/>
                </a:lnTo>
                <a:lnTo>
                  <a:pt x="4008528" y="2198266"/>
                </a:lnTo>
                <a:lnTo>
                  <a:pt x="4012420" y="2151010"/>
                </a:lnTo>
                <a:lnTo>
                  <a:pt x="4015215" y="2103451"/>
                </a:lnTo>
                <a:lnTo>
                  <a:pt x="4016902" y="2055602"/>
                </a:lnTo>
                <a:lnTo>
                  <a:pt x="4017467" y="2007476"/>
                </a:lnTo>
                <a:lnTo>
                  <a:pt x="4016853" y="1957623"/>
                </a:lnTo>
                <a:lnTo>
                  <a:pt x="4015016" y="1907923"/>
                </a:lnTo>
                <a:lnTo>
                  <a:pt x="4011965" y="1858395"/>
                </a:lnTo>
                <a:lnTo>
                  <a:pt x="4007706" y="1809059"/>
                </a:lnTo>
                <a:lnTo>
                  <a:pt x="4002248" y="1759935"/>
                </a:lnTo>
                <a:lnTo>
                  <a:pt x="3995599" y="1711044"/>
                </a:lnTo>
                <a:lnTo>
                  <a:pt x="3987766" y="1662406"/>
                </a:lnTo>
                <a:lnTo>
                  <a:pt x="3978757" y="1614040"/>
                </a:lnTo>
                <a:lnTo>
                  <a:pt x="3968579" y="1565968"/>
                </a:lnTo>
                <a:lnTo>
                  <a:pt x="3957242" y="1518209"/>
                </a:lnTo>
                <a:lnTo>
                  <a:pt x="3944751" y="1470782"/>
                </a:lnTo>
                <a:lnTo>
                  <a:pt x="3931116" y="1423710"/>
                </a:lnTo>
                <a:lnTo>
                  <a:pt x="3916344" y="1377011"/>
                </a:lnTo>
                <a:lnTo>
                  <a:pt x="3900442" y="1330705"/>
                </a:lnTo>
                <a:lnTo>
                  <a:pt x="3883419" y="1284814"/>
                </a:lnTo>
                <a:lnTo>
                  <a:pt x="3865283" y="1239356"/>
                </a:lnTo>
                <a:lnTo>
                  <a:pt x="3846040" y="1194352"/>
                </a:lnTo>
                <a:lnTo>
                  <a:pt x="3825699" y="1149823"/>
                </a:lnTo>
                <a:lnTo>
                  <a:pt x="3804268" y="1105788"/>
                </a:lnTo>
                <a:lnTo>
                  <a:pt x="3781754" y="1062268"/>
                </a:lnTo>
                <a:lnTo>
                  <a:pt x="3758165" y="1019282"/>
                </a:lnTo>
                <a:lnTo>
                  <a:pt x="3733510" y="976852"/>
                </a:lnTo>
                <a:lnTo>
                  <a:pt x="3707795" y="934996"/>
                </a:lnTo>
                <a:lnTo>
                  <a:pt x="3681028" y="893735"/>
                </a:lnTo>
                <a:lnTo>
                  <a:pt x="3653218" y="853089"/>
                </a:lnTo>
                <a:lnTo>
                  <a:pt x="3624372" y="813079"/>
                </a:lnTo>
                <a:lnTo>
                  <a:pt x="3594498" y="773724"/>
                </a:lnTo>
                <a:lnTo>
                  <a:pt x="3563603" y="735045"/>
                </a:lnTo>
                <a:lnTo>
                  <a:pt x="3531696" y="697062"/>
                </a:lnTo>
                <a:lnTo>
                  <a:pt x="3498784" y="659795"/>
                </a:lnTo>
                <a:lnTo>
                  <a:pt x="3464876" y="623264"/>
                </a:lnTo>
                <a:lnTo>
                  <a:pt x="3429977" y="587489"/>
                </a:lnTo>
                <a:lnTo>
                  <a:pt x="3394194" y="552811"/>
                </a:lnTo>
                <a:lnTo>
                  <a:pt x="3357641" y="519094"/>
                </a:lnTo>
                <a:lnTo>
                  <a:pt x="3320339" y="486348"/>
                </a:lnTo>
                <a:lnTo>
                  <a:pt x="3282309" y="454581"/>
                </a:lnTo>
                <a:lnTo>
                  <a:pt x="3243573" y="423803"/>
                </a:lnTo>
                <a:lnTo>
                  <a:pt x="3204150" y="394023"/>
                </a:lnTo>
                <a:lnTo>
                  <a:pt x="3164064" y="365250"/>
                </a:lnTo>
                <a:lnTo>
                  <a:pt x="3123333" y="337493"/>
                </a:lnTo>
                <a:lnTo>
                  <a:pt x="3081981" y="310762"/>
                </a:lnTo>
                <a:lnTo>
                  <a:pt x="3040026" y="285065"/>
                </a:lnTo>
                <a:lnTo>
                  <a:pt x="2997492" y="260412"/>
                </a:lnTo>
                <a:lnTo>
                  <a:pt x="2954398" y="236812"/>
                </a:lnTo>
                <a:lnTo>
                  <a:pt x="2910765" y="214273"/>
                </a:lnTo>
                <a:lnTo>
                  <a:pt x="2866616" y="192806"/>
                </a:lnTo>
                <a:lnTo>
                  <a:pt x="2821970" y="172419"/>
                </a:lnTo>
                <a:lnTo>
                  <a:pt x="2776850" y="153122"/>
                </a:lnTo>
                <a:lnTo>
                  <a:pt x="2731275" y="134923"/>
                </a:lnTo>
                <a:lnTo>
                  <a:pt x="2685267" y="117832"/>
                </a:lnTo>
                <a:lnTo>
                  <a:pt x="2638848" y="101858"/>
                </a:lnTo>
                <a:lnTo>
                  <a:pt x="2592037" y="87010"/>
                </a:lnTo>
                <a:lnTo>
                  <a:pt x="2544857" y="73297"/>
                </a:lnTo>
                <a:lnTo>
                  <a:pt x="2497328" y="60728"/>
                </a:lnTo>
                <a:lnTo>
                  <a:pt x="2449471" y="49314"/>
                </a:lnTo>
                <a:lnTo>
                  <a:pt x="2401308" y="39061"/>
                </a:lnTo>
                <a:lnTo>
                  <a:pt x="2352859" y="29981"/>
                </a:lnTo>
                <a:lnTo>
                  <a:pt x="2304145" y="22082"/>
                </a:lnTo>
                <a:lnTo>
                  <a:pt x="2255188" y="15372"/>
                </a:lnTo>
                <a:lnTo>
                  <a:pt x="2206009" y="9863"/>
                </a:lnTo>
                <a:lnTo>
                  <a:pt x="2156628" y="5561"/>
                </a:lnTo>
                <a:lnTo>
                  <a:pt x="2107067" y="2477"/>
                </a:lnTo>
                <a:lnTo>
                  <a:pt x="2057347" y="621"/>
                </a:lnTo>
                <a:lnTo>
                  <a:pt x="2007489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object 4"/>
          <p:cNvSpPr/>
          <p:nvPr/>
        </p:nvSpPr>
        <p:spPr bwMode="auto">
          <a:xfrm>
            <a:off x="13243611" y="4117508"/>
            <a:ext cx="2837815" cy="2837815"/>
          </a:xfrm>
          <a:custGeom>
            <a:avLst/>
            <a:gdLst/>
            <a:ahLst/>
            <a:cxnLst/>
            <a:rect l="l" t="t" r="r" b="b"/>
            <a:pathLst>
              <a:path w="2837815" h="2837815" extrusionOk="0">
                <a:moveTo>
                  <a:pt x="1419987" y="0"/>
                </a:moveTo>
                <a:lnTo>
                  <a:pt x="1372118" y="789"/>
                </a:lnTo>
                <a:lnTo>
                  <a:pt x="1324648" y="3140"/>
                </a:lnTo>
                <a:lnTo>
                  <a:pt x="1277603" y="7029"/>
                </a:lnTo>
                <a:lnTo>
                  <a:pt x="1231007" y="12430"/>
                </a:lnTo>
                <a:lnTo>
                  <a:pt x="1184885" y="19319"/>
                </a:lnTo>
                <a:lnTo>
                  <a:pt x="1139261" y="27671"/>
                </a:lnTo>
                <a:lnTo>
                  <a:pt x="1094160" y="37462"/>
                </a:lnTo>
                <a:lnTo>
                  <a:pt x="1049608" y="48666"/>
                </a:lnTo>
                <a:lnTo>
                  <a:pt x="1005628" y="61259"/>
                </a:lnTo>
                <a:lnTo>
                  <a:pt x="962245" y="75216"/>
                </a:lnTo>
                <a:lnTo>
                  <a:pt x="919485" y="90513"/>
                </a:lnTo>
                <a:lnTo>
                  <a:pt x="877372" y="107124"/>
                </a:lnTo>
                <a:lnTo>
                  <a:pt x="835930" y="125026"/>
                </a:lnTo>
                <a:lnTo>
                  <a:pt x="795184" y="144192"/>
                </a:lnTo>
                <a:lnTo>
                  <a:pt x="755160" y="164599"/>
                </a:lnTo>
                <a:lnTo>
                  <a:pt x="715881" y="186222"/>
                </a:lnTo>
                <a:lnTo>
                  <a:pt x="677374" y="209036"/>
                </a:lnTo>
                <a:lnTo>
                  <a:pt x="639661" y="233016"/>
                </a:lnTo>
                <a:lnTo>
                  <a:pt x="602768" y="258138"/>
                </a:lnTo>
                <a:lnTo>
                  <a:pt x="566721" y="284377"/>
                </a:lnTo>
                <a:lnTo>
                  <a:pt x="531542" y="311708"/>
                </a:lnTo>
                <a:lnTo>
                  <a:pt x="497258" y="340106"/>
                </a:lnTo>
                <a:lnTo>
                  <a:pt x="463893" y="369547"/>
                </a:lnTo>
                <a:lnTo>
                  <a:pt x="431472" y="400005"/>
                </a:lnTo>
                <a:lnTo>
                  <a:pt x="400019" y="431457"/>
                </a:lnTo>
                <a:lnTo>
                  <a:pt x="369559" y="463877"/>
                </a:lnTo>
                <a:lnTo>
                  <a:pt x="340118" y="497241"/>
                </a:lnTo>
                <a:lnTo>
                  <a:pt x="311719" y="531525"/>
                </a:lnTo>
                <a:lnTo>
                  <a:pt x="284387" y="566702"/>
                </a:lnTo>
                <a:lnTo>
                  <a:pt x="258147" y="602749"/>
                </a:lnTo>
                <a:lnTo>
                  <a:pt x="233025" y="639640"/>
                </a:lnTo>
                <a:lnTo>
                  <a:pt x="209044" y="677352"/>
                </a:lnTo>
                <a:lnTo>
                  <a:pt x="186229" y="715859"/>
                </a:lnTo>
                <a:lnTo>
                  <a:pt x="164605" y="755136"/>
                </a:lnTo>
                <a:lnTo>
                  <a:pt x="144197" y="795159"/>
                </a:lnTo>
                <a:lnTo>
                  <a:pt x="125030" y="835904"/>
                </a:lnTo>
                <a:lnTo>
                  <a:pt x="107128" y="877345"/>
                </a:lnTo>
                <a:lnTo>
                  <a:pt x="90516" y="919457"/>
                </a:lnTo>
                <a:lnTo>
                  <a:pt x="75219" y="962216"/>
                </a:lnTo>
                <a:lnTo>
                  <a:pt x="61261" y="1005598"/>
                </a:lnTo>
                <a:lnTo>
                  <a:pt x="48668" y="1049577"/>
                </a:lnTo>
                <a:lnTo>
                  <a:pt x="37463" y="1094128"/>
                </a:lnTo>
                <a:lnTo>
                  <a:pt x="27672" y="1139228"/>
                </a:lnTo>
                <a:lnTo>
                  <a:pt x="19320" y="1184851"/>
                </a:lnTo>
                <a:lnTo>
                  <a:pt x="12430" y="1230972"/>
                </a:lnTo>
                <a:lnTo>
                  <a:pt x="7029" y="1277568"/>
                </a:lnTo>
                <a:lnTo>
                  <a:pt x="3140" y="1324612"/>
                </a:lnTo>
                <a:lnTo>
                  <a:pt x="789" y="1372080"/>
                </a:lnTo>
                <a:lnTo>
                  <a:pt x="0" y="1419948"/>
                </a:lnTo>
                <a:lnTo>
                  <a:pt x="796" y="1467817"/>
                </a:lnTo>
                <a:lnTo>
                  <a:pt x="3165" y="1515285"/>
                </a:lnTo>
                <a:lnTo>
                  <a:pt x="7029" y="1561897"/>
                </a:lnTo>
                <a:lnTo>
                  <a:pt x="12430" y="1608360"/>
                </a:lnTo>
                <a:lnTo>
                  <a:pt x="19320" y="1654355"/>
                </a:lnTo>
                <a:lnTo>
                  <a:pt x="27672" y="1699858"/>
                </a:lnTo>
                <a:lnTo>
                  <a:pt x="37463" y="1744842"/>
                </a:lnTo>
                <a:lnTo>
                  <a:pt x="48668" y="1789284"/>
                </a:lnTo>
                <a:lnTo>
                  <a:pt x="61261" y="1833158"/>
                </a:lnTo>
                <a:lnTo>
                  <a:pt x="75219" y="1876440"/>
                </a:lnTo>
                <a:lnTo>
                  <a:pt x="90516" y="1919105"/>
                </a:lnTo>
                <a:lnTo>
                  <a:pt x="107128" y="1961128"/>
                </a:lnTo>
                <a:lnTo>
                  <a:pt x="125030" y="2002483"/>
                </a:lnTo>
                <a:lnTo>
                  <a:pt x="144197" y="2043147"/>
                </a:lnTo>
                <a:lnTo>
                  <a:pt x="164605" y="2083095"/>
                </a:lnTo>
                <a:lnTo>
                  <a:pt x="186229" y="2122301"/>
                </a:lnTo>
                <a:lnTo>
                  <a:pt x="209044" y="2160740"/>
                </a:lnTo>
                <a:lnTo>
                  <a:pt x="233025" y="2198388"/>
                </a:lnTo>
                <a:lnTo>
                  <a:pt x="258147" y="2235221"/>
                </a:lnTo>
                <a:lnTo>
                  <a:pt x="284387" y="2271212"/>
                </a:lnTo>
                <a:lnTo>
                  <a:pt x="311719" y="2306337"/>
                </a:lnTo>
                <a:lnTo>
                  <a:pt x="340118" y="2340572"/>
                </a:lnTo>
                <a:lnTo>
                  <a:pt x="369559" y="2373891"/>
                </a:lnTo>
                <a:lnTo>
                  <a:pt x="400019" y="2406270"/>
                </a:lnTo>
                <a:lnTo>
                  <a:pt x="431472" y="2437684"/>
                </a:lnTo>
                <a:lnTo>
                  <a:pt x="463893" y="2468107"/>
                </a:lnTo>
                <a:lnTo>
                  <a:pt x="497258" y="2497516"/>
                </a:lnTo>
                <a:lnTo>
                  <a:pt x="531542" y="2525884"/>
                </a:lnTo>
                <a:lnTo>
                  <a:pt x="566721" y="2553188"/>
                </a:lnTo>
                <a:lnTo>
                  <a:pt x="602768" y="2579403"/>
                </a:lnTo>
                <a:lnTo>
                  <a:pt x="639661" y="2604503"/>
                </a:lnTo>
                <a:lnTo>
                  <a:pt x="677374" y="2628463"/>
                </a:lnTo>
                <a:lnTo>
                  <a:pt x="715881" y="2651260"/>
                </a:lnTo>
                <a:lnTo>
                  <a:pt x="755160" y="2672868"/>
                </a:lnTo>
                <a:lnTo>
                  <a:pt x="795184" y="2693261"/>
                </a:lnTo>
                <a:lnTo>
                  <a:pt x="835930" y="2712416"/>
                </a:lnTo>
                <a:lnTo>
                  <a:pt x="877372" y="2730308"/>
                </a:lnTo>
                <a:lnTo>
                  <a:pt x="919485" y="2746911"/>
                </a:lnTo>
                <a:lnTo>
                  <a:pt x="962245" y="2762200"/>
                </a:lnTo>
                <a:lnTo>
                  <a:pt x="1005628" y="2776152"/>
                </a:lnTo>
                <a:lnTo>
                  <a:pt x="1049608" y="2788740"/>
                </a:lnTo>
                <a:lnTo>
                  <a:pt x="1094160" y="2799941"/>
                </a:lnTo>
                <a:lnTo>
                  <a:pt x="1139261" y="2809729"/>
                </a:lnTo>
                <a:lnTo>
                  <a:pt x="1184885" y="2818079"/>
                </a:lnTo>
                <a:lnTo>
                  <a:pt x="1231007" y="2824966"/>
                </a:lnTo>
                <a:lnTo>
                  <a:pt x="1277603" y="2830367"/>
                </a:lnTo>
                <a:lnTo>
                  <a:pt x="1324648" y="2834255"/>
                </a:lnTo>
                <a:lnTo>
                  <a:pt x="1372118" y="2836606"/>
                </a:lnTo>
                <a:lnTo>
                  <a:pt x="1419987" y="2837395"/>
                </a:lnTo>
                <a:lnTo>
                  <a:pt x="1467703" y="2836756"/>
                </a:lnTo>
                <a:lnTo>
                  <a:pt x="1515026" y="2834549"/>
                </a:lnTo>
                <a:lnTo>
                  <a:pt x="1561931" y="2830798"/>
                </a:lnTo>
                <a:lnTo>
                  <a:pt x="1608393" y="2825529"/>
                </a:lnTo>
                <a:lnTo>
                  <a:pt x="1654387" y="2818766"/>
                </a:lnTo>
                <a:lnTo>
                  <a:pt x="1699889" y="2810535"/>
                </a:lnTo>
                <a:lnTo>
                  <a:pt x="1744872" y="2800860"/>
                </a:lnTo>
                <a:lnTo>
                  <a:pt x="1789313" y="2789765"/>
                </a:lnTo>
                <a:lnTo>
                  <a:pt x="1833187" y="2777277"/>
                </a:lnTo>
                <a:lnTo>
                  <a:pt x="1876468" y="2763419"/>
                </a:lnTo>
                <a:lnTo>
                  <a:pt x="1919133" y="2748217"/>
                </a:lnTo>
                <a:lnTo>
                  <a:pt x="1961155" y="2731696"/>
                </a:lnTo>
                <a:lnTo>
                  <a:pt x="2002511" y="2713879"/>
                </a:lnTo>
                <a:lnTo>
                  <a:pt x="2043174" y="2694793"/>
                </a:lnTo>
                <a:lnTo>
                  <a:pt x="2083122" y="2674462"/>
                </a:lnTo>
                <a:lnTo>
                  <a:pt x="2122328" y="2652911"/>
                </a:lnTo>
                <a:lnTo>
                  <a:pt x="2160767" y="2630164"/>
                </a:lnTo>
                <a:lnTo>
                  <a:pt x="2198415" y="2606247"/>
                </a:lnTo>
                <a:lnTo>
                  <a:pt x="2235248" y="2581185"/>
                </a:lnTo>
                <a:lnTo>
                  <a:pt x="2271239" y="2555001"/>
                </a:lnTo>
                <a:lnTo>
                  <a:pt x="2306365" y="2527722"/>
                </a:lnTo>
                <a:lnTo>
                  <a:pt x="2340600" y="2499373"/>
                </a:lnTo>
                <a:lnTo>
                  <a:pt x="2373919" y="2469977"/>
                </a:lnTo>
                <a:lnTo>
                  <a:pt x="2406299" y="2439559"/>
                </a:lnTo>
                <a:lnTo>
                  <a:pt x="2437712" y="2408146"/>
                </a:lnTo>
                <a:lnTo>
                  <a:pt x="2468136" y="2375761"/>
                </a:lnTo>
                <a:lnTo>
                  <a:pt x="2497545" y="2342429"/>
                </a:lnTo>
                <a:lnTo>
                  <a:pt x="2525914" y="2308175"/>
                </a:lnTo>
                <a:lnTo>
                  <a:pt x="2553219" y="2273025"/>
                </a:lnTo>
                <a:lnTo>
                  <a:pt x="2579434" y="2237003"/>
                </a:lnTo>
                <a:lnTo>
                  <a:pt x="2604534" y="2200133"/>
                </a:lnTo>
                <a:lnTo>
                  <a:pt x="2628495" y="2162441"/>
                </a:lnTo>
                <a:lnTo>
                  <a:pt x="2651293" y="2123951"/>
                </a:lnTo>
                <a:lnTo>
                  <a:pt x="2672901" y="2084689"/>
                </a:lnTo>
                <a:lnTo>
                  <a:pt x="2693295" y="2044679"/>
                </a:lnTo>
                <a:lnTo>
                  <a:pt x="2712450" y="2003946"/>
                </a:lnTo>
                <a:lnTo>
                  <a:pt x="2730342" y="1962516"/>
                </a:lnTo>
                <a:lnTo>
                  <a:pt x="2746946" y="1920412"/>
                </a:lnTo>
                <a:lnTo>
                  <a:pt x="2762236" y="1877659"/>
                </a:lnTo>
                <a:lnTo>
                  <a:pt x="2776188" y="1834284"/>
                </a:lnTo>
                <a:lnTo>
                  <a:pt x="2788777" y="1790309"/>
                </a:lnTo>
                <a:lnTo>
                  <a:pt x="2799977" y="1745761"/>
                </a:lnTo>
                <a:lnTo>
                  <a:pt x="2809766" y="1700664"/>
                </a:lnTo>
                <a:lnTo>
                  <a:pt x="2818116" y="1655043"/>
                </a:lnTo>
                <a:lnTo>
                  <a:pt x="2825004" y="1608923"/>
                </a:lnTo>
                <a:lnTo>
                  <a:pt x="2830405" y="1562329"/>
                </a:lnTo>
                <a:lnTo>
                  <a:pt x="2834308" y="1514991"/>
                </a:lnTo>
                <a:lnTo>
                  <a:pt x="2836647" y="1467666"/>
                </a:lnTo>
                <a:lnTo>
                  <a:pt x="2837434" y="1419948"/>
                </a:lnTo>
                <a:lnTo>
                  <a:pt x="2836586" y="1370802"/>
                </a:lnTo>
                <a:lnTo>
                  <a:pt x="2834054" y="1321866"/>
                </a:lnTo>
                <a:lnTo>
                  <a:pt x="2829856" y="1273182"/>
                </a:lnTo>
                <a:lnTo>
                  <a:pt x="2824008" y="1224791"/>
                </a:lnTo>
                <a:lnTo>
                  <a:pt x="2816528" y="1176732"/>
                </a:lnTo>
                <a:lnTo>
                  <a:pt x="2807432" y="1129047"/>
                </a:lnTo>
                <a:lnTo>
                  <a:pt x="2796739" y="1081776"/>
                </a:lnTo>
                <a:lnTo>
                  <a:pt x="2784466" y="1034960"/>
                </a:lnTo>
                <a:lnTo>
                  <a:pt x="2770629" y="988640"/>
                </a:lnTo>
                <a:lnTo>
                  <a:pt x="2755245" y="942857"/>
                </a:lnTo>
                <a:lnTo>
                  <a:pt x="2738333" y="897650"/>
                </a:lnTo>
                <a:lnTo>
                  <a:pt x="2719909" y="853061"/>
                </a:lnTo>
                <a:lnTo>
                  <a:pt x="2699991" y="809130"/>
                </a:lnTo>
                <a:lnTo>
                  <a:pt x="2678595" y="765899"/>
                </a:lnTo>
                <a:lnTo>
                  <a:pt x="2655739" y="723407"/>
                </a:lnTo>
                <a:lnTo>
                  <a:pt x="2631441" y="681696"/>
                </a:lnTo>
                <a:lnTo>
                  <a:pt x="2605716" y="640805"/>
                </a:lnTo>
                <a:lnTo>
                  <a:pt x="2578584" y="600777"/>
                </a:lnTo>
                <a:lnTo>
                  <a:pt x="2550060" y="561651"/>
                </a:lnTo>
                <a:lnTo>
                  <a:pt x="2520162" y="523468"/>
                </a:lnTo>
                <a:lnTo>
                  <a:pt x="2488908" y="486269"/>
                </a:lnTo>
                <a:lnTo>
                  <a:pt x="2456314" y="450094"/>
                </a:lnTo>
                <a:lnTo>
                  <a:pt x="2422398" y="414985"/>
                </a:lnTo>
                <a:lnTo>
                  <a:pt x="2385690" y="379565"/>
                </a:lnTo>
                <a:lnTo>
                  <a:pt x="2347846" y="345590"/>
                </a:lnTo>
                <a:lnTo>
                  <a:pt x="2308911" y="313081"/>
                </a:lnTo>
                <a:lnTo>
                  <a:pt x="2268928" y="282057"/>
                </a:lnTo>
                <a:lnTo>
                  <a:pt x="2227941" y="252537"/>
                </a:lnTo>
                <a:lnTo>
                  <a:pt x="2185994" y="224541"/>
                </a:lnTo>
                <a:lnTo>
                  <a:pt x="2143131" y="198090"/>
                </a:lnTo>
                <a:lnTo>
                  <a:pt x="2099394" y="173202"/>
                </a:lnTo>
                <a:lnTo>
                  <a:pt x="2054829" y="149897"/>
                </a:lnTo>
                <a:lnTo>
                  <a:pt x="2009479" y="128196"/>
                </a:lnTo>
                <a:lnTo>
                  <a:pt x="1963388" y="108118"/>
                </a:lnTo>
                <a:lnTo>
                  <a:pt x="1916599" y="89682"/>
                </a:lnTo>
                <a:lnTo>
                  <a:pt x="1869157" y="72908"/>
                </a:lnTo>
                <a:lnTo>
                  <a:pt x="1821104" y="57817"/>
                </a:lnTo>
                <a:lnTo>
                  <a:pt x="1772486" y="44427"/>
                </a:lnTo>
                <a:lnTo>
                  <a:pt x="1723345" y="32758"/>
                </a:lnTo>
                <a:lnTo>
                  <a:pt x="1673726" y="22831"/>
                </a:lnTo>
                <a:lnTo>
                  <a:pt x="1623672" y="14664"/>
                </a:lnTo>
                <a:lnTo>
                  <a:pt x="1573228" y="8278"/>
                </a:lnTo>
                <a:lnTo>
                  <a:pt x="1522436" y="3692"/>
                </a:lnTo>
                <a:lnTo>
                  <a:pt x="1471341" y="926"/>
                </a:lnTo>
                <a:lnTo>
                  <a:pt x="1419987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5" name="object 5"/>
          <p:cNvPicPr/>
          <p:nvPr/>
        </p:nvPicPr>
        <p:blipFill>
          <a:blip r:embed="rId2"/>
          <a:stretch/>
        </p:blipFill>
        <p:spPr bwMode="auto">
          <a:xfrm>
            <a:off x="8677502" y="6892505"/>
            <a:ext cx="209448" cy="2094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/>
          <a:stretch/>
        </p:blipFill>
        <p:spPr bwMode="auto">
          <a:xfrm>
            <a:off x="9024077" y="6172505"/>
            <a:ext cx="215794" cy="21490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 bwMode="auto">
          <a:xfrm>
            <a:off x="9024077" y="6657505"/>
            <a:ext cx="215899" cy="215265"/>
          </a:xfrm>
          <a:custGeom>
            <a:avLst/>
            <a:gdLst/>
            <a:ahLst/>
            <a:cxnLst/>
            <a:rect l="l" t="t" r="r" b="b"/>
            <a:pathLst>
              <a:path w="215900" h="215265" extrusionOk="0">
                <a:moveTo>
                  <a:pt x="105863" y="0"/>
                </a:moveTo>
                <a:lnTo>
                  <a:pt x="62670" y="8826"/>
                </a:lnTo>
                <a:lnTo>
                  <a:pt x="29333" y="32299"/>
                </a:lnTo>
                <a:lnTo>
                  <a:pt x="7795" y="65906"/>
                </a:lnTo>
                <a:lnTo>
                  <a:pt x="0" y="105135"/>
                </a:lnTo>
                <a:lnTo>
                  <a:pt x="7890" y="145473"/>
                </a:lnTo>
                <a:lnTo>
                  <a:pt x="33409" y="182410"/>
                </a:lnTo>
                <a:lnTo>
                  <a:pt x="68693" y="207094"/>
                </a:lnTo>
                <a:lnTo>
                  <a:pt x="105863" y="214909"/>
                </a:lnTo>
                <a:lnTo>
                  <a:pt x="145876" y="207254"/>
                </a:lnTo>
                <a:lnTo>
                  <a:pt x="180502" y="185542"/>
                </a:lnTo>
                <a:lnTo>
                  <a:pt x="205291" y="151649"/>
                </a:lnTo>
                <a:lnTo>
                  <a:pt x="215794" y="107454"/>
                </a:lnTo>
                <a:lnTo>
                  <a:pt x="207401" y="65359"/>
                </a:lnTo>
                <a:lnTo>
                  <a:pt x="184251" y="31234"/>
                </a:lnTo>
                <a:lnTo>
                  <a:pt x="149389" y="8354"/>
                </a:lnTo>
                <a:lnTo>
                  <a:pt x="105863" y="0"/>
                </a:lnTo>
                <a:close/>
              </a:path>
            </a:pathLst>
          </a:custGeom>
          <a:solidFill>
            <a:srgbClr val="0E2A47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8" name="object 8"/>
          <p:cNvSpPr/>
          <p:nvPr/>
        </p:nvSpPr>
        <p:spPr bwMode="auto">
          <a:xfrm>
            <a:off x="9024077" y="7085000"/>
            <a:ext cx="215899" cy="215265"/>
          </a:xfrm>
          <a:custGeom>
            <a:avLst/>
            <a:gdLst/>
            <a:ahLst/>
            <a:cxnLst/>
            <a:rect l="l" t="t" r="r" b="b"/>
            <a:pathLst>
              <a:path w="215900" h="215265" extrusionOk="0">
                <a:moveTo>
                  <a:pt x="105863" y="0"/>
                </a:moveTo>
                <a:lnTo>
                  <a:pt x="62670" y="8827"/>
                </a:lnTo>
                <a:lnTo>
                  <a:pt x="29333" y="32300"/>
                </a:lnTo>
                <a:lnTo>
                  <a:pt x="7795" y="65908"/>
                </a:lnTo>
                <a:lnTo>
                  <a:pt x="0" y="105139"/>
                </a:lnTo>
                <a:lnTo>
                  <a:pt x="7890" y="145481"/>
                </a:lnTo>
                <a:lnTo>
                  <a:pt x="33409" y="182422"/>
                </a:lnTo>
                <a:lnTo>
                  <a:pt x="68693" y="207100"/>
                </a:lnTo>
                <a:lnTo>
                  <a:pt x="105863" y="214909"/>
                </a:lnTo>
                <a:lnTo>
                  <a:pt x="145876" y="207256"/>
                </a:lnTo>
                <a:lnTo>
                  <a:pt x="180502" y="185547"/>
                </a:lnTo>
                <a:lnTo>
                  <a:pt x="205291" y="151655"/>
                </a:lnTo>
                <a:lnTo>
                  <a:pt x="215794" y="107454"/>
                </a:lnTo>
                <a:lnTo>
                  <a:pt x="207401" y="65365"/>
                </a:lnTo>
                <a:lnTo>
                  <a:pt x="184251" y="31238"/>
                </a:lnTo>
                <a:lnTo>
                  <a:pt x="149389" y="8356"/>
                </a:lnTo>
                <a:lnTo>
                  <a:pt x="105863" y="0"/>
                </a:lnTo>
                <a:close/>
              </a:path>
            </a:pathLst>
          </a:custGeom>
          <a:solidFill>
            <a:srgbClr val="0E2A47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9" name="object 9"/>
          <p:cNvPicPr/>
          <p:nvPr/>
        </p:nvPicPr>
        <p:blipFill>
          <a:blip r:embed="rId4"/>
          <a:stretch/>
        </p:blipFill>
        <p:spPr bwMode="auto">
          <a:xfrm>
            <a:off x="9372497" y="6892505"/>
            <a:ext cx="214909" cy="20944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/>
          <a:stretch/>
        </p:blipFill>
        <p:spPr bwMode="auto">
          <a:xfrm>
            <a:off x="8675832" y="7327507"/>
            <a:ext cx="209526" cy="21489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/>
          <a:stretch/>
        </p:blipFill>
        <p:spPr bwMode="auto">
          <a:xfrm>
            <a:off x="8312587" y="7327506"/>
            <a:ext cx="214852" cy="21489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/>
          <a:stretch/>
        </p:blipFill>
        <p:spPr bwMode="auto">
          <a:xfrm>
            <a:off x="9373334" y="7327507"/>
            <a:ext cx="209525" cy="21489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/>
          <a:stretch/>
        </p:blipFill>
        <p:spPr bwMode="auto">
          <a:xfrm>
            <a:off x="9755836" y="7327507"/>
            <a:ext cx="209522" cy="21489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/>
          <a:stretch/>
        </p:blipFill>
        <p:spPr bwMode="auto">
          <a:xfrm>
            <a:off x="8304999" y="6892505"/>
            <a:ext cx="214909" cy="20944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0"/>
          <a:stretch/>
        </p:blipFill>
        <p:spPr bwMode="auto">
          <a:xfrm>
            <a:off x="9754996" y="6892505"/>
            <a:ext cx="214909" cy="209448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 bwMode="auto">
          <a:xfrm>
            <a:off x="9025832" y="6657505"/>
            <a:ext cx="209550" cy="215265"/>
          </a:xfrm>
          <a:custGeom>
            <a:avLst/>
            <a:gdLst/>
            <a:ahLst/>
            <a:cxnLst/>
            <a:rect l="l" t="t" r="r" b="b"/>
            <a:pathLst>
              <a:path w="209550" h="215265" extrusionOk="0">
                <a:moveTo>
                  <a:pt x="106648" y="0"/>
                </a:moveTo>
                <a:lnTo>
                  <a:pt x="63426" y="8826"/>
                </a:lnTo>
                <a:lnTo>
                  <a:pt x="29994" y="32299"/>
                </a:lnTo>
                <a:lnTo>
                  <a:pt x="8227" y="65906"/>
                </a:lnTo>
                <a:lnTo>
                  <a:pt x="0" y="105135"/>
                </a:lnTo>
                <a:lnTo>
                  <a:pt x="7188" y="145473"/>
                </a:lnTo>
                <a:lnTo>
                  <a:pt x="31668" y="182410"/>
                </a:lnTo>
                <a:lnTo>
                  <a:pt x="66974" y="207094"/>
                </a:lnTo>
                <a:lnTo>
                  <a:pt x="104147" y="214909"/>
                </a:lnTo>
                <a:lnTo>
                  <a:pt x="144186" y="207254"/>
                </a:lnTo>
                <a:lnTo>
                  <a:pt x="178832" y="185542"/>
                </a:lnTo>
                <a:lnTo>
                  <a:pt x="203634" y="151649"/>
                </a:lnTo>
                <a:lnTo>
                  <a:pt x="209531" y="126845"/>
                </a:lnTo>
                <a:lnTo>
                  <a:pt x="209531" y="84238"/>
                </a:lnTo>
                <a:lnTo>
                  <a:pt x="205782" y="65359"/>
                </a:lnTo>
                <a:lnTo>
                  <a:pt x="182893" y="31234"/>
                </a:lnTo>
                <a:lnTo>
                  <a:pt x="148755" y="8354"/>
                </a:lnTo>
                <a:lnTo>
                  <a:pt x="106648" y="0"/>
                </a:lnTo>
                <a:close/>
              </a:path>
            </a:pathLst>
          </a:custGeom>
          <a:solidFill>
            <a:srgbClr val="0E2A47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7" name="object 17"/>
          <p:cNvSpPr/>
          <p:nvPr/>
        </p:nvSpPr>
        <p:spPr bwMode="auto">
          <a:xfrm>
            <a:off x="8305000" y="6182499"/>
            <a:ext cx="1664970" cy="1360170"/>
          </a:xfrm>
          <a:custGeom>
            <a:avLst/>
            <a:gdLst/>
            <a:ahLst/>
            <a:cxnLst/>
            <a:rect l="l" t="t" r="r" b="b"/>
            <a:pathLst>
              <a:path w="1664970" h="1360170" extrusionOk="0">
                <a:moveTo>
                  <a:pt x="930351" y="986751"/>
                </a:moveTo>
                <a:lnTo>
                  <a:pt x="926604" y="967867"/>
                </a:lnTo>
                <a:lnTo>
                  <a:pt x="903719" y="933742"/>
                </a:lnTo>
                <a:lnTo>
                  <a:pt x="869581" y="910869"/>
                </a:lnTo>
                <a:lnTo>
                  <a:pt x="827468" y="902512"/>
                </a:lnTo>
                <a:lnTo>
                  <a:pt x="784250" y="911339"/>
                </a:lnTo>
                <a:lnTo>
                  <a:pt x="750824" y="934808"/>
                </a:lnTo>
                <a:lnTo>
                  <a:pt x="729056" y="968413"/>
                </a:lnTo>
                <a:lnTo>
                  <a:pt x="720826" y="1007643"/>
                </a:lnTo>
                <a:lnTo>
                  <a:pt x="728014" y="1047991"/>
                </a:lnTo>
                <a:lnTo>
                  <a:pt x="752487" y="1084935"/>
                </a:lnTo>
                <a:lnTo>
                  <a:pt x="787793" y="1109611"/>
                </a:lnTo>
                <a:lnTo>
                  <a:pt x="824966" y="1117422"/>
                </a:lnTo>
                <a:lnTo>
                  <a:pt x="865009" y="1109764"/>
                </a:lnTo>
                <a:lnTo>
                  <a:pt x="899655" y="1088059"/>
                </a:lnTo>
                <a:lnTo>
                  <a:pt x="924458" y="1054163"/>
                </a:lnTo>
                <a:lnTo>
                  <a:pt x="930351" y="1029360"/>
                </a:lnTo>
                <a:lnTo>
                  <a:pt x="930351" y="986751"/>
                </a:lnTo>
                <a:close/>
              </a:path>
              <a:path w="1664970" h="1360170" extrusionOk="0">
                <a:moveTo>
                  <a:pt x="1664030" y="815174"/>
                </a:moveTo>
                <a:lnTo>
                  <a:pt x="1655800" y="775919"/>
                </a:lnTo>
                <a:lnTo>
                  <a:pt x="1634032" y="742302"/>
                </a:lnTo>
                <a:lnTo>
                  <a:pt x="1600593" y="718820"/>
                </a:lnTo>
                <a:lnTo>
                  <a:pt x="1557375" y="709980"/>
                </a:lnTo>
                <a:lnTo>
                  <a:pt x="1547609" y="710450"/>
                </a:lnTo>
                <a:lnTo>
                  <a:pt x="1537373" y="711860"/>
                </a:lnTo>
                <a:lnTo>
                  <a:pt x="1527136" y="714209"/>
                </a:lnTo>
                <a:lnTo>
                  <a:pt x="1517383" y="717486"/>
                </a:lnTo>
                <a:lnTo>
                  <a:pt x="994918" y="194995"/>
                </a:lnTo>
                <a:lnTo>
                  <a:pt x="929932" y="129997"/>
                </a:lnTo>
                <a:lnTo>
                  <a:pt x="931760" y="122110"/>
                </a:lnTo>
                <a:lnTo>
                  <a:pt x="933361" y="113753"/>
                </a:lnTo>
                <a:lnTo>
                  <a:pt x="934504" y="105397"/>
                </a:lnTo>
                <a:lnTo>
                  <a:pt x="934935" y="97497"/>
                </a:lnTo>
                <a:lnTo>
                  <a:pt x="923048" y="54851"/>
                </a:lnTo>
                <a:lnTo>
                  <a:pt x="898055" y="24384"/>
                </a:lnTo>
                <a:lnTo>
                  <a:pt x="864616" y="6096"/>
                </a:lnTo>
                <a:lnTo>
                  <a:pt x="827430" y="0"/>
                </a:lnTo>
                <a:lnTo>
                  <a:pt x="790600" y="6096"/>
                </a:lnTo>
                <a:lnTo>
                  <a:pt x="757745" y="24384"/>
                </a:lnTo>
                <a:lnTo>
                  <a:pt x="732866" y="54851"/>
                </a:lnTo>
                <a:lnTo>
                  <a:pt x="719950" y="97497"/>
                </a:lnTo>
                <a:lnTo>
                  <a:pt x="720026" y="105435"/>
                </a:lnTo>
                <a:lnTo>
                  <a:pt x="720572" y="114071"/>
                </a:lnTo>
                <a:lnTo>
                  <a:pt x="722045" y="123164"/>
                </a:lnTo>
                <a:lnTo>
                  <a:pt x="724941" y="132499"/>
                </a:lnTo>
                <a:lnTo>
                  <a:pt x="147485" y="717486"/>
                </a:lnTo>
                <a:lnTo>
                  <a:pt x="136626" y="714171"/>
                </a:lnTo>
                <a:lnTo>
                  <a:pt x="126238" y="711555"/>
                </a:lnTo>
                <a:lnTo>
                  <a:pt x="115836" y="709409"/>
                </a:lnTo>
                <a:lnTo>
                  <a:pt x="104990" y="707491"/>
                </a:lnTo>
                <a:lnTo>
                  <a:pt x="68897" y="713790"/>
                </a:lnTo>
                <a:lnTo>
                  <a:pt x="37490" y="731558"/>
                </a:lnTo>
                <a:lnTo>
                  <a:pt x="13589" y="759167"/>
                </a:lnTo>
                <a:lnTo>
                  <a:pt x="0" y="794981"/>
                </a:lnTo>
                <a:lnTo>
                  <a:pt x="1676" y="843381"/>
                </a:lnTo>
                <a:lnTo>
                  <a:pt x="22809" y="884047"/>
                </a:lnTo>
                <a:lnTo>
                  <a:pt x="59397" y="912050"/>
                </a:lnTo>
                <a:lnTo>
                  <a:pt x="107492" y="922477"/>
                </a:lnTo>
                <a:lnTo>
                  <a:pt x="148120" y="914120"/>
                </a:lnTo>
                <a:lnTo>
                  <a:pt x="181203" y="891603"/>
                </a:lnTo>
                <a:lnTo>
                  <a:pt x="203962" y="858761"/>
                </a:lnTo>
                <a:lnTo>
                  <a:pt x="213639" y="819442"/>
                </a:lnTo>
                <a:lnTo>
                  <a:pt x="207479" y="777481"/>
                </a:lnTo>
                <a:lnTo>
                  <a:pt x="266687" y="717486"/>
                </a:lnTo>
                <a:lnTo>
                  <a:pt x="782434" y="194995"/>
                </a:lnTo>
                <a:lnTo>
                  <a:pt x="793673" y="199732"/>
                </a:lnTo>
                <a:lnTo>
                  <a:pt x="804926" y="202819"/>
                </a:lnTo>
                <a:lnTo>
                  <a:pt x="816178" y="204495"/>
                </a:lnTo>
                <a:lnTo>
                  <a:pt x="827430" y="205003"/>
                </a:lnTo>
                <a:lnTo>
                  <a:pt x="838669" y="204495"/>
                </a:lnTo>
                <a:lnTo>
                  <a:pt x="849922" y="202819"/>
                </a:lnTo>
                <a:lnTo>
                  <a:pt x="861174" y="199732"/>
                </a:lnTo>
                <a:lnTo>
                  <a:pt x="872426" y="194995"/>
                </a:lnTo>
                <a:lnTo>
                  <a:pt x="1457388" y="777481"/>
                </a:lnTo>
                <a:lnTo>
                  <a:pt x="1454099" y="786904"/>
                </a:lnTo>
                <a:lnTo>
                  <a:pt x="1451762" y="796556"/>
                </a:lnTo>
                <a:lnTo>
                  <a:pt x="1450352" y="806665"/>
                </a:lnTo>
                <a:lnTo>
                  <a:pt x="1449895" y="817486"/>
                </a:lnTo>
                <a:lnTo>
                  <a:pt x="1458950" y="861669"/>
                </a:lnTo>
                <a:lnTo>
                  <a:pt x="1483004" y="895299"/>
                </a:lnTo>
                <a:lnTo>
                  <a:pt x="1517370" y="916279"/>
                </a:lnTo>
                <a:lnTo>
                  <a:pt x="1557375" y="922477"/>
                </a:lnTo>
                <a:lnTo>
                  <a:pt x="1577517" y="920610"/>
                </a:lnTo>
                <a:lnTo>
                  <a:pt x="1596745" y="914984"/>
                </a:lnTo>
                <a:lnTo>
                  <a:pt x="1615020" y="905611"/>
                </a:lnTo>
                <a:lnTo>
                  <a:pt x="1632369" y="892479"/>
                </a:lnTo>
                <a:lnTo>
                  <a:pt x="1656842" y="855535"/>
                </a:lnTo>
                <a:lnTo>
                  <a:pt x="1664030" y="815174"/>
                </a:lnTo>
                <a:close/>
              </a:path>
              <a:path w="1664970" h="1360170" extrusionOk="0">
                <a:moveTo>
                  <a:pt x="1664500" y="1268412"/>
                </a:moveTo>
                <a:lnTo>
                  <a:pt x="1660918" y="1224000"/>
                </a:lnTo>
                <a:lnTo>
                  <a:pt x="1640052" y="1184859"/>
                </a:lnTo>
                <a:lnTo>
                  <a:pt x="1605280" y="1156652"/>
                </a:lnTo>
                <a:lnTo>
                  <a:pt x="1559953" y="1144981"/>
                </a:lnTo>
                <a:lnTo>
                  <a:pt x="1557451" y="1144981"/>
                </a:lnTo>
                <a:lnTo>
                  <a:pt x="1526743" y="1149515"/>
                </a:lnTo>
                <a:lnTo>
                  <a:pt x="1499311" y="1162481"/>
                </a:lnTo>
                <a:lnTo>
                  <a:pt x="1476578" y="1182941"/>
                </a:lnTo>
                <a:lnTo>
                  <a:pt x="1459953" y="1209967"/>
                </a:lnTo>
                <a:lnTo>
                  <a:pt x="1272451" y="1209967"/>
                </a:lnTo>
                <a:lnTo>
                  <a:pt x="1263154" y="1192237"/>
                </a:lnTo>
                <a:lnTo>
                  <a:pt x="1250569" y="1176858"/>
                </a:lnTo>
                <a:lnTo>
                  <a:pt x="1235189" y="1164272"/>
                </a:lnTo>
                <a:lnTo>
                  <a:pt x="1217460" y="1154976"/>
                </a:lnTo>
                <a:lnTo>
                  <a:pt x="1217460" y="912482"/>
                </a:lnTo>
                <a:lnTo>
                  <a:pt x="1251204" y="890041"/>
                </a:lnTo>
                <a:lnTo>
                  <a:pt x="1272336" y="860425"/>
                </a:lnTo>
                <a:lnTo>
                  <a:pt x="1281569" y="826770"/>
                </a:lnTo>
                <a:lnTo>
                  <a:pt x="1279639" y="792187"/>
                </a:lnTo>
                <a:lnTo>
                  <a:pt x="1267282" y="759841"/>
                </a:lnTo>
                <a:lnTo>
                  <a:pt x="1245222" y="732866"/>
                </a:lnTo>
                <a:lnTo>
                  <a:pt x="1214208" y="714375"/>
                </a:lnTo>
                <a:lnTo>
                  <a:pt x="1174965" y="707504"/>
                </a:lnTo>
                <a:lnTo>
                  <a:pt x="1134986" y="714476"/>
                </a:lnTo>
                <a:lnTo>
                  <a:pt x="1103630" y="733209"/>
                </a:lnTo>
                <a:lnTo>
                  <a:pt x="1081532" y="760501"/>
                </a:lnTo>
                <a:lnTo>
                  <a:pt x="1069340" y="793127"/>
                </a:lnTo>
                <a:lnTo>
                  <a:pt x="1067676" y="827862"/>
                </a:lnTo>
                <a:lnTo>
                  <a:pt x="1077226" y="861479"/>
                </a:lnTo>
                <a:lnTo>
                  <a:pt x="1098600" y="890765"/>
                </a:lnTo>
                <a:lnTo>
                  <a:pt x="1132459" y="912482"/>
                </a:lnTo>
                <a:lnTo>
                  <a:pt x="1132459" y="1154976"/>
                </a:lnTo>
                <a:lnTo>
                  <a:pt x="1114717" y="1164272"/>
                </a:lnTo>
                <a:lnTo>
                  <a:pt x="1099337" y="1176858"/>
                </a:lnTo>
                <a:lnTo>
                  <a:pt x="1086751" y="1192237"/>
                </a:lnTo>
                <a:lnTo>
                  <a:pt x="1077468" y="1209967"/>
                </a:lnTo>
                <a:lnTo>
                  <a:pt x="574979" y="1209967"/>
                </a:lnTo>
                <a:lnTo>
                  <a:pt x="565670" y="1192237"/>
                </a:lnTo>
                <a:lnTo>
                  <a:pt x="553097" y="1176858"/>
                </a:lnTo>
                <a:lnTo>
                  <a:pt x="537705" y="1164272"/>
                </a:lnTo>
                <a:lnTo>
                  <a:pt x="519976" y="1154976"/>
                </a:lnTo>
                <a:lnTo>
                  <a:pt x="519976" y="912482"/>
                </a:lnTo>
                <a:lnTo>
                  <a:pt x="553732" y="890041"/>
                </a:lnTo>
                <a:lnTo>
                  <a:pt x="574852" y="860425"/>
                </a:lnTo>
                <a:lnTo>
                  <a:pt x="584085" y="826770"/>
                </a:lnTo>
                <a:lnTo>
                  <a:pt x="582168" y="792187"/>
                </a:lnTo>
                <a:lnTo>
                  <a:pt x="569798" y="759841"/>
                </a:lnTo>
                <a:lnTo>
                  <a:pt x="547751" y="732866"/>
                </a:lnTo>
                <a:lnTo>
                  <a:pt x="516724" y="714375"/>
                </a:lnTo>
                <a:lnTo>
                  <a:pt x="477481" y="707504"/>
                </a:lnTo>
                <a:lnTo>
                  <a:pt x="437502" y="714476"/>
                </a:lnTo>
                <a:lnTo>
                  <a:pt x="406146" y="733209"/>
                </a:lnTo>
                <a:lnTo>
                  <a:pt x="384048" y="760501"/>
                </a:lnTo>
                <a:lnTo>
                  <a:pt x="371856" y="793127"/>
                </a:lnTo>
                <a:lnTo>
                  <a:pt x="370205" y="827862"/>
                </a:lnTo>
                <a:lnTo>
                  <a:pt x="379742" y="861479"/>
                </a:lnTo>
                <a:lnTo>
                  <a:pt x="401116" y="890765"/>
                </a:lnTo>
                <a:lnTo>
                  <a:pt x="434987" y="912482"/>
                </a:lnTo>
                <a:lnTo>
                  <a:pt x="434987" y="1154976"/>
                </a:lnTo>
                <a:lnTo>
                  <a:pt x="417245" y="1164272"/>
                </a:lnTo>
                <a:lnTo>
                  <a:pt x="401866" y="1176858"/>
                </a:lnTo>
                <a:lnTo>
                  <a:pt x="389280" y="1192237"/>
                </a:lnTo>
                <a:lnTo>
                  <a:pt x="379984" y="1209967"/>
                </a:lnTo>
                <a:lnTo>
                  <a:pt x="212496" y="1209967"/>
                </a:lnTo>
                <a:lnTo>
                  <a:pt x="194437" y="1180833"/>
                </a:lnTo>
                <a:lnTo>
                  <a:pt x="171234" y="1160602"/>
                </a:lnTo>
                <a:lnTo>
                  <a:pt x="144284" y="1148816"/>
                </a:lnTo>
                <a:lnTo>
                  <a:pt x="114998" y="1144981"/>
                </a:lnTo>
                <a:lnTo>
                  <a:pt x="74993" y="1152296"/>
                </a:lnTo>
                <a:lnTo>
                  <a:pt x="40614" y="1173416"/>
                </a:lnTo>
                <a:lnTo>
                  <a:pt x="16548" y="1207211"/>
                </a:lnTo>
                <a:lnTo>
                  <a:pt x="7493" y="1252474"/>
                </a:lnTo>
                <a:lnTo>
                  <a:pt x="16903" y="1297749"/>
                </a:lnTo>
                <a:lnTo>
                  <a:pt x="41554" y="1331531"/>
                </a:lnTo>
                <a:lnTo>
                  <a:pt x="76047" y="1352664"/>
                </a:lnTo>
                <a:lnTo>
                  <a:pt x="114998" y="1359966"/>
                </a:lnTo>
                <a:lnTo>
                  <a:pt x="144284" y="1356144"/>
                </a:lnTo>
                <a:lnTo>
                  <a:pt x="171234" y="1344345"/>
                </a:lnTo>
                <a:lnTo>
                  <a:pt x="194437" y="1324114"/>
                </a:lnTo>
                <a:lnTo>
                  <a:pt x="212496" y="1294968"/>
                </a:lnTo>
                <a:lnTo>
                  <a:pt x="379984" y="1294968"/>
                </a:lnTo>
                <a:lnTo>
                  <a:pt x="398030" y="1322666"/>
                </a:lnTo>
                <a:lnTo>
                  <a:pt x="421233" y="1342161"/>
                </a:lnTo>
                <a:lnTo>
                  <a:pt x="448183" y="1353680"/>
                </a:lnTo>
                <a:lnTo>
                  <a:pt x="477481" y="1357464"/>
                </a:lnTo>
                <a:lnTo>
                  <a:pt x="507123" y="1353680"/>
                </a:lnTo>
                <a:lnTo>
                  <a:pt x="534670" y="1342161"/>
                </a:lnTo>
                <a:lnTo>
                  <a:pt x="557987" y="1322666"/>
                </a:lnTo>
                <a:lnTo>
                  <a:pt x="574979" y="1294968"/>
                </a:lnTo>
                <a:lnTo>
                  <a:pt x="1077468" y="1294968"/>
                </a:lnTo>
                <a:lnTo>
                  <a:pt x="1094447" y="1322666"/>
                </a:lnTo>
                <a:lnTo>
                  <a:pt x="1117777" y="1342161"/>
                </a:lnTo>
                <a:lnTo>
                  <a:pt x="1145311" y="1353680"/>
                </a:lnTo>
                <a:lnTo>
                  <a:pt x="1174965" y="1357464"/>
                </a:lnTo>
                <a:lnTo>
                  <a:pt x="1204607" y="1353680"/>
                </a:lnTo>
                <a:lnTo>
                  <a:pt x="1232141" y="1342161"/>
                </a:lnTo>
                <a:lnTo>
                  <a:pt x="1255458" y="1322666"/>
                </a:lnTo>
                <a:lnTo>
                  <a:pt x="1272451" y="1294968"/>
                </a:lnTo>
                <a:lnTo>
                  <a:pt x="1459953" y="1294968"/>
                </a:lnTo>
                <a:lnTo>
                  <a:pt x="1476933" y="1323060"/>
                </a:lnTo>
                <a:lnTo>
                  <a:pt x="1500263" y="1343406"/>
                </a:lnTo>
                <a:lnTo>
                  <a:pt x="1527797" y="1355788"/>
                </a:lnTo>
                <a:lnTo>
                  <a:pt x="1557451" y="1359966"/>
                </a:lnTo>
                <a:lnTo>
                  <a:pt x="1583105" y="1357122"/>
                </a:lnTo>
                <a:lnTo>
                  <a:pt x="1607134" y="1348409"/>
                </a:lnTo>
                <a:lnTo>
                  <a:pt x="1628813" y="1333601"/>
                </a:lnTo>
                <a:lnTo>
                  <a:pt x="1647444" y="1312468"/>
                </a:lnTo>
                <a:lnTo>
                  <a:pt x="1654213" y="1294968"/>
                </a:lnTo>
                <a:lnTo>
                  <a:pt x="1664500" y="1268412"/>
                </a:lnTo>
                <a:close/>
              </a:path>
            </a:pathLst>
          </a:custGeom>
          <a:solidFill>
            <a:srgbClr val="0E2A47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7" name="object 27"/>
          <p:cNvSpPr txBox="1"/>
          <p:nvPr/>
        </p:nvSpPr>
        <p:spPr bwMode="auto">
          <a:xfrm>
            <a:off x="7054304" y="4154383"/>
            <a:ext cx="4166360" cy="841897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065" marR="5080" algn="ctr">
              <a:lnSpc>
                <a:spcPct val="84500"/>
              </a:lnSpc>
              <a:spcBef>
                <a:spcPts val="445"/>
              </a:spcBef>
              <a:defRPr/>
            </a:pPr>
            <a:r>
              <a:rPr lang="ru-RU" sz="6000" b="1" i="0" dirty="0">
                <a:solidFill>
                  <a:schemeClr val="bg1"/>
                </a:solidFill>
                <a:latin typeface="Roboto"/>
              </a:rPr>
              <a:t>Команда!</a:t>
            </a:r>
            <a:endParaRPr sz="6000" b="1" dirty="0">
              <a:solidFill>
                <a:schemeClr val="bg1"/>
              </a:solidFill>
              <a:latin typeface="Roboto Lt"/>
              <a:cs typeface="Roboto Lt"/>
            </a:endParaRPr>
          </a:p>
        </p:txBody>
      </p:sp>
      <p:sp>
        <p:nvSpPr>
          <p:cNvPr id="28" name="object 28"/>
          <p:cNvSpPr txBox="1"/>
          <p:nvPr/>
        </p:nvSpPr>
        <p:spPr bwMode="auto">
          <a:xfrm>
            <a:off x="12975043" y="7118650"/>
            <a:ext cx="3245357" cy="2538899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algn="ctr">
              <a:lnSpc>
                <a:spcPct val="83900"/>
              </a:lnSpc>
              <a:spcBef>
                <a:spcPts val="459"/>
              </a:spcBef>
              <a:defRPr/>
            </a:pPr>
            <a:r>
              <a:rPr lang="ru-RU" b="0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IDE и текстовые редакторы: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83900"/>
              </a:lnSpc>
              <a:spcBef>
                <a:spcPts val="459"/>
              </a:spcBef>
              <a:defRPr/>
            </a:pPr>
            <a:r>
              <a:rPr lang="ru-RU" b="0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 Visual Studio Code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0" i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83900"/>
              </a:lnSpc>
              <a:spcBef>
                <a:spcPts val="459"/>
              </a:spcBef>
              <a:defRPr/>
            </a:pPr>
            <a:r>
              <a:rPr lang="ru-RU" b="0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Системы контроля версия</a:t>
            </a:r>
          </a:p>
          <a:p>
            <a:pPr marL="12700" marR="5080" algn="ctr">
              <a:lnSpc>
                <a:spcPct val="83900"/>
              </a:lnSpc>
              <a:spcBef>
                <a:spcPts val="459"/>
              </a:spcBef>
              <a:defRPr/>
            </a:pPr>
            <a:r>
              <a:rPr lang="ru-RU" b="0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b="0" i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Git</a:t>
            </a:r>
            <a:r>
              <a:rPr lang="ru-RU" b="0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управления версиями кода.</a:t>
            </a:r>
            <a:br>
              <a:rPr lang="ru-RU" b="0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Будет использоваться язык программирования:</a:t>
            </a:r>
            <a:endParaRPr lang="en-US" sz="2000" b="0" i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83900"/>
              </a:lnSpc>
              <a:spcBef>
                <a:spcPts val="459"/>
              </a:spcBef>
              <a:defRPr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b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 bwMode="auto">
          <a:xfrm>
            <a:off x="-3025250" y="1355833"/>
            <a:ext cx="22011121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239895">
              <a:lnSpc>
                <a:spcPct val="100000"/>
              </a:lnSpc>
              <a:spcBef>
                <a:spcPts val="105"/>
              </a:spcBef>
              <a:defRPr/>
            </a:pPr>
            <a:r>
              <a:rPr lang="ru-RU" sz="5400" b="0" i="0">
                <a:latin typeface="Roboto"/>
              </a:rPr>
              <a:t>Необходимые ресурсы для разработки решения </a:t>
            </a:r>
            <a:endParaRPr sz="5400" spc="75"/>
          </a:p>
        </p:txBody>
      </p:sp>
      <p:sp>
        <p:nvSpPr>
          <p:cNvPr id="30" name="object 30"/>
          <p:cNvSpPr/>
          <p:nvPr/>
        </p:nvSpPr>
        <p:spPr bwMode="auto">
          <a:xfrm>
            <a:off x="623391" y="2383408"/>
            <a:ext cx="17041495" cy="25400"/>
          </a:xfrm>
          <a:custGeom>
            <a:avLst/>
            <a:gdLst/>
            <a:ahLst/>
            <a:cxnLst/>
            <a:rect l="l" t="t" r="r" b="b"/>
            <a:pathLst>
              <a:path w="17041495" h="25400" extrusionOk="0">
                <a:moveTo>
                  <a:pt x="17041241" y="0"/>
                </a:moveTo>
                <a:lnTo>
                  <a:pt x="0" y="0"/>
                </a:lnTo>
                <a:lnTo>
                  <a:pt x="0" y="24993"/>
                </a:lnTo>
                <a:lnTo>
                  <a:pt x="17041241" y="24993"/>
                </a:lnTo>
                <a:lnTo>
                  <a:pt x="1704124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1" name="object 31"/>
          <p:cNvSpPr/>
          <p:nvPr/>
        </p:nvSpPr>
        <p:spPr bwMode="auto">
          <a:xfrm>
            <a:off x="0" y="5227421"/>
            <a:ext cx="2048510" cy="913765"/>
          </a:xfrm>
          <a:custGeom>
            <a:avLst/>
            <a:gdLst/>
            <a:ahLst/>
            <a:cxnLst/>
            <a:rect l="l" t="t" r="r" b="b"/>
            <a:pathLst>
              <a:path w="2048510" h="913764" extrusionOk="0">
                <a:moveTo>
                  <a:pt x="2048268" y="43840"/>
                </a:moveTo>
                <a:lnTo>
                  <a:pt x="2029663" y="0"/>
                </a:lnTo>
                <a:lnTo>
                  <a:pt x="0" y="861542"/>
                </a:lnTo>
                <a:lnTo>
                  <a:pt x="0" y="913282"/>
                </a:lnTo>
                <a:lnTo>
                  <a:pt x="2048268" y="4384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2" name="object 32"/>
          <p:cNvSpPr/>
          <p:nvPr/>
        </p:nvSpPr>
        <p:spPr bwMode="auto">
          <a:xfrm>
            <a:off x="3915096" y="5949407"/>
            <a:ext cx="3365610" cy="801391"/>
          </a:xfrm>
          <a:custGeom>
            <a:avLst/>
            <a:gdLst/>
            <a:ahLst/>
            <a:cxnLst/>
            <a:rect l="l" t="t" r="r" b="b"/>
            <a:pathLst>
              <a:path w="2633979" h="896620" extrusionOk="0">
                <a:moveTo>
                  <a:pt x="2633802" y="850988"/>
                </a:moveTo>
                <a:lnTo>
                  <a:pt x="14719" y="0"/>
                </a:lnTo>
                <a:lnTo>
                  <a:pt x="0" y="45300"/>
                </a:lnTo>
                <a:lnTo>
                  <a:pt x="2619083" y="896289"/>
                </a:lnTo>
                <a:lnTo>
                  <a:pt x="2633802" y="850988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3" name="object 33"/>
          <p:cNvSpPr/>
          <p:nvPr/>
        </p:nvSpPr>
        <p:spPr bwMode="auto">
          <a:xfrm>
            <a:off x="10997019" y="5483364"/>
            <a:ext cx="2199005" cy="1398905"/>
          </a:xfrm>
          <a:custGeom>
            <a:avLst/>
            <a:gdLst/>
            <a:ahLst/>
            <a:cxnLst/>
            <a:rect l="l" t="t" r="r" b="b"/>
            <a:pathLst>
              <a:path w="2199005" h="1398904" extrusionOk="0">
                <a:moveTo>
                  <a:pt x="2198522" y="40386"/>
                </a:moveTo>
                <a:lnTo>
                  <a:pt x="2173249" y="0"/>
                </a:lnTo>
                <a:lnTo>
                  <a:pt x="0" y="1358011"/>
                </a:lnTo>
                <a:lnTo>
                  <a:pt x="25234" y="1398397"/>
                </a:lnTo>
                <a:lnTo>
                  <a:pt x="2198522" y="40386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4" name="object 34"/>
          <p:cNvSpPr/>
          <p:nvPr/>
        </p:nvSpPr>
        <p:spPr bwMode="auto">
          <a:xfrm>
            <a:off x="15867749" y="5787999"/>
            <a:ext cx="2420620" cy="1734185"/>
          </a:xfrm>
          <a:custGeom>
            <a:avLst/>
            <a:gdLst/>
            <a:ahLst/>
            <a:cxnLst/>
            <a:rect l="l" t="t" r="r" b="b"/>
            <a:pathLst>
              <a:path w="2420619" h="1734184" extrusionOk="0">
                <a:moveTo>
                  <a:pt x="2420239" y="1675599"/>
                </a:moveTo>
                <a:lnTo>
                  <a:pt x="27305" y="0"/>
                </a:lnTo>
                <a:lnTo>
                  <a:pt x="0" y="39014"/>
                </a:lnTo>
                <a:lnTo>
                  <a:pt x="2420239" y="1733727"/>
                </a:lnTo>
                <a:lnTo>
                  <a:pt x="2420239" y="1675599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7" name="TextBox 36"/>
          <p:cNvSpPr txBox="1"/>
          <p:nvPr/>
        </p:nvSpPr>
        <p:spPr bwMode="auto">
          <a:xfrm>
            <a:off x="13328785" y="5142874"/>
            <a:ext cx="2537874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ru-RU" sz="2400" b="0" i="0" dirty="0">
                <a:solidFill>
                  <a:schemeClr val="tx1"/>
                </a:solidFill>
                <a:latin typeface="Arial Black" panose="020B0A04020102020204" pitchFamily="34" charset="0"/>
              </a:rPr>
              <a:t>Инструменты</a:t>
            </a:r>
            <a:endParaRPr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>
              <a:defRPr/>
            </a:pPr>
            <a:r>
              <a:rPr lang="ru-RU" sz="2400" b="0" i="0" dirty="0">
                <a:solidFill>
                  <a:schemeClr val="tx1"/>
                </a:solidFill>
                <a:latin typeface="Arial Black" panose="020B0A04020102020204" pitchFamily="34" charset="0"/>
              </a:rPr>
              <a:t> разработки</a:t>
            </a:r>
            <a:endParaRPr lang="ru-RU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 bwMode="auto">
          <a:xfrm>
            <a:off x="6697675" y="778014"/>
            <a:ext cx="10925810" cy="8112759"/>
          </a:xfrm>
          <a:custGeom>
            <a:avLst/>
            <a:gdLst/>
            <a:ahLst/>
            <a:cxnLst/>
            <a:rect l="l" t="t" r="r" b="b"/>
            <a:pathLst>
              <a:path w="10925810" h="8112759" extrusionOk="0">
                <a:moveTo>
                  <a:pt x="0" y="8112467"/>
                </a:moveTo>
                <a:lnTo>
                  <a:pt x="10925504" y="8112467"/>
                </a:lnTo>
                <a:lnTo>
                  <a:pt x="10925504" y="0"/>
                </a:lnTo>
                <a:lnTo>
                  <a:pt x="0" y="0"/>
                </a:lnTo>
                <a:lnTo>
                  <a:pt x="0" y="8112467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 bwMode="auto">
          <a:xfrm>
            <a:off x="5907628" y="3927382"/>
            <a:ext cx="12580089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defRPr/>
            </a:pPr>
            <a:r>
              <a:rPr lang="ru-RU" sz="6000" spc="70" dirty="0">
                <a:solidFill>
                  <a:srgbClr val="0E2A47"/>
                </a:solidFill>
                <a:latin typeface="Arial Black" panose="020B0A04020102020204" pitchFamily="34" charset="0"/>
              </a:rPr>
              <a:t>СПАСИБО ЗА </a:t>
            </a:r>
            <a:br>
              <a:rPr lang="en-US" sz="6000" spc="70" dirty="0">
                <a:solidFill>
                  <a:srgbClr val="0E2A47"/>
                </a:solidFill>
                <a:latin typeface="Arial Black" panose="020B0A04020102020204" pitchFamily="34" charset="0"/>
              </a:rPr>
            </a:br>
            <a:r>
              <a:rPr lang="ru-RU" sz="6000" spc="70" dirty="0">
                <a:solidFill>
                  <a:srgbClr val="0E2A47"/>
                </a:solidFill>
                <a:latin typeface="Arial Black" panose="020B0A04020102020204" pitchFamily="34" charset="0"/>
              </a:rPr>
              <a:t>ВНИМАНИЕ!</a:t>
            </a:r>
            <a:endParaRPr sz="6000" spc="70" dirty="0">
              <a:solidFill>
                <a:srgbClr val="0E2A47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object 5"/>
          <p:cNvSpPr/>
          <p:nvPr/>
        </p:nvSpPr>
        <p:spPr bwMode="auto">
          <a:xfrm>
            <a:off x="242468" y="9087396"/>
            <a:ext cx="807720" cy="795020"/>
          </a:xfrm>
          <a:custGeom>
            <a:avLst/>
            <a:gdLst/>
            <a:ahLst/>
            <a:cxnLst/>
            <a:rect l="l" t="t" r="r" b="b"/>
            <a:pathLst>
              <a:path w="807719" h="795020" extrusionOk="0">
                <a:moveTo>
                  <a:pt x="337502" y="214998"/>
                </a:moveTo>
                <a:lnTo>
                  <a:pt x="0" y="374992"/>
                </a:lnTo>
                <a:lnTo>
                  <a:pt x="0" y="497497"/>
                </a:lnTo>
                <a:lnTo>
                  <a:pt x="337502" y="657491"/>
                </a:lnTo>
                <a:lnTo>
                  <a:pt x="337502" y="557491"/>
                </a:lnTo>
                <a:lnTo>
                  <a:pt x="75006" y="439991"/>
                </a:lnTo>
                <a:lnTo>
                  <a:pt x="337502" y="314998"/>
                </a:lnTo>
                <a:lnTo>
                  <a:pt x="337502" y="214998"/>
                </a:lnTo>
                <a:close/>
              </a:path>
              <a:path w="807719" h="795020" extrusionOk="0">
                <a:moveTo>
                  <a:pt x="807504" y="794994"/>
                </a:moveTo>
                <a:lnTo>
                  <a:pt x="492493" y="0"/>
                </a:lnTo>
                <a:lnTo>
                  <a:pt x="379996" y="0"/>
                </a:lnTo>
                <a:lnTo>
                  <a:pt x="697496" y="794994"/>
                </a:lnTo>
                <a:lnTo>
                  <a:pt x="807504" y="794994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6" name="object 6"/>
          <p:cNvSpPr/>
          <p:nvPr/>
        </p:nvSpPr>
        <p:spPr bwMode="auto">
          <a:xfrm>
            <a:off x="1102474" y="9302385"/>
            <a:ext cx="337820" cy="442595"/>
          </a:xfrm>
          <a:custGeom>
            <a:avLst/>
            <a:gdLst/>
            <a:ahLst/>
            <a:cxnLst/>
            <a:rect l="l" t="t" r="r" b="b"/>
            <a:pathLst>
              <a:path w="337819" h="442595" extrusionOk="0">
                <a:moveTo>
                  <a:pt x="0" y="0"/>
                </a:moveTo>
                <a:lnTo>
                  <a:pt x="0" y="99998"/>
                </a:lnTo>
                <a:lnTo>
                  <a:pt x="264998" y="224993"/>
                </a:lnTo>
                <a:lnTo>
                  <a:pt x="0" y="342493"/>
                </a:lnTo>
                <a:lnTo>
                  <a:pt x="0" y="442490"/>
                </a:lnTo>
                <a:lnTo>
                  <a:pt x="337502" y="282496"/>
                </a:lnTo>
                <a:lnTo>
                  <a:pt x="337502" y="159995"/>
                </a:lnTo>
                <a:lnTo>
                  <a:pt x="0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7" name="object 7"/>
          <p:cNvSpPr/>
          <p:nvPr/>
        </p:nvSpPr>
        <p:spPr bwMode="auto">
          <a:xfrm>
            <a:off x="3019971" y="3064954"/>
            <a:ext cx="1280160" cy="282575"/>
          </a:xfrm>
          <a:custGeom>
            <a:avLst/>
            <a:gdLst/>
            <a:ahLst/>
            <a:cxnLst/>
            <a:rect l="l" t="t" r="r" b="b"/>
            <a:pathLst>
              <a:path w="1280160" h="282575" extrusionOk="0">
                <a:moveTo>
                  <a:pt x="1037488" y="0"/>
                </a:moveTo>
                <a:lnTo>
                  <a:pt x="1037488" y="97510"/>
                </a:lnTo>
                <a:lnTo>
                  <a:pt x="42494" y="97510"/>
                </a:lnTo>
                <a:lnTo>
                  <a:pt x="26360" y="102432"/>
                </a:lnTo>
                <a:lnTo>
                  <a:pt x="12807" y="112507"/>
                </a:lnTo>
                <a:lnTo>
                  <a:pt x="3475" y="126333"/>
                </a:lnTo>
                <a:lnTo>
                  <a:pt x="0" y="142506"/>
                </a:lnTo>
                <a:lnTo>
                  <a:pt x="3475" y="158249"/>
                </a:lnTo>
                <a:lnTo>
                  <a:pt x="12807" y="170942"/>
                </a:lnTo>
                <a:lnTo>
                  <a:pt x="26360" y="179414"/>
                </a:lnTo>
                <a:lnTo>
                  <a:pt x="42494" y="182499"/>
                </a:lnTo>
                <a:lnTo>
                  <a:pt x="1037488" y="182499"/>
                </a:lnTo>
                <a:lnTo>
                  <a:pt x="1037488" y="282511"/>
                </a:lnTo>
                <a:lnTo>
                  <a:pt x="1279982" y="142506"/>
                </a:lnTo>
                <a:lnTo>
                  <a:pt x="1037488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8" name="object 8"/>
          <p:cNvSpPr/>
          <p:nvPr/>
        </p:nvSpPr>
        <p:spPr bwMode="auto">
          <a:xfrm>
            <a:off x="3977462" y="5127434"/>
            <a:ext cx="350520" cy="353060"/>
          </a:xfrm>
          <a:custGeom>
            <a:avLst/>
            <a:gdLst/>
            <a:ahLst/>
            <a:cxnLst/>
            <a:rect l="l" t="t" r="r" b="b"/>
            <a:pathLst>
              <a:path w="350520" h="353060" extrusionOk="0">
                <a:moveTo>
                  <a:pt x="174993" y="0"/>
                </a:moveTo>
                <a:lnTo>
                  <a:pt x="129046" y="7072"/>
                </a:lnTo>
                <a:lnTo>
                  <a:pt x="87404" y="24907"/>
                </a:lnTo>
                <a:lnTo>
                  <a:pt x="51873" y="52185"/>
                </a:lnTo>
                <a:lnTo>
                  <a:pt x="24258" y="87589"/>
                </a:lnTo>
                <a:lnTo>
                  <a:pt x="6365" y="129798"/>
                </a:lnTo>
                <a:lnTo>
                  <a:pt x="0" y="177495"/>
                </a:lnTo>
                <a:lnTo>
                  <a:pt x="6713" y="226918"/>
                </a:lnTo>
                <a:lnTo>
                  <a:pt x="25370" y="269535"/>
                </a:lnTo>
                <a:lnTo>
                  <a:pt x="53749" y="304374"/>
                </a:lnTo>
                <a:lnTo>
                  <a:pt x="89628" y="330463"/>
                </a:lnTo>
                <a:lnTo>
                  <a:pt x="130783" y="346829"/>
                </a:lnTo>
                <a:lnTo>
                  <a:pt x="174993" y="352501"/>
                </a:lnTo>
                <a:lnTo>
                  <a:pt x="208239" y="349219"/>
                </a:lnTo>
                <a:lnTo>
                  <a:pt x="270974" y="322968"/>
                </a:lnTo>
                <a:lnTo>
                  <a:pt x="326872" y="264870"/>
                </a:lnTo>
                <a:lnTo>
                  <a:pt x="343396" y="226561"/>
                </a:lnTo>
                <a:lnTo>
                  <a:pt x="350170" y="186691"/>
                </a:lnTo>
                <a:lnTo>
                  <a:pt x="347795" y="146881"/>
                </a:lnTo>
                <a:lnTo>
                  <a:pt x="336870" y="108751"/>
                </a:lnTo>
                <a:lnTo>
                  <a:pt x="317995" y="73921"/>
                </a:lnTo>
                <a:lnTo>
                  <a:pt x="291770" y="44010"/>
                </a:lnTo>
                <a:lnTo>
                  <a:pt x="258795" y="20640"/>
                </a:lnTo>
                <a:lnTo>
                  <a:pt x="219669" y="5430"/>
                </a:lnTo>
                <a:lnTo>
                  <a:pt x="174993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object 9"/>
          <p:cNvSpPr/>
          <p:nvPr/>
        </p:nvSpPr>
        <p:spPr bwMode="auto">
          <a:xfrm>
            <a:off x="754726" y="10167375"/>
            <a:ext cx="334010" cy="120650"/>
          </a:xfrm>
          <a:custGeom>
            <a:avLst/>
            <a:gdLst/>
            <a:ahLst/>
            <a:cxnLst/>
            <a:rect l="l" t="t" r="r" b="b"/>
            <a:pathLst>
              <a:path w="334009" h="120650" extrusionOk="0">
                <a:moveTo>
                  <a:pt x="165244" y="0"/>
                </a:moveTo>
                <a:lnTo>
                  <a:pt x="119224" y="4499"/>
                </a:lnTo>
                <a:lnTo>
                  <a:pt x="76084" y="20999"/>
                </a:lnTo>
                <a:lnTo>
                  <a:pt x="38705" y="49499"/>
                </a:lnTo>
                <a:lnTo>
                  <a:pt x="9966" y="89999"/>
                </a:lnTo>
                <a:lnTo>
                  <a:pt x="0" y="120387"/>
                </a:lnTo>
                <a:lnTo>
                  <a:pt x="333576" y="120387"/>
                </a:lnTo>
                <a:lnTo>
                  <a:pt x="312282" y="75182"/>
                </a:lnTo>
                <a:lnTo>
                  <a:pt x="283057" y="42498"/>
                </a:lnTo>
                <a:lnTo>
                  <a:pt x="247374" y="18980"/>
                </a:lnTo>
                <a:lnTo>
                  <a:pt x="207385" y="4768"/>
                </a:lnTo>
                <a:lnTo>
                  <a:pt x="165244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0" name="object 10"/>
          <p:cNvSpPr/>
          <p:nvPr/>
        </p:nvSpPr>
        <p:spPr bwMode="auto">
          <a:xfrm>
            <a:off x="2117471" y="3772458"/>
            <a:ext cx="277495" cy="3482975"/>
          </a:xfrm>
          <a:custGeom>
            <a:avLst/>
            <a:gdLst/>
            <a:ahLst/>
            <a:cxnLst/>
            <a:rect l="l" t="t" r="r" b="b"/>
            <a:pathLst>
              <a:path w="277494" h="3482975" extrusionOk="0">
                <a:moveTo>
                  <a:pt x="179997" y="242493"/>
                </a:moveTo>
                <a:lnTo>
                  <a:pt x="97497" y="242493"/>
                </a:lnTo>
                <a:lnTo>
                  <a:pt x="97497" y="3442449"/>
                </a:lnTo>
                <a:lnTo>
                  <a:pt x="100935" y="3460305"/>
                </a:lnTo>
                <a:lnTo>
                  <a:pt x="109999" y="3472767"/>
                </a:lnTo>
                <a:lnTo>
                  <a:pt x="122813" y="3480071"/>
                </a:lnTo>
                <a:lnTo>
                  <a:pt x="137502" y="3482454"/>
                </a:lnTo>
                <a:lnTo>
                  <a:pt x="153631" y="3480071"/>
                </a:lnTo>
                <a:lnTo>
                  <a:pt x="167184" y="3472767"/>
                </a:lnTo>
                <a:lnTo>
                  <a:pt x="176520" y="3460305"/>
                </a:lnTo>
                <a:lnTo>
                  <a:pt x="179997" y="3442449"/>
                </a:lnTo>
                <a:lnTo>
                  <a:pt x="179997" y="242493"/>
                </a:lnTo>
                <a:close/>
              </a:path>
              <a:path w="277494" h="3482975" extrusionOk="0">
                <a:moveTo>
                  <a:pt x="137502" y="0"/>
                </a:moveTo>
                <a:lnTo>
                  <a:pt x="0" y="242493"/>
                </a:lnTo>
                <a:lnTo>
                  <a:pt x="277495" y="242493"/>
                </a:lnTo>
                <a:lnTo>
                  <a:pt x="137502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1" name="object 11"/>
          <p:cNvSpPr/>
          <p:nvPr/>
        </p:nvSpPr>
        <p:spPr bwMode="auto">
          <a:xfrm>
            <a:off x="3499967" y="597496"/>
            <a:ext cx="277495" cy="657860"/>
          </a:xfrm>
          <a:custGeom>
            <a:avLst/>
            <a:gdLst/>
            <a:ahLst/>
            <a:cxnLst/>
            <a:rect l="l" t="t" r="r" b="b"/>
            <a:pathLst>
              <a:path w="277495" h="657860" extrusionOk="0">
                <a:moveTo>
                  <a:pt x="177495" y="244995"/>
                </a:moveTo>
                <a:lnTo>
                  <a:pt x="99987" y="244995"/>
                </a:lnTo>
                <a:lnTo>
                  <a:pt x="99987" y="614984"/>
                </a:lnTo>
                <a:lnTo>
                  <a:pt x="103425" y="633229"/>
                </a:lnTo>
                <a:lnTo>
                  <a:pt x="112488" y="646547"/>
                </a:lnTo>
                <a:lnTo>
                  <a:pt x="125302" y="654707"/>
                </a:lnTo>
                <a:lnTo>
                  <a:pt x="139992" y="657479"/>
                </a:lnTo>
                <a:lnTo>
                  <a:pt x="156125" y="654707"/>
                </a:lnTo>
                <a:lnTo>
                  <a:pt x="169678" y="646547"/>
                </a:lnTo>
                <a:lnTo>
                  <a:pt x="179011" y="633229"/>
                </a:lnTo>
                <a:lnTo>
                  <a:pt x="182486" y="614984"/>
                </a:lnTo>
                <a:lnTo>
                  <a:pt x="177495" y="244995"/>
                </a:lnTo>
                <a:close/>
              </a:path>
              <a:path w="277495" h="657860" extrusionOk="0">
                <a:moveTo>
                  <a:pt x="137490" y="0"/>
                </a:moveTo>
                <a:lnTo>
                  <a:pt x="0" y="244995"/>
                </a:lnTo>
                <a:lnTo>
                  <a:pt x="277495" y="244995"/>
                </a:lnTo>
                <a:lnTo>
                  <a:pt x="1374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2" name="object 12"/>
          <p:cNvSpPr/>
          <p:nvPr/>
        </p:nvSpPr>
        <p:spPr bwMode="auto">
          <a:xfrm>
            <a:off x="2117470" y="7374902"/>
            <a:ext cx="277495" cy="660400"/>
          </a:xfrm>
          <a:custGeom>
            <a:avLst/>
            <a:gdLst/>
            <a:ahLst/>
            <a:cxnLst/>
            <a:rect l="l" t="t" r="r" b="b"/>
            <a:pathLst>
              <a:path w="277494" h="660400" extrusionOk="0">
                <a:moveTo>
                  <a:pt x="137502" y="0"/>
                </a:moveTo>
                <a:lnTo>
                  <a:pt x="122813" y="4923"/>
                </a:lnTo>
                <a:lnTo>
                  <a:pt x="109999" y="15003"/>
                </a:lnTo>
                <a:lnTo>
                  <a:pt x="100935" y="28833"/>
                </a:lnTo>
                <a:lnTo>
                  <a:pt x="97497" y="45008"/>
                </a:lnTo>
                <a:lnTo>
                  <a:pt x="97497" y="412496"/>
                </a:lnTo>
                <a:lnTo>
                  <a:pt x="0" y="412496"/>
                </a:lnTo>
                <a:lnTo>
                  <a:pt x="137502" y="659993"/>
                </a:lnTo>
                <a:lnTo>
                  <a:pt x="277495" y="412496"/>
                </a:lnTo>
                <a:lnTo>
                  <a:pt x="179997" y="412496"/>
                </a:lnTo>
                <a:lnTo>
                  <a:pt x="179997" y="45008"/>
                </a:lnTo>
                <a:lnTo>
                  <a:pt x="176520" y="27426"/>
                </a:lnTo>
                <a:lnTo>
                  <a:pt x="167184" y="13127"/>
                </a:lnTo>
                <a:lnTo>
                  <a:pt x="153631" y="3516"/>
                </a:lnTo>
                <a:lnTo>
                  <a:pt x="137502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3" name="object 13"/>
          <p:cNvSpPr/>
          <p:nvPr/>
        </p:nvSpPr>
        <p:spPr bwMode="auto">
          <a:xfrm>
            <a:off x="3887457" y="597496"/>
            <a:ext cx="280035" cy="657860"/>
          </a:xfrm>
          <a:custGeom>
            <a:avLst/>
            <a:gdLst/>
            <a:ahLst/>
            <a:cxnLst/>
            <a:rect l="l" t="t" r="r" b="b"/>
            <a:pathLst>
              <a:path w="280035" h="657860" extrusionOk="0">
                <a:moveTo>
                  <a:pt x="182499" y="244995"/>
                </a:moveTo>
                <a:lnTo>
                  <a:pt x="99999" y="244995"/>
                </a:lnTo>
                <a:lnTo>
                  <a:pt x="99999" y="614984"/>
                </a:lnTo>
                <a:lnTo>
                  <a:pt x="103437" y="633229"/>
                </a:lnTo>
                <a:lnTo>
                  <a:pt x="112501" y="646547"/>
                </a:lnTo>
                <a:lnTo>
                  <a:pt x="125315" y="654707"/>
                </a:lnTo>
                <a:lnTo>
                  <a:pt x="140004" y="657479"/>
                </a:lnTo>
                <a:lnTo>
                  <a:pt x="156138" y="654707"/>
                </a:lnTo>
                <a:lnTo>
                  <a:pt x="169691" y="646547"/>
                </a:lnTo>
                <a:lnTo>
                  <a:pt x="179023" y="633229"/>
                </a:lnTo>
                <a:lnTo>
                  <a:pt x="182499" y="614984"/>
                </a:lnTo>
                <a:lnTo>
                  <a:pt x="182499" y="244995"/>
                </a:lnTo>
                <a:close/>
              </a:path>
              <a:path w="280035" h="657860" extrusionOk="0">
                <a:moveTo>
                  <a:pt x="142506" y="0"/>
                </a:moveTo>
                <a:lnTo>
                  <a:pt x="0" y="244995"/>
                </a:lnTo>
                <a:lnTo>
                  <a:pt x="279996" y="244995"/>
                </a:lnTo>
                <a:lnTo>
                  <a:pt x="1425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4" name="object 14"/>
          <p:cNvSpPr/>
          <p:nvPr/>
        </p:nvSpPr>
        <p:spPr bwMode="auto">
          <a:xfrm>
            <a:off x="3459962" y="5419864"/>
            <a:ext cx="357505" cy="361950"/>
          </a:xfrm>
          <a:custGeom>
            <a:avLst/>
            <a:gdLst/>
            <a:ahLst/>
            <a:cxnLst/>
            <a:rect l="l" t="t" r="r" b="b"/>
            <a:pathLst>
              <a:path w="357504" h="361950" extrusionOk="0">
                <a:moveTo>
                  <a:pt x="357505" y="139700"/>
                </a:moveTo>
                <a:lnTo>
                  <a:pt x="222491" y="139700"/>
                </a:lnTo>
                <a:lnTo>
                  <a:pt x="222491" y="0"/>
                </a:lnTo>
                <a:lnTo>
                  <a:pt x="139992" y="0"/>
                </a:lnTo>
                <a:lnTo>
                  <a:pt x="139992" y="139700"/>
                </a:lnTo>
                <a:lnTo>
                  <a:pt x="0" y="139700"/>
                </a:lnTo>
                <a:lnTo>
                  <a:pt x="0" y="222250"/>
                </a:lnTo>
                <a:lnTo>
                  <a:pt x="139992" y="222250"/>
                </a:lnTo>
                <a:lnTo>
                  <a:pt x="139992" y="361950"/>
                </a:lnTo>
                <a:lnTo>
                  <a:pt x="222491" y="361950"/>
                </a:lnTo>
                <a:lnTo>
                  <a:pt x="222491" y="222250"/>
                </a:lnTo>
                <a:lnTo>
                  <a:pt x="357505" y="222250"/>
                </a:lnTo>
                <a:lnTo>
                  <a:pt x="357505" y="13970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5" name="object 15"/>
          <p:cNvSpPr/>
          <p:nvPr/>
        </p:nvSpPr>
        <p:spPr bwMode="auto">
          <a:xfrm>
            <a:off x="3459962" y="4834394"/>
            <a:ext cx="357505" cy="363220"/>
          </a:xfrm>
          <a:custGeom>
            <a:avLst/>
            <a:gdLst/>
            <a:ahLst/>
            <a:cxnLst/>
            <a:rect l="l" t="t" r="r" b="b"/>
            <a:pathLst>
              <a:path w="357504" h="363220" extrusionOk="0">
                <a:moveTo>
                  <a:pt x="357505" y="140970"/>
                </a:moveTo>
                <a:lnTo>
                  <a:pt x="222491" y="140970"/>
                </a:lnTo>
                <a:lnTo>
                  <a:pt x="222491" y="0"/>
                </a:lnTo>
                <a:lnTo>
                  <a:pt x="139992" y="0"/>
                </a:lnTo>
                <a:lnTo>
                  <a:pt x="139992" y="140970"/>
                </a:lnTo>
                <a:lnTo>
                  <a:pt x="0" y="140970"/>
                </a:lnTo>
                <a:lnTo>
                  <a:pt x="0" y="223520"/>
                </a:lnTo>
                <a:lnTo>
                  <a:pt x="139992" y="223520"/>
                </a:lnTo>
                <a:lnTo>
                  <a:pt x="139992" y="363220"/>
                </a:lnTo>
                <a:lnTo>
                  <a:pt x="222491" y="363220"/>
                </a:lnTo>
                <a:lnTo>
                  <a:pt x="222491" y="223520"/>
                </a:lnTo>
                <a:lnTo>
                  <a:pt x="357505" y="223520"/>
                </a:lnTo>
                <a:lnTo>
                  <a:pt x="357505" y="14097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16" name="object 16"/>
          <p:cNvGrpSpPr/>
          <p:nvPr/>
        </p:nvGrpSpPr>
        <p:grpSpPr bwMode="auto">
          <a:xfrm>
            <a:off x="1549971" y="8394890"/>
            <a:ext cx="977900" cy="1270000"/>
            <a:chOff x="1549971" y="8394890"/>
            <a:chExt cx="977900" cy="1270000"/>
          </a:xfrm>
        </p:grpSpPr>
        <p:sp>
          <p:nvSpPr>
            <p:cNvPr id="17" name="object 17"/>
            <p:cNvSpPr/>
            <p:nvPr/>
          </p:nvSpPr>
          <p:spPr bwMode="auto">
            <a:xfrm>
              <a:off x="1744967" y="8609888"/>
              <a:ext cx="577849" cy="400050"/>
            </a:xfrm>
            <a:custGeom>
              <a:avLst/>
              <a:gdLst/>
              <a:ahLst/>
              <a:cxnLst/>
              <a:rect l="l" t="t" r="r" b="b"/>
              <a:pathLst>
                <a:path w="577850" h="400050" extrusionOk="0">
                  <a:moveTo>
                    <a:pt x="577494" y="317500"/>
                  </a:moveTo>
                  <a:lnTo>
                    <a:pt x="122504" y="317500"/>
                  </a:lnTo>
                  <a:lnTo>
                    <a:pt x="122504" y="399999"/>
                  </a:lnTo>
                  <a:lnTo>
                    <a:pt x="577494" y="399999"/>
                  </a:lnTo>
                  <a:lnTo>
                    <a:pt x="577494" y="317500"/>
                  </a:lnTo>
                  <a:close/>
                </a:path>
                <a:path w="577850" h="400050" extrusionOk="0">
                  <a:moveTo>
                    <a:pt x="577494" y="157518"/>
                  </a:moveTo>
                  <a:lnTo>
                    <a:pt x="0" y="157518"/>
                  </a:lnTo>
                  <a:lnTo>
                    <a:pt x="0" y="242506"/>
                  </a:lnTo>
                  <a:lnTo>
                    <a:pt x="577494" y="242506"/>
                  </a:lnTo>
                  <a:lnTo>
                    <a:pt x="577494" y="157518"/>
                  </a:lnTo>
                  <a:close/>
                </a:path>
                <a:path w="577850" h="400050" extrusionOk="0">
                  <a:moveTo>
                    <a:pt x="577494" y="0"/>
                  </a:moveTo>
                  <a:lnTo>
                    <a:pt x="0" y="0"/>
                  </a:lnTo>
                  <a:lnTo>
                    <a:pt x="0" y="82499"/>
                  </a:lnTo>
                  <a:lnTo>
                    <a:pt x="577494" y="82499"/>
                  </a:lnTo>
                  <a:lnTo>
                    <a:pt x="577494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8" name="object 18"/>
            <p:cNvSpPr/>
            <p:nvPr/>
          </p:nvSpPr>
          <p:spPr bwMode="auto">
            <a:xfrm>
              <a:off x="1549971" y="8394890"/>
              <a:ext cx="977900" cy="1270000"/>
            </a:xfrm>
            <a:custGeom>
              <a:avLst/>
              <a:gdLst/>
              <a:ahLst/>
              <a:cxnLst/>
              <a:rect l="l" t="t" r="r" b="b"/>
              <a:pathLst>
                <a:path w="977900" h="1270000" extrusionOk="0">
                  <a:moveTo>
                    <a:pt x="937488" y="0"/>
                  </a:moveTo>
                  <a:lnTo>
                    <a:pt x="40005" y="0"/>
                  </a:lnTo>
                  <a:lnTo>
                    <a:pt x="24260" y="4923"/>
                  </a:lnTo>
                  <a:lnTo>
                    <a:pt x="11563" y="15001"/>
                  </a:lnTo>
                  <a:lnTo>
                    <a:pt x="3086" y="28828"/>
                  </a:lnTo>
                  <a:lnTo>
                    <a:pt x="0" y="44996"/>
                  </a:lnTo>
                  <a:lnTo>
                    <a:pt x="5003" y="834995"/>
                  </a:lnTo>
                  <a:lnTo>
                    <a:pt x="2501" y="837496"/>
                  </a:lnTo>
                  <a:lnTo>
                    <a:pt x="2501" y="842492"/>
                  </a:lnTo>
                  <a:lnTo>
                    <a:pt x="5003" y="844991"/>
                  </a:lnTo>
                  <a:lnTo>
                    <a:pt x="5003" y="852493"/>
                  </a:lnTo>
                  <a:lnTo>
                    <a:pt x="7505" y="857493"/>
                  </a:lnTo>
                  <a:lnTo>
                    <a:pt x="7505" y="859994"/>
                  </a:lnTo>
                  <a:lnTo>
                    <a:pt x="317500" y="1254988"/>
                  </a:lnTo>
                  <a:lnTo>
                    <a:pt x="324993" y="1262490"/>
                  </a:lnTo>
                  <a:lnTo>
                    <a:pt x="332498" y="1264989"/>
                  </a:lnTo>
                  <a:lnTo>
                    <a:pt x="342493" y="1269991"/>
                  </a:lnTo>
                  <a:lnTo>
                    <a:pt x="937488" y="1269991"/>
                  </a:lnTo>
                  <a:lnTo>
                    <a:pt x="953233" y="1266514"/>
                  </a:lnTo>
                  <a:lnTo>
                    <a:pt x="965930" y="1257177"/>
                  </a:lnTo>
                  <a:lnTo>
                    <a:pt x="974407" y="1243622"/>
                  </a:lnTo>
                  <a:lnTo>
                    <a:pt x="977493" y="1227490"/>
                  </a:lnTo>
                  <a:lnTo>
                    <a:pt x="977493" y="1184990"/>
                  </a:lnTo>
                  <a:lnTo>
                    <a:pt x="390004" y="1184990"/>
                  </a:lnTo>
                  <a:lnTo>
                    <a:pt x="390004" y="1107490"/>
                  </a:lnTo>
                  <a:lnTo>
                    <a:pt x="307492" y="1107490"/>
                  </a:lnTo>
                  <a:lnTo>
                    <a:pt x="125006" y="874995"/>
                  </a:lnTo>
                  <a:lnTo>
                    <a:pt x="390004" y="874995"/>
                  </a:lnTo>
                  <a:lnTo>
                    <a:pt x="390004" y="832496"/>
                  </a:lnTo>
                  <a:lnTo>
                    <a:pt x="386916" y="816752"/>
                  </a:lnTo>
                  <a:lnTo>
                    <a:pt x="378436" y="804057"/>
                  </a:lnTo>
                  <a:lnTo>
                    <a:pt x="365738" y="795580"/>
                  </a:lnTo>
                  <a:lnTo>
                    <a:pt x="349999" y="792495"/>
                  </a:lnTo>
                  <a:lnTo>
                    <a:pt x="82499" y="792495"/>
                  </a:lnTo>
                  <a:lnTo>
                    <a:pt x="82499" y="85001"/>
                  </a:lnTo>
                  <a:lnTo>
                    <a:pt x="977493" y="85001"/>
                  </a:lnTo>
                  <a:lnTo>
                    <a:pt x="977493" y="44996"/>
                  </a:lnTo>
                  <a:lnTo>
                    <a:pt x="974407" y="27421"/>
                  </a:lnTo>
                  <a:lnTo>
                    <a:pt x="965930" y="13125"/>
                  </a:lnTo>
                  <a:lnTo>
                    <a:pt x="953233" y="3515"/>
                  </a:lnTo>
                  <a:lnTo>
                    <a:pt x="937488" y="0"/>
                  </a:lnTo>
                  <a:close/>
                </a:path>
                <a:path w="977900" h="1270000" extrusionOk="0">
                  <a:moveTo>
                    <a:pt x="977493" y="85001"/>
                  </a:moveTo>
                  <a:lnTo>
                    <a:pt x="894994" y="85001"/>
                  </a:lnTo>
                  <a:lnTo>
                    <a:pt x="894994" y="1184990"/>
                  </a:lnTo>
                  <a:lnTo>
                    <a:pt x="977493" y="1184990"/>
                  </a:lnTo>
                  <a:lnTo>
                    <a:pt x="977493" y="85001"/>
                  </a:lnTo>
                  <a:close/>
                </a:path>
                <a:path w="977900" h="1270000" extrusionOk="0">
                  <a:moveTo>
                    <a:pt x="390004" y="874995"/>
                  </a:moveTo>
                  <a:lnTo>
                    <a:pt x="307492" y="874995"/>
                  </a:lnTo>
                  <a:lnTo>
                    <a:pt x="307492" y="1107490"/>
                  </a:lnTo>
                  <a:lnTo>
                    <a:pt x="390004" y="1107490"/>
                  </a:lnTo>
                  <a:lnTo>
                    <a:pt x="390004" y="8749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19" name="object 19"/>
          <p:cNvSpPr/>
          <p:nvPr/>
        </p:nvSpPr>
        <p:spPr bwMode="auto">
          <a:xfrm>
            <a:off x="1424965" y="10187372"/>
            <a:ext cx="327660" cy="100965"/>
          </a:xfrm>
          <a:custGeom>
            <a:avLst/>
            <a:gdLst/>
            <a:ahLst/>
            <a:cxnLst/>
            <a:rect l="l" t="t" r="r" b="b"/>
            <a:pathLst>
              <a:path w="327660" h="100965" extrusionOk="0">
                <a:moveTo>
                  <a:pt x="327507" y="0"/>
                </a:moveTo>
                <a:lnTo>
                  <a:pt x="327507" y="100389"/>
                </a:lnTo>
                <a:lnTo>
                  <a:pt x="0" y="100389"/>
                </a:lnTo>
                <a:lnTo>
                  <a:pt x="0" y="0"/>
                </a:lnTo>
                <a:lnTo>
                  <a:pt x="327507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20" name="object 20"/>
          <p:cNvPicPr/>
          <p:nvPr/>
        </p:nvPicPr>
        <p:blipFill>
          <a:blip r:embed="rId2"/>
          <a:stretch/>
        </p:blipFill>
        <p:spPr bwMode="auto">
          <a:xfrm>
            <a:off x="2308404" y="10104877"/>
            <a:ext cx="233746" cy="152494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 bwMode="auto">
          <a:xfrm>
            <a:off x="2000212" y="10227372"/>
            <a:ext cx="238125" cy="60960"/>
          </a:xfrm>
          <a:custGeom>
            <a:avLst/>
            <a:gdLst/>
            <a:ahLst/>
            <a:cxnLst/>
            <a:rect l="l" t="t" r="r" b="b"/>
            <a:pathLst>
              <a:path w="238125" h="60959" extrusionOk="0">
                <a:moveTo>
                  <a:pt x="197255" y="0"/>
                </a:moveTo>
                <a:lnTo>
                  <a:pt x="187247" y="0"/>
                </a:lnTo>
                <a:lnTo>
                  <a:pt x="182256" y="2500"/>
                </a:lnTo>
                <a:lnTo>
                  <a:pt x="144326" y="14727"/>
                </a:lnTo>
                <a:lnTo>
                  <a:pt x="105693" y="25313"/>
                </a:lnTo>
                <a:lnTo>
                  <a:pt x="66590" y="34492"/>
                </a:lnTo>
                <a:lnTo>
                  <a:pt x="27253" y="42500"/>
                </a:lnTo>
                <a:lnTo>
                  <a:pt x="11627" y="49219"/>
                </a:lnTo>
                <a:lnTo>
                  <a:pt x="0" y="60389"/>
                </a:lnTo>
                <a:lnTo>
                  <a:pt x="232842" y="60389"/>
                </a:lnTo>
                <a:lnTo>
                  <a:pt x="237565" y="36562"/>
                </a:lnTo>
                <a:lnTo>
                  <a:pt x="224792" y="11132"/>
                </a:lnTo>
                <a:lnTo>
                  <a:pt x="197255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2" name="object 22"/>
          <p:cNvSpPr/>
          <p:nvPr/>
        </p:nvSpPr>
        <p:spPr bwMode="auto">
          <a:xfrm>
            <a:off x="2601842" y="9419880"/>
            <a:ext cx="635000" cy="685165"/>
          </a:xfrm>
          <a:custGeom>
            <a:avLst/>
            <a:gdLst/>
            <a:ahLst/>
            <a:cxnLst/>
            <a:rect l="l" t="t" r="r" b="b"/>
            <a:pathLst>
              <a:path w="635000" h="685165" extrusionOk="0">
                <a:moveTo>
                  <a:pt x="593121" y="0"/>
                </a:moveTo>
                <a:lnTo>
                  <a:pt x="555618" y="20002"/>
                </a:lnTo>
                <a:lnTo>
                  <a:pt x="536363" y="55234"/>
                </a:lnTo>
                <a:lnTo>
                  <a:pt x="515932" y="89999"/>
                </a:lnTo>
                <a:lnTo>
                  <a:pt x="494094" y="124764"/>
                </a:lnTo>
                <a:lnTo>
                  <a:pt x="470617" y="159999"/>
                </a:lnTo>
                <a:lnTo>
                  <a:pt x="465503" y="172771"/>
                </a:lnTo>
                <a:lnTo>
                  <a:pt x="465310" y="187185"/>
                </a:lnTo>
                <a:lnTo>
                  <a:pt x="470272" y="201130"/>
                </a:lnTo>
                <a:lnTo>
                  <a:pt x="480625" y="212496"/>
                </a:lnTo>
                <a:lnTo>
                  <a:pt x="178123" y="212496"/>
                </a:lnTo>
                <a:lnTo>
                  <a:pt x="178123" y="504993"/>
                </a:lnTo>
                <a:lnTo>
                  <a:pt x="160623" y="504993"/>
                </a:lnTo>
                <a:lnTo>
                  <a:pt x="153117" y="507493"/>
                </a:lnTo>
                <a:lnTo>
                  <a:pt x="145624" y="512494"/>
                </a:lnTo>
                <a:lnTo>
                  <a:pt x="81870" y="560930"/>
                </a:lnTo>
                <a:lnTo>
                  <a:pt x="49994" y="584563"/>
                </a:lnTo>
                <a:lnTo>
                  <a:pt x="18116" y="607491"/>
                </a:lnTo>
                <a:lnTo>
                  <a:pt x="18116" y="612491"/>
                </a:lnTo>
                <a:lnTo>
                  <a:pt x="857" y="632258"/>
                </a:lnTo>
                <a:lnTo>
                  <a:pt x="0" y="656242"/>
                </a:lnTo>
                <a:lnTo>
                  <a:pt x="13201" y="676475"/>
                </a:lnTo>
                <a:lnTo>
                  <a:pt x="38119" y="684991"/>
                </a:lnTo>
                <a:lnTo>
                  <a:pt x="53117" y="684991"/>
                </a:lnTo>
                <a:lnTo>
                  <a:pt x="60623" y="677495"/>
                </a:lnTo>
                <a:lnTo>
                  <a:pt x="94761" y="654485"/>
                </a:lnTo>
                <a:lnTo>
                  <a:pt x="129370" y="630305"/>
                </a:lnTo>
                <a:lnTo>
                  <a:pt x="163981" y="604719"/>
                </a:lnTo>
                <a:lnTo>
                  <a:pt x="198126" y="577493"/>
                </a:lnTo>
                <a:lnTo>
                  <a:pt x="210623" y="544993"/>
                </a:lnTo>
                <a:lnTo>
                  <a:pt x="500614" y="544993"/>
                </a:lnTo>
                <a:lnTo>
                  <a:pt x="500614" y="224998"/>
                </a:lnTo>
                <a:lnTo>
                  <a:pt x="508120" y="224998"/>
                </a:lnTo>
                <a:lnTo>
                  <a:pt x="517417" y="222225"/>
                </a:lnTo>
                <a:lnTo>
                  <a:pt x="564136" y="170781"/>
                </a:lnTo>
                <a:lnTo>
                  <a:pt x="586247" y="135625"/>
                </a:lnTo>
                <a:lnTo>
                  <a:pt x="607421" y="99532"/>
                </a:lnTo>
                <a:lnTo>
                  <a:pt x="628122" y="62503"/>
                </a:lnTo>
                <a:lnTo>
                  <a:pt x="634959" y="39026"/>
                </a:lnTo>
                <a:lnTo>
                  <a:pt x="628434" y="19064"/>
                </a:lnTo>
                <a:lnTo>
                  <a:pt x="613003" y="5195"/>
                </a:lnTo>
                <a:lnTo>
                  <a:pt x="59312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3" name="object 23"/>
          <p:cNvSpPr/>
          <p:nvPr/>
        </p:nvSpPr>
        <p:spPr bwMode="auto">
          <a:xfrm>
            <a:off x="4554956" y="5434927"/>
            <a:ext cx="464184" cy="490220"/>
          </a:xfrm>
          <a:custGeom>
            <a:avLst/>
            <a:gdLst/>
            <a:ahLst/>
            <a:cxnLst/>
            <a:rect l="l" t="t" r="r" b="b"/>
            <a:pathLst>
              <a:path w="464185" h="490220" extrusionOk="0">
                <a:moveTo>
                  <a:pt x="232498" y="25006"/>
                </a:moveTo>
                <a:lnTo>
                  <a:pt x="0" y="257505"/>
                </a:lnTo>
                <a:lnTo>
                  <a:pt x="232498" y="490004"/>
                </a:lnTo>
                <a:lnTo>
                  <a:pt x="462495" y="257505"/>
                </a:lnTo>
                <a:lnTo>
                  <a:pt x="370001" y="164998"/>
                </a:lnTo>
                <a:lnTo>
                  <a:pt x="390625" y="143125"/>
                </a:lnTo>
                <a:lnTo>
                  <a:pt x="411251" y="119376"/>
                </a:lnTo>
                <a:lnTo>
                  <a:pt x="419079" y="110007"/>
                </a:lnTo>
                <a:lnTo>
                  <a:pt x="310007" y="110007"/>
                </a:lnTo>
                <a:lnTo>
                  <a:pt x="232498" y="25006"/>
                </a:lnTo>
                <a:close/>
              </a:path>
              <a:path w="464185" h="490220" extrusionOk="0">
                <a:moveTo>
                  <a:pt x="422503" y="0"/>
                </a:moveTo>
                <a:lnTo>
                  <a:pt x="414608" y="1016"/>
                </a:lnTo>
                <a:lnTo>
                  <a:pt x="406247" y="4376"/>
                </a:lnTo>
                <a:lnTo>
                  <a:pt x="397886" y="10549"/>
                </a:lnTo>
                <a:lnTo>
                  <a:pt x="389991" y="20002"/>
                </a:lnTo>
                <a:lnTo>
                  <a:pt x="369760" y="42502"/>
                </a:lnTo>
                <a:lnTo>
                  <a:pt x="330237" y="87507"/>
                </a:lnTo>
                <a:lnTo>
                  <a:pt x="310007" y="110007"/>
                </a:lnTo>
                <a:lnTo>
                  <a:pt x="419079" y="110007"/>
                </a:lnTo>
                <a:lnTo>
                  <a:pt x="452501" y="70002"/>
                </a:lnTo>
                <a:lnTo>
                  <a:pt x="463631" y="45353"/>
                </a:lnTo>
                <a:lnTo>
                  <a:pt x="459062" y="22813"/>
                </a:lnTo>
                <a:lnTo>
                  <a:pt x="443712" y="6367"/>
                </a:lnTo>
                <a:lnTo>
                  <a:pt x="4225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24" name="object 24"/>
          <p:cNvPicPr/>
          <p:nvPr/>
        </p:nvPicPr>
        <p:blipFill>
          <a:blip r:embed="rId3"/>
          <a:stretch/>
        </p:blipFill>
        <p:spPr bwMode="auto">
          <a:xfrm>
            <a:off x="5138474" y="3562451"/>
            <a:ext cx="147847" cy="23500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4"/>
          <a:stretch/>
        </p:blipFill>
        <p:spPr bwMode="auto">
          <a:xfrm>
            <a:off x="5189604" y="4857445"/>
            <a:ext cx="135934" cy="23749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5"/>
          <a:stretch/>
        </p:blipFill>
        <p:spPr bwMode="auto">
          <a:xfrm>
            <a:off x="5032769" y="5162434"/>
            <a:ext cx="170072" cy="224993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 bwMode="auto">
          <a:xfrm>
            <a:off x="5122456" y="3872445"/>
            <a:ext cx="462915" cy="902969"/>
          </a:xfrm>
          <a:custGeom>
            <a:avLst/>
            <a:gdLst/>
            <a:ahLst/>
            <a:cxnLst/>
            <a:rect l="l" t="t" r="r" b="b"/>
            <a:pathLst>
              <a:path w="462914" h="902970" extrusionOk="0">
                <a:moveTo>
                  <a:pt x="177495" y="0"/>
                </a:moveTo>
                <a:lnTo>
                  <a:pt x="160311" y="3633"/>
                </a:lnTo>
                <a:lnTo>
                  <a:pt x="144999" y="14063"/>
                </a:lnTo>
                <a:lnTo>
                  <a:pt x="135311" y="30587"/>
                </a:lnTo>
                <a:lnTo>
                  <a:pt x="135001" y="52501"/>
                </a:lnTo>
                <a:lnTo>
                  <a:pt x="145390" y="92268"/>
                </a:lnTo>
                <a:lnTo>
                  <a:pt x="154373" y="132503"/>
                </a:lnTo>
                <a:lnTo>
                  <a:pt x="162420" y="172736"/>
                </a:lnTo>
                <a:lnTo>
                  <a:pt x="170002" y="212496"/>
                </a:lnTo>
                <a:lnTo>
                  <a:pt x="176990" y="226012"/>
                </a:lnTo>
                <a:lnTo>
                  <a:pt x="186558" y="236246"/>
                </a:lnTo>
                <a:lnTo>
                  <a:pt x="198471" y="242730"/>
                </a:lnTo>
                <a:lnTo>
                  <a:pt x="212496" y="244995"/>
                </a:lnTo>
                <a:lnTo>
                  <a:pt x="214998" y="244995"/>
                </a:lnTo>
                <a:lnTo>
                  <a:pt x="0" y="462495"/>
                </a:lnTo>
                <a:lnTo>
                  <a:pt x="207492" y="667499"/>
                </a:lnTo>
                <a:lnTo>
                  <a:pt x="200893" y="673590"/>
                </a:lnTo>
                <a:lnTo>
                  <a:pt x="195934" y="680621"/>
                </a:lnTo>
                <a:lnTo>
                  <a:pt x="192381" y="688591"/>
                </a:lnTo>
                <a:lnTo>
                  <a:pt x="190004" y="697496"/>
                </a:lnTo>
                <a:lnTo>
                  <a:pt x="185782" y="737263"/>
                </a:lnTo>
                <a:lnTo>
                  <a:pt x="180624" y="777498"/>
                </a:lnTo>
                <a:lnTo>
                  <a:pt x="174529" y="817731"/>
                </a:lnTo>
                <a:lnTo>
                  <a:pt x="167500" y="857491"/>
                </a:lnTo>
                <a:lnTo>
                  <a:pt x="167263" y="871555"/>
                </a:lnTo>
                <a:lnTo>
                  <a:pt x="173121" y="885620"/>
                </a:lnTo>
                <a:lnTo>
                  <a:pt x="183668" y="896873"/>
                </a:lnTo>
                <a:lnTo>
                  <a:pt x="197497" y="902500"/>
                </a:lnTo>
                <a:lnTo>
                  <a:pt x="207492" y="902500"/>
                </a:lnTo>
                <a:lnTo>
                  <a:pt x="240541" y="883512"/>
                </a:lnTo>
                <a:lnTo>
                  <a:pt x="252454" y="830155"/>
                </a:lnTo>
                <a:lnTo>
                  <a:pt x="259683" y="789373"/>
                </a:lnTo>
                <a:lnTo>
                  <a:pt x="266444" y="747655"/>
                </a:lnTo>
                <a:lnTo>
                  <a:pt x="272503" y="705002"/>
                </a:lnTo>
                <a:lnTo>
                  <a:pt x="271526" y="694254"/>
                </a:lnTo>
                <a:lnTo>
                  <a:pt x="268438" y="684682"/>
                </a:lnTo>
                <a:lnTo>
                  <a:pt x="263004" y="676520"/>
                </a:lnTo>
                <a:lnTo>
                  <a:pt x="254990" y="670001"/>
                </a:lnTo>
                <a:lnTo>
                  <a:pt x="462495" y="462495"/>
                </a:lnTo>
                <a:lnTo>
                  <a:pt x="240004" y="235000"/>
                </a:lnTo>
                <a:lnTo>
                  <a:pt x="247579" y="226994"/>
                </a:lnTo>
                <a:lnTo>
                  <a:pt x="251872" y="217814"/>
                </a:lnTo>
                <a:lnTo>
                  <a:pt x="253356" y="207229"/>
                </a:lnTo>
                <a:lnTo>
                  <a:pt x="252501" y="195008"/>
                </a:lnTo>
                <a:lnTo>
                  <a:pt x="244885" y="155163"/>
                </a:lnTo>
                <a:lnTo>
                  <a:pt x="236564" y="114380"/>
                </a:lnTo>
                <a:lnTo>
                  <a:pt x="226835" y="72662"/>
                </a:lnTo>
                <a:lnTo>
                  <a:pt x="214998" y="30010"/>
                </a:lnTo>
                <a:lnTo>
                  <a:pt x="190034" y="1876"/>
                </a:lnTo>
                <a:lnTo>
                  <a:pt x="1774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28" name="object 28"/>
          <p:cNvGrpSpPr/>
          <p:nvPr/>
        </p:nvGrpSpPr>
        <p:grpSpPr bwMode="auto">
          <a:xfrm>
            <a:off x="2204973" y="1357490"/>
            <a:ext cx="2933699" cy="2145030"/>
            <a:chOff x="2204973" y="1357490"/>
            <a:chExt cx="2933699" cy="2145030"/>
          </a:xfrm>
        </p:grpSpPr>
        <p:sp>
          <p:nvSpPr>
            <p:cNvPr id="29" name="object 29"/>
            <p:cNvSpPr/>
            <p:nvPr/>
          </p:nvSpPr>
          <p:spPr bwMode="auto">
            <a:xfrm>
              <a:off x="2204974" y="1734972"/>
              <a:ext cx="1995170" cy="1275080"/>
            </a:xfrm>
            <a:custGeom>
              <a:avLst/>
              <a:gdLst/>
              <a:ahLst/>
              <a:cxnLst/>
              <a:rect l="l" t="t" r="r" b="b"/>
              <a:pathLst>
                <a:path w="1995170" h="1275080" extrusionOk="0">
                  <a:moveTo>
                    <a:pt x="312496" y="1019987"/>
                  </a:moveTo>
                  <a:lnTo>
                    <a:pt x="252488" y="959993"/>
                  </a:lnTo>
                  <a:lnTo>
                    <a:pt x="154990" y="1059992"/>
                  </a:lnTo>
                  <a:lnTo>
                    <a:pt x="59994" y="959993"/>
                  </a:lnTo>
                  <a:lnTo>
                    <a:pt x="0" y="1019987"/>
                  </a:lnTo>
                  <a:lnTo>
                    <a:pt x="99987" y="1119987"/>
                  </a:lnTo>
                  <a:lnTo>
                    <a:pt x="0" y="1214996"/>
                  </a:lnTo>
                  <a:lnTo>
                    <a:pt x="59994" y="1274991"/>
                  </a:lnTo>
                  <a:lnTo>
                    <a:pt x="154990" y="1174991"/>
                  </a:lnTo>
                  <a:lnTo>
                    <a:pt x="252488" y="1274991"/>
                  </a:lnTo>
                  <a:lnTo>
                    <a:pt x="312496" y="1214996"/>
                  </a:lnTo>
                  <a:lnTo>
                    <a:pt x="214985" y="1119987"/>
                  </a:lnTo>
                  <a:lnTo>
                    <a:pt x="312496" y="1019987"/>
                  </a:lnTo>
                  <a:close/>
                </a:path>
                <a:path w="1995170" h="1275080" extrusionOk="0">
                  <a:moveTo>
                    <a:pt x="854989" y="622"/>
                  </a:moveTo>
                  <a:lnTo>
                    <a:pt x="762495" y="622"/>
                  </a:lnTo>
                  <a:lnTo>
                    <a:pt x="762495" y="150482"/>
                  </a:lnTo>
                  <a:lnTo>
                    <a:pt x="634987" y="150482"/>
                  </a:lnTo>
                  <a:lnTo>
                    <a:pt x="634987" y="622"/>
                  </a:lnTo>
                  <a:lnTo>
                    <a:pt x="549986" y="622"/>
                  </a:lnTo>
                  <a:lnTo>
                    <a:pt x="549986" y="150482"/>
                  </a:lnTo>
                  <a:lnTo>
                    <a:pt x="549986" y="225412"/>
                  </a:lnTo>
                  <a:lnTo>
                    <a:pt x="549986" y="370192"/>
                  </a:lnTo>
                  <a:lnTo>
                    <a:pt x="634987" y="370192"/>
                  </a:lnTo>
                  <a:lnTo>
                    <a:pt x="634987" y="225412"/>
                  </a:lnTo>
                  <a:lnTo>
                    <a:pt x="762495" y="225412"/>
                  </a:lnTo>
                  <a:lnTo>
                    <a:pt x="762495" y="370192"/>
                  </a:lnTo>
                  <a:lnTo>
                    <a:pt x="854989" y="370192"/>
                  </a:lnTo>
                  <a:lnTo>
                    <a:pt x="854989" y="225412"/>
                  </a:lnTo>
                  <a:lnTo>
                    <a:pt x="854989" y="150482"/>
                  </a:lnTo>
                  <a:lnTo>
                    <a:pt x="854989" y="622"/>
                  </a:lnTo>
                  <a:close/>
                </a:path>
                <a:path w="1995170" h="1275080" extrusionOk="0">
                  <a:moveTo>
                    <a:pt x="1204988" y="622"/>
                  </a:moveTo>
                  <a:lnTo>
                    <a:pt x="892479" y="622"/>
                  </a:lnTo>
                  <a:lnTo>
                    <a:pt x="892479" y="78092"/>
                  </a:lnTo>
                  <a:lnTo>
                    <a:pt x="1007491" y="78092"/>
                  </a:lnTo>
                  <a:lnTo>
                    <a:pt x="1007491" y="370192"/>
                  </a:lnTo>
                  <a:lnTo>
                    <a:pt x="1092479" y="370192"/>
                  </a:lnTo>
                  <a:lnTo>
                    <a:pt x="1092479" y="78092"/>
                  </a:lnTo>
                  <a:lnTo>
                    <a:pt x="1204988" y="78092"/>
                  </a:lnTo>
                  <a:lnTo>
                    <a:pt x="1204988" y="622"/>
                  </a:lnTo>
                  <a:close/>
                </a:path>
                <a:path w="1995170" h="1275080" extrusionOk="0">
                  <a:moveTo>
                    <a:pt x="1729981" y="370001"/>
                  </a:moveTo>
                  <a:lnTo>
                    <a:pt x="1654987" y="0"/>
                  </a:lnTo>
                  <a:lnTo>
                    <a:pt x="1552486" y="0"/>
                  </a:lnTo>
                  <a:lnTo>
                    <a:pt x="1469986" y="260007"/>
                  </a:lnTo>
                  <a:lnTo>
                    <a:pt x="1389989" y="0"/>
                  </a:lnTo>
                  <a:lnTo>
                    <a:pt x="1287487" y="0"/>
                  </a:lnTo>
                  <a:lnTo>
                    <a:pt x="1207490" y="370001"/>
                  </a:lnTo>
                  <a:lnTo>
                    <a:pt x="1304988" y="370001"/>
                  </a:lnTo>
                  <a:lnTo>
                    <a:pt x="1349984" y="117500"/>
                  </a:lnTo>
                  <a:lnTo>
                    <a:pt x="1427492" y="370001"/>
                  </a:lnTo>
                  <a:lnTo>
                    <a:pt x="1512481" y="370001"/>
                  </a:lnTo>
                  <a:lnTo>
                    <a:pt x="1587487" y="117500"/>
                  </a:lnTo>
                  <a:lnTo>
                    <a:pt x="1634985" y="370001"/>
                  </a:lnTo>
                  <a:lnTo>
                    <a:pt x="1729981" y="370001"/>
                  </a:lnTo>
                  <a:close/>
                </a:path>
                <a:path w="1995170" h="1275080" extrusionOk="0">
                  <a:moveTo>
                    <a:pt x="1994979" y="297802"/>
                  </a:moveTo>
                  <a:lnTo>
                    <a:pt x="1854987" y="297802"/>
                  </a:lnTo>
                  <a:lnTo>
                    <a:pt x="1854987" y="622"/>
                  </a:lnTo>
                  <a:lnTo>
                    <a:pt x="1769986" y="622"/>
                  </a:lnTo>
                  <a:lnTo>
                    <a:pt x="1769986" y="297802"/>
                  </a:lnTo>
                  <a:lnTo>
                    <a:pt x="1769986" y="370192"/>
                  </a:lnTo>
                  <a:lnTo>
                    <a:pt x="1994979" y="370192"/>
                  </a:lnTo>
                  <a:lnTo>
                    <a:pt x="1994979" y="297802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/>
            <a:stretch/>
          </p:blipFill>
          <p:spPr bwMode="auto">
            <a:xfrm>
              <a:off x="4962458" y="3284956"/>
              <a:ext cx="176085" cy="21750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 bwMode="auto">
            <a:xfrm>
              <a:off x="4549952" y="2849956"/>
              <a:ext cx="460375" cy="467995"/>
            </a:xfrm>
            <a:custGeom>
              <a:avLst/>
              <a:gdLst/>
              <a:ahLst/>
              <a:cxnLst/>
              <a:rect l="l" t="t" r="r" b="b"/>
              <a:pathLst>
                <a:path w="460375" h="467995" extrusionOk="0">
                  <a:moveTo>
                    <a:pt x="230009" y="0"/>
                  </a:moveTo>
                  <a:lnTo>
                    <a:pt x="0" y="235000"/>
                  </a:lnTo>
                  <a:lnTo>
                    <a:pt x="230009" y="467499"/>
                  </a:lnTo>
                  <a:lnTo>
                    <a:pt x="315010" y="380009"/>
                  </a:lnTo>
                  <a:lnTo>
                    <a:pt x="376719" y="380009"/>
                  </a:lnTo>
                  <a:lnTo>
                    <a:pt x="384849" y="368202"/>
                  </a:lnTo>
                  <a:lnTo>
                    <a:pt x="388131" y="352501"/>
                  </a:lnTo>
                  <a:lnTo>
                    <a:pt x="384849" y="336800"/>
                  </a:lnTo>
                  <a:lnTo>
                    <a:pt x="375005" y="322503"/>
                  </a:lnTo>
                  <a:lnTo>
                    <a:pt x="375005" y="320001"/>
                  </a:lnTo>
                  <a:lnTo>
                    <a:pt x="460006" y="235000"/>
                  </a:lnTo>
                  <a:lnTo>
                    <a:pt x="230009" y="0"/>
                  </a:lnTo>
                  <a:close/>
                </a:path>
                <a:path w="460375" h="467995" extrusionOk="0">
                  <a:moveTo>
                    <a:pt x="376719" y="380009"/>
                  </a:moveTo>
                  <a:lnTo>
                    <a:pt x="315010" y="380009"/>
                  </a:lnTo>
                  <a:lnTo>
                    <a:pt x="322507" y="386178"/>
                  </a:lnTo>
                  <a:lnTo>
                    <a:pt x="330004" y="390005"/>
                  </a:lnTo>
                  <a:lnTo>
                    <a:pt x="337504" y="391959"/>
                  </a:lnTo>
                  <a:lnTo>
                    <a:pt x="345008" y="392506"/>
                  </a:lnTo>
                  <a:lnTo>
                    <a:pt x="353911" y="391998"/>
                  </a:lnTo>
                  <a:lnTo>
                    <a:pt x="361878" y="390317"/>
                  </a:lnTo>
                  <a:lnTo>
                    <a:pt x="368909" y="387228"/>
                  </a:lnTo>
                  <a:lnTo>
                    <a:pt x="375005" y="382498"/>
                  </a:lnTo>
                  <a:lnTo>
                    <a:pt x="376719" y="3800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2" name="object 32"/>
            <p:cNvSpPr/>
            <p:nvPr/>
          </p:nvSpPr>
          <p:spPr bwMode="auto">
            <a:xfrm>
              <a:off x="2352471" y="1357490"/>
              <a:ext cx="2165350" cy="1560195"/>
            </a:xfrm>
            <a:custGeom>
              <a:avLst/>
              <a:gdLst/>
              <a:ahLst/>
              <a:cxnLst/>
              <a:rect l="l" t="t" r="r" b="b"/>
              <a:pathLst>
                <a:path w="2165350" h="1560195" extrusionOk="0">
                  <a:moveTo>
                    <a:pt x="1872488" y="0"/>
                  </a:moveTo>
                  <a:lnTo>
                    <a:pt x="292493" y="0"/>
                  </a:lnTo>
                  <a:lnTo>
                    <a:pt x="245492" y="3579"/>
                  </a:lnTo>
                  <a:lnTo>
                    <a:pt x="200875" y="13939"/>
                  </a:lnTo>
                  <a:lnTo>
                    <a:pt x="159227" y="30508"/>
                  </a:lnTo>
                  <a:lnTo>
                    <a:pt x="121135" y="52716"/>
                  </a:lnTo>
                  <a:lnTo>
                    <a:pt x="87182" y="79995"/>
                  </a:lnTo>
                  <a:lnTo>
                    <a:pt x="57954" y="111774"/>
                  </a:lnTo>
                  <a:lnTo>
                    <a:pt x="34037" y="147483"/>
                  </a:lnTo>
                  <a:lnTo>
                    <a:pt x="16015" y="186552"/>
                  </a:lnTo>
                  <a:lnTo>
                    <a:pt x="4474" y="228411"/>
                  </a:lnTo>
                  <a:lnTo>
                    <a:pt x="0" y="272491"/>
                  </a:lnTo>
                  <a:lnTo>
                    <a:pt x="0" y="839978"/>
                  </a:lnTo>
                  <a:lnTo>
                    <a:pt x="3802" y="884058"/>
                  </a:lnTo>
                  <a:lnTo>
                    <a:pt x="14819" y="925918"/>
                  </a:lnTo>
                  <a:lnTo>
                    <a:pt x="32466" y="964988"/>
                  </a:lnTo>
                  <a:lnTo>
                    <a:pt x="56158" y="1000699"/>
                  </a:lnTo>
                  <a:lnTo>
                    <a:pt x="85310" y="1032479"/>
                  </a:lnTo>
                  <a:lnTo>
                    <a:pt x="119337" y="1059760"/>
                  </a:lnTo>
                  <a:lnTo>
                    <a:pt x="157654" y="1081971"/>
                  </a:lnTo>
                  <a:lnTo>
                    <a:pt x="199675" y="1098541"/>
                  </a:lnTo>
                  <a:lnTo>
                    <a:pt x="244817" y="1108901"/>
                  </a:lnTo>
                  <a:lnTo>
                    <a:pt x="292493" y="1112481"/>
                  </a:lnTo>
                  <a:lnTo>
                    <a:pt x="1287487" y="1112481"/>
                  </a:lnTo>
                  <a:lnTo>
                    <a:pt x="1269987" y="1559966"/>
                  </a:lnTo>
                  <a:lnTo>
                    <a:pt x="1495239" y="1349971"/>
                  </a:lnTo>
                  <a:lnTo>
                    <a:pt x="1364983" y="1349971"/>
                  </a:lnTo>
                  <a:lnTo>
                    <a:pt x="1379994" y="1027480"/>
                  </a:lnTo>
                  <a:lnTo>
                    <a:pt x="292493" y="1027480"/>
                  </a:lnTo>
                  <a:lnTo>
                    <a:pt x="246642" y="1022604"/>
                  </a:lnTo>
                  <a:lnTo>
                    <a:pt x="204244" y="1008676"/>
                  </a:lnTo>
                  <a:lnTo>
                    <a:pt x="166613" y="986744"/>
                  </a:lnTo>
                  <a:lnTo>
                    <a:pt x="135060" y="957859"/>
                  </a:lnTo>
                  <a:lnTo>
                    <a:pt x="110897" y="923070"/>
                  </a:lnTo>
                  <a:lnTo>
                    <a:pt x="95437" y="883426"/>
                  </a:lnTo>
                  <a:lnTo>
                    <a:pt x="89992" y="839978"/>
                  </a:lnTo>
                  <a:lnTo>
                    <a:pt x="89992" y="272491"/>
                  </a:lnTo>
                  <a:lnTo>
                    <a:pt x="95437" y="229691"/>
                  </a:lnTo>
                  <a:lnTo>
                    <a:pt x="110897" y="189996"/>
                  </a:lnTo>
                  <a:lnTo>
                    <a:pt x="135060" y="154675"/>
                  </a:lnTo>
                  <a:lnTo>
                    <a:pt x="166613" y="124995"/>
                  </a:lnTo>
                  <a:lnTo>
                    <a:pt x="204244" y="102224"/>
                  </a:lnTo>
                  <a:lnTo>
                    <a:pt x="246642" y="87632"/>
                  </a:lnTo>
                  <a:lnTo>
                    <a:pt x="292493" y="82486"/>
                  </a:lnTo>
                  <a:lnTo>
                    <a:pt x="2082877" y="82486"/>
                  </a:lnTo>
                  <a:lnTo>
                    <a:pt x="2080609" y="79995"/>
                  </a:lnTo>
                  <a:lnTo>
                    <a:pt x="2046725" y="52716"/>
                  </a:lnTo>
                  <a:lnTo>
                    <a:pt x="2008430" y="30508"/>
                  </a:lnTo>
                  <a:lnTo>
                    <a:pt x="1966266" y="13939"/>
                  </a:lnTo>
                  <a:lnTo>
                    <a:pt x="1920772" y="3579"/>
                  </a:lnTo>
                  <a:lnTo>
                    <a:pt x="1872488" y="0"/>
                  </a:lnTo>
                  <a:close/>
                </a:path>
                <a:path w="2165350" h="1560195" extrusionOk="0">
                  <a:moveTo>
                    <a:pt x="2082877" y="82486"/>
                  </a:moveTo>
                  <a:lnTo>
                    <a:pt x="1872488" y="82486"/>
                  </a:lnTo>
                  <a:lnTo>
                    <a:pt x="1918339" y="87632"/>
                  </a:lnTo>
                  <a:lnTo>
                    <a:pt x="1960736" y="102224"/>
                  </a:lnTo>
                  <a:lnTo>
                    <a:pt x="1998368" y="124995"/>
                  </a:lnTo>
                  <a:lnTo>
                    <a:pt x="2029921" y="154675"/>
                  </a:lnTo>
                  <a:lnTo>
                    <a:pt x="2054084" y="189996"/>
                  </a:lnTo>
                  <a:lnTo>
                    <a:pt x="2069544" y="229691"/>
                  </a:lnTo>
                  <a:lnTo>
                    <a:pt x="2074989" y="272491"/>
                  </a:lnTo>
                  <a:lnTo>
                    <a:pt x="2074989" y="839978"/>
                  </a:lnTo>
                  <a:lnTo>
                    <a:pt x="2069544" y="882515"/>
                  </a:lnTo>
                  <a:lnTo>
                    <a:pt x="2054084" y="921597"/>
                  </a:lnTo>
                  <a:lnTo>
                    <a:pt x="2029921" y="956218"/>
                  </a:lnTo>
                  <a:lnTo>
                    <a:pt x="1998368" y="985373"/>
                  </a:lnTo>
                  <a:lnTo>
                    <a:pt x="1960736" y="1008056"/>
                  </a:lnTo>
                  <a:lnTo>
                    <a:pt x="1918339" y="1023261"/>
                  </a:lnTo>
                  <a:lnTo>
                    <a:pt x="1872488" y="1029982"/>
                  </a:lnTo>
                  <a:lnTo>
                    <a:pt x="1709991" y="1029982"/>
                  </a:lnTo>
                  <a:lnTo>
                    <a:pt x="1364983" y="1349971"/>
                  </a:lnTo>
                  <a:lnTo>
                    <a:pt x="1495239" y="1349971"/>
                  </a:lnTo>
                  <a:lnTo>
                    <a:pt x="1749983" y="1112481"/>
                  </a:lnTo>
                  <a:lnTo>
                    <a:pt x="1872488" y="1112481"/>
                  </a:lnTo>
                  <a:lnTo>
                    <a:pt x="1920097" y="1108293"/>
                  </a:lnTo>
                  <a:lnTo>
                    <a:pt x="1965067" y="1097580"/>
                  </a:lnTo>
                  <a:lnTo>
                    <a:pt x="2006857" y="1080867"/>
                  </a:lnTo>
                  <a:lnTo>
                    <a:pt x="2044927" y="1058679"/>
                  </a:lnTo>
                  <a:lnTo>
                    <a:pt x="2078737" y="1031541"/>
                  </a:lnTo>
                  <a:lnTo>
                    <a:pt x="2107747" y="999978"/>
                  </a:lnTo>
                  <a:lnTo>
                    <a:pt x="2131417" y="964515"/>
                  </a:lnTo>
                  <a:lnTo>
                    <a:pt x="2149206" y="925678"/>
                  </a:lnTo>
                  <a:lnTo>
                    <a:pt x="2160556" y="884058"/>
                  </a:lnTo>
                  <a:lnTo>
                    <a:pt x="2164981" y="839978"/>
                  </a:lnTo>
                  <a:lnTo>
                    <a:pt x="2164981" y="272491"/>
                  </a:lnTo>
                  <a:lnTo>
                    <a:pt x="2161246" y="228411"/>
                  </a:lnTo>
                  <a:lnTo>
                    <a:pt x="2150402" y="186552"/>
                  </a:lnTo>
                  <a:lnTo>
                    <a:pt x="2132987" y="147483"/>
                  </a:lnTo>
                  <a:lnTo>
                    <a:pt x="2109543" y="111774"/>
                  </a:lnTo>
                  <a:lnTo>
                    <a:pt x="2082877" y="82486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33" name="object 33"/>
          <p:cNvSpPr/>
          <p:nvPr/>
        </p:nvSpPr>
        <p:spPr bwMode="auto">
          <a:xfrm>
            <a:off x="2567470" y="5007445"/>
            <a:ext cx="420370" cy="3050540"/>
          </a:xfrm>
          <a:custGeom>
            <a:avLst/>
            <a:gdLst/>
            <a:ahLst/>
            <a:cxnLst/>
            <a:rect l="l" t="t" r="r" b="b"/>
            <a:pathLst>
              <a:path w="420369" h="3050540" extrusionOk="0">
                <a:moveTo>
                  <a:pt x="209994" y="0"/>
                </a:moveTo>
                <a:lnTo>
                  <a:pt x="169989" y="84988"/>
                </a:lnTo>
                <a:lnTo>
                  <a:pt x="156119" y="117707"/>
                </a:lnTo>
                <a:lnTo>
                  <a:pt x="116738" y="209663"/>
                </a:lnTo>
                <a:lnTo>
                  <a:pt x="93957" y="263710"/>
                </a:lnTo>
                <a:lnTo>
                  <a:pt x="70935" y="319678"/>
                </a:lnTo>
                <a:lnTo>
                  <a:pt x="49039" y="374970"/>
                </a:lnTo>
                <a:lnTo>
                  <a:pt x="29632" y="426992"/>
                </a:lnTo>
                <a:lnTo>
                  <a:pt x="14079" y="473149"/>
                </a:lnTo>
                <a:lnTo>
                  <a:pt x="3747" y="510846"/>
                </a:lnTo>
                <a:lnTo>
                  <a:pt x="0" y="537489"/>
                </a:lnTo>
                <a:lnTo>
                  <a:pt x="5191" y="566396"/>
                </a:lnTo>
                <a:lnTo>
                  <a:pt x="13433" y="596238"/>
                </a:lnTo>
                <a:lnTo>
                  <a:pt x="24956" y="626077"/>
                </a:lnTo>
                <a:lnTo>
                  <a:pt x="39992" y="654977"/>
                </a:lnTo>
                <a:lnTo>
                  <a:pt x="9994" y="1074978"/>
                </a:lnTo>
                <a:lnTo>
                  <a:pt x="4991" y="1074978"/>
                </a:lnTo>
                <a:lnTo>
                  <a:pt x="4991" y="1117485"/>
                </a:lnTo>
                <a:lnTo>
                  <a:pt x="2489" y="1157478"/>
                </a:lnTo>
                <a:lnTo>
                  <a:pt x="4991" y="1157478"/>
                </a:lnTo>
                <a:lnTo>
                  <a:pt x="39992" y="3049955"/>
                </a:lnTo>
                <a:lnTo>
                  <a:pt x="379996" y="3049955"/>
                </a:lnTo>
                <a:lnTo>
                  <a:pt x="412496" y="1162481"/>
                </a:lnTo>
                <a:lnTo>
                  <a:pt x="417487" y="1162481"/>
                </a:lnTo>
                <a:lnTo>
                  <a:pt x="412496" y="1122476"/>
                </a:lnTo>
                <a:lnTo>
                  <a:pt x="412496" y="1077480"/>
                </a:lnTo>
                <a:lnTo>
                  <a:pt x="92494" y="1077480"/>
                </a:lnTo>
                <a:lnTo>
                  <a:pt x="117487" y="702487"/>
                </a:lnTo>
                <a:lnTo>
                  <a:pt x="383050" y="702487"/>
                </a:lnTo>
                <a:lnTo>
                  <a:pt x="379996" y="659980"/>
                </a:lnTo>
                <a:lnTo>
                  <a:pt x="395384" y="632051"/>
                </a:lnTo>
                <a:lnTo>
                  <a:pt x="407493" y="601545"/>
                </a:lnTo>
                <a:lnTo>
                  <a:pt x="415852" y="569633"/>
                </a:lnTo>
                <a:lnTo>
                  <a:pt x="419989" y="537489"/>
                </a:lnTo>
                <a:lnTo>
                  <a:pt x="416169" y="510846"/>
                </a:lnTo>
                <a:lnTo>
                  <a:pt x="405630" y="473149"/>
                </a:lnTo>
                <a:lnTo>
                  <a:pt x="389751" y="426992"/>
                </a:lnTo>
                <a:lnTo>
                  <a:pt x="369912" y="374970"/>
                </a:lnTo>
                <a:lnTo>
                  <a:pt x="347494" y="319678"/>
                </a:lnTo>
                <a:lnTo>
                  <a:pt x="323875" y="263710"/>
                </a:lnTo>
                <a:lnTo>
                  <a:pt x="300436" y="209663"/>
                </a:lnTo>
                <a:lnTo>
                  <a:pt x="278556" y="160130"/>
                </a:lnTo>
                <a:lnTo>
                  <a:pt x="244995" y="84988"/>
                </a:lnTo>
                <a:lnTo>
                  <a:pt x="209994" y="0"/>
                </a:lnTo>
                <a:close/>
              </a:path>
              <a:path w="420369" h="3050540" extrusionOk="0">
                <a:moveTo>
                  <a:pt x="383050" y="702487"/>
                </a:moveTo>
                <a:lnTo>
                  <a:pt x="302501" y="702487"/>
                </a:lnTo>
                <a:lnTo>
                  <a:pt x="327494" y="1077480"/>
                </a:lnTo>
                <a:lnTo>
                  <a:pt x="409994" y="1077480"/>
                </a:lnTo>
                <a:lnTo>
                  <a:pt x="383050" y="702487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4" name="object 34"/>
          <p:cNvSpPr/>
          <p:nvPr/>
        </p:nvSpPr>
        <p:spPr bwMode="auto">
          <a:xfrm>
            <a:off x="2559964" y="4492447"/>
            <a:ext cx="431165" cy="435609"/>
          </a:xfrm>
          <a:custGeom>
            <a:avLst/>
            <a:gdLst/>
            <a:ahLst/>
            <a:cxnLst/>
            <a:rect l="l" t="t" r="r" b="b"/>
            <a:pathLst>
              <a:path w="431164" h="435610" extrusionOk="0">
                <a:moveTo>
                  <a:pt x="217500" y="0"/>
                </a:moveTo>
                <a:lnTo>
                  <a:pt x="172982" y="4428"/>
                </a:lnTo>
                <a:lnTo>
                  <a:pt x="131834" y="17147"/>
                </a:lnTo>
                <a:lnTo>
                  <a:pt x="94846" y="37308"/>
                </a:lnTo>
                <a:lnTo>
                  <a:pt x="62811" y="64060"/>
                </a:lnTo>
                <a:lnTo>
                  <a:pt x="36517" y="96554"/>
                </a:lnTo>
                <a:lnTo>
                  <a:pt x="16757" y="133939"/>
                </a:lnTo>
                <a:lnTo>
                  <a:pt x="4321" y="175368"/>
                </a:lnTo>
                <a:lnTo>
                  <a:pt x="0" y="219989"/>
                </a:lnTo>
                <a:lnTo>
                  <a:pt x="6137" y="272830"/>
                </a:lnTo>
                <a:lnTo>
                  <a:pt x="23382" y="319463"/>
                </a:lnTo>
                <a:lnTo>
                  <a:pt x="49986" y="359185"/>
                </a:lnTo>
                <a:lnTo>
                  <a:pt x="84199" y="391299"/>
                </a:lnTo>
                <a:lnTo>
                  <a:pt x="124272" y="415104"/>
                </a:lnTo>
                <a:lnTo>
                  <a:pt x="168454" y="429900"/>
                </a:lnTo>
                <a:lnTo>
                  <a:pt x="214998" y="434987"/>
                </a:lnTo>
                <a:lnTo>
                  <a:pt x="254648" y="431159"/>
                </a:lnTo>
                <a:lnTo>
                  <a:pt x="294063" y="419361"/>
                </a:lnTo>
                <a:lnTo>
                  <a:pt x="332071" y="399127"/>
                </a:lnTo>
                <a:lnTo>
                  <a:pt x="367499" y="369989"/>
                </a:lnTo>
                <a:lnTo>
                  <a:pt x="381551" y="352488"/>
                </a:lnTo>
                <a:lnTo>
                  <a:pt x="217500" y="352488"/>
                </a:lnTo>
                <a:lnTo>
                  <a:pt x="174662" y="345669"/>
                </a:lnTo>
                <a:lnTo>
                  <a:pt x="137582" y="326730"/>
                </a:lnTo>
                <a:lnTo>
                  <a:pt x="108421" y="297950"/>
                </a:lnTo>
                <a:lnTo>
                  <a:pt x="89339" y="261610"/>
                </a:lnTo>
                <a:lnTo>
                  <a:pt x="82499" y="219989"/>
                </a:lnTo>
                <a:lnTo>
                  <a:pt x="90059" y="174010"/>
                </a:lnTo>
                <a:lnTo>
                  <a:pt x="110579" y="135953"/>
                </a:lnTo>
                <a:lnTo>
                  <a:pt x="140819" y="107135"/>
                </a:lnTo>
                <a:lnTo>
                  <a:pt x="177539" y="88878"/>
                </a:lnTo>
                <a:lnTo>
                  <a:pt x="217500" y="82499"/>
                </a:lnTo>
                <a:lnTo>
                  <a:pt x="384165" y="82499"/>
                </a:lnTo>
                <a:lnTo>
                  <a:pt x="370835" y="65366"/>
                </a:lnTo>
                <a:lnTo>
                  <a:pt x="340080" y="38474"/>
                </a:lnTo>
                <a:lnTo>
                  <a:pt x="303960" y="17857"/>
                </a:lnTo>
                <a:lnTo>
                  <a:pt x="262943" y="4653"/>
                </a:lnTo>
                <a:lnTo>
                  <a:pt x="217500" y="0"/>
                </a:lnTo>
                <a:close/>
              </a:path>
              <a:path w="431164" h="435610" extrusionOk="0">
                <a:moveTo>
                  <a:pt x="384165" y="82499"/>
                </a:moveTo>
                <a:lnTo>
                  <a:pt x="217500" y="82499"/>
                </a:lnTo>
                <a:lnTo>
                  <a:pt x="241796" y="86322"/>
                </a:lnTo>
                <a:lnTo>
                  <a:pt x="265623" y="94368"/>
                </a:lnTo>
                <a:lnTo>
                  <a:pt x="309994" y="124993"/>
                </a:lnTo>
                <a:lnTo>
                  <a:pt x="335243" y="157736"/>
                </a:lnTo>
                <a:lnTo>
                  <a:pt x="347925" y="194288"/>
                </a:lnTo>
                <a:lnTo>
                  <a:pt x="349064" y="232129"/>
                </a:lnTo>
                <a:lnTo>
                  <a:pt x="339685" y="268739"/>
                </a:lnTo>
                <a:lnTo>
                  <a:pt x="320814" y="301600"/>
                </a:lnTo>
                <a:lnTo>
                  <a:pt x="293476" y="328192"/>
                </a:lnTo>
                <a:lnTo>
                  <a:pt x="258696" y="345994"/>
                </a:lnTo>
                <a:lnTo>
                  <a:pt x="217500" y="352488"/>
                </a:lnTo>
                <a:lnTo>
                  <a:pt x="381551" y="352488"/>
                </a:lnTo>
                <a:lnTo>
                  <a:pt x="396536" y="333824"/>
                </a:lnTo>
                <a:lnTo>
                  <a:pt x="416458" y="294838"/>
                </a:lnTo>
                <a:lnTo>
                  <a:pt x="427735" y="254169"/>
                </a:lnTo>
                <a:lnTo>
                  <a:pt x="430834" y="212953"/>
                </a:lnTo>
                <a:lnTo>
                  <a:pt x="426225" y="172328"/>
                </a:lnTo>
                <a:lnTo>
                  <a:pt x="414377" y="133430"/>
                </a:lnTo>
                <a:lnTo>
                  <a:pt x="395757" y="97398"/>
                </a:lnTo>
                <a:lnTo>
                  <a:pt x="384165" y="82499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5" name="object 35"/>
          <p:cNvSpPr/>
          <p:nvPr/>
        </p:nvSpPr>
        <p:spPr bwMode="auto">
          <a:xfrm>
            <a:off x="0" y="12"/>
            <a:ext cx="3290570" cy="1336040"/>
          </a:xfrm>
          <a:custGeom>
            <a:avLst/>
            <a:gdLst/>
            <a:ahLst/>
            <a:cxnLst/>
            <a:rect l="l" t="t" r="r" b="b"/>
            <a:pathLst>
              <a:path w="3290570" h="1336040" extrusionOk="0">
                <a:moveTo>
                  <a:pt x="312470" y="647484"/>
                </a:moveTo>
                <a:lnTo>
                  <a:pt x="0" y="647484"/>
                </a:lnTo>
                <a:lnTo>
                  <a:pt x="0" y="1094981"/>
                </a:lnTo>
                <a:lnTo>
                  <a:pt x="312470" y="1094981"/>
                </a:lnTo>
                <a:lnTo>
                  <a:pt x="312470" y="647484"/>
                </a:lnTo>
                <a:close/>
              </a:path>
              <a:path w="3290570" h="1336040" extrusionOk="0">
                <a:moveTo>
                  <a:pt x="1044968" y="647484"/>
                </a:moveTo>
                <a:lnTo>
                  <a:pt x="604964" y="647484"/>
                </a:lnTo>
                <a:lnTo>
                  <a:pt x="604964" y="1094968"/>
                </a:lnTo>
                <a:lnTo>
                  <a:pt x="1044968" y="1094968"/>
                </a:lnTo>
                <a:lnTo>
                  <a:pt x="1044968" y="647484"/>
                </a:lnTo>
                <a:close/>
              </a:path>
              <a:path w="3290570" h="1336040" extrusionOk="0">
                <a:moveTo>
                  <a:pt x="1412455" y="407162"/>
                </a:moveTo>
                <a:lnTo>
                  <a:pt x="0" y="407162"/>
                </a:lnTo>
                <a:lnTo>
                  <a:pt x="0" y="489712"/>
                </a:lnTo>
                <a:lnTo>
                  <a:pt x="1329956" y="489712"/>
                </a:lnTo>
                <a:lnTo>
                  <a:pt x="1329956" y="1252982"/>
                </a:lnTo>
                <a:lnTo>
                  <a:pt x="0" y="1252982"/>
                </a:lnTo>
                <a:lnTo>
                  <a:pt x="0" y="1335532"/>
                </a:lnTo>
                <a:lnTo>
                  <a:pt x="1412455" y="1335532"/>
                </a:lnTo>
                <a:lnTo>
                  <a:pt x="1412455" y="1252982"/>
                </a:lnTo>
                <a:lnTo>
                  <a:pt x="1412455" y="489712"/>
                </a:lnTo>
                <a:lnTo>
                  <a:pt x="1412455" y="407162"/>
                </a:lnTo>
                <a:close/>
              </a:path>
              <a:path w="3290570" h="1336040" extrusionOk="0">
                <a:moveTo>
                  <a:pt x="2589961" y="867473"/>
                </a:moveTo>
                <a:lnTo>
                  <a:pt x="2580741" y="877709"/>
                </a:lnTo>
                <a:lnTo>
                  <a:pt x="2568714" y="885596"/>
                </a:lnTo>
                <a:lnTo>
                  <a:pt x="2554795" y="890676"/>
                </a:lnTo>
                <a:lnTo>
                  <a:pt x="2539962" y="892467"/>
                </a:lnTo>
                <a:lnTo>
                  <a:pt x="2506713" y="886764"/>
                </a:lnTo>
                <a:lnTo>
                  <a:pt x="2489644" y="871220"/>
                </a:lnTo>
                <a:lnTo>
                  <a:pt x="2483358" y="848182"/>
                </a:lnTo>
                <a:lnTo>
                  <a:pt x="2482469" y="819975"/>
                </a:lnTo>
                <a:lnTo>
                  <a:pt x="2482469" y="597484"/>
                </a:lnTo>
                <a:lnTo>
                  <a:pt x="2399969" y="597484"/>
                </a:lnTo>
                <a:lnTo>
                  <a:pt x="2399969" y="827468"/>
                </a:lnTo>
                <a:lnTo>
                  <a:pt x="2404922" y="882611"/>
                </a:lnTo>
                <a:lnTo>
                  <a:pt x="2422245" y="922997"/>
                </a:lnTo>
                <a:lnTo>
                  <a:pt x="2451087" y="950061"/>
                </a:lnTo>
                <a:lnTo>
                  <a:pt x="2490597" y="965238"/>
                </a:lnTo>
                <a:lnTo>
                  <a:pt x="2539962" y="969975"/>
                </a:lnTo>
                <a:lnTo>
                  <a:pt x="2552687" y="969860"/>
                </a:lnTo>
                <a:lnTo>
                  <a:pt x="2564955" y="969048"/>
                </a:lnTo>
                <a:lnTo>
                  <a:pt x="2577223" y="966825"/>
                </a:lnTo>
                <a:lnTo>
                  <a:pt x="2589961" y="962482"/>
                </a:lnTo>
                <a:lnTo>
                  <a:pt x="2589961" y="867473"/>
                </a:lnTo>
                <a:close/>
              </a:path>
              <a:path w="3290570" h="1336040" extrusionOk="0">
                <a:moveTo>
                  <a:pt x="3289947" y="427494"/>
                </a:moveTo>
                <a:lnTo>
                  <a:pt x="3287242" y="378980"/>
                </a:lnTo>
                <a:lnTo>
                  <a:pt x="3279317" y="332219"/>
                </a:lnTo>
                <a:lnTo>
                  <a:pt x="3266465" y="287502"/>
                </a:lnTo>
                <a:lnTo>
                  <a:pt x="3248964" y="245135"/>
                </a:lnTo>
                <a:lnTo>
                  <a:pt x="3227108" y="205384"/>
                </a:lnTo>
                <a:lnTo>
                  <a:pt x="3201200" y="168579"/>
                </a:lnTo>
                <a:lnTo>
                  <a:pt x="3171520" y="134988"/>
                </a:lnTo>
                <a:lnTo>
                  <a:pt x="3138347" y="104927"/>
                </a:lnTo>
                <a:lnTo>
                  <a:pt x="3102000" y="78676"/>
                </a:lnTo>
                <a:lnTo>
                  <a:pt x="3062732" y="56540"/>
                </a:lnTo>
                <a:lnTo>
                  <a:pt x="3020860" y="38798"/>
                </a:lnTo>
                <a:lnTo>
                  <a:pt x="2976664" y="25768"/>
                </a:lnTo>
                <a:lnTo>
                  <a:pt x="2930436" y="17741"/>
                </a:lnTo>
                <a:lnTo>
                  <a:pt x="2882455" y="14998"/>
                </a:lnTo>
                <a:lnTo>
                  <a:pt x="2072449" y="14998"/>
                </a:lnTo>
                <a:lnTo>
                  <a:pt x="2072449" y="0"/>
                </a:lnTo>
                <a:lnTo>
                  <a:pt x="1747456" y="0"/>
                </a:lnTo>
                <a:lnTo>
                  <a:pt x="1747456" y="14998"/>
                </a:lnTo>
                <a:lnTo>
                  <a:pt x="0" y="14998"/>
                </a:lnTo>
                <a:lnTo>
                  <a:pt x="0" y="97497"/>
                </a:lnTo>
                <a:lnTo>
                  <a:pt x="1747456" y="97497"/>
                </a:lnTo>
                <a:lnTo>
                  <a:pt x="1747456" y="224993"/>
                </a:lnTo>
                <a:lnTo>
                  <a:pt x="2072449" y="224993"/>
                </a:lnTo>
                <a:lnTo>
                  <a:pt x="2072449" y="97497"/>
                </a:lnTo>
                <a:lnTo>
                  <a:pt x="2882455" y="97497"/>
                </a:lnTo>
                <a:lnTo>
                  <a:pt x="2930601" y="101625"/>
                </a:lnTo>
                <a:lnTo>
                  <a:pt x="2976511" y="112344"/>
                </a:lnTo>
                <a:lnTo>
                  <a:pt x="3019691" y="129159"/>
                </a:lnTo>
                <a:lnTo>
                  <a:pt x="3059646" y="151574"/>
                </a:lnTo>
                <a:lnTo>
                  <a:pt x="3095891" y="179133"/>
                </a:lnTo>
                <a:lnTo>
                  <a:pt x="3127908" y="211328"/>
                </a:lnTo>
                <a:lnTo>
                  <a:pt x="3155226" y="247675"/>
                </a:lnTo>
                <a:lnTo>
                  <a:pt x="3177336" y="287705"/>
                </a:lnTo>
                <a:lnTo>
                  <a:pt x="3193732" y="330923"/>
                </a:lnTo>
                <a:lnTo>
                  <a:pt x="3203943" y="376847"/>
                </a:lnTo>
                <a:lnTo>
                  <a:pt x="3207448" y="424992"/>
                </a:lnTo>
                <a:lnTo>
                  <a:pt x="3207448" y="1139990"/>
                </a:lnTo>
                <a:lnTo>
                  <a:pt x="3210534" y="1154671"/>
                </a:lnTo>
                <a:lnTo>
                  <a:pt x="3219018" y="1167472"/>
                </a:lnTo>
                <a:lnTo>
                  <a:pt x="3231718" y="1176540"/>
                </a:lnTo>
                <a:lnTo>
                  <a:pt x="3247453" y="1179982"/>
                </a:lnTo>
                <a:lnTo>
                  <a:pt x="3263582" y="1176540"/>
                </a:lnTo>
                <a:lnTo>
                  <a:pt x="3277146" y="1167472"/>
                </a:lnTo>
                <a:lnTo>
                  <a:pt x="3286480" y="1154671"/>
                </a:lnTo>
                <a:lnTo>
                  <a:pt x="3289947" y="1139990"/>
                </a:lnTo>
                <a:lnTo>
                  <a:pt x="3289947" y="427494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36" name="object 36"/>
          <p:cNvGrpSpPr/>
          <p:nvPr/>
        </p:nvGrpSpPr>
        <p:grpSpPr bwMode="auto">
          <a:xfrm>
            <a:off x="3207461" y="6049924"/>
            <a:ext cx="1562735" cy="3302635"/>
            <a:chOff x="3207461" y="6049924"/>
            <a:chExt cx="1562735" cy="3302635"/>
          </a:xfrm>
        </p:grpSpPr>
        <p:sp>
          <p:nvSpPr>
            <p:cNvPr id="37" name="object 37"/>
            <p:cNvSpPr/>
            <p:nvPr/>
          </p:nvSpPr>
          <p:spPr bwMode="auto">
            <a:xfrm>
              <a:off x="3244964" y="8337397"/>
              <a:ext cx="325120" cy="370205"/>
            </a:xfrm>
            <a:custGeom>
              <a:avLst/>
              <a:gdLst/>
              <a:ahLst/>
              <a:cxnLst/>
              <a:rect l="l" t="t" r="r" b="b"/>
              <a:pathLst>
                <a:path w="325120" h="370204" extrusionOk="0">
                  <a:moveTo>
                    <a:pt x="324993" y="0"/>
                  </a:moveTo>
                  <a:lnTo>
                    <a:pt x="0" y="0"/>
                  </a:lnTo>
                  <a:lnTo>
                    <a:pt x="0" y="327494"/>
                  </a:lnTo>
                  <a:lnTo>
                    <a:pt x="120002" y="327494"/>
                  </a:lnTo>
                  <a:lnTo>
                    <a:pt x="123438" y="343628"/>
                  </a:lnTo>
                  <a:lnTo>
                    <a:pt x="132497" y="357181"/>
                  </a:lnTo>
                  <a:lnTo>
                    <a:pt x="145307" y="366514"/>
                  </a:lnTo>
                  <a:lnTo>
                    <a:pt x="159994" y="369989"/>
                  </a:lnTo>
                  <a:lnTo>
                    <a:pt x="176130" y="366514"/>
                  </a:lnTo>
                  <a:lnTo>
                    <a:pt x="189687" y="357181"/>
                  </a:lnTo>
                  <a:lnTo>
                    <a:pt x="199024" y="343628"/>
                  </a:lnTo>
                  <a:lnTo>
                    <a:pt x="202501" y="327494"/>
                  </a:lnTo>
                  <a:lnTo>
                    <a:pt x="324993" y="327494"/>
                  </a:lnTo>
                  <a:lnTo>
                    <a:pt x="324993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7"/>
            <a:stretch/>
          </p:blipFill>
          <p:spPr bwMode="auto">
            <a:xfrm>
              <a:off x="3226056" y="9114888"/>
              <a:ext cx="140392" cy="23749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8"/>
            <a:stretch/>
          </p:blipFill>
          <p:spPr bwMode="auto">
            <a:xfrm>
              <a:off x="3329965" y="8789886"/>
              <a:ext cx="107492" cy="24500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 bwMode="auto">
            <a:xfrm>
              <a:off x="3207461" y="6049924"/>
              <a:ext cx="1562735" cy="3237865"/>
            </a:xfrm>
            <a:custGeom>
              <a:avLst/>
              <a:gdLst/>
              <a:ahLst/>
              <a:cxnLst/>
              <a:rect l="l" t="t" r="r" b="b"/>
              <a:pathLst>
                <a:path w="1562735" h="3237865" extrusionOk="0">
                  <a:moveTo>
                    <a:pt x="862482" y="2282482"/>
                  </a:moveTo>
                  <a:lnTo>
                    <a:pt x="697496" y="2282482"/>
                  </a:lnTo>
                  <a:lnTo>
                    <a:pt x="697496" y="3114967"/>
                  </a:lnTo>
                  <a:lnTo>
                    <a:pt x="862482" y="3114967"/>
                  </a:lnTo>
                  <a:lnTo>
                    <a:pt x="862482" y="2282482"/>
                  </a:lnTo>
                  <a:close/>
                </a:path>
                <a:path w="1562735" h="3237865" extrusionOk="0">
                  <a:moveTo>
                    <a:pt x="1562493" y="767499"/>
                  </a:moveTo>
                  <a:lnTo>
                    <a:pt x="1559585" y="718578"/>
                  </a:lnTo>
                  <a:lnTo>
                    <a:pt x="1553819" y="670521"/>
                  </a:lnTo>
                  <a:lnTo>
                    <a:pt x="1545272" y="623404"/>
                  </a:lnTo>
                  <a:lnTo>
                    <a:pt x="1534033" y="577329"/>
                  </a:lnTo>
                  <a:lnTo>
                    <a:pt x="1520190" y="532371"/>
                  </a:lnTo>
                  <a:lnTo>
                    <a:pt x="1503819" y="488619"/>
                  </a:lnTo>
                  <a:lnTo>
                    <a:pt x="1485023" y="446163"/>
                  </a:lnTo>
                  <a:lnTo>
                    <a:pt x="1463865" y="405091"/>
                  </a:lnTo>
                  <a:lnTo>
                    <a:pt x="1440459" y="365480"/>
                  </a:lnTo>
                  <a:lnTo>
                    <a:pt x="1414868" y="327431"/>
                  </a:lnTo>
                  <a:lnTo>
                    <a:pt x="1387195" y="291007"/>
                  </a:lnTo>
                  <a:lnTo>
                    <a:pt x="1357528" y="256324"/>
                  </a:lnTo>
                  <a:lnTo>
                    <a:pt x="1325930" y="223443"/>
                  </a:lnTo>
                  <a:lnTo>
                    <a:pt x="1292504" y="192455"/>
                  </a:lnTo>
                  <a:lnTo>
                    <a:pt x="1257338" y="163461"/>
                  </a:lnTo>
                  <a:lnTo>
                    <a:pt x="1220508" y="136525"/>
                  </a:lnTo>
                  <a:lnTo>
                    <a:pt x="1182103" y="111747"/>
                  </a:lnTo>
                  <a:lnTo>
                    <a:pt x="1142225" y="89217"/>
                  </a:lnTo>
                  <a:lnTo>
                    <a:pt x="1100937" y="69011"/>
                  </a:lnTo>
                  <a:lnTo>
                    <a:pt x="1058341" y="51219"/>
                  </a:lnTo>
                  <a:lnTo>
                    <a:pt x="1014514" y="35928"/>
                  </a:lnTo>
                  <a:lnTo>
                    <a:pt x="969543" y="23228"/>
                  </a:lnTo>
                  <a:lnTo>
                    <a:pt x="923518" y="13195"/>
                  </a:lnTo>
                  <a:lnTo>
                    <a:pt x="876528" y="5930"/>
                  </a:lnTo>
                  <a:lnTo>
                    <a:pt x="828662" y="1498"/>
                  </a:lnTo>
                  <a:lnTo>
                    <a:pt x="779995" y="0"/>
                  </a:lnTo>
                  <a:lnTo>
                    <a:pt x="731469" y="1498"/>
                  </a:lnTo>
                  <a:lnTo>
                    <a:pt x="683945" y="5880"/>
                  </a:lnTo>
                  <a:lnTo>
                    <a:pt x="637133" y="13106"/>
                  </a:lnTo>
                  <a:lnTo>
                    <a:pt x="591273" y="23075"/>
                  </a:lnTo>
                  <a:lnTo>
                    <a:pt x="546430" y="35712"/>
                  </a:lnTo>
                  <a:lnTo>
                    <a:pt x="502691" y="50914"/>
                  </a:lnTo>
                  <a:lnTo>
                    <a:pt x="460171" y="68618"/>
                  </a:lnTo>
                  <a:lnTo>
                    <a:pt x="418934" y="88722"/>
                  </a:lnTo>
                  <a:lnTo>
                    <a:pt x="379082" y="111163"/>
                  </a:lnTo>
                  <a:lnTo>
                    <a:pt x="340702" y="135839"/>
                  </a:lnTo>
                  <a:lnTo>
                    <a:pt x="303885" y="162687"/>
                  </a:lnTo>
                  <a:lnTo>
                    <a:pt x="268719" y="191592"/>
                  </a:lnTo>
                  <a:lnTo>
                    <a:pt x="235305" y="222504"/>
                  </a:lnTo>
                  <a:lnTo>
                    <a:pt x="203708" y="255320"/>
                  </a:lnTo>
                  <a:lnTo>
                    <a:pt x="174028" y="289953"/>
                  </a:lnTo>
                  <a:lnTo>
                    <a:pt x="146367" y="326339"/>
                  </a:lnTo>
                  <a:lnTo>
                    <a:pt x="120802" y="364375"/>
                  </a:lnTo>
                  <a:lnTo>
                    <a:pt x="97434" y="403987"/>
                  </a:lnTo>
                  <a:lnTo>
                    <a:pt x="76339" y="445084"/>
                  </a:lnTo>
                  <a:lnTo>
                    <a:pt x="57607" y="487603"/>
                  </a:lnTo>
                  <a:lnTo>
                    <a:pt x="41338" y="531431"/>
                  </a:lnTo>
                  <a:lnTo>
                    <a:pt x="27609" y="576503"/>
                  </a:lnTo>
                  <a:lnTo>
                    <a:pt x="16535" y="622731"/>
                  </a:lnTo>
                  <a:lnTo>
                    <a:pt x="8166" y="670026"/>
                  </a:lnTo>
                  <a:lnTo>
                    <a:pt x="2628" y="718312"/>
                  </a:lnTo>
                  <a:lnTo>
                    <a:pt x="0" y="767499"/>
                  </a:lnTo>
                  <a:lnTo>
                    <a:pt x="317" y="816508"/>
                  </a:lnTo>
                  <a:lnTo>
                    <a:pt x="3530" y="864793"/>
                  </a:lnTo>
                  <a:lnTo>
                    <a:pt x="9550" y="912279"/>
                  </a:lnTo>
                  <a:lnTo>
                    <a:pt x="18313" y="958875"/>
                  </a:lnTo>
                  <a:lnTo>
                    <a:pt x="29718" y="1004481"/>
                  </a:lnTo>
                  <a:lnTo>
                    <a:pt x="43700" y="1049020"/>
                  </a:lnTo>
                  <a:lnTo>
                    <a:pt x="60185" y="1092390"/>
                  </a:lnTo>
                  <a:lnTo>
                    <a:pt x="79070" y="1134503"/>
                  </a:lnTo>
                  <a:lnTo>
                    <a:pt x="100279" y="1175283"/>
                  </a:lnTo>
                  <a:lnTo>
                    <a:pt x="123748" y="1214615"/>
                  </a:lnTo>
                  <a:lnTo>
                    <a:pt x="149390" y="1252435"/>
                  </a:lnTo>
                  <a:lnTo>
                    <a:pt x="177126" y="1288630"/>
                  </a:lnTo>
                  <a:lnTo>
                    <a:pt x="206870" y="1323111"/>
                  </a:lnTo>
                  <a:lnTo>
                    <a:pt x="238544" y="1355813"/>
                  </a:lnTo>
                  <a:lnTo>
                    <a:pt x="272059" y="1386611"/>
                  </a:lnTo>
                  <a:lnTo>
                    <a:pt x="307352" y="1415440"/>
                  </a:lnTo>
                  <a:lnTo>
                    <a:pt x="344335" y="1442199"/>
                  </a:lnTo>
                  <a:lnTo>
                    <a:pt x="382930" y="1466786"/>
                  </a:lnTo>
                  <a:lnTo>
                    <a:pt x="423049" y="1489138"/>
                  </a:lnTo>
                  <a:lnTo>
                    <a:pt x="464616" y="1509141"/>
                  </a:lnTo>
                  <a:lnTo>
                    <a:pt x="507568" y="1526730"/>
                  </a:lnTo>
                  <a:lnTo>
                    <a:pt x="551789" y="1541780"/>
                  </a:lnTo>
                  <a:lnTo>
                    <a:pt x="597230" y="1554226"/>
                  </a:lnTo>
                  <a:lnTo>
                    <a:pt x="643788" y="1563966"/>
                  </a:lnTo>
                  <a:lnTo>
                    <a:pt x="691400" y="1570913"/>
                  </a:lnTo>
                  <a:lnTo>
                    <a:pt x="739990" y="1574977"/>
                  </a:lnTo>
                  <a:lnTo>
                    <a:pt x="739990" y="2157476"/>
                  </a:lnTo>
                  <a:lnTo>
                    <a:pt x="614997" y="2157476"/>
                  </a:lnTo>
                  <a:lnTo>
                    <a:pt x="599249" y="2160955"/>
                  </a:lnTo>
                  <a:lnTo>
                    <a:pt x="586562" y="2170290"/>
                  </a:lnTo>
                  <a:lnTo>
                    <a:pt x="578078" y="2183854"/>
                  </a:lnTo>
                  <a:lnTo>
                    <a:pt x="575005" y="2199970"/>
                  </a:lnTo>
                  <a:lnTo>
                    <a:pt x="575005" y="3197466"/>
                  </a:lnTo>
                  <a:lnTo>
                    <a:pt x="578078" y="3213214"/>
                  </a:lnTo>
                  <a:lnTo>
                    <a:pt x="586562" y="3225901"/>
                  </a:lnTo>
                  <a:lnTo>
                    <a:pt x="599249" y="3234385"/>
                  </a:lnTo>
                  <a:lnTo>
                    <a:pt x="614997" y="3237471"/>
                  </a:lnTo>
                  <a:lnTo>
                    <a:pt x="944994" y="3237471"/>
                  </a:lnTo>
                  <a:lnTo>
                    <a:pt x="961123" y="3234385"/>
                  </a:lnTo>
                  <a:lnTo>
                    <a:pt x="974686" y="3225901"/>
                  </a:lnTo>
                  <a:lnTo>
                    <a:pt x="984021" y="3213214"/>
                  </a:lnTo>
                  <a:lnTo>
                    <a:pt x="987501" y="3197466"/>
                  </a:lnTo>
                  <a:lnTo>
                    <a:pt x="987501" y="3154959"/>
                  </a:lnTo>
                  <a:lnTo>
                    <a:pt x="987501" y="2239975"/>
                  </a:lnTo>
                  <a:lnTo>
                    <a:pt x="987501" y="2199970"/>
                  </a:lnTo>
                  <a:lnTo>
                    <a:pt x="984021" y="2183841"/>
                  </a:lnTo>
                  <a:lnTo>
                    <a:pt x="974686" y="2170290"/>
                  </a:lnTo>
                  <a:lnTo>
                    <a:pt x="961123" y="2160955"/>
                  </a:lnTo>
                  <a:lnTo>
                    <a:pt x="944994" y="2157476"/>
                  </a:lnTo>
                  <a:lnTo>
                    <a:pt x="905002" y="2157476"/>
                  </a:lnTo>
                  <a:lnTo>
                    <a:pt x="905002" y="2239975"/>
                  </a:lnTo>
                  <a:lnTo>
                    <a:pt x="905002" y="3154959"/>
                  </a:lnTo>
                  <a:lnTo>
                    <a:pt x="657504" y="3154959"/>
                  </a:lnTo>
                  <a:lnTo>
                    <a:pt x="657504" y="2239975"/>
                  </a:lnTo>
                  <a:lnTo>
                    <a:pt x="905002" y="2239975"/>
                  </a:lnTo>
                  <a:lnTo>
                    <a:pt x="905002" y="2157476"/>
                  </a:lnTo>
                  <a:lnTo>
                    <a:pt x="822502" y="2157476"/>
                  </a:lnTo>
                  <a:lnTo>
                    <a:pt x="822502" y="1574977"/>
                  </a:lnTo>
                  <a:lnTo>
                    <a:pt x="870610" y="1570913"/>
                  </a:lnTo>
                  <a:lnTo>
                    <a:pt x="917702" y="1564005"/>
                  </a:lnTo>
                  <a:lnTo>
                    <a:pt x="963904" y="1554314"/>
                  </a:lnTo>
                  <a:lnTo>
                    <a:pt x="1009040" y="1541932"/>
                  </a:lnTo>
                  <a:lnTo>
                    <a:pt x="1053033" y="1526946"/>
                  </a:lnTo>
                  <a:lnTo>
                    <a:pt x="1095806" y="1509458"/>
                  </a:lnTo>
                  <a:lnTo>
                    <a:pt x="1137272" y="1489532"/>
                  </a:lnTo>
                  <a:lnTo>
                    <a:pt x="1177340" y="1467281"/>
                  </a:lnTo>
                  <a:lnTo>
                    <a:pt x="1215923" y="1442783"/>
                  </a:lnTo>
                  <a:lnTo>
                    <a:pt x="1252943" y="1416126"/>
                  </a:lnTo>
                  <a:lnTo>
                    <a:pt x="1288313" y="1387386"/>
                  </a:lnTo>
                  <a:lnTo>
                    <a:pt x="1321930" y="1356664"/>
                  </a:lnTo>
                  <a:lnTo>
                    <a:pt x="1353743" y="1324051"/>
                  </a:lnTo>
                  <a:lnTo>
                    <a:pt x="1383639" y="1289634"/>
                  </a:lnTo>
                  <a:lnTo>
                    <a:pt x="1411541" y="1253490"/>
                  </a:lnTo>
                  <a:lnTo>
                    <a:pt x="1437360" y="1215707"/>
                  </a:lnTo>
                  <a:lnTo>
                    <a:pt x="1461020" y="1176388"/>
                  </a:lnTo>
                  <a:lnTo>
                    <a:pt x="1482432" y="1135621"/>
                  </a:lnTo>
                  <a:lnTo>
                    <a:pt x="1501508" y="1093470"/>
                  </a:lnTo>
                  <a:lnTo>
                    <a:pt x="1518170" y="1050048"/>
                  </a:lnTo>
                  <a:lnTo>
                    <a:pt x="1532318" y="1005420"/>
                  </a:lnTo>
                  <a:lnTo>
                    <a:pt x="1543875" y="959700"/>
                  </a:lnTo>
                  <a:lnTo>
                    <a:pt x="1552752" y="912952"/>
                  </a:lnTo>
                  <a:lnTo>
                    <a:pt x="1558874" y="865289"/>
                  </a:lnTo>
                  <a:lnTo>
                    <a:pt x="1562150" y="816775"/>
                  </a:lnTo>
                  <a:lnTo>
                    <a:pt x="1562493" y="767499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41" name="object 41"/>
          <p:cNvSpPr/>
          <p:nvPr/>
        </p:nvSpPr>
        <p:spPr bwMode="auto">
          <a:xfrm>
            <a:off x="3132467" y="3739020"/>
            <a:ext cx="647700" cy="648970"/>
          </a:xfrm>
          <a:custGeom>
            <a:avLst/>
            <a:gdLst/>
            <a:ahLst/>
            <a:cxnLst/>
            <a:rect l="l" t="t" r="r" b="b"/>
            <a:pathLst>
              <a:path w="647700" h="648970" extrusionOk="0">
                <a:moveTo>
                  <a:pt x="458779" y="575930"/>
                </a:moveTo>
                <a:lnTo>
                  <a:pt x="185000" y="575930"/>
                </a:lnTo>
                <a:lnTo>
                  <a:pt x="203826" y="584834"/>
                </a:lnTo>
                <a:lnTo>
                  <a:pt x="223123" y="592801"/>
                </a:lnTo>
                <a:lnTo>
                  <a:pt x="243358" y="599832"/>
                </a:lnTo>
                <a:lnTo>
                  <a:pt x="264998" y="605928"/>
                </a:lnTo>
                <a:lnTo>
                  <a:pt x="259994" y="640929"/>
                </a:lnTo>
                <a:lnTo>
                  <a:pt x="275035" y="645261"/>
                </a:lnTo>
                <a:lnTo>
                  <a:pt x="290309" y="647485"/>
                </a:lnTo>
                <a:lnTo>
                  <a:pt x="306050" y="648305"/>
                </a:lnTo>
                <a:lnTo>
                  <a:pt x="322491" y="648422"/>
                </a:lnTo>
                <a:lnTo>
                  <a:pt x="343550" y="647914"/>
                </a:lnTo>
                <a:lnTo>
                  <a:pt x="365309" y="646234"/>
                </a:lnTo>
                <a:lnTo>
                  <a:pt x="387534" y="643150"/>
                </a:lnTo>
                <a:lnTo>
                  <a:pt x="409994" y="638427"/>
                </a:lnTo>
                <a:lnTo>
                  <a:pt x="414997" y="638427"/>
                </a:lnTo>
                <a:lnTo>
                  <a:pt x="399986" y="598422"/>
                </a:lnTo>
                <a:lnTo>
                  <a:pt x="422374" y="591857"/>
                </a:lnTo>
                <a:lnTo>
                  <a:pt x="444057" y="583419"/>
                </a:lnTo>
                <a:lnTo>
                  <a:pt x="458779" y="575930"/>
                </a:lnTo>
                <a:close/>
              </a:path>
              <a:path w="647700" h="648970" extrusionOk="0">
                <a:moveTo>
                  <a:pt x="146913" y="398423"/>
                </a:moveTo>
                <a:lnTo>
                  <a:pt x="49999" y="398423"/>
                </a:lnTo>
                <a:lnTo>
                  <a:pt x="55113" y="420811"/>
                </a:lnTo>
                <a:lnTo>
                  <a:pt x="62807" y="442492"/>
                </a:lnTo>
                <a:lnTo>
                  <a:pt x="72845" y="462763"/>
                </a:lnTo>
                <a:lnTo>
                  <a:pt x="84988" y="480922"/>
                </a:lnTo>
                <a:lnTo>
                  <a:pt x="54991" y="505928"/>
                </a:lnTo>
                <a:lnTo>
                  <a:pt x="77801" y="536003"/>
                </a:lnTo>
                <a:lnTo>
                  <a:pt x="104365" y="562799"/>
                </a:lnTo>
                <a:lnTo>
                  <a:pt x="133743" y="586785"/>
                </a:lnTo>
                <a:lnTo>
                  <a:pt x="164998" y="608430"/>
                </a:lnTo>
                <a:lnTo>
                  <a:pt x="185000" y="575930"/>
                </a:lnTo>
                <a:lnTo>
                  <a:pt x="458779" y="575930"/>
                </a:lnTo>
                <a:lnTo>
                  <a:pt x="464332" y="573106"/>
                </a:lnTo>
                <a:lnTo>
                  <a:pt x="482498" y="560919"/>
                </a:lnTo>
                <a:lnTo>
                  <a:pt x="543767" y="560919"/>
                </a:lnTo>
                <a:lnTo>
                  <a:pt x="561870" y="543107"/>
                </a:lnTo>
                <a:lnTo>
                  <a:pt x="581224" y="518425"/>
                </a:lnTo>
                <a:lnTo>
                  <a:pt x="322491" y="518425"/>
                </a:lnTo>
                <a:lnTo>
                  <a:pt x="271810" y="511525"/>
                </a:lnTo>
                <a:lnTo>
                  <a:pt x="226050" y="492027"/>
                </a:lnTo>
                <a:lnTo>
                  <a:pt x="187131" y="461728"/>
                </a:lnTo>
                <a:lnTo>
                  <a:pt x="156971" y="422430"/>
                </a:lnTo>
                <a:lnTo>
                  <a:pt x="146913" y="398423"/>
                </a:lnTo>
                <a:close/>
              </a:path>
              <a:path w="647700" h="648970" extrusionOk="0">
                <a:moveTo>
                  <a:pt x="543767" y="560919"/>
                </a:moveTo>
                <a:lnTo>
                  <a:pt x="482498" y="560919"/>
                </a:lnTo>
                <a:lnTo>
                  <a:pt x="504990" y="590916"/>
                </a:lnTo>
                <a:lnTo>
                  <a:pt x="535072" y="569474"/>
                </a:lnTo>
                <a:lnTo>
                  <a:pt x="543767" y="560919"/>
                </a:lnTo>
                <a:close/>
              </a:path>
              <a:path w="647700" h="648970" extrusionOk="0">
                <a:moveTo>
                  <a:pt x="584730" y="128433"/>
                </a:moveTo>
                <a:lnTo>
                  <a:pt x="324993" y="128433"/>
                </a:lnTo>
                <a:lnTo>
                  <a:pt x="375673" y="135072"/>
                </a:lnTo>
                <a:lnTo>
                  <a:pt x="421433" y="153951"/>
                </a:lnTo>
                <a:lnTo>
                  <a:pt x="460352" y="183508"/>
                </a:lnTo>
                <a:lnTo>
                  <a:pt x="490512" y="222186"/>
                </a:lnTo>
                <a:lnTo>
                  <a:pt x="509993" y="268425"/>
                </a:lnTo>
                <a:lnTo>
                  <a:pt x="514567" y="309913"/>
                </a:lnTo>
                <a:lnTo>
                  <a:pt x="514997" y="323429"/>
                </a:lnTo>
                <a:lnTo>
                  <a:pt x="509553" y="372929"/>
                </a:lnTo>
                <a:lnTo>
                  <a:pt x="491271" y="418228"/>
                </a:lnTo>
                <a:lnTo>
                  <a:pt x="461711" y="457528"/>
                </a:lnTo>
                <a:lnTo>
                  <a:pt x="422432" y="489028"/>
                </a:lnTo>
                <a:lnTo>
                  <a:pt x="374992" y="510932"/>
                </a:lnTo>
                <a:lnTo>
                  <a:pt x="336672" y="517956"/>
                </a:lnTo>
                <a:lnTo>
                  <a:pt x="322491" y="518425"/>
                </a:lnTo>
                <a:lnTo>
                  <a:pt x="581224" y="518425"/>
                </a:lnTo>
                <a:lnTo>
                  <a:pt x="585853" y="512521"/>
                </a:lnTo>
                <a:lnTo>
                  <a:pt x="607491" y="478420"/>
                </a:lnTo>
                <a:lnTo>
                  <a:pt x="572490" y="460932"/>
                </a:lnTo>
                <a:lnTo>
                  <a:pt x="582842" y="441710"/>
                </a:lnTo>
                <a:lnTo>
                  <a:pt x="591554" y="421552"/>
                </a:lnTo>
                <a:lnTo>
                  <a:pt x="598859" y="400457"/>
                </a:lnTo>
                <a:lnTo>
                  <a:pt x="604989" y="378420"/>
                </a:lnTo>
                <a:lnTo>
                  <a:pt x="641634" y="378420"/>
                </a:lnTo>
                <a:lnTo>
                  <a:pt x="643274" y="370924"/>
                </a:lnTo>
                <a:lnTo>
                  <a:pt x="645620" y="355924"/>
                </a:lnTo>
                <a:lnTo>
                  <a:pt x="647027" y="340925"/>
                </a:lnTo>
                <a:lnTo>
                  <a:pt x="647496" y="325931"/>
                </a:lnTo>
                <a:lnTo>
                  <a:pt x="646597" y="303431"/>
                </a:lnTo>
                <a:lnTo>
                  <a:pt x="644056" y="280928"/>
                </a:lnTo>
                <a:lnTo>
                  <a:pt x="640108" y="258426"/>
                </a:lnTo>
                <a:lnTo>
                  <a:pt x="636695" y="243432"/>
                </a:lnTo>
                <a:lnTo>
                  <a:pt x="597496" y="243432"/>
                </a:lnTo>
                <a:lnTo>
                  <a:pt x="591283" y="220306"/>
                </a:lnTo>
                <a:lnTo>
                  <a:pt x="583431" y="199055"/>
                </a:lnTo>
                <a:lnTo>
                  <a:pt x="573236" y="178741"/>
                </a:lnTo>
                <a:lnTo>
                  <a:pt x="559993" y="158431"/>
                </a:lnTo>
                <a:lnTo>
                  <a:pt x="592493" y="138428"/>
                </a:lnTo>
                <a:lnTo>
                  <a:pt x="584730" y="128433"/>
                </a:lnTo>
                <a:close/>
              </a:path>
              <a:path w="647700" h="648970" extrusionOk="0">
                <a:moveTo>
                  <a:pt x="7493" y="263422"/>
                </a:moveTo>
                <a:lnTo>
                  <a:pt x="4216" y="278423"/>
                </a:lnTo>
                <a:lnTo>
                  <a:pt x="1874" y="293425"/>
                </a:lnTo>
                <a:lnTo>
                  <a:pt x="468" y="308427"/>
                </a:lnTo>
                <a:lnTo>
                  <a:pt x="0" y="323429"/>
                </a:lnTo>
                <a:lnTo>
                  <a:pt x="547" y="344832"/>
                </a:lnTo>
                <a:lnTo>
                  <a:pt x="2500" y="367174"/>
                </a:lnTo>
                <a:lnTo>
                  <a:pt x="6327" y="389516"/>
                </a:lnTo>
                <a:lnTo>
                  <a:pt x="12496" y="410919"/>
                </a:lnTo>
                <a:lnTo>
                  <a:pt x="49999" y="398423"/>
                </a:lnTo>
                <a:lnTo>
                  <a:pt x="146913" y="398423"/>
                </a:lnTo>
                <a:lnTo>
                  <a:pt x="134056" y="351556"/>
                </a:lnTo>
                <a:lnTo>
                  <a:pt x="132499" y="323429"/>
                </a:lnTo>
                <a:lnTo>
                  <a:pt x="137937" y="272488"/>
                </a:lnTo>
                <a:lnTo>
                  <a:pt x="139538" y="268425"/>
                </a:lnTo>
                <a:lnTo>
                  <a:pt x="42494" y="268425"/>
                </a:lnTo>
                <a:lnTo>
                  <a:pt x="7493" y="263422"/>
                </a:lnTo>
                <a:close/>
              </a:path>
              <a:path w="647700" h="648970" extrusionOk="0">
                <a:moveTo>
                  <a:pt x="641634" y="378420"/>
                </a:moveTo>
                <a:lnTo>
                  <a:pt x="604989" y="378420"/>
                </a:lnTo>
                <a:lnTo>
                  <a:pt x="639991" y="385926"/>
                </a:lnTo>
                <a:lnTo>
                  <a:pt x="641634" y="378420"/>
                </a:lnTo>
                <a:close/>
              </a:path>
              <a:path w="647700" h="648970" extrusionOk="0">
                <a:moveTo>
                  <a:pt x="142494" y="53427"/>
                </a:moveTo>
                <a:lnTo>
                  <a:pt x="113469" y="77684"/>
                </a:lnTo>
                <a:lnTo>
                  <a:pt x="86556" y="104989"/>
                </a:lnTo>
                <a:lnTo>
                  <a:pt x="61987" y="134637"/>
                </a:lnTo>
                <a:lnTo>
                  <a:pt x="39992" y="165924"/>
                </a:lnTo>
                <a:lnTo>
                  <a:pt x="74993" y="185926"/>
                </a:lnTo>
                <a:lnTo>
                  <a:pt x="64643" y="205148"/>
                </a:lnTo>
                <a:lnTo>
                  <a:pt x="55933" y="225304"/>
                </a:lnTo>
                <a:lnTo>
                  <a:pt x="48629" y="246396"/>
                </a:lnTo>
                <a:lnTo>
                  <a:pt x="42494" y="268425"/>
                </a:lnTo>
                <a:lnTo>
                  <a:pt x="139538" y="268425"/>
                </a:lnTo>
                <a:lnTo>
                  <a:pt x="156215" y="226108"/>
                </a:lnTo>
                <a:lnTo>
                  <a:pt x="185772" y="186448"/>
                </a:lnTo>
                <a:lnTo>
                  <a:pt x="225051" y="155668"/>
                </a:lnTo>
                <a:lnTo>
                  <a:pt x="272491" y="135926"/>
                </a:lnTo>
                <a:lnTo>
                  <a:pt x="310812" y="128550"/>
                </a:lnTo>
                <a:lnTo>
                  <a:pt x="584730" y="128433"/>
                </a:lnTo>
                <a:lnTo>
                  <a:pt x="568587" y="107650"/>
                </a:lnTo>
                <a:lnTo>
                  <a:pt x="547835" y="85926"/>
                </a:lnTo>
                <a:lnTo>
                  <a:pt x="164998" y="85926"/>
                </a:lnTo>
                <a:lnTo>
                  <a:pt x="142494" y="53427"/>
                </a:lnTo>
                <a:close/>
              </a:path>
              <a:path w="647700" h="648970" extrusionOk="0">
                <a:moveTo>
                  <a:pt x="634987" y="233424"/>
                </a:moveTo>
                <a:lnTo>
                  <a:pt x="597496" y="243432"/>
                </a:lnTo>
                <a:lnTo>
                  <a:pt x="636695" y="243432"/>
                </a:lnTo>
                <a:lnTo>
                  <a:pt x="634987" y="235926"/>
                </a:lnTo>
                <a:lnTo>
                  <a:pt x="634987" y="233424"/>
                </a:lnTo>
                <a:close/>
              </a:path>
              <a:path w="647700" h="648970" extrusionOk="0">
                <a:moveTo>
                  <a:pt x="301478" y="0"/>
                </a:moveTo>
                <a:lnTo>
                  <a:pt x="279357" y="938"/>
                </a:lnTo>
                <a:lnTo>
                  <a:pt x="258197" y="3747"/>
                </a:lnTo>
                <a:lnTo>
                  <a:pt x="237490" y="8431"/>
                </a:lnTo>
                <a:lnTo>
                  <a:pt x="247497" y="48423"/>
                </a:lnTo>
                <a:lnTo>
                  <a:pt x="225818" y="54989"/>
                </a:lnTo>
                <a:lnTo>
                  <a:pt x="205309" y="63427"/>
                </a:lnTo>
                <a:lnTo>
                  <a:pt x="185270" y="73739"/>
                </a:lnTo>
                <a:lnTo>
                  <a:pt x="164998" y="85926"/>
                </a:lnTo>
                <a:lnTo>
                  <a:pt x="547835" y="85926"/>
                </a:lnTo>
                <a:lnTo>
                  <a:pt x="541869" y="79681"/>
                </a:lnTo>
                <a:lnTo>
                  <a:pt x="534247" y="73430"/>
                </a:lnTo>
                <a:lnTo>
                  <a:pt x="459994" y="73430"/>
                </a:lnTo>
                <a:lnTo>
                  <a:pt x="439716" y="64524"/>
                </a:lnTo>
                <a:lnTo>
                  <a:pt x="419677" y="56554"/>
                </a:lnTo>
                <a:lnTo>
                  <a:pt x="399172" y="49523"/>
                </a:lnTo>
                <a:lnTo>
                  <a:pt x="377494" y="43432"/>
                </a:lnTo>
                <a:lnTo>
                  <a:pt x="385000" y="3427"/>
                </a:lnTo>
                <a:lnTo>
                  <a:pt x="369998" y="1988"/>
                </a:lnTo>
                <a:lnTo>
                  <a:pt x="354996" y="1249"/>
                </a:lnTo>
                <a:lnTo>
                  <a:pt x="339994" y="977"/>
                </a:lnTo>
                <a:lnTo>
                  <a:pt x="324953" y="936"/>
                </a:lnTo>
                <a:lnTo>
                  <a:pt x="301478" y="0"/>
                </a:lnTo>
                <a:close/>
              </a:path>
              <a:path w="647700" h="648970" extrusionOk="0">
                <a:moveTo>
                  <a:pt x="479996" y="35926"/>
                </a:moveTo>
                <a:lnTo>
                  <a:pt x="459994" y="73430"/>
                </a:lnTo>
                <a:lnTo>
                  <a:pt x="534247" y="73430"/>
                </a:lnTo>
                <a:lnTo>
                  <a:pt x="512338" y="55461"/>
                </a:lnTo>
                <a:lnTo>
                  <a:pt x="479996" y="35926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2" name="object 42"/>
          <p:cNvSpPr/>
          <p:nvPr/>
        </p:nvSpPr>
        <p:spPr bwMode="auto">
          <a:xfrm>
            <a:off x="3839841" y="3837457"/>
            <a:ext cx="918209" cy="925194"/>
          </a:xfrm>
          <a:custGeom>
            <a:avLst/>
            <a:gdLst/>
            <a:ahLst/>
            <a:cxnLst/>
            <a:rect l="l" t="t" r="r" b="b"/>
            <a:pathLst>
              <a:path w="918210" h="925195" extrusionOk="0">
                <a:moveTo>
                  <a:pt x="655438" y="814984"/>
                </a:moveTo>
                <a:lnTo>
                  <a:pt x="262613" y="814984"/>
                </a:lnTo>
                <a:lnTo>
                  <a:pt x="305428" y="835491"/>
                </a:lnTo>
                <a:lnTo>
                  <a:pt x="348240" y="851546"/>
                </a:lnTo>
                <a:lnTo>
                  <a:pt x="391990" y="862445"/>
                </a:lnTo>
                <a:lnTo>
                  <a:pt x="437619" y="867486"/>
                </a:lnTo>
                <a:lnTo>
                  <a:pt x="432615" y="924979"/>
                </a:lnTo>
                <a:lnTo>
                  <a:pt x="460111" y="924979"/>
                </a:lnTo>
                <a:lnTo>
                  <a:pt x="491950" y="923651"/>
                </a:lnTo>
                <a:lnTo>
                  <a:pt x="523552" y="919981"/>
                </a:lnTo>
                <a:lnTo>
                  <a:pt x="554685" y="914434"/>
                </a:lnTo>
                <a:lnTo>
                  <a:pt x="585117" y="907478"/>
                </a:lnTo>
                <a:lnTo>
                  <a:pt x="567616" y="852487"/>
                </a:lnTo>
                <a:lnTo>
                  <a:pt x="611207" y="837057"/>
                </a:lnTo>
                <a:lnTo>
                  <a:pt x="651987" y="817175"/>
                </a:lnTo>
                <a:lnTo>
                  <a:pt x="655438" y="814984"/>
                </a:lnTo>
                <a:close/>
              </a:path>
              <a:path w="918210" h="925195" extrusionOk="0">
                <a:moveTo>
                  <a:pt x="168173" y="572490"/>
                </a:moveTo>
                <a:lnTo>
                  <a:pt x="72621" y="572490"/>
                </a:lnTo>
                <a:lnTo>
                  <a:pt x="86605" y="616120"/>
                </a:lnTo>
                <a:lnTo>
                  <a:pt x="105744" y="657174"/>
                </a:lnTo>
                <a:lnTo>
                  <a:pt x="129573" y="695884"/>
                </a:lnTo>
                <a:lnTo>
                  <a:pt x="157622" y="732485"/>
                </a:lnTo>
                <a:lnTo>
                  <a:pt x="117617" y="769988"/>
                </a:lnTo>
                <a:lnTo>
                  <a:pt x="143360" y="797177"/>
                </a:lnTo>
                <a:lnTo>
                  <a:pt x="171681" y="822490"/>
                </a:lnTo>
                <a:lnTo>
                  <a:pt x="202346" y="845926"/>
                </a:lnTo>
                <a:lnTo>
                  <a:pt x="235118" y="867486"/>
                </a:lnTo>
                <a:lnTo>
                  <a:pt x="262613" y="814984"/>
                </a:lnTo>
                <a:lnTo>
                  <a:pt x="655438" y="814984"/>
                </a:lnTo>
                <a:lnTo>
                  <a:pt x="689955" y="793072"/>
                </a:lnTo>
                <a:lnTo>
                  <a:pt x="712584" y="774992"/>
                </a:lnTo>
                <a:lnTo>
                  <a:pt x="457609" y="774992"/>
                </a:lnTo>
                <a:lnTo>
                  <a:pt x="406069" y="770758"/>
                </a:lnTo>
                <a:lnTo>
                  <a:pt x="356988" y="758467"/>
                </a:lnTo>
                <a:lnTo>
                  <a:pt x="311188" y="738735"/>
                </a:lnTo>
                <a:lnTo>
                  <a:pt x="269489" y="712176"/>
                </a:lnTo>
                <a:lnTo>
                  <a:pt x="232711" y="679406"/>
                </a:lnTo>
                <a:lnTo>
                  <a:pt x="201675" y="641041"/>
                </a:lnTo>
                <a:lnTo>
                  <a:pt x="177202" y="597696"/>
                </a:lnTo>
                <a:lnTo>
                  <a:pt x="168173" y="572490"/>
                </a:lnTo>
                <a:close/>
              </a:path>
              <a:path w="918210" h="925195" extrusionOk="0">
                <a:moveTo>
                  <a:pt x="803078" y="764984"/>
                </a:moveTo>
                <a:lnTo>
                  <a:pt x="725109" y="764984"/>
                </a:lnTo>
                <a:lnTo>
                  <a:pt x="765114" y="804989"/>
                </a:lnTo>
                <a:lnTo>
                  <a:pt x="790857" y="779207"/>
                </a:lnTo>
                <a:lnTo>
                  <a:pt x="803078" y="764984"/>
                </a:lnTo>
                <a:close/>
              </a:path>
              <a:path w="918210" h="925195" extrusionOk="0">
                <a:moveTo>
                  <a:pt x="792875" y="149987"/>
                </a:moveTo>
                <a:lnTo>
                  <a:pt x="460111" y="149987"/>
                </a:lnTo>
                <a:lnTo>
                  <a:pt x="510625" y="155046"/>
                </a:lnTo>
                <a:lnTo>
                  <a:pt x="558589" y="167957"/>
                </a:lnTo>
                <a:lnTo>
                  <a:pt x="603331" y="188135"/>
                </a:lnTo>
                <a:lnTo>
                  <a:pt x="644177" y="214991"/>
                </a:lnTo>
                <a:lnTo>
                  <a:pt x="680452" y="247942"/>
                </a:lnTo>
                <a:lnTo>
                  <a:pt x="711483" y="286400"/>
                </a:lnTo>
                <a:lnTo>
                  <a:pt x="736597" y="329779"/>
                </a:lnTo>
                <a:lnTo>
                  <a:pt x="755119" y="377494"/>
                </a:lnTo>
                <a:lnTo>
                  <a:pt x="762927" y="419050"/>
                </a:lnTo>
                <a:lnTo>
                  <a:pt x="765114" y="462483"/>
                </a:lnTo>
                <a:lnTo>
                  <a:pt x="762348" y="508643"/>
                </a:lnTo>
                <a:lnTo>
                  <a:pt x="753022" y="552707"/>
                </a:lnTo>
                <a:lnTo>
                  <a:pt x="737644" y="594190"/>
                </a:lnTo>
                <a:lnTo>
                  <a:pt x="716722" y="632607"/>
                </a:lnTo>
                <a:lnTo>
                  <a:pt x="690762" y="667475"/>
                </a:lnTo>
                <a:lnTo>
                  <a:pt x="660271" y="698308"/>
                </a:lnTo>
                <a:lnTo>
                  <a:pt x="625756" y="724622"/>
                </a:lnTo>
                <a:lnTo>
                  <a:pt x="587726" y="745932"/>
                </a:lnTo>
                <a:lnTo>
                  <a:pt x="546686" y="761753"/>
                </a:lnTo>
                <a:lnTo>
                  <a:pt x="503145" y="771601"/>
                </a:lnTo>
                <a:lnTo>
                  <a:pt x="457609" y="774992"/>
                </a:lnTo>
                <a:lnTo>
                  <a:pt x="712584" y="774992"/>
                </a:lnTo>
                <a:lnTo>
                  <a:pt x="725109" y="764984"/>
                </a:lnTo>
                <a:lnTo>
                  <a:pt x="803078" y="764984"/>
                </a:lnTo>
                <a:lnTo>
                  <a:pt x="815427" y="750612"/>
                </a:lnTo>
                <a:lnTo>
                  <a:pt x="838589" y="719205"/>
                </a:lnTo>
                <a:lnTo>
                  <a:pt x="860110" y="684987"/>
                </a:lnTo>
                <a:lnTo>
                  <a:pt x="812612" y="659993"/>
                </a:lnTo>
                <a:lnTo>
                  <a:pt x="831283" y="616786"/>
                </a:lnTo>
                <a:lnTo>
                  <a:pt x="845739" y="573111"/>
                </a:lnTo>
                <a:lnTo>
                  <a:pt x="855505" y="528500"/>
                </a:lnTo>
                <a:lnTo>
                  <a:pt x="860110" y="482485"/>
                </a:lnTo>
                <a:lnTo>
                  <a:pt x="917616" y="482485"/>
                </a:lnTo>
                <a:lnTo>
                  <a:pt x="917616" y="459981"/>
                </a:lnTo>
                <a:lnTo>
                  <a:pt x="916287" y="428540"/>
                </a:lnTo>
                <a:lnTo>
                  <a:pt x="912614" y="397802"/>
                </a:lnTo>
                <a:lnTo>
                  <a:pt x="907066" y="367530"/>
                </a:lnTo>
                <a:lnTo>
                  <a:pt x="903007" y="349986"/>
                </a:lnTo>
                <a:lnTo>
                  <a:pt x="845112" y="349986"/>
                </a:lnTo>
                <a:lnTo>
                  <a:pt x="831128" y="308545"/>
                </a:lnTo>
                <a:lnTo>
                  <a:pt x="811988" y="267804"/>
                </a:lnTo>
                <a:lnTo>
                  <a:pt x="788160" y="229407"/>
                </a:lnTo>
                <a:lnTo>
                  <a:pt x="760110" y="194995"/>
                </a:lnTo>
                <a:lnTo>
                  <a:pt x="797613" y="154990"/>
                </a:lnTo>
                <a:lnTo>
                  <a:pt x="792875" y="149987"/>
                </a:lnTo>
                <a:close/>
              </a:path>
              <a:path w="918210" h="925195" extrusionOk="0">
                <a:moveTo>
                  <a:pt x="117" y="437489"/>
                </a:moveTo>
                <a:lnTo>
                  <a:pt x="0" y="495768"/>
                </a:lnTo>
                <a:lnTo>
                  <a:pt x="8204" y="559520"/>
                </a:lnTo>
                <a:lnTo>
                  <a:pt x="15116" y="589991"/>
                </a:lnTo>
                <a:lnTo>
                  <a:pt x="72621" y="572490"/>
                </a:lnTo>
                <a:lnTo>
                  <a:pt x="168173" y="572490"/>
                </a:lnTo>
                <a:lnTo>
                  <a:pt x="153942" y="527877"/>
                </a:lnTo>
                <a:lnTo>
                  <a:pt x="148162" y="484592"/>
                </a:lnTo>
                <a:lnTo>
                  <a:pt x="147615" y="462483"/>
                </a:lnTo>
                <a:lnTo>
                  <a:pt x="149415" y="439991"/>
                </a:lnTo>
                <a:lnTo>
                  <a:pt x="55121" y="439991"/>
                </a:lnTo>
                <a:lnTo>
                  <a:pt x="117" y="437489"/>
                </a:lnTo>
                <a:close/>
              </a:path>
              <a:path w="918210" h="925195" extrusionOk="0">
                <a:moveTo>
                  <a:pt x="917616" y="482485"/>
                </a:moveTo>
                <a:lnTo>
                  <a:pt x="860110" y="482485"/>
                </a:lnTo>
                <a:lnTo>
                  <a:pt x="917616" y="487489"/>
                </a:lnTo>
                <a:lnTo>
                  <a:pt x="917616" y="482485"/>
                </a:lnTo>
                <a:close/>
              </a:path>
              <a:path w="918210" h="925195" extrusionOk="0">
                <a:moveTo>
                  <a:pt x="155120" y="117500"/>
                </a:moveTo>
                <a:lnTo>
                  <a:pt x="126485" y="143978"/>
                </a:lnTo>
                <a:lnTo>
                  <a:pt x="100430" y="173742"/>
                </a:lnTo>
                <a:lnTo>
                  <a:pt x="76720" y="205382"/>
                </a:lnTo>
                <a:lnTo>
                  <a:pt x="55121" y="237490"/>
                </a:lnTo>
                <a:lnTo>
                  <a:pt x="107610" y="267487"/>
                </a:lnTo>
                <a:lnTo>
                  <a:pt x="87105" y="308151"/>
                </a:lnTo>
                <a:lnTo>
                  <a:pt x="71054" y="350924"/>
                </a:lnTo>
                <a:lnTo>
                  <a:pt x="60159" y="395105"/>
                </a:lnTo>
                <a:lnTo>
                  <a:pt x="55121" y="439991"/>
                </a:lnTo>
                <a:lnTo>
                  <a:pt x="149415" y="439991"/>
                </a:lnTo>
                <a:lnTo>
                  <a:pt x="151741" y="410932"/>
                </a:lnTo>
                <a:lnTo>
                  <a:pt x="163748" y="361784"/>
                </a:lnTo>
                <a:lnTo>
                  <a:pt x="183080" y="315798"/>
                </a:lnTo>
                <a:lnTo>
                  <a:pt x="209180" y="273738"/>
                </a:lnTo>
                <a:lnTo>
                  <a:pt x="241490" y="236366"/>
                </a:lnTo>
                <a:lnTo>
                  <a:pt x="279454" y="204443"/>
                </a:lnTo>
                <a:lnTo>
                  <a:pt x="322516" y="178732"/>
                </a:lnTo>
                <a:lnTo>
                  <a:pt x="370119" y="159994"/>
                </a:lnTo>
                <a:lnTo>
                  <a:pt x="382556" y="157492"/>
                </a:lnTo>
                <a:lnTo>
                  <a:pt x="190122" y="157492"/>
                </a:lnTo>
                <a:lnTo>
                  <a:pt x="155120" y="117500"/>
                </a:lnTo>
                <a:close/>
              </a:path>
              <a:path w="918210" h="925195" extrusionOk="0">
                <a:moveTo>
                  <a:pt x="900115" y="337489"/>
                </a:moveTo>
                <a:lnTo>
                  <a:pt x="845112" y="349986"/>
                </a:lnTo>
                <a:lnTo>
                  <a:pt x="903007" y="349986"/>
                </a:lnTo>
                <a:lnTo>
                  <a:pt x="900115" y="337489"/>
                </a:lnTo>
                <a:close/>
              </a:path>
              <a:path w="918210" h="925195" extrusionOk="0">
                <a:moveTo>
                  <a:pt x="485117" y="0"/>
                </a:moveTo>
                <a:lnTo>
                  <a:pt x="460111" y="0"/>
                </a:lnTo>
                <a:lnTo>
                  <a:pt x="428238" y="975"/>
                </a:lnTo>
                <a:lnTo>
                  <a:pt x="396363" y="4059"/>
                </a:lnTo>
                <a:lnTo>
                  <a:pt x="364488" y="9488"/>
                </a:lnTo>
                <a:lnTo>
                  <a:pt x="332616" y="17500"/>
                </a:lnTo>
                <a:lnTo>
                  <a:pt x="347614" y="69989"/>
                </a:lnTo>
                <a:lnTo>
                  <a:pt x="304018" y="85421"/>
                </a:lnTo>
                <a:lnTo>
                  <a:pt x="263239" y="105306"/>
                </a:lnTo>
                <a:lnTo>
                  <a:pt x="225274" y="129409"/>
                </a:lnTo>
                <a:lnTo>
                  <a:pt x="190122" y="157492"/>
                </a:lnTo>
                <a:lnTo>
                  <a:pt x="382556" y="157492"/>
                </a:lnTo>
                <a:lnTo>
                  <a:pt x="393633" y="155264"/>
                </a:lnTo>
                <a:lnTo>
                  <a:pt x="415740" y="152176"/>
                </a:lnTo>
                <a:lnTo>
                  <a:pt x="436909" y="150495"/>
                </a:lnTo>
                <a:lnTo>
                  <a:pt x="457609" y="149987"/>
                </a:lnTo>
                <a:lnTo>
                  <a:pt x="792875" y="149987"/>
                </a:lnTo>
                <a:lnTo>
                  <a:pt x="771871" y="127808"/>
                </a:lnTo>
                <a:lnTo>
                  <a:pt x="751938" y="109994"/>
                </a:lnTo>
                <a:lnTo>
                  <a:pt x="652618" y="109994"/>
                </a:lnTo>
                <a:lnTo>
                  <a:pt x="612342" y="89487"/>
                </a:lnTo>
                <a:lnTo>
                  <a:pt x="570426" y="73432"/>
                </a:lnTo>
                <a:lnTo>
                  <a:pt x="527105" y="62533"/>
                </a:lnTo>
                <a:lnTo>
                  <a:pt x="482615" y="57492"/>
                </a:lnTo>
                <a:lnTo>
                  <a:pt x="485117" y="0"/>
                </a:lnTo>
                <a:close/>
              </a:path>
              <a:path w="918210" h="925195" extrusionOk="0">
                <a:moveTo>
                  <a:pt x="680113" y="57492"/>
                </a:moveTo>
                <a:lnTo>
                  <a:pt x="652618" y="109994"/>
                </a:lnTo>
                <a:lnTo>
                  <a:pt x="751938" y="109994"/>
                </a:lnTo>
                <a:lnTo>
                  <a:pt x="743550" y="102498"/>
                </a:lnTo>
                <a:lnTo>
                  <a:pt x="712885" y="79059"/>
                </a:lnTo>
                <a:lnTo>
                  <a:pt x="680113" y="57492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43" name="object 43"/>
          <p:cNvGrpSpPr/>
          <p:nvPr/>
        </p:nvGrpSpPr>
        <p:grpSpPr bwMode="auto">
          <a:xfrm>
            <a:off x="0" y="1512481"/>
            <a:ext cx="1952625" cy="6730365"/>
            <a:chOff x="0" y="1512481"/>
            <a:chExt cx="1952625" cy="6730365"/>
          </a:xfrm>
        </p:grpSpPr>
        <p:sp>
          <p:nvSpPr>
            <p:cNvPr id="44" name="object 44"/>
            <p:cNvSpPr/>
            <p:nvPr/>
          </p:nvSpPr>
          <p:spPr bwMode="auto">
            <a:xfrm>
              <a:off x="0" y="2672854"/>
              <a:ext cx="1340485" cy="5237480"/>
            </a:xfrm>
            <a:custGeom>
              <a:avLst/>
              <a:gdLst/>
              <a:ahLst/>
              <a:cxnLst/>
              <a:rect l="l" t="t" r="r" b="b"/>
              <a:pathLst>
                <a:path w="1340485" h="5237480" extrusionOk="0">
                  <a:moveTo>
                    <a:pt x="257479" y="577113"/>
                  </a:moveTo>
                  <a:lnTo>
                    <a:pt x="0" y="577113"/>
                  </a:lnTo>
                  <a:lnTo>
                    <a:pt x="0" y="827112"/>
                  </a:lnTo>
                  <a:lnTo>
                    <a:pt x="257479" y="827112"/>
                  </a:lnTo>
                  <a:lnTo>
                    <a:pt x="257479" y="577113"/>
                  </a:lnTo>
                  <a:close/>
                </a:path>
                <a:path w="1340485" h="5237480" extrusionOk="0">
                  <a:moveTo>
                    <a:pt x="599973" y="5237048"/>
                  </a:moveTo>
                  <a:lnTo>
                    <a:pt x="459968" y="4994554"/>
                  </a:lnTo>
                  <a:lnTo>
                    <a:pt x="319963" y="5237048"/>
                  </a:lnTo>
                  <a:lnTo>
                    <a:pt x="599973" y="5237048"/>
                  </a:lnTo>
                  <a:close/>
                </a:path>
                <a:path w="1340485" h="5237480" extrusionOk="0">
                  <a:moveTo>
                    <a:pt x="604964" y="139700"/>
                  </a:moveTo>
                  <a:lnTo>
                    <a:pt x="464972" y="139700"/>
                  </a:lnTo>
                  <a:lnTo>
                    <a:pt x="464972" y="0"/>
                  </a:lnTo>
                  <a:lnTo>
                    <a:pt x="382473" y="0"/>
                  </a:lnTo>
                  <a:lnTo>
                    <a:pt x="382473" y="139700"/>
                  </a:lnTo>
                  <a:lnTo>
                    <a:pt x="244970" y="139700"/>
                  </a:lnTo>
                  <a:lnTo>
                    <a:pt x="244970" y="222250"/>
                  </a:lnTo>
                  <a:lnTo>
                    <a:pt x="382473" y="222250"/>
                  </a:lnTo>
                  <a:lnTo>
                    <a:pt x="382473" y="361950"/>
                  </a:lnTo>
                  <a:lnTo>
                    <a:pt x="464972" y="361950"/>
                  </a:lnTo>
                  <a:lnTo>
                    <a:pt x="464972" y="222250"/>
                  </a:lnTo>
                  <a:lnTo>
                    <a:pt x="604964" y="222250"/>
                  </a:lnTo>
                  <a:lnTo>
                    <a:pt x="604964" y="139700"/>
                  </a:lnTo>
                  <a:close/>
                </a:path>
                <a:path w="1340485" h="5237480" extrusionOk="0">
                  <a:moveTo>
                    <a:pt x="938720" y="701167"/>
                  </a:moveTo>
                  <a:lnTo>
                    <a:pt x="928408" y="672541"/>
                  </a:lnTo>
                  <a:lnTo>
                    <a:pt x="897470" y="659599"/>
                  </a:lnTo>
                  <a:lnTo>
                    <a:pt x="857465" y="659599"/>
                  </a:lnTo>
                  <a:lnTo>
                    <a:pt x="857465" y="559600"/>
                  </a:lnTo>
                  <a:lnTo>
                    <a:pt x="614972" y="699604"/>
                  </a:lnTo>
                  <a:lnTo>
                    <a:pt x="857465" y="842098"/>
                  </a:lnTo>
                  <a:lnTo>
                    <a:pt x="857465" y="744601"/>
                  </a:lnTo>
                  <a:lnTo>
                    <a:pt x="897470" y="744601"/>
                  </a:lnTo>
                  <a:lnTo>
                    <a:pt x="928408" y="730275"/>
                  </a:lnTo>
                  <a:lnTo>
                    <a:pt x="938720" y="701167"/>
                  </a:lnTo>
                  <a:close/>
                </a:path>
                <a:path w="1340485" h="5237480" extrusionOk="0">
                  <a:moveTo>
                    <a:pt x="1099972" y="139700"/>
                  </a:moveTo>
                  <a:lnTo>
                    <a:pt x="964971" y="139700"/>
                  </a:lnTo>
                  <a:lnTo>
                    <a:pt x="964971" y="0"/>
                  </a:lnTo>
                  <a:lnTo>
                    <a:pt x="882459" y="0"/>
                  </a:lnTo>
                  <a:lnTo>
                    <a:pt x="882459" y="139700"/>
                  </a:lnTo>
                  <a:lnTo>
                    <a:pt x="744969" y="139700"/>
                  </a:lnTo>
                  <a:lnTo>
                    <a:pt x="744969" y="222250"/>
                  </a:lnTo>
                  <a:lnTo>
                    <a:pt x="882459" y="222250"/>
                  </a:lnTo>
                  <a:lnTo>
                    <a:pt x="882459" y="361950"/>
                  </a:lnTo>
                  <a:lnTo>
                    <a:pt x="964971" y="361950"/>
                  </a:lnTo>
                  <a:lnTo>
                    <a:pt x="964971" y="222250"/>
                  </a:lnTo>
                  <a:lnTo>
                    <a:pt x="1099972" y="222250"/>
                  </a:lnTo>
                  <a:lnTo>
                    <a:pt x="1099972" y="139700"/>
                  </a:lnTo>
                  <a:close/>
                </a:path>
                <a:path w="1340485" h="5237480" extrusionOk="0">
                  <a:moveTo>
                    <a:pt x="1339951" y="1727085"/>
                  </a:moveTo>
                  <a:lnTo>
                    <a:pt x="0" y="1727085"/>
                  </a:lnTo>
                  <a:lnTo>
                    <a:pt x="0" y="1809597"/>
                  </a:lnTo>
                  <a:lnTo>
                    <a:pt x="1339951" y="1809597"/>
                  </a:lnTo>
                  <a:lnTo>
                    <a:pt x="1339951" y="1727085"/>
                  </a:lnTo>
                  <a:close/>
                </a:path>
                <a:path w="1340485" h="5237480" extrusionOk="0">
                  <a:moveTo>
                    <a:pt x="1339951" y="1442097"/>
                  </a:moveTo>
                  <a:lnTo>
                    <a:pt x="0" y="1442097"/>
                  </a:lnTo>
                  <a:lnTo>
                    <a:pt x="0" y="1524609"/>
                  </a:lnTo>
                  <a:lnTo>
                    <a:pt x="1339951" y="1524609"/>
                  </a:lnTo>
                  <a:lnTo>
                    <a:pt x="1339951" y="1442097"/>
                  </a:lnTo>
                  <a:close/>
                </a:path>
                <a:path w="1340485" h="5237480" extrusionOk="0">
                  <a:moveTo>
                    <a:pt x="1339951" y="1154607"/>
                  </a:moveTo>
                  <a:lnTo>
                    <a:pt x="0" y="1154607"/>
                  </a:lnTo>
                  <a:lnTo>
                    <a:pt x="0" y="1239608"/>
                  </a:lnTo>
                  <a:lnTo>
                    <a:pt x="1339951" y="1239608"/>
                  </a:lnTo>
                  <a:lnTo>
                    <a:pt x="1339951" y="1154607"/>
                  </a:lnTo>
                  <a:close/>
                </a:path>
                <a:path w="1340485" h="5237480" extrusionOk="0">
                  <a:moveTo>
                    <a:pt x="1339964" y="2017090"/>
                  </a:moveTo>
                  <a:lnTo>
                    <a:pt x="0" y="2017090"/>
                  </a:lnTo>
                  <a:lnTo>
                    <a:pt x="0" y="2099602"/>
                  </a:lnTo>
                  <a:lnTo>
                    <a:pt x="1339964" y="2099602"/>
                  </a:lnTo>
                  <a:lnTo>
                    <a:pt x="1339964" y="201709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45" name="object 45"/>
            <p:cNvSpPr/>
            <p:nvPr/>
          </p:nvSpPr>
          <p:spPr bwMode="auto">
            <a:xfrm>
              <a:off x="0" y="5329947"/>
              <a:ext cx="1387475" cy="2040255"/>
            </a:xfrm>
            <a:custGeom>
              <a:avLst/>
              <a:gdLst/>
              <a:ahLst/>
              <a:cxnLst/>
              <a:rect l="l" t="t" r="r" b="b"/>
              <a:pathLst>
                <a:path w="1387475" h="2040254" extrusionOk="0">
                  <a:moveTo>
                    <a:pt x="893889" y="1011008"/>
                  </a:moveTo>
                  <a:lnTo>
                    <a:pt x="891374" y="967917"/>
                  </a:lnTo>
                  <a:lnTo>
                    <a:pt x="885329" y="925563"/>
                  </a:lnTo>
                  <a:lnTo>
                    <a:pt x="875919" y="884135"/>
                  </a:lnTo>
                  <a:lnTo>
                    <a:pt x="863269" y="843826"/>
                  </a:lnTo>
                  <a:lnTo>
                    <a:pt x="847521" y="804786"/>
                  </a:lnTo>
                  <a:lnTo>
                    <a:pt x="828827" y="767219"/>
                  </a:lnTo>
                  <a:lnTo>
                    <a:pt x="807300" y="731304"/>
                  </a:lnTo>
                  <a:lnTo>
                    <a:pt x="783107" y="697217"/>
                  </a:lnTo>
                  <a:lnTo>
                    <a:pt x="756373" y="665149"/>
                  </a:lnTo>
                  <a:lnTo>
                    <a:pt x="727227" y="635266"/>
                  </a:lnTo>
                  <a:lnTo>
                    <a:pt x="695833" y="607758"/>
                  </a:lnTo>
                  <a:lnTo>
                    <a:pt x="662317" y="582815"/>
                  </a:lnTo>
                  <a:lnTo>
                    <a:pt x="626808" y="560603"/>
                  </a:lnTo>
                  <a:lnTo>
                    <a:pt x="589470" y="541312"/>
                  </a:lnTo>
                  <a:lnTo>
                    <a:pt x="550418" y="525119"/>
                  </a:lnTo>
                  <a:lnTo>
                    <a:pt x="509803" y="512203"/>
                  </a:lnTo>
                  <a:lnTo>
                    <a:pt x="467766" y="502767"/>
                  </a:lnTo>
                  <a:lnTo>
                    <a:pt x="424434" y="496963"/>
                  </a:lnTo>
                  <a:lnTo>
                    <a:pt x="379971" y="494995"/>
                  </a:lnTo>
                  <a:lnTo>
                    <a:pt x="344309" y="497446"/>
                  </a:lnTo>
                  <a:lnTo>
                    <a:pt x="272034" y="507987"/>
                  </a:lnTo>
                  <a:lnTo>
                    <a:pt x="234962" y="517486"/>
                  </a:lnTo>
                  <a:lnTo>
                    <a:pt x="190588" y="532714"/>
                  </a:lnTo>
                  <a:lnTo>
                    <a:pt x="148386" y="551611"/>
                  </a:lnTo>
                  <a:lnTo>
                    <a:pt x="108496" y="573938"/>
                  </a:lnTo>
                  <a:lnTo>
                    <a:pt x="71056" y="599452"/>
                  </a:lnTo>
                  <a:lnTo>
                    <a:pt x="36182" y="627938"/>
                  </a:lnTo>
                  <a:lnTo>
                    <a:pt x="4038" y="659142"/>
                  </a:lnTo>
                  <a:lnTo>
                    <a:pt x="0" y="663803"/>
                  </a:lnTo>
                  <a:lnTo>
                    <a:pt x="0" y="1378381"/>
                  </a:lnTo>
                  <a:lnTo>
                    <a:pt x="38455" y="1415948"/>
                  </a:lnTo>
                  <a:lnTo>
                    <a:pt x="75590" y="1445285"/>
                  </a:lnTo>
                  <a:lnTo>
                    <a:pt x="114960" y="1470837"/>
                  </a:lnTo>
                  <a:lnTo>
                    <a:pt x="156222" y="1492567"/>
                  </a:lnTo>
                  <a:lnTo>
                    <a:pt x="199059" y="1510436"/>
                  </a:lnTo>
                  <a:lnTo>
                    <a:pt x="243179" y="1524393"/>
                  </a:lnTo>
                  <a:lnTo>
                    <a:pt x="288251" y="1534414"/>
                  </a:lnTo>
                  <a:lnTo>
                    <a:pt x="333946" y="1540446"/>
                  </a:lnTo>
                  <a:lnTo>
                    <a:pt x="379971" y="1542478"/>
                  </a:lnTo>
                  <a:lnTo>
                    <a:pt x="427012" y="1540294"/>
                  </a:lnTo>
                  <a:lnTo>
                    <a:pt x="473837" y="1533766"/>
                  </a:lnTo>
                  <a:lnTo>
                    <a:pt x="520090" y="1522844"/>
                  </a:lnTo>
                  <a:lnTo>
                    <a:pt x="565416" y="1507528"/>
                  </a:lnTo>
                  <a:lnTo>
                    <a:pt x="609460" y="1487766"/>
                  </a:lnTo>
                  <a:lnTo>
                    <a:pt x="651891" y="1463560"/>
                  </a:lnTo>
                  <a:lnTo>
                    <a:pt x="692353" y="1434884"/>
                  </a:lnTo>
                  <a:lnTo>
                    <a:pt x="730491" y="1401711"/>
                  </a:lnTo>
                  <a:lnTo>
                    <a:pt x="765949" y="1364018"/>
                  </a:lnTo>
                  <a:lnTo>
                    <a:pt x="798398" y="1321777"/>
                  </a:lnTo>
                  <a:lnTo>
                    <a:pt x="827468" y="1274978"/>
                  </a:lnTo>
                  <a:lnTo>
                    <a:pt x="848944" y="1231239"/>
                  </a:lnTo>
                  <a:lnTo>
                    <a:pt x="866076" y="1187157"/>
                  </a:lnTo>
                  <a:lnTo>
                    <a:pt x="878992" y="1142911"/>
                  </a:lnTo>
                  <a:lnTo>
                    <a:pt x="887844" y="1098689"/>
                  </a:lnTo>
                  <a:lnTo>
                    <a:pt x="892771" y="1054658"/>
                  </a:lnTo>
                  <a:lnTo>
                    <a:pt x="893889" y="1011008"/>
                  </a:lnTo>
                  <a:close/>
                </a:path>
                <a:path w="1387475" h="2040254" extrusionOk="0">
                  <a:moveTo>
                    <a:pt x="1387462" y="1017485"/>
                  </a:moveTo>
                  <a:lnTo>
                    <a:pt x="1384681" y="971245"/>
                  </a:lnTo>
                  <a:lnTo>
                    <a:pt x="1380972" y="924991"/>
                  </a:lnTo>
                  <a:lnTo>
                    <a:pt x="1375905" y="879043"/>
                  </a:lnTo>
                  <a:lnTo>
                    <a:pt x="1368945" y="833221"/>
                  </a:lnTo>
                  <a:lnTo>
                    <a:pt x="1359623" y="787679"/>
                  </a:lnTo>
                  <a:lnTo>
                    <a:pt x="1347457" y="742492"/>
                  </a:lnTo>
                  <a:lnTo>
                    <a:pt x="1347457" y="739990"/>
                  </a:lnTo>
                  <a:lnTo>
                    <a:pt x="1224965" y="772490"/>
                  </a:lnTo>
                  <a:lnTo>
                    <a:pt x="1210551" y="725881"/>
                  </a:lnTo>
                  <a:lnTo>
                    <a:pt x="1193558" y="679907"/>
                  </a:lnTo>
                  <a:lnTo>
                    <a:pt x="1173988" y="634758"/>
                  </a:lnTo>
                  <a:lnTo>
                    <a:pt x="1151839" y="590613"/>
                  </a:lnTo>
                  <a:lnTo>
                    <a:pt x="1127112" y="547636"/>
                  </a:lnTo>
                  <a:lnTo>
                    <a:pt x="1099807" y="506006"/>
                  </a:lnTo>
                  <a:lnTo>
                    <a:pt x="1069924" y="465899"/>
                  </a:lnTo>
                  <a:lnTo>
                    <a:pt x="1037463" y="427494"/>
                  </a:lnTo>
                  <a:lnTo>
                    <a:pt x="1129969" y="342493"/>
                  </a:lnTo>
                  <a:lnTo>
                    <a:pt x="1120724" y="332486"/>
                  </a:lnTo>
                  <a:lnTo>
                    <a:pt x="1096924" y="306705"/>
                  </a:lnTo>
                  <a:lnTo>
                    <a:pt x="1062177" y="272376"/>
                  </a:lnTo>
                  <a:lnTo>
                    <a:pt x="1025867" y="239699"/>
                  </a:lnTo>
                  <a:lnTo>
                    <a:pt x="1023150" y="237490"/>
                  </a:lnTo>
                  <a:lnTo>
                    <a:pt x="988098" y="208902"/>
                  </a:lnTo>
                  <a:lnTo>
                    <a:pt x="949020" y="180213"/>
                  </a:lnTo>
                  <a:lnTo>
                    <a:pt x="908773" y="153835"/>
                  </a:lnTo>
                  <a:lnTo>
                    <a:pt x="867473" y="129997"/>
                  </a:lnTo>
                  <a:lnTo>
                    <a:pt x="804964" y="237490"/>
                  </a:lnTo>
                  <a:lnTo>
                    <a:pt x="761161" y="213690"/>
                  </a:lnTo>
                  <a:lnTo>
                    <a:pt x="716102" y="192874"/>
                  </a:lnTo>
                  <a:lnTo>
                    <a:pt x="669925" y="174993"/>
                  </a:lnTo>
                  <a:lnTo>
                    <a:pt x="622782" y="159994"/>
                  </a:lnTo>
                  <a:lnTo>
                    <a:pt x="574814" y="147789"/>
                  </a:lnTo>
                  <a:lnTo>
                    <a:pt x="526173" y="138353"/>
                  </a:lnTo>
                  <a:lnTo>
                    <a:pt x="477012" y="131597"/>
                  </a:lnTo>
                  <a:lnTo>
                    <a:pt x="427469" y="127495"/>
                  </a:lnTo>
                  <a:lnTo>
                    <a:pt x="432473" y="0"/>
                  </a:lnTo>
                  <a:lnTo>
                    <a:pt x="374967" y="0"/>
                  </a:lnTo>
                  <a:lnTo>
                    <a:pt x="327863" y="1041"/>
                  </a:lnTo>
                  <a:lnTo>
                    <a:pt x="281444" y="4254"/>
                  </a:lnTo>
                  <a:lnTo>
                    <a:pt x="235597" y="9677"/>
                  </a:lnTo>
                  <a:lnTo>
                    <a:pt x="190157" y="17399"/>
                  </a:lnTo>
                  <a:lnTo>
                    <a:pt x="144995" y="27482"/>
                  </a:lnTo>
                  <a:lnTo>
                    <a:pt x="99974" y="39992"/>
                  </a:lnTo>
                  <a:lnTo>
                    <a:pt x="132473" y="159994"/>
                  </a:lnTo>
                  <a:lnTo>
                    <a:pt x="85039" y="175336"/>
                  </a:lnTo>
                  <a:lnTo>
                    <a:pt x="38481" y="193230"/>
                  </a:lnTo>
                  <a:lnTo>
                    <a:pt x="0" y="210502"/>
                  </a:lnTo>
                  <a:lnTo>
                    <a:pt x="0" y="448310"/>
                  </a:lnTo>
                  <a:lnTo>
                    <a:pt x="18021" y="436219"/>
                  </a:lnTo>
                  <a:lnTo>
                    <a:pt x="58762" y="412877"/>
                  </a:lnTo>
                  <a:lnTo>
                    <a:pt x="101473" y="392290"/>
                  </a:lnTo>
                  <a:lnTo>
                    <a:pt x="146062" y="374611"/>
                  </a:lnTo>
                  <a:lnTo>
                    <a:pt x="192468" y="359994"/>
                  </a:lnTo>
                  <a:lnTo>
                    <a:pt x="237896" y="347256"/>
                  </a:lnTo>
                  <a:lnTo>
                    <a:pt x="284035" y="338734"/>
                  </a:lnTo>
                  <a:lnTo>
                    <a:pt x="330631" y="333959"/>
                  </a:lnTo>
                  <a:lnTo>
                    <a:pt x="377469" y="332486"/>
                  </a:lnTo>
                  <a:lnTo>
                    <a:pt x="425335" y="334175"/>
                  </a:lnTo>
                  <a:lnTo>
                    <a:pt x="472427" y="339204"/>
                  </a:lnTo>
                  <a:lnTo>
                    <a:pt x="518629" y="347459"/>
                  </a:lnTo>
                  <a:lnTo>
                    <a:pt x="563791" y="358825"/>
                  </a:lnTo>
                  <a:lnTo>
                    <a:pt x="607796" y="373189"/>
                  </a:lnTo>
                  <a:lnTo>
                    <a:pt x="650519" y="390474"/>
                  </a:lnTo>
                  <a:lnTo>
                    <a:pt x="691819" y="410540"/>
                  </a:lnTo>
                  <a:lnTo>
                    <a:pt x="731583" y="433285"/>
                  </a:lnTo>
                  <a:lnTo>
                    <a:pt x="769670" y="458622"/>
                  </a:lnTo>
                  <a:lnTo>
                    <a:pt x="805967" y="486435"/>
                  </a:lnTo>
                  <a:lnTo>
                    <a:pt x="840346" y="516610"/>
                  </a:lnTo>
                  <a:lnTo>
                    <a:pt x="872655" y="549046"/>
                  </a:lnTo>
                  <a:lnTo>
                    <a:pt x="902792" y="583628"/>
                  </a:lnTo>
                  <a:lnTo>
                    <a:pt x="930617" y="620255"/>
                  </a:lnTo>
                  <a:lnTo>
                    <a:pt x="956005" y="658825"/>
                  </a:lnTo>
                  <a:lnTo>
                    <a:pt x="978827" y="699236"/>
                  </a:lnTo>
                  <a:lnTo>
                    <a:pt x="998943" y="741362"/>
                  </a:lnTo>
                  <a:lnTo>
                    <a:pt x="1016254" y="785114"/>
                  </a:lnTo>
                  <a:lnTo>
                    <a:pt x="1030617" y="830364"/>
                  </a:lnTo>
                  <a:lnTo>
                    <a:pt x="1041895" y="877023"/>
                  </a:lnTo>
                  <a:lnTo>
                    <a:pt x="1049972" y="925080"/>
                  </a:lnTo>
                  <a:lnTo>
                    <a:pt x="1054709" y="973112"/>
                  </a:lnTo>
                  <a:lnTo>
                    <a:pt x="1056132" y="1020940"/>
                  </a:lnTo>
                  <a:lnTo>
                    <a:pt x="1054315" y="1068362"/>
                  </a:lnTo>
                  <a:lnTo>
                    <a:pt x="1049337" y="1115199"/>
                  </a:lnTo>
                  <a:lnTo>
                    <a:pt x="1041285" y="1161313"/>
                  </a:lnTo>
                  <a:lnTo>
                    <a:pt x="1030224" y="1206563"/>
                  </a:lnTo>
                  <a:lnTo>
                    <a:pt x="1016266" y="1250810"/>
                  </a:lnTo>
                  <a:lnTo>
                    <a:pt x="999464" y="1293901"/>
                  </a:lnTo>
                  <a:lnTo>
                    <a:pt x="979906" y="1335684"/>
                  </a:lnTo>
                  <a:lnTo>
                    <a:pt x="957681" y="1376019"/>
                  </a:lnTo>
                  <a:lnTo>
                    <a:pt x="932865" y="1414767"/>
                  </a:lnTo>
                  <a:lnTo>
                    <a:pt x="905535" y="1451762"/>
                  </a:lnTo>
                  <a:lnTo>
                    <a:pt x="875779" y="1486877"/>
                  </a:lnTo>
                  <a:lnTo>
                    <a:pt x="843673" y="1519974"/>
                  </a:lnTo>
                  <a:lnTo>
                    <a:pt x="809294" y="1550885"/>
                  </a:lnTo>
                  <a:lnTo>
                    <a:pt x="772731" y="1579473"/>
                  </a:lnTo>
                  <a:lnTo>
                    <a:pt x="734072" y="1605584"/>
                  </a:lnTo>
                  <a:lnTo>
                    <a:pt x="693381" y="1629092"/>
                  </a:lnTo>
                  <a:lnTo>
                    <a:pt x="650748" y="1649831"/>
                  </a:lnTo>
                  <a:lnTo>
                    <a:pt x="606247" y="1667675"/>
                  </a:lnTo>
                  <a:lnTo>
                    <a:pt x="559968" y="1682470"/>
                  </a:lnTo>
                  <a:lnTo>
                    <a:pt x="515988" y="1693799"/>
                  </a:lnTo>
                  <a:lnTo>
                    <a:pt x="470598" y="1701850"/>
                  </a:lnTo>
                  <a:lnTo>
                    <a:pt x="424268" y="1707083"/>
                  </a:lnTo>
                  <a:lnTo>
                    <a:pt x="377469" y="1709978"/>
                  </a:lnTo>
                  <a:lnTo>
                    <a:pt x="329285" y="1707553"/>
                  </a:lnTo>
                  <a:lnTo>
                    <a:pt x="281940" y="1701952"/>
                  </a:lnTo>
                  <a:lnTo>
                    <a:pt x="235534" y="1693240"/>
                  </a:lnTo>
                  <a:lnTo>
                    <a:pt x="190207" y="1681530"/>
                  </a:lnTo>
                  <a:lnTo>
                    <a:pt x="146088" y="1666900"/>
                  </a:lnTo>
                  <a:lnTo>
                    <a:pt x="103276" y="1649450"/>
                  </a:lnTo>
                  <a:lnTo>
                    <a:pt x="61912" y="1629270"/>
                  </a:lnTo>
                  <a:lnTo>
                    <a:pt x="22098" y="1606448"/>
                  </a:lnTo>
                  <a:lnTo>
                    <a:pt x="0" y="1591741"/>
                  </a:lnTo>
                  <a:lnTo>
                    <a:pt x="0" y="1829092"/>
                  </a:lnTo>
                  <a:lnTo>
                    <a:pt x="78613" y="1862150"/>
                  </a:lnTo>
                  <a:lnTo>
                    <a:pt x="125590" y="1877783"/>
                  </a:lnTo>
                  <a:lnTo>
                    <a:pt x="173278" y="1890712"/>
                  </a:lnTo>
                  <a:lnTo>
                    <a:pt x="221615" y="1900859"/>
                  </a:lnTo>
                  <a:lnTo>
                    <a:pt x="270522" y="1908136"/>
                  </a:lnTo>
                  <a:lnTo>
                    <a:pt x="319963" y="1912467"/>
                  </a:lnTo>
                  <a:lnTo>
                    <a:pt x="314972" y="2039975"/>
                  </a:lnTo>
                  <a:lnTo>
                    <a:pt x="374967" y="2039975"/>
                  </a:lnTo>
                  <a:lnTo>
                    <a:pt x="422071" y="2038921"/>
                  </a:lnTo>
                  <a:lnTo>
                    <a:pt x="468490" y="2035708"/>
                  </a:lnTo>
                  <a:lnTo>
                    <a:pt x="514350" y="2030272"/>
                  </a:lnTo>
                  <a:lnTo>
                    <a:pt x="559777" y="2022551"/>
                  </a:lnTo>
                  <a:lnTo>
                    <a:pt x="604939" y="2012480"/>
                  </a:lnTo>
                  <a:lnTo>
                    <a:pt x="649960" y="1999970"/>
                  </a:lnTo>
                  <a:lnTo>
                    <a:pt x="652462" y="1999970"/>
                  </a:lnTo>
                  <a:lnTo>
                    <a:pt x="622465" y="1879968"/>
                  </a:lnTo>
                  <a:lnTo>
                    <a:pt x="670725" y="1864614"/>
                  </a:lnTo>
                  <a:lnTo>
                    <a:pt x="717892" y="1846719"/>
                  </a:lnTo>
                  <a:lnTo>
                    <a:pt x="763841" y="1826310"/>
                  </a:lnTo>
                  <a:lnTo>
                    <a:pt x="808405" y="1803400"/>
                  </a:lnTo>
                  <a:lnTo>
                    <a:pt x="851446" y="1778038"/>
                  </a:lnTo>
                  <a:lnTo>
                    <a:pt x="892822" y="1750237"/>
                  </a:lnTo>
                  <a:lnTo>
                    <a:pt x="932370" y="1720037"/>
                  </a:lnTo>
                  <a:lnTo>
                    <a:pt x="969962" y="1687474"/>
                  </a:lnTo>
                  <a:lnTo>
                    <a:pt x="1049959" y="1779968"/>
                  </a:lnTo>
                  <a:lnTo>
                    <a:pt x="1085621" y="1745996"/>
                  </a:lnTo>
                  <a:lnTo>
                    <a:pt x="1119644" y="1710537"/>
                  </a:lnTo>
                  <a:lnTo>
                    <a:pt x="1151966" y="1673631"/>
                  </a:lnTo>
                  <a:lnTo>
                    <a:pt x="1182497" y="1635340"/>
                  </a:lnTo>
                  <a:lnTo>
                    <a:pt x="1211148" y="1595678"/>
                  </a:lnTo>
                  <a:lnTo>
                    <a:pt x="1237830" y="1554708"/>
                  </a:lnTo>
                  <a:lnTo>
                    <a:pt x="1262456" y="1512481"/>
                  </a:lnTo>
                  <a:lnTo>
                    <a:pt x="1152461" y="1454975"/>
                  </a:lnTo>
                  <a:lnTo>
                    <a:pt x="1175550" y="1409522"/>
                  </a:lnTo>
                  <a:lnTo>
                    <a:pt x="1196022" y="1363218"/>
                  </a:lnTo>
                  <a:lnTo>
                    <a:pt x="1213853" y="1316151"/>
                  </a:lnTo>
                  <a:lnTo>
                    <a:pt x="1229029" y="1268412"/>
                  </a:lnTo>
                  <a:lnTo>
                    <a:pt x="1241501" y="1220089"/>
                  </a:lnTo>
                  <a:lnTo>
                    <a:pt x="1251254" y="1171270"/>
                  </a:lnTo>
                  <a:lnTo>
                    <a:pt x="1258252" y="1122032"/>
                  </a:lnTo>
                  <a:lnTo>
                    <a:pt x="1262456" y="1072489"/>
                  </a:lnTo>
                  <a:lnTo>
                    <a:pt x="1387462" y="1077480"/>
                  </a:lnTo>
                  <a:lnTo>
                    <a:pt x="1387462" y="1072489"/>
                  </a:lnTo>
                  <a:lnTo>
                    <a:pt x="1387462" y="10174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46" name="object 46"/>
            <p:cNvSpPr/>
            <p:nvPr/>
          </p:nvSpPr>
          <p:spPr bwMode="auto">
            <a:xfrm>
              <a:off x="0" y="1512481"/>
              <a:ext cx="1952625" cy="6730365"/>
            </a:xfrm>
            <a:custGeom>
              <a:avLst/>
              <a:gdLst/>
              <a:ahLst/>
              <a:cxnLst/>
              <a:rect l="l" t="t" r="r" b="b"/>
              <a:pathLst>
                <a:path w="1952625" h="6730365" extrusionOk="0">
                  <a:moveTo>
                    <a:pt x="1587474" y="0"/>
                  </a:moveTo>
                  <a:lnTo>
                    <a:pt x="0" y="0"/>
                  </a:lnTo>
                  <a:lnTo>
                    <a:pt x="0" y="987488"/>
                  </a:lnTo>
                  <a:lnTo>
                    <a:pt x="1869973" y="987488"/>
                  </a:lnTo>
                  <a:lnTo>
                    <a:pt x="1869973" y="6362420"/>
                  </a:lnTo>
                  <a:lnTo>
                    <a:pt x="1866248" y="6408671"/>
                  </a:lnTo>
                  <a:lnTo>
                    <a:pt x="1855472" y="6452537"/>
                  </a:lnTo>
                  <a:lnTo>
                    <a:pt x="1838246" y="6493434"/>
                  </a:lnTo>
                  <a:lnTo>
                    <a:pt x="1815171" y="6530777"/>
                  </a:lnTo>
                  <a:lnTo>
                    <a:pt x="1786845" y="6563980"/>
                  </a:lnTo>
                  <a:lnTo>
                    <a:pt x="1753870" y="6592458"/>
                  </a:lnTo>
                  <a:lnTo>
                    <a:pt x="1716845" y="6615626"/>
                  </a:lnTo>
                  <a:lnTo>
                    <a:pt x="1676370" y="6632900"/>
                  </a:lnTo>
                  <a:lnTo>
                    <a:pt x="1633047" y="6643693"/>
                  </a:lnTo>
                  <a:lnTo>
                    <a:pt x="1587474" y="6647420"/>
                  </a:lnTo>
                  <a:lnTo>
                    <a:pt x="0" y="6647420"/>
                  </a:lnTo>
                  <a:lnTo>
                    <a:pt x="0" y="6729920"/>
                  </a:lnTo>
                  <a:lnTo>
                    <a:pt x="1587474" y="6729920"/>
                  </a:lnTo>
                  <a:lnTo>
                    <a:pt x="1632947" y="6727541"/>
                  </a:lnTo>
                  <a:lnTo>
                    <a:pt x="1676823" y="6719495"/>
                  </a:lnTo>
                  <a:lnTo>
                    <a:pt x="1718746" y="6706151"/>
                  </a:lnTo>
                  <a:lnTo>
                    <a:pt x="1758361" y="6687877"/>
                  </a:lnTo>
                  <a:lnTo>
                    <a:pt x="1795313" y="6665043"/>
                  </a:lnTo>
                  <a:lnTo>
                    <a:pt x="1829248" y="6638016"/>
                  </a:lnTo>
                  <a:lnTo>
                    <a:pt x="1859810" y="6607166"/>
                  </a:lnTo>
                  <a:lnTo>
                    <a:pt x="1886644" y="6572861"/>
                  </a:lnTo>
                  <a:lnTo>
                    <a:pt x="1909395" y="6535470"/>
                  </a:lnTo>
                  <a:lnTo>
                    <a:pt x="1927709" y="6495362"/>
                  </a:lnTo>
                  <a:lnTo>
                    <a:pt x="1941230" y="6452905"/>
                  </a:lnTo>
                  <a:lnTo>
                    <a:pt x="1949602" y="6408468"/>
                  </a:lnTo>
                  <a:lnTo>
                    <a:pt x="1952472" y="6362420"/>
                  </a:lnTo>
                  <a:lnTo>
                    <a:pt x="1952472" y="367499"/>
                  </a:lnTo>
                  <a:lnTo>
                    <a:pt x="1949602" y="321492"/>
                  </a:lnTo>
                  <a:lnTo>
                    <a:pt x="1941230" y="277164"/>
                  </a:lnTo>
                  <a:lnTo>
                    <a:pt x="1927709" y="234865"/>
                  </a:lnTo>
                  <a:lnTo>
                    <a:pt x="1909395" y="194941"/>
                  </a:lnTo>
                  <a:lnTo>
                    <a:pt x="1886644" y="157741"/>
                  </a:lnTo>
                  <a:lnTo>
                    <a:pt x="1859810" y="123614"/>
                  </a:lnTo>
                  <a:lnTo>
                    <a:pt x="1829248" y="92907"/>
                  </a:lnTo>
                  <a:lnTo>
                    <a:pt x="1795313" y="65970"/>
                  </a:lnTo>
                  <a:lnTo>
                    <a:pt x="1758361" y="43149"/>
                  </a:lnTo>
                  <a:lnTo>
                    <a:pt x="1718746" y="24793"/>
                  </a:lnTo>
                  <a:lnTo>
                    <a:pt x="1676823" y="11251"/>
                  </a:lnTo>
                  <a:lnTo>
                    <a:pt x="1632947" y="2870"/>
                  </a:lnTo>
                  <a:lnTo>
                    <a:pt x="1587474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A47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509</Words>
  <Application>Microsoft Office PowerPoint</Application>
  <DocSecurity>0</DocSecurity>
  <PresentationFormat>Произвольный</PresentationFormat>
  <Paragraphs>83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Arial Black</vt:lpstr>
      <vt:lpstr>Calibri</vt:lpstr>
      <vt:lpstr>Gill Sans Nova Cond Ultra Bold</vt:lpstr>
      <vt:lpstr>GOSTUI2</vt:lpstr>
      <vt:lpstr>Roboto</vt:lpstr>
      <vt:lpstr>Roboto Bk</vt:lpstr>
      <vt:lpstr>Roboto Lt</vt:lpstr>
      <vt:lpstr>Segoe Fluent Icons</vt:lpstr>
      <vt:lpstr>Symbol</vt:lpstr>
      <vt:lpstr>Times New Roman</vt:lpstr>
      <vt:lpstr>Office Theme</vt:lpstr>
      <vt:lpstr>Грозные Воины</vt:lpstr>
      <vt:lpstr>Грозные Воины</vt:lpstr>
      <vt:lpstr>Гипотеза: </vt:lpstr>
      <vt:lpstr>Функциональные требования ПО и архитектура решения</vt:lpstr>
      <vt:lpstr>АНАЛОГИ</vt:lpstr>
      <vt:lpstr>Почему не подходит?</vt:lpstr>
      <vt:lpstr>Проблематика при решении задачи</vt:lpstr>
      <vt:lpstr>Технологии, используемые для решения поставленной задачи</vt:lpstr>
      <vt:lpstr>Этапы решения задачи</vt:lpstr>
      <vt:lpstr>Необходимые ресурсы для разработки решения </vt:lpstr>
      <vt:lpstr>СПАСИБО ЗА  ВНИМАНИЕ!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Сарапул Андреев</dc:creator>
  <cp:keywords/>
  <dc:description/>
  <cp:lastModifiedBy>Kirill Aksenov</cp:lastModifiedBy>
  <cp:revision>7</cp:revision>
  <dcterms:created xsi:type="dcterms:W3CDTF">2024-10-22T11:40:04Z</dcterms:created>
  <dcterms:modified xsi:type="dcterms:W3CDTF">2024-10-29T15:49:12Z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Chromium</vt:lpwstr>
  </property>
  <property fmtid="{D5CDD505-2E9C-101B-9397-08002B2CF9AE}" pid="4" name="LastSaved">
    <vt:filetime>2024-10-22T00:00:00Z</vt:filetime>
  </property>
  <property fmtid="{D5CDD505-2E9C-101B-9397-08002B2CF9AE}" pid="5" name="Producer">
    <vt:lpwstr>GPL Ghostscript 10.04.0</vt:lpwstr>
  </property>
</Properties>
</file>