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4" r:id="rId2"/>
    <p:sldId id="293" r:id="rId3"/>
    <p:sldId id="306" r:id="rId4"/>
    <p:sldId id="299" r:id="rId5"/>
    <p:sldId id="300" r:id="rId6"/>
    <p:sldId id="301" r:id="rId7"/>
    <p:sldId id="302" r:id="rId8"/>
    <p:sldId id="305" r:id="rId9"/>
    <p:sldId id="303" r:id="rId10"/>
    <p:sldId id="304" r:id="rId11"/>
    <p:sldId id="307" r:id="rId12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5D"/>
    <a:srgbClr val="FFE699"/>
    <a:srgbClr val="C5E0B4"/>
    <a:srgbClr val="FF0000"/>
    <a:srgbClr val="01074F"/>
    <a:srgbClr val="00FF00"/>
    <a:srgbClr val="A3AFD1"/>
    <a:srgbClr val="2A7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4" autoAdjust="0"/>
  </p:normalViewPr>
  <p:slideViewPr>
    <p:cSldViewPr snapToGrid="0">
      <p:cViewPr>
        <p:scale>
          <a:sx n="50" d="100"/>
          <a:sy n="50" d="100"/>
        </p:scale>
        <p:origin x="139" y="-57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F53D07-DE72-4C7A-908E-12E6778C3B8A}" type="doc">
      <dgm:prSet loTypeId="urn:microsoft.com/office/officeart/2005/8/layout/bProcess3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314D10E-330B-4131-A3DB-26E71E851B79}">
      <dgm:prSet phldrT="[Текст]"/>
      <dgm:spPr/>
      <dgm:t>
        <a:bodyPr/>
        <a:lstStyle/>
        <a:p>
          <a:r>
            <a:rPr lang="ru-RU" dirty="0" smtClean="0"/>
            <a:t>Привлечение финансирования</a:t>
          </a:r>
          <a:endParaRPr lang="ru-RU" dirty="0"/>
        </a:p>
      </dgm:t>
    </dgm:pt>
    <dgm:pt modelId="{60C13F29-DFF7-46B5-90F9-A99ADCB5FDC9}" type="parTrans" cxnId="{E5D34908-18F4-47DC-93EA-FD6A43AFDDD3}">
      <dgm:prSet/>
      <dgm:spPr/>
      <dgm:t>
        <a:bodyPr/>
        <a:lstStyle/>
        <a:p>
          <a:endParaRPr lang="ru-RU"/>
        </a:p>
      </dgm:t>
    </dgm:pt>
    <dgm:pt modelId="{A651E9BC-B32B-42C9-BE4A-AD759CAC93B3}" type="sibTrans" cxnId="{E5D34908-18F4-47DC-93EA-FD6A43AFDDD3}">
      <dgm:prSet/>
      <dgm:spPr/>
      <dgm:t>
        <a:bodyPr/>
        <a:lstStyle/>
        <a:p>
          <a:endParaRPr lang="ru-RU"/>
        </a:p>
      </dgm:t>
    </dgm:pt>
    <dgm:pt modelId="{652AA0D0-5101-46F7-B336-4A7173E7CCC8}">
      <dgm:prSet phldrT="[Текст]"/>
      <dgm:spPr/>
      <dgm:t>
        <a:bodyPr/>
        <a:lstStyle/>
        <a:p>
          <a:r>
            <a:rPr lang="ru-RU" dirty="0" smtClean="0"/>
            <a:t>Разработка макета</a:t>
          </a:r>
          <a:endParaRPr lang="ru-RU" dirty="0"/>
        </a:p>
      </dgm:t>
    </dgm:pt>
    <dgm:pt modelId="{703DD312-0D5B-42DB-8AD0-0692CD2B8BCE}" type="parTrans" cxnId="{450DA112-E79E-4B94-B598-EC22221B1DA7}">
      <dgm:prSet/>
      <dgm:spPr/>
      <dgm:t>
        <a:bodyPr/>
        <a:lstStyle/>
        <a:p>
          <a:endParaRPr lang="ru-RU"/>
        </a:p>
      </dgm:t>
    </dgm:pt>
    <dgm:pt modelId="{A1AF32F2-7A91-4F5B-A184-97E0CD5E5521}" type="sibTrans" cxnId="{450DA112-E79E-4B94-B598-EC22221B1DA7}">
      <dgm:prSet/>
      <dgm:spPr/>
      <dgm:t>
        <a:bodyPr/>
        <a:lstStyle/>
        <a:p>
          <a:endParaRPr lang="ru-RU"/>
        </a:p>
      </dgm:t>
    </dgm:pt>
    <dgm:pt modelId="{73CE50B5-A5E9-4A24-8667-D217547A2AC6}">
      <dgm:prSet phldrT="[Текст]"/>
      <dgm:spPr/>
      <dgm:t>
        <a:bodyPr/>
        <a:lstStyle/>
        <a:p>
          <a:r>
            <a:rPr lang="ru-RU" dirty="0" smtClean="0"/>
            <a:t>Демонстрация </a:t>
          </a:r>
          <a:r>
            <a:rPr lang="ru-RU" dirty="0" smtClean="0"/>
            <a:t>макета на выставках</a:t>
          </a:r>
          <a:endParaRPr lang="ru-RU" dirty="0"/>
        </a:p>
      </dgm:t>
    </dgm:pt>
    <dgm:pt modelId="{439DB35C-F3CF-424A-8D96-22251FC5D378}" type="parTrans" cxnId="{2355CED4-72EF-4C7F-BBB0-00D087223F07}">
      <dgm:prSet/>
      <dgm:spPr/>
      <dgm:t>
        <a:bodyPr/>
        <a:lstStyle/>
        <a:p>
          <a:endParaRPr lang="ru-RU"/>
        </a:p>
      </dgm:t>
    </dgm:pt>
    <dgm:pt modelId="{1A7FA8E6-959E-4B37-8CDF-D756247E8133}" type="sibTrans" cxnId="{2355CED4-72EF-4C7F-BBB0-00D087223F07}">
      <dgm:prSet/>
      <dgm:spPr/>
      <dgm:t>
        <a:bodyPr/>
        <a:lstStyle/>
        <a:p>
          <a:endParaRPr lang="ru-RU"/>
        </a:p>
      </dgm:t>
    </dgm:pt>
    <dgm:pt modelId="{58D835B8-9A73-4004-9A8E-63CA7CD8CD29}">
      <dgm:prSet phldrT="[Текст]"/>
      <dgm:spPr/>
      <dgm:t>
        <a:bodyPr/>
        <a:lstStyle/>
        <a:p>
          <a:r>
            <a:rPr lang="ru-RU" dirty="0" smtClean="0"/>
            <a:t>Внедрение на пунктах выгрузки Красноярского края</a:t>
          </a:r>
          <a:endParaRPr lang="ru-RU" dirty="0"/>
        </a:p>
      </dgm:t>
    </dgm:pt>
    <dgm:pt modelId="{C9D80064-7DE5-40E5-9279-D77DAA23C9C6}" type="parTrans" cxnId="{7472EA43-F754-41AD-901A-110208C5E5FC}">
      <dgm:prSet/>
      <dgm:spPr/>
      <dgm:t>
        <a:bodyPr/>
        <a:lstStyle/>
        <a:p>
          <a:endParaRPr lang="ru-RU"/>
        </a:p>
      </dgm:t>
    </dgm:pt>
    <dgm:pt modelId="{44B23246-E648-4273-BE45-43D3DFC51D70}" type="sibTrans" cxnId="{7472EA43-F754-41AD-901A-110208C5E5FC}">
      <dgm:prSet/>
      <dgm:spPr/>
      <dgm:t>
        <a:bodyPr/>
        <a:lstStyle/>
        <a:p>
          <a:endParaRPr lang="ru-RU"/>
        </a:p>
      </dgm:t>
    </dgm:pt>
    <dgm:pt modelId="{9D83DFA6-7430-43FD-9A28-ED7026C363B9}">
      <dgm:prSet phldrT="[Текст]"/>
      <dgm:spPr/>
      <dgm:t>
        <a:bodyPr/>
        <a:lstStyle/>
        <a:p>
          <a:r>
            <a:rPr lang="ru-RU" dirty="0" smtClean="0"/>
            <a:t>Выход на международные поставки</a:t>
          </a:r>
          <a:endParaRPr lang="ru-RU" dirty="0"/>
        </a:p>
      </dgm:t>
    </dgm:pt>
    <dgm:pt modelId="{2462D8A5-B459-4C78-902E-59A9455274EC}" type="parTrans" cxnId="{6F11E6A2-6FFF-4F25-BB3A-997AD533A3BB}">
      <dgm:prSet/>
      <dgm:spPr/>
      <dgm:t>
        <a:bodyPr/>
        <a:lstStyle/>
        <a:p>
          <a:endParaRPr lang="ru-RU"/>
        </a:p>
      </dgm:t>
    </dgm:pt>
    <dgm:pt modelId="{2E6D72BE-8973-4D3E-BAD0-1E23E95CB2C7}" type="sibTrans" cxnId="{6F11E6A2-6FFF-4F25-BB3A-997AD533A3BB}">
      <dgm:prSet/>
      <dgm:spPr/>
      <dgm:t>
        <a:bodyPr/>
        <a:lstStyle/>
        <a:p>
          <a:endParaRPr lang="ru-RU"/>
        </a:p>
      </dgm:t>
    </dgm:pt>
    <dgm:pt modelId="{DFCAED4A-DEB9-47E6-8591-301B9DCC3664}">
      <dgm:prSet phldrT="[Текст]"/>
      <dgm:spPr/>
      <dgm:t>
        <a:bodyPr/>
        <a:lstStyle/>
        <a:p>
          <a:r>
            <a:rPr lang="ru-RU" dirty="0" smtClean="0"/>
            <a:t>Увеличение производства и продаж</a:t>
          </a:r>
          <a:endParaRPr lang="ru-RU" dirty="0"/>
        </a:p>
      </dgm:t>
    </dgm:pt>
    <dgm:pt modelId="{22D914FE-A096-4DF0-B96A-702032A6A0D5}" type="parTrans" cxnId="{C92D5949-6D27-423E-9FB7-0F7438F12550}">
      <dgm:prSet/>
      <dgm:spPr/>
      <dgm:t>
        <a:bodyPr/>
        <a:lstStyle/>
        <a:p>
          <a:endParaRPr lang="ru-RU"/>
        </a:p>
      </dgm:t>
    </dgm:pt>
    <dgm:pt modelId="{13B98E63-23EF-4B23-9036-2D2964F0FCCE}" type="sibTrans" cxnId="{C92D5949-6D27-423E-9FB7-0F7438F12550}">
      <dgm:prSet/>
      <dgm:spPr/>
      <dgm:t>
        <a:bodyPr/>
        <a:lstStyle/>
        <a:p>
          <a:endParaRPr lang="ru-RU"/>
        </a:p>
      </dgm:t>
    </dgm:pt>
    <dgm:pt modelId="{8800C70F-84D4-4BD3-9342-52684F3D2B85}">
      <dgm:prSet phldrT="[Текст]"/>
      <dgm:spPr/>
      <dgm:t>
        <a:bodyPr/>
        <a:lstStyle/>
        <a:p>
          <a:r>
            <a:rPr lang="ru-RU" dirty="0" smtClean="0"/>
            <a:t>Первое внедрение на производстве</a:t>
          </a:r>
          <a:endParaRPr lang="ru-RU" dirty="0"/>
        </a:p>
      </dgm:t>
    </dgm:pt>
    <dgm:pt modelId="{C86A68AE-13F7-47D6-BC09-105456D324BA}" type="parTrans" cxnId="{6813680F-FE3A-472B-B2AF-CF873A700A3E}">
      <dgm:prSet/>
      <dgm:spPr/>
      <dgm:t>
        <a:bodyPr/>
        <a:lstStyle/>
        <a:p>
          <a:endParaRPr lang="ru-RU"/>
        </a:p>
      </dgm:t>
    </dgm:pt>
    <dgm:pt modelId="{1DE40F98-BD5C-4E4E-9558-8FA053FD0E0A}" type="sibTrans" cxnId="{6813680F-FE3A-472B-B2AF-CF873A700A3E}">
      <dgm:prSet/>
      <dgm:spPr/>
      <dgm:t>
        <a:bodyPr/>
        <a:lstStyle/>
        <a:p>
          <a:endParaRPr lang="ru-RU"/>
        </a:p>
      </dgm:t>
    </dgm:pt>
    <dgm:pt modelId="{5ADE7676-DC90-4F4A-913D-A1A68A32570B}">
      <dgm:prSet phldrT="[Текст]"/>
      <dgm:spPr/>
      <dgm:t>
        <a:bodyPr/>
        <a:lstStyle/>
        <a:p>
          <a:r>
            <a:rPr lang="ru-RU" dirty="0" smtClean="0"/>
            <a:t>Разработка промышленного образца</a:t>
          </a:r>
          <a:endParaRPr lang="ru-RU" dirty="0"/>
        </a:p>
      </dgm:t>
    </dgm:pt>
    <dgm:pt modelId="{C117E686-3185-4F8A-9DC0-91F4EC6FFF95}" type="parTrans" cxnId="{1999B691-2BF2-4371-AAF4-8BFADBBD5997}">
      <dgm:prSet/>
      <dgm:spPr/>
      <dgm:t>
        <a:bodyPr/>
        <a:lstStyle/>
        <a:p>
          <a:endParaRPr lang="ru-RU"/>
        </a:p>
      </dgm:t>
    </dgm:pt>
    <dgm:pt modelId="{BD195513-22BF-4637-8FE7-BEE9A059AF0F}" type="sibTrans" cxnId="{1999B691-2BF2-4371-AAF4-8BFADBBD5997}">
      <dgm:prSet/>
      <dgm:spPr/>
      <dgm:t>
        <a:bodyPr/>
        <a:lstStyle/>
        <a:p>
          <a:endParaRPr lang="ru-RU"/>
        </a:p>
      </dgm:t>
    </dgm:pt>
    <dgm:pt modelId="{B3F782AC-DCBF-428E-8B1A-C78BA332C194}" type="pres">
      <dgm:prSet presAssocID="{42F53D07-DE72-4C7A-908E-12E6778C3B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0B5002-2FAD-4492-B4AE-76D135897271}" type="pres">
      <dgm:prSet presAssocID="{6314D10E-330B-4131-A3DB-26E71E851B79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0FC69-D3F9-43A2-9510-9807744262A0}" type="pres">
      <dgm:prSet presAssocID="{A651E9BC-B32B-42C9-BE4A-AD759CAC93B3}" presName="sibTrans" presStyleLbl="sibTrans1D1" presStyleIdx="0" presStyleCnt="7"/>
      <dgm:spPr/>
      <dgm:t>
        <a:bodyPr/>
        <a:lstStyle/>
        <a:p>
          <a:endParaRPr lang="ru-RU"/>
        </a:p>
      </dgm:t>
    </dgm:pt>
    <dgm:pt modelId="{5017A4A0-E1DC-43CA-99AF-F4BF286A5682}" type="pres">
      <dgm:prSet presAssocID="{A651E9BC-B32B-42C9-BE4A-AD759CAC93B3}" presName="connectorText" presStyleLbl="sibTrans1D1" presStyleIdx="0" presStyleCnt="7"/>
      <dgm:spPr/>
      <dgm:t>
        <a:bodyPr/>
        <a:lstStyle/>
        <a:p>
          <a:endParaRPr lang="ru-RU"/>
        </a:p>
      </dgm:t>
    </dgm:pt>
    <dgm:pt modelId="{2CC2D17B-2483-408D-AD84-0B65BA2BD7CB}" type="pres">
      <dgm:prSet presAssocID="{652AA0D0-5101-46F7-B336-4A7173E7CCC8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CD2D5E-2485-4A90-903E-E8E7B226FEB5}" type="pres">
      <dgm:prSet presAssocID="{A1AF32F2-7A91-4F5B-A184-97E0CD5E5521}" presName="sibTrans" presStyleLbl="sibTrans1D1" presStyleIdx="1" presStyleCnt="7"/>
      <dgm:spPr/>
      <dgm:t>
        <a:bodyPr/>
        <a:lstStyle/>
        <a:p>
          <a:endParaRPr lang="ru-RU"/>
        </a:p>
      </dgm:t>
    </dgm:pt>
    <dgm:pt modelId="{2C79FE95-95DC-4F1C-B702-119DA6B67B45}" type="pres">
      <dgm:prSet presAssocID="{A1AF32F2-7A91-4F5B-A184-97E0CD5E5521}" presName="connectorText" presStyleLbl="sibTrans1D1" presStyleIdx="1" presStyleCnt="7"/>
      <dgm:spPr/>
      <dgm:t>
        <a:bodyPr/>
        <a:lstStyle/>
        <a:p>
          <a:endParaRPr lang="ru-RU"/>
        </a:p>
      </dgm:t>
    </dgm:pt>
    <dgm:pt modelId="{0FAF7B52-A876-4A86-B1CA-015B4EF10419}" type="pres">
      <dgm:prSet presAssocID="{73CE50B5-A5E9-4A24-8667-D217547A2AC6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CF5D2B-84FF-439D-99DE-6DDD359ACD3B}" type="pres">
      <dgm:prSet presAssocID="{1A7FA8E6-959E-4B37-8CDF-D756247E8133}" presName="sibTrans" presStyleLbl="sibTrans1D1" presStyleIdx="2" presStyleCnt="7"/>
      <dgm:spPr/>
      <dgm:t>
        <a:bodyPr/>
        <a:lstStyle/>
        <a:p>
          <a:endParaRPr lang="ru-RU"/>
        </a:p>
      </dgm:t>
    </dgm:pt>
    <dgm:pt modelId="{364C2D3A-6333-4A3E-AC73-71527C932B97}" type="pres">
      <dgm:prSet presAssocID="{1A7FA8E6-959E-4B37-8CDF-D756247E8133}" presName="connectorText" presStyleLbl="sibTrans1D1" presStyleIdx="2" presStyleCnt="7"/>
      <dgm:spPr/>
      <dgm:t>
        <a:bodyPr/>
        <a:lstStyle/>
        <a:p>
          <a:endParaRPr lang="ru-RU"/>
        </a:p>
      </dgm:t>
    </dgm:pt>
    <dgm:pt modelId="{319CCB2C-2F0D-49EA-8CE4-F5671D10B9FA}" type="pres">
      <dgm:prSet presAssocID="{5ADE7676-DC90-4F4A-913D-A1A68A32570B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31D4D-CFC8-4387-9508-6DC342D20E24}" type="pres">
      <dgm:prSet presAssocID="{BD195513-22BF-4637-8FE7-BEE9A059AF0F}" presName="sibTrans" presStyleLbl="sibTrans1D1" presStyleIdx="3" presStyleCnt="7"/>
      <dgm:spPr/>
    </dgm:pt>
    <dgm:pt modelId="{F6B71085-3A1D-48CE-A2A6-F1D1A2EA1D0D}" type="pres">
      <dgm:prSet presAssocID="{BD195513-22BF-4637-8FE7-BEE9A059AF0F}" presName="connectorText" presStyleLbl="sibTrans1D1" presStyleIdx="3" presStyleCnt="7"/>
      <dgm:spPr/>
    </dgm:pt>
    <dgm:pt modelId="{07E4A713-2D4E-4D9C-9EE2-9B6C7ED56D99}" type="pres">
      <dgm:prSet presAssocID="{8800C70F-84D4-4BD3-9342-52684F3D2B85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7DB5DE-F2A2-43D5-B53F-FE2A310148C4}" type="pres">
      <dgm:prSet presAssocID="{1DE40F98-BD5C-4E4E-9558-8FA053FD0E0A}" presName="sibTrans" presStyleLbl="sibTrans1D1" presStyleIdx="4" presStyleCnt="7"/>
      <dgm:spPr/>
    </dgm:pt>
    <dgm:pt modelId="{9F06B216-7BDD-4170-96F4-D45F1C8B003C}" type="pres">
      <dgm:prSet presAssocID="{1DE40F98-BD5C-4E4E-9558-8FA053FD0E0A}" presName="connectorText" presStyleLbl="sibTrans1D1" presStyleIdx="4" presStyleCnt="7"/>
      <dgm:spPr/>
    </dgm:pt>
    <dgm:pt modelId="{D2AE76E3-46B3-4B91-81FB-F6AE6FBF196C}" type="pres">
      <dgm:prSet presAssocID="{58D835B8-9A73-4004-9A8E-63CA7CD8CD29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8BD2D-AC1A-4BFE-87B3-FA40ED5D59E3}" type="pres">
      <dgm:prSet presAssocID="{44B23246-E648-4273-BE45-43D3DFC51D70}" presName="sibTrans" presStyleLbl="sibTrans1D1" presStyleIdx="5" presStyleCnt="7"/>
      <dgm:spPr/>
      <dgm:t>
        <a:bodyPr/>
        <a:lstStyle/>
        <a:p>
          <a:endParaRPr lang="ru-RU"/>
        </a:p>
      </dgm:t>
    </dgm:pt>
    <dgm:pt modelId="{AF40E4CC-A0B7-41D4-802E-89A86F12257B}" type="pres">
      <dgm:prSet presAssocID="{44B23246-E648-4273-BE45-43D3DFC51D70}" presName="connectorText" presStyleLbl="sibTrans1D1" presStyleIdx="5" presStyleCnt="7"/>
      <dgm:spPr/>
      <dgm:t>
        <a:bodyPr/>
        <a:lstStyle/>
        <a:p>
          <a:endParaRPr lang="ru-RU"/>
        </a:p>
      </dgm:t>
    </dgm:pt>
    <dgm:pt modelId="{8BFAD61F-F63C-454A-A48D-66F4560557F9}" type="pres">
      <dgm:prSet presAssocID="{DFCAED4A-DEB9-47E6-8591-301B9DCC366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BD7B3-2961-4F71-8A26-FC3CDA2D72E0}" type="pres">
      <dgm:prSet presAssocID="{13B98E63-23EF-4B23-9036-2D2964F0FCCE}" presName="sibTrans" presStyleLbl="sibTrans1D1" presStyleIdx="6" presStyleCnt="7"/>
      <dgm:spPr/>
      <dgm:t>
        <a:bodyPr/>
        <a:lstStyle/>
        <a:p>
          <a:endParaRPr lang="ru-RU"/>
        </a:p>
      </dgm:t>
    </dgm:pt>
    <dgm:pt modelId="{0522FBFB-A504-4B59-BB4A-3DA84FB1F2CB}" type="pres">
      <dgm:prSet presAssocID="{13B98E63-23EF-4B23-9036-2D2964F0FCCE}" presName="connectorText" presStyleLbl="sibTrans1D1" presStyleIdx="6" presStyleCnt="7"/>
      <dgm:spPr/>
      <dgm:t>
        <a:bodyPr/>
        <a:lstStyle/>
        <a:p>
          <a:endParaRPr lang="ru-RU"/>
        </a:p>
      </dgm:t>
    </dgm:pt>
    <dgm:pt modelId="{AFE1D2CB-99D3-4AB4-A0B6-D76BB0C79F84}" type="pres">
      <dgm:prSet presAssocID="{9D83DFA6-7430-43FD-9A28-ED7026C363B9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4DDBB2-5082-4CCF-AB6A-B3D320891C1B}" type="presOf" srcId="{13B98E63-23EF-4B23-9036-2D2964F0FCCE}" destId="{E5BBD7B3-2961-4F71-8A26-FC3CDA2D72E0}" srcOrd="0" destOrd="0" presId="urn:microsoft.com/office/officeart/2005/8/layout/bProcess3"/>
    <dgm:cxn modelId="{A1A11354-D049-4864-B2F2-D0A0AE7E2780}" type="presOf" srcId="{8800C70F-84D4-4BD3-9342-52684F3D2B85}" destId="{07E4A713-2D4E-4D9C-9EE2-9B6C7ED56D99}" srcOrd="0" destOrd="0" presId="urn:microsoft.com/office/officeart/2005/8/layout/bProcess3"/>
    <dgm:cxn modelId="{C92D5949-6D27-423E-9FB7-0F7438F12550}" srcId="{42F53D07-DE72-4C7A-908E-12E6778C3B8A}" destId="{DFCAED4A-DEB9-47E6-8591-301B9DCC3664}" srcOrd="6" destOrd="0" parTransId="{22D914FE-A096-4DF0-B96A-702032A6A0D5}" sibTransId="{13B98E63-23EF-4B23-9036-2D2964F0FCCE}"/>
    <dgm:cxn modelId="{09480959-C93B-4E63-B690-19AB9D130A86}" type="presOf" srcId="{58D835B8-9A73-4004-9A8E-63CA7CD8CD29}" destId="{D2AE76E3-46B3-4B91-81FB-F6AE6FBF196C}" srcOrd="0" destOrd="0" presId="urn:microsoft.com/office/officeart/2005/8/layout/bProcess3"/>
    <dgm:cxn modelId="{1999B691-2BF2-4371-AAF4-8BFADBBD5997}" srcId="{42F53D07-DE72-4C7A-908E-12E6778C3B8A}" destId="{5ADE7676-DC90-4F4A-913D-A1A68A32570B}" srcOrd="3" destOrd="0" parTransId="{C117E686-3185-4F8A-9DC0-91F4EC6FFF95}" sibTransId="{BD195513-22BF-4637-8FE7-BEE9A059AF0F}"/>
    <dgm:cxn modelId="{D5E36D6F-9BB6-4793-A2F4-09BA622146F7}" type="presOf" srcId="{13B98E63-23EF-4B23-9036-2D2964F0FCCE}" destId="{0522FBFB-A504-4B59-BB4A-3DA84FB1F2CB}" srcOrd="1" destOrd="0" presId="urn:microsoft.com/office/officeart/2005/8/layout/bProcess3"/>
    <dgm:cxn modelId="{4C67A5C8-9C43-41FC-9387-7A4E0968CF92}" type="presOf" srcId="{DFCAED4A-DEB9-47E6-8591-301B9DCC3664}" destId="{8BFAD61F-F63C-454A-A48D-66F4560557F9}" srcOrd="0" destOrd="0" presId="urn:microsoft.com/office/officeart/2005/8/layout/bProcess3"/>
    <dgm:cxn modelId="{C08D8391-7B73-447B-A83D-D31598FB9F7E}" type="presOf" srcId="{44B23246-E648-4273-BE45-43D3DFC51D70}" destId="{AF40E4CC-A0B7-41D4-802E-89A86F12257B}" srcOrd="1" destOrd="0" presId="urn:microsoft.com/office/officeart/2005/8/layout/bProcess3"/>
    <dgm:cxn modelId="{7472EA43-F754-41AD-901A-110208C5E5FC}" srcId="{42F53D07-DE72-4C7A-908E-12E6778C3B8A}" destId="{58D835B8-9A73-4004-9A8E-63CA7CD8CD29}" srcOrd="5" destOrd="0" parTransId="{C9D80064-7DE5-40E5-9279-D77DAA23C9C6}" sibTransId="{44B23246-E648-4273-BE45-43D3DFC51D70}"/>
    <dgm:cxn modelId="{8F5CF12B-810A-425E-AD9D-98F26B560909}" type="presOf" srcId="{9D83DFA6-7430-43FD-9A28-ED7026C363B9}" destId="{AFE1D2CB-99D3-4AB4-A0B6-D76BB0C79F84}" srcOrd="0" destOrd="0" presId="urn:microsoft.com/office/officeart/2005/8/layout/bProcess3"/>
    <dgm:cxn modelId="{4A73F2AD-1E9A-4091-9DE6-F69FC1BE03EF}" type="presOf" srcId="{A651E9BC-B32B-42C9-BE4A-AD759CAC93B3}" destId="{5017A4A0-E1DC-43CA-99AF-F4BF286A5682}" srcOrd="1" destOrd="0" presId="urn:microsoft.com/office/officeart/2005/8/layout/bProcess3"/>
    <dgm:cxn modelId="{E5D34908-18F4-47DC-93EA-FD6A43AFDDD3}" srcId="{42F53D07-DE72-4C7A-908E-12E6778C3B8A}" destId="{6314D10E-330B-4131-A3DB-26E71E851B79}" srcOrd="0" destOrd="0" parTransId="{60C13F29-DFF7-46B5-90F9-A99ADCB5FDC9}" sibTransId="{A651E9BC-B32B-42C9-BE4A-AD759CAC93B3}"/>
    <dgm:cxn modelId="{5D5F07DF-44A9-4C38-9FE3-20B11A5319E2}" type="presOf" srcId="{73CE50B5-A5E9-4A24-8667-D217547A2AC6}" destId="{0FAF7B52-A876-4A86-B1CA-015B4EF10419}" srcOrd="0" destOrd="0" presId="urn:microsoft.com/office/officeart/2005/8/layout/bProcess3"/>
    <dgm:cxn modelId="{6B875CB4-CC25-42D9-BAB5-39C66F7C22F3}" type="presOf" srcId="{1DE40F98-BD5C-4E4E-9558-8FA053FD0E0A}" destId="{817DB5DE-F2A2-43D5-B53F-FE2A310148C4}" srcOrd="0" destOrd="0" presId="urn:microsoft.com/office/officeart/2005/8/layout/bProcess3"/>
    <dgm:cxn modelId="{713C79E8-A300-4534-B2BE-E096F9CF385F}" type="presOf" srcId="{BD195513-22BF-4637-8FE7-BEE9A059AF0F}" destId="{C8031D4D-CFC8-4387-9508-6DC342D20E24}" srcOrd="0" destOrd="0" presId="urn:microsoft.com/office/officeart/2005/8/layout/bProcess3"/>
    <dgm:cxn modelId="{390D2FCA-C2FF-4861-B19E-FEC8EBB40432}" type="presOf" srcId="{1DE40F98-BD5C-4E4E-9558-8FA053FD0E0A}" destId="{9F06B216-7BDD-4170-96F4-D45F1C8B003C}" srcOrd="1" destOrd="0" presId="urn:microsoft.com/office/officeart/2005/8/layout/bProcess3"/>
    <dgm:cxn modelId="{519711B8-8BF4-4E8E-BD18-E110276596FB}" type="presOf" srcId="{A1AF32F2-7A91-4F5B-A184-97E0CD5E5521}" destId="{2C79FE95-95DC-4F1C-B702-119DA6B67B45}" srcOrd="1" destOrd="0" presId="urn:microsoft.com/office/officeart/2005/8/layout/bProcess3"/>
    <dgm:cxn modelId="{9E332C71-E3E3-4E6B-9CF0-9187F7ED4169}" type="presOf" srcId="{1A7FA8E6-959E-4B37-8CDF-D756247E8133}" destId="{58CF5D2B-84FF-439D-99DE-6DDD359ACD3B}" srcOrd="0" destOrd="0" presId="urn:microsoft.com/office/officeart/2005/8/layout/bProcess3"/>
    <dgm:cxn modelId="{49D90221-3C77-4575-B45C-E15AF218238D}" type="presOf" srcId="{42F53D07-DE72-4C7A-908E-12E6778C3B8A}" destId="{B3F782AC-DCBF-428E-8B1A-C78BA332C194}" srcOrd="0" destOrd="0" presId="urn:microsoft.com/office/officeart/2005/8/layout/bProcess3"/>
    <dgm:cxn modelId="{7DF3996A-2D93-4BC1-9F44-26563041C53D}" type="presOf" srcId="{44B23246-E648-4273-BE45-43D3DFC51D70}" destId="{C158BD2D-AC1A-4BFE-87B3-FA40ED5D59E3}" srcOrd="0" destOrd="0" presId="urn:microsoft.com/office/officeart/2005/8/layout/bProcess3"/>
    <dgm:cxn modelId="{B17F5362-13B7-49B6-B540-03753A2A1771}" type="presOf" srcId="{652AA0D0-5101-46F7-B336-4A7173E7CCC8}" destId="{2CC2D17B-2483-408D-AD84-0B65BA2BD7CB}" srcOrd="0" destOrd="0" presId="urn:microsoft.com/office/officeart/2005/8/layout/bProcess3"/>
    <dgm:cxn modelId="{3DD6DAC1-DBE5-4E82-8607-851C0858864B}" type="presOf" srcId="{BD195513-22BF-4637-8FE7-BEE9A059AF0F}" destId="{F6B71085-3A1D-48CE-A2A6-F1D1A2EA1D0D}" srcOrd="1" destOrd="0" presId="urn:microsoft.com/office/officeart/2005/8/layout/bProcess3"/>
    <dgm:cxn modelId="{81C492FD-C026-45F2-BF54-5FB92B32470D}" type="presOf" srcId="{A651E9BC-B32B-42C9-BE4A-AD759CAC93B3}" destId="{5390FC69-D3F9-43A2-9510-9807744262A0}" srcOrd="0" destOrd="0" presId="urn:microsoft.com/office/officeart/2005/8/layout/bProcess3"/>
    <dgm:cxn modelId="{450DA112-E79E-4B94-B598-EC22221B1DA7}" srcId="{42F53D07-DE72-4C7A-908E-12E6778C3B8A}" destId="{652AA0D0-5101-46F7-B336-4A7173E7CCC8}" srcOrd="1" destOrd="0" parTransId="{703DD312-0D5B-42DB-8AD0-0692CD2B8BCE}" sibTransId="{A1AF32F2-7A91-4F5B-A184-97E0CD5E5521}"/>
    <dgm:cxn modelId="{F65F4051-1033-4ECA-8C39-5E63794C36F7}" type="presOf" srcId="{6314D10E-330B-4131-A3DB-26E71E851B79}" destId="{E40B5002-2FAD-4492-B4AE-76D135897271}" srcOrd="0" destOrd="0" presId="urn:microsoft.com/office/officeart/2005/8/layout/bProcess3"/>
    <dgm:cxn modelId="{2355CED4-72EF-4C7F-BBB0-00D087223F07}" srcId="{42F53D07-DE72-4C7A-908E-12E6778C3B8A}" destId="{73CE50B5-A5E9-4A24-8667-D217547A2AC6}" srcOrd="2" destOrd="0" parTransId="{439DB35C-F3CF-424A-8D96-22251FC5D378}" sibTransId="{1A7FA8E6-959E-4B37-8CDF-D756247E8133}"/>
    <dgm:cxn modelId="{E475BF4C-0D0D-4BBA-8ECA-BD74FEED5451}" type="presOf" srcId="{5ADE7676-DC90-4F4A-913D-A1A68A32570B}" destId="{319CCB2C-2F0D-49EA-8CE4-F5671D10B9FA}" srcOrd="0" destOrd="0" presId="urn:microsoft.com/office/officeart/2005/8/layout/bProcess3"/>
    <dgm:cxn modelId="{6813680F-FE3A-472B-B2AF-CF873A700A3E}" srcId="{42F53D07-DE72-4C7A-908E-12E6778C3B8A}" destId="{8800C70F-84D4-4BD3-9342-52684F3D2B85}" srcOrd="4" destOrd="0" parTransId="{C86A68AE-13F7-47D6-BC09-105456D324BA}" sibTransId="{1DE40F98-BD5C-4E4E-9558-8FA053FD0E0A}"/>
    <dgm:cxn modelId="{6F11E6A2-6FFF-4F25-BB3A-997AD533A3BB}" srcId="{42F53D07-DE72-4C7A-908E-12E6778C3B8A}" destId="{9D83DFA6-7430-43FD-9A28-ED7026C363B9}" srcOrd="7" destOrd="0" parTransId="{2462D8A5-B459-4C78-902E-59A9455274EC}" sibTransId="{2E6D72BE-8973-4D3E-BAD0-1E23E95CB2C7}"/>
    <dgm:cxn modelId="{E7C4E7DC-398F-485B-A970-6DDC3E2F67A6}" type="presOf" srcId="{A1AF32F2-7A91-4F5B-A184-97E0CD5E5521}" destId="{E9CD2D5E-2485-4A90-903E-E8E7B226FEB5}" srcOrd="0" destOrd="0" presId="urn:microsoft.com/office/officeart/2005/8/layout/bProcess3"/>
    <dgm:cxn modelId="{D1CDAF72-A21A-453F-924E-E9BDE23A2B72}" type="presOf" srcId="{1A7FA8E6-959E-4B37-8CDF-D756247E8133}" destId="{364C2D3A-6333-4A3E-AC73-71527C932B97}" srcOrd="1" destOrd="0" presId="urn:microsoft.com/office/officeart/2005/8/layout/bProcess3"/>
    <dgm:cxn modelId="{98893E8B-230D-4646-9D3C-E9F9D2A75382}" type="presParOf" srcId="{B3F782AC-DCBF-428E-8B1A-C78BA332C194}" destId="{E40B5002-2FAD-4492-B4AE-76D135897271}" srcOrd="0" destOrd="0" presId="urn:microsoft.com/office/officeart/2005/8/layout/bProcess3"/>
    <dgm:cxn modelId="{EEDD4930-7632-4EDD-9496-E353E6B98CA0}" type="presParOf" srcId="{B3F782AC-DCBF-428E-8B1A-C78BA332C194}" destId="{5390FC69-D3F9-43A2-9510-9807744262A0}" srcOrd="1" destOrd="0" presId="urn:microsoft.com/office/officeart/2005/8/layout/bProcess3"/>
    <dgm:cxn modelId="{73E14116-EF57-4E8F-99D8-AB26C99A07B3}" type="presParOf" srcId="{5390FC69-D3F9-43A2-9510-9807744262A0}" destId="{5017A4A0-E1DC-43CA-99AF-F4BF286A5682}" srcOrd="0" destOrd="0" presId="urn:microsoft.com/office/officeart/2005/8/layout/bProcess3"/>
    <dgm:cxn modelId="{0EC2E66B-61B3-4A0A-AB06-FAB743200D37}" type="presParOf" srcId="{B3F782AC-DCBF-428E-8B1A-C78BA332C194}" destId="{2CC2D17B-2483-408D-AD84-0B65BA2BD7CB}" srcOrd="2" destOrd="0" presId="urn:microsoft.com/office/officeart/2005/8/layout/bProcess3"/>
    <dgm:cxn modelId="{453B9299-AD65-4DFA-83F4-68D2B5A0F2BF}" type="presParOf" srcId="{B3F782AC-DCBF-428E-8B1A-C78BA332C194}" destId="{E9CD2D5E-2485-4A90-903E-E8E7B226FEB5}" srcOrd="3" destOrd="0" presId="urn:microsoft.com/office/officeart/2005/8/layout/bProcess3"/>
    <dgm:cxn modelId="{6D511B20-A39A-48C1-BE6F-AA29BAB837A1}" type="presParOf" srcId="{E9CD2D5E-2485-4A90-903E-E8E7B226FEB5}" destId="{2C79FE95-95DC-4F1C-B702-119DA6B67B45}" srcOrd="0" destOrd="0" presId="urn:microsoft.com/office/officeart/2005/8/layout/bProcess3"/>
    <dgm:cxn modelId="{213825BE-E661-4F9D-B262-BF1AEF7253AA}" type="presParOf" srcId="{B3F782AC-DCBF-428E-8B1A-C78BA332C194}" destId="{0FAF7B52-A876-4A86-B1CA-015B4EF10419}" srcOrd="4" destOrd="0" presId="urn:microsoft.com/office/officeart/2005/8/layout/bProcess3"/>
    <dgm:cxn modelId="{361B80BE-6AFA-4A1D-9151-FAA259F9F5B5}" type="presParOf" srcId="{B3F782AC-DCBF-428E-8B1A-C78BA332C194}" destId="{58CF5D2B-84FF-439D-99DE-6DDD359ACD3B}" srcOrd="5" destOrd="0" presId="urn:microsoft.com/office/officeart/2005/8/layout/bProcess3"/>
    <dgm:cxn modelId="{6902E59E-3EDF-4994-8E8B-356F0AE164AB}" type="presParOf" srcId="{58CF5D2B-84FF-439D-99DE-6DDD359ACD3B}" destId="{364C2D3A-6333-4A3E-AC73-71527C932B97}" srcOrd="0" destOrd="0" presId="urn:microsoft.com/office/officeart/2005/8/layout/bProcess3"/>
    <dgm:cxn modelId="{710345AF-1F3B-41F5-B065-A11C22092C03}" type="presParOf" srcId="{B3F782AC-DCBF-428E-8B1A-C78BA332C194}" destId="{319CCB2C-2F0D-49EA-8CE4-F5671D10B9FA}" srcOrd="6" destOrd="0" presId="urn:microsoft.com/office/officeart/2005/8/layout/bProcess3"/>
    <dgm:cxn modelId="{9BDE28F3-3DFD-43CF-9E89-6C063B584C30}" type="presParOf" srcId="{B3F782AC-DCBF-428E-8B1A-C78BA332C194}" destId="{C8031D4D-CFC8-4387-9508-6DC342D20E24}" srcOrd="7" destOrd="0" presId="urn:microsoft.com/office/officeart/2005/8/layout/bProcess3"/>
    <dgm:cxn modelId="{018F2886-3EDC-4480-8184-CD87FF609C19}" type="presParOf" srcId="{C8031D4D-CFC8-4387-9508-6DC342D20E24}" destId="{F6B71085-3A1D-48CE-A2A6-F1D1A2EA1D0D}" srcOrd="0" destOrd="0" presId="urn:microsoft.com/office/officeart/2005/8/layout/bProcess3"/>
    <dgm:cxn modelId="{648627FE-C91C-45EC-9731-4BDC8EEA016A}" type="presParOf" srcId="{B3F782AC-DCBF-428E-8B1A-C78BA332C194}" destId="{07E4A713-2D4E-4D9C-9EE2-9B6C7ED56D99}" srcOrd="8" destOrd="0" presId="urn:microsoft.com/office/officeart/2005/8/layout/bProcess3"/>
    <dgm:cxn modelId="{870A6840-2980-46A9-889C-F3B7047947E5}" type="presParOf" srcId="{B3F782AC-DCBF-428E-8B1A-C78BA332C194}" destId="{817DB5DE-F2A2-43D5-B53F-FE2A310148C4}" srcOrd="9" destOrd="0" presId="urn:microsoft.com/office/officeart/2005/8/layout/bProcess3"/>
    <dgm:cxn modelId="{E0410078-3B63-49C1-842E-DCC727EBF833}" type="presParOf" srcId="{817DB5DE-F2A2-43D5-B53F-FE2A310148C4}" destId="{9F06B216-7BDD-4170-96F4-D45F1C8B003C}" srcOrd="0" destOrd="0" presId="urn:microsoft.com/office/officeart/2005/8/layout/bProcess3"/>
    <dgm:cxn modelId="{B7F455F3-FEBE-487C-AF8A-6E9813F4696F}" type="presParOf" srcId="{B3F782AC-DCBF-428E-8B1A-C78BA332C194}" destId="{D2AE76E3-46B3-4B91-81FB-F6AE6FBF196C}" srcOrd="10" destOrd="0" presId="urn:microsoft.com/office/officeart/2005/8/layout/bProcess3"/>
    <dgm:cxn modelId="{D4DB772E-7F15-4573-9FBA-88C30B57D63C}" type="presParOf" srcId="{B3F782AC-DCBF-428E-8B1A-C78BA332C194}" destId="{C158BD2D-AC1A-4BFE-87B3-FA40ED5D59E3}" srcOrd="11" destOrd="0" presId="urn:microsoft.com/office/officeart/2005/8/layout/bProcess3"/>
    <dgm:cxn modelId="{2DDBA66E-E4A6-479F-A318-B594357AED9D}" type="presParOf" srcId="{C158BD2D-AC1A-4BFE-87B3-FA40ED5D59E3}" destId="{AF40E4CC-A0B7-41D4-802E-89A86F12257B}" srcOrd="0" destOrd="0" presId="urn:microsoft.com/office/officeart/2005/8/layout/bProcess3"/>
    <dgm:cxn modelId="{2C10A486-39C7-45BD-B057-EB4540F97CB6}" type="presParOf" srcId="{B3F782AC-DCBF-428E-8B1A-C78BA332C194}" destId="{8BFAD61F-F63C-454A-A48D-66F4560557F9}" srcOrd="12" destOrd="0" presId="urn:microsoft.com/office/officeart/2005/8/layout/bProcess3"/>
    <dgm:cxn modelId="{4C979151-ABE4-4054-95BF-276C9DF13ACE}" type="presParOf" srcId="{B3F782AC-DCBF-428E-8B1A-C78BA332C194}" destId="{E5BBD7B3-2961-4F71-8A26-FC3CDA2D72E0}" srcOrd="13" destOrd="0" presId="urn:microsoft.com/office/officeart/2005/8/layout/bProcess3"/>
    <dgm:cxn modelId="{D7F131AD-6654-4889-9957-4C336A113973}" type="presParOf" srcId="{E5BBD7B3-2961-4F71-8A26-FC3CDA2D72E0}" destId="{0522FBFB-A504-4B59-BB4A-3DA84FB1F2CB}" srcOrd="0" destOrd="0" presId="urn:microsoft.com/office/officeart/2005/8/layout/bProcess3"/>
    <dgm:cxn modelId="{A72C6826-8E7B-4619-9309-9145B50D4D06}" type="presParOf" srcId="{B3F782AC-DCBF-428E-8B1A-C78BA332C194}" destId="{AFE1D2CB-99D3-4AB4-A0B6-D76BB0C79F84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0FC69-D3F9-43A2-9510-9807744262A0}">
      <dsp:nvSpPr>
        <dsp:cNvPr id="0" name=""/>
        <dsp:cNvSpPr/>
      </dsp:nvSpPr>
      <dsp:spPr>
        <a:xfrm>
          <a:off x="2022659" y="1300784"/>
          <a:ext cx="4345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4591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28325" y="1344178"/>
        <a:ext cx="23259" cy="4651"/>
      </dsp:txXfrm>
    </dsp:sp>
    <dsp:sp modelId="{E40B5002-2FAD-4492-B4AE-76D135897271}">
      <dsp:nvSpPr>
        <dsp:cNvPr id="0" name=""/>
        <dsp:cNvSpPr/>
      </dsp:nvSpPr>
      <dsp:spPr>
        <a:xfrm>
          <a:off x="1888" y="739732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Привлечение финансирования</a:t>
          </a:r>
          <a:endParaRPr lang="ru-RU" sz="1700" kern="1200" dirty="0"/>
        </a:p>
      </dsp:txBody>
      <dsp:txXfrm>
        <a:off x="1888" y="739732"/>
        <a:ext cx="2022571" cy="1213543"/>
      </dsp:txXfrm>
    </dsp:sp>
    <dsp:sp modelId="{E9CD2D5E-2485-4A90-903E-E8E7B226FEB5}">
      <dsp:nvSpPr>
        <dsp:cNvPr id="0" name=""/>
        <dsp:cNvSpPr/>
      </dsp:nvSpPr>
      <dsp:spPr>
        <a:xfrm>
          <a:off x="4510423" y="1300784"/>
          <a:ext cx="4345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4591" y="45720"/>
              </a:lnTo>
            </a:path>
          </a:pathLst>
        </a:custGeom>
        <a:noFill/>
        <a:ln w="635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716089" y="1344178"/>
        <a:ext cx="23259" cy="4651"/>
      </dsp:txXfrm>
    </dsp:sp>
    <dsp:sp modelId="{2CC2D17B-2483-408D-AD84-0B65BA2BD7CB}">
      <dsp:nvSpPr>
        <dsp:cNvPr id="0" name=""/>
        <dsp:cNvSpPr/>
      </dsp:nvSpPr>
      <dsp:spPr>
        <a:xfrm>
          <a:off x="2489651" y="739732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387228"/>
                <a:satOff val="14286"/>
                <a:lumOff val="-21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387228"/>
                <a:satOff val="14286"/>
                <a:lumOff val="-21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387228"/>
                <a:satOff val="14286"/>
                <a:lumOff val="-21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Разработка макета</a:t>
          </a:r>
          <a:endParaRPr lang="ru-RU" sz="1700" kern="1200" dirty="0"/>
        </a:p>
      </dsp:txBody>
      <dsp:txXfrm>
        <a:off x="2489651" y="739732"/>
        <a:ext cx="2022571" cy="1213543"/>
      </dsp:txXfrm>
    </dsp:sp>
    <dsp:sp modelId="{58CF5D2B-84FF-439D-99DE-6DDD359ACD3B}">
      <dsp:nvSpPr>
        <dsp:cNvPr id="0" name=""/>
        <dsp:cNvSpPr/>
      </dsp:nvSpPr>
      <dsp:spPr>
        <a:xfrm>
          <a:off x="6998186" y="1300784"/>
          <a:ext cx="4345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4591" y="45720"/>
              </a:lnTo>
            </a:path>
          </a:pathLst>
        </a:custGeom>
        <a:noFill/>
        <a:ln w="635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203852" y="1344178"/>
        <a:ext cx="23259" cy="4651"/>
      </dsp:txXfrm>
    </dsp:sp>
    <dsp:sp modelId="{0FAF7B52-A876-4A86-B1CA-015B4EF10419}">
      <dsp:nvSpPr>
        <dsp:cNvPr id="0" name=""/>
        <dsp:cNvSpPr/>
      </dsp:nvSpPr>
      <dsp:spPr>
        <a:xfrm>
          <a:off x="4977414" y="739732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774457"/>
                <a:satOff val="28571"/>
                <a:lumOff val="-4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774457"/>
                <a:satOff val="28571"/>
                <a:lumOff val="-4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774457"/>
                <a:satOff val="28571"/>
                <a:lumOff val="-4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Демонстрация </a:t>
          </a:r>
          <a:r>
            <a:rPr lang="ru-RU" sz="1700" kern="1200" dirty="0" smtClean="0"/>
            <a:t>макета на выставках</a:t>
          </a:r>
          <a:endParaRPr lang="ru-RU" sz="1700" kern="1200" dirty="0"/>
        </a:p>
      </dsp:txBody>
      <dsp:txXfrm>
        <a:off x="4977414" y="739732"/>
        <a:ext cx="2022571" cy="1213543"/>
      </dsp:txXfrm>
    </dsp:sp>
    <dsp:sp modelId="{C8031D4D-CFC8-4387-9508-6DC342D20E24}">
      <dsp:nvSpPr>
        <dsp:cNvPr id="0" name=""/>
        <dsp:cNvSpPr/>
      </dsp:nvSpPr>
      <dsp:spPr>
        <a:xfrm>
          <a:off x="1013174" y="1951475"/>
          <a:ext cx="7463289" cy="434591"/>
        </a:xfrm>
        <a:custGeom>
          <a:avLst/>
          <a:gdLst/>
          <a:ahLst/>
          <a:cxnLst/>
          <a:rect l="0" t="0" r="0" b="0"/>
          <a:pathLst>
            <a:path>
              <a:moveTo>
                <a:pt x="7463289" y="0"/>
              </a:moveTo>
              <a:lnTo>
                <a:pt x="7463289" y="234395"/>
              </a:lnTo>
              <a:lnTo>
                <a:pt x="0" y="234395"/>
              </a:lnTo>
              <a:lnTo>
                <a:pt x="0" y="434591"/>
              </a:lnTo>
            </a:path>
          </a:pathLst>
        </a:custGeom>
        <a:noFill/>
        <a:ln w="635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557874" y="2166445"/>
        <a:ext cx="373888" cy="4651"/>
      </dsp:txXfrm>
    </dsp:sp>
    <dsp:sp modelId="{319CCB2C-2F0D-49EA-8CE4-F5671D10B9FA}">
      <dsp:nvSpPr>
        <dsp:cNvPr id="0" name=""/>
        <dsp:cNvSpPr/>
      </dsp:nvSpPr>
      <dsp:spPr>
        <a:xfrm>
          <a:off x="7465178" y="739732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1161685"/>
                <a:satOff val="42857"/>
                <a:lumOff val="-63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161685"/>
                <a:satOff val="42857"/>
                <a:lumOff val="-63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161685"/>
                <a:satOff val="42857"/>
                <a:lumOff val="-63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Разработка промышленного образца</a:t>
          </a:r>
          <a:endParaRPr lang="ru-RU" sz="1700" kern="1200" dirty="0"/>
        </a:p>
      </dsp:txBody>
      <dsp:txXfrm>
        <a:off x="7465178" y="739732"/>
        <a:ext cx="2022571" cy="1213543"/>
      </dsp:txXfrm>
    </dsp:sp>
    <dsp:sp modelId="{817DB5DE-F2A2-43D5-B53F-FE2A310148C4}">
      <dsp:nvSpPr>
        <dsp:cNvPr id="0" name=""/>
        <dsp:cNvSpPr/>
      </dsp:nvSpPr>
      <dsp:spPr>
        <a:xfrm>
          <a:off x="2022659" y="2979518"/>
          <a:ext cx="4345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4591" y="45720"/>
              </a:lnTo>
            </a:path>
          </a:pathLst>
        </a:custGeom>
        <a:noFill/>
        <a:ln w="635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28325" y="3022912"/>
        <a:ext cx="23259" cy="4651"/>
      </dsp:txXfrm>
    </dsp:sp>
    <dsp:sp modelId="{07E4A713-2D4E-4D9C-9EE2-9B6C7ED56D99}">
      <dsp:nvSpPr>
        <dsp:cNvPr id="0" name=""/>
        <dsp:cNvSpPr/>
      </dsp:nvSpPr>
      <dsp:spPr>
        <a:xfrm>
          <a:off x="1888" y="2418467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1548914"/>
                <a:satOff val="57143"/>
                <a:lumOff val="-84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548914"/>
                <a:satOff val="57143"/>
                <a:lumOff val="-84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548914"/>
                <a:satOff val="57143"/>
                <a:lumOff val="-84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Первое внедрение на производстве</a:t>
          </a:r>
          <a:endParaRPr lang="ru-RU" sz="1700" kern="1200" dirty="0"/>
        </a:p>
      </dsp:txBody>
      <dsp:txXfrm>
        <a:off x="1888" y="2418467"/>
        <a:ext cx="2022571" cy="1213543"/>
      </dsp:txXfrm>
    </dsp:sp>
    <dsp:sp modelId="{C158BD2D-AC1A-4BFE-87B3-FA40ED5D59E3}">
      <dsp:nvSpPr>
        <dsp:cNvPr id="0" name=""/>
        <dsp:cNvSpPr/>
      </dsp:nvSpPr>
      <dsp:spPr>
        <a:xfrm>
          <a:off x="4510423" y="2979518"/>
          <a:ext cx="4345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4591" y="45720"/>
              </a:lnTo>
            </a:path>
          </a:pathLst>
        </a:custGeom>
        <a:noFill/>
        <a:ln w="635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716089" y="3022912"/>
        <a:ext cx="23259" cy="4651"/>
      </dsp:txXfrm>
    </dsp:sp>
    <dsp:sp modelId="{D2AE76E3-46B3-4B91-81FB-F6AE6FBF196C}">
      <dsp:nvSpPr>
        <dsp:cNvPr id="0" name=""/>
        <dsp:cNvSpPr/>
      </dsp:nvSpPr>
      <dsp:spPr>
        <a:xfrm>
          <a:off x="2489651" y="2418467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1936142"/>
                <a:satOff val="71429"/>
                <a:lumOff val="-105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936142"/>
                <a:satOff val="71429"/>
                <a:lumOff val="-105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936142"/>
                <a:satOff val="71429"/>
                <a:lumOff val="-105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Внедрение на пунктах выгрузки Красноярского края</a:t>
          </a:r>
          <a:endParaRPr lang="ru-RU" sz="1700" kern="1200" dirty="0"/>
        </a:p>
      </dsp:txBody>
      <dsp:txXfrm>
        <a:off x="2489651" y="2418467"/>
        <a:ext cx="2022571" cy="1213543"/>
      </dsp:txXfrm>
    </dsp:sp>
    <dsp:sp modelId="{E5BBD7B3-2961-4F71-8A26-FC3CDA2D72E0}">
      <dsp:nvSpPr>
        <dsp:cNvPr id="0" name=""/>
        <dsp:cNvSpPr/>
      </dsp:nvSpPr>
      <dsp:spPr>
        <a:xfrm>
          <a:off x="6998186" y="2979518"/>
          <a:ext cx="4345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4591" y="45720"/>
              </a:lnTo>
            </a:path>
          </a:pathLst>
        </a:custGeom>
        <a:noFill/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203852" y="3022912"/>
        <a:ext cx="23259" cy="4651"/>
      </dsp:txXfrm>
    </dsp:sp>
    <dsp:sp modelId="{8BFAD61F-F63C-454A-A48D-66F4560557F9}">
      <dsp:nvSpPr>
        <dsp:cNvPr id="0" name=""/>
        <dsp:cNvSpPr/>
      </dsp:nvSpPr>
      <dsp:spPr>
        <a:xfrm>
          <a:off x="4977414" y="2418467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2323371"/>
                <a:satOff val="85714"/>
                <a:lumOff val="-126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323371"/>
                <a:satOff val="85714"/>
                <a:lumOff val="-126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323371"/>
                <a:satOff val="85714"/>
                <a:lumOff val="-126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Увеличение производства и продаж</a:t>
          </a:r>
          <a:endParaRPr lang="ru-RU" sz="1700" kern="1200" dirty="0"/>
        </a:p>
      </dsp:txBody>
      <dsp:txXfrm>
        <a:off x="4977414" y="2418467"/>
        <a:ext cx="2022571" cy="1213543"/>
      </dsp:txXfrm>
    </dsp:sp>
    <dsp:sp modelId="{AFE1D2CB-99D3-4AB4-A0B6-D76BB0C79F84}">
      <dsp:nvSpPr>
        <dsp:cNvPr id="0" name=""/>
        <dsp:cNvSpPr/>
      </dsp:nvSpPr>
      <dsp:spPr>
        <a:xfrm>
          <a:off x="7465178" y="2418467"/>
          <a:ext cx="2022571" cy="1213543"/>
        </a:xfrm>
        <a:prstGeom prst="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Выход на международные поставки</a:t>
          </a:r>
          <a:endParaRPr lang="ru-RU" sz="1700" kern="1200" dirty="0"/>
        </a:p>
      </dsp:txBody>
      <dsp:txXfrm>
        <a:off x="7465178" y="2418467"/>
        <a:ext cx="2022571" cy="1213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B45C77D5-E8CF-CB8D-E1D3-3C9B375B00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24EF51C-4A43-2E30-D215-A8A943EB04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74B2CFC3-4764-4780-96E7-82B359BF386A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692FA01-AF19-12C3-0B74-9A66C36EE7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954F8A7-E90E-E32F-8BC8-D0EF0E72CB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10117160-DDA9-4CB7-8569-6FCFFD102D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361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>
              <a:defRPr sz="1200"/>
            </a:lvl1pPr>
          </a:lstStyle>
          <a:p>
            <a:fld id="{9D323F8A-181A-48DB-9F6D-E9C820E98E2A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2" tIns="46566" rIns="93132" bIns="4656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3132" tIns="46566" rIns="93132" bIns="4656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8214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r">
              <a:defRPr sz="1200"/>
            </a:lvl1pPr>
          </a:lstStyle>
          <a:p>
            <a:fld id="{D7F9DE00-DBF0-411D-90E1-2BEEBAECAF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55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0CCBA4-1454-B977-019B-7FD91D49B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33C724D-63DD-ED30-60AD-25B1E5883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2E7252E-665E-4B31-31F3-7C9BB615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C788D-4070-4D74-BFD1-244AED81B9E0}" type="datetime1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A44F7F-436E-78C6-FD12-A9CE1F40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609723-51AA-8852-BD9C-CEABC466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82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8AC858-12A4-A13A-4829-BECDB69D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3DEA4E-FCE7-8C18-DDAD-E781CF72E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5E3EA0-1FC4-9AA1-54AE-8E7CFE0EC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4885-9ED9-431C-B782-42AF43B0BBDF}" type="datetime1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6E3EDBA-2FD1-BD30-8242-AC00F719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0F8CEE-1CB0-BDF1-9E12-9BED96264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5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CBEB10-B328-315A-4135-F3189C36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526D64A-7B6C-6063-E837-47CBE47F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EEEDC5-EF0C-A277-74E4-6B22788D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7FD57-2D1E-4AE0-9B04-CA24BF01A9F0}" type="datetime1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FA42F8-8096-6687-1E33-C195A6B6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4671EA-5FE3-F478-BEEE-401B0EEC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66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0537B9-16DD-624D-1CBA-BFA795C5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739AEF-9C66-DCDC-2AEA-7136A8569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7A30AAB-9E02-9817-9BB8-19FFEEE75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E257FC4-3810-8A92-D345-CB2C25FC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E965-9C68-4A46-A978-25CF822C615B}" type="datetime1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56F8940-CAE5-2576-4CC2-816973357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C5243E3-4803-27A4-E911-DCE7E12CF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52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E887E2-EA85-418C-51D6-186450EA2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7A87F08-5E72-0297-4679-25F7A9F6F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DF6BFBC-FB3F-0DA1-7B07-BD8BB4803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93D0832-48DD-9C14-DACC-5373D8759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CDC3FC2-F2A0-7903-5ECC-8042FBBF1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33128F0-60DF-8B43-3DC1-BFC5CA30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ED207-45DD-42F4-875E-07B8A46D7EC8}" type="datetime1">
              <a:rPr lang="ru-RU" smtClean="0"/>
              <a:t>29.11.2022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05F3806-1B13-CDEF-80F8-D512B9481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A7C1BE2-3ACF-94B2-06BB-E4946E92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8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14BFC8-6EA7-3CD7-5DAC-C4440BF9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72528C9-8B6F-3A0B-7363-D9E9C3EE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EA09C-6643-4B58-A7CC-641898EA7747}" type="datetime1">
              <a:rPr lang="ru-RU" smtClean="0"/>
              <a:t>29.11.2022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C35C45A-7BC0-CCA9-0919-052AE603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05A3EA0-717A-0179-0903-D44DD7040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07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91EB00D-DFAB-461D-0130-FA8CC7DB4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A1DC-FC1C-478A-A24D-B0662473ABDE}" type="datetime1">
              <a:rPr lang="ru-RU" smtClean="0"/>
              <a:t>29.11.2022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08AA204-3B47-40DB-0A3E-FA05BFCD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DA35F3-C2CA-B602-8F7D-0F757321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3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5EB92D-5F50-67AE-AEE4-A66ED605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946C57-B06B-F8D4-DEAD-BB0C5BBE6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17297-DC2A-4D0E-6063-2C7416E49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BBE9144-0798-E9F0-8386-8CECD79E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DD25-B63E-47B3-89BD-A96EC9661866}" type="datetime1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575414D-826B-CED0-DC01-EE90E925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C8E8C11-F37F-28B6-F903-C371B127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83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517E43-7BF2-1FD3-33E1-DF2E225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46B628B-3824-96EC-1A63-7925DF9BA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E4A6E62-1F8E-2782-D061-433A87AEE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9C9CDD6-5693-C4B1-0416-5E6B53F2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6DD3-FFBE-4B16-9FFF-94DCD5E1B3CD}" type="datetime1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2A21D2C-F6C6-E222-9C40-0FC47789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8F6EAAB-A3B4-5DCF-AE29-78512EA5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17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78C8B4-4C58-4F17-F178-EAA10F856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980519C-14A1-DF7A-2348-61C186CC2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F7B4EF-832B-B441-9CA7-F9690F06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97FC4-BF76-4E80-8783-DA75F2E5B25C}" type="datetime1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981199-2FE4-BB31-726C-47DBC2214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007FB8-16B1-D78C-21FD-DC8AC8F3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77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AD8CFE1-8BB0-A2E2-06FB-F316127F57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2D21A24-A6FF-2089-0C4B-C628941A7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6AC138-5D4A-13DF-DB8D-E42A66339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74469-44D3-48EA-B209-C0E7FBEBFEB6}" type="datetime1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EF72B0-7B42-70B4-FDF0-9FABB1D6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A55C60-1E19-80EE-DE1B-EDA694DC7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3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BD6FBF-C81D-1F90-5040-EEAE58131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986A17D-9B78-DAD3-B919-EDC6F47F8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98FBFE-D300-B771-AA42-CE2E5DD82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02F5D-D763-497D-82A5-62508E9F554A}" type="datetime1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F5F83C2-A35B-DE1B-BF62-1BE0AEBBE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8D58C1-AFF7-FA77-41FE-3A08A49E0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42F6C-5A78-48AC-B15F-1C52ABC4D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08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microsoft.com/office/2007/relationships/hdphoto" Target="../media/hdphoto2.wdp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26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22.wmf"/><Relationship Id="rId4" Type="http://schemas.openxmlformats.org/officeDocument/2006/relationships/image" Target="../media/image8.sv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8.sv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7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13.sv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Relationship Id="rId1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2C77C4ED-008A-1231-EA28-82A35E3130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1540" t="60107" r="5845" b="22243"/>
          <a:stretch/>
        </p:blipFill>
        <p:spPr>
          <a:xfrm>
            <a:off x="488636" y="6049778"/>
            <a:ext cx="1252024" cy="54935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AD6626FE-9431-2C63-2DCB-7C7B9D5948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27854" r="8547" b="27627"/>
          <a:stretch/>
        </p:blipFill>
        <p:spPr>
          <a:xfrm>
            <a:off x="2019017" y="6035711"/>
            <a:ext cx="1983546" cy="603688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437C0E96-4BA9-AF77-7C83-8436904B023F}"/>
              </a:ext>
            </a:extLst>
          </p:cNvPr>
          <p:cNvCxnSpPr/>
          <p:nvPr/>
        </p:nvCxnSpPr>
        <p:spPr>
          <a:xfrm>
            <a:off x="488636" y="5871807"/>
            <a:ext cx="11563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CE0137B-14C0-BBA4-8FF1-071D77B758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0" t="27961" r="9180" b="30500"/>
          <a:stretch/>
        </p:blipFill>
        <p:spPr>
          <a:xfrm>
            <a:off x="4335376" y="6114581"/>
            <a:ext cx="1582842" cy="53960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EFBB050-A9FB-6C49-64FD-9E0C482ECD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/>
          <a:stretch/>
        </p:blipFill>
        <p:spPr>
          <a:xfrm>
            <a:off x="6341345" y="6032723"/>
            <a:ext cx="2135112" cy="7441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893DB3C-B0D6-3442-2880-56DDC4B3A21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3" t="33231" r="18083" b="27590"/>
          <a:stretch/>
        </p:blipFill>
        <p:spPr>
          <a:xfrm>
            <a:off x="9033171" y="6070521"/>
            <a:ext cx="1386918" cy="62772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9E48066B-99DD-3E0C-1843-D41F3F3C04C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7"/>
          <a:stretch/>
        </p:blipFill>
        <p:spPr>
          <a:xfrm>
            <a:off x="10843216" y="5917584"/>
            <a:ext cx="874647" cy="839941"/>
          </a:xfrm>
          <a:prstGeom prst="rect">
            <a:avLst/>
          </a:prstGeom>
        </p:spPr>
      </p:pic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409A225-A5C2-3A95-8203-4A49E99D6B43}"/>
              </a:ext>
            </a:extLst>
          </p:cNvPr>
          <p:cNvSpPr txBox="1"/>
          <p:nvPr/>
        </p:nvSpPr>
        <p:spPr>
          <a:xfrm flipH="1">
            <a:off x="185775" y="1200974"/>
            <a:ext cx="5834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Установка очистки вагона </a:t>
            </a:r>
            <a:endParaRPr lang="ru-RU" sz="28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от </a:t>
            </a: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слежавшихся масс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BB94943-3262-D044-1EDD-771AB10EC835}"/>
              </a:ext>
            </a:extLst>
          </p:cNvPr>
          <p:cNvSpPr txBox="1"/>
          <p:nvPr/>
        </p:nvSpPr>
        <p:spPr>
          <a:xfrm flipH="1">
            <a:off x="185775" y="3120831"/>
            <a:ext cx="66168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Команда:</a:t>
            </a:r>
          </a:p>
          <a:p>
            <a:r>
              <a:rPr lang="ru-RU" sz="2800" dirty="0" err="1">
                <a:ea typeface="Verdana" panose="020B0604030504040204" pitchFamily="34" charset="0"/>
              </a:rPr>
              <a:t>Белодедова</a:t>
            </a:r>
            <a:r>
              <a:rPr lang="ru-RU" sz="2800" dirty="0">
                <a:ea typeface="Verdana" panose="020B0604030504040204" pitchFamily="34" charset="0"/>
              </a:rPr>
              <a:t> Анастасия Павловна</a:t>
            </a:r>
          </a:p>
          <a:p>
            <a:r>
              <a:rPr lang="ru-RU" sz="2800" dirty="0">
                <a:ea typeface="Verdana" panose="020B0604030504040204" pitchFamily="34" charset="0"/>
              </a:rPr>
              <a:t>Кузнецова Валерия Дмитриевна</a:t>
            </a:r>
          </a:p>
          <a:p>
            <a:r>
              <a:rPr lang="ru-RU" sz="2800" dirty="0" err="1">
                <a:ea typeface="Verdana" panose="020B0604030504040204" pitchFamily="34" charset="0"/>
              </a:rPr>
              <a:t>Тужилкина</a:t>
            </a:r>
            <a:r>
              <a:rPr lang="ru-RU" sz="2800" dirty="0">
                <a:ea typeface="Verdana" panose="020B0604030504040204" pitchFamily="34" charset="0"/>
              </a:rPr>
              <a:t> Татьяна Николаевна</a:t>
            </a:r>
          </a:p>
          <a:p>
            <a:r>
              <a:rPr lang="ru-RU" sz="2800" dirty="0">
                <a:ea typeface="Verdana" panose="020B0604030504040204" pitchFamily="34" charset="0"/>
              </a:rPr>
              <a:t>Ильин Евгений </a:t>
            </a:r>
            <a:r>
              <a:rPr lang="ru-RU" sz="2800" dirty="0" smtClean="0">
                <a:ea typeface="Verdana" panose="020B0604030504040204" pitchFamily="34" charset="0"/>
              </a:rPr>
              <a:t>Сергеевич</a:t>
            </a:r>
            <a:endParaRPr lang="ru-RU" sz="2800" dirty="0">
              <a:ea typeface="Verdana" panose="020B060403050404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4000"/>
                    </a14:imgEffect>
                    <a14:imgEffect>
                      <a14:colorTemperature colorTemp="5800"/>
                    </a14:imgEffect>
                    <a14:imgEffect>
                      <a14:saturation sat="5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5"/>
          <a:stretch/>
        </p:blipFill>
        <p:spPr bwMode="auto">
          <a:xfrm>
            <a:off x="5772149" y="1624115"/>
            <a:ext cx="6029325" cy="4137613"/>
          </a:xfrm>
          <a:prstGeom prst="rect">
            <a:avLst/>
          </a:prstGeom>
          <a:noFill/>
          <a:ln>
            <a:noFill/>
          </a:ln>
          <a:effectLst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70" y="2300903"/>
            <a:ext cx="2508956" cy="57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7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02F12A56-07F4-E94A-BCF3-B2B0046C09BE}"/>
              </a:ext>
            </a:extLst>
          </p:cNvPr>
          <p:cNvSpPr txBox="1">
            <a:spLocks/>
          </p:cNvSpPr>
          <p:nvPr/>
        </p:nvSpPr>
        <p:spPr>
          <a:xfrm>
            <a:off x="316897" y="1659242"/>
            <a:ext cx="6236115" cy="490298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Bef>
                <a:spcPts val="600"/>
              </a:spcBef>
              <a:buClr>
                <a:srgbClr val="0084B4"/>
              </a:buClr>
              <a:buSzPct val="100000"/>
              <a:buFont typeface="Arial" pitchFamily="34" charset="0"/>
              <a:buChar char="•"/>
            </a:pPr>
            <a:endParaRPr lang="ru-RU" sz="24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16648" r="29631" b="17584"/>
          <a:stretch/>
        </p:blipFill>
        <p:spPr bwMode="auto">
          <a:xfrm>
            <a:off x="1971962" y="827616"/>
            <a:ext cx="8276938" cy="5801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09B28D-9A07-4896-8A98-B5ED328D3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2</a:t>
            </a:fld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750" y="2348935"/>
            <a:ext cx="1046544" cy="100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53" y="3655042"/>
            <a:ext cx="1314813" cy="131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DCC73C5-EC1E-AA4C-D17F-8276F7462C0F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Проблема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256740" y="4529748"/>
            <a:ext cx="2689438" cy="971255"/>
            <a:chOff x="962141" y="4758171"/>
            <a:chExt cx="2262734" cy="661526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046399" y="4758171"/>
              <a:ext cx="2094218" cy="641503"/>
            </a:xfrm>
            <a:prstGeom prst="roundRect">
              <a:avLst/>
            </a:prstGeom>
            <a:solidFill>
              <a:srgbClr val="01074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962141" y="4783200"/>
              <a:ext cx="2262734" cy="6364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3569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Большое время разгрузки вагона</a:t>
              </a:r>
              <a:endParaRPr lang="ru-RU" sz="2000" kern="1200" dirty="0"/>
            </a:p>
          </p:txBody>
        </p:sp>
      </p:grpSp>
      <p:sp>
        <p:nvSpPr>
          <p:cNvPr id="22" name="Овал 21"/>
          <p:cNvSpPr/>
          <p:nvPr/>
        </p:nvSpPr>
        <p:spPr>
          <a:xfrm>
            <a:off x="3556210" y="354551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Овал 23"/>
          <p:cNvSpPr/>
          <p:nvPr/>
        </p:nvSpPr>
        <p:spPr>
          <a:xfrm>
            <a:off x="3520738" y="3701327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Овал 24"/>
          <p:cNvSpPr/>
          <p:nvPr/>
        </p:nvSpPr>
        <p:spPr>
          <a:xfrm>
            <a:off x="3422363" y="387701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Овал 25"/>
          <p:cNvSpPr/>
          <p:nvPr/>
        </p:nvSpPr>
        <p:spPr>
          <a:xfrm>
            <a:off x="3316066" y="4056625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Овал 26"/>
          <p:cNvSpPr/>
          <p:nvPr/>
        </p:nvSpPr>
        <p:spPr>
          <a:xfrm>
            <a:off x="3197178" y="4175543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Овал 27"/>
          <p:cNvSpPr/>
          <p:nvPr/>
        </p:nvSpPr>
        <p:spPr>
          <a:xfrm>
            <a:off x="3033691" y="4290144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Скругленный прямоугольник 29"/>
          <p:cNvSpPr/>
          <p:nvPr/>
        </p:nvSpPr>
        <p:spPr>
          <a:xfrm>
            <a:off x="9312190" y="5088639"/>
            <a:ext cx="2615719" cy="860551"/>
          </a:xfrm>
          <a:prstGeom prst="roundRect">
            <a:avLst/>
          </a:prstGeom>
          <a:solidFill>
            <a:srgbClr val="01074F"/>
          </a:solidFill>
          <a:ln>
            <a:solidFill>
              <a:srgbClr val="2A729A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Скругленный прямоугольник 4"/>
          <p:cNvSpPr/>
          <p:nvPr/>
        </p:nvSpPr>
        <p:spPr>
          <a:xfrm>
            <a:off x="9104815" y="5162616"/>
            <a:ext cx="2756261" cy="786298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3569" tIns="60960" rIns="60960" bIns="60960" numCol="1" spcCol="1270" anchor="ctr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kern="1200" dirty="0" smtClean="0"/>
              <a:t>Высокие </a:t>
            </a:r>
            <a:r>
              <a:rPr lang="ru-RU" sz="2400" kern="1200" dirty="0" err="1" smtClean="0"/>
              <a:t>энергозатраты</a:t>
            </a:r>
            <a:endParaRPr lang="ru-RU" sz="2400" kern="1200" dirty="0"/>
          </a:p>
        </p:txBody>
      </p:sp>
      <p:sp>
        <p:nvSpPr>
          <p:cNvPr id="52" name="Овал 51"/>
          <p:cNvSpPr/>
          <p:nvPr/>
        </p:nvSpPr>
        <p:spPr>
          <a:xfrm>
            <a:off x="9240099" y="5446241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Овал 52"/>
          <p:cNvSpPr/>
          <p:nvPr/>
        </p:nvSpPr>
        <p:spPr>
          <a:xfrm>
            <a:off x="8985927" y="5214160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4" name="Овал 53"/>
          <p:cNvSpPr/>
          <p:nvPr/>
        </p:nvSpPr>
        <p:spPr>
          <a:xfrm>
            <a:off x="8935435" y="4974700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6" name="Овал 55"/>
          <p:cNvSpPr/>
          <p:nvPr/>
        </p:nvSpPr>
        <p:spPr>
          <a:xfrm>
            <a:off x="9143379" y="4420224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7" name="Овал 56"/>
          <p:cNvSpPr/>
          <p:nvPr/>
        </p:nvSpPr>
        <p:spPr>
          <a:xfrm>
            <a:off x="9066991" y="4566496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8" name="Овал 57"/>
          <p:cNvSpPr/>
          <p:nvPr/>
        </p:nvSpPr>
        <p:spPr>
          <a:xfrm>
            <a:off x="8985927" y="473094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3" name="Группа 62"/>
          <p:cNvGrpSpPr/>
          <p:nvPr/>
        </p:nvGrpSpPr>
        <p:grpSpPr>
          <a:xfrm>
            <a:off x="3033691" y="5323684"/>
            <a:ext cx="3179426" cy="964209"/>
            <a:chOff x="2752534" y="1175132"/>
            <a:chExt cx="2145683" cy="447727"/>
          </a:xfrm>
          <a:solidFill>
            <a:srgbClr val="00255D"/>
          </a:solidFill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2752534" y="1175132"/>
              <a:ext cx="2145683" cy="44772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Скругленный прямоугольник 4"/>
            <p:cNvSpPr/>
            <p:nvPr/>
          </p:nvSpPr>
          <p:spPr>
            <a:xfrm>
              <a:off x="2774390" y="1196988"/>
              <a:ext cx="2101971" cy="40401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3569" tIns="41910" rIns="41910" bIns="4191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kern="12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093135" y="5310409"/>
            <a:ext cx="3044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</a:t>
            </a:r>
            <a:r>
              <a:rPr lang="ru-RU" sz="3200" dirty="0" smtClean="0">
                <a:solidFill>
                  <a:schemeClr val="bg1"/>
                </a:solidFill>
              </a:rPr>
              <a:t>овреждения вагона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7" name="Овал 66"/>
          <p:cNvSpPr/>
          <p:nvPr/>
        </p:nvSpPr>
        <p:spPr>
          <a:xfrm>
            <a:off x="6284281" y="5747867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8" name="Овал 67"/>
          <p:cNvSpPr/>
          <p:nvPr/>
        </p:nvSpPr>
        <p:spPr>
          <a:xfrm>
            <a:off x="6741159" y="5261228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9" name="Овал 68"/>
          <p:cNvSpPr/>
          <p:nvPr/>
        </p:nvSpPr>
        <p:spPr>
          <a:xfrm>
            <a:off x="6620553" y="5446241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0" name="Овал 69"/>
          <p:cNvSpPr/>
          <p:nvPr/>
        </p:nvSpPr>
        <p:spPr>
          <a:xfrm>
            <a:off x="6501665" y="5638343"/>
            <a:ext cx="118888" cy="109524"/>
          </a:xfrm>
          <a:prstGeom prst="ellipse">
            <a:avLst/>
          </a:prstGeom>
          <a:solidFill>
            <a:srgbClr val="00255D"/>
          </a:solidFill>
          <a:ln>
            <a:solidFill>
              <a:srgbClr val="00206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1" name="Группа 70"/>
          <p:cNvGrpSpPr/>
          <p:nvPr/>
        </p:nvGrpSpPr>
        <p:grpSpPr>
          <a:xfrm>
            <a:off x="9023728" y="1634429"/>
            <a:ext cx="2749171" cy="798541"/>
            <a:chOff x="-836587" y="4141813"/>
            <a:chExt cx="2231618" cy="641503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-699187" y="4141813"/>
              <a:ext cx="2094218" cy="641503"/>
            </a:xfrm>
            <a:prstGeom prst="roundRect">
              <a:avLst/>
            </a:prstGeom>
            <a:solidFill>
              <a:srgbClr val="01074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000" dirty="0" smtClean="0"/>
                <a:t>Низкая </a:t>
              </a:r>
              <a:r>
                <a:rPr lang="ru-RU" sz="2000" dirty="0" err="1" smtClean="0"/>
                <a:t>эффетивность</a:t>
              </a:r>
              <a:endParaRPr lang="ru-RU" sz="2000" dirty="0"/>
            </a:p>
          </p:txBody>
        </p:sp>
        <p:sp>
          <p:nvSpPr>
            <p:cNvPr id="73" name="Скругленный прямоугольник 4"/>
            <p:cNvSpPr/>
            <p:nvPr/>
          </p:nvSpPr>
          <p:spPr>
            <a:xfrm>
              <a:off x="-836587" y="4173129"/>
              <a:ext cx="1989048" cy="5788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3569" tIns="41910" rIns="41910" bIns="4191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н</a:t>
              </a:r>
              <a:endParaRPr lang="ru-RU" sz="2000" kern="1200" dirty="0"/>
            </a:p>
          </p:txBody>
        </p:sp>
      </p:grpSp>
      <p:sp>
        <p:nvSpPr>
          <p:cNvPr id="76" name="Овал 75"/>
          <p:cNvSpPr/>
          <p:nvPr/>
        </p:nvSpPr>
        <p:spPr>
          <a:xfrm>
            <a:off x="8465051" y="1924176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7" name="Овал 76"/>
          <p:cNvSpPr/>
          <p:nvPr/>
        </p:nvSpPr>
        <p:spPr>
          <a:xfrm>
            <a:off x="8524495" y="1718901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8" name="Овал 77"/>
          <p:cNvSpPr/>
          <p:nvPr/>
        </p:nvSpPr>
        <p:spPr>
          <a:xfrm>
            <a:off x="8643383" y="1564013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9" name="Овал 78"/>
          <p:cNvSpPr/>
          <p:nvPr/>
        </p:nvSpPr>
        <p:spPr>
          <a:xfrm>
            <a:off x="9240099" y="1634429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0" name="Овал 79"/>
          <p:cNvSpPr/>
          <p:nvPr/>
        </p:nvSpPr>
        <p:spPr>
          <a:xfrm>
            <a:off x="9097005" y="1486963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1" name="Овал 80"/>
          <p:cNvSpPr/>
          <p:nvPr/>
        </p:nvSpPr>
        <p:spPr>
          <a:xfrm>
            <a:off x="8845791" y="1424848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5" name="Овал 84"/>
          <p:cNvSpPr/>
          <p:nvPr/>
        </p:nvSpPr>
        <p:spPr>
          <a:xfrm>
            <a:off x="2859868" y="4399668"/>
            <a:ext cx="118888" cy="109524"/>
          </a:xfrm>
          <a:prstGeom prst="ellipse">
            <a:avLst/>
          </a:prstGeom>
          <a:solidFill>
            <a:srgbClr val="01074F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6" name="Овал 85"/>
          <p:cNvSpPr/>
          <p:nvPr/>
        </p:nvSpPr>
        <p:spPr>
          <a:xfrm>
            <a:off x="9083935" y="5370752"/>
            <a:ext cx="118888" cy="109524"/>
          </a:xfrm>
          <a:prstGeom prst="ellipse">
            <a:avLst/>
          </a:prstGeom>
          <a:solidFill>
            <a:srgbClr val="01074F"/>
          </a:solidFill>
          <a:ln>
            <a:solidFill>
              <a:srgbClr val="01074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Овал 14"/>
          <p:cNvSpPr/>
          <p:nvPr/>
        </p:nvSpPr>
        <p:spPr>
          <a:xfrm>
            <a:off x="9724862" y="2453291"/>
            <a:ext cx="1514638" cy="96618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025421" y="3071834"/>
            <a:ext cx="594629" cy="461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1" t="1563" r="2150" b="4028"/>
          <a:stretch/>
        </p:blipFill>
        <p:spPr bwMode="auto">
          <a:xfrm>
            <a:off x="5047942" y="1440624"/>
            <a:ext cx="1919216" cy="1803011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1" r="9882"/>
          <a:stretch/>
        </p:blipFill>
        <p:spPr bwMode="auto">
          <a:xfrm>
            <a:off x="8964679" y="3349251"/>
            <a:ext cx="1002212" cy="98043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294" y="3599211"/>
            <a:ext cx="821013" cy="821013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4" r="14357"/>
          <a:stretch/>
        </p:blipFill>
        <p:spPr bwMode="auto">
          <a:xfrm>
            <a:off x="7805215" y="2259516"/>
            <a:ext cx="1112527" cy="1089734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77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E4FA3093-6C22-4402-B76D-336655378FBE}"/>
              </a:ext>
            </a:extLst>
          </p:cNvPr>
          <p:cNvSpPr txBox="1">
            <a:spLocks/>
          </p:cNvSpPr>
          <p:nvPr/>
        </p:nvSpPr>
        <p:spPr>
          <a:xfrm>
            <a:off x="356256" y="1872757"/>
            <a:ext cx="7635989" cy="3172228"/>
          </a:xfrm>
          <a:prstGeom prst="rect">
            <a:avLst/>
          </a:prstGeom>
          <a:ln>
            <a:noFill/>
          </a:ln>
        </p:spPr>
        <p:txBody>
          <a:bodyPr lIns="68580" tIns="34290" rIns="68580" bIns="3429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600"/>
              </a:spcBef>
              <a:buClr>
                <a:srgbClr val="0084B4"/>
              </a:buClr>
              <a:buSzPct val="100000"/>
              <a:buNone/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396000">
              <a:spcBef>
                <a:spcPts val="600"/>
              </a:spcBef>
              <a:spcAft>
                <a:spcPts val="600"/>
              </a:spcAft>
              <a:buClr>
                <a:srgbClr val="0084B4"/>
              </a:buClr>
            </a:pPr>
            <a:endParaRPr lang="ru-RU" sz="2200" i="1" dirty="0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5A6660CA-AC7D-42B6-96A7-0E64C75B7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3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1" y="1679510"/>
            <a:ext cx="7445129" cy="4264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9966" y="5943600"/>
            <a:ext cx="11471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/>
              <a:t>Очистка вагона </a:t>
            </a:r>
            <a:r>
              <a:rPr lang="ru-RU" altLang="ru-RU" sz="2400" dirty="0" err="1"/>
              <a:t>магнитоимпульсным</a:t>
            </a:r>
            <a:r>
              <a:rPr lang="ru-RU" altLang="ru-RU" sz="2400" dirty="0"/>
              <a:t> способом основана на возбуждении бегущих волн в стенках и днище полувагона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605" y="1592665"/>
            <a:ext cx="5290250" cy="430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14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Рынок</a:t>
            </a: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E72289DF-C40D-460C-8CE3-64967061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4</a:t>
            </a:fld>
            <a:endParaRPr lang="ru-RU" dirty="0"/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xmlns="" id="{CAEAFC13-89E3-42E3-AF48-B56E29A0E2ED}"/>
              </a:ext>
            </a:extLst>
          </p:cNvPr>
          <p:cNvGrpSpPr/>
          <p:nvPr/>
        </p:nvGrpSpPr>
        <p:grpSpPr>
          <a:xfrm>
            <a:off x="315187" y="1770831"/>
            <a:ext cx="10595078" cy="4231322"/>
            <a:chOff x="835749" y="1811631"/>
            <a:chExt cx="6591810" cy="2580669"/>
          </a:xfrm>
        </p:grpSpPr>
        <p:grpSp>
          <p:nvGrpSpPr>
            <p:cNvPr id="18" name="Group 32">
              <a:extLst>
                <a:ext uri="{FF2B5EF4-FFF2-40B4-BE49-F238E27FC236}">
                  <a16:creationId xmlns:a16="http://schemas.microsoft.com/office/drawing/2014/main" xmlns="" id="{BD1C752A-ABF3-4CCB-9F07-D74D34CF0D0F}"/>
                </a:ext>
              </a:extLst>
            </p:cNvPr>
            <p:cNvGrpSpPr/>
            <p:nvPr/>
          </p:nvGrpSpPr>
          <p:grpSpPr>
            <a:xfrm>
              <a:off x="835749" y="1811631"/>
              <a:ext cx="6591810" cy="2580480"/>
              <a:chOff x="812599" y="2008401"/>
              <a:chExt cx="6591810" cy="2580480"/>
            </a:xfrm>
          </p:grpSpPr>
          <p:sp>
            <p:nvSpPr>
              <p:cNvPr id="31" name="Google Shape;84;p17">
                <a:extLst>
                  <a:ext uri="{FF2B5EF4-FFF2-40B4-BE49-F238E27FC236}">
                    <a16:creationId xmlns:a16="http://schemas.microsoft.com/office/drawing/2014/main" xmlns="" id="{BD5D5677-0684-4F87-9E98-128B98C80663}"/>
                  </a:ext>
                </a:extLst>
              </p:cNvPr>
              <p:cNvSpPr/>
              <p:nvPr/>
            </p:nvSpPr>
            <p:spPr>
              <a:xfrm>
                <a:off x="812599" y="2008401"/>
                <a:ext cx="2580480" cy="2580480"/>
              </a:xfrm>
              <a:prstGeom prst="ellipse">
                <a:avLst/>
              </a:prstGeom>
              <a:solidFill>
                <a:srgbClr val="C9DAF8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2" name="Google Shape;87;p17">
                <a:extLst>
                  <a:ext uri="{FF2B5EF4-FFF2-40B4-BE49-F238E27FC236}">
                    <a16:creationId xmlns:a16="http://schemas.microsoft.com/office/drawing/2014/main" xmlns="" id="{D0D5BDA9-802E-4D0F-BE69-A2EC045062FF}"/>
                  </a:ext>
                </a:extLst>
              </p:cNvPr>
              <p:cNvSpPr txBox="1"/>
              <p:nvPr/>
            </p:nvSpPr>
            <p:spPr>
              <a:xfrm>
                <a:off x="4271155" y="2036700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ru-RU" dirty="0" smtClean="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Мир</a:t>
                </a:r>
                <a:endParaRPr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3" name="Google Shape;92;p17">
                <a:extLst>
                  <a:ext uri="{FF2B5EF4-FFF2-40B4-BE49-F238E27FC236}">
                    <a16:creationId xmlns:a16="http://schemas.microsoft.com/office/drawing/2014/main" xmlns="" id="{E5FD00E2-A831-4D80-A147-F511DAD5370F}"/>
                  </a:ext>
                </a:extLst>
              </p:cNvPr>
              <p:cNvCxnSpPr/>
              <p:nvPr/>
            </p:nvCxnSpPr>
            <p:spPr>
              <a:xfrm>
                <a:off x="2131530" y="2308363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4" name="Rectangle 66">
                <a:extLst>
                  <a:ext uri="{FF2B5EF4-FFF2-40B4-BE49-F238E27FC236}">
                    <a16:creationId xmlns:a16="http://schemas.microsoft.com/office/drawing/2014/main" xmlns="" id="{119D5308-8B1E-48CF-B6E4-454171CA4D50}"/>
                  </a:ext>
                </a:extLst>
              </p:cNvPr>
              <p:cNvSpPr/>
              <p:nvPr/>
            </p:nvSpPr>
            <p:spPr>
              <a:xfrm>
                <a:off x="4644222" y="2212780"/>
                <a:ext cx="2760187" cy="39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Более 1 000 000 крупных </a:t>
                </a:r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пунктов </a:t>
                </a:r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выгрузки на </a:t>
                </a:r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заводах, ТЭЦ, порты</a:t>
                </a:r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9" name="Group 67">
              <a:extLst>
                <a:ext uri="{FF2B5EF4-FFF2-40B4-BE49-F238E27FC236}">
                  <a16:creationId xmlns:a16="http://schemas.microsoft.com/office/drawing/2014/main" xmlns="" id="{4238192C-07AA-40CB-AB6E-4D6A76D2A4A2}"/>
                </a:ext>
              </a:extLst>
            </p:cNvPr>
            <p:cNvGrpSpPr/>
            <p:nvPr/>
          </p:nvGrpSpPr>
          <p:grpSpPr>
            <a:xfrm>
              <a:off x="1123837" y="2387807"/>
              <a:ext cx="6123162" cy="2004493"/>
              <a:chOff x="1100687" y="2584577"/>
              <a:chExt cx="6123162" cy="2004493"/>
            </a:xfrm>
          </p:grpSpPr>
          <p:sp>
            <p:nvSpPr>
              <p:cNvPr id="26" name="Google Shape;85;p17">
                <a:extLst>
                  <a:ext uri="{FF2B5EF4-FFF2-40B4-BE49-F238E27FC236}">
                    <a16:creationId xmlns:a16="http://schemas.microsoft.com/office/drawing/2014/main" xmlns="" id="{9540B13B-8C41-4EEB-BF72-2133D01EC996}"/>
                  </a:ext>
                </a:extLst>
              </p:cNvPr>
              <p:cNvSpPr/>
              <p:nvPr/>
            </p:nvSpPr>
            <p:spPr>
              <a:xfrm>
                <a:off x="1100687" y="2584577"/>
                <a:ext cx="2004493" cy="2004493"/>
              </a:xfrm>
              <a:prstGeom prst="ellipse">
                <a:avLst/>
              </a:prstGeom>
              <a:solidFill>
                <a:srgbClr val="A4C2F4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7" name="Google Shape;88;p17">
                <a:extLst>
                  <a:ext uri="{FF2B5EF4-FFF2-40B4-BE49-F238E27FC236}">
                    <a16:creationId xmlns:a16="http://schemas.microsoft.com/office/drawing/2014/main" xmlns="" id="{B233EB62-9FFF-43CE-9193-CB75EBE0BEA8}"/>
                  </a:ext>
                </a:extLst>
              </p:cNvPr>
              <p:cNvSpPr txBox="1"/>
              <p:nvPr/>
            </p:nvSpPr>
            <p:spPr>
              <a:xfrm>
                <a:off x="4271156" y="2667609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ru-RU" dirty="0" smtClean="0">
                    <a:solidFill>
                      <a:schemeClr val="dk2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Россия</a:t>
                </a:r>
                <a:endParaRPr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8" name="Google Shape;91;p17">
                <a:extLst>
                  <a:ext uri="{FF2B5EF4-FFF2-40B4-BE49-F238E27FC236}">
                    <a16:creationId xmlns:a16="http://schemas.microsoft.com/office/drawing/2014/main" xmlns="" id="{A01D709B-0B4D-47A3-9A8A-470A5F547C57}"/>
                  </a:ext>
                </a:extLst>
              </p:cNvPr>
              <p:cNvCxnSpPr/>
              <p:nvPr/>
            </p:nvCxnSpPr>
            <p:spPr>
              <a:xfrm>
                <a:off x="2131530" y="2945285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9" name="Rectangle 71">
                <a:extLst>
                  <a:ext uri="{FF2B5EF4-FFF2-40B4-BE49-F238E27FC236}">
                    <a16:creationId xmlns:a16="http://schemas.microsoft.com/office/drawing/2014/main" xmlns="" id="{FF4997B1-44E3-4036-A9DE-A10A4993AD6F}"/>
                  </a:ext>
                </a:extLst>
              </p:cNvPr>
              <p:cNvSpPr/>
              <p:nvPr/>
            </p:nvSpPr>
            <p:spPr>
              <a:xfrm>
                <a:off x="4824784" y="2948275"/>
                <a:ext cx="2399065" cy="39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Более </a:t>
                </a:r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1000 </a:t>
                </a:r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крупных пунктов </a:t>
                </a:r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выгрузки на </a:t>
                </a:r>
                <a:r>
                  <a:rPr lang="ru-RU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заводах, </a:t>
                </a:r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ТЭЦ, порты</a:t>
                </a:r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20" name="Group 73">
              <a:extLst>
                <a:ext uri="{FF2B5EF4-FFF2-40B4-BE49-F238E27FC236}">
                  <a16:creationId xmlns:a16="http://schemas.microsoft.com/office/drawing/2014/main" xmlns="" id="{F72F2B97-D9EB-4C0F-9CC0-1FAECA79E2EC}"/>
                </a:ext>
              </a:extLst>
            </p:cNvPr>
            <p:cNvGrpSpPr/>
            <p:nvPr/>
          </p:nvGrpSpPr>
          <p:grpSpPr>
            <a:xfrm>
              <a:off x="1429591" y="2999315"/>
              <a:ext cx="5903084" cy="1392881"/>
              <a:chOff x="1406441" y="3196085"/>
              <a:chExt cx="5903084" cy="1392881"/>
            </a:xfrm>
          </p:grpSpPr>
          <p:sp>
            <p:nvSpPr>
              <p:cNvPr id="21" name="Google Shape;86;p17">
                <a:extLst>
                  <a:ext uri="{FF2B5EF4-FFF2-40B4-BE49-F238E27FC236}">
                    <a16:creationId xmlns:a16="http://schemas.microsoft.com/office/drawing/2014/main" xmlns="" id="{ED3E7E96-3944-40CB-84FA-0CA1C1AB7896}"/>
                  </a:ext>
                </a:extLst>
              </p:cNvPr>
              <p:cNvSpPr/>
              <p:nvPr/>
            </p:nvSpPr>
            <p:spPr>
              <a:xfrm>
                <a:off x="1406441" y="3196085"/>
                <a:ext cx="1392881" cy="1392881"/>
              </a:xfrm>
              <a:prstGeom prst="ellipse">
                <a:avLst/>
              </a:prstGeom>
              <a:solidFill>
                <a:srgbClr val="6D9EEB"/>
              </a:solidFill>
              <a:ln w="9525" cap="flat" cmpd="sng">
                <a:solidFill>
                  <a:srgbClr val="A4C2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" name="Google Shape;89;p17">
                <a:extLst>
                  <a:ext uri="{FF2B5EF4-FFF2-40B4-BE49-F238E27FC236}">
                    <a16:creationId xmlns:a16="http://schemas.microsoft.com/office/drawing/2014/main" xmlns="" id="{3E870774-4B80-4A5F-9E7A-D97CB349CAF5}"/>
                  </a:ext>
                </a:extLst>
              </p:cNvPr>
              <p:cNvSpPr txBox="1"/>
              <p:nvPr/>
            </p:nvSpPr>
            <p:spPr>
              <a:xfrm>
                <a:off x="4271156" y="3577930"/>
                <a:ext cx="1628557" cy="475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Красноярск</a:t>
                </a:r>
                <a:endParaRPr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23" name="Google Shape;90;p17">
                <a:extLst>
                  <a:ext uri="{FF2B5EF4-FFF2-40B4-BE49-F238E27FC236}">
                    <a16:creationId xmlns:a16="http://schemas.microsoft.com/office/drawing/2014/main" xmlns="" id="{F6B1FE9B-6C84-45F1-A4B4-809C088B5347}"/>
                  </a:ext>
                </a:extLst>
              </p:cNvPr>
              <p:cNvCxnSpPr/>
              <p:nvPr/>
            </p:nvCxnSpPr>
            <p:spPr>
              <a:xfrm>
                <a:off x="2093974" y="3789399"/>
                <a:ext cx="2073253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4" name="Rectangle 77">
                <a:extLst>
                  <a:ext uri="{FF2B5EF4-FFF2-40B4-BE49-F238E27FC236}">
                    <a16:creationId xmlns:a16="http://schemas.microsoft.com/office/drawing/2014/main" xmlns="" id="{08A1BEBF-A131-4F48-A428-891677FD28BB}"/>
                  </a:ext>
                </a:extLst>
              </p:cNvPr>
              <p:cNvSpPr/>
              <p:nvPr/>
            </p:nvSpPr>
            <p:spPr>
              <a:xfrm>
                <a:off x="4824784" y="3855253"/>
                <a:ext cx="2484741" cy="39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dirty="0" smtClean="0">
                    <a:latin typeface="Segoe UI" panose="020B0502040204020203" pitchFamily="34" charset="0"/>
                    <a:cs typeface="Segoe UI" panose="020B0502040204020203" pitchFamily="34" charset="0"/>
                  </a:rPr>
                  <a:t>Более 200 крупных пунктов выгрузки на заводах, ТЭЦ</a:t>
                </a:r>
                <a:endParaRPr lang="en-US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00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Конкурентный анализ</a:t>
            </a: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7C12DA05-4888-4DA1-BE40-9D4A5609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6256" y="1779687"/>
            <a:ext cx="1132946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</a:pPr>
            <a:endParaRPr lang="ru-RU" altLang="ru-RU" sz="2400" dirty="0">
              <a:latin typeface="Calibri" pitchFamily="34" charset="0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A6164902-E50D-43C9-A3A2-D53EA385D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877572"/>
              </p:ext>
            </p:extLst>
          </p:nvPr>
        </p:nvGraphicFramePr>
        <p:xfrm>
          <a:off x="150110" y="1651519"/>
          <a:ext cx="11891779" cy="505877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3319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260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40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236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521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941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0557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Параметр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Создаваемый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продукт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Основные конкуренты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78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КОЛУн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Гидрофобное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покрытие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Грейфер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Обогрев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Химическая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обработка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43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</a:t>
                      </a:r>
                    </a:p>
                  </a:txBody>
                  <a:tcPr marL="91438" marR="91438" marT="45703" marB="45703" anchor="ctr">
                    <a:solidFill>
                      <a:srgbClr val="FF0000">
                        <a:alpha val="4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Эффективность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38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err="1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Экологичность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</a:t>
                      </a:r>
                    </a:p>
                  </a:txBody>
                  <a:tcPr marL="91438" marR="91438" marT="45703" marB="45703" anchor="ctr">
                    <a:solidFill>
                      <a:srgbClr val="FF0000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3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Страна-производитель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FF00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en-US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Импорт/Россия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Импорт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FF00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693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r>
                        <a:rPr lang="ru-RU" sz="1400" b="1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проведения операции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</a:t>
                      </a:r>
                    </a:p>
                  </a:txBody>
                  <a:tcPr marL="91438" marR="91438" marT="45703" marB="45703" anchor="ctr">
                    <a:solidFill>
                      <a:srgbClr val="FF0000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18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Компактность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1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FF0000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03" marB="45703" anchor="ctr">
                    <a:solidFill>
                      <a:srgbClr val="C5E0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8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8345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93509" y="1266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271908"/>
            <a:ext cx="3610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523346" y="830780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Бизнес-модель</a:t>
            </a: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F1DA6198-910C-4AD3-8A96-B1B51ABE3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6</a:t>
            </a:fld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8" t="8230" r="16328" b="10278"/>
          <a:stretch/>
        </p:blipFill>
        <p:spPr bwMode="auto">
          <a:xfrm>
            <a:off x="2457583" y="1336190"/>
            <a:ext cx="7219817" cy="549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61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Стратегия развития</a:t>
            </a: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E83187F3-D5AF-45F1-82A2-8E36AA10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7</a:t>
            </a:fld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641363406"/>
              </p:ext>
            </p:extLst>
          </p:nvPr>
        </p:nvGraphicFramePr>
        <p:xfrm>
          <a:off x="1351181" y="1856337"/>
          <a:ext cx="9489638" cy="4371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7406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Задел проекта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757362DA-A2FC-45E1-BE93-CB5640772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8</a:t>
            </a:fld>
            <a:endParaRPr lang="ru-RU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7571837"/>
              </p:ext>
            </p:extLst>
          </p:nvPr>
        </p:nvGraphicFramePr>
        <p:xfrm>
          <a:off x="647065" y="1638407"/>
          <a:ext cx="3647844" cy="5156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7" name="PDF" r:id="rId5" imgW="0" imgH="360" progId="FoxitReader.Document">
                  <p:embed/>
                </p:oleObj>
              </mc:Choice>
              <mc:Fallback>
                <p:oleObj name="PDF" r:id="rId5" imgW="0" imgH="360" progId="FoxitReader.Document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7065" y="1638407"/>
                        <a:ext cx="3647844" cy="5156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691967"/>
              </p:ext>
            </p:extLst>
          </p:nvPr>
        </p:nvGraphicFramePr>
        <p:xfrm>
          <a:off x="5471888" y="1799109"/>
          <a:ext cx="1737646" cy="2456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8" name="PDF" r:id="rId7" imgW="0" imgH="360" progId="FoxitReader.Document">
                  <p:embed/>
                </p:oleObj>
              </mc:Choice>
              <mc:Fallback>
                <p:oleObj name="PDF" r:id="rId7" imgW="0" imgH="360" progId="FoxitReader.Document">
                  <p:embed/>
                  <p:pic>
                    <p:nvPicPr>
                      <p:cNvPr id="8" name="Объект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71888" y="1799109"/>
                        <a:ext cx="1737646" cy="2456070"/>
                      </a:xfrm>
                      <a:prstGeom prst="rect">
                        <a:avLst/>
                      </a:prstGeom>
                      <a:ln>
                        <a:solidFill>
                          <a:srgbClr val="E21A1A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478290"/>
              </p:ext>
            </p:extLst>
          </p:nvPr>
        </p:nvGraphicFramePr>
        <p:xfrm>
          <a:off x="7222789" y="1792950"/>
          <a:ext cx="1877035" cy="2653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9" name="PDF" r:id="rId9" imgW="0" imgH="360" progId="FoxitReader.Document">
                  <p:embed/>
                </p:oleObj>
              </mc:Choice>
              <mc:Fallback>
                <p:oleObj name="PDF" r:id="rId9" imgW="0" imgH="360" progId="FoxitReader.Document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22789" y="1792950"/>
                        <a:ext cx="1877035" cy="2653086"/>
                      </a:xfrm>
                      <a:prstGeom prst="rect">
                        <a:avLst/>
                      </a:prstGeom>
                      <a:ln>
                        <a:solidFill>
                          <a:srgbClr val="E21A1A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Группа 17"/>
          <p:cNvGrpSpPr/>
          <p:nvPr/>
        </p:nvGrpSpPr>
        <p:grpSpPr>
          <a:xfrm>
            <a:off x="5180314" y="4239336"/>
            <a:ext cx="5952868" cy="2271296"/>
            <a:chOff x="6236774" y="4439849"/>
            <a:chExt cx="4780827" cy="1656824"/>
          </a:xfrm>
        </p:grpSpPr>
        <p:graphicFrame>
          <p:nvGraphicFramePr>
            <p:cNvPr id="19" name="Объект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8277348"/>
                </p:ext>
              </p:extLst>
            </p:nvPr>
          </p:nvGraphicFramePr>
          <p:xfrm>
            <a:off x="9850126" y="4446510"/>
            <a:ext cx="1167475" cy="1650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0" name="PDF" r:id="rId11" imgW="0" imgH="360" progId="FoxitReader.Document">
                    <p:embed/>
                  </p:oleObj>
                </mc:Choice>
                <mc:Fallback>
                  <p:oleObj name="PDF" r:id="rId11" imgW="0" imgH="360" progId="FoxitReader.Document">
                    <p:embed/>
                    <p:pic>
                      <p:nvPicPr>
                        <p:cNvPr id="3" name="Объект 2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9850126" y="4446510"/>
                          <a:ext cx="1167475" cy="1650163"/>
                        </a:xfrm>
                        <a:prstGeom prst="rect">
                          <a:avLst/>
                        </a:prstGeom>
                        <a:ln>
                          <a:solidFill>
                            <a:srgbClr val="E21A1A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Объект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43830179"/>
                </p:ext>
              </p:extLst>
            </p:nvPr>
          </p:nvGraphicFramePr>
          <p:xfrm>
            <a:off x="6236774" y="4446508"/>
            <a:ext cx="1163727" cy="16448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" name="PDF" r:id="rId13" imgW="0" imgH="360" progId="FoxitReader.Document">
                    <p:embed/>
                  </p:oleObj>
                </mc:Choice>
                <mc:Fallback>
                  <p:oleObj name="PDF" r:id="rId13" imgW="0" imgH="360" progId="FoxitReader.Document">
                    <p:embed/>
                    <p:pic>
                      <p:nvPicPr>
                        <p:cNvPr id="4" name="Объект 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236774" y="4446508"/>
                          <a:ext cx="1163727" cy="1644865"/>
                        </a:xfrm>
                        <a:prstGeom prst="rect">
                          <a:avLst/>
                        </a:prstGeom>
                        <a:ln>
                          <a:solidFill>
                            <a:srgbClr val="E21A1A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Объект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56020847"/>
                </p:ext>
              </p:extLst>
            </p:nvPr>
          </p:nvGraphicFramePr>
          <p:xfrm>
            <a:off x="7441226" y="4451809"/>
            <a:ext cx="1163727" cy="1644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" name="PDF" r:id="rId15" imgW="0" imgH="360" progId="FoxitReader.Document">
                    <p:embed/>
                  </p:oleObj>
                </mc:Choice>
                <mc:Fallback>
                  <p:oleObj name="PDF" r:id="rId15" imgW="0" imgH="360" progId="FoxitReader.Document">
                    <p:embed/>
                    <p:pic>
                      <p:nvPicPr>
                        <p:cNvPr id="5" name="Объект 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441226" y="4451809"/>
                          <a:ext cx="1163727" cy="1644864"/>
                        </a:xfrm>
                        <a:prstGeom prst="rect">
                          <a:avLst/>
                        </a:prstGeom>
                        <a:ln>
                          <a:solidFill>
                            <a:srgbClr val="E21A1A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Объект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9101540"/>
                </p:ext>
              </p:extLst>
            </p:nvPr>
          </p:nvGraphicFramePr>
          <p:xfrm>
            <a:off x="8604953" y="4439849"/>
            <a:ext cx="1163726" cy="164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" name="PDF" r:id="rId17" imgW="0" imgH="360" progId="FoxitReader.Document">
                    <p:embed/>
                  </p:oleObj>
                </mc:Choice>
                <mc:Fallback>
                  <p:oleObj name="PDF" r:id="rId17" imgW="0" imgH="360" progId="FoxitReader.Document">
                    <p:embed/>
                    <p:pic>
                      <p:nvPicPr>
                        <p:cNvPr id="6" name="Объект 5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604953" y="4439849"/>
                          <a:ext cx="1163726" cy="1644863"/>
                        </a:xfrm>
                        <a:prstGeom prst="rect">
                          <a:avLst/>
                        </a:prstGeom>
                        <a:ln>
                          <a:solidFill>
                            <a:srgbClr val="E21A1A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3256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4" y="963743"/>
            <a:ext cx="5606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Команда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A239D705-F157-44A4-BEBD-F903AF883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9</a:t>
            </a:fld>
            <a:endParaRPr lang="ru-RU" dirty="0"/>
          </a:p>
        </p:txBody>
      </p:sp>
      <p:pic>
        <p:nvPicPr>
          <p:cNvPr id="4098" name="Picture 2" descr="C:\Users\belog\Desktop\тан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56" y="2195103"/>
            <a:ext cx="2303268" cy="3080621"/>
          </a:xfrm>
          <a:prstGeom prst="flowChartAlternateProcess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belog\Desktop\Наст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629" y="2219324"/>
            <a:ext cx="2292300" cy="3056400"/>
          </a:xfrm>
          <a:prstGeom prst="round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60404" y="2256213"/>
            <a:ext cx="180022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Тужилкина</a:t>
            </a:r>
            <a:endParaRPr lang="ru-RU" sz="1600" dirty="0"/>
          </a:p>
          <a:p>
            <a:pPr algn="ctr"/>
            <a:r>
              <a:rPr lang="ru-RU" sz="1600" dirty="0" smtClean="0"/>
              <a:t>Татьяна</a:t>
            </a:r>
          </a:p>
          <a:p>
            <a:pPr algn="ctr"/>
            <a:r>
              <a:rPr lang="ru-RU" sz="1400" dirty="0" smtClean="0"/>
              <a:t>Экономист, </a:t>
            </a:r>
            <a:r>
              <a:rPr lang="ru-RU" sz="1400" dirty="0" smtClean="0"/>
              <a:t>маркетолог</a:t>
            </a:r>
          </a:p>
          <a:p>
            <a:pPr algn="ctr"/>
            <a:r>
              <a:rPr lang="ru-RU" sz="1400" dirty="0" smtClean="0"/>
              <a:t>Участие в тренингах по технологическому предпринимательству «Капитаны»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564777" y="2255651"/>
            <a:ext cx="15710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Белодедова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 smtClean="0"/>
              <a:t>Анастасия</a:t>
            </a:r>
          </a:p>
          <a:p>
            <a:pPr algn="ctr"/>
            <a:r>
              <a:rPr lang="ru-RU" sz="1400" dirty="0" smtClean="0"/>
              <a:t>Руководитель </a:t>
            </a:r>
            <a:r>
              <a:rPr lang="ru-RU" sz="1400" dirty="0" smtClean="0"/>
              <a:t>проекта</a:t>
            </a:r>
          </a:p>
          <a:p>
            <a:pPr algn="ctr"/>
            <a:r>
              <a:rPr lang="ru-RU" sz="1400" dirty="0" smtClean="0"/>
              <a:t>Опыт реализации </a:t>
            </a:r>
            <a:r>
              <a:rPr lang="ru-RU" sz="1400" dirty="0" err="1" smtClean="0"/>
              <a:t>проектов,курсы</a:t>
            </a:r>
            <a:r>
              <a:rPr lang="ru-RU" sz="1400" dirty="0" smtClean="0"/>
              <a:t> по технологическому предпринимательству «Капитаны»</a:t>
            </a:r>
            <a:endParaRPr lang="ru-RU" sz="1400" dirty="0"/>
          </a:p>
        </p:txBody>
      </p:sp>
      <p:pic>
        <p:nvPicPr>
          <p:cNvPr id="4101" name="Picture 5" descr="C:\Users\belog\Desktop\Лера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45" y="2255651"/>
            <a:ext cx="2292300" cy="3056400"/>
          </a:xfrm>
          <a:prstGeom prst="round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516245" y="2266283"/>
            <a:ext cx="16122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Кузнецова</a:t>
            </a:r>
          </a:p>
          <a:p>
            <a:pPr algn="ctr"/>
            <a:r>
              <a:rPr lang="ru-RU" sz="1600" dirty="0" smtClean="0"/>
              <a:t>Валерия</a:t>
            </a:r>
          </a:p>
          <a:p>
            <a:pPr algn="ctr"/>
            <a:r>
              <a:rPr lang="ru-RU" sz="1400" dirty="0" smtClean="0"/>
              <a:t>Технолог, участие в </a:t>
            </a:r>
            <a:r>
              <a:rPr lang="ru-RU" sz="1400" dirty="0" smtClean="0"/>
              <a:t>проектах</a:t>
            </a:r>
          </a:p>
          <a:p>
            <a:pPr algn="ctr"/>
            <a:r>
              <a:rPr lang="ru-RU" sz="1400" dirty="0" smtClean="0"/>
              <a:t>Публикации научных статей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372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BE68323-1866-6E4E-148C-DEC49B08B055}"/>
              </a:ext>
            </a:extLst>
          </p:cNvPr>
          <p:cNvCxnSpPr>
            <a:cxnSpLocks/>
          </p:cNvCxnSpPr>
          <p:nvPr/>
        </p:nvCxnSpPr>
        <p:spPr>
          <a:xfrm>
            <a:off x="523346" y="1552867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DE7DCC2-14A1-F835-433A-5CEE7E1E9E20}"/>
              </a:ext>
            </a:extLst>
          </p:cNvPr>
          <p:cNvCxnSpPr>
            <a:cxnSpLocks/>
          </p:cNvCxnSpPr>
          <p:nvPr/>
        </p:nvCxnSpPr>
        <p:spPr>
          <a:xfrm>
            <a:off x="523346" y="1549650"/>
            <a:ext cx="29116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1048C2A-C06E-412E-8756-CA887A186BCA}"/>
              </a:ext>
            </a:extLst>
          </p:cNvPr>
          <p:cNvSpPr txBox="1"/>
          <p:nvPr/>
        </p:nvSpPr>
        <p:spPr>
          <a:xfrm flipH="1">
            <a:off x="489873" y="963743"/>
            <a:ext cx="6740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ru-RU" sz="2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изитка</a:t>
            </a:r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74CD73C0-C801-473E-A4EC-594BCF73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10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15070" y="1730963"/>
            <a:ext cx="90024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alibri" pitchFamily="34" charset="0"/>
              </a:rPr>
              <a:t>Наиболее эффективный метод очистки вагонов от слежавшихся масс</a:t>
            </a:r>
            <a:endParaRPr lang="ru-RU" sz="2800" dirty="0"/>
          </a:p>
        </p:txBody>
      </p:sp>
      <p:pic>
        <p:nvPicPr>
          <p:cNvPr id="5122" name="Picture 2" descr="C:\Users\belog\Desktop\эмблема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9" t="21865" r="25252" b="20229"/>
          <a:stretch/>
        </p:blipFill>
        <p:spPr bwMode="auto">
          <a:xfrm>
            <a:off x="145749" y="1730964"/>
            <a:ext cx="3289205" cy="384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564" y="3005948"/>
            <a:ext cx="2472253" cy="247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51" y="3041291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427" y="2999466"/>
            <a:ext cx="2689526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953" y="3395304"/>
            <a:ext cx="396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1"/>
          <a:stretch/>
        </p:blipFill>
        <p:spPr bwMode="auto">
          <a:xfrm>
            <a:off x="7432158" y="3393314"/>
            <a:ext cx="2200941" cy="39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Графический объект 7" descr="Пользователь" title="Значок — имя докладчика">
            <a:extLst>
              <a:ext uri="{FF2B5EF4-FFF2-40B4-BE49-F238E27FC236}">
                <a16:creationId xmlns:a16="http://schemas.microsoft.com/office/drawing/2014/main" xmlns="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56451" y="2654571"/>
            <a:ext cx="351377" cy="351377"/>
          </a:xfrm>
          <a:prstGeom prst="rect">
            <a:avLst/>
          </a:prstGeom>
        </p:spPr>
      </p:pic>
      <p:sp>
        <p:nvSpPr>
          <p:cNvPr id="27" name="Текст 3">
            <a:extLst>
              <a:ext uri="{FF2B5EF4-FFF2-40B4-BE49-F238E27FC236}">
                <a16:creationId xmlns:a16="http://schemas.microsoft.com/office/drawing/2014/main" xmlns="" id="{60828E04-9C2A-4859-8050-C2DF67A249CB}"/>
              </a:ext>
            </a:extLst>
          </p:cNvPr>
          <p:cNvSpPr txBox="1">
            <a:spLocks/>
          </p:cNvSpPr>
          <p:nvPr/>
        </p:nvSpPr>
        <p:spPr>
          <a:xfrm>
            <a:off x="7432158" y="2685070"/>
            <a:ext cx="4019107" cy="356221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720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 smtClean="0"/>
              <a:t>Командир : </a:t>
            </a:r>
            <a:r>
              <a:rPr lang="ru-RU" sz="1600" dirty="0" err="1" smtClean="0"/>
              <a:t>Белодедова</a:t>
            </a:r>
            <a:r>
              <a:rPr lang="ru-RU" sz="1600" dirty="0" smtClean="0"/>
              <a:t> Анастасия Павловна</a:t>
            </a:r>
            <a:endParaRPr lang="ru-RU" sz="2400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265" y="4234959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Графический объект 9" descr="Смартфон" title="Значок — номер телефона докладчика">
            <a:extLst>
              <a:ext uri="{FF2B5EF4-FFF2-40B4-BE49-F238E27FC236}">
                <a16:creationId xmlns:a16="http://schemas.microsoft.com/office/drawing/2014/main" xmlns="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451265" y="4605415"/>
            <a:ext cx="354017" cy="354017"/>
          </a:xfrm>
          <a:prstGeom prst="rect">
            <a:avLst/>
          </a:prstGeom>
        </p:spPr>
      </p:pic>
      <p:pic>
        <p:nvPicPr>
          <p:cNvPr id="30" name="Графический объект 8" descr="Конверт" title="Значок — адрес электронной почты докладчика">
            <a:extLst>
              <a:ext uri="{FF2B5EF4-FFF2-40B4-BE49-F238E27FC236}">
                <a16:creationId xmlns:a16="http://schemas.microsoft.com/office/drawing/2014/main" xmlns="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02558" y="4955788"/>
            <a:ext cx="396370" cy="400356"/>
          </a:xfrm>
          <a:prstGeom prst="rect">
            <a:avLst/>
          </a:prstGeom>
        </p:spPr>
      </p:pic>
      <p:sp>
        <p:nvSpPr>
          <p:cNvPr id="32" name="Текст 5">
            <a:extLst>
              <a:ext uri="{FF2B5EF4-FFF2-40B4-BE49-F238E27FC236}">
                <a16:creationId xmlns:a16="http://schemas.microsoft.com/office/drawing/2014/main" xmlns="" id="{50A3BCC3-A277-4C0B-9EBA-EB53990D8EBD}"/>
              </a:ext>
            </a:extLst>
          </p:cNvPr>
          <p:cNvSpPr txBox="1">
            <a:spLocks/>
          </p:cNvSpPr>
          <p:nvPr/>
        </p:nvSpPr>
        <p:spPr>
          <a:xfrm>
            <a:off x="7177081" y="4157029"/>
            <a:ext cx="4274184" cy="448386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2000" dirty="0" smtClean="0"/>
              <a:t>Наставник: Ильин Евгений Сергеевич </a:t>
            </a:r>
            <a:endParaRPr lang="ru-RU" sz="2000" dirty="0"/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xmlns="" id="{FD8A1232-50A8-4535-AAF9-7F4180EAA0DD}"/>
              </a:ext>
            </a:extLst>
          </p:cNvPr>
          <p:cNvSpPr txBox="1">
            <a:spLocks/>
          </p:cNvSpPr>
          <p:nvPr/>
        </p:nvSpPr>
        <p:spPr>
          <a:xfrm>
            <a:off x="8776921" y="4638988"/>
            <a:ext cx="2660221" cy="316800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smtClean="0"/>
              <a:t>Tel</a:t>
            </a:r>
            <a:r>
              <a:rPr lang="ru-RU" sz="2000" dirty="0" smtClean="0"/>
              <a:t>: </a:t>
            </a:r>
            <a:r>
              <a:rPr lang="ru-RU" sz="2000" dirty="0"/>
              <a:t>+7 963 191-59-44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9638BC18-B3F2-2647-A169-A2EED0ABCBB3}"/>
              </a:ext>
            </a:extLst>
          </p:cNvPr>
          <p:cNvSpPr/>
          <p:nvPr/>
        </p:nvSpPr>
        <p:spPr>
          <a:xfrm>
            <a:off x="8699403" y="4926621"/>
            <a:ext cx="2685260" cy="458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iluin@krsk.irgups.ru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46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3D37F94-E316-4B15-C863-A320AF8ECFC2}"/>
              </a:ext>
            </a:extLst>
          </p:cNvPr>
          <p:cNvCxnSpPr>
            <a:cxnSpLocks/>
          </p:cNvCxnSpPr>
          <p:nvPr/>
        </p:nvCxnSpPr>
        <p:spPr>
          <a:xfrm flipV="1">
            <a:off x="393509" y="910767"/>
            <a:ext cx="10226541" cy="1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20F01D-DF34-551C-5F4B-B2F79967B30D}"/>
              </a:ext>
            </a:extLst>
          </p:cNvPr>
          <p:cNvSpPr txBox="1"/>
          <p:nvPr/>
        </p:nvSpPr>
        <p:spPr>
          <a:xfrm>
            <a:off x="356256" y="202881"/>
            <a:ext cx="8677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spc="3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АКСЕЛЕРАЦИОННАЯ ПРОГРАММА </a:t>
            </a:r>
          </a:p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Красноярского института железнодорожного транспорта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A2AC84-B902-F926-F5DF-D045E47882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26146" t="11764" r="26646" b="38265"/>
          <a:stretch/>
        </p:blipFill>
        <p:spPr>
          <a:xfrm>
            <a:off x="9775992" y="48338"/>
            <a:ext cx="2352455" cy="1400700"/>
          </a:xfrm>
          <a:prstGeom prst="rect">
            <a:avLst/>
          </a:prstGeom>
        </p:spPr>
      </p:pic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74CD73C0-C801-473E-A4EC-594BCF73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50" y="6328070"/>
            <a:ext cx="2743200" cy="365125"/>
          </a:xfrm>
        </p:spPr>
        <p:txBody>
          <a:bodyPr/>
          <a:lstStyle/>
          <a:p>
            <a:fld id="{35C42F6C-5A78-48AC-B15F-1C52ABC4DCFD}" type="slidenum">
              <a:rPr lang="ru-RU" sz="1800" smtClean="0"/>
              <a:pPr/>
              <a:t>11</a:t>
            </a:fld>
            <a:endParaRPr lang="ru-RU" dirty="0"/>
          </a:p>
        </p:txBody>
      </p:sp>
      <p:pic>
        <p:nvPicPr>
          <p:cNvPr id="7" name="video_2022-11-29_15-11-4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49927" y="1449039"/>
            <a:ext cx="9135193" cy="513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9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7317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4678</TotalTime>
  <Words>318</Words>
  <Application>Microsoft Office PowerPoint</Application>
  <PresentationFormat>Произвольный</PresentationFormat>
  <Paragraphs>139</Paragraphs>
  <Slides>11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PDF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belog</cp:lastModifiedBy>
  <cp:revision>151</cp:revision>
  <cp:lastPrinted>2022-10-12T07:24:32Z</cp:lastPrinted>
  <dcterms:created xsi:type="dcterms:W3CDTF">2022-09-30T12:54:28Z</dcterms:created>
  <dcterms:modified xsi:type="dcterms:W3CDTF">2022-11-29T18:21:15Z</dcterms:modified>
</cp:coreProperties>
</file>