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8" r:id="rId6"/>
    <p:sldId id="284" r:id="rId7"/>
    <p:sldId id="260" r:id="rId8"/>
    <p:sldId id="262" r:id="rId9"/>
    <p:sldId id="272" r:id="rId10"/>
    <p:sldId id="267" r:id="rId11"/>
    <p:sldId id="271" r:id="rId12"/>
    <p:sldId id="286" r:id="rId13"/>
    <p:sldId id="287" r:id="rId14"/>
    <p:sldId id="283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843AC9-6825-442B-8743-56F18A9161F7}" v="35" dt="2023-10-25T13:22:14.359"/>
    <p1510:client id="{5BD667A7-7FAE-E7F6-50CC-D8DA2DF495BC}" v="82" dt="2023-10-25T15:21:50.199"/>
    <p1510:client id="{8381DF00-1E6E-42B0-8297-4274EB1770E4}" v="56" dt="2023-10-25T14:01:09.214"/>
    <p1510:client id="{86E7ABC0-232E-4036-955E-77F2A409E03E}" v="53" dt="2023-10-25T14:37:53.338"/>
    <p1510:client id="{8965DE3D-16EC-8F72-8AA8-77EE75E40BB9}" v="76" dt="2023-10-25T12:37:35.789"/>
    <p1510:client id="{8BE3F81D-5E5D-4D87-8363-5F8EB5ADCDF4}" v="91" dt="2023-10-25T15:14:55.183"/>
    <p1510:client id="{8F60C03A-2F00-472A-9C8C-D24FF7240E21}" v="5" dt="2023-10-25T10:01:14.193"/>
    <p1510:client id="{9BB9C9CA-3806-4536-8494-E41C394B85D9}" v="13" dt="2022-07-28T09:23:15.352"/>
    <p1510:client id="{AF74E0AC-A28C-4F61-9E95-5CB59F3CFC25}" v="60" dt="2023-10-25T10:14:11.658"/>
    <p1510:client id="{B6D9D657-589B-46D7-8765-A0AF498BC661}" v="32" dt="2023-10-25T13:30:35.733"/>
    <p1510:client id="{BE803600-F3B2-F82C-314D-AC72126BBDAD}" v="207" dt="2023-10-25T12:30:00.088"/>
    <p1510:client id="{C483635E-008B-497A-8DD6-367AD3FE9AE6}" v="8" dt="2023-10-25T10:40:39.521"/>
    <p1510:client id="{CDEF0549-A7F5-4A2C-B5C0-69F99A36E377}" v="52" dt="2023-10-25T19:00:57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143"/>
        <p:guide orient="horz" pos="176"/>
        <p:guide pos="7482"/>
        <p:guide pos="196"/>
        <p:guide orient="horz" pos="2160"/>
        <p:guide pos="3839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уковатиков Данила Алексеевич" userId="S::dasukovatikov1@chsu.ru::30d05c85-ecf0-4391-b554-0e17f0ed40c9" providerId="AD" clId="Web-{B6D9D657-589B-46D7-8765-A0AF498BC661}"/>
    <pc:docChg chg="modSld">
      <pc:chgData name="Суковатиков Данила Алексеевич" userId="S::dasukovatikov1@chsu.ru::30d05c85-ecf0-4391-b554-0e17f0ed40c9" providerId="AD" clId="Web-{B6D9D657-589B-46D7-8765-A0AF498BC661}" dt="2023-10-25T13:30:32.045" v="1"/>
      <pc:docMkLst>
        <pc:docMk/>
      </pc:docMkLst>
      <pc:sldChg chg="modSp">
        <pc:chgData name="Суковатиков Данила Алексеевич" userId="S::dasukovatikov1@chsu.ru::30d05c85-ecf0-4391-b554-0e17f0ed40c9" providerId="AD" clId="Web-{B6D9D657-589B-46D7-8765-A0AF498BC661}" dt="2023-10-25T13:30:32.045" v="1"/>
        <pc:sldMkLst>
          <pc:docMk/>
          <pc:sldMk cId="2126544526" sldId="286"/>
        </pc:sldMkLst>
        <pc:graphicFrameChg chg="mod modGraphic">
          <ac:chgData name="Суковатиков Данила Алексеевич" userId="S::dasukovatikov1@chsu.ru::30d05c85-ecf0-4391-b554-0e17f0ed40c9" providerId="AD" clId="Web-{B6D9D657-589B-46D7-8765-A0AF498BC661}" dt="2023-10-25T13:30:32.045" v="1"/>
          <ac:graphicFrameMkLst>
            <pc:docMk/>
            <pc:sldMk cId="2126544526" sldId="286"/>
            <ac:graphicFrameMk id="4" creationId="{1E93121B-C311-67DF-D311-8FB496E1342F}"/>
          </ac:graphicFrameMkLst>
        </pc:graphicFrameChg>
      </pc:sldChg>
    </pc:docChg>
  </pc:docChgLst>
  <pc:docChgLst>
    <pc:chgData name="Петухова Кристина Андреевна" userId="S::kapetukhova@chsu.ru::c9e978f3-a995-439f-8190-03c04dfe1fbb" providerId="AD" clId="Web-{CDEF0549-A7F5-4A2C-B5C0-69F99A36E377}"/>
    <pc:docChg chg="modSld">
      <pc:chgData name="Петухова Кристина Андреевна" userId="S::kapetukhova@chsu.ru::c9e978f3-a995-439f-8190-03c04dfe1fbb" providerId="AD" clId="Web-{CDEF0549-A7F5-4A2C-B5C0-69F99A36E377}" dt="2023-10-25T19:00:57.629" v="36" actId="14100"/>
      <pc:docMkLst>
        <pc:docMk/>
      </pc:docMkLst>
      <pc:sldChg chg="modSp">
        <pc:chgData name="Петухова Кристина Андреевна" userId="S::kapetukhova@chsu.ru::c9e978f3-a995-439f-8190-03c04dfe1fbb" providerId="AD" clId="Web-{CDEF0549-A7F5-4A2C-B5C0-69F99A36E377}" dt="2023-10-25T18:56:33.824" v="2" actId="20577"/>
        <pc:sldMkLst>
          <pc:docMk/>
          <pc:sldMk cId="0" sldId="258"/>
        </pc:sldMkLst>
        <pc:spChg chg="mod">
          <ac:chgData name="Петухова Кристина Андреевна" userId="S::kapetukhova@chsu.ru::c9e978f3-a995-439f-8190-03c04dfe1fbb" providerId="AD" clId="Web-{CDEF0549-A7F5-4A2C-B5C0-69F99A36E377}" dt="2023-10-25T18:56:33.824" v="2" actId="20577"/>
          <ac:spMkLst>
            <pc:docMk/>
            <pc:sldMk cId="0" sldId="258"/>
            <ac:spMk id="8" creationId="{00000000-0000-0000-0000-000000000000}"/>
          </ac:spMkLst>
        </pc:spChg>
      </pc:sldChg>
      <pc:sldChg chg="modSp">
        <pc:chgData name="Петухова Кристина Андреевна" userId="S::kapetukhova@chsu.ru::c9e978f3-a995-439f-8190-03c04dfe1fbb" providerId="AD" clId="Web-{CDEF0549-A7F5-4A2C-B5C0-69F99A36E377}" dt="2023-10-25T18:57:33.154" v="15" actId="20577"/>
        <pc:sldMkLst>
          <pc:docMk/>
          <pc:sldMk cId="0" sldId="260"/>
        </pc:sldMkLst>
        <pc:spChg chg="mod">
          <ac:chgData name="Петухова Кристина Андреевна" userId="S::kapetukhova@chsu.ru::c9e978f3-a995-439f-8190-03c04dfe1fbb" providerId="AD" clId="Web-{CDEF0549-A7F5-4A2C-B5C0-69F99A36E377}" dt="2023-10-25T18:57:33.154" v="15" actId="20577"/>
          <ac:spMkLst>
            <pc:docMk/>
            <pc:sldMk cId="0" sldId="260"/>
            <ac:spMk id="6" creationId="{00000000-0000-0000-0000-000000000000}"/>
          </ac:spMkLst>
        </pc:spChg>
      </pc:sldChg>
      <pc:sldChg chg="modSp">
        <pc:chgData name="Петухова Кристина Андреевна" userId="S::kapetukhova@chsu.ru::c9e978f3-a995-439f-8190-03c04dfe1fbb" providerId="AD" clId="Web-{CDEF0549-A7F5-4A2C-B5C0-69F99A36E377}" dt="2023-10-25T19:00:57.629" v="36" actId="14100"/>
        <pc:sldMkLst>
          <pc:docMk/>
          <pc:sldMk cId="0" sldId="262"/>
        </pc:sldMkLst>
        <pc:spChg chg="mod">
          <ac:chgData name="Петухова Кристина Андреевна" userId="S::kapetukhova@chsu.ru::c9e978f3-a995-439f-8190-03c04dfe1fbb" providerId="AD" clId="Web-{CDEF0549-A7F5-4A2C-B5C0-69F99A36E377}" dt="2023-10-25T19:00:57.629" v="36" actId="14100"/>
          <ac:spMkLst>
            <pc:docMk/>
            <pc:sldMk cId="0" sldId="262"/>
            <ac:spMk id="2" creationId="{EBA86409-F7A5-90B5-7804-513FD7C7A3B5}"/>
          </ac:spMkLst>
        </pc:spChg>
      </pc:sldChg>
    </pc:docChg>
  </pc:docChgLst>
  <pc:docChgLst>
    <pc:chgData name="Петухова Кристина Андреевна" userId="S::kapetukhova@chsu.ru::c9e978f3-a995-439f-8190-03c04dfe1fbb" providerId="AD" clId="Web-{AF74E0AC-A28C-4F61-9E95-5CB59F3CFC25}"/>
    <pc:docChg chg="modSld">
      <pc:chgData name="Петухова Кристина Андреевна" userId="S::kapetukhova@chsu.ru::c9e978f3-a995-439f-8190-03c04dfe1fbb" providerId="AD" clId="Web-{AF74E0AC-A28C-4F61-9E95-5CB59F3CFC25}" dt="2023-10-25T10:14:11.658" v="51" actId="1076"/>
      <pc:docMkLst>
        <pc:docMk/>
      </pc:docMkLst>
      <pc:sldChg chg="addSp delSp modSp">
        <pc:chgData name="Петухова Кристина Андреевна" userId="S::kapetukhova@chsu.ru::c9e978f3-a995-439f-8190-03c04dfe1fbb" providerId="AD" clId="Web-{AF74E0AC-A28C-4F61-9E95-5CB59F3CFC25}" dt="2023-10-25T10:14:11.658" v="51" actId="1076"/>
        <pc:sldMkLst>
          <pc:docMk/>
          <pc:sldMk cId="0" sldId="262"/>
        </pc:sldMkLst>
        <pc:spChg chg="add mod">
          <ac:chgData name="Петухова Кристина Андреевна" userId="S::kapetukhova@chsu.ru::c9e978f3-a995-439f-8190-03c04dfe1fbb" providerId="AD" clId="Web-{AF74E0AC-A28C-4F61-9E95-5CB59F3CFC25}" dt="2023-10-25T10:09:58.101" v="42" actId="1076"/>
          <ac:spMkLst>
            <pc:docMk/>
            <pc:sldMk cId="0" sldId="262"/>
            <ac:spMk id="2" creationId="{EBA86409-F7A5-90B5-7804-513FD7C7A3B5}"/>
          </ac:spMkLst>
        </pc:spChg>
        <pc:picChg chg="add del mod">
          <ac:chgData name="Петухова Кристина Андреевна" userId="S::kapetukhova@chsu.ru::c9e978f3-a995-439f-8190-03c04dfe1fbb" providerId="AD" clId="Web-{AF74E0AC-A28C-4F61-9E95-5CB59F3CFC25}" dt="2023-10-25T10:13:22.734" v="44"/>
          <ac:picMkLst>
            <pc:docMk/>
            <pc:sldMk cId="0" sldId="262"/>
            <ac:picMk id="3" creationId="{B844CD2A-8F4B-21DD-E4CB-A2324CA9FA13}"/>
          </ac:picMkLst>
        </pc:picChg>
        <pc:picChg chg="add mod">
          <ac:chgData name="Петухова Кристина Андреевна" userId="S::kapetukhova@chsu.ru::c9e978f3-a995-439f-8190-03c04dfe1fbb" providerId="AD" clId="Web-{AF74E0AC-A28C-4F61-9E95-5CB59F3CFC25}" dt="2023-10-25T10:14:11.658" v="51" actId="1076"/>
          <ac:picMkLst>
            <pc:docMk/>
            <pc:sldMk cId="0" sldId="262"/>
            <ac:picMk id="4" creationId="{21642ADC-C50F-A09F-603F-60164602B0B7}"/>
          </ac:picMkLst>
        </pc:picChg>
        <pc:picChg chg="mod modCrop">
          <ac:chgData name="Петухова Кристина Андреевна" userId="S::kapetukhova@chsu.ru::c9e978f3-a995-439f-8190-03c04dfe1fbb" providerId="AD" clId="Web-{AF74E0AC-A28C-4F61-9E95-5CB59F3CFC25}" dt="2023-10-25T10:07:27.283" v="32" actId="1076"/>
          <ac:picMkLst>
            <pc:docMk/>
            <pc:sldMk cId="0" sldId="262"/>
            <ac:picMk id="1026" creationId="{00000000-0000-0000-0000-000000000000}"/>
          </ac:picMkLst>
        </pc:picChg>
        <pc:picChg chg="del mod">
          <ac:chgData name="Петухова Кристина Андреевна" userId="S::kapetukhova@chsu.ru::c9e978f3-a995-439f-8190-03c04dfe1fbb" providerId="AD" clId="Web-{AF74E0AC-A28C-4F61-9E95-5CB59F3CFC25}" dt="2023-10-25T10:14:02.985" v="50"/>
          <ac:picMkLst>
            <pc:docMk/>
            <pc:sldMk cId="0" sldId="262"/>
            <ac:picMk id="1027" creationId="{00000000-0000-0000-0000-000000000000}"/>
          </ac:picMkLst>
        </pc:picChg>
      </pc:sldChg>
    </pc:docChg>
  </pc:docChgLst>
  <pc:docChgLst>
    <pc:chgData name="Суковатиков Данила Алексеевич" userId="S::dasukovatikov1@chsu.ru::30d05c85-ecf0-4391-b554-0e17f0ed40c9" providerId="AD" clId="Web-{C483635E-008B-497A-8DD6-367AD3FE9AE6}"/>
    <pc:docChg chg="modSld">
      <pc:chgData name="Суковатиков Данила Алексеевич" userId="S::dasukovatikov1@chsu.ru::30d05c85-ecf0-4391-b554-0e17f0ed40c9" providerId="AD" clId="Web-{C483635E-008B-497A-8DD6-367AD3FE9AE6}" dt="2023-10-25T10:40:39.505" v="3" actId="20577"/>
      <pc:docMkLst>
        <pc:docMk/>
      </pc:docMkLst>
      <pc:sldChg chg="modSp">
        <pc:chgData name="Суковатиков Данила Алексеевич" userId="S::dasukovatikov1@chsu.ru::30d05c85-ecf0-4391-b554-0e17f0ed40c9" providerId="AD" clId="Web-{C483635E-008B-497A-8DD6-367AD3FE9AE6}" dt="2023-10-25T10:40:39.505" v="3" actId="20577"/>
        <pc:sldMkLst>
          <pc:docMk/>
          <pc:sldMk cId="0" sldId="258"/>
        </pc:sldMkLst>
        <pc:spChg chg="mod">
          <ac:chgData name="Суковатиков Данила Алексеевич" userId="S::dasukovatikov1@chsu.ru::30d05c85-ecf0-4391-b554-0e17f0ed40c9" providerId="AD" clId="Web-{C483635E-008B-497A-8DD6-367AD3FE9AE6}" dt="2023-10-25T10:40:39.505" v="3" actId="20577"/>
          <ac:spMkLst>
            <pc:docMk/>
            <pc:sldMk cId="0" sldId="258"/>
            <ac:spMk id="8" creationId="{00000000-0000-0000-0000-000000000000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Петухова Кристина Андреевна" userId="S::kapetukhova@chsu.ru::c9e978f3-a995-439f-8190-03c04dfe1fbb" providerId="AD" clId="Web-{8BE3F81D-5E5D-4D87-8363-5F8EB5ADCDF4}"/>
    <pc:docChg chg="addSld delSld modSld">
      <pc:chgData name="Петухова Кристина Андреевна" userId="S::kapetukhova@chsu.ru::c9e978f3-a995-439f-8190-03c04dfe1fbb" providerId="AD" clId="Web-{8BE3F81D-5E5D-4D87-8363-5F8EB5ADCDF4}" dt="2023-10-25T15:14:54.729" v="57" actId="20577"/>
      <pc:docMkLst>
        <pc:docMk/>
      </pc:docMkLst>
      <pc:sldChg chg="modSp">
        <pc:chgData name="Петухова Кристина Андреевна" userId="S::kapetukhova@chsu.ru::c9e978f3-a995-439f-8190-03c04dfe1fbb" providerId="AD" clId="Web-{8BE3F81D-5E5D-4D87-8363-5F8EB5ADCDF4}" dt="2023-10-25T15:14:54.729" v="57" actId="20577"/>
        <pc:sldMkLst>
          <pc:docMk/>
          <pc:sldMk cId="0" sldId="260"/>
        </pc:sldMkLst>
        <pc:spChg chg="mod">
          <ac:chgData name="Петухова Кристина Андреевна" userId="S::kapetukhova@chsu.ru::c9e978f3-a995-439f-8190-03c04dfe1fbb" providerId="AD" clId="Web-{8BE3F81D-5E5D-4D87-8363-5F8EB5ADCDF4}" dt="2023-10-25T15:14:54.729" v="57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Петухова Кристина Андреевна" userId="S::kapetukhova@chsu.ru::c9e978f3-a995-439f-8190-03c04dfe1fbb" providerId="AD" clId="Web-{8BE3F81D-5E5D-4D87-8363-5F8EB5ADCDF4}" dt="2023-10-25T15:13:48.900" v="54" actId="20577"/>
          <ac:spMkLst>
            <pc:docMk/>
            <pc:sldMk cId="0" sldId="260"/>
            <ac:spMk id="11" creationId="{00000000-0000-0000-0000-000000000000}"/>
          </ac:spMkLst>
        </pc:spChg>
      </pc:sldChg>
      <pc:sldChg chg="modSp">
        <pc:chgData name="Петухова Кристина Андреевна" userId="S::kapetukhova@chsu.ru::c9e978f3-a995-439f-8190-03c04dfe1fbb" providerId="AD" clId="Web-{8BE3F81D-5E5D-4D87-8363-5F8EB5ADCDF4}" dt="2023-10-25T14:48:48.263" v="38" actId="20577"/>
        <pc:sldMkLst>
          <pc:docMk/>
          <pc:sldMk cId="1807612093" sldId="283"/>
        </pc:sldMkLst>
        <pc:spChg chg="mod">
          <ac:chgData name="Петухова Кристина Андреевна" userId="S::kapetukhova@chsu.ru::c9e978f3-a995-439f-8190-03c04dfe1fbb" providerId="AD" clId="Web-{8BE3F81D-5E5D-4D87-8363-5F8EB5ADCDF4}" dt="2023-10-25T14:48:48.263" v="38" actId="20577"/>
          <ac:spMkLst>
            <pc:docMk/>
            <pc:sldMk cId="1807612093" sldId="283"/>
            <ac:spMk id="4" creationId="{00000000-0000-0000-0000-000000000000}"/>
          </ac:spMkLst>
        </pc:spChg>
      </pc:sldChg>
      <pc:sldChg chg="add del">
        <pc:chgData name="Петухова Кристина Андреевна" userId="S::kapetukhova@chsu.ru::c9e978f3-a995-439f-8190-03c04dfe1fbb" providerId="AD" clId="Web-{8BE3F81D-5E5D-4D87-8363-5F8EB5ADCDF4}" dt="2023-10-25T14:49:00.420" v="39"/>
        <pc:sldMkLst>
          <pc:docMk/>
          <pc:sldMk cId="1015635713" sldId="288"/>
        </pc:sldMkLst>
      </pc:sldChg>
    </pc:docChg>
  </pc:docChgLst>
  <pc:docChgLst>
    <pc:chgData name="Петухова Кристина Андреевна" userId="S::kapetukhova@chsu.ru::c9e978f3-a995-439f-8190-03c04dfe1fbb" providerId="AD" clId="Web-{86E7ABC0-232E-4036-955E-77F2A409E03E}"/>
    <pc:docChg chg="addSld delSld modSld">
      <pc:chgData name="Петухова Кристина Андреевна" userId="S::kapetukhova@chsu.ru::c9e978f3-a995-439f-8190-03c04dfe1fbb" providerId="AD" clId="Web-{86E7ABC0-232E-4036-955E-77F2A409E03E}" dt="2023-10-25T14:37:50.854" v="38" actId="20577"/>
      <pc:docMkLst>
        <pc:docMk/>
      </pc:docMkLst>
      <pc:sldChg chg="modSp">
        <pc:chgData name="Петухова Кристина Андреевна" userId="S::kapetukhova@chsu.ru::c9e978f3-a995-439f-8190-03c04dfe1fbb" providerId="AD" clId="Web-{86E7ABC0-232E-4036-955E-77F2A409E03E}" dt="2023-10-25T14:37:50.854" v="38" actId="20577"/>
        <pc:sldMkLst>
          <pc:docMk/>
          <pc:sldMk cId="0" sldId="260"/>
        </pc:sldMkLst>
        <pc:spChg chg="mod">
          <ac:chgData name="Петухова Кристина Андреевна" userId="S::kapetukhova@chsu.ru::c9e978f3-a995-439f-8190-03c04dfe1fbb" providerId="AD" clId="Web-{86E7ABC0-232E-4036-955E-77F2A409E03E}" dt="2023-10-25T14:37:50.854" v="38" actId="20577"/>
          <ac:spMkLst>
            <pc:docMk/>
            <pc:sldMk cId="0" sldId="260"/>
            <ac:spMk id="10" creationId="{00000000-0000-0000-0000-000000000000}"/>
          </ac:spMkLst>
        </pc:spChg>
      </pc:sldChg>
      <pc:sldChg chg="modSp">
        <pc:chgData name="Петухова Кристина Андреевна" userId="S::kapetukhova@chsu.ru::c9e978f3-a995-439f-8190-03c04dfe1fbb" providerId="AD" clId="Web-{86E7ABC0-232E-4036-955E-77F2A409E03E}" dt="2023-10-25T14:35:59.678" v="13" actId="20577"/>
        <pc:sldMkLst>
          <pc:docMk/>
          <pc:sldMk cId="3742280270" sldId="271"/>
        </pc:sldMkLst>
        <pc:spChg chg="mod">
          <ac:chgData name="Петухова Кристина Андреевна" userId="S::kapetukhova@chsu.ru::c9e978f3-a995-439f-8190-03c04dfe1fbb" providerId="AD" clId="Web-{86E7ABC0-232E-4036-955E-77F2A409E03E}" dt="2023-10-25T14:35:59.678" v="13" actId="20577"/>
          <ac:spMkLst>
            <pc:docMk/>
            <pc:sldMk cId="3742280270" sldId="271"/>
            <ac:spMk id="3" creationId="{00000000-0000-0000-0000-000000000000}"/>
          </ac:spMkLst>
        </pc:spChg>
      </pc:sldChg>
      <pc:sldChg chg="del">
        <pc:chgData name="Петухова Кристина Андреевна" userId="S::kapetukhova@chsu.ru::c9e978f3-a995-439f-8190-03c04dfe1fbb" providerId="AD" clId="Web-{86E7ABC0-232E-4036-955E-77F2A409E03E}" dt="2023-10-25T14:36:45.695" v="14"/>
        <pc:sldMkLst>
          <pc:docMk/>
          <pc:sldMk cId="915765884" sldId="285"/>
        </pc:sldMkLst>
      </pc:sldChg>
      <pc:sldChg chg="addSp delSp modSp">
        <pc:chgData name="Петухова Кристина Андреевна" userId="S::kapetukhova@chsu.ru::c9e978f3-a995-439f-8190-03c04dfe1fbb" providerId="AD" clId="Web-{86E7ABC0-232E-4036-955E-77F2A409E03E}" dt="2023-10-25T14:35:54.146" v="12" actId="20577"/>
        <pc:sldMkLst>
          <pc:docMk/>
          <pc:sldMk cId="2126544526" sldId="286"/>
        </pc:sldMkLst>
        <pc:spChg chg="mod">
          <ac:chgData name="Петухова Кристина Андреевна" userId="S::kapetukhova@chsu.ru::c9e978f3-a995-439f-8190-03c04dfe1fbb" providerId="AD" clId="Web-{86E7ABC0-232E-4036-955E-77F2A409E03E}" dt="2023-10-25T14:35:54.146" v="12" actId="20577"/>
          <ac:spMkLst>
            <pc:docMk/>
            <pc:sldMk cId="2126544526" sldId="286"/>
            <ac:spMk id="3" creationId="{00000000-0000-0000-0000-000000000000}"/>
          </ac:spMkLst>
        </pc:spChg>
        <pc:picChg chg="add del mod">
          <ac:chgData name="Петухова Кристина Андреевна" userId="S::kapetukhova@chsu.ru::c9e978f3-a995-439f-8190-03c04dfe1fbb" providerId="AD" clId="Web-{86E7ABC0-232E-4036-955E-77F2A409E03E}" dt="2023-10-25T14:35:43.084" v="11"/>
          <ac:picMkLst>
            <pc:docMk/>
            <pc:sldMk cId="2126544526" sldId="286"/>
            <ac:picMk id="2" creationId="{1A2F0593-E3F8-6272-1C15-436F55FD65FE}"/>
          </ac:picMkLst>
        </pc:picChg>
        <pc:picChg chg="add del mod">
          <ac:chgData name="Петухова Кристина Андреевна" userId="S::kapetukhova@chsu.ru::c9e978f3-a995-439f-8190-03c04dfe1fbb" providerId="AD" clId="Web-{86E7ABC0-232E-4036-955E-77F2A409E03E}" dt="2023-10-25T14:35:39.615" v="10"/>
          <ac:picMkLst>
            <pc:docMk/>
            <pc:sldMk cId="2126544526" sldId="286"/>
            <ac:picMk id="8" creationId="{80C46B61-7206-67BC-EB96-F8F640B9B6CF}"/>
          </ac:picMkLst>
        </pc:picChg>
      </pc:sldChg>
      <pc:sldChg chg="modSp">
        <pc:chgData name="Петухова Кристина Андреевна" userId="S::kapetukhova@chsu.ru::c9e978f3-a995-439f-8190-03c04dfe1fbb" providerId="AD" clId="Web-{86E7ABC0-232E-4036-955E-77F2A409E03E}" dt="2023-10-25T14:35:28.380" v="6" actId="20577"/>
        <pc:sldMkLst>
          <pc:docMk/>
          <pc:sldMk cId="2890455963" sldId="287"/>
        </pc:sldMkLst>
        <pc:spChg chg="mod">
          <ac:chgData name="Петухова Кристина Андреевна" userId="S::kapetukhova@chsu.ru::c9e978f3-a995-439f-8190-03c04dfe1fbb" providerId="AD" clId="Web-{86E7ABC0-232E-4036-955E-77F2A409E03E}" dt="2023-10-25T14:35:28.380" v="6" actId="20577"/>
          <ac:spMkLst>
            <pc:docMk/>
            <pc:sldMk cId="2890455963" sldId="287"/>
            <ac:spMk id="3" creationId="{00000000-0000-0000-0000-000000000000}"/>
          </ac:spMkLst>
        </pc:spChg>
      </pc:sldChg>
      <pc:sldChg chg="add del">
        <pc:chgData name="Петухова Кристина Андреевна" userId="S::kapetukhova@chsu.ru::c9e978f3-a995-439f-8190-03c04dfe1fbb" providerId="AD" clId="Web-{86E7ABC0-232E-4036-955E-77F2A409E03E}" dt="2023-10-25T14:37:37.806" v="27"/>
        <pc:sldMkLst>
          <pc:docMk/>
          <pc:sldMk cId="3829817066" sldId="288"/>
        </pc:sldMkLst>
      </pc:sldChg>
    </pc:docChg>
  </pc:docChgLst>
  <pc:docChgLst>
    <pc:chgData name="Суковатиков Данила Алексеевич" userId="S::dasukovatikov1@chsu.ru::30d05c85-ecf0-4391-b554-0e17f0ed40c9" providerId="AD" clId="Web-{8381DF00-1E6E-42B0-8297-4274EB1770E4}"/>
    <pc:docChg chg="modSld">
      <pc:chgData name="Суковатиков Данила Алексеевич" userId="S::dasukovatikov1@chsu.ru::30d05c85-ecf0-4391-b554-0e17f0ed40c9" providerId="AD" clId="Web-{8381DF00-1E6E-42B0-8297-4274EB1770E4}" dt="2023-10-25T14:01:05.198" v="41" actId="20577"/>
      <pc:docMkLst>
        <pc:docMk/>
      </pc:docMkLst>
      <pc:sldChg chg="modSp">
        <pc:chgData name="Суковатиков Данила Алексеевич" userId="S::dasukovatikov1@chsu.ru::30d05c85-ecf0-4391-b554-0e17f0ed40c9" providerId="AD" clId="Web-{8381DF00-1E6E-42B0-8297-4274EB1770E4}" dt="2023-10-25T14:01:05.198" v="41" actId="20577"/>
        <pc:sldMkLst>
          <pc:docMk/>
          <pc:sldMk cId="0" sldId="260"/>
        </pc:sldMkLst>
        <pc:spChg chg="mod">
          <ac:chgData name="Суковатиков Данила Алексеевич" userId="S::dasukovatikov1@chsu.ru::30d05c85-ecf0-4391-b554-0e17f0ed40c9" providerId="AD" clId="Web-{8381DF00-1E6E-42B0-8297-4274EB1770E4}" dt="2023-10-25T14:00:16.463" v="31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Суковатиков Данила Алексеевич" userId="S::dasukovatikov1@chsu.ru::30d05c85-ecf0-4391-b554-0e17f0ed40c9" providerId="AD" clId="Web-{8381DF00-1E6E-42B0-8297-4274EB1770E4}" dt="2023-10-25T14:00:50.745" v="37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Суковатиков Данила Алексеевич" userId="S::dasukovatikov1@chsu.ru::30d05c85-ecf0-4391-b554-0e17f0ed40c9" providerId="AD" clId="Web-{8381DF00-1E6E-42B0-8297-4274EB1770E4}" dt="2023-10-25T14:01:05.198" v="41" actId="20577"/>
          <ac:spMkLst>
            <pc:docMk/>
            <pc:sldMk cId="0" sldId="260"/>
            <ac:spMk id="11" creationId="{00000000-0000-0000-0000-000000000000}"/>
          </ac:spMkLst>
        </pc:spChg>
      </pc:sldChg>
      <pc:sldChg chg="modSp">
        <pc:chgData name="Суковатиков Данила Алексеевич" userId="S::dasukovatikov1@chsu.ru::30d05c85-ecf0-4391-b554-0e17f0ed40c9" providerId="AD" clId="Web-{8381DF00-1E6E-42B0-8297-4274EB1770E4}" dt="2023-10-25T13:49:40.211" v="27" actId="14100"/>
        <pc:sldMkLst>
          <pc:docMk/>
          <pc:sldMk cId="1807612093" sldId="283"/>
        </pc:sldMkLst>
        <pc:spChg chg="mod">
          <ac:chgData name="Суковатиков Данила Алексеевич" userId="S::dasukovatikov1@chsu.ru::30d05c85-ecf0-4391-b554-0e17f0ed40c9" providerId="AD" clId="Web-{8381DF00-1E6E-42B0-8297-4274EB1770E4}" dt="2023-10-25T13:49:24.367" v="22" actId="20577"/>
          <ac:spMkLst>
            <pc:docMk/>
            <pc:sldMk cId="1807612093" sldId="283"/>
            <ac:spMk id="6" creationId="{00000000-0000-0000-0000-000000000000}"/>
          </ac:spMkLst>
        </pc:spChg>
        <pc:spChg chg="mod">
          <ac:chgData name="Суковатиков Данила Алексеевич" userId="S::dasukovatikov1@chsu.ru::30d05c85-ecf0-4391-b554-0e17f0ed40c9" providerId="AD" clId="Web-{8381DF00-1E6E-42B0-8297-4274EB1770E4}" dt="2023-10-25T13:49:14.460" v="19" actId="1076"/>
          <ac:spMkLst>
            <pc:docMk/>
            <pc:sldMk cId="1807612093" sldId="283"/>
            <ac:spMk id="21" creationId="{00000000-0000-0000-0000-000000000000}"/>
          </ac:spMkLst>
        </pc:spChg>
        <pc:spChg chg="mod">
          <ac:chgData name="Суковатиков Данила Алексеевич" userId="S::dasukovatikov1@chsu.ru::30d05c85-ecf0-4391-b554-0e17f0ed40c9" providerId="AD" clId="Web-{8381DF00-1E6E-42B0-8297-4274EB1770E4}" dt="2023-10-25T13:48:36.021" v="9" actId="20577"/>
          <ac:spMkLst>
            <pc:docMk/>
            <pc:sldMk cId="1807612093" sldId="283"/>
            <ac:spMk id="26" creationId="{00000000-0000-0000-0000-000000000000}"/>
          </ac:spMkLst>
        </pc:spChg>
        <pc:picChg chg="mod">
          <ac:chgData name="Суковатиков Данила Алексеевич" userId="S::dasukovatikov1@chsu.ru::30d05c85-ecf0-4391-b554-0e17f0ed40c9" providerId="AD" clId="Web-{8381DF00-1E6E-42B0-8297-4274EB1770E4}" dt="2023-10-25T13:49:08.741" v="17" actId="1076"/>
          <ac:picMkLst>
            <pc:docMk/>
            <pc:sldMk cId="1807612093" sldId="283"/>
            <ac:picMk id="2" creationId="{08BF3BDA-EB82-4B49-984E-650EEFA30EF8}"/>
          </ac:picMkLst>
        </pc:picChg>
        <pc:picChg chg="mod">
          <ac:chgData name="Суковатиков Данила Алексеевич" userId="S::dasukovatikov1@chsu.ru::30d05c85-ecf0-4391-b554-0e17f0ed40c9" providerId="AD" clId="Web-{8381DF00-1E6E-42B0-8297-4274EB1770E4}" dt="2023-10-25T13:49:40.211" v="27" actId="14100"/>
          <ac:picMkLst>
            <pc:docMk/>
            <pc:sldMk cId="1807612093" sldId="283"/>
            <ac:picMk id="4100" creationId="{FCC67516-2F65-4972-B150-80A4037AD7A7}"/>
          </ac:picMkLst>
        </pc:picChg>
      </pc:sldChg>
    </pc:docChg>
  </pc:docChgLst>
  <pc:docChgLst>
    <pc:chgData name="Луц Дарина Александровна" userId="S::dalutc@chsu.ru::9bf176c7-259e-4475-add6-32ede927cb8e" providerId="AD" clId="Web-{BE803600-F3B2-F82C-314D-AC72126BBDAD}"/>
    <pc:docChg chg="addSld delSld modSld sldOrd">
      <pc:chgData name="Луц Дарина Александровна" userId="S::dalutc@chsu.ru::9bf176c7-259e-4475-add6-32ede927cb8e" providerId="AD" clId="Web-{BE803600-F3B2-F82C-314D-AC72126BBDAD}" dt="2023-10-25T12:30:00.088" v="121" actId="1076"/>
      <pc:docMkLst>
        <pc:docMk/>
      </pc:docMkLst>
      <pc:sldChg chg="addSp delSp modSp">
        <pc:chgData name="Луц Дарина Александровна" userId="S::dalutc@chsu.ru::9bf176c7-259e-4475-add6-32ede927cb8e" providerId="AD" clId="Web-{BE803600-F3B2-F82C-314D-AC72126BBDAD}" dt="2023-10-25T12:30:00.088" v="121" actId="1076"/>
        <pc:sldMkLst>
          <pc:docMk/>
          <pc:sldMk cId="3742280270" sldId="271"/>
        </pc:sldMkLst>
        <pc:spChg chg="add mod">
          <ac:chgData name="Луц Дарина Александровна" userId="S::dalutc@chsu.ru::9bf176c7-259e-4475-add6-32ede927cb8e" providerId="AD" clId="Web-{BE803600-F3B2-F82C-314D-AC72126BBDAD}" dt="2023-10-25T12:21:15.559" v="3"/>
          <ac:spMkLst>
            <pc:docMk/>
            <pc:sldMk cId="3742280270" sldId="271"/>
            <ac:spMk id="7" creationId="{7544BD28-AC2F-7626-45EC-99728E9A7F8B}"/>
          </ac:spMkLst>
        </pc:spChg>
        <pc:spChg chg="del">
          <ac:chgData name="Луц Дарина Александровна" userId="S::dalutc@chsu.ru::9bf176c7-259e-4475-add6-32ede927cb8e" providerId="AD" clId="Web-{BE803600-F3B2-F82C-314D-AC72126BBDAD}" dt="2023-10-25T12:21:15.465" v="1"/>
          <ac:spMkLst>
            <pc:docMk/>
            <pc:sldMk cId="3742280270" sldId="271"/>
            <ac:spMk id="10" creationId="{00000000-0000-0000-0000-000000000000}"/>
          </ac:spMkLst>
        </pc:spChg>
        <pc:graphicFrameChg chg="add mod ord modGraphic">
          <ac:chgData name="Луц Дарина Александровна" userId="S::dalutc@chsu.ru::9bf176c7-259e-4475-add6-32ede927cb8e" providerId="AD" clId="Web-{BE803600-F3B2-F82C-314D-AC72126BBDAD}" dt="2023-10-25T12:30:00.088" v="121" actId="1076"/>
          <ac:graphicFrameMkLst>
            <pc:docMk/>
            <pc:sldMk cId="3742280270" sldId="271"/>
            <ac:graphicFrameMk id="4" creationId="{C659B5F6-19F7-4588-4223-14D2B0C4F657}"/>
          </ac:graphicFrameMkLst>
        </pc:graphicFrameChg>
      </pc:sldChg>
      <pc:sldChg chg="addSp delSp modSp add replId">
        <pc:chgData name="Луц Дарина Александровна" userId="S::dalutc@chsu.ru::9bf176c7-259e-4475-add6-32ede927cb8e" providerId="AD" clId="Web-{BE803600-F3B2-F82C-314D-AC72126BBDAD}" dt="2023-10-25T12:22:39.420" v="11"/>
        <pc:sldMkLst>
          <pc:docMk/>
          <pc:sldMk cId="2126544526" sldId="286"/>
        </pc:sldMkLst>
        <pc:spChg chg="add mod">
          <ac:chgData name="Луц Дарина Александровна" userId="S::dalutc@chsu.ru::9bf176c7-259e-4475-add6-32ede927cb8e" providerId="AD" clId="Web-{BE803600-F3B2-F82C-314D-AC72126BBDAD}" dt="2023-10-25T12:22:14.560" v="8"/>
          <ac:spMkLst>
            <pc:docMk/>
            <pc:sldMk cId="2126544526" sldId="286"/>
            <ac:spMk id="7" creationId="{7EB82E23-0FF1-F273-8CDA-4D9DD716D23D}"/>
          </ac:spMkLst>
        </pc:spChg>
        <pc:spChg chg="del">
          <ac:chgData name="Луц Дарина Александровна" userId="S::dalutc@chsu.ru::9bf176c7-259e-4475-add6-32ede927cb8e" providerId="AD" clId="Web-{BE803600-F3B2-F82C-314D-AC72126BBDAD}" dt="2023-10-25T12:22:14.498" v="6"/>
          <ac:spMkLst>
            <pc:docMk/>
            <pc:sldMk cId="2126544526" sldId="286"/>
            <ac:spMk id="10" creationId="{00000000-0000-0000-0000-000000000000}"/>
          </ac:spMkLst>
        </pc:spChg>
        <pc:graphicFrameChg chg="add mod ord modGraphic">
          <ac:chgData name="Луц Дарина Александровна" userId="S::dalutc@chsu.ru::9bf176c7-259e-4475-add6-32ede927cb8e" providerId="AD" clId="Web-{BE803600-F3B2-F82C-314D-AC72126BBDAD}" dt="2023-10-25T12:22:39.420" v="11"/>
          <ac:graphicFrameMkLst>
            <pc:docMk/>
            <pc:sldMk cId="2126544526" sldId="286"/>
            <ac:graphicFrameMk id="4" creationId="{1E93121B-C311-67DF-D311-8FB496E1342F}"/>
          </ac:graphicFrameMkLst>
        </pc:graphicFrameChg>
      </pc:sldChg>
      <pc:sldChg chg="addSp delSp modSp add del replId">
        <pc:chgData name="Луц Дарина Александровна" userId="S::dalutc@chsu.ru::9bf176c7-259e-4475-add6-32ede927cb8e" providerId="AD" clId="Web-{BE803600-F3B2-F82C-314D-AC72126BBDAD}" dt="2023-10-25T12:25:45.738" v="52"/>
        <pc:sldMkLst>
          <pc:docMk/>
          <pc:sldMk cId="330326986" sldId="287"/>
        </pc:sldMkLst>
        <pc:spChg chg="add del mod">
          <ac:chgData name="Луц Дарина Александровна" userId="S::dalutc@chsu.ru::9bf176c7-259e-4475-add6-32ede927cb8e" providerId="AD" clId="Web-{BE803600-F3B2-F82C-314D-AC72126BBDAD}" dt="2023-10-25T12:24:23.939" v="43"/>
          <ac:spMkLst>
            <pc:docMk/>
            <pc:sldMk cId="330326986" sldId="287"/>
            <ac:spMk id="8" creationId="{B55E3A60-8E50-216E-C046-88AA68F8E5BF}"/>
          </ac:spMkLst>
        </pc:spChg>
        <pc:spChg chg="add mod">
          <ac:chgData name="Луц Дарина Александровна" userId="S::dalutc@chsu.ru::9bf176c7-259e-4475-add6-32ede927cb8e" providerId="AD" clId="Web-{BE803600-F3B2-F82C-314D-AC72126BBDAD}" dt="2023-10-25T12:24:23.970" v="45"/>
          <ac:spMkLst>
            <pc:docMk/>
            <pc:sldMk cId="330326986" sldId="287"/>
            <ac:spMk id="11" creationId="{B7667D4C-3579-1A9C-DB84-103F4563D974}"/>
          </ac:spMkLst>
        </pc:spChg>
        <pc:graphicFrameChg chg="del mod modGraphic">
          <ac:chgData name="Луц Дарина Александровна" userId="S::dalutc@chsu.ru::9bf176c7-259e-4475-add6-32ede927cb8e" providerId="AD" clId="Web-{BE803600-F3B2-F82C-314D-AC72126BBDAD}" dt="2023-10-25T12:24:01.188" v="42"/>
          <ac:graphicFrameMkLst>
            <pc:docMk/>
            <pc:sldMk cId="330326986" sldId="287"/>
            <ac:graphicFrameMk id="4" creationId="{1E93121B-C311-67DF-D311-8FB496E1342F}"/>
          </ac:graphicFrameMkLst>
        </pc:graphicFrameChg>
        <pc:graphicFrameChg chg="add mod ord modGraphic">
          <ac:chgData name="Луц Дарина Александровна" userId="S::dalutc@chsu.ru::9bf176c7-259e-4475-add6-32ede927cb8e" providerId="AD" clId="Web-{BE803600-F3B2-F82C-314D-AC72126BBDAD}" dt="2023-10-25T12:24:23.939" v="43"/>
          <ac:graphicFrameMkLst>
            <pc:docMk/>
            <pc:sldMk cId="330326986" sldId="287"/>
            <ac:graphicFrameMk id="10" creationId="{70BB3354-BCB6-BD5B-445E-1732EAFE1E8B}"/>
          </ac:graphicFrameMkLst>
        </pc:graphicFrameChg>
      </pc:sldChg>
      <pc:sldChg chg="addSp delSp modSp add ord replId">
        <pc:chgData name="Луц Дарина Александровна" userId="S::dalutc@chsu.ru::9bf176c7-259e-4475-add6-32ede927cb8e" providerId="AD" clId="Web-{BE803600-F3B2-F82C-314D-AC72126BBDAD}" dt="2023-10-25T12:29:44.462" v="119"/>
        <pc:sldMkLst>
          <pc:docMk/>
          <pc:sldMk cId="2890455963" sldId="287"/>
        </pc:sldMkLst>
        <pc:spChg chg="add del mod">
          <ac:chgData name="Луц Дарина Александровна" userId="S::dalutc@chsu.ru::9bf176c7-259e-4475-add6-32ede927cb8e" providerId="AD" clId="Web-{BE803600-F3B2-F82C-314D-AC72126BBDAD}" dt="2023-10-25T12:26:31.411" v="86"/>
          <ac:spMkLst>
            <pc:docMk/>
            <pc:sldMk cId="2890455963" sldId="287"/>
            <ac:spMk id="9" creationId="{9C797EF9-DA9D-47A0-D582-4B34FEECB7E7}"/>
          </ac:spMkLst>
        </pc:spChg>
        <pc:spChg chg="add del mod">
          <ac:chgData name="Луц Дарина Александровна" userId="S::dalutc@chsu.ru::9bf176c7-259e-4475-add6-32ede927cb8e" providerId="AD" clId="Web-{BE803600-F3B2-F82C-314D-AC72126BBDAD}" dt="2023-10-25T12:27:15.865" v="94"/>
          <ac:spMkLst>
            <pc:docMk/>
            <pc:sldMk cId="2890455963" sldId="287"/>
            <ac:spMk id="12" creationId="{7E4068F9-13AA-94F1-100F-331E26053A89}"/>
          </ac:spMkLst>
        </pc:spChg>
        <pc:spChg chg="add mod">
          <ac:chgData name="Луц Дарина Александровна" userId="S::dalutc@chsu.ru::9bf176c7-259e-4475-add6-32ede927cb8e" providerId="AD" clId="Web-{BE803600-F3B2-F82C-314D-AC72126BBDAD}" dt="2023-10-25T12:27:36.084" v="98"/>
          <ac:spMkLst>
            <pc:docMk/>
            <pc:sldMk cId="2890455963" sldId="287"/>
            <ac:spMk id="15" creationId="{3A742F66-88DD-E977-E9B3-3CF138B810CC}"/>
          </ac:spMkLst>
        </pc:spChg>
        <pc:spChg chg="add del mod">
          <ac:chgData name="Луц Дарина Александровна" userId="S::dalutc@chsu.ru::9bf176c7-259e-4475-add6-32ede927cb8e" providerId="AD" clId="Web-{BE803600-F3B2-F82C-314D-AC72126BBDAD}" dt="2023-10-25T12:29:36.650" v="115"/>
          <ac:spMkLst>
            <pc:docMk/>
            <pc:sldMk cId="2890455963" sldId="287"/>
            <ac:spMk id="17" creationId="{499B6AA7-A2E7-508F-63AD-7AC9A580376C}"/>
          </ac:spMkLst>
        </pc:spChg>
        <pc:spChg chg="add mod">
          <ac:chgData name="Луц Дарина Александровна" userId="S::dalutc@chsu.ru::9bf176c7-259e-4475-add6-32ede927cb8e" providerId="AD" clId="Web-{BE803600-F3B2-F82C-314D-AC72126BBDAD}" dt="2023-10-25T12:29:36.696" v="117"/>
          <ac:spMkLst>
            <pc:docMk/>
            <pc:sldMk cId="2890455963" sldId="287"/>
            <ac:spMk id="20" creationId="{95D76FD3-8BF8-5456-9E51-865A60EEEF0B}"/>
          </ac:spMkLst>
        </pc:spChg>
        <pc:graphicFrameChg chg="del mod modGraphic">
          <ac:chgData name="Луц Дарина Александровна" userId="S::dalutc@chsu.ru::9bf176c7-259e-4475-add6-32ede927cb8e" providerId="AD" clId="Web-{BE803600-F3B2-F82C-314D-AC72126BBDAD}" dt="2023-10-25T12:28:50.352" v="114"/>
          <ac:graphicFrameMkLst>
            <pc:docMk/>
            <pc:sldMk cId="2890455963" sldId="287"/>
            <ac:graphicFrameMk id="4" creationId="{C659B5F6-19F7-4588-4223-14D2B0C4F657}"/>
          </ac:graphicFrameMkLst>
        </pc:graphicFrameChg>
        <pc:graphicFrameChg chg="add del mod">
          <ac:chgData name="Луц Дарина Александровна" userId="S::dalutc@chsu.ru::9bf176c7-259e-4475-add6-32ede927cb8e" providerId="AD" clId="Web-{BE803600-F3B2-F82C-314D-AC72126BBDAD}" dt="2023-10-25T12:26:31.411" v="87"/>
          <ac:graphicFrameMkLst>
            <pc:docMk/>
            <pc:sldMk cId="2890455963" sldId="287"/>
            <ac:graphicFrameMk id="8" creationId="{27DBF7B3-CF8A-1029-70F1-4BF2662FBF76}"/>
          </ac:graphicFrameMkLst>
        </pc:graphicFrameChg>
        <pc:graphicFrameChg chg="add del mod">
          <ac:chgData name="Луц Дарина Александровна" userId="S::dalutc@chsu.ru::9bf176c7-259e-4475-add6-32ede927cb8e" providerId="AD" clId="Web-{BE803600-F3B2-F82C-314D-AC72126BBDAD}" dt="2023-10-25T12:27:15.865" v="95"/>
          <ac:graphicFrameMkLst>
            <pc:docMk/>
            <pc:sldMk cId="2890455963" sldId="287"/>
            <ac:graphicFrameMk id="11" creationId="{E163371F-082D-39AB-77DB-A737C3CACE0D}"/>
          </ac:graphicFrameMkLst>
        </pc:graphicFrameChg>
        <pc:graphicFrameChg chg="add del mod">
          <ac:chgData name="Луц Дарина Александровна" userId="S::dalutc@chsu.ru::9bf176c7-259e-4475-add6-32ede927cb8e" providerId="AD" clId="Web-{BE803600-F3B2-F82C-314D-AC72126BBDAD}" dt="2023-10-25T12:28:03.522" v="104"/>
          <ac:graphicFrameMkLst>
            <pc:docMk/>
            <pc:sldMk cId="2890455963" sldId="287"/>
            <ac:graphicFrameMk id="14" creationId="{0D7248E5-9BA9-8755-6767-84E1014D901A}"/>
          </ac:graphicFrameMkLst>
        </pc:graphicFrameChg>
        <pc:graphicFrameChg chg="add mod ord modGraphic">
          <ac:chgData name="Луц Дарина Александровна" userId="S::dalutc@chsu.ru::9bf176c7-259e-4475-add6-32ede927cb8e" providerId="AD" clId="Web-{BE803600-F3B2-F82C-314D-AC72126BBDAD}" dt="2023-10-25T12:29:44.462" v="119"/>
          <ac:graphicFrameMkLst>
            <pc:docMk/>
            <pc:sldMk cId="2890455963" sldId="287"/>
            <ac:graphicFrameMk id="19" creationId="{C5E1C3F4-5824-4EA2-A97C-ED05A4840DBF}"/>
          </ac:graphicFrameMkLst>
        </pc:graphicFrameChg>
      </pc:sldChg>
      <pc:sldChg chg="addSp delSp modSp add del replId">
        <pc:chgData name="Луц Дарина Александровна" userId="S::dalutc@chsu.ru::9bf176c7-259e-4475-add6-32ede927cb8e" providerId="AD" clId="Web-{BE803600-F3B2-F82C-314D-AC72126BBDAD}" dt="2023-10-25T12:25:48.003" v="53"/>
        <pc:sldMkLst>
          <pc:docMk/>
          <pc:sldMk cId="3665809892" sldId="288"/>
        </pc:sldMkLst>
        <pc:spChg chg="add mod">
          <ac:chgData name="Луц Дарина Александровна" userId="S::dalutc@chsu.ru::9bf176c7-259e-4475-add6-32ede927cb8e" providerId="AD" clId="Web-{BE803600-F3B2-F82C-314D-AC72126BBDAD}" dt="2023-10-25T12:25:39.503" v="51" actId="20577"/>
          <ac:spMkLst>
            <pc:docMk/>
            <pc:sldMk cId="3665809892" sldId="288"/>
            <ac:spMk id="4" creationId="{B32A6D67-E1F9-55D4-E0B5-ACB4CE14278E}"/>
          </ac:spMkLst>
        </pc:spChg>
        <pc:graphicFrameChg chg="del">
          <ac:chgData name="Луц Дарина Александровна" userId="S::dalutc@chsu.ru::9bf176c7-259e-4475-add6-32ede927cb8e" providerId="AD" clId="Web-{BE803600-F3B2-F82C-314D-AC72126BBDAD}" dt="2023-10-25T12:25:20.831" v="47"/>
          <ac:graphicFrameMkLst>
            <pc:docMk/>
            <pc:sldMk cId="3665809892" sldId="288"/>
            <ac:graphicFrameMk id="10" creationId="{70BB3354-BCB6-BD5B-445E-1732EAFE1E8B}"/>
          </ac:graphicFrameMkLst>
        </pc:graphicFrameChg>
      </pc:sldChg>
    </pc:docChg>
  </pc:docChgLst>
  <pc:docChgLst>
    <pc:chgData name="Петухова Кристина Андреевна" userId="S::kapetukhova@chsu.ru::c9e978f3-a995-439f-8190-03c04dfe1fbb" providerId="AD" clId="Web-{8F60C03A-2F00-472A-9C8C-D24FF7240E21}"/>
    <pc:docChg chg="modSld">
      <pc:chgData name="Петухова Кристина Андреевна" userId="S::kapetukhova@chsu.ru::c9e978f3-a995-439f-8190-03c04dfe1fbb" providerId="AD" clId="Web-{8F60C03A-2F00-472A-9C8C-D24FF7240E21}" dt="2023-10-25T10:01:14.193" v="4"/>
      <pc:docMkLst>
        <pc:docMk/>
      </pc:docMkLst>
      <pc:sldChg chg="addSp delSp modSp">
        <pc:chgData name="Петухова Кристина Андреевна" userId="S::kapetukhova@chsu.ru::c9e978f3-a995-439f-8190-03c04dfe1fbb" providerId="AD" clId="Web-{8F60C03A-2F00-472A-9C8C-D24FF7240E21}" dt="2023-10-25T10:01:14.193" v="4"/>
        <pc:sldMkLst>
          <pc:docMk/>
          <pc:sldMk cId="0" sldId="262"/>
        </pc:sldMkLst>
        <pc:spChg chg="add del">
          <ac:chgData name="Петухова Кристина Андреевна" userId="S::kapetukhova@chsu.ru::c9e978f3-a995-439f-8190-03c04dfe1fbb" providerId="AD" clId="Web-{8F60C03A-2F00-472A-9C8C-D24FF7240E21}" dt="2023-10-25T10:01:14.193" v="4"/>
          <ac:spMkLst>
            <pc:docMk/>
            <pc:sldMk cId="0" sldId="262"/>
            <ac:spMk id="2" creationId="{D9E9510A-A6B2-C6B8-0152-9A3628620615}"/>
          </ac:spMkLst>
        </pc:spChg>
        <pc:spChg chg="del">
          <ac:chgData name="Петухова Кристина Андреевна" userId="S::kapetukhova@chsu.ru::c9e978f3-a995-439f-8190-03c04dfe1fbb" providerId="AD" clId="Web-{8F60C03A-2F00-472A-9C8C-D24FF7240E21}" dt="2023-10-25T10:00:50.786" v="0"/>
          <ac:spMkLst>
            <pc:docMk/>
            <pc:sldMk cId="0" sldId="262"/>
            <ac:spMk id="6" creationId="{0ABD280C-00F6-481F-B4F4-C5795D9DF709}"/>
          </ac:spMkLst>
        </pc:spChg>
        <pc:picChg chg="mod">
          <ac:chgData name="Петухова Кристина Андреевна" userId="S::kapetukhova@chsu.ru::c9e978f3-a995-439f-8190-03c04dfe1fbb" providerId="AD" clId="Web-{8F60C03A-2F00-472A-9C8C-D24FF7240E21}" dt="2023-10-25T10:00:55.583" v="1" actId="1076"/>
          <ac:picMkLst>
            <pc:docMk/>
            <pc:sldMk cId="0" sldId="262"/>
            <ac:picMk id="1026" creationId="{00000000-0000-0000-0000-000000000000}"/>
          </ac:picMkLst>
        </pc:picChg>
        <pc:picChg chg="mod">
          <ac:chgData name="Петухова Кристина Андреевна" userId="S::kapetukhova@chsu.ru::c9e978f3-a995-439f-8190-03c04dfe1fbb" providerId="AD" clId="Web-{8F60C03A-2F00-472A-9C8C-D24FF7240E21}" dt="2023-10-25T10:01:01.927" v="2" actId="1076"/>
          <ac:picMkLst>
            <pc:docMk/>
            <pc:sldMk cId="0" sldId="262"/>
            <ac:picMk id="1027" creationId="{00000000-0000-0000-0000-000000000000}"/>
          </ac:picMkLst>
        </pc:picChg>
      </pc:sldChg>
    </pc:docChg>
  </pc:docChgLst>
  <pc:docChgLst>
    <pc:chgData name="Луц Дарина Александровна" userId="S::dalutc@chsu.ru::9bf176c7-259e-4475-add6-32ede927cb8e" providerId="AD" clId="Web-{8965DE3D-16EC-8F72-8AA8-77EE75E40BB9}"/>
    <pc:docChg chg="modSld">
      <pc:chgData name="Луц Дарина Александровна" userId="S::dalutc@chsu.ru::9bf176c7-259e-4475-add6-32ede927cb8e" providerId="AD" clId="Web-{8965DE3D-16EC-8F72-8AA8-77EE75E40BB9}" dt="2023-10-25T12:37:15.226" v="9"/>
      <pc:docMkLst>
        <pc:docMk/>
      </pc:docMkLst>
      <pc:sldChg chg="modSp">
        <pc:chgData name="Луц Дарина Александровна" userId="S::dalutc@chsu.ru::9bf176c7-259e-4475-add6-32ede927cb8e" providerId="AD" clId="Web-{8965DE3D-16EC-8F72-8AA8-77EE75E40BB9}" dt="2023-10-25T12:37:15.226" v="9"/>
        <pc:sldMkLst>
          <pc:docMk/>
          <pc:sldMk cId="2126544526" sldId="286"/>
        </pc:sldMkLst>
        <pc:graphicFrameChg chg="mod modGraphic">
          <ac:chgData name="Луц Дарина Александровна" userId="S::dalutc@chsu.ru::9bf176c7-259e-4475-add6-32ede927cb8e" providerId="AD" clId="Web-{8965DE3D-16EC-8F72-8AA8-77EE75E40BB9}" dt="2023-10-25T12:37:15.226" v="9"/>
          <ac:graphicFrameMkLst>
            <pc:docMk/>
            <pc:sldMk cId="2126544526" sldId="286"/>
            <ac:graphicFrameMk id="4" creationId="{1E93121B-C311-67DF-D311-8FB496E1342F}"/>
          </ac:graphicFrameMkLst>
        </pc:graphicFrameChg>
      </pc:sldChg>
    </pc:docChg>
  </pc:docChgLst>
  <pc:docChgLst>
    <pc:chgData name="Александра Бочарова" userId="23990a4ced122c3d" providerId="LiveId" clId="{343762B5-FB67-4884-BF63-CD2C8E6BE18E}"/>
    <pc:docChg chg="custSel modSld">
      <pc:chgData name="Александра Бочарова" userId="23990a4ced122c3d" providerId="LiveId" clId="{343762B5-FB67-4884-BF63-CD2C8E6BE18E}" dt="2022-07-28T12:26:29.391" v="0" actId="478"/>
      <pc:docMkLst>
        <pc:docMk/>
      </pc:docMkLst>
      <pc:sldChg chg="delSp mod">
        <pc:chgData name="Александра Бочарова" userId="23990a4ced122c3d" providerId="LiveId" clId="{343762B5-FB67-4884-BF63-CD2C8E6BE18E}" dt="2022-07-28T12:26:29.391" v="0" actId="478"/>
        <pc:sldMkLst>
          <pc:docMk/>
          <pc:sldMk cId="3742280270" sldId="271"/>
        </pc:sldMkLst>
        <pc:spChg chg="del">
          <ac:chgData name="Александра Бочарова" userId="23990a4ced122c3d" providerId="LiveId" clId="{343762B5-FB67-4884-BF63-CD2C8E6BE18E}" dt="2022-07-28T12:26:29.391" v="0" actId="478"/>
          <ac:spMkLst>
            <pc:docMk/>
            <pc:sldMk cId="3742280270" sldId="271"/>
            <ac:spMk id="2" creationId="{00000000-0000-0000-0000-000000000000}"/>
          </ac:spMkLst>
        </pc:spChg>
      </pc:sldChg>
    </pc:docChg>
  </pc:docChgLst>
  <pc:docChgLst>
    <pc:chgData name="Петухова Кристина Андреевна" userId="S::kapetukhova@chsu.ru::c9e978f3-a995-439f-8190-03c04dfe1fbb" providerId="AD" clId="Web-{08843AC9-6825-442B-8743-56F18A9161F7}"/>
    <pc:docChg chg="modSld">
      <pc:chgData name="Петухова Кристина Андреевна" userId="S::kapetukhova@chsu.ru::c9e978f3-a995-439f-8190-03c04dfe1fbb" providerId="AD" clId="Web-{08843AC9-6825-442B-8743-56F18A9161F7}" dt="2023-10-25T13:22:10.312" v="5"/>
      <pc:docMkLst>
        <pc:docMk/>
      </pc:docMkLst>
      <pc:sldChg chg="modSp">
        <pc:chgData name="Петухова Кристина Андреевна" userId="S::kapetukhova@chsu.ru::c9e978f3-a995-439f-8190-03c04dfe1fbb" providerId="AD" clId="Web-{08843AC9-6825-442B-8743-56F18A9161F7}" dt="2023-10-25T13:22:10.312" v="5"/>
        <pc:sldMkLst>
          <pc:docMk/>
          <pc:sldMk cId="2126544526" sldId="286"/>
        </pc:sldMkLst>
        <pc:graphicFrameChg chg="mod modGraphic">
          <ac:chgData name="Петухова Кристина Андреевна" userId="S::kapetukhova@chsu.ru::c9e978f3-a995-439f-8190-03c04dfe1fbb" providerId="AD" clId="Web-{08843AC9-6825-442B-8743-56F18A9161F7}" dt="2023-10-25T13:22:10.312" v="5"/>
          <ac:graphicFrameMkLst>
            <pc:docMk/>
            <pc:sldMk cId="2126544526" sldId="286"/>
            <ac:graphicFrameMk id="4" creationId="{1E93121B-C311-67DF-D311-8FB496E1342F}"/>
          </ac:graphicFrameMkLst>
        </pc:graphicFrameChg>
      </pc:sldChg>
    </pc:docChg>
  </pc:docChgLst>
  <pc:docChgLst>
    <pc:chgData name="Суковатиков Данила Алексеевич" userId="S::dasukovatikov1@chsu.ru::30d05c85-ecf0-4391-b554-0e17f0ed40c9" providerId="AD" clId="Web-{5BD667A7-7FAE-E7F6-50CC-D8DA2DF495BC}"/>
    <pc:docChg chg="modSld sldOrd">
      <pc:chgData name="Суковатиков Данила Алексеевич" userId="S::dasukovatikov1@chsu.ru::30d05c85-ecf0-4391-b554-0e17f0ed40c9" providerId="AD" clId="Web-{5BD667A7-7FAE-E7F6-50CC-D8DA2DF495BC}" dt="2023-10-25T15:21:50.199" v="64" actId="20577"/>
      <pc:docMkLst>
        <pc:docMk/>
      </pc:docMkLst>
      <pc:sldChg chg="modSp">
        <pc:chgData name="Суковатиков Данила Алексеевич" userId="S::dasukovatikov1@chsu.ru::30d05c85-ecf0-4391-b554-0e17f0ed40c9" providerId="AD" clId="Web-{5BD667A7-7FAE-E7F6-50CC-D8DA2DF495BC}" dt="2023-10-25T15:21:50.199" v="64" actId="20577"/>
        <pc:sldMkLst>
          <pc:docMk/>
          <pc:sldMk cId="0" sldId="258"/>
        </pc:sldMkLst>
        <pc:spChg chg="mod">
          <ac:chgData name="Суковатиков Данила Алексеевич" userId="S::dasukovatikov1@chsu.ru::30d05c85-ecf0-4391-b554-0e17f0ed40c9" providerId="AD" clId="Web-{5BD667A7-7FAE-E7F6-50CC-D8DA2DF495BC}" dt="2023-10-25T15:21:50.199" v="64" actId="20577"/>
          <ac:spMkLst>
            <pc:docMk/>
            <pc:sldMk cId="0" sldId="258"/>
            <ac:spMk id="8" creationId="{00000000-0000-0000-0000-000000000000}"/>
          </ac:spMkLst>
        </pc:spChg>
      </pc:sldChg>
      <pc:sldChg chg="ord">
        <pc:chgData name="Суковатиков Данила Алексеевич" userId="S::dasukovatikov1@chsu.ru::30d05c85-ecf0-4391-b554-0e17f0ed40c9" providerId="AD" clId="Web-{5BD667A7-7FAE-E7F6-50CC-D8DA2DF495BC}" dt="2023-10-25T15:07:47.530" v="49"/>
        <pc:sldMkLst>
          <pc:docMk/>
          <pc:sldMk cId="0" sldId="262"/>
        </pc:sldMkLst>
      </pc:sldChg>
      <pc:sldChg chg="addSp delSp modSp mod modClrScheme chgLayout">
        <pc:chgData name="Суковатиков Данила Алексеевич" userId="S::dasukovatikov1@chsu.ru::30d05c85-ecf0-4391-b554-0e17f0ed40c9" providerId="AD" clId="Web-{5BD667A7-7FAE-E7F6-50CC-D8DA2DF495BC}" dt="2023-10-25T15:04:42.696" v="48" actId="20577"/>
        <pc:sldMkLst>
          <pc:docMk/>
          <pc:sldMk cId="41256306" sldId="272"/>
        </pc:sldMkLst>
        <pc:spChg chg="mod ord">
          <ac:chgData name="Суковатиков Данила Алексеевич" userId="S::dasukovatikov1@chsu.ru::30d05c85-ecf0-4391-b554-0e17f0ed40c9" providerId="AD" clId="Web-{5BD667A7-7FAE-E7F6-50CC-D8DA2DF495BC}" dt="2023-10-25T14:54:56.332" v="18"/>
          <ac:spMkLst>
            <pc:docMk/>
            <pc:sldMk cId="41256306" sldId="272"/>
            <ac:spMk id="3" creationId="{00000000-0000-0000-0000-000000000000}"/>
          </ac:spMkLst>
        </pc:spChg>
        <pc:spChg chg="mod ord">
          <ac:chgData name="Суковатиков Данила Алексеевич" userId="S::dasukovatikov1@chsu.ru::30d05c85-ecf0-4391-b554-0e17f0ed40c9" providerId="AD" clId="Web-{5BD667A7-7FAE-E7F6-50CC-D8DA2DF495BC}" dt="2023-10-25T15:04:42.696" v="48" actId="20577"/>
          <ac:spMkLst>
            <pc:docMk/>
            <pc:sldMk cId="41256306" sldId="272"/>
            <ac:spMk id="4" creationId="{00000000-0000-0000-0000-000000000000}"/>
          </ac:spMkLst>
        </pc:spChg>
        <pc:spChg chg="mod ord">
          <ac:chgData name="Суковатиков Данила Алексеевич" userId="S::dasukovatikov1@chsu.ru::30d05c85-ecf0-4391-b554-0e17f0ed40c9" providerId="AD" clId="Web-{5BD667A7-7FAE-E7F6-50CC-D8DA2DF495BC}" dt="2023-10-25T14:54:56.332" v="18"/>
          <ac:spMkLst>
            <pc:docMk/>
            <pc:sldMk cId="41256306" sldId="272"/>
            <ac:spMk id="5" creationId="{00000000-0000-0000-0000-000000000000}"/>
          </ac:spMkLst>
        </pc:spChg>
        <pc:spChg chg="add del mod ord">
          <ac:chgData name="Суковатиков Данила Алексеевич" userId="S::dasukovatikov1@chsu.ru::30d05c85-ecf0-4391-b554-0e17f0ed40c9" providerId="AD" clId="Web-{5BD667A7-7FAE-E7F6-50CC-D8DA2DF495BC}" dt="2023-10-25T14:54:56.332" v="18"/>
          <ac:spMkLst>
            <pc:docMk/>
            <pc:sldMk cId="41256306" sldId="272"/>
            <ac:spMk id="6" creationId="{8020C16A-BCE6-45B1-15B5-82F5869B14E3}"/>
          </ac:spMkLst>
        </pc:spChg>
        <pc:spChg chg="del mod">
          <ac:chgData name="Суковатиков Данила Алексеевич" userId="S::dasukovatikov1@chsu.ru::30d05c85-ecf0-4391-b554-0e17f0ed40c9" providerId="AD" clId="Web-{5BD667A7-7FAE-E7F6-50CC-D8DA2DF495BC}" dt="2023-10-25T14:49:19.774" v="3"/>
          <ac:spMkLst>
            <pc:docMk/>
            <pc:sldMk cId="41256306" sldId="272"/>
            <ac:spMk id="7" creationId="{13D6AAD7-A636-40FB-8654-0A62ED044C93}"/>
          </ac:spMkLst>
        </pc:spChg>
        <pc:picChg chg="add mod">
          <ac:chgData name="Суковатиков Данила Алексеевич" userId="S::dasukovatikov1@chsu.ru::30d05c85-ecf0-4391-b554-0e17f0ed40c9" providerId="AD" clId="Web-{5BD667A7-7FAE-E7F6-50CC-D8DA2DF495BC}" dt="2023-10-25T14:57:34.041" v="42" actId="1076"/>
          <ac:picMkLst>
            <pc:docMk/>
            <pc:sldMk cId="41256306" sldId="272"/>
            <ac:picMk id="2" creationId="{3573BAD0-E70B-E158-6E7D-095D6FBC889C}"/>
          </ac:picMkLst>
        </pc:picChg>
        <pc:picChg chg="add mod">
          <ac:chgData name="Суковатиков Данила Алексеевич" userId="S::dasukovatikov1@chsu.ru::30d05c85-ecf0-4391-b554-0e17f0ed40c9" providerId="AD" clId="Web-{5BD667A7-7FAE-E7F6-50CC-D8DA2DF495BC}" dt="2023-10-25T14:57:36.900" v="43" actId="1076"/>
          <ac:picMkLst>
            <pc:docMk/>
            <pc:sldMk cId="41256306" sldId="272"/>
            <ac:picMk id="8" creationId="{92AA89FC-B40B-8794-1562-FA8EC20526A3}"/>
          </ac:picMkLst>
        </pc:picChg>
        <pc:picChg chg="add mod">
          <ac:chgData name="Суковатиков Данила Алексеевич" userId="S::dasukovatikov1@chsu.ru::30d05c85-ecf0-4391-b554-0e17f0ed40c9" providerId="AD" clId="Web-{5BD667A7-7FAE-E7F6-50CC-D8DA2DF495BC}" dt="2023-10-25T14:57:32.228" v="41" actId="1076"/>
          <ac:picMkLst>
            <pc:docMk/>
            <pc:sldMk cId="41256306" sldId="272"/>
            <ac:picMk id="9" creationId="{68447912-81A7-999A-C373-B8DEF0811F6A}"/>
          </ac:picMkLst>
        </pc:picChg>
        <pc:picChg chg="mod">
          <ac:chgData name="Суковатиков Данила Алексеевич" userId="S::dasukovatikov1@chsu.ru::30d05c85-ecf0-4391-b554-0e17f0ed40c9" providerId="AD" clId="Web-{5BD667A7-7FAE-E7F6-50CC-D8DA2DF495BC}" dt="2023-10-25T14:55:51.209" v="25" actId="1076"/>
          <ac:picMkLst>
            <pc:docMk/>
            <pc:sldMk cId="41256306" sldId="272"/>
            <ac:picMk id="1026" creationId="{AC8ADC6F-5ED3-4760-BCFF-CFB1BFA49B3F}"/>
          </ac:picMkLst>
        </pc:picChg>
        <pc:picChg chg="mod">
          <ac:chgData name="Суковатиков Данила Алексеевич" userId="S::dasukovatikov1@chsu.ru::30d05c85-ecf0-4391-b554-0e17f0ed40c9" providerId="AD" clId="Web-{5BD667A7-7FAE-E7F6-50CC-D8DA2DF495BC}" dt="2023-10-25T14:56:19.038" v="34" actId="1076"/>
          <ac:picMkLst>
            <pc:docMk/>
            <pc:sldMk cId="41256306" sldId="272"/>
            <ac:picMk id="1028" creationId="{1121AEE8-A708-4FFE-9B3C-8C92D192E83D}"/>
          </ac:picMkLst>
        </pc:picChg>
        <pc:picChg chg="del">
          <ac:chgData name="Суковатиков Данила Алексеевич" userId="S::dasukovatikov1@chsu.ru::30d05c85-ecf0-4391-b554-0e17f0ed40c9" providerId="AD" clId="Web-{5BD667A7-7FAE-E7F6-50CC-D8DA2DF495BC}" dt="2023-10-25T14:49:15.009" v="0"/>
          <ac:picMkLst>
            <pc:docMk/>
            <pc:sldMk cId="41256306" sldId="272"/>
            <ac:picMk id="1030" creationId="{993C878F-CE60-4B54-8524-07BD5F7314F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>
                <a:cs typeface="Times New Roman" pitchFamily="18" charset="0"/>
              </a:rPr>
              <a:t>Разработка проекта приложения к интерактивной карте туриста Череповецкого района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Описание проблемной ситуации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47868" y="1026288"/>
            <a:ext cx="10571907" cy="5378272"/>
          </a:xfrm>
          <a:prstGeom prst="rect">
            <a:avLst/>
          </a:prstGeom>
        </p:spPr>
        <p:txBody>
          <a:bodyPr vert="horz" wrap="square" lIns="117226" tIns="58613" rIns="117226" bIns="58613" rtlCol="0" anchor="t">
            <a:spAutoFit/>
          </a:bodyPr>
          <a:lstStyle/>
          <a:p>
            <a:pPr marL="1905" indent="-1905"/>
            <a:endParaRPr lang="ru-RU">
              <a:solidFill>
                <a:schemeClr val="bg1">
                  <a:lumMod val="50000"/>
                </a:schemeClr>
              </a:solidFill>
              <a:cs typeface="Arial"/>
            </a:endParaRPr>
          </a:p>
          <a:p>
            <a:pPr marL="0" indent="0" algn="just"/>
            <a:r>
              <a:rPr lang="ru-RU" sz="2800">
                <a:latin typeface="Times New Roman"/>
                <a:cs typeface="Times New Roman"/>
              </a:rPr>
              <a:t>Развитие туризма является одной из стратегических задач Череповецкого района, но существует множество ограничивающих факторов, которые тормозят этот процесс</a:t>
            </a:r>
            <a:r>
              <a:rPr lang="ru-RU" sz="2800" i="1">
                <a:latin typeface="Open Sans"/>
              </a:rPr>
              <a:t>.</a:t>
            </a:r>
            <a:r>
              <a:rPr lang="ru-RU" sz="2800">
                <a:latin typeface="Times New Roman"/>
                <a:cs typeface="Times New Roman"/>
              </a:rPr>
              <a:t> Во-первых,  туристический поток не соответствует планируемым показателям, в связи с чем была разработана интерактивная карта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ru-RU" sz="2800">
                <a:latin typeface="Times New Roman"/>
                <a:cs typeface="Times New Roman"/>
              </a:rPr>
              <a:t>туриста.  </a:t>
            </a:r>
            <a:r>
              <a:rPr lang="ru-RU" sz="2800">
                <a:latin typeface="WordVisiCarriageReturn_MSFontService"/>
              </a:rPr>
              <a:t> </a:t>
            </a:r>
            <a:br>
              <a:rPr lang="ru-RU" sz="2800">
                <a:latin typeface="WordVisiCarriageReturn_MSFontService"/>
              </a:rPr>
            </a:br>
            <a:r>
              <a:rPr lang="ru-RU" sz="2800">
                <a:latin typeface="Times New Roman"/>
                <a:cs typeface="Times New Roman"/>
              </a:rPr>
              <a:t>Во-вторых, гости Череповецкого района не обладают полнотой информации о достопримечательностях, музеях, парках, гостиницах, пунктах питания.</a:t>
            </a:r>
          </a:p>
          <a:p>
            <a:pPr marL="0" indent="0" algn="just"/>
            <a:endParaRPr lang="en-US" sz="2800">
              <a:solidFill>
                <a:srgbClr val="002060"/>
              </a:solidFill>
            </a:endParaRPr>
          </a:p>
          <a:p>
            <a:pPr marL="0" indent="0" algn="just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040FF2-9218-4758-BF49-FB0D6D39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Проблема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FF07DB-B676-407B-A1C6-939C693B5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/>
              <a:t>Как помочь туристам и гостям Череповецкого района быстро находить достопримечательности, музеи, парки, гостиницы и пункты питания?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03899B-CF62-418E-B83E-6B9966357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319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Формулировка цели проекта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16148" y="858319"/>
            <a:ext cx="10971372" cy="1611104"/>
          </a:xfrm>
        </p:spPr>
        <p:txBody>
          <a:bodyPr>
            <a:normAutofit/>
          </a:bodyPr>
          <a:lstStyle/>
          <a:p>
            <a:pPr algn="just"/>
            <a:r>
              <a:rPr lang="ru-RU" sz="2600">
                <a:latin typeface="Times New Roman" panose="02020603050405020304" pitchFamily="18" charset="0"/>
              </a:rPr>
              <a:t>Разработать проект приложения к интерактивной карте туриста Череповецкого района к 10.12.2023 г. с целью привлечения большего числа туристов.</a:t>
            </a:r>
            <a:endParaRPr lang="ru-RU" sz="260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616148" y="2262312"/>
            <a:ext cx="10971372" cy="888878"/>
          </a:xfrm>
          <a:prstGeom prst="rect">
            <a:avLst/>
          </a:prstGeom>
        </p:spPr>
        <p:txBody>
          <a:bodyPr vert="horz" lIns="117226" tIns="58613" rIns="117226" bIns="58613" rtlCol="0" anchor="t">
            <a:no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" indent="-1905"/>
            <a:r>
              <a:rPr lang="ru-RU" sz="2600" b="1">
                <a:latin typeface="Times New Roman"/>
                <a:cs typeface="Times New Roman"/>
              </a:rPr>
              <a:t>Количественные и качественные показатели </a:t>
            </a:r>
            <a:endParaRPr lang="ru-RU">
              <a:latin typeface="Times New Roman"/>
              <a:cs typeface="Times New Roman"/>
            </a:endParaRPr>
          </a:p>
          <a:p>
            <a:pPr marL="1905" indent="-1905"/>
            <a:r>
              <a:rPr lang="ru-RU" sz="2600">
                <a:latin typeface="Times New Roman"/>
                <a:cs typeface="Times New Roman"/>
              </a:rPr>
              <a:t>которые будут отражать успешность реализации проекта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3262" y="3426078"/>
            <a:ext cx="5088569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400" fontAlgn="base"/>
            <a:r>
              <a:rPr lang="ru-RU" sz="2400" b="1">
                <a:solidFill>
                  <a:prstClr val="black"/>
                </a:solidFill>
                <a:latin typeface="Times New Roman"/>
                <a:cs typeface="Times New Roman"/>
              </a:rPr>
              <a:t>Качественные:</a:t>
            </a:r>
            <a:endParaRPr lang="en-US" sz="2400" b="1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400">
                <a:solidFill>
                  <a:srgbClr val="000000"/>
                </a:solidFill>
                <a:latin typeface="Times New Roman"/>
                <a:cs typeface="Times New Roman"/>
              </a:rPr>
              <a:t>Отзывы от пользователей – 4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400">
                <a:solidFill>
                  <a:srgbClr val="000000"/>
                </a:solidFill>
                <a:latin typeface="Times New Roman"/>
                <a:cs typeface="Times New Roman"/>
              </a:rPr>
              <a:t>Средняя рейтинговая оценка – 4 </a:t>
            </a:r>
          </a:p>
          <a:p>
            <a:pPr fontAlgn="base"/>
            <a:endParaRPr lang="ru-RU" sz="2400" b="1">
              <a:solidFill>
                <a:prstClr val="black"/>
              </a:solidFill>
              <a:latin typeface="Times New Roman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6148" y="3383206"/>
            <a:ext cx="5054279" cy="29238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400" fontAlgn="base"/>
            <a:r>
              <a:rPr lang="ru-RU" sz="2400" b="1">
                <a:solidFill>
                  <a:prstClr val="black"/>
                </a:solidFill>
                <a:latin typeface="Times New Roman"/>
                <a:cs typeface="Times New Roman"/>
              </a:rPr>
              <a:t>Количественные:</a:t>
            </a:r>
            <a:endParaRPr lang="en-US" sz="2400" b="1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2400">
                <a:solidFill>
                  <a:srgbClr val="000000"/>
                </a:solidFill>
                <a:latin typeface="Times New Roman"/>
                <a:cs typeface="Times New Roman"/>
              </a:rPr>
              <a:t>Количество скачиваний приложения за год – 15 000 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ru-RU" sz="2400">
                <a:solidFill>
                  <a:srgbClr val="000000"/>
                </a:solidFill>
                <a:latin typeface="Times New Roman"/>
                <a:cs typeface="Times New Roman"/>
              </a:rPr>
              <a:t>Посещаемость культурных мероприятий вырастет на 56% 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ru-RU" sz="2400">
                <a:solidFill>
                  <a:srgbClr val="000000"/>
                </a:solidFill>
                <a:latin typeface="Times New Roman"/>
                <a:cs typeface="Times New Roman"/>
              </a:rPr>
              <a:t>Посещаемость музеев вырастет на 28% 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Демонстрация продукта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7" t="281" r="22785" b="-281"/>
          <a:stretch/>
        </p:blipFill>
        <p:spPr bwMode="auto">
          <a:xfrm>
            <a:off x="7871000" y="2820633"/>
            <a:ext cx="3959280" cy="334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A86409-F7A5-90B5-7804-513FD7C7A3B5}"/>
              </a:ext>
            </a:extLst>
          </p:cNvPr>
          <p:cNvSpPr txBox="1"/>
          <p:nvPr/>
        </p:nvSpPr>
        <p:spPr>
          <a:xfrm>
            <a:off x="469560" y="1059243"/>
            <a:ext cx="7251209" cy="55861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700">
                <a:latin typeface="Times New Roman"/>
                <a:cs typeface="Times New Roman"/>
              </a:rPr>
              <a:t>Приложение интерактивной карты туриста Череповецкого района облегчит гражданам поиск различной информации о нашем районе и предоставит актуальную информацию.  </a:t>
            </a:r>
          </a:p>
          <a:p>
            <a:pPr algn="just"/>
            <a:r>
              <a:rPr lang="ru-RU" sz="1700">
                <a:latin typeface="Times New Roman"/>
                <a:cs typeface="Times New Roman"/>
              </a:rPr>
              <a:t>Если нет времени планировать путешествие или вы не знаете, что посмотреть в новом для себя месте, то в нашем приложении вы сможете легко найти достопримечательности, кафе, магазины, отследить проводимые мероприятия, отсортировать их по популярности или по расстоянию от заданной точки.  </a:t>
            </a:r>
          </a:p>
          <a:p>
            <a:pPr algn="just"/>
            <a:r>
              <a:rPr lang="ru-RU" sz="1700">
                <a:latin typeface="Times New Roman"/>
                <a:cs typeface="Times New Roman"/>
              </a:rPr>
              <a:t>С помощью приложения вы сможете забронировать отель или хостел, купить билеты в музей и узнать о нем самую важную информацию, оплатить услуги экскурсовода и выбрать ресторан для обеда поблизости.  </a:t>
            </a:r>
          </a:p>
          <a:p>
            <a:pPr algn="just"/>
            <a:r>
              <a:rPr lang="ru-RU" sz="1700">
                <a:latin typeface="Times New Roman"/>
                <a:cs typeface="Times New Roman"/>
              </a:rPr>
              <a:t>Отдельной регистрации в приложении не требуется: вход выполняется с помощью Google-аккаунта, Яндекс </a:t>
            </a:r>
            <a:r>
              <a:rPr lang="en-US" sz="1700">
                <a:latin typeface="Times New Roman"/>
                <a:cs typeface="Times New Roman"/>
              </a:rPr>
              <a:t>ID</a:t>
            </a:r>
            <a:r>
              <a:rPr lang="ru-RU" sz="1700">
                <a:latin typeface="Times New Roman"/>
                <a:cs typeface="Times New Roman"/>
              </a:rPr>
              <a:t>, через </a:t>
            </a:r>
            <a:r>
              <a:rPr lang="ru-RU" sz="1700" err="1">
                <a:latin typeface="Times New Roman"/>
                <a:cs typeface="Times New Roman"/>
              </a:rPr>
              <a:t>Вконтакте</a:t>
            </a:r>
            <a:r>
              <a:rPr lang="ru-RU" sz="1700">
                <a:latin typeface="Times New Roman"/>
                <a:cs typeface="Times New Roman"/>
              </a:rPr>
              <a:t> или по номеру телефона. Все ваши билеты и покупки будут храниться в личном кабинете, поэтому можно не переживать, что вы что-то потеряете или забудете. </a:t>
            </a:r>
          </a:p>
          <a:p>
            <a:pPr algn="just"/>
            <a:r>
              <a:rPr lang="ru-RU" sz="1700">
                <a:latin typeface="Times New Roman"/>
                <a:cs typeface="Times New Roman"/>
              </a:rPr>
              <a:t>В уличных турах используется </a:t>
            </a:r>
            <a:r>
              <a:rPr lang="en-US" sz="1700">
                <a:latin typeface="Times New Roman"/>
                <a:cs typeface="Times New Roman"/>
              </a:rPr>
              <a:t>GPS</a:t>
            </a:r>
            <a:r>
              <a:rPr lang="ru-RU" sz="1700">
                <a:latin typeface="Times New Roman"/>
                <a:cs typeface="Times New Roman"/>
              </a:rPr>
              <a:t> - навигация, поэтому приложение предложит вам маршрут по достопримечательностям, расположенным максимально близко от вас. Аудиозапись включается автоматически, когда вы приближаетесь к соответствующей точке на карте. Звук воспроизводится в фоновом режиме, поэтому вы сможете одновременно слушать аудиогид и фотографировать или, например, просматривать карту.  </a:t>
            </a:r>
          </a:p>
        </p:txBody>
      </p:sp>
      <p:pic>
        <p:nvPicPr>
          <p:cNvPr id="4" name="Рисунок 3" descr="Изображение выглядит как текст, снимок экрана, Шрифт">
            <a:extLst>
              <a:ext uri="{FF2B5EF4-FFF2-40B4-BE49-F238E27FC236}">
                <a16:creationId xmlns:a16="http://schemas.microsoft.com/office/drawing/2014/main" id="{21642ADC-C50F-A09F-603F-60164602B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669" y="1429876"/>
            <a:ext cx="3965472" cy="9543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67080" y="877319"/>
            <a:ext cx="10864399" cy="1688350"/>
          </a:xfrm>
        </p:spPr>
        <p:txBody>
          <a:bodyPr vert="horz" lIns="117226" tIns="58613" rIns="117226" bIns="58613" rtlCol="0" anchor="t">
            <a:normAutofit/>
          </a:bodyPr>
          <a:lstStyle/>
          <a:p>
            <a:pPr marL="1905" indent="-1905"/>
            <a:r>
              <a:rPr lang="ru-RU" sz="1600">
                <a:solidFill>
                  <a:srgbClr val="000000"/>
                </a:solidFill>
                <a:latin typeface="Times New Roman"/>
                <a:cs typeface="Times New Roman"/>
              </a:rPr>
              <a:t>Мобильное приложение- Карта туриста Казани и Республики Татарстан. Оно состоит из четырёх модулей: “Главная”, “Финансы”, “Куда сходить” и “Справочник”. На “Главной” представлены аудио и видео экскурсии, ближайшие события и рекомендации к посещению. На вкладке “Финансы” предлагают выпустить виртуальную банковскую карту туриста. В разделе “Куда сходить” мы видим категории мест для посещения, рекомендации по ним и демонстрация их на карте. Такие как: Кафе и рестораны, места интереса, культура, шоппинг, развлечения. В “Справочнике” представлены разделы c полезной для туриста информацией с подробными примерами внутри.</a:t>
            </a:r>
            <a:endParaRPr lang="ru-RU" sz="1600">
              <a:latin typeface="Times New Roman"/>
              <a:cs typeface="Times New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существующих решений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C8ADC6F-5ED3-4760-BCFF-CFB1BFA49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40" y="2491958"/>
            <a:ext cx="2130038" cy="416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121AEE8-A708-4FFE-9B3C-8C92D192E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627" y="2492321"/>
            <a:ext cx="2236867" cy="416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 descr="Изображение выглядит как текст, карта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573BAD0-E70B-E158-6E7D-095D6FBC8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948" y="2490151"/>
            <a:ext cx="2072081" cy="41148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92AA89FC-B40B-8794-1562-FA8EC2052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537" y="2490151"/>
            <a:ext cx="2087506" cy="4114800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нимок экрана, Веб-сайт, Реклама в Интернете&#10;&#10;Автоматически созданное описание">
            <a:extLst>
              <a:ext uri="{FF2B5EF4-FFF2-40B4-BE49-F238E27FC236}">
                <a16:creationId xmlns:a16="http://schemas.microsoft.com/office/drawing/2014/main" id="{68447912-81A7-999A-C373-B8DEF0811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2843" y="2490151"/>
            <a:ext cx="208236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085E452-0531-1587-3613-5F04397A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Уровень готовности продукта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0CE42F-332A-A43C-A893-FB664D01B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cxnSp>
        <p:nvCxnSpPr>
          <p:cNvPr id="25" name="Прямая соединительная линия 24"/>
          <p:cNvCxnSpPr>
            <a:cxnSpLocks/>
          </p:cNvCxnSpPr>
          <p:nvPr/>
        </p:nvCxnSpPr>
        <p:spPr>
          <a:xfrm>
            <a:off x="8551564" y="1504709"/>
            <a:ext cx="29135" cy="4182806"/>
          </a:xfrm>
          <a:prstGeom prst="line">
            <a:avLst/>
          </a:prstGeom>
          <a:ln cap="sq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349671" y="1625268"/>
            <a:ext cx="40974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Изучение интерактивной карты туриста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381" y="1727867"/>
            <a:ext cx="470496" cy="4704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49672" y="3160315"/>
            <a:ext cx="39056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Разработка проекта приложения 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471" y="4220829"/>
            <a:ext cx="470496" cy="4704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349671" y="2597358"/>
            <a:ext cx="314829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Встреча с заказчиком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471" y="2568748"/>
            <a:ext cx="470496" cy="47049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22663" y="4102098"/>
            <a:ext cx="443108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Оценка рисков и мероприятия </a:t>
            </a:r>
          </a:p>
          <a:p>
            <a:r>
              <a:rPr lang="ru-RU"/>
              <a:t>по их ликвидации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381" y="3320426"/>
            <a:ext cx="470496" cy="4704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49671" y="5109459"/>
            <a:ext cx="238866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Защита проекта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471" y="5085239"/>
            <a:ext cx="470496" cy="47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28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График разработки проекта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B7716AA-CD07-4BEF-A314-566B6DE6A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1200" y="2422030"/>
            <a:ext cx="121904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659B5F6-19F7-4588-4223-14D2B0C4F6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107308"/>
              </p:ext>
            </p:extLst>
          </p:nvPr>
        </p:nvGraphicFramePr>
        <p:xfrm>
          <a:off x="450695" y="1216692"/>
          <a:ext cx="11298410" cy="48955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3666">
                  <a:extLst>
                    <a:ext uri="{9D8B030D-6E8A-4147-A177-3AD203B41FA5}">
                      <a16:colId xmlns:a16="http://schemas.microsoft.com/office/drawing/2014/main" val="3337451307"/>
                    </a:ext>
                  </a:extLst>
                </a:gridCol>
                <a:gridCol w="2865851">
                  <a:extLst>
                    <a:ext uri="{9D8B030D-6E8A-4147-A177-3AD203B41FA5}">
                      <a16:colId xmlns:a16="http://schemas.microsoft.com/office/drawing/2014/main" val="1160128008"/>
                    </a:ext>
                  </a:extLst>
                </a:gridCol>
                <a:gridCol w="1959535">
                  <a:extLst>
                    <a:ext uri="{9D8B030D-6E8A-4147-A177-3AD203B41FA5}">
                      <a16:colId xmlns:a16="http://schemas.microsoft.com/office/drawing/2014/main" val="3714437019"/>
                    </a:ext>
                  </a:extLst>
                </a:gridCol>
                <a:gridCol w="2831949">
                  <a:extLst>
                    <a:ext uri="{9D8B030D-6E8A-4147-A177-3AD203B41FA5}">
                      <a16:colId xmlns:a16="http://schemas.microsoft.com/office/drawing/2014/main" val="3217555313"/>
                    </a:ext>
                  </a:extLst>
                </a:gridCol>
                <a:gridCol w="3157409">
                  <a:extLst>
                    <a:ext uri="{9D8B030D-6E8A-4147-A177-3AD203B41FA5}">
                      <a16:colId xmlns:a16="http://schemas.microsoft.com/office/drawing/2014/main" val="2357199502"/>
                    </a:ext>
                  </a:extLst>
                </a:gridCol>
              </a:tblGrid>
              <a:tr h="108943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№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Этапы проекта /конкретные мероприятия, детализирующие этапы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Times New Roman"/>
                        </a:rPr>
                        <a:t>C</a:t>
                      </a:r>
                      <a:r>
                        <a:rPr lang="ru-RU" sz="1400">
                          <a:effectLst/>
                          <a:latin typeface="Times New Roman"/>
                        </a:rPr>
                        <a:t>рок выполнения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Участники проекта </a:t>
                      </a:r>
                      <a:endParaRPr lang="ru-RU">
                        <a:effectLst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(О – ответственный / </a:t>
                      </a:r>
                      <a:endParaRPr lang="ru-RU">
                        <a:effectLst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У – участники)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Результат</a:t>
                      </a:r>
                      <a:endParaRPr lang="ru-RU">
                        <a:effectLst/>
                        <a:latin typeface="Times New Roman"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(количественный результат реализации)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59812"/>
                  </a:ext>
                </a:extLst>
              </a:tr>
              <a:tr h="413708"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Этап 1. Этап инициации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06.09.2023 – 30.09.2023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246876"/>
                  </a:ext>
                </a:extLst>
              </a:tr>
              <a:tr h="144798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1.1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Изучение интерактивной карты туриста Череповецкого района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06.09.2023 – 09.09.2023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О – Аверьянов Алексей,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Суковатиков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Данила;</a:t>
                      </a:r>
                      <a:endParaRPr lang="ru-RU">
                        <a:effectLst/>
                        <a:latin typeface="Times New Roman"/>
                      </a:endParaRPr>
                    </a:p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У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Луц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Дарина, Петухова Кристина, Салтыков Тимур, Рогулин Сергей,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Леготин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Александр,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Ремеслов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Егор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Изучена интерактивная карта Череповецкого района, для которой необходимо создание приложения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5981765"/>
                  </a:ext>
                </a:extLst>
              </a:tr>
              <a:tr h="730886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1.2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Изучение опыта создания подобных приложений в других регионах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15.09.2023 – 28.09.2023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О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Суковатиков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Данила;</a:t>
                      </a:r>
                      <a:endParaRPr lang="ru-RU">
                        <a:effectLst/>
                        <a:latin typeface="Times New Roman"/>
                      </a:endParaRPr>
                    </a:p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У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Леготин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Александр,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Ремеслов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Егор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Просмотрены подобные приложения других регионов, выявлены их плюсы и минусы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136562"/>
                  </a:ext>
                </a:extLst>
              </a:tr>
              <a:tr h="48266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1.3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Встреча с заказчиком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25.09.2023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О – Аверьянов Алексей;</a:t>
                      </a:r>
                      <a:b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</a:b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У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Суковатиков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Данила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Обсудили пожелания и требования заказчика по проекту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561370"/>
                  </a:ext>
                </a:extLst>
              </a:tr>
              <a:tr h="730886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1.4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Анализ туристической сферы Череповецкого района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15.09.2023 – 30.09.2023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О – Рогулин Сергей;</a:t>
                      </a:r>
                      <a:b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</a:b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У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Луц</a:t>
                      </a:r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 Дарина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 panose="020F0502020204030204" pitchFamily="34" charset="0"/>
                        </a:rPr>
                        <a:t>Проанализирован план развития туристической сферы Череповецкого района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86710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544BD28-AC2F-7626-45EC-99728E9A7F8B}"/>
              </a:ext>
            </a:extLst>
          </p:cNvPr>
          <p:cNvSpPr txBox="1"/>
          <p:nvPr/>
        </p:nvSpPr>
        <p:spPr>
          <a:xfrm>
            <a:off x="4723606" y="3201194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280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cs typeface="Calibri"/>
              </a:rPr>
              <a:t>График разработки проекта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B7716AA-CD07-4BEF-A314-566B6DE6A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1200" y="2422030"/>
            <a:ext cx="121904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E93121B-C311-67DF-D311-8FB496E13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308191"/>
              </p:ext>
            </p:extLst>
          </p:nvPr>
        </p:nvGraphicFramePr>
        <p:xfrm>
          <a:off x="335419" y="985934"/>
          <a:ext cx="11455476" cy="51810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0391">
                  <a:extLst>
                    <a:ext uri="{9D8B030D-6E8A-4147-A177-3AD203B41FA5}">
                      <a16:colId xmlns:a16="http://schemas.microsoft.com/office/drawing/2014/main" val="2228594919"/>
                    </a:ext>
                  </a:extLst>
                </a:gridCol>
                <a:gridCol w="2905691">
                  <a:extLst>
                    <a:ext uri="{9D8B030D-6E8A-4147-A177-3AD203B41FA5}">
                      <a16:colId xmlns:a16="http://schemas.microsoft.com/office/drawing/2014/main" val="2248095163"/>
                    </a:ext>
                  </a:extLst>
                </a:gridCol>
                <a:gridCol w="1986776">
                  <a:extLst>
                    <a:ext uri="{9D8B030D-6E8A-4147-A177-3AD203B41FA5}">
                      <a16:colId xmlns:a16="http://schemas.microsoft.com/office/drawing/2014/main" val="3938248169"/>
                    </a:ext>
                  </a:extLst>
                </a:gridCol>
                <a:gridCol w="2871317">
                  <a:extLst>
                    <a:ext uri="{9D8B030D-6E8A-4147-A177-3AD203B41FA5}">
                      <a16:colId xmlns:a16="http://schemas.microsoft.com/office/drawing/2014/main" val="1550401262"/>
                    </a:ext>
                  </a:extLst>
                </a:gridCol>
                <a:gridCol w="3201301">
                  <a:extLst>
                    <a:ext uri="{9D8B030D-6E8A-4147-A177-3AD203B41FA5}">
                      <a16:colId xmlns:a16="http://schemas.microsoft.com/office/drawing/2014/main" val="3336534322"/>
                    </a:ext>
                  </a:extLst>
                </a:gridCol>
              </a:tblGrid>
              <a:tr h="1343238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№ </a:t>
                      </a:r>
                      <a:endParaRPr lang="ru-RU">
                        <a:effectLst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Этапы проекта /конкретные мероприятия, детализирующие этапы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Times New Roman"/>
                        </a:rPr>
                        <a:t>C</a:t>
                      </a:r>
                      <a:r>
                        <a:rPr lang="ru-RU" sz="1400">
                          <a:effectLst/>
                          <a:latin typeface="Times New Roman"/>
                        </a:rPr>
                        <a:t>рок выполнения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Участники проекта </a:t>
                      </a:r>
                      <a:endParaRPr lang="ru-RU">
                        <a:effectLst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(О – ответственный / </a:t>
                      </a:r>
                      <a:endParaRPr lang="ru-RU">
                        <a:effectLst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У – участники)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Результат</a:t>
                      </a:r>
                      <a:endParaRPr lang="ru-RU">
                        <a:effectLst/>
                        <a:latin typeface="Times New Roman"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</a:rPr>
                        <a:t>(количественный результат реализации)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02117"/>
                  </a:ext>
                </a:extLst>
              </a:tr>
              <a:tr h="590435"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Этап 2. Планирование работ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01.10.2023 – 03.11.2023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803461"/>
                  </a:ext>
                </a:extLst>
              </a:tr>
              <a:tr h="59043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2.1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Составление технического задания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01.10.2023 – 07.10.2023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О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/>
                        </a:rPr>
                        <a:t>Ремеслов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 Егор;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У - Рогулин Сергей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Специфика и детали работы приложения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7964"/>
                  </a:ext>
                </a:extLst>
              </a:tr>
              <a:tr h="885653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2.2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Проведение опроса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06.10.2023 – 16.10.2023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О – Аверьянов Алексей;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У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/>
                        </a:rPr>
                        <a:t>Леготин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 Александр,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/>
                        </a:rPr>
                        <a:t>Луц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 Дарина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Проведен опрос для оценки востребованности приложения среди различных возрастных групп </a:t>
                      </a:r>
                      <a:endParaRPr lang="ru-RU">
                        <a:effectLst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946050"/>
                  </a:ext>
                </a:extLst>
              </a:tr>
              <a:tr h="11808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2.3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Сбор дополнительной информации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20.10.2023 – 30.10.2023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О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/>
                        </a:rPr>
                        <a:t>Суковатиков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 Данила;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У – </a:t>
                      </a:r>
                      <a:r>
                        <a:rPr lang="ru-RU" sz="1400" err="1">
                          <a:effectLst/>
                          <a:latin typeface="Times New Roman"/>
                          <a:ea typeface="Calibri"/>
                        </a:rPr>
                        <a:t>Луц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 Дарина, Петухова Кристина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Собрана актуальная информация о мероприятиях, режиме работы и местоположении музеев, выставок, кафе, гостиниц Череповецкого района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692182"/>
                  </a:ext>
                </a:extLst>
              </a:tr>
              <a:tr h="59043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2.4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Предварительная оценка себестоимости приложения</a:t>
                      </a:r>
                      <a:endParaRPr lang="ru-RU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28.10.2023 – 03.11.2023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О – Салтыков Тимур;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У – Петухова Кристина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Подсчитаны все расходы на реализацию проекта</a:t>
                      </a:r>
                      <a:endParaRPr lang="ru-RU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2352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EB82E23-0FF1-F273-8CDA-4D9DD716D23D}"/>
              </a:ext>
            </a:extLst>
          </p:cNvPr>
          <p:cNvSpPr txBox="1"/>
          <p:nvPr/>
        </p:nvSpPr>
        <p:spPr>
          <a:xfrm>
            <a:off x="4723606" y="3201194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54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График разработки проекта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B7716AA-CD07-4BEF-A314-566B6DE6A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1200" y="2422030"/>
            <a:ext cx="121904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44BD28-AC2F-7626-45EC-99728E9A7F8B}"/>
              </a:ext>
            </a:extLst>
          </p:cNvPr>
          <p:cNvSpPr txBox="1"/>
          <p:nvPr/>
        </p:nvSpPr>
        <p:spPr>
          <a:xfrm>
            <a:off x="4723606" y="3201194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742F66-88DD-E977-E9B3-3CF138B810CC}"/>
              </a:ext>
            </a:extLst>
          </p:cNvPr>
          <p:cNvSpPr txBox="1"/>
          <p:nvPr/>
        </p:nvSpPr>
        <p:spPr>
          <a:xfrm>
            <a:off x="4723606" y="3201194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C5E1C3F4-5824-4EA2-A97C-ED05A4840D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7951337"/>
              </p:ext>
            </p:extLst>
          </p:nvPr>
        </p:nvGraphicFramePr>
        <p:xfrm>
          <a:off x="609600" y="982663"/>
          <a:ext cx="11075915" cy="54052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4143">
                  <a:extLst>
                    <a:ext uri="{9D8B030D-6E8A-4147-A177-3AD203B41FA5}">
                      <a16:colId xmlns:a16="http://schemas.microsoft.com/office/drawing/2014/main" val="1378597980"/>
                    </a:ext>
                  </a:extLst>
                </a:gridCol>
                <a:gridCol w="2809415">
                  <a:extLst>
                    <a:ext uri="{9D8B030D-6E8A-4147-A177-3AD203B41FA5}">
                      <a16:colId xmlns:a16="http://schemas.microsoft.com/office/drawing/2014/main" val="3071130427"/>
                    </a:ext>
                  </a:extLst>
                </a:gridCol>
                <a:gridCol w="1920947">
                  <a:extLst>
                    <a:ext uri="{9D8B030D-6E8A-4147-A177-3AD203B41FA5}">
                      <a16:colId xmlns:a16="http://schemas.microsoft.com/office/drawing/2014/main" val="519673874"/>
                    </a:ext>
                  </a:extLst>
                </a:gridCol>
                <a:gridCol w="2776179">
                  <a:extLst>
                    <a:ext uri="{9D8B030D-6E8A-4147-A177-3AD203B41FA5}">
                      <a16:colId xmlns:a16="http://schemas.microsoft.com/office/drawing/2014/main" val="1464294480"/>
                    </a:ext>
                  </a:extLst>
                </a:gridCol>
                <a:gridCol w="3095231">
                  <a:extLst>
                    <a:ext uri="{9D8B030D-6E8A-4147-A177-3AD203B41FA5}">
                      <a16:colId xmlns:a16="http://schemas.microsoft.com/office/drawing/2014/main" val="2950897208"/>
                    </a:ext>
                  </a:extLst>
                </a:gridCol>
              </a:tblGrid>
              <a:tr h="101761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№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</a:rPr>
                        <a:t>Этапы проекта /конкретные мероприятия, детализирующие этапы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</a:rPr>
                        <a:t>рок выполнения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</a:rPr>
                        <a:t>Участники проекта </a:t>
                      </a:r>
                      <a:endParaRPr lang="ru-RU">
                        <a:effectLst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</a:rPr>
                        <a:t>(О – ответственный / </a:t>
                      </a:r>
                      <a:endParaRPr lang="ru-RU">
                        <a:effectLst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</a:rPr>
                        <a:t>У – участники)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</a:rPr>
                        <a:t>Результат</a:t>
                      </a:r>
                      <a:endParaRPr lang="ru-RU">
                        <a:effectLst/>
                      </a:endParaRP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</a:rPr>
                        <a:t>(количественный результат реализации)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276757"/>
                  </a:ext>
                </a:extLst>
              </a:tr>
              <a:tr h="449336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Этап  3. Разработка продукта проекта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01.11.2023 – 05.12.2023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6705600"/>
                  </a:ext>
                </a:extLst>
              </a:tr>
              <a:tr h="911888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3.1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Оценка рисков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01.11.2023- 07.11.2023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 – Рогулин Сергей;</a:t>
                      </a:r>
                      <a:endParaRPr lang="ru-RU">
                        <a:effectLst/>
                      </a:endParaRP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 – Салтыков Тимур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Выявлены риски, с которыми можно столкнуться при реализации проекта, а также приняты меры по их предотвращению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4027189"/>
                  </a:ext>
                </a:extLst>
              </a:tr>
              <a:tr h="449336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3.2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Согласование с заказчиком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10.11.2023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 – Аверьянов Алексей;</a:t>
                      </a:r>
                      <a:endParaRPr lang="ru-RU">
                        <a:effectLst/>
                      </a:endParaRP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 – Суковатиков Данила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Представление проекта заказчику, обсуждение ошибок, неточностей 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77442"/>
                  </a:ext>
                </a:extLst>
              </a:tr>
              <a:tr h="674005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3.3 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Исправление выявленных недочетов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13.11.2023 – 05.12.2023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 – Леготин Александр;</a:t>
                      </a:r>
                      <a:endParaRPr lang="ru-RU">
                        <a:effectLst/>
                      </a:endParaRP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 – Луц Дарина; Петухова Кристина; Ремеслов Егор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Исправлены выявленные на предыдущем этапе недочеты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533751"/>
                  </a:ext>
                </a:extLst>
              </a:tr>
              <a:tr h="317178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Этап 4. Завершение проекта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249966"/>
                  </a:ext>
                </a:extLst>
              </a:tr>
              <a:tr h="1585899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4.1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Защита проекта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10.12.2023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 – Аверьянов Алексей, Суковатиков Данила; </a:t>
                      </a:r>
                      <a:endParaRPr lang="ru-RU">
                        <a:effectLst/>
                      </a:endParaRP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 – Луц Дарина, Петухова Кристина, Салтыков Тимур, Рогулин Сергей, Леготин Александр, Ремеслов Егор</a:t>
                      </a:r>
                      <a:endParaRPr lang="ru-RU">
                        <a:effectLst/>
                      </a:endParaRP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Представление и защита итогового проекта по созданию приложения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24436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95D76FD3-8BF8-5456-9E51-865A60EEEF0B}"/>
              </a:ext>
            </a:extLst>
          </p:cNvPr>
          <p:cNvSpPr txBox="1"/>
          <p:nvPr/>
        </p:nvSpPr>
        <p:spPr>
          <a:xfrm>
            <a:off x="4723606" y="3201194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55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Команда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1530" y="1506588"/>
            <a:ext cx="264193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600" err="1"/>
              <a:t>Суковатиков</a:t>
            </a:r>
            <a:r>
              <a:rPr lang="ru-RU" sz="1600"/>
              <a:t> Д.А.</a:t>
            </a:r>
          </a:p>
          <a:p>
            <a:r>
              <a:rPr lang="ru-RU" sz="1600"/>
              <a:t>Лидер команды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92120" y="2853495"/>
            <a:ext cx="156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/>
              <a:t>Рогулин С.М.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88006" y="1506589"/>
            <a:ext cx="2265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/>
              <a:t>Тюлю Г.М. </a:t>
            </a:r>
          </a:p>
          <a:p>
            <a:r>
              <a:rPr lang="ru-RU" sz="1600"/>
              <a:t>преподаватель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29439" y="2853494"/>
            <a:ext cx="179284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600"/>
              <a:t>Аверьянов А.Д.</a:t>
            </a:r>
          </a:p>
          <a:p>
            <a:r>
              <a:rPr lang="ru-RU" sz="1600">
                <a:cs typeface="Arial"/>
              </a:rPr>
              <a:t>Лидер команды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29880" y="2863805"/>
            <a:ext cx="1795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err="1"/>
              <a:t>Ремеслов</a:t>
            </a:r>
            <a:r>
              <a:rPr lang="ru-RU" sz="1600"/>
              <a:t> Е.П.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17241" y="4213632"/>
            <a:ext cx="156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err="1"/>
              <a:t>Леготин</a:t>
            </a:r>
            <a:r>
              <a:rPr lang="ru-RU" sz="1600"/>
              <a:t> А.А.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38462" y="4213632"/>
            <a:ext cx="156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err="1"/>
              <a:t>Луц</a:t>
            </a:r>
            <a:r>
              <a:rPr lang="ru-RU" sz="1600"/>
              <a:t> Д.А.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21080" y="4213630"/>
            <a:ext cx="156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/>
              <a:t>Петухова К.А.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1616" y="5674648"/>
            <a:ext cx="156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/>
              <a:t>Салтыков Т.В.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EDC98C2-E289-4F03-B2FF-91B4BAF93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62" y="2583463"/>
            <a:ext cx="1318354" cy="121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FCC67516-2F65-4972-B150-80A4037AD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893" y="2382765"/>
            <a:ext cx="1566546" cy="141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5FA5F499-FD63-40B4-82E7-681036AF8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30" y="2624102"/>
            <a:ext cx="1408350" cy="121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3F967640-E951-41CD-9F47-FBC481388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52" y="4055136"/>
            <a:ext cx="1322067" cy="121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A4FF745D-B6AF-48F3-AB45-9C5917C68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408" y="4064379"/>
            <a:ext cx="1322067" cy="122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BF3BDA-EB82-4B49-984E-650EEFA30E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3346" y="987429"/>
            <a:ext cx="1868161" cy="16798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BA851B-12FB-4DAE-AC29-FAF1BECFF3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26" y="5401508"/>
            <a:ext cx="1158389" cy="10624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907283-FB37-44ED-8446-3BCB44F8D8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3843" y="3922202"/>
            <a:ext cx="1408350" cy="135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12093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AA1D2893206FE4CAF895B1B84F2F057" ma:contentTypeVersion="5" ma:contentTypeDescription="Создание документа." ma:contentTypeScope="" ma:versionID="b4986f742ecb8f1d9373ce137c0d1384">
  <xsd:schema xmlns:xsd="http://www.w3.org/2001/XMLSchema" xmlns:xs="http://www.w3.org/2001/XMLSchema" xmlns:p="http://schemas.microsoft.com/office/2006/metadata/properties" xmlns:ns2="5e665478-d9dc-42b5-a863-884c786bc125" xmlns:ns3="2202ca3d-28d2-433d-abf3-288a28caec4a" targetNamespace="http://schemas.microsoft.com/office/2006/metadata/properties" ma:root="true" ma:fieldsID="6ed7099e9fc652bb469c9ce1abe6e6e4" ns2:_="" ns3:_="">
    <xsd:import namespace="5e665478-d9dc-42b5-a863-884c786bc125"/>
    <xsd:import namespace="2202ca3d-28d2-433d-abf3-288a28caec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665478-d9dc-42b5-a863-884c786bc1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02ca3d-28d2-433d-abf3-288a28caec4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003879-B085-4E4C-94CE-A9DE644DF56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3EDC8E-AEC5-47D7-9D17-CD047D924AA1}">
  <ds:schemaRefs>
    <ds:schemaRef ds:uri="2202ca3d-28d2-433d-abf3-288a28caec4a"/>
    <ds:schemaRef ds:uri="5e665478-d9dc-42b5-a863-884c786bc12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626D063-78D0-4BFA-9102-EAE50B279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Презентация</vt:lpstr>
      <vt:lpstr>Разработка проекта приложения к интерактивной карте туриста Череповецкого района </vt:lpstr>
      <vt:lpstr>Описание проблемной ситуации</vt:lpstr>
      <vt:lpstr>Проблема</vt:lpstr>
      <vt:lpstr>Формулировка цели проекта</vt:lpstr>
      <vt:lpstr>Демонстрация продукта</vt:lpstr>
      <vt:lpstr>Обзор существующих решений</vt:lpstr>
      <vt:lpstr>Уровень готовности продукта</vt:lpstr>
      <vt:lpstr>График разработки проекта</vt:lpstr>
      <vt:lpstr>График разработки проекта</vt:lpstr>
      <vt:lpstr>График разработки 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revision>1</cp:revision>
  <dcterms:created xsi:type="dcterms:W3CDTF">2022-04-04T12:37:27Z</dcterms:created>
  <dcterms:modified xsi:type="dcterms:W3CDTF">2023-10-25T19:01:00Z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0x0101001AA1D2893206FE4CAF895B1B84F2F057</vt:lpwstr>
  </property>
</Properties>
</file>