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96DBB5-2EF4-4FAC-8CB3-9EFDBE050FE8}" v="359" dt="2025-04-16T18:06:15.673"/>
    <p1510:client id="{A3A3CD0C-F444-439A-9731-E0A9058AF741}" v="115" dt="2025-04-16T14:32:46.2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85031B-D6E0-4A83-B18C-4CA1CF861DC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1328AB-F2B4-4AEE-93F6-641F3BD32AB0}">
      <dgm:prSet phldrT="[Текст]" phldr="0"/>
      <dgm:spPr/>
      <dgm:t>
        <a:bodyPr/>
        <a:lstStyle/>
        <a:p>
          <a:r>
            <a:rPr lang="ru-RU" b="1" dirty="0">
              <a:latin typeface="Times New Roman"/>
              <a:cs typeface="Times New Roman"/>
            </a:rPr>
            <a:t>Пользователи</a:t>
          </a:r>
        </a:p>
      </dgm:t>
    </dgm:pt>
    <dgm:pt modelId="{17DAF497-2654-4CCC-BA03-28C210DE3240}" type="parTrans" cxnId="{FE9C37C7-69BF-44B0-B8D2-C3048C6B0CEA}">
      <dgm:prSet/>
      <dgm:spPr/>
      <dgm:t>
        <a:bodyPr/>
        <a:lstStyle/>
        <a:p>
          <a:endParaRPr lang="ru-RU"/>
        </a:p>
      </dgm:t>
    </dgm:pt>
    <dgm:pt modelId="{FF5B0795-01AA-4BBB-B201-2B69F21772C2}" type="sibTrans" cxnId="{FE9C37C7-69BF-44B0-B8D2-C3048C6B0CEA}">
      <dgm:prSet/>
      <dgm:spPr/>
      <dgm:t>
        <a:bodyPr/>
        <a:lstStyle/>
        <a:p>
          <a:endParaRPr lang="ru-RU"/>
        </a:p>
      </dgm:t>
    </dgm:pt>
    <dgm:pt modelId="{22907586-5517-4C9A-9EC2-AC77D796C76B}">
      <dgm:prSet phldrT="[Текст]" phldr="0"/>
      <dgm:spPr/>
      <dgm:t>
        <a:bodyPr/>
        <a:lstStyle/>
        <a:p>
          <a:pPr rtl="0"/>
          <a:r>
            <a:rPr lang="ru-RU" b="1" dirty="0">
              <a:latin typeface="Times New Roman"/>
              <a:cs typeface="Times New Roman"/>
            </a:rPr>
            <a:t>Спортивные клубы и секции</a:t>
          </a:r>
        </a:p>
      </dgm:t>
    </dgm:pt>
    <dgm:pt modelId="{4B137481-140A-4ED0-8C02-F8AF7ACF3622}" type="parTrans" cxnId="{4CDD66E7-2CD5-43FB-ABEF-13CB4263E1F7}">
      <dgm:prSet/>
      <dgm:spPr/>
      <dgm:t>
        <a:bodyPr/>
        <a:lstStyle/>
        <a:p>
          <a:endParaRPr lang="ru-RU"/>
        </a:p>
      </dgm:t>
    </dgm:pt>
    <dgm:pt modelId="{B89AF531-FADD-479F-AE92-F7A4EDEB065A}" type="sibTrans" cxnId="{4CDD66E7-2CD5-43FB-ABEF-13CB4263E1F7}">
      <dgm:prSet/>
      <dgm:spPr/>
      <dgm:t>
        <a:bodyPr/>
        <a:lstStyle/>
        <a:p>
          <a:endParaRPr lang="ru-RU"/>
        </a:p>
      </dgm:t>
    </dgm:pt>
    <dgm:pt modelId="{3833B301-BA55-4F86-B7CF-9DC9AB59A0DC}">
      <dgm:prSet phldrT="[Текст]" phldr="0"/>
      <dgm:spPr/>
      <dgm:t>
        <a:bodyPr/>
        <a:lstStyle/>
        <a:p>
          <a:pPr rtl="0"/>
          <a:r>
            <a:rPr lang="ru-RU" b="0" dirty="0"/>
            <a:t>Получают приток клиентов</a:t>
          </a:r>
          <a:endParaRPr lang="ru-RU" b="0" dirty="0">
            <a:latin typeface="Times New Roman"/>
            <a:cs typeface="Times New Roman"/>
          </a:endParaRPr>
        </a:p>
      </dgm:t>
    </dgm:pt>
    <dgm:pt modelId="{95A3013C-BF56-40B2-B8FE-2D311FE231F0}" type="parTrans" cxnId="{9D31E0C6-730C-45DC-8A35-CC5D48501F74}">
      <dgm:prSet/>
      <dgm:spPr/>
      <dgm:t>
        <a:bodyPr/>
        <a:lstStyle/>
        <a:p>
          <a:endParaRPr lang="ru-RU"/>
        </a:p>
      </dgm:t>
    </dgm:pt>
    <dgm:pt modelId="{2C96DF12-3B2E-4874-AA6D-745E4ADDE408}" type="sibTrans" cxnId="{9D31E0C6-730C-45DC-8A35-CC5D48501F74}">
      <dgm:prSet/>
      <dgm:spPr/>
      <dgm:t>
        <a:bodyPr/>
        <a:lstStyle/>
        <a:p>
          <a:endParaRPr lang="ru-RU"/>
        </a:p>
      </dgm:t>
    </dgm:pt>
    <dgm:pt modelId="{C5F41D4A-CA62-475D-A028-237E8DB12A1C}">
      <dgm:prSet phldr="0"/>
      <dgm:spPr/>
      <dgm:t>
        <a:bodyPr/>
        <a:lstStyle/>
        <a:p>
          <a:pPr rtl="0"/>
          <a:r>
            <a:rPr lang="ru-RU" b="0" dirty="0"/>
            <a:t>Жители региона, спортсмены, родители</a:t>
          </a:r>
          <a:endParaRPr lang="ru-RU" b="0" dirty="0">
            <a:latin typeface="Times New Roman"/>
            <a:cs typeface="Times New Roman"/>
          </a:endParaRPr>
        </a:p>
      </dgm:t>
    </dgm:pt>
    <dgm:pt modelId="{5A5B0F8F-F65A-4473-B4CD-BF02459E083A}" type="parTrans" cxnId="{4C13EFDE-10CF-4950-AE4E-09D85254AD91}">
      <dgm:prSet/>
      <dgm:spPr/>
    </dgm:pt>
    <dgm:pt modelId="{03B6B557-826D-455B-8C35-9576D434502B}" type="sibTrans" cxnId="{4C13EFDE-10CF-4950-AE4E-09D85254AD91}">
      <dgm:prSet/>
      <dgm:spPr/>
    </dgm:pt>
    <dgm:pt modelId="{DBE0C388-87D6-4895-80A0-7D1811472CC1}">
      <dgm:prSet phldr="0"/>
      <dgm:spPr/>
      <dgm:t>
        <a:bodyPr/>
        <a:lstStyle/>
        <a:p>
          <a:pPr rtl="0"/>
          <a:r>
            <a:rPr lang="ru-RU" b="1" dirty="0">
              <a:latin typeface="Times New Roman"/>
              <a:cs typeface="Times New Roman"/>
            </a:rPr>
            <a:t>Тренеры и инструкторы</a:t>
          </a:r>
        </a:p>
      </dgm:t>
    </dgm:pt>
    <dgm:pt modelId="{FFAA7BEE-A732-402A-96E2-F1A573B1068A}" type="parTrans" cxnId="{F35D2A1C-277D-445D-8B6A-045EB94C4D82}">
      <dgm:prSet/>
      <dgm:spPr/>
    </dgm:pt>
    <dgm:pt modelId="{A9186317-A3DC-4229-8FCC-C53321F45F24}" type="sibTrans" cxnId="{F35D2A1C-277D-445D-8B6A-045EB94C4D82}">
      <dgm:prSet/>
      <dgm:spPr/>
    </dgm:pt>
    <dgm:pt modelId="{EA579A67-200A-4D25-824B-3BDC2AEBEE84}">
      <dgm:prSet phldr="0"/>
      <dgm:spPr/>
      <dgm:t>
        <a:bodyPr/>
        <a:lstStyle/>
        <a:p>
          <a:r>
            <a:rPr lang="ru-RU" b="1" dirty="0">
              <a:latin typeface="Times New Roman"/>
              <a:cs typeface="Times New Roman"/>
            </a:rPr>
            <a:t>Муниципалитеты</a:t>
          </a:r>
        </a:p>
      </dgm:t>
    </dgm:pt>
    <dgm:pt modelId="{5E516463-E08F-4F06-9EA4-B5CC3B0F9059}" type="parTrans" cxnId="{30BFA04F-59C1-4FEB-A9B4-068DF23831F6}">
      <dgm:prSet/>
      <dgm:spPr/>
    </dgm:pt>
    <dgm:pt modelId="{B81B93A0-A299-4F79-84F6-92A9E48CF7B9}" type="sibTrans" cxnId="{30BFA04F-59C1-4FEB-A9B4-068DF23831F6}">
      <dgm:prSet/>
      <dgm:spPr/>
    </dgm:pt>
    <dgm:pt modelId="{0E377EEA-91E4-48EE-8124-EB10CFDECD92}">
      <dgm:prSet phldr="0"/>
      <dgm:spPr/>
      <dgm:t>
        <a:bodyPr/>
        <a:lstStyle/>
        <a:p>
          <a:r>
            <a:rPr lang="ru-RU" b="1" dirty="0">
              <a:latin typeface="Times New Roman"/>
              <a:cs typeface="Times New Roman"/>
            </a:rPr>
            <a:t>Бизнес-партнёры</a:t>
          </a:r>
        </a:p>
      </dgm:t>
    </dgm:pt>
    <dgm:pt modelId="{F22D4D90-831C-471C-8F85-8634FC1FD62E}" type="parTrans" cxnId="{9022E91D-384D-432D-AA29-1328A0AADAE7}">
      <dgm:prSet/>
      <dgm:spPr/>
    </dgm:pt>
    <dgm:pt modelId="{B5993090-FE62-4F1C-9522-767861E675D2}" type="sibTrans" cxnId="{9022E91D-384D-432D-AA29-1328A0AADAE7}">
      <dgm:prSet/>
      <dgm:spPr/>
    </dgm:pt>
    <dgm:pt modelId="{26971386-61A8-49FF-9525-3E614005C770}">
      <dgm:prSet phldr="0"/>
      <dgm:spPr/>
      <dgm:t>
        <a:bodyPr/>
        <a:lstStyle/>
        <a:p>
          <a:pPr rtl="0"/>
          <a:r>
            <a:rPr lang="ru-RU" b="1" dirty="0">
              <a:latin typeface="Times New Roman"/>
              <a:cs typeface="Times New Roman"/>
            </a:rPr>
            <a:t>Разработчики и команда проекта</a:t>
          </a:r>
        </a:p>
      </dgm:t>
    </dgm:pt>
    <dgm:pt modelId="{A0469F43-6D7F-4B8D-8C85-01C57DA88410}" type="parTrans" cxnId="{70AB34DF-4031-44F6-8544-01D01EAF660C}">
      <dgm:prSet/>
      <dgm:spPr/>
    </dgm:pt>
    <dgm:pt modelId="{E1E06A3A-3BF1-4299-9965-84035B5F60E1}" type="sibTrans" cxnId="{70AB34DF-4031-44F6-8544-01D01EAF660C}">
      <dgm:prSet/>
      <dgm:spPr/>
    </dgm:pt>
    <dgm:pt modelId="{9249EBF7-50D8-4C92-B222-8328216900F0}">
      <dgm:prSet phldr="0"/>
      <dgm:spPr/>
      <dgm:t>
        <a:bodyPr/>
        <a:lstStyle/>
        <a:p>
          <a:pPr rtl="0"/>
          <a:r>
            <a:rPr lang="ru-RU" b="0" dirty="0"/>
            <a:t>Продвигают свои услуги</a:t>
          </a:r>
          <a:endParaRPr lang="ru-RU" b="0" dirty="0">
            <a:latin typeface="Times New Roman"/>
            <a:cs typeface="Times New Roman"/>
          </a:endParaRPr>
        </a:p>
      </dgm:t>
    </dgm:pt>
    <dgm:pt modelId="{B0055354-520E-49E4-B169-07F730BEFD05}" type="parTrans" cxnId="{1E8534AE-52F0-43E1-A87A-0B7A5E0A6CF5}">
      <dgm:prSet/>
      <dgm:spPr/>
    </dgm:pt>
    <dgm:pt modelId="{7C4DDFBA-06B5-4E30-83E4-4A72C297AE83}" type="sibTrans" cxnId="{1E8534AE-52F0-43E1-A87A-0B7A5E0A6CF5}">
      <dgm:prSet/>
      <dgm:spPr/>
    </dgm:pt>
    <dgm:pt modelId="{DE08B347-3324-46CA-9F8F-FD1EF5DE241D}">
      <dgm:prSet phldr="0"/>
      <dgm:spPr/>
      <dgm:t>
        <a:bodyPr/>
        <a:lstStyle/>
        <a:p>
          <a:pPr rtl="0"/>
          <a:r>
            <a:rPr lang="ru-RU" b="0" dirty="0"/>
            <a:t>Реализуют программы популяризации спорта</a:t>
          </a:r>
          <a:endParaRPr lang="ru-RU" b="0" dirty="0">
            <a:latin typeface="Times New Roman"/>
            <a:cs typeface="Times New Roman"/>
          </a:endParaRPr>
        </a:p>
      </dgm:t>
    </dgm:pt>
    <dgm:pt modelId="{2DE00C6A-B1CF-4286-BDED-8707E8C60D58}" type="parTrans" cxnId="{CD92DE28-DE50-45E2-86C8-B3109FE9DBA9}">
      <dgm:prSet/>
      <dgm:spPr/>
    </dgm:pt>
    <dgm:pt modelId="{B95D810B-2202-49DE-AFC3-FB088FBB0BC9}" type="sibTrans" cxnId="{CD92DE28-DE50-45E2-86C8-B3109FE9DBA9}">
      <dgm:prSet/>
      <dgm:spPr/>
    </dgm:pt>
    <dgm:pt modelId="{42F75CA5-69E4-4B27-A3D5-69DE5DC8898A}">
      <dgm:prSet phldr="0"/>
      <dgm:spPr/>
      <dgm:t>
        <a:bodyPr/>
        <a:lstStyle/>
        <a:p>
          <a:pPr rtl="0"/>
          <a:r>
            <a:rPr lang="ru-RU" b="0" dirty="0"/>
            <a:t>Магазины, арендаторы площадок, бренды</a:t>
          </a:r>
          <a:endParaRPr lang="ru-RU" b="0" dirty="0">
            <a:latin typeface="Times New Roman"/>
            <a:cs typeface="Times New Roman"/>
          </a:endParaRPr>
        </a:p>
      </dgm:t>
    </dgm:pt>
    <dgm:pt modelId="{63998D8A-2EE1-4C17-BF22-F9304FFB74D4}" type="parTrans" cxnId="{F31D8328-1BE1-429A-A91A-D5C40B1C6EFC}">
      <dgm:prSet/>
      <dgm:spPr/>
    </dgm:pt>
    <dgm:pt modelId="{4FFEC0C6-1A65-4FCF-B5ED-A64145FEEA8B}" type="sibTrans" cxnId="{F31D8328-1BE1-429A-A91A-D5C40B1C6EFC}">
      <dgm:prSet/>
      <dgm:spPr/>
    </dgm:pt>
    <dgm:pt modelId="{DB380061-ECE9-49F7-B2C3-4A18CA662E92}">
      <dgm:prSet phldr="0"/>
      <dgm:spPr/>
      <dgm:t>
        <a:bodyPr/>
        <a:lstStyle/>
        <a:p>
          <a:pPr rtl="0"/>
          <a:r>
            <a:rPr lang="ru-RU" b="0" dirty="0"/>
            <a:t>Обеспечивают техническую реализацию</a:t>
          </a:r>
          <a:endParaRPr lang="ru-RU" b="0" dirty="0">
            <a:latin typeface="Times New Roman"/>
            <a:cs typeface="Times New Roman"/>
          </a:endParaRPr>
        </a:p>
      </dgm:t>
    </dgm:pt>
    <dgm:pt modelId="{3D26032B-F8A2-4E20-89E5-27AB8384328E}" type="parTrans" cxnId="{65E485A4-3164-4DEE-B411-0D1DE1A87305}">
      <dgm:prSet/>
      <dgm:spPr/>
    </dgm:pt>
    <dgm:pt modelId="{B27D7683-62CE-429D-99C4-F1CE210A3576}" type="sibTrans" cxnId="{65E485A4-3164-4DEE-B411-0D1DE1A87305}">
      <dgm:prSet/>
      <dgm:spPr/>
    </dgm:pt>
    <dgm:pt modelId="{2767268F-5829-4566-BD66-3F6ED2F3A85E}" type="pres">
      <dgm:prSet presAssocID="{4E85031B-D6E0-4A83-B18C-4CA1CF861DCE}" presName="Name0" presStyleCnt="0">
        <dgm:presLayoutVars>
          <dgm:dir/>
          <dgm:animLvl val="lvl"/>
          <dgm:resizeHandles val="exact"/>
        </dgm:presLayoutVars>
      </dgm:prSet>
      <dgm:spPr/>
    </dgm:pt>
    <dgm:pt modelId="{FB432237-FF85-4F92-82DA-D2100378AE07}" type="pres">
      <dgm:prSet presAssocID="{DD1328AB-F2B4-4AEE-93F6-641F3BD32AB0}" presName="linNode" presStyleCnt="0"/>
      <dgm:spPr/>
    </dgm:pt>
    <dgm:pt modelId="{5E640683-14D6-4CC9-B013-C1B3539A8409}" type="pres">
      <dgm:prSet presAssocID="{DD1328AB-F2B4-4AEE-93F6-641F3BD32AB0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140C0359-70E8-45DC-ACD4-EDC042473A0B}" type="pres">
      <dgm:prSet presAssocID="{DD1328AB-F2B4-4AEE-93F6-641F3BD32AB0}" presName="descendantText" presStyleLbl="alignAccFollowNode1" presStyleIdx="0" presStyleCnt="6">
        <dgm:presLayoutVars>
          <dgm:bulletEnabled val="1"/>
        </dgm:presLayoutVars>
      </dgm:prSet>
      <dgm:spPr/>
    </dgm:pt>
    <dgm:pt modelId="{F2FA5E03-9FFF-4CA9-9C31-4E829838F828}" type="pres">
      <dgm:prSet presAssocID="{FF5B0795-01AA-4BBB-B201-2B69F21772C2}" presName="sp" presStyleCnt="0"/>
      <dgm:spPr/>
    </dgm:pt>
    <dgm:pt modelId="{BE460639-AB08-4749-B130-53214D8003DF}" type="pres">
      <dgm:prSet presAssocID="{22907586-5517-4C9A-9EC2-AC77D796C76B}" presName="linNode" presStyleCnt="0"/>
      <dgm:spPr/>
    </dgm:pt>
    <dgm:pt modelId="{129EDE77-AA10-4B28-B88E-CFF91F349B2B}" type="pres">
      <dgm:prSet presAssocID="{22907586-5517-4C9A-9EC2-AC77D796C76B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93205E21-545F-4031-B83C-C19A27879D99}" type="pres">
      <dgm:prSet presAssocID="{22907586-5517-4C9A-9EC2-AC77D796C76B}" presName="descendantText" presStyleLbl="alignAccFollowNode1" presStyleIdx="1" presStyleCnt="6">
        <dgm:presLayoutVars>
          <dgm:bulletEnabled val="1"/>
        </dgm:presLayoutVars>
      </dgm:prSet>
      <dgm:spPr/>
    </dgm:pt>
    <dgm:pt modelId="{4566C6DC-BB79-4A86-90BE-2A7464FF7968}" type="pres">
      <dgm:prSet presAssocID="{B89AF531-FADD-479F-AE92-F7A4EDEB065A}" presName="sp" presStyleCnt="0"/>
      <dgm:spPr/>
    </dgm:pt>
    <dgm:pt modelId="{A74F9B3B-5D32-4CA3-BFB6-994BBD6B631A}" type="pres">
      <dgm:prSet presAssocID="{DBE0C388-87D6-4895-80A0-7D1811472CC1}" presName="linNode" presStyleCnt="0"/>
      <dgm:spPr/>
    </dgm:pt>
    <dgm:pt modelId="{590A59D4-3393-4B5B-9368-10E9C465358C}" type="pres">
      <dgm:prSet presAssocID="{DBE0C388-87D6-4895-80A0-7D1811472CC1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399B426A-8C75-4E3E-821E-BD4B28777FE3}" type="pres">
      <dgm:prSet presAssocID="{DBE0C388-87D6-4895-80A0-7D1811472CC1}" presName="descendantText" presStyleLbl="alignAccFollowNode1" presStyleIdx="2" presStyleCnt="6">
        <dgm:presLayoutVars>
          <dgm:bulletEnabled val="1"/>
        </dgm:presLayoutVars>
      </dgm:prSet>
      <dgm:spPr/>
    </dgm:pt>
    <dgm:pt modelId="{91DC8F78-E42B-4528-BC2E-3838B6A8EF40}" type="pres">
      <dgm:prSet presAssocID="{A9186317-A3DC-4229-8FCC-C53321F45F24}" presName="sp" presStyleCnt="0"/>
      <dgm:spPr/>
    </dgm:pt>
    <dgm:pt modelId="{1902E603-AE51-4205-880A-2B1B1F2C7614}" type="pres">
      <dgm:prSet presAssocID="{EA579A67-200A-4D25-824B-3BDC2AEBEE84}" presName="linNode" presStyleCnt="0"/>
      <dgm:spPr/>
    </dgm:pt>
    <dgm:pt modelId="{16E0B44C-FA0A-4EB3-83BB-4E7AAD066D86}" type="pres">
      <dgm:prSet presAssocID="{EA579A67-200A-4D25-824B-3BDC2AEBEE84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56F9AAB9-B461-477D-9271-3AA08B755706}" type="pres">
      <dgm:prSet presAssocID="{EA579A67-200A-4D25-824B-3BDC2AEBEE84}" presName="descendantText" presStyleLbl="alignAccFollowNode1" presStyleIdx="3" presStyleCnt="6">
        <dgm:presLayoutVars>
          <dgm:bulletEnabled val="1"/>
        </dgm:presLayoutVars>
      </dgm:prSet>
      <dgm:spPr/>
    </dgm:pt>
    <dgm:pt modelId="{C04E849F-F30C-4B95-9971-B0C078EE5442}" type="pres">
      <dgm:prSet presAssocID="{B81B93A0-A299-4F79-84F6-92A9E48CF7B9}" presName="sp" presStyleCnt="0"/>
      <dgm:spPr/>
    </dgm:pt>
    <dgm:pt modelId="{FB35047D-EF76-4A50-97F6-AB29C9BAF52E}" type="pres">
      <dgm:prSet presAssocID="{0E377EEA-91E4-48EE-8124-EB10CFDECD92}" presName="linNode" presStyleCnt="0"/>
      <dgm:spPr/>
    </dgm:pt>
    <dgm:pt modelId="{760FF142-2471-401A-B23F-D7B6E0626C0A}" type="pres">
      <dgm:prSet presAssocID="{0E377EEA-91E4-48EE-8124-EB10CFDECD92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5047F245-2044-4411-B29B-0870DC1D4C19}" type="pres">
      <dgm:prSet presAssocID="{0E377EEA-91E4-48EE-8124-EB10CFDECD92}" presName="descendantText" presStyleLbl="alignAccFollowNode1" presStyleIdx="4" presStyleCnt="6">
        <dgm:presLayoutVars>
          <dgm:bulletEnabled val="1"/>
        </dgm:presLayoutVars>
      </dgm:prSet>
      <dgm:spPr/>
    </dgm:pt>
    <dgm:pt modelId="{78C28BE8-549D-4217-8490-323B3BEB1161}" type="pres">
      <dgm:prSet presAssocID="{B5993090-FE62-4F1C-9522-767861E675D2}" presName="sp" presStyleCnt="0"/>
      <dgm:spPr/>
    </dgm:pt>
    <dgm:pt modelId="{4C878DB5-FF8C-4618-B85C-7924D054D7DC}" type="pres">
      <dgm:prSet presAssocID="{26971386-61A8-49FF-9525-3E614005C770}" presName="linNode" presStyleCnt="0"/>
      <dgm:spPr/>
    </dgm:pt>
    <dgm:pt modelId="{DA6389C3-41A1-414C-91B8-9DB5CCAFFDBA}" type="pres">
      <dgm:prSet presAssocID="{26971386-61A8-49FF-9525-3E614005C770}" presName="parentText" presStyleLbl="node1" presStyleIdx="5" presStyleCnt="6">
        <dgm:presLayoutVars>
          <dgm:chMax val="1"/>
          <dgm:bulletEnabled val="1"/>
        </dgm:presLayoutVars>
      </dgm:prSet>
      <dgm:spPr/>
    </dgm:pt>
    <dgm:pt modelId="{B1A6999A-505D-43CA-980F-5329A0889C9C}" type="pres">
      <dgm:prSet presAssocID="{26971386-61A8-49FF-9525-3E614005C770}" presName="descendantText" presStyleLbl="alignAccFollowNode1" presStyleIdx="5" presStyleCnt="6">
        <dgm:presLayoutVars>
          <dgm:bulletEnabled val="1"/>
        </dgm:presLayoutVars>
      </dgm:prSet>
      <dgm:spPr/>
    </dgm:pt>
  </dgm:ptLst>
  <dgm:cxnLst>
    <dgm:cxn modelId="{F35D2A1C-277D-445D-8B6A-045EB94C4D82}" srcId="{4E85031B-D6E0-4A83-B18C-4CA1CF861DCE}" destId="{DBE0C388-87D6-4895-80A0-7D1811472CC1}" srcOrd="2" destOrd="0" parTransId="{FFAA7BEE-A732-402A-96E2-F1A573B1068A}" sibTransId="{A9186317-A3DC-4229-8FCC-C53321F45F24}"/>
    <dgm:cxn modelId="{9022E91D-384D-432D-AA29-1328A0AADAE7}" srcId="{4E85031B-D6E0-4A83-B18C-4CA1CF861DCE}" destId="{0E377EEA-91E4-48EE-8124-EB10CFDECD92}" srcOrd="4" destOrd="0" parTransId="{F22D4D90-831C-471C-8F85-8634FC1FD62E}" sibTransId="{B5993090-FE62-4F1C-9522-767861E675D2}"/>
    <dgm:cxn modelId="{F31D8328-1BE1-429A-A91A-D5C40B1C6EFC}" srcId="{0E377EEA-91E4-48EE-8124-EB10CFDECD92}" destId="{42F75CA5-69E4-4B27-A3D5-69DE5DC8898A}" srcOrd="0" destOrd="0" parTransId="{63998D8A-2EE1-4C17-BF22-F9304FFB74D4}" sibTransId="{4FFEC0C6-1A65-4FCF-B5ED-A64145FEEA8B}"/>
    <dgm:cxn modelId="{CD92DE28-DE50-45E2-86C8-B3109FE9DBA9}" srcId="{EA579A67-200A-4D25-824B-3BDC2AEBEE84}" destId="{DE08B347-3324-46CA-9F8F-FD1EF5DE241D}" srcOrd="0" destOrd="0" parTransId="{2DE00C6A-B1CF-4286-BDED-8707E8C60D58}" sibTransId="{B95D810B-2202-49DE-AFC3-FB088FBB0BC9}"/>
    <dgm:cxn modelId="{A579D32A-E580-473B-8D6D-CC1DD230CD32}" type="presOf" srcId="{EA579A67-200A-4D25-824B-3BDC2AEBEE84}" destId="{16E0B44C-FA0A-4EB3-83BB-4E7AAD066D86}" srcOrd="0" destOrd="0" presId="urn:microsoft.com/office/officeart/2005/8/layout/vList5"/>
    <dgm:cxn modelId="{3DD2752B-DCDC-446E-82E9-4A82FAF1BEEB}" type="presOf" srcId="{0E377EEA-91E4-48EE-8124-EB10CFDECD92}" destId="{760FF142-2471-401A-B23F-D7B6E0626C0A}" srcOrd="0" destOrd="0" presId="urn:microsoft.com/office/officeart/2005/8/layout/vList5"/>
    <dgm:cxn modelId="{164C9538-15E7-40C5-B99A-D28F92B1DDDF}" type="presOf" srcId="{DBE0C388-87D6-4895-80A0-7D1811472CC1}" destId="{590A59D4-3393-4B5B-9368-10E9C465358C}" srcOrd="0" destOrd="0" presId="urn:microsoft.com/office/officeart/2005/8/layout/vList5"/>
    <dgm:cxn modelId="{4A03BF3A-3786-4B31-AEB7-7FE2FD632DE4}" type="presOf" srcId="{26971386-61A8-49FF-9525-3E614005C770}" destId="{DA6389C3-41A1-414C-91B8-9DB5CCAFFDBA}" srcOrd="0" destOrd="0" presId="urn:microsoft.com/office/officeart/2005/8/layout/vList5"/>
    <dgm:cxn modelId="{04AF1764-367C-49EB-87B6-C284E1888029}" type="presOf" srcId="{C5F41D4A-CA62-475D-A028-237E8DB12A1C}" destId="{140C0359-70E8-45DC-ACD4-EDC042473A0B}" srcOrd="0" destOrd="0" presId="urn:microsoft.com/office/officeart/2005/8/layout/vList5"/>
    <dgm:cxn modelId="{716B3A68-D619-4716-8239-DB0BF4150FF1}" type="presOf" srcId="{3833B301-BA55-4F86-B7CF-9DC9AB59A0DC}" destId="{93205E21-545F-4031-B83C-C19A27879D99}" srcOrd="0" destOrd="0" presId="urn:microsoft.com/office/officeart/2005/8/layout/vList5"/>
    <dgm:cxn modelId="{30BFA04F-59C1-4FEB-A9B4-068DF23831F6}" srcId="{4E85031B-D6E0-4A83-B18C-4CA1CF861DCE}" destId="{EA579A67-200A-4D25-824B-3BDC2AEBEE84}" srcOrd="3" destOrd="0" parTransId="{5E516463-E08F-4F06-9EA4-B5CC3B0F9059}" sibTransId="{B81B93A0-A299-4F79-84F6-92A9E48CF7B9}"/>
    <dgm:cxn modelId="{CD2D2590-D532-43CB-931F-616C8B790F3F}" type="presOf" srcId="{DD1328AB-F2B4-4AEE-93F6-641F3BD32AB0}" destId="{5E640683-14D6-4CC9-B013-C1B3539A8409}" srcOrd="0" destOrd="0" presId="urn:microsoft.com/office/officeart/2005/8/layout/vList5"/>
    <dgm:cxn modelId="{CDC90095-8816-4A24-A925-5D629FF6CA62}" type="presOf" srcId="{9249EBF7-50D8-4C92-B222-8328216900F0}" destId="{399B426A-8C75-4E3E-821E-BD4B28777FE3}" srcOrd="0" destOrd="0" presId="urn:microsoft.com/office/officeart/2005/8/layout/vList5"/>
    <dgm:cxn modelId="{65E485A4-3164-4DEE-B411-0D1DE1A87305}" srcId="{26971386-61A8-49FF-9525-3E614005C770}" destId="{DB380061-ECE9-49F7-B2C3-4A18CA662E92}" srcOrd="0" destOrd="0" parTransId="{3D26032B-F8A2-4E20-89E5-27AB8384328E}" sibTransId="{B27D7683-62CE-429D-99C4-F1CE210A3576}"/>
    <dgm:cxn modelId="{1E8534AE-52F0-43E1-A87A-0B7A5E0A6CF5}" srcId="{DBE0C388-87D6-4895-80A0-7D1811472CC1}" destId="{9249EBF7-50D8-4C92-B222-8328216900F0}" srcOrd="0" destOrd="0" parTransId="{B0055354-520E-49E4-B169-07F730BEFD05}" sibTransId="{7C4DDFBA-06B5-4E30-83E4-4A72C297AE83}"/>
    <dgm:cxn modelId="{9D31E0C6-730C-45DC-8A35-CC5D48501F74}" srcId="{22907586-5517-4C9A-9EC2-AC77D796C76B}" destId="{3833B301-BA55-4F86-B7CF-9DC9AB59A0DC}" srcOrd="0" destOrd="0" parTransId="{95A3013C-BF56-40B2-B8FE-2D311FE231F0}" sibTransId="{2C96DF12-3B2E-4874-AA6D-745E4ADDE408}"/>
    <dgm:cxn modelId="{FE9C37C7-69BF-44B0-B8D2-C3048C6B0CEA}" srcId="{4E85031B-D6E0-4A83-B18C-4CA1CF861DCE}" destId="{DD1328AB-F2B4-4AEE-93F6-641F3BD32AB0}" srcOrd="0" destOrd="0" parTransId="{17DAF497-2654-4CCC-BA03-28C210DE3240}" sibTransId="{FF5B0795-01AA-4BBB-B201-2B69F21772C2}"/>
    <dgm:cxn modelId="{DD86AECD-7E9D-43D2-98E5-5AB0573B1AF3}" type="presOf" srcId="{4E85031B-D6E0-4A83-B18C-4CA1CF861DCE}" destId="{2767268F-5829-4566-BD66-3F6ED2F3A85E}" srcOrd="0" destOrd="0" presId="urn:microsoft.com/office/officeart/2005/8/layout/vList5"/>
    <dgm:cxn modelId="{485930D9-BF0D-4943-8806-F249113C2046}" type="presOf" srcId="{DE08B347-3324-46CA-9F8F-FD1EF5DE241D}" destId="{56F9AAB9-B461-477D-9271-3AA08B755706}" srcOrd="0" destOrd="0" presId="urn:microsoft.com/office/officeart/2005/8/layout/vList5"/>
    <dgm:cxn modelId="{4C13EFDE-10CF-4950-AE4E-09D85254AD91}" srcId="{DD1328AB-F2B4-4AEE-93F6-641F3BD32AB0}" destId="{C5F41D4A-CA62-475D-A028-237E8DB12A1C}" srcOrd="0" destOrd="0" parTransId="{5A5B0F8F-F65A-4473-B4CD-BF02459E083A}" sibTransId="{03B6B557-826D-455B-8C35-9576D434502B}"/>
    <dgm:cxn modelId="{70AB34DF-4031-44F6-8544-01D01EAF660C}" srcId="{4E85031B-D6E0-4A83-B18C-4CA1CF861DCE}" destId="{26971386-61A8-49FF-9525-3E614005C770}" srcOrd="5" destOrd="0" parTransId="{A0469F43-6D7F-4B8D-8C85-01C57DA88410}" sibTransId="{E1E06A3A-3BF1-4299-9965-84035B5F60E1}"/>
    <dgm:cxn modelId="{4CDD66E7-2CD5-43FB-ABEF-13CB4263E1F7}" srcId="{4E85031B-D6E0-4A83-B18C-4CA1CF861DCE}" destId="{22907586-5517-4C9A-9EC2-AC77D796C76B}" srcOrd="1" destOrd="0" parTransId="{4B137481-140A-4ED0-8C02-F8AF7ACF3622}" sibTransId="{B89AF531-FADD-479F-AE92-F7A4EDEB065A}"/>
    <dgm:cxn modelId="{43BF4CE8-A9C9-4943-ABC9-5AF0135700AC}" type="presOf" srcId="{22907586-5517-4C9A-9EC2-AC77D796C76B}" destId="{129EDE77-AA10-4B28-B88E-CFF91F349B2B}" srcOrd="0" destOrd="0" presId="urn:microsoft.com/office/officeart/2005/8/layout/vList5"/>
    <dgm:cxn modelId="{608CAEE8-0949-49B7-B707-8406F35D488A}" type="presOf" srcId="{42F75CA5-69E4-4B27-A3D5-69DE5DC8898A}" destId="{5047F245-2044-4411-B29B-0870DC1D4C19}" srcOrd="0" destOrd="0" presId="urn:microsoft.com/office/officeart/2005/8/layout/vList5"/>
    <dgm:cxn modelId="{0167B8F2-19B7-4C20-8F0F-79FE76944D46}" type="presOf" srcId="{DB380061-ECE9-49F7-B2C3-4A18CA662E92}" destId="{B1A6999A-505D-43CA-980F-5329A0889C9C}" srcOrd="0" destOrd="0" presId="urn:microsoft.com/office/officeart/2005/8/layout/vList5"/>
    <dgm:cxn modelId="{EFD71AF8-0D76-428C-955A-B9230A9FDEAC}" type="presParOf" srcId="{2767268F-5829-4566-BD66-3F6ED2F3A85E}" destId="{FB432237-FF85-4F92-82DA-D2100378AE07}" srcOrd="0" destOrd="0" presId="urn:microsoft.com/office/officeart/2005/8/layout/vList5"/>
    <dgm:cxn modelId="{9B8852F7-ADE0-4627-A661-B641AC40EB64}" type="presParOf" srcId="{FB432237-FF85-4F92-82DA-D2100378AE07}" destId="{5E640683-14D6-4CC9-B013-C1B3539A8409}" srcOrd="0" destOrd="0" presId="urn:microsoft.com/office/officeart/2005/8/layout/vList5"/>
    <dgm:cxn modelId="{11B182E8-2423-49D2-B5A7-D43EE537885C}" type="presParOf" srcId="{FB432237-FF85-4F92-82DA-D2100378AE07}" destId="{140C0359-70E8-45DC-ACD4-EDC042473A0B}" srcOrd="1" destOrd="0" presId="urn:microsoft.com/office/officeart/2005/8/layout/vList5"/>
    <dgm:cxn modelId="{C533FB34-2AFE-454B-82D2-6210968D5C5E}" type="presParOf" srcId="{2767268F-5829-4566-BD66-3F6ED2F3A85E}" destId="{F2FA5E03-9FFF-4CA9-9C31-4E829838F828}" srcOrd="1" destOrd="0" presId="urn:microsoft.com/office/officeart/2005/8/layout/vList5"/>
    <dgm:cxn modelId="{94AC188D-E600-46CB-B6C9-A256A6147155}" type="presParOf" srcId="{2767268F-5829-4566-BD66-3F6ED2F3A85E}" destId="{BE460639-AB08-4749-B130-53214D8003DF}" srcOrd="2" destOrd="0" presId="urn:microsoft.com/office/officeart/2005/8/layout/vList5"/>
    <dgm:cxn modelId="{CD633A76-123D-4654-B2FC-25C8AE4DA959}" type="presParOf" srcId="{BE460639-AB08-4749-B130-53214D8003DF}" destId="{129EDE77-AA10-4B28-B88E-CFF91F349B2B}" srcOrd="0" destOrd="0" presId="urn:microsoft.com/office/officeart/2005/8/layout/vList5"/>
    <dgm:cxn modelId="{9FCB2ABE-1700-43DC-9792-2307A14A5E24}" type="presParOf" srcId="{BE460639-AB08-4749-B130-53214D8003DF}" destId="{93205E21-545F-4031-B83C-C19A27879D99}" srcOrd="1" destOrd="0" presId="urn:microsoft.com/office/officeart/2005/8/layout/vList5"/>
    <dgm:cxn modelId="{C45ED0B7-2408-4BB0-ADB6-7D1FF6FB4566}" type="presParOf" srcId="{2767268F-5829-4566-BD66-3F6ED2F3A85E}" destId="{4566C6DC-BB79-4A86-90BE-2A7464FF7968}" srcOrd="3" destOrd="0" presId="urn:microsoft.com/office/officeart/2005/8/layout/vList5"/>
    <dgm:cxn modelId="{A14FCE3A-9440-4830-AD2D-4A74BA8C5CDA}" type="presParOf" srcId="{2767268F-5829-4566-BD66-3F6ED2F3A85E}" destId="{A74F9B3B-5D32-4CA3-BFB6-994BBD6B631A}" srcOrd="4" destOrd="0" presId="urn:microsoft.com/office/officeart/2005/8/layout/vList5"/>
    <dgm:cxn modelId="{19BA83D1-3ED6-4D6C-B946-07E8C1ADC10D}" type="presParOf" srcId="{A74F9B3B-5D32-4CA3-BFB6-994BBD6B631A}" destId="{590A59D4-3393-4B5B-9368-10E9C465358C}" srcOrd="0" destOrd="0" presId="urn:microsoft.com/office/officeart/2005/8/layout/vList5"/>
    <dgm:cxn modelId="{52EB2ED3-48A6-4CC8-8598-649C249B9911}" type="presParOf" srcId="{A74F9B3B-5D32-4CA3-BFB6-994BBD6B631A}" destId="{399B426A-8C75-4E3E-821E-BD4B28777FE3}" srcOrd="1" destOrd="0" presId="urn:microsoft.com/office/officeart/2005/8/layout/vList5"/>
    <dgm:cxn modelId="{2D0A3BE7-84CF-43FF-ACC4-73B3764C1B5B}" type="presParOf" srcId="{2767268F-5829-4566-BD66-3F6ED2F3A85E}" destId="{91DC8F78-E42B-4528-BC2E-3838B6A8EF40}" srcOrd="5" destOrd="0" presId="urn:microsoft.com/office/officeart/2005/8/layout/vList5"/>
    <dgm:cxn modelId="{62993DA1-8B94-4E76-896B-4C6114CF0FCA}" type="presParOf" srcId="{2767268F-5829-4566-BD66-3F6ED2F3A85E}" destId="{1902E603-AE51-4205-880A-2B1B1F2C7614}" srcOrd="6" destOrd="0" presId="urn:microsoft.com/office/officeart/2005/8/layout/vList5"/>
    <dgm:cxn modelId="{6671D6E1-4A99-4188-AEE8-5580193F5C28}" type="presParOf" srcId="{1902E603-AE51-4205-880A-2B1B1F2C7614}" destId="{16E0B44C-FA0A-4EB3-83BB-4E7AAD066D86}" srcOrd="0" destOrd="0" presId="urn:microsoft.com/office/officeart/2005/8/layout/vList5"/>
    <dgm:cxn modelId="{36B154DB-62B0-40CC-881B-487A5A70F67D}" type="presParOf" srcId="{1902E603-AE51-4205-880A-2B1B1F2C7614}" destId="{56F9AAB9-B461-477D-9271-3AA08B755706}" srcOrd="1" destOrd="0" presId="urn:microsoft.com/office/officeart/2005/8/layout/vList5"/>
    <dgm:cxn modelId="{1BAA487A-E6A9-44B9-85EE-F24946802404}" type="presParOf" srcId="{2767268F-5829-4566-BD66-3F6ED2F3A85E}" destId="{C04E849F-F30C-4B95-9971-B0C078EE5442}" srcOrd="7" destOrd="0" presId="urn:microsoft.com/office/officeart/2005/8/layout/vList5"/>
    <dgm:cxn modelId="{0623F4FD-32D8-4B23-94C9-DE400F1158CA}" type="presParOf" srcId="{2767268F-5829-4566-BD66-3F6ED2F3A85E}" destId="{FB35047D-EF76-4A50-97F6-AB29C9BAF52E}" srcOrd="8" destOrd="0" presId="urn:microsoft.com/office/officeart/2005/8/layout/vList5"/>
    <dgm:cxn modelId="{DC1DF1B8-BC43-4A76-906A-5B8D45A2EA60}" type="presParOf" srcId="{FB35047D-EF76-4A50-97F6-AB29C9BAF52E}" destId="{760FF142-2471-401A-B23F-D7B6E0626C0A}" srcOrd="0" destOrd="0" presId="urn:microsoft.com/office/officeart/2005/8/layout/vList5"/>
    <dgm:cxn modelId="{A39799A2-534A-40C6-8764-62A71A6954F4}" type="presParOf" srcId="{FB35047D-EF76-4A50-97F6-AB29C9BAF52E}" destId="{5047F245-2044-4411-B29B-0870DC1D4C19}" srcOrd="1" destOrd="0" presId="urn:microsoft.com/office/officeart/2005/8/layout/vList5"/>
    <dgm:cxn modelId="{EA218169-4C4D-48B6-9C0C-011F05DA6A4C}" type="presParOf" srcId="{2767268F-5829-4566-BD66-3F6ED2F3A85E}" destId="{78C28BE8-549D-4217-8490-323B3BEB1161}" srcOrd="9" destOrd="0" presId="urn:microsoft.com/office/officeart/2005/8/layout/vList5"/>
    <dgm:cxn modelId="{2C699C86-B658-44EA-82D9-0A36352A0761}" type="presParOf" srcId="{2767268F-5829-4566-BD66-3F6ED2F3A85E}" destId="{4C878DB5-FF8C-4618-B85C-7924D054D7DC}" srcOrd="10" destOrd="0" presId="urn:microsoft.com/office/officeart/2005/8/layout/vList5"/>
    <dgm:cxn modelId="{67911E25-9A53-46CF-B2E9-DDFCFC87E104}" type="presParOf" srcId="{4C878DB5-FF8C-4618-B85C-7924D054D7DC}" destId="{DA6389C3-41A1-414C-91B8-9DB5CCAFFDBA}" srcOrd="0" destOrd="0" presId="urn:microsoft.com/office/officeart/2005/8/layout/vList5"/>
    <dgm:cxn modelId="{FFA1495F-E13A-4749-A737-D2DB26601D1C}" type="presParOf" srcId="{4C878DB5-FF8C-4618-B85C-7924D054D7DC}" destId="{B1A6999A-505D-43CA-980F-5329A0889C9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B91B1E-0422-479E-AC90-1E0C6275CE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</dgm:pt>
    <dgm:pt modelId="{642B3AE4-F367-4829-B311-7DA62122DB26}">
      <dgm:prSet phldr="0"/>
      <dgm:spPr/>
      <dgm:t>
        <a:bodyPr/>
        <a:lstStyle/>
        <a:p>
          <a:pPr algn="l" rtl="0">
            <a:lnSpc>
              <a:spcPct val="114999"/>
            </a:lnSpc>
          </a:pPr>
          <a:r>
            <a:rPr lang="ru-RU">
              <a:latin typeface="Times New Roman"/>
              <a:cs typeface="Times New Roman"/>
            </a:rPr>
            <a:t>Окончательное определение функционала </a:t>
          </a:r>
        </a:p>
      </dgm:t>
    </dgm:pt>
    <dgm:pt modelId="{D1F2F659-2711-46D2-8394-74097CB65299}" type="parTrans" cxnId="{737EB333-1735-4834-AD59-671AE56A7C7C}">
      <dgm:prSet/>
      <dgm:spPr/>
    </dgm:pt>
    <dgm:pt modelId="{7711F50F-2FD3-44D7-8146-B371473343E4}" type="sibTrans" cxnId="{737EB333-1735-4834-AD59-671AE56A7C7C}">
      <dgm:prSet/>
      <dgm:spPr/>
      <dgm:t>
        <a:bodyPr/>
        <a:lstStyle/>
        <a:p>
          <a:endParaRPr lang="ru-RU"/>
        </a:p>
      </dgm:t>
    </dgm:pt>
    <dgm:pt modelId="{DE6DE6AD-D2E5-4F33-ACAA-2D1FB5EDC5B7}">
      <dgm:prSet phldr="0"/>
      <dgm:spPr/>
      <dgm:t>
        <a:bodyPr/>
        <a:lstStyle/>
        <a:p>
          <a:pPr algn="l">
            <a:lnSpc>
              <a:spcPct val="114999"/>
            </a:lnSpc>
          </a:pPr>
          <a:r>
            <a:rPr lang="ru-RU">
              <a:latin typeface="Times New Roman"/>
              <a:cs typeface="Times New Roman"/>
            </a:rPr>
            <a:t>Разработка прототипа</a:t>
          </a:r>
        </a:p>
      </dgm:t>
    </dgm:pt>
    <dgm:pt modelId="{57F3F7B4-38BA-44D6-A1C9-D429F6569159}" type="parTrans" cxnId="{FCB5156B-32A9-4B63-8D75-1AAD0136D3B8}">
      <dgm:prSet/>
      <dgm:spPr/>
    </dgm:pt>
    <dgm:pt modelId="{A6541C4C-AB33-4543-800F-375446A351CD}" type="sibTrans" cxnId="{FCB5156B-32A9-4B63-8D75-1AAD0136D3B8}">
      <dgm:prSet/>
      <dgm:spPr/>
      <dgm:t>
        <a:bodyPr/>
        <a:lstStyle/>
        <a:p>
          <a:endParaRPr lang="ru-RU"/>
        </a:p>
      </dgm:t>
    </dgm:pt>
    <dgm:pt modelId="{71260D97-D157-4902-8951-3CFAB6FB1B24}">
      <dgm:prSet phldr="0"/>
      <dgm:spPr/>
      <dgm:t>
        <a:bodyPr/>
        <a:lstStyle/>
        <a:p>
          <a:pPr algn="l">
            <a:lnSpc>
              <a:spcPct val="114999"/>
            </a:lnSpc>
          </a:pPr>
          <a:r>
            <a:rPr lang="ru-RU">
              <a:latin typeface="Times New Roman"/>
              <a:cs typeface="Times New Roman"/>
            </a:rPr>
            <a:t>Тестирование и обратная связь</a:t>
          </a:r>
        </a:p>
      </dgm:t>
    </dgm:pt>
    <dgm:pt modelId="{374037C0-0FC3-4E75-BF99-C40C8BE5CCBF}" type="parTrans" cxnId="{FB11D8E4-1EA4-483D-BC8A-38343DEA9C22}">
      <dgm:prSet/>
      <dgm:spPr/>
    </dgm:pt>
    <dgm:pt modelId="{96AA380C-D6D5-41A6-974F-89246BD6EF05}" type="sibTrans" cxnId="{FB11D8E4-1EA4-483D-BC8A-38343DEA9C22}">
      <dgm:prSet/>
      <dgm:spPr/>
      <dgm:t>
        <a:bodyPr/>
        <a:lstStyle/>
        <a:p>
          <a:endParaRPr lang="ru-RU"/>
        </a:p>
      </dgm:t>
    </dgm:pt>
    <dgm:pt modelId="{A8851AEC-4128-4F19-B69C-AC63F869AD72}">
      <dgm:prSet phldr="0"/>
      <dgm:spPr/>
      <dgm:t>
        <a:bodyPr/>
        <a:lstStyle/>
        <a:p>
          <a:pPr algn="l" rtl="0">
            <a:lnSpc>
              <a:spcPct val="114999"/>
            </a:lnSpc>
          </a:pPr>
          <a:r>
            <a:rPr lang="ru-RU">
              <a:latin typeface="Times New Roman"/>
              <a:cs typeface="Times New Roman"/>
            </a:rPr>
            <a:t>Разработка и запуск</a:t>
          </a:r>
        </a:p>
      </dgm:t>
    </dgm:pt>
    <dgm:pt modelId="{67022231-EF84-4400-A867-27EE1FAEB867}" type="parTrans" cxnId="{2CAB2F91-7DC3-4283-99C1-4F377D658239}">
      <dgm:prSet/>
      <dgm:spPr/>
    </dgm:pt>
    <dgm:pt modelId="{500E56CF-6251-4DE1-8C7A-CF6583CACF4E}" type="sibTrans" cxnId="{2CAB2F91-7DC3-4283-99C1-4F377D658239}">
      <dgm:prSet/>
      <dgm:spPr/>
      <dgm:t>
        <a:bodyPr/>
        <a:lstStyle/>
        <a:p>
          <a:endParaRPr lang="ru-RU"/>
        </a:p>
      </dgm:t>
    </dgm:pt>
    <dgm:pt modelId="{658D76FF-0B4D-4453-8603-15C321DE6BBE}">
      <dgm:prSet phldr="0"/>
      <dgm:spPr/>
      <dgm:t>
        <a:bodyPr/>
        <a:lstStyle/>
        <a:p>
          <a:pPr algn="l">
            <a:lnSpc>
              <a:spcPct val="114999"/>
            </a:lnSpc>
          </a:pPr>
          <a:r>
            <a:rPr lang="ru-RU">
              <a:latin typeface="Times New Roman"/>
              <a:cs typeface="Times New Roman"/>
            </a:rPr>
            <a:t>Маркетинг и продвижение</a:t>
          </a:r>
        </a:p>
      </dgm:t>
    </dgm:pt>
    <dgm:pt modelId="{704023D5-2E86-45B6-9B50-0315123CA4D2}" type="parTrans" cxnId="{B975C561-9FBC-4D8D-B422-904087BCFBBB}">
      <dgm:prSet/>
      <dgm:spPr/>
    </dgm:pt>
    <dgm:pt modelId="{A2314494-19C7-4709-95A0-6DBD45AC19EC}" type="sibTrans" cxnId="{B975C561-9FBC-4D8D-B422-904087BCFBBB}">
      <dgm:prSet/>
      <dgm:spPr/>
      <dgm:t>
        <a:bodyPr/>
        <a:lstStyle/>
        <a:p>
          <a:endParaRPr lang="ru-RU"/>
        </a:p>
      </dgm:t>
    </dgm:pt>
    <dgm:pt modelId="{946DB544-3C9B-464D-89CA-EE6218749F25}">
      <dgm:prSet phldr="0"/>
      <dgm:spPr/>
      <dgm:t>
        <a:bodyPr/>
        <a:lstStyle/>
        <a:p>
          <a:pPr algn="l">
            <a:lnSpc>
              <a:spcPct val="114999"/>
            </a:lnSpc>
          </a:pPr>
          <a:r>
            <a:rPr lang="ru-RU">
              <a:latin typeface="Times New Roman"/>
              <a:cs typeface="Times New Roman"/>
            </a:rPr>
            <a:t>Монетизация</a:t>
          </a:r>
        </a:p>
      </dgm:t>
    </dgm:pt>
    <dgm:pt modelId="{9EAA06BC-03D8-413F-AEF7-F3F0BF6EE997}" type="parTrans" cxnId="{53E84EA7-AF09-49EC-97B2-1ECC4F426FD6}">
      <dgm:prSet/>
      <dgm:spPr/>
    </dgm:pt>
    <dgm:pt modelId="{D0C672FE-696F-403A-A7E7-D61EF58286DB}" type="sibTrans" cxnId="{53E84EA7-AF09-49EC-97B2-1ECC4F426FD6}">
      <dgm:prSet/>
      <dgm:spPr/>
      <dgm:t>
        <a:bodyPr/>
        <a:lstStyle/>
        <a:p>
          <a:endParaRPr lang="ru-RU"/>
        </a:p>
      </dgm:t>
    </dgm:pt>
    <dgm:pt modelId="{E8B79AF6-62F8-466E-B675-F20B6652F100}" type="pres">
      <dgm:prSet presAssocID="{17B91B1E-0422-479E-AC90-1E0C6275CE16}" presName="linear" presStyleCnt="0">
        <dgm:presLayoutVars>
          <dgm:animLvl val="lvl"/>
          <dgm:resizeHandles val="exact"/>
        </dgm:presLayoutVars>
      </dgm:prSet>
      <dgm:spPr/>
    </dgm:pt>
    <dgm:pt modelId="{A8B533AB-3747-48CA-9E1E-D18465CD4348}" type="pres">
      <dgm:prSet presAssocID="{642B3AE4-F367-4829-B311-7DA62122DB2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69C12BD-33FA-4C47-8953-76461DE0812A}" type="pres">
      <dgm:prSet presAssocID="{7711F50F-2FD3-44D7-8146-B371473343E4}" presName="spacer" presStyleCnt="0"/>
      <dgm:spPr/>
    </dgm:pt>
    <dgm:pt modelId="{4A3C5A57-B0F7-4AC8-B064-8E57A670223A}" type="pres">
      <dgm:prSet presAssocID="{DE6DE6AD-D2E5-4F33-ACAA-2D1FB5EDC5B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517D5DA2-5CFA-464B-A77F-2E269BE1C569}" type="pres">
      <dgm:prSet presAssocID="{A6541C4C-AB33-4543-800F-375446A351CD}" presName="spacer" presStyleCnt="0"/>
      <dgm:spPr/>
    </dgm:pt>
    <dgm:pt modelId="{E3BD9D4A-A2FE-469F-B4C7-F4F4DE20B8A0}" type="pres">
      <dgm:prSet presAssocID="{71260D97-D157-4902-8951-3CFAB6FB1B24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CA86F443-865A-4869-9BE8-CBAAA05884F9}" type="pres">
      <dgm:prSet presAssocID="{96AA380C-D6D5-41A6-974F-89246BD6EF05}" presName="spacer" presStyleCnt="0"/>
      <dgm:spPr/>
    </dgm:pt>
    <dgm:pt modelId="{DBA85B8E-8D6C-4920-B80D-D33A26C7FECB}" type="pres">
      <dgm:prSet presAssocID="{A8851AEC-4128-4F19-B69C-AC63F869AD7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CB089CD-0379-43A7-BB07-1F755B270B98}" type="pres">
      <dgm:prSet presAssocID="{500E56CF-6251-4DE1-8C7A-CF6583CACF4E}" presName="spacer" presStyleCnt="0"/>
      <dgm:spPr/>
    </dgm:pt>
    <dgm:pt modelId="{6B525BD2-51F4-4C4C-97E9-86F3EA4BED17}" type="pres">
      <dgm:prSet presAssocID="{658D76FF-0B4D-4453-8603-15C321DE6BB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2382A43-AB33-4F58-B49B-CD117327949C}" type="pres">
      <dgm:prSet presAssocID="{A2314494-19C7-4709-95A0-6DBD45AC19EC}" presName="spacer" presStyleCnt="0"/>
      <dgm:spPr/>
    </dgm:pt>
    <dgm:pt modelId="{10F2E7DB-0E96-4666-BFE4-0105BFA225C9}" type="pres">
      <dgm:prSet presAssocID="{946DB544-3C9B-464D-89CA-EE6218749F2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8E07F52E-43F6-44EC-9CAB-32F2E33A96F0}" type="presOf" srcId="{946DB544-3C9B-464D-89CA-EE6218749F25}" destId="{10F2E7DB-0E96-4666-BFE4-0105BFA225C9}" srcOrd="0" destOrd="0" presId="urn:microsoft.com/office/officeart/2005/8/layout/vList2"/>
    <dgm:cxn modelId="{7DE6DA30-C514-4A4A-BBBF-37CEB3E02BE6}" type="presOf" srcId="{71260D97-D157-4902-8951-3CFAB6FB1B24}" destId="{E3BD9D4A-A2FE-469F-B4C7-F4F4DE20B8A0}" srcOrd="0" destOrd="0" presId="urn:microsoft.com/office/officeart/2005/8/layout/vList2"/>
    <dgm:cxn modelId="{737EB333-1735-4834-AD59-671AE56A7C7C}" srcId="{17B91B1E-0422-479E-AC90-1E0C6275CE16}" destId="{642B3AE4-F367-4829-B311-7DA62122DB26}" srcOrd="0" destOrd="0" parTransId="{D1F2F659-2711-46D2-8394-74097CB65299}" sibTransId="{7711F50F-2FD3-44D7-8146-B371473343E4}"/>
    <dgm:cxn modelId="{B975C561-9FBC-4D8D-B422-904087BCFBBB}" srcId="{17B91B1E-0422-479E-AC90-1E0C6275CE16}" destId="{658D76FF-0B4D-4453-8603-15C321DE6BBE}" srcOrd="4" destOrd="0" parTransId="{704023D5-2E86-45B6-9B50-0315123CA4D2}" sibTransId="{A2314494-19C7-4709-95A0-6DBD45AC19EC}"/>
    <dgm:cxn modelId="{07266642-B7F2-4047-8F89-D49CFA05BEB2}" type="presOf" srcId="{DE6DE6AD-D2E5-4F33-ACAA-2D1FB5EDC5B7}" destId="{4A3C5A57-B0F7-4AC8-B064-8E57A670223A}" srcOrd="0" destOrd="0" presId="urn:microsoft.com/office/officeart/2005/8/layout/vList2"/>
    <dgm:cxn modelId="{A689DD44-5972-4AF3-A00C-BAF2F93D81EA}" type="presOf" srcId="{17B91B1E-0422-479E-AC90-1E0C6275CE16}" destId="{E8B79AF6-62F8-466E-B675-F20B6652F100}" srcOrd="0" destOrd="0" presId="urn:microsoft.com/office/officeart/2005/8/layout/vList2"/>
    <dgm:cxn modelId="{FCB5156B-32A9-4B63-8D75-1AAD0136D3B8}" srcId="{17B91B1E-0422-479E-AC90-1E0C6275CE16}" destId="{DE6DE6AD-D2E5-4F33-ACAA-2D1FB5EDC5B7}" srcOrd="1" destOrd="0" parTransId="{57F3F7B4-38BA-44D6-A1C9-D429F6569159}" sibTransId="{A6541C4C-AB33-4543-800F-375446A351CD}"/>
    <dgm:cxn modelId="{99BD8C81-6512-49B8-BF68-7BD0C9E740E1}" type="presOf" srcId="{658D76FF-0B4D-4453-8603-15C321DE6BBE}" destId="{6B525BD2-51F4-4C4C-97E9-86F3EA4BED17}" srcOrd="0" destOrd="0" presId="urn:microsoft.com/office/officeart/2005/8/layout/vList2"/>
    <dgm:cxn modelId="{D7070291-7268-49F4-996F-001657D50B7C}" type="presOf" srcId="{642B3AE4-F367-4829-B311-7DA62122DB26}" destId="{A8B533AB-3747-48CA-9E1E-D18465CD4348}" srcOrd="0" destOrd="0" presId="urn:microsoft.com/office/officeart/2005/8/layout/vList2"/>
    <dgm:cxn modelId="{2CAB2F91-7DC3-4283-99C1-4F377D658239}" srcId="{17B91B1E-0422-479E-AC90-1E0C6275CE16}" destId="{A8851AEC-4128-4F19-B69C-AC63F869AD72}" srcOrd="3" destOrd="0" parTransId="{67022231-EF84-4400-A867-27EE1FAEB867}" sibTransId="{500E56CF-6251-4DE1-8C7A-CF6583CACF4E}"/>
    <dgm:cxn modelId="{53E84EA7-AF09-49EC-97B2-1ECC4F426FD6}" srcId="{17B91B1E-0422-479E-AC90-1E0C6275CE16}" destId="{946DB544-3C9B-464D-89CA-EE6218749F25}" srcOrd="5" destOrd="0" parTransId="{9EAA06BC-03D8-413F-AEF7-F3F0BF6EE997}" sibTransId="{D0C672FE-696F-403A-A7E7-D61EF58286DB}"/>
    <dgm:cxn modelId="{F0CFD6B8-E076-438D-893A-19DA6A406894}" type="presOf" srcId="{A8851AEC-4128-4F19-B69C-AC63F869AD72}" destId="{DBA85B8E-8D6C-4920-B80D-D33A26C7FECB}" srcOrd="0" destOrd="0" presId="urn:microsoft.com/office/officeart/2005/8/layout/vList2"/>
    <dgm:cxn modelId="{FB11D8E4-1EA4-483D-BC8A-38343DEA9C22}" srcId="{17B91B1E-0422-479E-AC90-1E0C6275CE16}" destId="{71260D97-D157-4902-8951-3CFAB6FB1B24}" srcOrd="2" destOrd="0" parTransId="{374037C0-0FC3-4E75-BF99-C40C8BE5CCBF}" sibTransId="{96AA380C-D6D5-41A6-974F-89246BD6EF05}"/>
    <dgm:cxn modelId="{9B768DC5-FAD9-4B69-AE0E-43944E6DD322}" type="presParOf" srcId="{E8B79AF6-62F8-466E-B675-F20B6652F100}" destId="{A8B533AB-3747-48CA-9E1E-D18465CD4348}" srcOrd="0" destOrd="0" presId="urn:microsoft.com/office/officeart/2005/8/layout/vList2"/>
    <dgm:cxn modelId="{06ED5A52-F908-48A0-B288-3D5CEA45A353}" type="presParOf" srcId="{E8B79AF6-62F8-466E-B675-F20B6652F100}" destId="{869C12BD-33FA-4C47-8953-76461DE0812A}" srcOrd="1" destOrd="0" presId="urn:microsoft.com/office/officeart/2005/8/layout/vList2"/>
    <dgm:cxn modelId="{7A0529CD-65C3-4B6E-BDCC-6680FEFA3123}" type="presParOf" srcId="{E8B79AF6-62F8-466E-B675-F20B6652F100}" destId="{4A3C5A57-B0F7-4AC8-B064-8E57A670223A}" srcOrd="2" destOrd="0" presId="urn:microsoft.com/office/officeart/2005/8/layout/vList2"/>
    <dgm:cxn modelId="{F51071DF-71DA-43E3-AA0E-5F2C19A5F659}" type="presParOf" srcId="{E8B79AF6-62F8-466E-B675-F20B6652F100}" destId="{517D5DA2-5CFA-464B-A77F-2E269BE1C569}" srcOrd="3" destOrd="0" presId="urn:microsoft.com/office/officeart/2005/8/layout/vList2"/>
    <dgm:cxn modelId="{5EF177A5-4DE2-4460-9DF5-DB72975EC9E5}" type="presParOf" srcId="{E8B79AF6-62F8-466E-B675-F20B6652F100}" destId="{E3BD9D4A-A2FE-469F-B4C7-F4F4DE20B8A0}" srcOrd="4" destOrd="0" presId="urn:microsoft.com/office/officeart/2005/8/layout/vList2"/>
    <dgm:cxn modelId="{75C8935A-2575-4FDB-BD84-990A4CCF188B}" type="presParOf" srcId="{E8B79AF6-62F8-466E-B675-F20B6652F100}" destId="{CA86F443-865A-4869-9BE8-CBAAA05884F9}" srcOrd="5" destOrd="0" presId="urn:microsoft.com/office/officeart/2005/8/layout/vList2"/>
    <dgm:cxn modelId="{ECE571DD-CC0E-4961-A23B-9B07DBED731E}" type="presParOf" srcId="{E8B79AF6-62F8-466E-B675-F20B6652F100}" destId="{DBA85B8E-8D6C-4920-B80D-D33A26C7FECB}" srcOrd="6" destOrd="0" presId="urn:microsoft.com/office/officeart/2005/8/layout/vList2"/>
    <dgm:cxn modelId="{DF36DB42-E046-435E-A0E6-9D9ABF57BDC5}" type="presParOf" srcId="{E8B79AF6-62F8-466E-B675-F20B6652F100}" destId="{9CB089CD-0379-43A7-BB07-1F755B270B98}" srcOrd="7" destOrd="0" presId="urn:microsoft.com/office/officeart/2005/8/layout/vList2"/>
    <dgm:cxn modelId="{96942FB9-C614-43CA-8AE8-078AD89C553F}" type="presParOf" srcId="{E8B79AF6-62F8-466E-B675-F20B6652F100}" destId="{6B525BD2-51F4-4C4C-97E9-86F3EA4BED17}" srcOrd="8" destOrd="0" presId="urn:microsoft.com/office/officeart/2005/8/layout/vList2"/>
    <dgm:cxn modelId="{DA95F0EA-9703-4E0E-A431-C9C1262302BB}" type="presParOf" srcId="{E8B79AF6-62F8-466E-B675-F20B6652F100}" destId="{C2382A43-AB33-4F58-B49B-CD117327949C}" srcOrd="9" destOrd="0" presId="urn:microsoft.com/office/officeart/2005/8/layout/vList2"/>
    <dgm:cxn modelId="{D7326894-FB07-4478-A4C9-D1807E0C699F}" type="presParOf" srcId="{E8B79AF6-62F8-466E-B675-F20B6652F100}" destId="{10F2E7DB-0E96-4666-BFE4-0105BFA225C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C0359-70E8-45DC-ACD4-EDC042473A0B}">
      <dsp:nvSpPr>
        <dsp:cNvPr id="0" name=""/>
        <dsp:cNvSpPr/>
      </dsp:nvSpPr>
      <dsp:spPr>
        <a:xfrm rot="5400000">
          <a:off x="6677903" y="-2957358"/>
          <a:ext cx="472586" cy="65074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0" kern="1200" dirty="0"/>
            <a:t>Жители региона, спортсмены, родители</a:t>
          </a:r>
          <a:endParaRPr lang="ru-RU" sz="2300" b="0" kern="1200" dirty="0">
            <a:latin typeface="Times New Roman"/>
            <a:cs typeface="Times New Roman"/>
          </a:endParaRPr>
        </a:p>
      </dsp:txBody>
      <dsp:txXfrm rot="-5400000">
        <a:off x="3660457" y="83158"/>
        <a:ext cx="6484409" cy="426446"/>
      </dsp:txXfrm>
    </dsp:sp>
    <dsp:sp modelId="{5E640683-14D6-4CC9-B013-C1B3539A8409}">
      <dsp:nvSpPr>
        <dsp:cNvPr id="0" name=""/>
        <dsp:cNvSpPr/>
      </dsp:nvSpPr>
      <dsp:spPr>
        <a:xfrm>
          <a:off x="0" y="1014"/>
          <a:ext cx="3660457" cy="5907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/>
              <a:cs typeface="Times New Roman"/>
            </a:rPr>
            <a:t>Пользователи</a:t>
          </a:r>
        </a:p>
      </dsp:txBody>
      <dsp:txXfrm>
        <a:off x="28837" y="29851"/>
        <a:ext cx="3602783" cy="533059"/>
      </dsp:txXfrm>
    </dsp:sp>
    <dsp:sp modelId="{93205E21-545F-4031-B83C-C19A27879D99}">
      <dsp:nvSpPr>
        <dsp:cNvPr id="0" name=""/>
        <dsp:cNvSpPr/>
      </dsp:nvSpPr>
      <dsp:spPr>
        <a:xfrm rot="5400000">
          <a:off x="6677903" y="-2337088"/>
          <a:ext cx="472586" cy="65074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0" kern="1200" dirty="0"/>
            <a:t>Получают приток клиентов</a:t>
          </a:r>
          <a:endParaRPr lang="ru-RU" sz="2300" b="0" kern="1200" dirty="0">
            <a:latin typeface="Times New Roman"/>
            <a:cs typeface="Times New Roman"/>
          </a:endParaRPr>
        </a:p>
      </dsp:txBody>
      <dsp:txXfrm rot="-5400000">
        <a:off x="3660457" y="703428"/>
        <a:ext cx="6484409" cy="426446"/>
      </dsp:txXfrm>
    </dsp:sp>
    <dsp:sp modelId="{129EDE77-AA10-4B28-B88E-CFF91F349B2B}">
      <dsp:nvSpPr>
        <dsp:cNvPr id="0" name=""/>
        <dsp:cNvSpPr/>
      </dsp:nvSpPr>
      <dsp:spPr>
        <a:xfrm>
          <a:off x="0" y="621284"/>
          <a:ext cx="3660457" cy="5907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/>
              <a:cs typeface="Times New Roman"/>
            </a:rPr>
            <a:t>Спортивные клубы и секции</a:t>
          </a:r>
        </a:p>
      </dsp:txBody>
      <dsp:txXfrm>
        <a:off x="28837" y="650121"/>
        <a:ext cx="3602783" cy="533059"/>
      </dsp:txXfrm>
    </dsp:sp>
    <dsp:sp modelId="{399B426A-8C75-4E3E-821E-BD4B28777FE3}">
      <dsp:nvSpPr>
        <dsp:cNvPr id="0" name=""/>
        <dsp:cNvSpPr/>
      </dsp:nvSpPr>
      <dsp:spPr>
        <a:xfrm rot="5400000">
          <a:off x="6677903" y="-1716818"/>
          <a:ext cx="472586" cy="65074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0" kern="1200" dirty="0"/>
            <a:t>Продвигают свои услуги</a:t>
          </a:r>
          <a:endParaRPr lang="ru-RU" sz="2300" b="0" kern="1200" dirty="0">
            <a:latin typeface="Times New Roman"/>
            <a:cs typeface="Times New Roman"/>
          </a:endParaRPr>
        </a:p>
      </dsp:txBody>
      <dsp:txXfrm rot="-5400000">
        <a:off x="3660457" y="1323698"/>
        <a:ext cx="6484409" cy="426446"/>
      </dsp:txXfrm>
    </dsp:sp>
    <dsp:sp modelId="{590A59D4-3393-4B5B-9368-10E9C465358C}">
      <dsp:nvSpPr>
        <dsp:cNvPr id="0" name=""/>
        <dsp:cNvSpPr/>
      </dsp:nvSpPr>
      <dsp:spPr>
        <a:xfrm>
          <a:off x="0" y="1241554"/>
          <a:ext cx="3660457" cy="5907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/>
              <a:cs typeface="Times New Roman"/>
            </a:rPr>
            <a:t>Тренеры и инструкторы</a:t>
          </a:r>
        </a:p>
      </dsp:txBody>
      <dsp:txXfrm>
        <a:off x="28837" y="1270391"/>
        <a:ext cx="3602783" cy="533059"/>
      </dsp:txXfrm>
    </dsp:sp>
    <dsp:sp modelId="{56F9AAB9-B461-477D-9271-3AA08B755706}">
      <dsp:nvSpPr>
        <dsp:cNvPr id="0" name=""/>
        <dsp:cNvSpPr/>
      </dsp:nvSpPr>
      <dsp:spPr>
        <a:xfrm rot="5400000">
          <a:off x="6677903" y="-1096548"/>
          <a:ext cx="472586" cy="65074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0" kern="1200" dirty="0"/>
            <a:t>Реализуют программы популяризации спорта</a:t>
          </a:r>
          <a:endParaRPr lang="ru-RU" sz="2300" b="0" kern="1200" dirty="0">
            <a:latin typeface="Times New Roman"/>
            <a:cs typeface="Times New Roman"/>
          </a:endParaRPr>
        </a:p>
      </dsp:txBody>
      <dsp:txXfrm rot="-5400000">
        <a:off x="3660457" y="1943968"/>
        <a:ext cx="6484409" cy="426446"/>
      </dsp:txXfrm>
    </dsp:sp>
    <dsp:sp modelId="{16E0B44C-FA0A-4EB3-83BB-4E7AAD066D86}">
      <dsp:nvSpPr>
        <dsp:cNvPr id="0" name=""/>
        <dsp:cNvSpPr/>
      </dsp:nvSpPr>
      <dsp:spPr>
        <a:xfrm>
          <a:off x="0" y="1861824"/>
          <a:ext cx="3660457" cy="5907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/>
              <a:cs typeface="Times New Roman"/>
            </a:rPr>
            <a:t>Муниципалитеты</a:t>
          </a:r>
        </a:p>
      </dsp:txBody>
      <dsp:txXfrm>
        <a:off x="28837" y="1890661"/>
        <a:ext cx="3602783" cy="533059"/>
      </dsp:txXfrm>
    </dsp:sp>
    <dsp:sp modelId="{5047F245-2044-4411-B29B-0870DC1D4C19}">
      <dsp:nvSpPr>
        <dsp:cNvPr id="0" name=""/>
        <dsp:cNvSpPr/>
      </dsp:nvSpPr>
      <dsp:spPr>
        <a:xfrm rot="5400000">
          <a:off x="6677903" y="-476278"/>
          <a:ext cx="472586" cy="65074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0" kern="1200" dirty="0"/>
            <a:t>Магазины, арендаторы площадок, бренды</a:t>
          </a:r>
          <a:endParaRPr lang="ru-RU" sz="2300" b="0" kern="1200" dirty="0">
            <a:latin typeface="Times New Roman"/>
            <a:cs typeface="Times New Roman"/>
          </a:endParaRPr>
        </a:p>
      </dsp:txBody>
      <dsp:txXfrm rot="-5400000">
        <a:off x="3660457" y="2564238"/>
        <a:ext cx="6484409" cy="426446"/>
      </dsp:txXfrm>
    </dsp:sp>
    <dsp:sp modelId="{760FF142-2471-401A-B23F-D7B6E0626C0A}">
      <dsp:nvSpPr>
        <dsp:cNvPr id="0" name=""/>
        <dsp:cNvSpPr/>
      </dsp:nvSpPr>
      <dsp:spPr>
        <a:xfrm>
          <a:off x="0" y="2482094"/>
          <a:ext cx="3660457" cy="5907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/>
              <a:cs typeface="Times New Roman"/>
            </a:rPr>
            <a:t>Бизнес-партнёры</a:t>
          </a:r>
        </a:p>
      </dsp:txBody>
      <dsp:txXfrm>
        <a:off x="28837" y="2510931"/>
        <a:ext cx="3602783" cy="533059"/>
      </dsp:txXfrm>
    </dsp:sp>
    <dsp:sp modelId="{B1A6999A-505D-43CA-980F-5329A0889C9C}">
      <dsp:nvSpPr>
        <dsp:cNvPr id="0" name=""/>
        <dsp:cNvSpPr/>
      </dsp:nvSpPr>
      <dsp:spPr>
        <a:xfrm rot="5400000">
          <a:off x="6677903" y="143990"/>
          <a:ext cx="472586" cy="65074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0" kern="1200" dirty="0"/>
            <a:t>Обеспечивают техническую реализацию</a:t>
          </a:r>
          <a:endParaRPr lang="ru-RU" sz="2300" b="0" kern="1200" dirty="0">
            <a:latin typeface="Times New Roman"/>
            <a:cs typeface="Times New Roman"/>
          </a:endParaRPr>
        </a:p>
      </dsp:txBody>
      <dsp:txXfrm rot="-5400000">
        <a:off x="3660457" y="3184506"/>
        <a:ext cx="6484409" cy="426446"/>
      </dsp:txXfrm>
    </dsp:sp>
    <dsp:sp modelId="{DA6389C3-41A1-414C-91B8-9DB5CCAFFDBA}">
      <dsp:nvSpPr>
        <dsp:cNvPr id="0" name=""/>
        <dsp:cNvSpPr/>
      </dsp:nvSpPr>
      <dsp:spPr>
        <a:xfrm>
          <a:off x="0" y="3102364"/>
          <a:ext cx="3660457" cy="5907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/>
              <a:cs typeface="Times New Roman"/>
            </a:rPr>
            <a:t>Разработчики и команда проекта</a:t>
          </a:r>
        </a:p>
      </dsp:txBody>
      <dsp:txXfrm>
        <a:off x="28837" y="3131201"/>
        <a:ext cx="3602783" cy="5330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533AB-3747-48CA-9E1E-D18465CD4348}">
      <dsp:nvSpPr>
        <dsp:cNvPr id="0" name=""/>
        <dsp:cNvSpPr/>
      </dsp:nvSpPr>
      <dsp:spPr>
        <a:xfrm>
          <a:off x="0" y="31355"/>
          <a:ext cx="10156084" cy="55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114999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>
              <a:latin typeface="Times New Roman"/>
              <a:cs typeface="Times New Roman"/>
            </a:rPr>
            <a:t>Окончательное определение функционала </a:t>
          </a:r>
        </a:p>
      </dsp:txBody>
      <dsp:txXfrm>
        <a:off x="27015" y="58370"/>
        <a:ext cx="10102054" cy="499380"/>
      </dsp:txXfrm>
    </dsp:sp>
    <dsp:sp modelId="{4A3C5A57-B0F7-4AC8-B064-8E57A670223A}">
      <dsp:nvSpPr>
        <dsp:cNvPr id="0" name=""/>
        <dsp:cNvSpPr/>
      </dsp:nvSpPr>
      <dsp:spPr>
        <a:xfrm>
          <a:off x="0" y="648125"/>
          <a:ext cx="10156084" cy="55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114999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>
              <a:latin typeface="Times New Roman"/>
              <a:cs typeface="Times New Roman"/>
            </a:rPr>
            <a:t>Разработка прототипа</a:t>
          </a:r>
        </a:p>
      </dsp:txBody>
      <dsp:txXfrm>
        <a:off x="27015" y="675140"/>
        <a:ext cx="10102054" cy="499380"/>
      </dsp:txXfrm>
    </dsp:sp>
    <dsp:sp modelId="{E3BD9D4A-A2FE-469F-B4C7-F4F4DE20B8A0}">
      <dsp:nvSpPr>
        <dsp:cNvPr id="0" name=""/>
        <dsp:cNvSpPr/>
      </dsp:nvSpPr>
      <dsp:spPr>
        <a:xfrm>
          <a:off x="0" y="1264895"/>
          <a:ext cx="10156084" cy="55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114999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>
              <a:latin typeface="Times New Roman"/>
              <a:cs typeface="Times New Roman"/>
            </a:rPr>
            <a:t>Тестирование и обратная связь</a:t>
          </a:r>
        </a:p>
      </dsp:txBody>
      <dsp:txXfrm>
        <a:off x="27015" y="1291910"/>
        <a:ext cx="10102054" cy="499380"/>
      </dsp:txXfrm>
    </dsp:sp>
    <dsp:sp modelId="{DBA85B8E-8D6C-4920-B80D-D33A26C7FECB}">
      <dsp:nvSpPr>
        <dsp:cNvPr id="0" name=""/>
        <dsp:cNvSpPr/>
      </dsp:nvSpPr>
      <dsp:spPr>
        <a:xfrm>
          <a:off x="0" y="1881666"/>
          <a:ext cx="10156084" cy="55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114999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>
              <a:latin typeface="Times New Roman"/>
              <a:cs typeface="Times New Roman"/>
            </a:rPr>
            <a:t>Разработка и запуск</a:t>
          </a:r>
        </a:p>
      </dsp:txBody>
      <dsp:txXfrm>
        <a:off x="27015" y="1908681"/>
        <a:ext cx="10102054" cy="499380"/>
      </dsp:txXfrm>
    </dsp:sp>
    <dsp:sp modelId="{6B525BD2-51F4-4C4C-97E9-86F3EA4BED17}">
      <dsp:nvSpPr>
        <dsp:cNvPr id="0" name=""/>
        <dsp:cNvSpPr/>
      </dsp:nvSpPr>
      <dsp:spPr>
        <a:xfrm>
          <a:off x="0" y="2498436"/>
          <a:ext cx="10156084" cy="55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114999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>
              <a:latin typeface="Times New Roman"/>
              <a:cs typeface="Times New Roman"/>
            </a:rPr>
            <a:t>Маркетинг и продвижение</a:t>
          </a:r>
        </a:p>
      </dsp:txBody>
      <dsp:txXfrm>
        <a:off x="27015" y="2525451"/>
        <a:ext cx="10102054" cy="499380"/>
      </dsp:txXfrm>
    </dsp:sp>
    <dsp:sp modelId="{10F2E7DB-0E96-4666-BFE4-0105BFA225C9}">
      <dsp:nvSpPr>
        <dsp:cNvPr id="0" name=""/>
        <dsp:cNvSpPr/>
      </dsp:nvSpPr>
      <dsp:spPr>
        <a:xfrm>
          <a:off x="0" y="3115206"/>
          <a:ext cx="10156084" cy="55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114999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>
              <a:latin typeface="Times New Roman"/>
              <a:cs typeface="Times New Roman"/>
            </a:rPr>
            <a:t>Монетизация</a:t>
          </a:r>
        </a:p>
      </dsp:txBody>
      <dsp:txXfrm>
        <a:off x="27015" y="3142221"/>
        <a:ext cx="10102054" cy="499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932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51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4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919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00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1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68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5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33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663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69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16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84" r:id="rId6"/>
    <p:sldLayoutId id="2147483780" r:id="rId7"/>
    <p:sldLayoutId id="2147483781" r:id="rId8"/>
    <p:sldLayoutId id="2147483782" r:id="rId9"/>
    <p:sldLayoutId id="2147483783" r:id="rId10"/>
    <p:sldLayoutId id="21474837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3E3ED910-979B-508F-0B2C-9AC32A060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D36EA369-C517-71AE-A333-1FAED0106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072" y="638176"/>
            <a:ext cx="11151471" cy="5581648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50879" y="1055057"/>
            <a:ext cx="7690243" cy="2918130"/>
          </a:xfrm>
        </p:spPr>
        <p:txBody>
          <a:bodyPr anchor="b">
            <a:normAutofit/>
          </a:bodyPr>
          <a:lstStyle/>
          <a:p>
            <a:pPr algn="ctr"/>
            <a:r>
              <a:rPr lang="ru-RU" sz="6000"/>
              <a:t>ТСпорт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32720" y="4197350"/>
            <a:ext cx="7326560" cy="504624"/>
          </a:xfrm>
        </p:spPr>
        <p:txBody>
          <a:bodyPr anchor="t">
            <a:normAutofit lnSpcReduction="1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">
                <a:solidFill>
                  <a:srgbClr val="595959"/>
                </a:solidFill>
                <a:latin typeface="Times New Roman"/>
                <a:cs typeface="Times New Roman"/>
              </a:rPr>
              <a:t>Институт экономики и управления </a:t>
            </a:r>
            <a:r>
              <a:rPr lang="ru" err="1">
                <a:solidFill>
                  <a:srgbClr val="595959"/>
                </a:solidFill>
                <a:latin typeface="Times New Roman"/>
                <a:cs typeface="Times New Roman"/>
              </a:rPr>
              <a:t>ТвГУ</a:t>
            </a:r>
            <a:endParaRPr lang="ru-RU">
              <a:solidFill>
                <a:srgbClr val="595959"/>
              </a:solidFill>
              <a:latin typeface="Times New Roman"/>
              <a:cs typeface="Times New Roman"/>
            </a:endParaRPr>
          </a:p>
          <a:p>
            <a:pPr algn="ctr"/>
            <a:endParaRPr lang="ru-RU" sz="240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180C1AD-8416-EEC2-E3FC-A6A726BED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31992" y="272416"/>
            <a:ext cx="128016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E595DC-D80E-B387-BED3-F6F4ADFB4157}"/>
              </a:ext>
            </a:extLst>
          </p:cNvPr>
          <p:cNvSpPr txBox="1"/>
          <p:nvPr/>
        </p:nvSpPr>
        <p:spPr>
          <a:xfrm>
            <a:off x="2250376" y="4981699"/>
            <a:ext cx="769124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>
                <a:latin typeface="Times New Roman"/>
              </a:rPr>
              <a:t>Инициативная разработка</a:t>
            </a:r>
            <a:r>
              <a:rPr lang="ru-RU" sz="2800">
                <a:latin typeface="Times New Roman"/>
                <a:cs typeface="Times New Roman"/>
              </a:rPr>
              <a:t>​</a:t>
            </a:r>
            <a:endParaRPr lang="ru-RU"/>
          </a:p>
        </p:txBody>
      </p:sp>
      <p:pic>
        <p:nvPicPr>
          <p:cNvPr id="6" name="Рисунок 5" descr="Изображение выглядит как снимок экрана, Графика, графический дизайн, желтый&#10;&#10;Содержимое, созданное ИИ, может быть неверным.">
            <a:extLst>
              <a:ext uri="{FF2B5EF4-FFF2-40B4-BE49-F238E27FC236}">
                <a16:creationId xmlns:a16="http://schemas.microsoft.com/office/drawing/2014/main" id="{BF34325E-0056-BB9B-506C-6A39D590C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429" y="499754"/>
            <a:ext cx="2931721" cy="293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8">
            <a:extLst>
              <a:ext uri="{FF2B5EF4-FFF2-40B4-BE49-F238E27FC236}">
                <a16:creationId xmlns:a16="http://schemas.microsoft.com/office/drawing/2014/main" id="{D1A4588A-55D5-49B8-BE41-54ACDCFF2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деально упорядоченное спортивное оборудование под высоким углом">
            <a:extLst>
              <a:ext uri="{FF2B5EF4-FFF2-40B4-BE49-F238E27FC236}">
                <a16:creationId xmlns:a16="http://schemas.microsoft.com/office/drawing/2014/main" id="{BE328325-79B2-C9F6-FCB5-95E6893F51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881" b="1035"/>
          <a:stretch/>
        </p:blipFill>
        <p:spPr>
          <a:xfrm>
            <a:off x="20" y="10"/>
            <a:ext cx="12191980" cy="4465973"/>
          </a:xfrm>
          <a:prstGeom prst="rect">
            <a:avLst/>
          </a:prstGeom>
        </p:spPr>
      </p:pic>
      <p:sp>
        <p:nvSpPr>
          <p:cNvPr id="27" name="Rectangle: Rounded Corners 10">
            <a:extLst>
              <a:ext uri="{FF2B5EF4-FFF2-40B4-BE49-F238E27FC236}">
                <a16:creationId xmlns:a16="http://schemas.microsoft.com/office/drawing/2014/main" id="{F97E7EA2-EDCD-47E9-81BC-415C606D1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19552"/>
            <a:ext cx="9382538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BB3A48-8757-C19E-C52D-1305B8D85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4203278"/>
            <a:ext cx="8557193" cy="536063"/>
          </a:xfrm>
        </p:spPr>
        <p:txBody>
          <a:bodyPr>
            <a:normAutofit/>
          </a:bodyPr>
          <a:lstStyle/>
          <a:p>
            <a:r>
              <a:rPr lang="ru" sz="2800">
                <a:solidFill>
                  <a:schemeClr val="bg1"/>
                </a:solidFill>
                <a:ea typeface="+mj-lt"/>
                <a:cs typeface="+mj-lt"/>
              </a:rPr>
              <a:t>Пользователь и его проблема</a:t>
            </a:r>
            <a:endParaRPr lang="ru-RU" sz="2800" b="0">
              <a:solidFill>
                <a:schemeClr val="bg1"/>
              </a:solidFill>
              <a:ea typeface="+mj-lt"/>
              <a:cs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F3C1B3-CA38-94C0-7B98-B3FC719F3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4956314"/>
            <a:ext cx="11058144" cy="130641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ru-RU" sz="1600" b="1">
                <a:ea typeface="+mn-lt"/>
                <a:cs typeface="+mn-lt"/>
              </a:rPr>
              <a:t>Пользователь</a:t>
            </a:r>
            <a:r>
              <a:rPr lang="ru-RU" sz="1600">
                <a:ea typeface="+mn-lt"/>
                <a:cs typeface="+mn-lt"/>
              </a:rPr>
              <a:t>: жители Тверской области, интересующиеся спортом и ЗОЖ, родители, тренеры, организаторы мероприятий.</a:t>
            </a:r>
            <a:br>
              <a:rPr lang="ru-RU" sz="1600">
                <a:ea typeface="+mn-lt"/>
                <a:cs typeface="+mn-lt"/>
              </a:rPr>
            </a:br>
            <a:r>
              <a:rPr lang="ru-RU" sz="1600" b="1">
                <a:ea typeface="+mn-lt"/>
                <a:cs typeface="+mn-lt"/>
              </a:rPr>
              <a:t>Проблема</a:t>
            </a:r>
            <a:r>
              <a:rPr lang="ru-RU" sz="1600">
                <a:ea typeface="+mn-lt"/>
                <a:cs typeface="+mn-lt"/>
              </a:rPr>
              <a:t>: сложно найти актуальную и собранную в одном месте информацию о спортивных мероприятиях, секциях, площадках и партнёрах для тренировок. Недостаток цифровых сервисов для записи и взаимодействия в спортивной сфере региона.</a:t>
            </a:r>
          </a:p>
        </p:txBody>
      </p:sp>
    </p:spTree>
    <p:extLst>
      <p:ext uri="{BB962C8B-B14F-4D97-AF65-F5344CB8AC3E}">
        <p14:creationId xmlns:p14="http://schemas.microsoft.com/office/powerpoint/2010/main" val="4249817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!!Rectangle">
            <a:extLst>
              <a:ext uri="{FF2B5EF4-FFF2-40B4-BE49-F238E27FC236}">
                <a16:creationId xmlns:a16="http://schemas.microsoft.com/office/drawing/2014/main" id="{D0D0518B-D51A-4AC9-8054-5C1EF2EB9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деально упорядоченное спортивное оборудование под высоким углом">
            <a:extLst>
              <a:ext uri="{FF2B5EF4-FFF2-40B4-BE49-F238E27FC236}">
                <a16:creationId xmlns:a16="http://schemas.microsoft.com/office/drawing/2014/main" id="{63CACC07-2696-B696-CDC0-22C6E8C759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669" r="1" b="119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m!!text rectangle">
            <a:extLst>
              <a:ext uri="{FF2B5EF4-FFF2-40B4-BE49-F238E27FC236}">
                <a16:creationId xmlns:a16="http://schemas.microsoft.com/office/drawing/2014/main" id="{494CEDA0-FD8E-491B-8792-69F93BDA3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275" y="633619"/>
            <a:ext cx="427938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48BA2B-8D5B-E6FB-4784-E6300B40D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645" y="980368"/>
            <a:ext cx="3666744" cy="1106424"/>
          </a:xfrm>
        </p:spPr>
        <p:txBody>
          <a:bodyPr>
            <a:normAutofit/>
          </a:bodyPr>
          <a:lstStyle/>
          <a:p>
            <a:r>
              <a:rPr lang="ru" sz="2600">
                <a:ea typeface="+mj-lt"/>
                <a:cs typeface="+mj-lt"/>
              </a:rPr>
              <a:t>Решение</a:t>
            </a:r>
            <a:endParaRPr lang="ru-RU" sz="2600">
              <a:ea typeface="+mj-lt"/>
              <a:cs typeface="+mj-lt"/>
            </a:endParaRPr>
          </a:p>
        </p:txBody>
      </p:sp>
      <p:sp>
        <p:nvSpPr>
          <p:cNvPr id="13" name="m!!accent">
            <a:extLst>
              <a:ext uri="{FF2B5EF4-FFF2-40B4-BE49-F238E27FC236}">
                <a16:creationId xmlns:a16="http://schemas.microsoft.com/office/drawing/2014/main" id="{0FD3EBBB-DFE8-4525-B1BF-BE7BBC8DF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267" y="1156819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362A14-6FB8-4FFC-AAA0-2E5AFF8A8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824" y="2113280"/>
            <a:ext cx="35204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D4F9DE-96AC-5CEF-7C37-2D05AA982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645" y="2354199"/>
            <a:ext cx="3666744" cy="346133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ru-RU" sz="1700" b="1">
                <a:ea typeface="+mn-lt"/>
                <a:cs typeface="+mn-lt"/>
              </a:rPr>
              <a:t>«Т.СПОРТ»</a:t>
            </a:r>
            <a:r>
              <a:rPr lang="ru-RU" sz="1700">
                <a:ea typeface="+mn-lt"/>
                <a:cs typeface="+mn-lt"/>
              </a:rPr>
              <a:t> — цифровая платформа (мобильное приложение и сайт), которая объединяет:</a:t>
            </a:r>
          </a:p>
          <a:p>
            <a:pPr>
              <a:buFont typeface="Arial"/>
              <a:buChar char="•"/>
            </a:pPr>
            <a:r>
              <a:rPr lang="ru-RU" sz="1700">
                <a:ea typeface="+mn-lt"/>
                <a:cs typeface="+mn-lt"/>
              </a:rPr>
              <a:t>Афишу мероприятий;</a:t>
            </a:r>
          </a:p>
          <a:p>
            <a:pPr>
              <a:buFont typeface="Arial"/>
              <a:buChar char="•"/>
            </a:pPr>
            <a:r>
              <a:rPr lang="ru-RU" sz="1700">
                <a:ea typeface="+mn-lt"/>
                <a:cs typeface="+mn-lt"/>
              </a:rPr>
              <a:t>Каталог секций и клубов;</a:t>
            </a:r>
          </a:p>
          <a:p>
            <a:pPr>
              <a:buFont typeface="Arial"/>
              <a:buChar char="•"/>
            </a:pPr>
            <a:r>
              <a:rPr lang="ru-RU" sz="1700">
                <a:ea typeface="+mn-lt"/>
                <a:cs typeface="+mn-lt"/>
              </a:rPr>
              <a:t>Поиск партнёров по спорту;</a:t>
            </a:r>
          </a:p>
          <a:p>
            <a:pPr>
              <a:buFont typeface="Arial"/>
              <a:buChar char="•"/>
            </a:pPr>
            <a:r>
              <a:rPr lang="ru-RU" sz="1700">
                <a:ea typeface="+mn-lt"/>
                <a:cs typeface="+mn-lt"/>
              </a:rPr>
              <a:t>Бронирование площадок;</a:t>
            </a:r>
          </a:p>
          <a:p>
            <a:pPr>
              <a:buFont typeface="Arial"/>
              <a:buChar char="•"/>
            </a:pPr>
            <a:r>
              <a:rPr lang="ru-RU" sz="1700">
                <a:ea typeface="+mn-lt"/>
                <a:cs typeface="+mn-lt"/>
              </a:rPr>
              <a:t>Персональные рекомендации;</a:t>
            </a:r>
          </a:p>
          <a:p>
            <a:pPr>
              <a:buFont typeface="Arial"/>
              <a:buChar char="•"/>
            </a:pPr>
            <a:r>
              <a:rPr lang="ru-RU" sz="1700">
                <a:ea typeface="+mn-lt"/>
                <a:cs typeface="+mn-lt"/>
              </a:rPr>
              <a:t>Отзывы и рейтинги.</a:t>
            </a:r>
          </a:p>
          <a:p>
            <a:pPr marL="0" indent="0">
              <a:buNone/>
            </a:pPr>
            <a:endParaRPr lang="ru-RU" sz="1700"/>
          </a:p>
        </p:txBody>
      </p:sp>
    </p:spTree>
    <p:extLst>
      <p:ext uri="{BB962C8B-B14F-4D97-AF65-F5344CB8AC3E}">
        <p14:creationId xmlns:p14="http://schemas.microsoft.com/office/powerpoint/2010/main" val="3348246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!!Rectangle">
            <a:extLst>
              <a:ext uri="{FF2B5EF4-FFF2-40B4-BE49-F238E27FC236}">
                <a16:creationId xmlns:a16="http://schemas.microsoft.com/office/drawing/2014/main" id="{D0D0518B-D51A-4AC9-8054-5C1EF2EB9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Натюрморт с идеально упорядоченными аксессуарами для фитнеса и спортзала">
            <a:extLst>
              <a:ext uri="{FF2B5EF4-FFF2-40B4-BE49-F238E27FC236}">
                <a16:creationId xmlns:a16="http://schemas.microsoft.com/office/drawing/2014/main" id="{FB3D2B42-7C5D-A13A-8DF0-518AA7D1CE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97" b="76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m!!text rectangle">
            <a:extLst>
              <a:ext uri="{FF2B5EF4-FFF2-40B4-BE49-F238E27FC236}">
                <a16:creationId xmlns:a16="http://schemas.microsoft.com/office/drawing/2014/main" id="{494CEDA0-FD8E-491B-8792-69F93BDA3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275" y="633619"/>
            <a:ext cx="427938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EE99D-9B71-8E28-2E5D-D530F04BC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645" y="980368"/>
            <a:ext cx="3666744" cy="1106424"/>
          </a:xfrm>
        </p:spPr>
        <p:txBody>
          <a:bodyPr>
            <a:normAutofit/>
          </a:bodyPr>
          <a:lstStyle/>
          <a:p>
            <a:r>
              <a:rPr lang="ru" sz="2600">
                <a:ea typeface="+mj-lt"/>
                <a:cs typeface="+mj-lt"/>
              </a:rPr>
              <a:t>Аналоги решения</a:t>
            </a:r>
            <a:endParaRPr lang="ru-RU" sz="2600" b="0">
              <a:ea typeface="+mj-lt"/>
              <a:cs typeface="+mj-lt"/>
            </a:endParaRPr>
          </a:p>
        </p:txBody>
      </p:sp>
      <p:sp>
        <p:nvSpPr>
          <p:cNvPr id="13" name="m!!accent">
            <a:extLst>
              <a:ext uri="{FF2B5EF4-FFF2-40B4-BE49-F238E27FC236}">
                <a16:creationId xmlns:a16="http://schemas.microsoft.com/office/drawing/2014/main" id="{0FD3EBBB-DFE8-4525-B1BF-BE7BBC8DF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267" y="1156819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362A14-6FB8-4FFC-AAA0-2E5AFF8A8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824" y="2113280"/>
            <a:ext cx="35204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954B2D-8026-F0C6-9082-9891EA30B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645" y="2354199"/>
            <a:ext cx="3666744" cy="346133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1500" b="1">
                <a:latin typeface="Times New Roman"/>
                <a:ea typeface="+mn-lt"/>
                <a:cs typeface="+mn-lt"/>
              </a:rPr>
              <a:t>Федерации спорта</a:t>
            </a:r>
            <a:r>
              <a:rPr lang="ru-RU" sz="1500">
                <a:latin typeface="Times New Roman"/>
                <a:ea typeface="+mn-lt"/>
                <a:cs typeface="+mn-lt"/>
              </a:rPr>
              <a:t>: Дают лишь частичную информацию по одному виду спорта.</a:t>
            </a:r>
            <a:endParaRPr lang="ru-RU"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1500" b="1">
                <a:latin typeface="Times New Roman"/>
                <a:ea typeface="+mn-lt"/>
                <a:cs typeface="+mn-lt"/>
              </a:rPr>
              <a:t>Афиши и новостные порталы (Tverigrad, afisha69)</a:t>
            </a:r>
            <a:r>
              <a:rPr lang="ru-RU" sz="1500">
                <a:latin typeface="Times New Roman"/>
                <a:ea typeface="+mn-lt"/>
                <a:cs typeface="+mn-lt"/>
              </a:rPr>
              <a:t>: Публикуют разрозненные события без глубокой фильтрации.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1500" b="1">
                <a:latin typeface="Times New Roman"/>
                <a:ea typeface="+mn-lt"/>
                <a:cs typeface="+mn-lt"/>
              </a:rPr>
              <a:t>Фитнес-клубы и центры</a:t>
            </a:r>
            <a:r>
              <a:rPr lang="ru-RU" sz="1500">
                <a:latin typeface="Times New Roman"/>
                <a:ea typeface="+mn-lt"/>
                <a:cs typeface="+mn-lt"/>
              </a:rPr>
              <a:t>: Продвигают только собственные услуги.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1500" b="1">
                <a:latin typeface="Times New Roman"/>
                <a:ea typeface="+mn-lt"/>
                <a:cs typeface="+mn-lt"/>
              </a:rPr>
              <a:t>Соцсети (ВК, Telegram)</a:t>
            </a:r>
            <a:r>
              <a:rPr lang="ru-RU" sz="1500">
                <a:latin typeface="Times New Roman"/>
                <a:ea typeface="+mn-lt"/>
                <a:cs typeface="+mn-lt"/>
              </a:rPr>
              <a:t>: Не структурированы, неудобны для поиска.</a:t>
            </a:r>
          </a:p>
        </p:txBody>
      </p:sp>
    </p:spTree>
    <p:extLst>
      <p:ext uri="{BB962C8B-B14F-4D97-AF65-F5344CB8AC3E}">
        <p14:creationId xmlns:p14="http://schemas.microsoft.com/office/powerpoint/2010/main" val="4207369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!!Rectangle">
            <a:extLst>
              <a:ext uri="{FF2B5EF4-FFF2-40B4-BE49-F238E27FC236}">
                <a16:creationId xmlns:a16="http://schemas.microsoft.com/office/drawing/2014/main" id="{D0D0518B-D51A-4AC9-8054-5C1EF2EB9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Натюрморт с идеально упорядоченными аксессуарами для фитнеса и спортзала">
            <a:extLst>
              <a:ext uri="{FF2B5EF4-FFF2-40B4-BE49-F238E27FC236}">
                <a16:creationId xmlns:a16="http://schemas.microsoft.com/office/drawing/2014/main" id="{AA1D90E5-2A55-70A3-254A-7C10BA6AC9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m!!text rectangle">
            <a:extLst>
              <a:ext uri="{FF2B5EF4-FFF2-40B4-BE49-F238E27FC236}">
                <a16:creationId xmlns:a16="http://schemas.microsoft.com/office/drawing/2014/main" id="{494CEDA0-FD8E-491B-8792-69F93BDA3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275" y="633619"/>
            <a:ext cx="427938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0A6897-A699-1AC9-DAB4-24C27151C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645" y="980368"/>
            <a:ext cx="3666744" cy="1106424"/>
          </a:xfrm>
        </p:spPr>
        <p:txBody>
          <a:bodyPr>
            <a:normAutofit/>
          </a:bodyPr>
          <a:lstStyle/>
          <a:p>
            <a:r>
              <a:rPr lang="ru-RU" sz="2600">
                <a:ea typeface="+mj-lt"/>
                <a:cs typeface="+mj-lt"/>
              </a:rPr>
              <a:t>Рынок</a:t>
            </a:r>
            <a:endParaRPr lang="ru-RU" sz="2600"/>
          </a:p>
        </p:txBody>
      </p:sp>
      <p:sp>
        <p:nvSpPr>
          <p:cNvPr id="13" name="m!!accent">
            <a:extLst>
              <a:ext uri="{FF2B5EF4-FFF2-40B4-BE49-F238E27FC236}">
                <a16:creationId xmlns:a16="http://schemas.microsoft.com/office/drawing/2014/main" id="{0FD3EBBB-DFE8-4525-B1BF-BE7BBC8DF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267" y="1156819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362A14-6FB8-4FFC-AAA0-2E5AFF8A8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824" y="2113280"/>
            <a:ext cx="35204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3E8565-7F60-DD9D-271A-27F5ACB44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645" y="2354199"/>
            <a:ext cx="3666744" cy="346133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/>
              <a:buChar char="•"/>
            </a:pPr>
            <a:r>
              <a:rPr lang="ru-RU" sz="1800" b="1">
                <a:latin typeface="Times New Roman"/>
                <a:ea typeface="+mn-lt"/>
                <a:cs typeface="+mn-lt"/>
              </a:rPr>
              <a:t>География</a:t>
            </a:r>
            <a:r>
              <a:rPr lang="ru-RU" sz="1800">
                <a:latin typeface="Times New Roman"/>
                <a:ea typeface="+mn-lt"/>
                <a:cs typeface="+mn-lt"/>
              </a:rPr>
              <a:t>: Тверская область (~1,2 млн человек).</a:t>
            </a:r>
          </a:p>
          <a:p>
            <a:pPr>
              <a:buFont typeface="Arial"/>
              <a:buChar char="•"/>
            </a:pPr>
            <a:r>
              <a:rPr lang="ru-RU" sz="1800" b="1">
                <a:latin typeface="Times New Roman"/>
                <a:ea typeface="+mn-lt"/>
                <a:cs typeface="+mn-lt"/>
              </a:rPr>
              <a:t>Целевая аудитория</a:t>
            </a:r>
            <a:r>
              <a:rPr lang="ru-RU" sz="1800">
                <a:latin typeface="Times New Roman"/>
                <a:ea typeface="+mn-lt"/>
                <a:cs typeface="+mn-lt"/>
              </a:rPr>
              <a:t>:</a:t>
            </a:r>
          </a:p>
          <a:p>
            <a:pPr>
              <a:buFont typeface="Arial"/>
              <a:buChar char="•"/>
            </a:pPr>
            <a:r>
              <a:rPr lang="ru-RU" sz="1800">
                <a:latin typeface="Times New Roman"/>
                <a:ea typeface="+mn-lt"/>
                <a:cs typeface="+mn-lt"/>
              </a:rPr>
              <a:t>200–300 тыс. активных пользователей (любители спорта, родители, молодёжь).</a:t>
            </a:r>
          </a:p>
          <a:p>
            <a:pPr marL="0" indent="0">
              <a:buNone/>
            </a:pPr>
            <a:endParaRPr lang="ru-RU" sz="18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29300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19BB3B-0977-6E43-7F7A-7473C8032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ea typeface="+mj-lt"/>
                <a:cs typeface="+mj-lt"/>
              </a:rPr>
              <a:t>Структура издержек и бизнес-модель</a:t>
            </a:r>
            <a:endParaRPr lang="ru-RU" b="0">
              <a:ea typeface="+mj-lt"/>
              <a:cs typeface="+mj-lt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2700BB9-FB7F-1BEF-E9B1-65FA29688D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9697411"/>
              </p:ext>
            </p:extLst>
          </p:nvPr>
        </p:nvGraphicFramePr>
        <p:xfrm>
          <a:off x="1116013" y="2478088"/>
          <a:ext cx="10167936" cy="3871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3968">
                  <a:extLst>
                    <a:ext uri="{9D8B030D-6E8A-4147-A177-3AD203B41FA5}">
                      <a16:colId xmlns:a16="http://schemas.microsoft.com/office/drawing/2014/main" val="3541202760"/>
                    </a:ext>
                  </a:extLst>
                </a:gridCol>
                <a:gridCol w="5083968">
                  <a:extLst>
                    <a:ext uri="{9D8B030D-6E8A-4147-A177-3AD203B41FA5}">
                      <a16:colId xmlns:a16="http://schemas.microsoft.com/office/drawing/2014/main" val="2418717258"/>
                    </a:ext>
                  </a:extLst>
                </a:gridCol>
              </a:tblGrid>
              <a:tr h="674557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/>
                        </a:rPr>
                        <a:t>Издержки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/>
                        </a:rPr>
                        <a:t>Модель доходов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29614"/>
                  </a:ext>
                </a:extLst>
              </a:tr>
              <a:tr h="67455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i="0" u="none" strike="noStrike" noProof="0" dirty="0">
                          <a:latin typeface="Times New Roman"/>
                        </a:rPr>
                        <a:t>Разработка и поддержка приложения/веба</a:t>
                      </a:r>
                      <a:endParaRPr lang="ru-RU" sz="20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0" i="0" u="none" strike="noStrike" noProof="0" dirty="0"/>
                        <a:t>Подписка на премиум-функции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121410"/>
                  </a:ext>
                </a:extLst>
              </a:tr>
              <a:tr h="6745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Маркетинг и продвижение</a:t>
                      </a:r>
                      <a:endParaRPr lang="ru-RU" sz="20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0" i="0" u="none" strike="noStrike" noProof="0" dirty="0"/>
                        <a:t>Реклама (спортивные товары/услуги)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943033"/>
                  </a:ext>
                </a:extLst>
              </a:tr>
              <a:tr h="114674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Зарплаты команде (техподдержка, модерация, партнёрства)</a:t>
                      </a:r>
                      <a:endParaRPr lang="ru-RU" sz="20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0" i="0" u="none" strike="noStrike" noProof="0" dirty="0"/>
                        <a:t>Платное размещение секций и мероприятий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86180"/>
                  </a:ext>
                </a:extLst>
              </a:tr>
              <a:tr h="6745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Хостинг и инфраструктура</a:t>
                      </a:r>
                      <a:endParaRPr lang="ru-RU" sz="2000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0" i="0" u="none" strike="noStrike" noProof="0" dirty="0"/>
                        <a:t>Партнёрства с клубами, магазинами, арендаторами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102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290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FE444-6634-CD40-4A05-32D6D1A2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B51049-B355-FA01-7B30-4FFE984ADD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CED5D617-72EB-96AF-39A6-69E32B6323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1">
            <a:extLst>
              <a:ext uri="{FF2B5EF4-FFF2-40B4-BE49-F238E27FC236}">
                <a16:creationId xmlns:a16="http://schemas.microsoft.com/office/drawing/2014/main" id="{91C084C6-169B-EBF0-D87D-C3C16B901DF7}"/>
              </a:ext>
            </a:extLst>
          </p:cNvPr>
          <p:cNvSpPr>
            <a:spLocks noGrp="1"/>
          </p:cNvSpPr>
          <p:nvPr/>
        </p:nvSpPr>
        <p:spPr>
          <a:xfrm>
            <a:off x="1109249" y="2474511"/>
            <a:ext cx="2367981" cy="9623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38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>
                <a:solidFill>
                  <a:schemeClr val="tx1"/>
                </a:solidFill>
                <a:latin typeface="Times New Roman"/>
                <a:ea typeface="Calibri"/>
                <a:cs typeface="Calibri"/>
              </a:rPr>
              <a:t>Фейгин Егор Максимович</a:t>
            </a:r>
          </a:p>
          <a:p>
            <a:pPr algn="ctr"/>
            <a:r>
              <a:rPr lang="ru-RU" sz="1800">
                <a:solidFill>
                  <a:schemeClr val="tx1"/>
                </a:solidFill>
                <a:latin typeface="Times New Roman"/>
                <a:ea typeface="Calibri"/>
                <a:cs typeface="Calibri"/>
              </a:rPr>
              <a:t>Лидер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5879EC06-9C60-BCF9-F2B5-6A358DB0E185}"/>
              </a:ext>
            </a:extLst>
          </p:cNvPr>
          <p:cNvSpPr>
            <a:spLocks noGrp="1"/>
          </p:cNvSpPr>
          <p:nvPr/>
        </p:nvSpPr>
        <p:spPr>
          <a:xfrm>
            <a:off x="3721407" y="2476739"/>
            <a:ext cx="2315901" cy="960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38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Гунбатов</a:t>
            </a:r>
            <a:r>
              <a:rPr lang="ru-RU" sz="1800" b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Мустафа Магомед </a:t>
            </a:r>
            <a:r>
              <a:rPr lang="ru-RU" sz="1800" b="1" err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оглы</a:t>
            </a:r>
            <a:endParaRPr lang="ru-RU" sz="1800" b="1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  <a:p>
            <a:pPr algn="ctr"/>
            <a:endParaRPr lang="ru-RU" sz="1800">
              <a:solidFill>
                <a:schemeClr val="tx1"/>
              </a:solidFill>
              <a:latin typeface="Times New Roman"/>
              <a:ea typeface="Calibri"/>
              <a:cs typeface="Calibri"/>
            </a:endParaRPr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FAEAD159-20D4-DBE0-E2CE-3DC2E6B2EF6D}"/>
              </a:ext>
            </a:extLst>
          </p:cNvPr>
          <p:cNvSpPr>
            <a:spLocks noGrp="1"/>
          </p:cNvSpPr>
          <p:nvPr/>
        </p:nvSpPr>
        <p:spPr>
          <a:xfrm>
            <a:off x="6350426" y="2476860"/>
            <a:ext cx="2367980" cy="9623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38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Кузнецов Никита Александрович</a:t>
            </a:r>
            <a:endParaRPr lang="ru-RU" sz="1800" b="1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ru-RU" sz="1800" b="1">
              <a:solidFill>
                <a:schemeClr val="tx1"/>
              </a:solidFill>
              <a:latin typeface="Times New Roman"/>
              <a:ea typeface="Calibri"/>
              <a:cs typeface="Calibri"/>
            </a:endParaRPr>
          </a:p>
        </p:txBody>
      </p:sp>
      <p:pic>
        <p:nvPicPr>
          <p:cNvPr id="7" name="Рисунок 6" descr="Изображение выглядит как одежда, человек, неб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39D4CBD3-C1E2-F1BE-75A7-E88D0A381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202" y="3431104"/>
            <a:ext cx="2330624" cy="2738824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ловек, Модный аксессуар, Человеческое лицо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EA72E45A-D41A-C0B7-972C-A764EF517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1247" y="3430804"/>
            <a:ext cx="2348045" cy="2741172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, одежда, Человеческое лицо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AA66404B-D78B-0D76-24BD-53364AB8A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694" y="3434174"/>
            <a:ext cx="2366723" cy="2747895"/>
          </a:xfrm>
          <a:prstGeom prst="rect">
            <a:avLst/>
          </a:prstGeom>
        </p:spPr>
      </p:pic>
      <p:sp>
        <p:nvSpPr>
          <p:cNvPr id="10" name="Текст 3">
            <a:extLst>
              <a:ext uri="{FF2B5EF4-FFF2-40B4-BE49-F238E27FC236}">
                <a16:creationId xmlns:a16="http://schemas.microsoft.com/office/drawing/2014/main" id="{B1C47F45-FED9-8B0D-788D-CDCECB0481A7}"/>
              </a:ext>
            </a:extLst>
          </p:cNvPr>
          <p:cNvSpPr txBox="1">
            <a:spLocks/>
          </p:cNvSpPr>
          <p:nvPr/>
        </p:nvSpPr>
        <p:spPr>
          <a:xfrm>
            <a:off x="9020201" y="2479315"/>
            <a:ext cx="2343435" cy="9623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238" b="0" i="0" u="none" strike="noStrike" kern="1200" cap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514350" marR="0" lvl="1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857250" marR="0" lvl="2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5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200150" marR="0" lvl="3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35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543050" marR="0" lvl="4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35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885950" marR="0" lvl="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35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228850" marR="0" lvl="6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35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2571750" marR="0" lvl="7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35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2914650" marR="0" lvl="8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35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ru-RU" sz="1800" b="1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Царёва Наталья Евгеньевна</a:t>
            </a:r>
            <a:endParaRPr lang="ru-RU" sz="1800" b="1">
              <a:ea typeface="Calibri"/>
              <a:cs typeface="Calibri"/>
            </a:endParaRPr>
          </a:p>
          <a:p>
            <a:pPr algn="ctr">
              <a:buClrTx/>
            </a:pPr>
            <a:r>
              <a:rPr lang="ru-RU" sz="1800">
                <a:solidFill>
                  <a:schemeClr val="tx1"/>
                </a:solidFill>
                <a:latin typeface="Times New Roman"/>
                <a:ea typeface="Calibri"/>
                <a:cs typeface="Calibri"/>
              </a:rPr>
              <a:t>Наставник проекта</a:t>
            </a:r>
          </a:p>
        </p:txBody>
      </p:sp>
      <p:pic>
        <p:nvPicPr>
          <p:cNvPr id="11" name="Рисунок 10" descr="Изображение выглядит как Человеческое лицо, человек, бровь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1C807D8A-2857-3565-78E2-37297A38E2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672" y="3424206"/>
            <a:ext cx="2371047" cy="274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2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44AFB8-CC0D-A25C-3AC0-F800CEBDF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">
                <a:ea typeface="+mj-lt"/>
                <a:cs typeface="+mj-lt"/>
              </a:rPr>
              <a:t>Заинтересованные стороны / стейкхолдеры</a:t>
            </a:r>
            <a:endParaRPr lang="ru-RU" b="0">
              <a:ea typeface="+mj-lt"/>
              <a:cs typeface="+mj-lt"/>
            </a:endParaRPr>
          </a:p>
        </p:txBody>
      </p:sp>
      <p:graphicFrame>
        <p:nvGraphicFramePr>
          <p:cNvPr id="23" name="Объект 22">
            <a:extLst>
              <a:ext uri="{FF2B5EF4-FFF2-40B4-BE49-F238E27FC236}">
                <a16:creationId xmlns:a16="http://schemas.microsoft.com/office/drawing/2014/main" id="{9F188A95-5F68-57F7-DF76-302DB4D4B2A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16013" y="2478088"/>
          <a:ext cx="10167937" cy="3694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6383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D6D5CE-B04E-C563-2E34-F46AD0CE6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">
                <a:ea typeface="+mj-lt"/>
                <a:cs typeface="+mj-lt"/>
              </a:rPr>
              <a:t>Дальнейшие шаги по работе над проектом</a:t>
            </a:r>
            <a:endParaRPr lang="ru-RU" b="0">
              <a:ea typeface="+mj-lt"/>
              <a:cs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2F9F70-E728-9BDC-8450-4DE057902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ru-RU"/>
          </a:p>
        </p:txBody>
      </p:sp>
      <p:graphicFrame>
        <p:nvGraphicFramePr>
          <p:cNvPr id="62" name="Схема 61">
            <a:extLst>
              <a:ext uri="{FF2B5EF4-FFF2-40B4-BE49-F238E27FC236}">
                <a16:creationId xmlns:a16="http://schemas.microsoft.com/office/drawing/2014/main" id="{A6197C31-B18E-0F37-9EC1-D65FB6F53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2705584"/>
              </p:ext>
            </p:extLst>
          </p:nvPr>
        </p:nvGraphicFramePr>
        <p:xfrm>
          <a:off x="1112894" y="2481249"/>
          <a:ext cx="10156084" cy="3699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7148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6838569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D41E3-8979-A232-18E2-2C3B585EB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978619"/>
            <a:ext cx="5991244" cy="1106424"/>
          </a:xfrm>
        </p:spPr>
        <p:txBody>
          <a:bodyPr>
            <a:normAutofit/>
          </a:bodyPr>
          <a:lstStyle/>
          <a:p>
            <a:r>
              <a:rPr lang="ru" sz="3200">
                <a:ea typeface="+mj-lt"/>
                <a:cs typeface="+mj-lt"/>
              </a:rPr>
              <a:t>Вопросы к экспертам</a:t>
            </a:r>
            <a:endParaRPr lang="ru-RU" sz="3200" b="0">
              <a:ea typeface="+mj-lt"/>
              <a:cs typeface="+mj-lt"/>
            </a:endParaRPr>
          </a:p>
          <a:p>
            <a:endParaRPr lang="ru-RU" sz="3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8" y="2093976"/>
            <a:ext cx="5846683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B2D12C-B55D-CC66-83F0-833C94F8D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252870"/>
            <a:ext cx="5993892" cy="3560251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indent="-457200">
              <a:buAutoNum type="arabicPeriod"/>
            </a:pPr>
            <a:r>
              <a:rPr lang="ru-RU" sz="1800">
                <a:latin typeface="Times New Roman"/>
                <a:ea typeface="+mn-lt"/>
                <a:cs typeface="+mn-lt"/>
              </a:rPr>
              <a:t>Какие сегменты ЦА наиболее ценны с точки зрения монетизации и лояльности?</a:t>
            </a:r>
            <a:endParaRPr lang="ru-RU" sz="1800">
              <a:latin typeface="Times New Roman"/>
              <a:cs typeface="Times New Roman"/>
            </a:endParaRPr>
          </a:p>
          <a:p>
            <a:pPr marL="457200" indent="-457200">
              <a:buAutoNum type="arabicPeriod"/>
            </a:pPr>
            <a:r>
              <a:rPr lang="ru-RU" sz="1800">
                <a:latin typeface="Times New Roman"/>
                <a:ea typeface="+mn-lt"/>
                <a:cs typeface="+mn-lt"/>
              </a:rPr>
              <a:t>Как правильно позиционировать продукт: как «цифровой гид», как «социальную платформу» или как «сервис для тренировок»?</a:t>
            </a:r>
          </a:p>
          <a:p>
            <a:pPr marL="457200" indent="-457200">
              <a:buAutoNum type="arabicPeriod"/>
            </a:pPr>
            <a:r>
              <a:rPr lang="ru-RU" sz="1800">
                <a:latin typeface="Times New Roman"/>
                <a:ea typeface="+mn-lt"/>
                <a:cs typeface="+mn-lt"/>
              </a:rPr>
              <a:t>Насколько перспективен рынок спортивных digital-сервисов в регионах РФ?</a:t>
            </a:r>
          </a:p>
          <a:p>
            <a:pPr marL="457200" indent="-457200">
              <a:buAutoNum type="arabicPeriod"/>
            </a:pPr>
            <a:r>
              <a:rPr lang="ru-RU" sz="1800">
                <a:latin typeface="Times New Roman"/>
                <a:ea typeface="+mn-lt"/>
                <a:cs typeface="+mn-lt"/>
              </a:rPr>
              <a:t>Какие модели монетизации наиболее жизнеспособны для подобного локального сервиса?</a:t>
            </a:r>
            <a:endParaRPr lang="ru-RU" sz="1800">
              <a:latin typeface="Times New Roman"/>
              <a:ea typeface="+mn-lt"/>
              <a:cs typeface="Times New Roman"/>
            </a:endParaRPr>
          </a:p>
          <a:p>
            <a:pPr marL="457200" indent="-457200">
              <a:buAutoNum type="arabicPeriod"/>
            </a:pPr>
            <a:endParaRPr lang="ru-RU" sz="1800" b="1">
              <a:latin typeface="Times New Roman"/>
              <a:ea typeface="+mn-lt"/>
              <a:cs typeface="Times New Roman"/>
            </a:endParaRPr>
          </a:p>
        </p:txBody>
      </p:sp>
      <p:pic>
        <p:nvPicPr>
          <p:cNvPr id="4" name="Рисунок 3" descr="Расположение ракетки и бутылки для бадминтона">
            <a:extLst>
              <a:ext uri="{FF2B5EF4-FFF2-40B4-BE49-F238E27FC236}">
                <a16:creationId xmlns:a16="http://schemas.microsoft.com/office/drawing/2014/main" id="{1C45EE70-5F68-26F1-1A26-EDDEBBED2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1374" y="630936"/>
            <a:ext cx="3654536" cy="549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431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8610E2-5E4A-0557-0AA5-1D19A293B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5166495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11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AccentBoxVTI</vt:lpstr>
      <vt:lpstr>ТСпорт</vt:lpstr>
      <vt:lpstr>Пользователь и его проблема</vt:lpstr>
      <vt:lpstr>Решение</vt:lpstr>
      <vt:lpstr>Аналоги решения</vt:lpstr>
      <vt:lpstr>Рынок</vt:lpstr>
      <vt:lpstr>Структура издержек и бизнес-модель</vt:lpstr>
      <vt:lpstr>Команда</vt:lpstr>
      <vt:lpstr>Заинтересованные стороны / стейкхолдеры</vt:lpstr>
      <vt:lpstr>Дальнейшие шаги по работе над проектом</vt:lpstr>
      <vt:lpstr>Вопросы к экспертам 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91</cp:revision>
  <dcterms:created xsi:type="dcterms:W3CDTF">2025-04-14T07:13:00Z</dcterms:created>
  <dcterms:modified xsi:type="dcterms:W3CDTF">2025-04-16T18:07:47Z</dcterms:modified>
</cp:coreProperties>
</file>