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3" r:id="rId7"/>
    <p:sldId id="276" r:id="rId8"/>
    <p:sldId id="262" r:id="rId9"/>
    <p:sldId id="263" r:id="rId10"/>
    <p:sldId id="261" r:id="rId11"/>
    <p:sldId id="264" r:id="rId12"/>
    <p:sldId id="265" r:id="rId13"/>
    <p:sldId id="266" r:id="rId14"/>
    <p:sldId id="267" r:id="rId15"/>
    <p:sldId id="268" r:id="rId16"/>
    <p:sldId id="274" r:id="rId17"/>
    <p:sldId id="269" r:id="rId18"/>
    <p:sldId id="275" r:id="rId19"/>
    <p:sldId id="270" r:id="rId20"/>
    <p:sldId id="271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307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0752E3-F65A-4C37-BF5E-EED6ADADE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EF42601-1614-4A02-9C16-D4F3161A53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884EB3-6575-4D5B-9235-A3C4A79B9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E2835-1E51-41D8-A33E-D0FC2867BD1E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372FE0-0580-4999-94B3-FD109419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E186A7-6924-4F84-8AF7-A3BD7C1D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926DD-FDC3-4B04-9F7E-4BEBEC9263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060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C0074E-6776-4EFC-80C0-077B54309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26D253D-0705-47BE-897D-1B8A31AF4B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39DB67-BAF7-421F-B560-51813CFEC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E2835-1E51-41D8-A33E-D0FC2867BD1E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3A6D91-C19C-4628-9E7D-704DF5779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9328A2-F9FE-4C9B-AA22-C77AC3190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926DD-FDC3-4B04-9F7E-4BEBEC9263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6007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A861628-F54B-4FEA-AAE5-33F264C7BC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D6D34DC-9AEC-4D81-ADB3-3258F01FE5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53DEA9-072A-45BD-A31A-F6F0826AD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E2835-1E51-41D8-A33E-D0FC2867BD1E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4DDF4B-2842-4EF7-867F-207E4C1C2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4C96C6-573F-4B32-AF3E-6D1AC8D4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926DD-FDC3-4B04-9F7E-4BEBEC9263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424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940717-F2D2-4299-BA6C-928FD1E34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D8009B-C5F8-4F11-A9A4-2935736E79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67A5AE-2656-4C07-8101-6962EB661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E2835-1E51-41D8-A33E-D0FC2867BD1E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7BB9FF-575F-4D37-AC69-C15F54F8B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7076EE-3EAB-4674-91CE-BF00236D8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926DD-FDC3-4B04-9F7E-4BEBEC9263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522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AB696C-BE2E-4D3B-A69C-00B0846BD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C5605B0-568A-423C-9125-E4D58B6E30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075FEA-C51B-4E02-A09A-CD60D6D8D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E2835-1E51-41D8-A33E-D0FC2867BD1E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0C9452-3641-4D05-AC07-AA58FC732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04E2C0-9815-4244-9802-A46DF1277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926DD-FDC3-4B04-9F7E-4BEBEC9263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366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BC82CB-C1F7-44B5-AE84-245C73513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2D933E-5513-43AC-9EC8-540CBEB8D3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321B34F-7384-4C7B-A2F4-A573F9A5E9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E39FC1E-CA19-479A-A361-0280F1B58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E2835-1E51-41D8-A33E-D0FC2867BD1E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633F315-09C4-424F-AF6E-274533708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E1853E-69D7-4196-9A5C-8E9FA7BAF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926DD-FDC3-4B04-9F7E-4BEBEC9263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622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E5C02E-5078-4E4A-B645-BB196C841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AC4BEA-BBFB-4451-A93C-A7150F0EF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5CCC294-A364-439A-9D0B-1E9244060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7101862-8427-45A3-91D3-28F9230F4E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FD390B6-1950-40EE-A589-5AEA1256D6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0D7B34F-2E44-434D-B23B-CF9465ED1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E2835-1E51-41D8-A33E-D0FC2867BD1E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129FFAF-CFFA-4150-8AE7-A7260EFE5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9FFBA9B-B3BD-472E-8F23-F489116C2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926DD-FDC3-4B04-9F7E-4BEBEC9263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58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27A01D-1243-47EB-A984-696387800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D17EEF1-14E2-4489-9809-D0620FD7C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E2835-1E51-41D8-A33E-D0FC2867BD1E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E310C4E-6AFB-471F-82EA-FA6DB8B43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8FC2F02-4B92-4660-BA08-238BEA1F9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926DD-FDC3-4B04-9F7E-4BEBEC9263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186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3962B0C-B96E-41FB-95B5-A298B3836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E2835-1E51-41D8-A33E-D0FC2867BD1E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7FBA00E-0930-4DEB-8614-6D310FC11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947670A-5B74-4E32-A728-BA2D675AC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926DD-FDC3-4B04-9F7E-4BEBEC9263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079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849772-28D8-4321-8DBD-A49D69691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512165-2681-4FAA-8F91-7B4CB5B5E7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6C37BE9-891A-4E6E-B187-C13307D06E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03EB56-5354-4404-9617-44648EC35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E2835-1E51-41D8-A33E-D0FC2867BD1E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EB0314-98DE-4C1E-9F0D-B424A4EA8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340D4DF-EBE8-4A90-9E4B-9043809D6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926DD-FDC3-4B04-9F7E-4BEBEC9263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371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05016B-EC1D-4305-B8D1-2F575C513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805D93C-7B12-4ADC-B53F-27DD478985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DAE28EC-0B57-4F6D-AC07-1458E46CBF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652445-CF06-40DA-B465-0C5E7FB89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E2835-1E51-41D8-A33E-D0FC2867BD1E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75BC8FF-C99C-4EDE-B886-A2484000A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ECA34D-1F5B-4B12-B86C-F3BCB8082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926DD-FDC3-4B04-9F7E-4BEBEC9263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064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72A88-1387-4AE4-8D46-3EE5256BA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4D8BEA9-9C46-4A41-8594-EDA1AAAEC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C9CE89-01AE-47EA-8167-ABA6EDBFB5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E2835-1E51-41D8-A33E-D0FC2867BD1E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797FE6-B320-4B45-ABF4-B340224DE5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F4B2BA-DDAA-4945-A1E1-D25D34228E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926DD-FDC3-4B04-9F7E-4BEBEC9263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549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DAA3C6-CF5D-42B5-B433-B79DA7069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96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B27040-DF13-4A84-89BB-DD54B3A86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80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2C4B3B-1210-448A-8F8D-42D71F663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192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9A84C8-32A6-4EFB-BC83-A0F4A76A29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130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352394-4720-4BE3-99BE-F1FF7ACA1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466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F15A8D-5DF2-4BA6-85F8-26A526827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899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AE0259-5A79-4616-9F2D-2459D1B47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864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6B13A8-5466-4E94-8D74-B36D910B3C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5874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6C410BE-1887-4EFD-996F-526D51627C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3229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2943A2-13D4-4A12-9C19-B5446F607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999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705EFC8-ED3B-4338-8B7D-706D12DDC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974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8B384A-2783-4923-85E5-ACE26181BD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903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9ECDA1-6FA5-40B1-913B-74A53C1B9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283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7961BD-B476-4261-AAA9-083CCA22AA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670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AC1876-F50E-4E90-AE7F-662B09245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38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E7C5A2-BE25-4BEB-9FE6-767F0D539C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525" y="-478715"/>
            <a:ext cx="13043049" cy="7336715"/>
          </a:xfrm>
          <a:prstGeom prst="rect">
            <a:avLst/>
          </a:prstGeom>
        </p:spPr>
      </p:pic>
      <p:pic>
        <p:nvPicPr>
          <p:cNvPr id="2" name="АЙДЖЕНВИЖЕН-сайт">
            <a:hlinkClick r:id="" action="ppaction://media"/>
            <a:extLst>
              <a:ext uri="{FF2B5EF4-FFF2-40B4-BE49-F238E27FC236}">
                <a16:creationId xmlns:a16="http://schemas.microsoft.com/office/drawing/2014/main" id="{1CF6BB2E-9F21-4131-97E1-5A8FD46FB9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79417" y="1521230"/>
            <a:ext cx="8997973" cy="533677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637529-57D7-4FE3-AEFA-6DB1D0C407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8" y="753035"/>
            <a:ext cx="12115799" cy="711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97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E7C5A2-BE25-4BEB-9FE6-767F0D539C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525" y="-478715"/>
            <a:ext cx="13043049" cy="7336715"/>
          </a:xfrm>
          <a:prstGeom prst="rect">
            <a:avLst/>
          </a:prstGeom>
        </p:spPr>
      </p:pic>
      <p:pic>
        <p:nvPicPr>
          <p:cNvPr id="2" name="YOLOv8">
            <a:hlinkClick r:id="" action="ppaction://media"/>
            <a:extLst>
              <a:ext uri="{FF2B5EF4-FFF2-40B4-BE49-F238E27FC236}">
                <a16:creationId xmlns:a16="http://schemas.microsoft.com/office/drawing/2014/main" id="{6C3DF7E7-00C3-43D6-B3A8-67071C5E82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899" y="1223724"/>
            <a:ext cx="9982200" cy="512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5B5A3B-CACF-44AA-A5ED-DC2A1954CE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отчет нашей платформы">
            <a:hlinkClick r:id="" action="ppaction://media"/>
            <a:extLst>
              <a:ext uri="{FF2B5EF4-FFF2-40B4-BE49-F238E27FC236}">
                <a16:creationId xmlns:a16="http://schemas.microsoft.com/office/drawing/2014/main" id="{603E5EB8-80BD-4995-8A4D-390E67C580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5559" y="1050756"/>
            <a:ext cx="9360881" cy="5557862"/>
          </a:xfrm>
          <a:prstGeom prst="roundRect">
            <a:avLst>
              <a:gd name="adj" fmla="val 4702"/>
            </a:avLst>
          </a:prstGeom>
        </p:spPr>
      </p:pic>
    </p:spTree>
    <p:extLst>
      <p:ext uri="{BB962C8B-B14F-4D97-AF65-F5344CB8AC3E}">
        <p14:creationId xmlns:p14="http://schemas.microsoft.com/office/powerpoint/2010/main" val="205125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002707-07A6-4C32-AA53-E0DE1C09B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020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5D5D29-5568-448C-9037-C24B53254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1839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0</Words>
  <Application>Microsoft Office PowerPoint</Application>
  <PresentationFormat>Широкоэкранный</PresentationFormat>
  <Paragraphs>0</Paragraphs>
  <Slides>20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Евгений Васильев</dc:creator>
  <cp:lastModifiedBy>Darya Yataeva</cp:lastModifiedBy>
  <cp:revision>12</cp:revision>
  <dcterms:created xsi:type="dcterms:W3CDTF">2025-12-03T22:55:42Z</dcterms:created>
  <dcterms:modified xsi:type="dcterms:W3CDTF">2025-12-08T22:53:36Z</dcterms:modified>
</cp:coreProperties>
</file>