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A6360BE-2C1B-45D2-BE9D-23F1AE469196}">
  <a:tblStyle styleId="{1A6360BE-2C1B-45D2-BE9D-23F1AE46919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7" name="Google Shape;217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2" name="Google Shape;252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6" name="Google Shape;266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5" Type="http://schemas.openxmlformats.org/officeDocument/2006/relationships/image" Target="../media/image6.jpg"/><Relationship Id="rId6" Type="http://schemas.openxmlformats.org/officeDocument/2006/relationships/image" Target="../media/image14.png"/><Relationship Id="rId7" Type="http://schemas.openxmlformats.org/officeDocument/2006/relationships/image" Target="../media/image9.png"/><Relationship Id="rId8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SmartStudent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2340281"/>
            <a:ext cx="3825300" cy="14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26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“Экономика без проблем”</a:t>
            </a:r>
            <a:endParaRPr sz="31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96897" y="3834675"/>
            <a:ext cx="1086600" cy="1022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56825" y="1541419"/>
            <a:ext cx="6153300" cy="32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2857"/>
              <a:buFont typeface="Arial"/>
              <a:buNone/>
            </a:pPr>
            <a:r>
              <a:rPr lang="ru"/>
              <a:t>В настоящее время, функционируя в условиях ускоренного развития, человечество стремится быстро приобретать как знания, так и различные навыки. Так, одной из областей наук, которую люди стремятся познать в первую очередь является “Экономика”. Таким образом, разработанная платформа разрешает одну из наиболее актуальных проблем студентов - “быстро и просто”.  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41474"/>
              <a:buNone/>
            </a:pPr>
            <a:r>
              <a:t/>
            </a:r>
            <a:endParaRPr sz="6200"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530718" y="23966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98450" lvl="0" marL="406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>
                <a:solidFill>
                  <a:srgbClr val="132C40"/>
                </a:solidFill>
              </a:rPr>
              <a:t>Потенциальными потребителями нашей платформы являются студенты по направлениям подготовки “Экономика” в возрасте от 18 до 25 лет</a:t>
            </a:r>
            <a:endParaRPr sz="17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456818" y="2568881"/>
            <a:ext cx="6568200" cy="8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>
                <a:solidFill>
                  <a:srgbClr val="132C40"/>
                </a:solidFill>
              </a:rPr>
              <a:t>Боязнь задать вопросы преподавателям;</a:t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>
                <a:solidFill>
                  <a:srgbClr val="132C40"/>
                </a:solidFill>
              </a:rPr>
              <a:t>Ограниченность во времени;</a:t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>
                <a:solidFill>
                  <a:srgbClr val="132C40"/>
                </a:solidFill>
              </a:rPr>
              <a:t>Нехватка знаний;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456818" y="2626031"/>
            <a:ext cx="7993200" cy="13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Использование нейросети для предоставления ответов на возникающие вопросы;</a:t>
            </a:r>
            <a:endParaRPr sz="1400">
              <a:solidFill>
                <a:srgbClr val="132C4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Предоставление консультационных услуг по задачам обучения;</a:t>
            </a:r>
            <a:endParaRPr sz="1400">
              <a:solidFill>
                <a:srgbClr val="132C4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Расширения кругозора студентов.</a:t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/>
          <p:nvPr>
            <p:ph idx="1" type="body"/>
          </p:nvPr>
        </p:nvSpPr>
        <p:spPr>
          <a:xfrm>
            <a:off x="432332" y="1560531"/>
            <a:ext cx="77439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300">
                <a:solidFill>
                  <a:srgbClr val="132C40"/>
                </a:solidFill>
              </a:rPr>
              <a:t>Данный продукт позволяет экономить время и силы студентов.</a:t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845157" y="1922900"/>
            <a:ext cx="5118900" cy="31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3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SmartStudent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студентам-экономистам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нехватки знаний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усвоения знаний и практики по работе с ними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платформы на основании использования искусственного интеллекта 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знания и навыки просто и доступно</a:t>
            </a:r>
            <a:endParaRPr sz="1300">
              <a:solidFill>
                <a:schemeClr val="accent3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accent3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 txBox="1"/>
          <p:nvPr>
            <p:ph idx="1" type="body"/>
          </p:nvPr>
        </p:nvSpPr>
        <p:spPr>
          <a:xfrm>
            <a:off x="401727" y="2423406"/>
            <a:ext cx="7993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8F00FF"/>
                </a:solidFill>
              </a:rPr>
              <a:t>● </a:t>
            </a:r>
            <a:r>
              <a:rPr lang="ru"/>
              <a:t>Мы работаем на рынке B2С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 txBox="1"/>
          <p:nvPr/>
        </p:nvSpPr>
        <p:spPr>
          <a:xfrm>
            <a:off x="457200" y="2276825"/>
            <a:ext cx="5429400" cy="14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63043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Times New Roman"/>
              <a:buChar char="●"/>
            </a:pPr>
            <a:r>
              <a:rPr b="1" lang="ru">
                <a:solidFill>
                  <a:srgbClr val="2F3235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«Открытое образование»</a:t>
            </a:r>
            <a:endParaRPr b="1">
              <a:solidFill>
                <a:srgbClr val="2F3235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63043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Times New Roman"/>
              <a:buChar char="●"/>
            </a:pPr>
            <a:r>
              <a:rPr b="1" lang="ru">
                <a:solidFill>
                  <a:srgbClr val="2F3235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Высшая школа экономики</a:t>
            </a:r>
            <a:endParaRPr b="1">
              <a:solidFill>
                <a:srgbClr val="2F3235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63043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Times New Roman"/>
              <a:buChar char="●"/>
            </a:pPr>
            <a:r>
              <a:rPr b="1" lang="ru">
                <a:solidFill>
                  <a:srgbClr val="2F3235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GeekBrains</a:t>
            </a:r>
            <a:endParaRPr b="1">
              <a:solidFill>
                <a:srgbClr val="2F3235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Times New Roman"/>
              <a:buChar char="●"/>
            </a:pPr>
            <a:r>
              <a:rPr b="1" lang="ru">
                <a:solidFill>
                  <a:srgbClr val="202124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Skillfactory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3" name="Google Shape;223;p33"/>
          <p:cNvSpPr txBox="1"/>
          <p:nvPr>
            <p:ph idx="1" type="body"/>
          </p:nvPr>
        </p:nvSpPr>
        <p:spPr>
          <a:xfrm>
            <a:off x="401718" y="2254481"/>
            <a:ext cx="7993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Покупка услуг для тех кто хочет получить диплом;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Подписка для тех, кто хочет получить знания.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34"/>
          <p:cNvSpPr txBox="1"/>
          <p:nvPr>
            <p:ph idx="1" type="body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/>
              <a:t>Проведено интервьюирование для выявления слабых мест у студентов-экономистов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,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4" name="Google Shape;234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3" name="Google Shape;243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{1A6360BE-2C1B-45D2-BE9D-23F1AE469196}</a:tableStyleId>
              </a:tblPr>
              <a:tblGrid>
                <a:gridCol w="2510675"/>
                <a:gridCol w="2510675"/>
                <a:gridCol w="2510675"/>
              </a:tblGrid>
              <a:tr h="425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9534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</a:rPr>
                        <a:t>ЛИДЕР (CEO)</a:t>
                      </a:r>
                      <a:endParaRPr sz="1100">
                        <a:solidFill>
                          <a:srgbClr val="132C40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</a:rPr>
                        <a:t>Алёшкина Екатерина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534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</a:rPr>
                        <a:t>ДИЗАЙНЕР</a:t>
                      </a:r>
                      <a:r>
                        <a:rPr lang="ru" sz="1100">
                          <a:solidFill>
                            <a:srgbClr val="132C40"/>
                          </a:solidFill>
                        </a:rPr>
                        <a:t> (CTO)</a:t>
                      </a:r>
                      <a:endParaRPr sz="1100">
                        <a:solidFill>
                          <a:srgbClr val="132C40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</a:rPr>
                        <a:t>Грязина Алина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534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</a:rPr>
                        <a:t>РАЗРАБОТЧИК (CTO)</a:t>
                      </a:r>
                      <a:endParaRPr sz="1100">
                        <a:solidFill>
                          <a:srgbClr val="132C40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</a:rPr>
                        <a:t>Палкина Кристина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1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</a:rPr>
                        <a:t>МАРКЕТОЛОГ (СMO)</a:t>
                      </a:r>
                      <a:endParaRPr sz="1100">
                        <a:solidFill>
                          <a:srgbClr val="132C40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</a:rPr>
                        <a:t>Рожкова Диана</a:t>
                      </a:r>
                      <a:endParaRPr sz="1100">
                        <a:solidFill>
                          <a:srgbClr val="132C40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4" name="Google Shape;244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5" name="Google Shape;255;p36"/>
          <p:cNvSpPr txBox="1"/>
          <p:nvPr>
            <p:ph idx="1" type="body"/>
          </p:nvPr>
        </p:nvSpPr>
        <p:spPr>
          <a:xfrm>
            <a:off x="456825" y="1433725"/>
            <a:ext cx="7973700" cy="14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Создать платформу и установить на нее права;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Найти программистов и юристов;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Поиск инвесторов.</a:t>
            </a: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6" name="Google Shape;256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9" name="Google Shape;269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</a:rPr>
              <a:t>Алёшкина Екатерина Александровна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</a:rPr>
              <a:t>katia20012@list.ru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0" name="Google Shape;270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