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CC787F-8BC1-4F40-8B2C-C80F618897F7}">
  <a:tblStyle styleId="{EDCC787F-8BC1-4F40-8B2C-C80F618897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DBCFC09-00A4-4E44-9EC6-C97D310F5A0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GRILL TUT</a:t>
            </a:r>
            <a:endParaRPr b="1"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6818" y="1963956"/>
            <a:ext cx="3825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800"/>
              <a:t>Сервис по доставке готовых наборов для пикника</a:t>
            </a:r>
            <a:endParaRPr sz="1800"/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0" y="1618825"/>
            <a:ext cx="4780200" cy="26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Поток туристов в Мурманскую область увеличивается с каждым годом. Например, в 2017 году он достиг отметки в 332 тыс.туристов, а в 2022 году регион принял более 500 тыс.человек. Несмотря на это, предложение и формат сервисов по доставке еды остается прежним.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6" name="Google Shape;1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987" y="1986363"/>
            <a:ext cx="1847449" cy="195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Организованные группы туристов</a:t>
            </a:r>
            <a:endParaRPr sz="18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5242" y="1130600"/>
            <a:ext cx="2674773" cy="2321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456827" y="2088575"/>
            <a:ext cx="79800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Современному человеку не хватает времени на решение бытовых вопросов, в том числе на приготовление еды в поездке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Длительность туров заметно сокращается, это может быть связано с дистанционной занятостью туристов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Неосведомленность гостей региона о традиционных вкусах Мурманской области</a:t>
            </a:r>
            <a:endParaRPr sz="1800">
              <a:solidFill>
                <a:srgbClr val="132C40"/>
              </a:solidFill>
            </a:endParaRPr>
          </a:p>
          <a:p>
            <a:pPr indent="-3048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Ритм жизни современного человека очень интенсивен и не позволяет даже немного времени потратить на поход в магазин и подготовку продуктов к употреблению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626031"/>
            <a:ext cx="79932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1800">
                <a:solidFill>
                  <a:srgbClr val="132C40"/>
                </a:solidFill>
              </a:rPr>
              <a:t>Создание сервиса по доставке готовых наборов для пикника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4191" y="361068"/>
            <a:ext cx="2370770" cy="1817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325" y="3096749"/>
            <a:ext cx="2151175" cy="194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93375" y="1486325"/>
            <a:ext cx="8387700" cy="3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GRILL TUT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гостям региона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отсутствия лишнего времени в связи с коротким сроком пребывания в Мурманской области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полноценного употребления локального продукта (восприятия Мурманской области)</a:t>
            </a:r>
            <a:endParaRPr sz="17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сервиса по доставке готовых наборов для пикника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7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впечатления от уникальных и разнообразных вкусов региональных блюд</a:t>
            </a:r>
            <a:endParaRPr b="0" i="0" sz="17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8" y="2340324"/>
            <a:ext cx="51855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B2B. </a:t>
            </a:r>
            <a:r>
              <a:rPr lang="ru" sz="1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Ориентирован на работу с туроператорами; с фирмами, осуществляющими трансфер.</a:t>
            </a:r>
            <a:endParaRPr i="0" sz="18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242" y="252250"/>
            <a:ext cx="2533843" cy="20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16" name="Google Shape;216;p32"/>
          <p:cNvGraphicFramePr/>
          <p:nvPr/>
        </p:nvGraphicFramePr>
        <p:xfrm>
          <a:off x="457200" y="1920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{EDCC787F-8BC1-4F40-8B2C-C80F618897F7}</a:tableStyleId>
              </a:tblPr>
              <a:tblGrid>
                <a:gridCol w="2140875"/>
                <a:gridCol w="3396825"/>
                <a:gridCol w="25111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Основные конкуренты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Сильные стороны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Слабые стороны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Доставка №1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Яндекс.Еда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Амигос.Еда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Авторитет (компании давно на рынке)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Скорость доставки (от 30 минут)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Большой радиус доставки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Команда курьеров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Автопарк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Нет четкой направленности кухни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Отсутствует возможность доставки “Без адреса”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ru"/>
                        <a:t>Большой поток заказов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7" name="Google Shape;217;p32"/>
          <p:cNvSpPr txBox="1"/>
          <p:nvPr>
            <p:ph idx="1" type="body"/>
          </p:nvPr>
        </p:nvSpPr>
        <p:spPr>
          <a:xfrm>
            <a:off x="485018" y="3993006"/>
            <a:ext cx="79932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</a:rPr>
              <a:t>Наша команда предлагает сервис по доставке </a:t>
            </a:r>
            <a:r>
              <a:rPr lang="ru" sz="1400">
                <a:solidFill>
                  <a:srgbClr val="132C40"/>
                </a:solidFill>
              </a:rPr>
              <a:t>узконаправленных наборов еды</a:t>
            </a:r>
            <a:r>
              <a:rPr lang="ru" sz="1400">
                <a:solidFill>
                  <a:srgbClr val="132C40"/>
                </a:solidFill>
              </a:rPr>
              <a:t>, который упростит подготовку клиентов к отдыху на природе, турбазе или в коттеджах. Мы предлагаем </a:t>
            </a:r>
            <a:r>
              <a:rPr lang="ru" sz="1400">
                <a:solidFill>
                  <a:srgbClr val="132C40"/>
                </a:solidFill>
              </a:rPr>
              <a:t>доставку</a:t>
            </a:r>
            <a:r>
              <a:rPr lang="ru" sz="1400">
                <a:solidFill>
                  <a:srgbClr val="132C40"/>
                </a:solidFill>
              </a:rPr>
              <a:t> к определенному времени и в то место, которое будет удобно заказчику, будь то парк, туристическое место или просто точка на карте.</a:t>
            </a:r>
            <a:endParaRPr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/>
          <p:nvPr/>
        </p:nvSpPr>
        <p:spPr>
          <a:xfrm>
            <a:off x="488944" y="2345556"/>
            <a:ext cx="69366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сайта и приложения для оформления заказа. Телефонный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оператор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уточнения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особенностей и деталей заказа. Команда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сборщиков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Курьерский отдел, который будет заниматься непосредственной доставкой готовых наборов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071206"/>
            <a:ext cx="7993200" cy="30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Обсудили и выбрали название сервиса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Разработали фирменный стиль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Продумали какие кадры необходимы для запуска и реализации проекта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Создали концепцию проекта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Разработали бизнес-модель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Провели анализ рынка и турпотока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sz="1800"/>
              <a:t>Выявили и изучили конкурентов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{7DBCFC09-00A4-4E44-9EC6-C97D310F5A09}</a:tableStyleId>
              </a:tblPr>
              <a:tblGrid>
                <a:gridCol w="2510675"/>
                <a:gridCol w="3036600"/>
                <a:gridCol w="19847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Голубева Надежда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Мишин Андрей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Федотова Екатерина</a:t>
                      </a:r>
                      <a:endParaRPr sz="1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Федосова Полина</a:t>
                      </a:r>
                      <a:endParaRPr sz="16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6"/>
          <p:cNvSpPr txBox="1"/>
          <p:nvPr>
            <p:ph idx="1" type="body"/>
          </p:nvPr>
        </p:nvSpPr>
        <p:spPr>
          <a:xfrm>
            <a:off x="456825" y="1433725"/>
            <a:ext cx="7973700" cy="24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Планы развития, основные укрупненные задачи:</a:t>
            </a:r>
            <a:endParaRPr sz="1800">
              <a:solidFill>
                <a:srgbClr val="132C4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" sz="1800">
                <a:solidFill>
                  <a:srgbClr val="132C40"/>
                </a:solidFill>
              </a:rPr>
              <a:t>Выбрать пространство, в котором будет осуществляться внутренняя работа сервиса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arenR"/>
            </a:pPr>
            <a:r>
              <a:rPr lang="ru" sz="1800">
                <a:solidFill>
                  <a:srgbClr val="132C40"/>
                </a:solidFill>
              </a:rPr>
              <a:t>Отбор кадров, распределение обязанностей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arenR"/>
            </a:pPr>
            <a:r>
              <a:rPr lang="ru" sz="1800">
                <a:solidFill>
                  <a:srgbClr val="132C40"/>
                </a:solidFill>
              </a:rPr>
              <a:t>Разработка</a:t>
            </a:r>
            <a:r>
              <a:rPr lang="ru" sz="1800">
                <a:solidFill>
                  <a:srgbClr val="132C40"/>
                </a:solidFill>
              </a:rPr>
              <a:t> концепции меню (состав наборов)</a:t>
            </a:r>
            <a:endParaRPr sz="1800">
              <a:solidFill>
                <a:srgbClr val="132C4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AutoNum type="arabicParenR"/>
            </a:pPr>
            <a:r>
              <a:rPr lang="ru" sz="1800">
                <a:solidFill>
                  <a:srgbClr val="132C40"/>
                </a:solidFill>
              </a:rPr>
              <a:t>Создание сайта и приложения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593518" y="24440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Голубева Надежда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89113407341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ru" sz="1800">
                <a:solidFill>
                  <a:srgbClr val="132C40"/>
                </a:solidFill>
              </a:rPr>
              <a:t>tmenng@icloud.com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32480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