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9" r:id="rId2"/>
    <p:sldId id="312" r:id="rId3"/>
    <p:sldId id="313" r:id="rId4"/>
    <p:sldId id="269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54" d="100"/>
          <a:sy n="154" d="100"/>
        </p:scale>
        <p:origin x="-552" y="-78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="" xmlns:a16="http://schemas.microsoft.com/office/drawing/2014/main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="" xmlns:a16="http://schemas.microsoft.com/office/drawing/2014/main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="" xmlns:a16="http://schemas.microsoft.com/office/drawing/2014/main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="" xmlns:a16="http://schemas.microsoft.com/office/drawing/2014/main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="" xmlns:a16="http://schemas.microsoft.com/office/drawing/2014/main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="" xmlns:a16="http://schemas.microsoft.com/office/drawing/2014/main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443748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27800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="" xmlns:a16="http://schemas.microsoft.com/office/drawing/2014/main" id="{81D72B44-B10F-47EE-ABA6-2ED6D55454E5}"/>
              </a:ext>
            </a:extLst>
          </p:cNvPr>
          <p:cNvSpPr txBox="1"/>
          <p:nvPr/>
        </p:nvSpPr>
        <p:spPr>
          <a:xfrm>
            <a:off x="6718300" y="3220771"/>
            <a:ext cx="435367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en-US" sz="1800" dirty="0" err="1" smtClean="0"/>
              <a:t>AirGate</a:t>
            </a:r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sz="3200" dirty="0" smtClean="0"/>
              <a:t>  </a:t>
            </a:r>
          </a:p>
          <a:p>
            <a:pPr marL="0" indent="0" algn="just">
              <a:buNone/>
              <a:tabLst>
                <a:tab pos="265113" algn="l"/>
              </a:tabLst>
            </a:pPr>
            <a:r>
              <a:rPr lang="ru-RU" sz="2000" dirty="0" smtClean="0"/>
              <a:t>Туристическая </a:t>
            </a:r>
            <a:r>
              <a:rPr lang="ru-RU" sz="2000" dirty="0" smtClean="0"/>
              <a:t>цифровая платформа, которая позволит составлять довольно сложные маршруты и более того в данной платформе будет определенный уровень </a:t>
            </a:r>
            <a:r>
              <a:rPr lang="ru-RU" sz="2000" dirty="0" err="1" smtClean="0"/>
              <a:t>геймификации</a:t>
            </a:r>
            <a:r>
              <a:rPr lang="ru-RU" sz="2000" dirty="0" smtClean="0"/>
              <a:t> (то есть можно путешествовать играя</a:t>
            </a:r>
            <a:r>
              <a:rPr lang="ru-RU" sz="2000" dirty="0" smtClean="0"/>
              <a:t>).</a:t>
            </a:r>
          </a:p>
          <a:p>
            <a:pPr marL="0" indent="0" algn="just">
              <a:buNone/>
              <a:tabLst>
                <a:tab pos="265113" algn="l"/>
              </a:tabLst>
            </a:pPr>
            <a:r>
              <a:rPr lang="ru-RU" sz="2000" dirty="0" smtClean="0"/>
              <a:t>Цифровая платформа может быть создана на основе </a:t>
            </a:r>
            <a:r>
              <a:rPr lang="ru-RU" sz="2000" b="1" dirty="0" smtClean="0"/>
              <a:t>передовых IT-технологий</a:t>
            </a:r>
            <a:r>
              <a:rPr lang="ru-RU" sz="2000" dirty="0" smtClean="0"/>
              <a:t>, таких как облачные вычисления, большие данные, искусственный интеллект и интернет вещей.</a:t>
            </a:r>
          </a:p>
          <a:p>
            <a:pPr marL="0" indent="0" algn="just">
              <a:buNone/>
              <a:tabLst>
                <a:tab pos="265113" algn="l"/>
              </a:tabLst>
            </a:pPr>
            <a:r>
              <a:rPr lang="ru-RU" sz="2000" dirty="0" smtClean="0"/>
              <a:t>Цель</a:t>
            </a:r>
            <a:r>
              <a:rPr lang="ru-RU" sz="2000" dirty="0" smtClean="0"/>
              <a:t>: сделать жизнь людей лучше, привлечение молодой аудитории к познанию культуры и истории разных стран через веселый и приятный досуг, который предоставляет наша </a:t>
            </a:r>
            <a:r>
              <a:rPr lang="ru-RU" sz="2000" dirty="0" smtClean="0"/>
              <a:t>платформа</a:t>
            </a:r>
          </a:p>
          <a:p>
            <a:pPr marL="0" indent="0" algn="just">
              <a:buNone/>
              <a:tabLst>
                <a:tab pos="265113" algn="l"/>
              </a:tabLst>
            </a:pPr>
            <a:r>
              <a:rPr lang="ru-RU" sz="2000" dirty="0" smtClean="0"/>
              <a:t>Наша </a:t>
            </a:r>
            <a:r>
              <a:rPr lang="ru-RU" sz="2000" dirty="0" smtClean="0"/>
              <a:t>платформа предлагает</a:t>
            </a:r>
            <a:r>
              <a:rPr lang="en-US" sz="2000" dirty="0" smtClean="0"/>
              <a:t>:</a:t>
            </a:r>
            <a:endParaRPr lang="ru-RU" sz="2000" dirty="0" smtClean="0"/>
          </a:p>
          <a:p>
            <a:pPr marL="0" lvl="0" indent="0" algn="just">
              <a:buNone/>
              <a:tabLst>
                <a:tab pos="265113" algn="l"/>
              </a:tabLst>
            </a:pPr>
            <a:r>
              <a:rPr lang="ru-RU" sz="2000" dirty="0" smtClean="0"/>
              <a:t>Планирование маршрутов на основе личных предпочтений (с использованием искусственного интеллекта, машинного обучения).</a:t>
            </a:r>
          </a:p>
          <a:p>
            <a:pPr marL="0" lvl="0" indent="0" algn="just">
              <a:buNone/>
              <a:tabLst>
                <a:tab pos="265113" algn="l"/>
              </a:tabLst>
            </a:pPr>
            <a:r>
              <a:rPr lang="ru-RU" sz="2000" dirty="0" smtClean="0"/>
              <a:t>Технологии </a:t>
            </a:r>
            <a:r>
              <a:rPr lang="en-US" sz="2000" dirty="0" smtClean="0"/>
              <a:t>AR</a:t>
            </a:r>
            <a:r>
              <a:rPr lang="ru-RU" sz="2000" dirty="0" smtClean="0"/>
              <a:t> (дополнительной реальности), которые помогают окунуться в культуры разных стан/народов.</a:t>
            </a:r>
          </a:p>
          <a:p>
            <a:pPr marL="0" indent="0" algn="just">
              <a:buNone/>
              <a:tabLst>
                <a:tab pos="265113" algn="l"/>
              </a:tabLst>
            </a:pPr>
            <a:r>
              <a:rPr lang="ru-RU" sz="2000" dirty="0" smtClean="0"/>
              <a:t>Специальные задания, которые сделают ваше путешествие интересным, и вы получите новые знания о разных видах деятельности</a:t>
            </a:r>
            <a:endParaRPr lang="ru-RU" sz="3200" dirty="0" smtClean="0"/>
          </a:p>
          <a:p>
            <a:pPr marL="216000" algn="just">
              <a:lnSpc>
                <a:spcPct val="120000"/>
              </a:lnSpc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7454" y="1825624"/>
            <a:ext cx="11026346" cy="480995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/>
              <a:t>Держателями проблемы являются </a:t>
            </a:r>
            <a:r>
              <a:rPr lang="ru-RU" dirty="0" smtClean="0"/>
              <a:t>Молодые (20-50 лет), заинтересованные в изучении истории люди независимо от пола, семьи с детьми. социальные группы, обладающие свойством платежеспособности, т.е. люди с достаточно высоким достатком.</a:t>
            </a:r>
            <a:endParaRPr lang="en-US" dirty="0" smtClean="0"/>
          </a:p>
          <a:p>
            <a:pPr marL="0" indent="0" algn="just">
              <a:buNone/>
            </a:pPr>
            <a:r>
              <a:rPr lang="ru-RU" dirty="0" smtClean="0"/>
              <a:t>Потоки поступления доходов:</a:t>
            </a:r>
          </a:p>
          <a:p>
            <a:pPr marL="0" lvl="0" indent="0" algn="just">
              <a:buNone/>
            </a:pPr>
            <a:r>
              <a:rPr lang="ru-RU" dirty="0" smtClean="0"/>
              <a:t>Мы рекламируем различные места, партнеров (рестораны, авиаперевозчики отели и т. д.). Это все происходит за определенную плату нам.</a:t>
            </a:r>
          </a:p>
          <a:p>
            <a:pPr marL="0" indent="0" algn="just">
              <a:buNone/>
            </a:pPr>
            <a:r>
              <a:rPr lang="ru-RU" dirty="0" smtClean="0"/>
              <a:t>Мы переводим наших потребителей на сторонние сервисы. Например на </a:t>
            </a:r>
            <a:r>
              <a:rPr lang="en-US" dirty="0" smtClean="0"/>
              <a:t>booking</a:t>
            </a:r>
            <a:r>
              <a:rPr lang="ru-RU" dirty="0" smtClean="0"/>
              <a:t> (это когда человек хочет забронировать отель, он переходит на </a:t>
            </a:r>
            <a:r>
              <a:rPr lang="ru-RU" dirty="0" err="1" smtClean="0"/>
              <a:t>букинг</a:t>
            </a:r>
            <a:r>
              <a:rPr lang="ru-RU" dirty="0" smtClean="0"/>
              <a:t> и бронирует отель там). Таким образом, у данной платформы повышается количество потребителей, и это происходит благодаря нам.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3445</TotalTime>
  <Words>166</Words>
  <Application>Microsoft Office PowerPoint</Application>
  <PresentationFormat>Произвольный</PresentationFormat>
  <Paragraphs>18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GANSOR</cp:lastModifiedBy>
  <cp:revision>48</cp:revision>
  <dcterms:modified xsi:type="dcterms:W3CDTF">2024-12-01T16:24:35Z</dcterms:modified>
</cp:coreProperties>
</file>