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20"/>
  </p:notesMasterIdLst>
  <p:sldIdLst>
    <p:sldId id="256" r:id="rId2"/>
    <p:sldId id="263" r:id="rId3"/>
    <p:sldId id="264" r:id="rId4"/>
    <p:sldId id="260" r:id="rId5"/>
    <p:sldId id="258" r:id="rId6"/>
    <p:sldId id="316" r:id="rId7"/>
    <p:sldId id="269" r:id="rId8"/>
    <p:sldId id="314" r:id="rId9"/>
    <p:sldId id="315" r:id="rId10"/>
    <p:sldId id="261" r:id="rId11"/>
    <p:sldId id="313" r:id="rId12"/>
    <p:sldId id="318" r:id="rId13"/>
    <p:sldId id="273" r:id="rId14"/>
    <p:sldId id="319" r:id="rId15"/>
    <p:sldId id="276" r:id="rId16"/>
    <p:sldId id="317" r:id="rId17"/>
    <p:sldId id="290" r:id="rId18"/>
    <p:sldId id="282" r:id="rId19"/>
  </p:sldIdLst>
  <p:sldSz cx="9144000" cy="5143500" type="screen16x9"/>
  <p:notesSz cx="6858000" cy="9144000"/>
  <p:embeddedFontLst>
    <p:embeddedFont>
      <p:font typeface="Poppins" panose="020B0604020202020204" charset="0"/>
      <p:regular r:id="rId21"/>
      <p:bold r:id="rId22"/>
      <p:italic r:id="rId23"/>
      <p:boldItalic r:id="rId24"/>
    </p:embeddedFont>
    <p:embeddedFont>
      <p:font typeface="Segoe UI Light" panose="020B0502040204020203" pitchFamily="34" charset="0"/>
      <p:regular r:id="rId25"/>
      <p:italic r:id="rId26"/>
    </p:embeddedFont>
    <p:embeddedFont>
      <p:font typeface="Baskerville Old Face" panose="02020602080505020303" pitchFamily="18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5151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FD43ABA-69D7-40BB-A041-EEBC402D1979}">
  <a:tblStyle styleId="{FFD43ABA-69D7-40BB-A041-EEBC402D197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4660"/>
  </p:normalViewPr>
  <p:slideViewPr>
    <p:cSldViewPr snapToGrid="0">
      <p:cViewPr>
        <p:scale>
          <a:sx n="66" d="100"/>
          <a:sy n="66" d="100"/>
        </p:scale>
        <p:origin x="2093" y="78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1101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4911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d5260bdd85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d5260bdd85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54dda1946d_4_2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54dda1946d_4_2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25dbb582fb0_4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25dbb582fb0_4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1900" y="0"/>
            <a:ext cx="1942200" cy="1702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0" y="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5242025" y="0"/>
            <a:ext cx="19509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713225" y="892800"/>
            <a:ext cx="4528800" cy="295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3225" y="3852000"/>
            <a:ext cx="4528800" cy="3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2"/>
          <p:cNvSpPr>
            <a:spLocks noGrp="1"/>
          </p:cNvSpPr>
          <p:nvPr>
            <p:ph type="pic" idx="3"/>
          </p:nvPr>
        </p:nvSpPr>
        <p:spPr>
          <a:xfrm>
            <a:off x="7192961" y="1706400"/>
            <a:ext cx="19509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cxnSp>
        <p:nvCxnSpPr>
          <p:cNvPr id="15" name="Google Shape;15;p2"/>
          <p:cNvCxnSpPr/>
          <p:nvPr/>
        </p:nvCxnSpPr>
        <p:spPr>
          <a:xfrm>
            <a:off x="9144100" y="-127250"/>
            <a:ext cx="0" cy="5354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13224" y="2406625"/>
            <a:ext cx="46047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713219" y="1505650"/>
            <a:ext cx="13212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13224" y="3387950"/>
            <a:ext cx="46047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>
            <a:spLocks noGrp="1"/>
          </p:cNvSpPr>
          <p:nvPr>
            <p:ph type="pic" idx="3"/>
          </p:nvPr>
        </p:nvSpPr>
        <p:spPr>
          <a:xfrm>
            <a:off x="5596051" y="1280350"/>
            <a:ext cx="17739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" name="Google Shape;22;p3"/>
          <p:cNvSpPr>
            <a:spLocks noGrp="1"/>
          </p:cNvSpPr>
          <p:nvPr>
            <p:ph type="pic" idx="4"/>
          </p:nvPr>
        </p:nvSpPr>
        <p:spPr>
          <a:xfrm>
            <a:off x="7369944" y="0"/>
            <a:ext cx="17739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23" name="Google Shape;23;p3"/>
          <p:cNvGrpSpPr/>
          <p:nvPr/>
        </p:nvGrpSpPr>
        <p:grpSpPr>
          <a:xfrm>
            <a:off x="7369950" y="-27600"/>
            <a:ext cx="1774050" cy="5198700"/>
            <a:chOff x="7369950" y="-27600"/>
            <a:chExt cx="1774050" cy="5198700"/>
          </a:xfrm>
        </p:grpSpPr>
        <p:cxnSp>
          <p:nvCxnSpPr>
            <p:cNvPr id="24" name="Google Shape;24;p3"/>
            <p:cNvCxnSpPr/>
            <p:nvPr/>
          </p:nvCxnSpPr>
          <p:spPr>
            <a:xfrm>
              <a:off x="9144000" y="-27600"/>
              <a:ext cx="0" cy="519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3"/>
            <p:cNvCxnSpPr/>
            <p:nvPr/>
          </p:nvCxnSpPr>
          <p:spPr>
            <a:xfrm>
              <a:off x="7369950" y="-27600"/>
              <a:ext cx="0" cy="519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/>
          <p:nvPr/>
        </p:nvSpPr>
        <p:spPr>
          <a:xfrm>
            <a:off x="0" y="0"/>
            <a:ext cx="375000" cy="2271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8819400" y="481890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45" name="Google Shape;45;p6"/>
          <p:cNvCxnSpPr/>
          <p:nvPr/>
        </p:nvCxnSpPr>
        <p:spPr>
          <a:xfrm>
            <a:off x="374907" y="-42000"/>
            <a:ext cx="0" cy="5227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-175" y="0"/>
            <a:ext cx="1286700" cy="170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9"/>
          <p:cNvSpPr/>
          <p:nvPr/>
        </p:nvSpPr>
        <p:spPr>
          <a:xfrm>
            <a:off x="8819400" y="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4500350" y="1736550"/>
            <a:ext cx="3831600" cy="103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ubTitle" idx="1"/>
          </p:nvPr>
        </p:nvSpPr>
        <p:spPr>
          <a:xfrm>
            <a:off x="4500350" y="2776050"/>
            <a:ext cx="3831600" cy="823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>
            <a:spLocks noGrp="1"/>
          </p:cNvSpPr>
          <p:nvPr>
            <p:ph type="pic" idx="2"/>
          </p:nvPr>
        </p:nvSpPr>
        <p:spPr>
          <a:xfrm flipH="1">
            <a:off x="125" y="1706401"/>
            <a:ext cx="12867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9"/>
          <p:cNvSpPr>
            <a:spLocks noGrp="1"/>
          </p:cNvSpPr>
          <p:nvPr>
            <p:ph type="pic" idx="3"/>
          </p:nvPr>
        </p:nvSpPr>
        <p:spPr>
          <a:xfrm flipH="1">
            <a:off x="1286777" y="1"/>
            <a:ext cx="12867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9"/>
          <p:cNvSpPr>
            <a:spLocks noGrp="1"/>
          </p:cNvSpPr>
          <p:nvPr>
            <p:ph type="pic" idx="4"/>
          </p:nvPr>
        </p:nvSpPr>
        <p:spPr>
          <a:xfrm flipH="1">
            <a:off x="2573425" y="1037548"/>
            <a:ext cx="12867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>
            <a:spLocks noGrp="1"/>
          </p:cNvSpPr>
          <p:nvPr>
            <p:ph type="pic" idx="2"/>
          </p:nvPr>
        </p:nvSpPr>
        <p:spPr>
          <a:xfrm>
            <a:off x="0" y="-38450"/>
            <a:ext cx="9144000" cy="51819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3012900" cy="22815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0" y="481890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6" name="Google Shape;106;p14"/>
          <p:cNvCxnSpPr/>
          <p:nvPr/>
        </p:nvCxnSpPr>
        <p:spPr>
          <a:xfrm>
            <a:off x="8432700" y="-77275"/>
            <a:ext cx="0" cy="5276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7" name="Google Shape;107;p14"/>
          <p:cNvSpPr/>
          <p:nvPr/>
        </p:nvSpPr>
        <p:spPr>
          <a:xfrm>
            <a:off x="8430775" y="2373075"/>
            <a:ext cx="763500" cy="2825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1_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115" name="Google Shape;115;p16"/>
          <p:cNvCxnSpPr/>
          <p:nvPr/>
        </p:nvCxnSpPr>
        <p:spPr>
          <a:xfrm>
            <a:off x="408600" y="-36050"/>
            <a:ext cx="0" cy="531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6" name="Google Shape;116;p16"/>
          <p:cNvSpPr/>
          <p:nvPr/>
        </p:nvSpPr>
        <p:spPr>
          <a:xfrm>
            <a:off x="8819400" y="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0" y="2141250"/>
            <a:ext cx="408900" cy="3002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_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/>
          <p:nvPr/>
        </p:nvSpPr>
        <p:spPr>
          <a:xfrm>
            <a:off x="0" y="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1"/>
          <p:cNvSpPr/>
          <p:nvPr/>
        </p:nvSpPr>
        <p:spPr>
          <a:xfrm flipH="1">
            <a:off x="8430768" y="3158400"/>
            <a:ext cx="729000" cy="171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713226" y="1917750"/>
            <a:ext cx="42711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subTitle" idx="1"/>
          </p:nvPr>
        </p:nvSpPr>
        <p:spPr>
          <a:xfrm>
            <a:off x="713425" y="2414250"/>
            <a:ext cx="4271100" cy="8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51" name="Google Shape;151;p21"/>
          <p:cNvCxnSpPr/>
          <p:nvPr/>
        </p:nvCxnSpPr>
        <p:spPr>
          <a:xfrm>
            <a:off x="8430768" y="-42000"/>
            <a:ext cx="0" cy="522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/>
          <p:nvPr/>
        </p:nvSpPr>
        <p:spPr>
          <a:xfrm>
            <a:off x="8819400" y="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2"/>
          <p:cNvSpPr/>
          <p:nvPr/>
        </p:nvSpPr>
        <p:spPr>
          <a:xfrm>
            <a:off x="0" y="3658800"/>
            <a:ext cx="637200" cy="1484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subTitle" idx="1"/>
          </p:nvPr>
        </p:nvSpPr>
        <p:spPr>
          <a:xfrm>
            <a:off x="4984846" y="2833124"/>
            <a:ext cx="29448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2"/>
          <p:cNvSpPr txBox="1">
            <a:spLocks noGrp="1"/>
          </p:cNvSpPr>
          <p:nvPr>
            <p:ph type="subTitle" idx="2"/>
          </p:nvPr>
        </p:nvSpPr>
        <p:spPr>
          <a:xfrm>
            <a:off x="1214351" y="2833124"/>
            <a:ext cx="29448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2"/>
          <p:cNvSpPr txBox="1">
            <a:spLocks noGrp="1"/>
          </p:cNvSpPr>
          <p:nvPr>
            <p:ph type="subTitle" idx="3"/>
          </p:nvPr>
        </p:nvSpPr>
        <p:spPr>
          <a:xfrm>
            <a:off x="1214351" y="2269300"/>
            <a:ext cx="29448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159" name="Google Shape;159;p22"/>
          <p:cNvSpPr txBox="1">
            <a:spLocks noGrp="1"/>
          </p:cNvSpPr>
          <p:nvPr>
            <p:ph type="subTitle" idx="4"/>
          </p:nvPr>
        </p:nvSpPr>
        <p:spPr>
          <a:xfrm>
            <a:off x="4984849" y="2269300"/>
            <a:ext cx="29448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  <p:cxnSp>
        <p:nvCxnSpPr>
          <p:cNvPr id="160" name="Google Shape;160;p22"/>
          <p:cNvCxnSpPr/>
          <p:nvPr/>
        </p:nvCxnSpPr>
        <p:spPr>
          <a:xfrm>
            <a:off x="637200" y="-36050"/>
            <a:ext cx="0" cy="531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/>
          <p:nvPr/>
        </p:nvSpPr>
        <p:spPr>
          <a:xfrm>
            <a:off x="8819400" y="481890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3"/>
          <p:cNvSpPr/>
          <p:nvPr/>
        </p:nvSpPr>
        <p:spPr>
          <a:xfrm>
            <a:off x="0" y="1622375"/>
            <a:ext cx="408900" cy="2235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4" name="Google Shape;164;p23"/>
          <p:cNvCxnSpPr/>
          <p:nvPr/>
        </p:nvCxnSpPr>
        <p:spPr>
          <a:xfrm>
            <a:off x="408600" y="-36050"/>
            <a:ext cx="0" cy="531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subTitle" idx="1"/>
          </p:nvPr>
        </p:nvSpPr>
        <p:spPr>
          <a:xfrm>
            <a:off x="4822974" y="1547425"/>
            <a:ext cx="3462900" cy="26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3"/>
          <p:cNvSpPr txBox="1">
            <a:spLocks noGrp="1"/>
          </p:cNvSpPr>
          <p:nvPr>
            <p:ph type="subTitle" idx="2"/>
          </p:nvPr>
        </p:nvSpPr>
        <p:spPr>
          <a:xfrm>
            <a:off x="858125" y="1547425"/>
            <a:ext cx="3462900" cy="26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/>
          <p:nvPr/>
        </p:nvSpPr>
        <p:spPr>
          <a:xfrm flipH="1">
            <a:off x="8430768" y="-42000"/>
            <a:ext cx="729000" cy="171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5"/>
          <p:cNvSpPr/>
          <p:nvPr/>
        </p:nvSpPr>
        <p:spPr>
          <a:xfrm>
            <a:off x="0" y="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8" name="Google Shape;178;p25"/>
          <p:cNvCxnSpPr/>
          <p:nvPr/>
        </p:nvCxnSpPr>
        <p:spPr>
          <a:xfrm>
            <a:off x="8430768" y="-42000"/>
            <a:ext cx="0" cy="522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9" name="Google Shape;179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5"/>
          <p:cNvSpPr txBox="1">
            <a:spLocks noGrp="1"/>
          </p:cNvSpPr>
          <p:nvPr>
            <p:ph type="subTitle" idx="1"/>
          </p:nvPr>
        </p:nvSpPr>
        <p:spPr>
          <a:xfrm>
            <a:off x="720000" y="2828326"/>
            <a:ext cx="24006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5"/>
          <p:cNvSpPr txBox="1">
            <a:spLocks noGrp="1"/>
          </p:cNvSpPr>
          <p:nvPr>
            <p:ph type="subTitle" idx="2"/>
          </p:nvPr>
        </p:nvSpPr>
        <p:spPr>
          <a:xfrm>
            <a:off x="3371755" y="2828326"/>
            <a:ext cx="24006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5"/>
          <p:cNvSpPr txBox="1">
            <a:spLocks noGrp="1"/>
          </p:cNvSpPr>
          <p:nvPr>
            <p:ph type="subTitle" idx="3"/>
          </p:nvPr>
        </p:nvSpPr>
        <p:spPr>
          <a:xfrm>
            <a:off x="6023516" y="2828326"/>
            <a:ext cx="24006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subTitle" idx="4"/>
          </p:nvPr>
        </p:nvSpPr>
        <p:spPr>
          <a:xfrm>
            <a:off x="720000" y="2297550"/>
            <a:ext cx="24006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184" name="Google Shape;184;p25"/>
          <p:cNvSpPr txBox="1">
            <a:spLocks noGrp="1"/>
          </p:cNvSpPr>
          <p:nvPr>
            <p:ph type="subTitle" idx="5"/>
          </p:nvPr>
        </p:nvSpPr>
        <p:spPr>
          <a:xfrm>
            <a:off x="3371755" y="2297550"/>
            <a:ext cx="24006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185" name="Google Shape;185;p25"/>
          <p:cNvSpPr txBox="1">
            <a:spLocks noGrp="1"/>
          </p:cNvSpPr>
          <p:nvPr>
            <p:ph type="subTitle" idx="6"/>
          </p:nvPr>
        </p:nvSpPr>
        <p:spPr>
          <a:xfrm>
            <a:off x="6023516" y="2297550"/>
            <a:ext cx="24006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/>
          <p:nvPr/>
        </p:nvSpPr>
        <p:spPr>
          <a:xfrm>
            <a:off x="8819400" y="481890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9"/>
          <p:cNvSpPr/>
          <p:nvPr/>
        </p:nvSpPr>
        <p:spPr>
          <a:xfrm>
            <a:off x="-300" y="4051175"/>
            <a:ext cx="408900" cy="1092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9"/>
          <p:cNvSpPr txBox="1">
            <a:spLocks noGrp="1"/>
          </p:cNvSpPr>
          <p:nvPr>
            <p:ph type="title" hasCustomPrompt="1"/>
          </p:nvPr>
        </p:nvSpPr>
        <p:spPr>
          <a:xfrm>
            <a:off x="1140555" y="1559940"/>
            <a:ext cx="15444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1" name="Google Shape;231;p29"/>
          <p:cNvSpPr txBox="1">
            <a:spLocks noGrp="1"/>
          </p:cNvSpPr>
          <p:nvPr>
            <p:ph type="subTitle" idx="1"/>
          </p:nvPr>
        </p:nvSpPr>
        <p:spPr>
          <a:xfrm>
            <a:off x="713225" y="3324375"/>
            <a:ext cx="23988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2" name="Google Shape;232;p29"/>
          <p:cNvSpPr txBox="1">
            <a:spLocks noGrp="1"/>
          </p:cNvSpPr>
          <p:nvPr>
            <p:ph type="subTitle" idx="2"/>
          </p:nvPr>
        </p:nvSpPr>
        <p:spPr>
          <a:xfrm>
            <a:off x="713225" y="2892300"/>
            <a:ext cx="23988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3" name="Google Shape;233;p29"/>
          <p:cNvSpPr txBox="1">
            <a:spLocks noGrp="1"/>
          </p:cNvSpPr>
          <p:nvPr>
            <p:ph type="title" idx="3" hasCustomPrompt="1"/>
          </p:nvPr>
        </p:nvSpPr>
        <p:spPr>
          <a:xfrm>
            <a:off x="3793710" y="1559940"/>
            <a:ext cx="15426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4" name="Google Shape;234;p29"/>
          <p:cNvSpPr txBox="1">
            <a:spLocks noGrp="1"/>
          </p:cNvSpPr>
          <p:nvPr>
            <p:ph type="subTitle" idx="4"/>
          </p:nvPr>
        </p:nvSpPr>
        <p:spPr>
          <a:xfrm>
            <a:off x="3365773" y="3324375"/>
            <a:ext cx="23988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5" name="Google Shape;235;p29"/>
          <p:cNvSpPr txBox="1">
            <a:spLocks noGrp="1"/>
          </p:cNvSpPr>
          <p:nvPr>
            <p:ph type="subTitle" idx="5"/>
          </p:nvPr>
        </p:nvSpPr>
        <p:spPr>
          <a:xfrm>
            <a:off x="3365773" y="2892300"/>
            <a:ext cx="23988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title" idx="6" hasCustomPrompt="1"/>
          </p:nvPr>
        </p:nvSpPr>
        <p:spPr>
          <a:xfrm>
            <a:off x="6443692" y="1559940"/>
            <a:ext cx="15426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7" name="Google Shape;237;p29"/>
          <p:cNvSpPr txBox="1">
            <a:spLocks noGrp="1"/>
          </p:cNvSpPr>
          <p:nvPr>
            <p:ph type="subTitle" idx="7"/>
          </p:nvPr>
        </p:nvSpPr>
        <p:spPr>
          <a:xfrm>
            <a:off x="6018321" y="3324375"/>
            <a:ext cx="23988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8" name="Google Shape;238;p29"/>
          <p:cNvSpPr txBox="1">
            <a:spLocks noGrp="1"/>
          </p:cNvSpPr>
          <p:nvPr>
            <p:ph type="subTitle" idx="8"/>
          </p:nvPr>
        </p:nvSpPr>
        <p:spPr>
          <a:xfrm>
            <a:off x="6018321" y="2892300"/>
            <a:ext cx="23988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9" name="Google Shape;239;p29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240" name="Google Shape;240;p29"/>
          <p:cNvCxnSpPr/>
          <p:nvPr/>
        </p:nvCxnSpPr>
        <p:spPr>
          <a:xfrm>
            <a:off x="408600" y="-36050"/>
            <a:ext cx="0" cy="531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1"/>
          <p:cNvSpPr/>
          <p:nvPr/>
        </p:nvSpPr>
        <p:spPr>
          <a:xfrm>
            <a:off x="7192925" y="3963800"/>
            <a:ext cx="1950900" cy="128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1"/>
          <p:cNvSpPr/>
          <p:nvPr/>
        </p:nvSpPr>
        <p:spPr>
          <a:xfrm>
            <a:off x="0" y="481890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1" name="Google Shape;261;p31"/>
          <p:cNvCxnSpPr/>
          <p:nvPr/>
        </p:nvCxnSpPr>
        <p:spPr>
          <a:xfrm>
            <a:off x="9144000" y="-27600"/>
            <a:ext cx="0" cy="519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2" name="Google Shape;262;p31"/>
          <p:cNvSpPr txBox="1">
            <a:spLocks noGrp="1"/>
          </p:cNvSpPr>
          <p:nvPr>
            <p:ph type="title"/>
          </p:nvPr>
        </p:nvSpPr>
        <p:spPr>
          <a:xfrm>
            <a:off x="713275" y="539070"/>
            <a:ext cx="4448100" cy="12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31"/>
          <p:cNvSpPr txBox="1">
            <a:spLocks noGrp="1"/>
          </p:cNvSpPr>
          <p:nvPr>
            <p:ph type="subTitle" idx="1"/>
          </p:nvPr>
        </p:nvSpPr>
        <p:spPr>
          <a:xfrm>
            <a:off x="713225" y="1672742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31"/>
          <p:cNvSpPr txBox="1"/>
          <p:nvPr/>
        </p:nvSpPr>
        <p:spPr>
          <a:xfrm>
            <a:off x="713225" y="3202750"/>
            <a:ext cx="3942600" cy="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This presentation template was created by </a:t>
            </a:r>
            <a:r>
              <a:rPr lang="en" sz="1200" b="1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200" b="1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5" name="Google Shape;265;p31"/>
          <p:cNvSpPr>
            <a:spLocks noGrp="1"/>
          </p:cNvSpPr>
          <p:nvPr>
            <p:ph type="pic" idx="2"/>
          </p:nvPr>
        </p:nvSpPr>
        <p:spPr>
          <a:xfrm>
            <a:off x="5242025" y="1706400"/>
            <a:ext cx="19509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31"/>
          <p:cNvSpPr>
            <a:spLocks noGrp="1"/>
          </p:cNvSpPr>
          <p:nvPr>
            <p:ph type="pic" idx="3"/>
          </p:nvPr>
        </p:nvSpPr>
        <p:spPr>
          <a:xfrm>
            <a:off x="7192936" y="539500"/>
            <a:ext cx="19509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2"/>
          <p:cNvSpPr>
            <a:spLocks noGrp="1"/>
          </p:cNvSpPr>
          <p:nvPr>
            <p:ph type="pic" idx="2"/>
          </p:nvPr>
        </p:nvSpPr>
        <p:spPr>
          <a:xfrm>
            <a:off x="5242025" y="1280350"/>
            <a:ext cx="19509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32"/>
          <p:cNvSpPr>
            <a:spLocks noGrp="1"/>
          </p:cNvSpPr>
          <p:nvPr>
            <p:ph type="pic" idx="3"/>
          </p:nvPr>
        </p:nvSpPr>
        <p:spPr>
          <a:xfrm>
            <a:off x="7192936" y="0"/>
            <a:ext cx="19509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32"/>
          <p:cNvSpPr/>
          <p:nvPr/>
        </p:nvSpPr>
        <p:spPr>
          <a:xfrm>
            <a:off x="8819400" y="481890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2"/>
          <p:cNvSpPr/>
          <p:nvPr/>
        </p:nvSpPr>
        <p:spPr>
          <a:xfrm>
            <a:off x="-300" y="539500"/>
            <a:ext cx="408900" cy="4064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2" name="Google Shape;272;p32"/>
          <p:cNvGrpSpPr/>
          <p:nvPr/>
        </p:nvGrpSpPr>
        <p:grpSpPr>
          <a:xfrm>
            <a:off x="408600" y="-36050"/>
            <a:ext cx="6784325" cy="5311800"/>
            <a:chOff x="408600" y="-36050"/>
            <a:chExt cx="6784325" cy="5311800"/>
          </a:xfrm>
        </p:grpSpPr>
        <p:cxnSp>
          <p:nvCxnSpPr>
            <p:cNvPr id="273" name="Google Shape;273;p32"/>
            <p:cNvCxnSpPr/>
            <p:nvPr/>
          </p:nvCxnSpPr>
          <p:spPr>
            <a:xfrm>
              <a:off x="408600" y="-36050"/>
              <a:ext cx="0" cy="5311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32"/>
            <p:cNvCxnSpPr/>
            <p:nvPr/>
          </p:nvCxnSpPr>
          <p:spPr>
            <a:xfrm>
              <a:off x="5242025" y="-36050"/>
              <a:ext cx="0" cy="5311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32"/>
            <p:cNvCxnSpPr/>
            <p:nvPr/>
          </p:nvCxnSpPr>
          <p:spPr>
            <a:xfrm>
              <a:off x="7192925" y="-36050"/>
              <a:ext cx="0" cy="5311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3"/>
          <p:cNvSpPr>
            <a:spLocks noGrp="1"/>
          </p:cNvSpPr>
          <p:nvPr>
            <p:ph type="pic" idx="2"/>
          </p:nvPr>
        </p:nvSpPr>
        <p:spPr>
          <a:xfrm flipH="1">
            <a:off x="125" y="1706401"/>
            <a:ext cx="12867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33"/>
          <p:cNvSpPr>
            <a:spLocks noGrp="1"/>
          </p:cNvSpPr>
          <p:nvPr>
            <p:ph type="pic" idx="3"/>
          </p:nvPr>
        </p:nvSpPr>
        <p:spPr>
          <a:xfrm flipH="1">
            <a:off x="1286777" y="1"/>
            <a:ext cx="12867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p33"/>
          <p:cNvSpPr>
            <a:spLocks noGrp="1"/>
          </p:cNvSpPr>
          <p:nvPr>
            <p:ph type="pic" idx="4"/>
          </p:nvPr>
        </p:nvSpPr>
        <p:spPr>
          <a:xfrm flipH="1">
            <a:off x="2578600" y="1037548"/>
            <a:ext cx="1286700" cy="343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33"/>
          <p:cNvSpPr/>
          <p:nvPr/>
        </p:nvSpPr>
        <p:spPr>
          <a:xfrm flipH="1">
            <a:off x="8506800" y="1753800"/>
            <a:ext cx="637200" cy="1484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1" name="Google Shape;281;p33"/>
          <p:cNvGrpSpPr/>
          <p:nvPr/>
        </p:nvGrpSpPr>
        <p:grpSpPr>
          <a:xfrm>
            <a:off x="2567025" y="-105600"/>
            <a:ext cx="5939775" cy="5402800"/>
            <a:chOff x="2567025" y="-105600"/>
            <a:chExt cx="5939775" cy="5402800"/>
          </a:xfrm>
        </p:grpSpPr>
        <p:cxnSp>
          <p:nvCxnSpPr>
            <p:cNvPr id="282" name="Google Shape;282;p33"/>
            <p:cNvCxnSpPr/>
            <p:nvPr/>
          </p:nvCxnSpPr>
          <p:spPr>
            <a:xfrm>
              <a:off x="8506800" y="-36050"/>
              <a:ext cx="0" cy="5311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33"/>
            <p:cNvCxnSpPr/>
            <p:nvPr/>
          </p:nvCxnSpPr>
          <p:spPr>
            <a:xfrm>
              <a:off x="3875025" y="-105600"/>
              <a:ext cx="0" cy="5354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33"/>
            <p:cNvCxnSpPr/>
            <p:nvPr/>
          </p:nvCxnSpPr>
          <p:spPr>
            <a:xfrm>
              <a:off x="2567025" y="-57500"/>
              <a:ext cx="0" cy="5354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5" r:id="rId4"/>
    <p:sldLayoutId id="2147483656" r:id="rId5"/>
    <p:sldLayoutId id="2147483658" r:id="rId6"/>
    <p:sldLayoutId id="2147483660" r:id="rId7"/>
    <p:sldLayoutId id="2147483662" r:id="rId8"/>
    <p:sldLayoutId id="2147483667" r:id="rId9"/>
    <p:sldLayoutId id="2147483668" r:id="rId10"/>
    <p:sldLayoutId id="2147483669" r:id="rId11"/>
    <p:sldLayoutId id="2147483671" r:id="rId12"/>
    <p:sldLayoutId id="2147483675" r:id="rId13"/>
    <p:sldLayoutId id="2147483677" r:id="rId14"/>
    <p:sldLayoutId id="2147483678" r:id="rId15"/>
    <p:sldLayoutId id="2147483679" r:id="rId16"/>
  </p:sldLayoutIdLst>
  <p:transition spd="slow">
    <p:push dir="u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"/>
          <p:cNvSpPr txBox="1">
            <a:spLocks noGrp="1"/>
          </p:cNvSpPr>
          <p:nvPr>
            <p:ph type="ctrTitle"/>
          </p:nvPr>
        </p:nvSpPr>
        <p:spPr>
          <a:xfrm>
            <a:off x="713225" y="892800"/>
            <a:ext cx="4528800" cy="295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Культурное пространство</a:t>
            </a:r>
            <a:r>
              <a:rPr lang="ru-RU" sz="3600" b="0" dirty="0"/>
              <a:t/>
            </a:r>
            <a:br>
              <a:rPr lang="ru-RU" sz="3600" b="0" dirty="0"/>
            </a:br>
            <a:r>
              <a:rPr lang="ru-RU" sz="4800" dirty="0">
                <a:latin typeface="Segoe UI Light" panose="020B0502040204020203" pitchFamily="34" charset="0"/>
                <a:cs typeface="Segoe UI Light" panose="020B0502040204020203" pitchFamily="34" charset="0"/>
              </a:rPr>
              <a:t>Факел</a:t>
            </a:r>
            <a:endParaRPr sz="4800" dirty="0">
              <a:latin typeface="Baskerville Old Face" panose="02020602080505020303" pitchFamily="18" charset="0"/>
              <a:cs typeface="Segoe UI Light" panose="020B0502040204020203" pitchFamily="34" charset="0"/>
            </a:endParaRPr>
          </a:p>
        </p:txBody>
      </p:sp>
      <p:sp>
        <p:nvSpPr>
          <p:cNvPr id="297" name="Google Shape;297;p37"/>
          <p:cNvSpPr txBox="1">
            <a:spLocks noGrp="1"/>
          </p:cNvSpPr>
          <p:nvPr>
            <p:ph type="subTitle" idx="1"/>
          </p:nvPr>
        </p:nvSpPr>
        <p:spPr>
          <a:xfrm>
            <a:off x="713225" y="3852000"/>
            <a:ext cx="4528800" cy="3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На улице Мира 58 – Митрофана Седина 26 </a:t>
            </a:r>
            <a:endParaRPr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99" name="Google Shape;299;p37"/>
          <p:cNvCxnSpPr/>
          <p:nvPr/>
        </p:nvCxnSpPr>
        <p:spPr>
          <a:xfrm>
            <a:off x="5242025" y="-127250"/>
            <a:ext cx="0" cy="5354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Рисунок 7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6" r="31296"/>
          <a:stretch>
            <a:fillRect/>
          </a:stretch>
        </p:blipFill>
        <p:spPr/>
      </p:pic>
      <p:sp>
        <p:nvSpPr>
          <p:cNvPr id="14" name="Прямоугольник 13"/>
          <p:cNvSpPr/>
          <p:nvPr/>
        </p:nvSpPr>
        <p:spPr>
          <a:xfrm>
            <a:off x="5240748" y="0"/>
            <a:ext cx="1953491" cy="3537195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7" r="10807" b="13637"/>
          <a:stretch/>
        </p:blipFill>
        <p:spPr>
          <a:xfrm rot="16200000">
            <a:off x="4810600" y="1372466"/>
            <a:ext cx="2812474" cy="95422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335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1</a:t>
            </a:r>
            <a:endParaRPr lang="ru-RU" sz="1600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  <a:sym typeface="Poppin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4"/>
          <p:cNvSpPr txBox="1">
            <a:spLocks noGrp="1"/>
          </p:cNvSpPr>
          <p:nvPr>
            <p:ph type="title"/>
          </p:nvPr>
        </p:nvSpPr>
        <p:spPr>
          <a:xfrm>
            <a:off x="720000" y="53507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Задача от партнёра </a:t>
            </a:r>
            <a:endParaRPr sz="4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5673" y="1953492"/>
            <a:ext cx="67956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Создание туристического кластера и выбор места для его расположения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4" t="27187" r="15496" b="34288"/>
          <a:stretch/>
        </p:blipFill>
        <p:spPr>
          <a:xfrm>
            <a:off x="7038545" y="135628"/>
            <a:ext cx="1385455" cy="13716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08720" y="-18261"/>
            <a:ext cx="335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2</a:t>
            </a:r>
            <a:endParaRPr lang="ru-RU" sz="1600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Проблема</a:t>
            </a:r>
            <a:endParaRPr sz="4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8700" y="1440873"/>
            <a:ext cx="7086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Нехватка </a:t>
            </a:r>
          </a:p>
          <a:p>
            <a:pPr algn="ctr"/>
            <a:r>
              <a:rPr lang="ru-RU" sz="3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в  Краснодаре </a:t>
            </a:r>
          </a:p>
          <a:p>
            <a:pPr algn="ctr"/>
            <a:r>
              <a:rPr lang="ru-RU" sz="3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уникальных </a:t>
            </a:r>
          </a:p>
          <a:p>
            <a:pPr algn="ctr"/>
            <a:r>
              <a:rPr lang="ru-RU" sz="3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привлекательных </a:t>
            </a:r>
          </a:p>
          <a:p>
            <a:pPr algn="ctr"/>
            <a:r>
              <a:rPr lang="ru-RU" sz="3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точек притяжения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2776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1"/>
          <p:cNvSpPr txBox="1">
            <a:spLocks noGrp="1"/>
          </p:cNvSpPr>
          <p:nvPr>
            <p:ph type="title"/>
          </p:nvPr>
        </p:nvSpPr>
        <p:spPr>
          <a:xfrm>
            <a:off x="713224" y="1593273"/>
            <a:ext cx="4604700" cy="165515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Создание мультиформатного пространства </a:t>
            </a:r>
            <a:endParaRPr sz="3600" b="0" dirty="0">
              <a:latin typeface="Segoe UI Light" panose="020B0502040204020203" pitchFamily="34" charset="0"/>
              <a:cs typeface="Segoe UI Light" panose="020B0502040204020203" pitchFamily="34" charset="0"/>
              <a:sym typeface="Arial"/>
            </a:endParaRPr>
          </a:p>
        </p:txBody>
      </p:sp>
      <p:sp>
        <p:nvSpPr>
          <p:cNvPr id="348" name="Google Shape;348;p41"/>
          <p:cNvSpPr txBox="1">
            <a:spLocks noGrp="1"/>
          </p:cNvSpPr>
          <p:nvPr>
            <p:ph type="title" idx="2"/>
          </p:nvPr>
        </p:nvSpPr>
        <p:spPr>
          <a:xfrm>
            <a:off x="713224" y="438550"/>
            <a:ext cx="3775654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Решение</a:t>
            </a:r>
            <a:endParaRPr sz="4400" dirty="0">
              <a:solidFill>
                <a:schemeClr val="bg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49" name="Google Shape;349;p41"/>
          <p:cNvSpPr/>
          <p:nvPr/>
        </p:nvSpPr>
        <p:spPr>
          <a:xfrm>
            <a:off x="5596050" y="0"/>
            <a:ext cx="1773900" cy="812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50" name="Google Shape;350;p41"/>
          <p:cNvCxnSpPr/>
          <p:nvPr/>
        </p:nvCxnSpPr>
        <p:spPr>
          <a:xfrm>
            <a:off x="5596050" y="-27600"/>
            <a:ext cx="0" cy="519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1" name="Google Shape;351;p41"/>
          <p:cNvSpPr txBox="1">
            <a:spLocks noGrp="1"/>
          </p:cNvSpPr>
          <p:nvPr>
            <p:ph type="subTitle" idx="1"/>
          </p:nvPr>
        </p:nvSpPr>
        <p:spPr>
          <a:xfrm>
            <a:off x="713224" y="3387950"/>
            <a:ext cx="46047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Позволяет возвращаться в него снова и снова, не теряя интерес </a:t>
            </a:r>
            <a:endParaRPr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975" y="740500"/>
            <a:ext cx="3547950" cy="3547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Google Shape;349;p41"/>
          <p:cNvSpPr/>
          <p:nvPr/>
        </p:nvSpPr>
        <p:spPr>
          <a:xfrm>
            <a:off x="7370100" y="4288450"/>
            <a:ext cx="1773900" cy="855050"/>
          </a:xfrm>
          <a:prstGeom prst="rect">
            <a:avLst/>
          </a:prstGeom>
          <a:solidFill>
            <a:srgbClr val="515151"/>
          </a:solidFill>
          <a:ln w="952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2792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9"/>
          <p:cNvSpPr/>
          <p:nvPr/>
        </p:nvSpPr>
        <p:spPr>
          <a:xfrm>
            <a:off x="2573375" y="4519534"/>
            <a:ext cx="1286700" cy="623966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14" name="Google Shape;314;p39"/>
          <p:cNvCxnSpPr/>
          <p:nvPr/>
        </p:nvCxnSpPr>
        <p:spPr>
          <a:xfrm>
            <a:off x="3858598" y="-105600"/>
            <a:ext cx="0" cy="5354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5" name="Google Shape;315;p39"/>
          <p:cNvSpPr txBox="1">
            <a:spLocks noGrp="1"/>
          </p:cNvSpPr>
          <p:nvPr>
            <p:ph type="title"/>
          </p:nvPr>
        </p:nvSpPr>
        <p:spPr>
          <a:xfrm>
            <a:off x="4523499" y="414115"/>
            <a:ext cx="4296410" cy="40376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Кадастровый номер: 23:43:0305036:1</a:t>
            </a:r>
            <a:b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Тип: Земельный участок</a:t>
            </a:r>
            <a:b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Площадь:17004.00м²</a:t>
            </a:r>
            <a:b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Земельный участок по адресу: край Краснодарский, г. </a:t>
            </a:r>
            <a:b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Краснодар, Центральный внутригородской округ, ул. Мира, 58</a:t>
            </a:r>
            <a:b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Категория и виды разрешённого использования:</a:t>
            </a:r>
            <a:b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Земли населенных пунктов</a:t>
            </a:r>
            <a:b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Для размещения производственных зданий</a:t>
            </a:r>
            <a:b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Для эксплуатации зданий и сооружений предприятия по производству пива</a:t>
            </a:r>
            <a:b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sz="1600" b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4" name="Google Shape;1263;p72"/>
          <p:cNvGrpSpPr/>
          <p:nvPr/>
        </p:nvGrpSpPr>
        <p:grpSpPr>
          <a:xfrm>
            <a:off x="4496735" y="2973530"/>
            <a:ext cx="530011" cy="131730"/>
            <a:chOff x="4483026" y="1554761"/>
            <a:chExt cx="530011" cy="131730"/>
          </a:xfrm>
        </p:grpSpPr>
        <p:sp>
          <p:nvSpPr>
            <p:cNvPr id="15" name="Google Shape;1264;p72"/>
            <p:cNvSpPr/>
            <p:nvPr/>
          </p:nvSpPr>
          <p:spPr>
            <a:xfrm>
              <a:off x="4516142" y="1604055"/>
              <a:ext cx="15560" cy="15645"/>
            </a:xfrm>
            <a:custGeom>
              <a:avLst/>
              <a:gdLst/>
              <a:ahLst/>
              <a:cxnLst/>
              <a:rect l="l" t="t" r="r" b="b"/>
              <a:pathLst>
                <a:path w="554" h="557" extrusionOk="0">
                  <a:moveTo>
                    <a:pt x="278" y="1"/>
                  </a:moveTo>
                  <a:cubicBezTo>
                    <a:pt x="205" y="1"/>
                    <a:pt x="134" y="30"/>
                    <a:pt x="80" y="83"/>
                  </a:cubicBezTo>
                  <a:cubicBezTo>
                    <a:pt x="30" y="134"/>
                    <a:pt x="1" y="204"/>
                    <a:pt x="1" y="278"/>
                  </a:cubicBezTo>
                  <a:cubicBezTo>
                    <a:pt x="1" y="352"/>
                    <a:pt x="30" y="423"/>
                    <a:pt x="80" y="473"/>
                  </a:cubicBezTo>
                  <a:cubicBezTo>
                    <a:pt x="134" y="527"/>
                    <a:pt x="205" y="556"/>
                    <a:pt x="278" y="556"/>
                  </a:cubicBezTo>
                  <a:cubicBezTo>
                    <a:pt x="352" y="556"/>
                    <a:pt x="420" y="527"/>
                    <a:pt x="473" y="473"/>
                  </a:cubicBezTo>
                  <a:cubicBezTo>
                    <a:pt x="524" y="423"/>
                    <a:pt x="553" y="352"/>
                    <a:pt x="553" y="278"/>
                  </a:cubicBezTo>
                  <a:cubicBezTo>
                    <a:pt x="553" y="204"/>
                    <a:pt x="524" y="134"/>
                    <a:pt x="473" y="83"/>
                  </a:cubicBezTo>
                  <a:cubicBezTo>
                    <a:pt x="420" y="30"/>
                    <a:pt x="346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65;p72"/>
            <p:cNvSpPr/>
            <p:nvPr/>
          </p:nvSpPr>
          <p:spPr>
            <a:xfrm>
              <a:off x="4565941" y="1604055"/>
              <a:ext cx="15560" cy="15645"/>
            </a:xfrm>
            <a:custGeom>
              <a:avLst/>
              <a:gdLst/>
              <a:ahLst/>
              <a:cxnLst/>
              <a:rect l="l" t="t" r="r" b="b"/>
              <a:pathLst>
                <a:path w="554" h="557" extrusionOk="0">
                  <a:moveTo>
                    <a:pt x="278" y="1"/>
                  </a:moveTo>
                  <a:cubicBezTo>
                    <a:pt x="204" y="1"/>
                    <a:pt x="133" y="30"/>
                    <a:pt x="80" y="83"/>
                  </a:cubicBezTo>
                  <a:cubicBezTo>
                    <a:pt x="30" y="134"/>
                    <a:pt x="1" y="204"/>
                    <a:pt x="1" y="278"/>
                  </a:cubicBezTo>
                  <a:cubicBezTo>
                    <a:pt x="1" y="352"/>
                    <a:pt x="30" y="423"/>
                    <a:pt x="80" y="473"/>
                  </a:cubicBezTo>
                  <a:cubicBezTo>
                    <a:pt x="133" y="527"/>
                    <a:pt x="204" y="556"/>
                    <a:pt x="278" y="556"/>
                  </a:cubicBezTo>
                  <a:cubicBezTo>
                    <a:pt x="352" y="556"/>
                    <a:pt x="420" y="527"/>
                    <a:pt x="473" y="473"/>
                  </a:cubicBezTo>
                  <a:cubicBezTo>
                    <a:pt x="524" y="423"/>
                    <a:pt x="553" y="352"/>
                    <a:pt x="553" y="278"/>
                  </a:cubicBezTo>
                  <a:cubicBezTo>
                    <a:pt x="553" y="204"/>
                    <a:pt x="524" y="134"/>
                    <a:pt x="473" y="83"/>
                  </a:cubicBezTo>
                  <a:cubicBezTo>
                    <a:pt x="420" y="30"/>
                    <a:pt x="346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66;p72"/>
            <p:cNvSpPr/>
            <p:nvPr/>
          </p:nvSpPr>
          <p:spPr>
            <a:xfrm>
              <a:off x="4607426" y="1604055"/>
              <a:ext cx="15560" cy="15645"/>
            </a:xfrm>
            <a:custGeom>
              <a:avLst/>
              <a:gdLst/>
              <a:ahLst/>
              <a:cxnLst/>
              <a:rect l="l" t="t" r="r" b="b"/>
              <a:pathLst>
                <a:path w="554" h="557" extrusionOk="0">
                  <a:moveTo>
                    <a:pt x="279" y="1"/>
                  </a:moveTo>
                  <a:cubicBezTo>
                    <a:pt x="205" y="1"/>
                    <a:pt x="134" y="30"/>
                    <a:pt x="81" y="83"/>
                  </a:cubicBezTo>
                  <a:cubicBezTo>
                    <a:pt x="30" y="134"/>
                    <a:pt x="1" y="204"/>
                    <a:pt x="1" y="278"/>
                  </a:cubicBezTo>
                  <a:cubicBezTo>
                    <a:pt x="1" y="352"/>
                    <a:pt x="30" y="423"/>
                    <a:pt x="81" y="473"/>
                  </a:cubicBezTo>
                  <a:cubicBezTo>
                    <a:pt x="134" y="527"/>
                    <a:pt x="205" y="556"/>
                    <a:pt x="279" y="556"/>
                  </a:cubicBezTo>
                  <a:cubicBezTo>
                    <a:pt x="352" y="556"/>
                    <a:pt x="420" y="527"/>
                    <a:pt x="474" y="473"/>
                  </a:cubicBezTo>
                  <a:cubicBezTo>
                    <a:pt x="524" y="423"/>
                    <a:pt x="553" y="352"/>
                    <a:pt x="553" y="278"/>
                  </a:cubicBezTo>
                  <a:cubicBezTo>
                    <a:pt x="553" y="204"/>
                    <a:pt x="524" y="134"/>
                    <a:pt x="474" y="83"/>
                  </a:cubicBezTo>
                  <a:cubicBezTo>
                    <a:pt x="420" y="30"/>
                    <a:pt x="347" y="1"/>
                    <a:pt x="2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67;p72"/>
            <p:cNvSpPr/>
            <p:nvPr/>
          </p:nvSpPr>
          <p:spPr>
            <a:xfrm>
              <a:off x="4632340" y="1604055"/>
              <a:ext cx="15532" cy="15645"/>
            </a:xfrm>
            <a:custGeom>
              <a:avLst/>
              <a:gdLst/>
              <a:ahLst/>
              <a:cxnLst/>
              <a:rect l="l" t="t" r="r" b="b"/>
              <a:pathLst>
                <a:path w="553" h="557" extrusionOk="0">
                  <a:moveTo>
                    <a:pt x="278" y="1"/>
                  </a:moveTo>
                  <a:cubicBezTo>
                    <a:pt x="204" y="1"/>
                    <a:pt x="133" y="30"/>
                    <a:pt x="80" y="83"/>
                  </a:cubicBezTo>
                  <a:cubicBezTo>
                    <a:pt x="30" y="134"/>
                    <a:pt x="0" y="204"/>
                    <a:pt x="0" y="278"/>
                  </a:cubicBezTo>
                  <a:cubicBezTo>
                    <a:pt x="0" y="352"/>
                    <a:pt x="30" y="423"/>
                    <a:pt x="80" y="473"/>
                  </a:cubicBezTo>
                  <a:cubicBezTo>
                    <a:pt x="133" y="527"/>
                    <a:pt x="204" y="556"/>
                    <a:pt x="278" y="556"/>
                  </a:cubicBezTo>
                  <a:cubicBezTo>
                    <a:pt x="352" y="556"/>
                    <a:pt x="420" y="527"/>
                    <a:pt x="473" y="473"/>
                  </a:cubicBezTo>
                  <a:cubicBezTo>
                    <a:pt x="523" y="423"/>
                    <a:pt x="553" y="352"/>
                    <a:pt x="553" y="278"/>
                  </a:cubicBezTo>
                  <a:cubicBezTo>
                    <a:pt x="553" y="204"/>
                    <a:pt x="523" y="134"/>
                    <a:pt x="473" y="83"/>
                  </a:cubicBezTo>
                  <a:cubicBezTo>
                    <a:pt x="420" y="30"/>
                    <a:pt x="346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68;p72"/>
            <p:cNvSpPr/>
            <p:nvPr/>
          </p:nvSpPr>
          <p:spPr>
            <a:xfrm>
              <a:off x="4814908" y="1604055"/>
              <a:ext cx="15560" cy="15645"/>
            </a:xfrm>
            <a:custGeom>
              <a:avLst/>
              <a:gdLst/>
              <a:ahLst/>
              <a:cxnLst/>
              <a:rect l="l" t="t" r="r" b="b"/>
              <a:pathLst>
                <a:path w="554" h="557" extrusionOk="0">
                  <a:moveTo>
                    <a:pt x="278" y="1"/>
                  </a:moveTo>
                  <a:cubicBezTo>
                    <a:pt x="205" y="1"/>
                    <a:pt x="134" y="30"/>
                    <a:pt x="80" y="83"/>
                  </a:cubicBezTo>
                  <a:cubicBezTo>
                    <a:pt x="30" y="134"/>
                    <a:pt x="1" y="204"/>
                    <a:pt x="1" y="278"/>
                  </a:cubicBezTo>
                  <a:cubicBezTo>
                    <a:pt x="1" y="352"/>
                    <a:pt x="30" y="423"/>
                    <a:pt x="80" y="473"/>
                  </a:cubicBezTo>
                  <a:cubicBezTo>
                    <a:pt x="134" y="527"/>
                    <a:pt x="205" y="556"/>
                    <a:pt x="278" y="556"/>
                  </a:cubicBezTo>
                  <a:cubicBezTo>
                    <a:pt x="352" y="556"/>
                    <a:pt x="420" y="527"/>
                    <a:pt x="473" y="473"/>
                  </a:cubicBezTo>
                  <a:cubicBezTo>
                    <a:pt x="524" y="423"/>
                    <a:pt x="553" y="352"/>
                    <a:pt x="553" y="278"/>
                  </a:cubicBezTo>
                  <a:cubicBezTo>
                    <a:pt x="553" y="204"/>
                    <a:pt x="524" y="134"/>
                    <a:pt x="473" y="83"/>
                  </a:cubicBezTo>
                  <a:cubicBezTo>
                    <a:pt x="420" y="30"/>
                    <a:pt x="346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69;p72"/>
            <p:cNvSpPr/>
            <p:nvPr/>
          </p:nvSpPr>
          <p:spPr>
            <a:xfrm>
              <a:off x="4773423" y="1628941"/>
              <a:ext cx="15532" cy="15645"/>
            </a:xfrm>
            <a:custGeom>
              <a:avLst/>
              <a:gdLst/>
              <a:ahLst/>
              <a:cxnLst/>
              <a:rect l="l" t="t" r="r" b="b"/>
              <a:pathLst>
                <a:path w="553" h="557" extrusionOk="0">
                  <a:moveTo>
                    <a:pt x="278" y="1"/>
                  </a:moveTo>
                  <a:cubicBezTo>
                    <a:pt x="204" y="1"/>
                    <a:pt x="133" y="31"/>
                    <a:pt x="80" y="84"/>
                  </a:cubicBezTo>
                  <a:cubicBezTo>
                    <a:pt x="30" y="134"/>
                    <a:pt x="0" y="205"/>
                    <a:pt x="0" y="279"/>
                  </a:cubicBezTo>
                  <a:cubicBezTo>
                    <a:pt x="0" y="353"/>
                    <a:pt x="30" y="424"/>
                    <a:pt x="80" y="474"/>
                  </a:cubicBezTo>
                  <a:cubicBezTo>
                    <a:pt x="133" y="527"/>
                    <a:pt x="204" y="556"/>
                    <a:pt x="278" y="556"/>
                  </a:cubicBezTo>
                  <a:cubicBezTo>
                    <a:pt x="352" y="556"/>
                    <a:pt x="420" y="527"/>
                    <a:pt x="473" y="474"/>
                  </a:cubicBezTo>
                  <a:cubicBezTo>
                    <a:pt x="523" y="424"/>
                    <a:pt x="553" y="353"/>
                    <a:pt x="553" y="279"/>
                  </a:cubicBezTo>
                  <a:cubicBezTo>
                    <a:pt x="553" y="205"/>
                    <a:pt x="523" y="134"/>
                    <a:pt x="473" y="84"/>
                  </a:cubicBezTo>
                  <a:cubicBezTo>
                    <a:pt x="420" y="31"/>
                    <a:pt x="346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70;p72"/>
            <p:cNvSpPr/>
            <p:nvPr/>
          </p:nvSpPr>
          <p:spPr>
            <a:xfrm>
              <a:off x="4748509" y="1628941"/>
              <a:ext cx="15560" cy="15645"/>
            </a:xfrm>
            <a:custGeom>
              <a:avLst/>
              <a:gdLst/>
              <a:ahLst/>
              <a:cxnLst/>
              <a:rect l="l" t="t" r="r" b="b"/>
              <a:pathLst>
                <a:path w="554" h="557" extrusionOk="0">
                  <a:moveTo>
                    <a:pt x="279" y="1"/>
                  </a:moveTo>
                  <a:cubicBezTo>
                    <a:pt x="205" y="1"/>
                    <a:pt x="134" y="31"/>
                    <a:pt x="81" y="84"/>
                  </a:cubicBezTo>
                  <a:cubicBezTo>
                    <a:pt x="30" y="134"/>
                    <a:pt x="1" y="205"/>
                    <a:pt x="1" y="279"/>
                  </a:cubicBezTo>
                  <a:cubicBezTo>
                    <a:pt x="1" y="353"/>
                    <a:pt x="30" y="424"/>
                    <a:pt x="81" y="474"/>
                  </a:cubicBezTo>
                  <a:cubicBezTo>
                    <a:pt x="134" y="527"/>
                    <a:pt x="205" y="556"/>
                    <a:pt x="279" y="556"/>
                  </a:cubicBezTo>
                  <a:cubicBezTo>
                    <a:pt x="353" y="556"/>
                    <a:pt x="420" y="527"/>
                    <a:pt x="474" y="474"/>
                  </a:cubicBezTo>
                  <a:cubicBezTo>
                    <a:pt x="524" y="424"/>
                    <a:pt x="553" y="353"/>
                    <a:pt x="553" y="279"/>
                  </a:cubicBezTo>
                  <a:cubicBezTo>
                    <a:pt x="553" y="205"/>
                    <a:pt x="524" y="134"/>
                    <a:pt x="474" y="84"/>
                  </a:cubicBezTo>
                  <a:cubicBezTo>
                    <a:pt x="420" y="31"/>
                    <a:pt x="347" y="1"/>
                    <a:pt x="2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71;p72"/>
            <p:cNvSpPr/>
            <p:nvPr/>
          </p:nvSpPr>
          <p:spPr>
            <a:xfrm>
              <a:off x="4715338" y="1628941"/>
              <a:ext cx="15532" cy="15645"/>
            </a:xfrm>
            <a:custGeom>
              <a:avLst/>
              <a:gdLst/>
              <a:ahLst/>
              <a:cxnLst/>
              <a:rect l="l" t="t" r="r" b="b"/>
              <a:pathLst>
                <a:path w="553" h="557" extrusionOk="0">
                  <a:moveTo>
                    <a:pt x="278" y="1"/>
                  </a:moveTo>
                  <a:cubicBezTo>
                    <a:pt x="204" y="1"/>
                    <a:pt x="133" y="31"/>
                    <a:pt x="80" y="84"/>
                  </a:cubicBezTo>
                  <a:cubicBezTo>
                    <a:pt x="30" y="134"/>
                    <a:pt x="0" y="205"/>
                    <a:pt x="0" y="279"/>
                  </a:cubicBezTo>
                  <a:cubicBezTo>
                    <a:pt x="0" y="353"/>
                    <a:pt x="30" y="424"/>
                    <a:pt x="80" y="474"/>
                  </a:cubicBezTo>
                  <a:cubicBezTo>
                    <a:pt x="133" y="527"/>
                    <a:pt x="204" y="556"/>
                    <a:pt x="278" y="556"/>
                  </a:cubicBezTo>
                  <a:cubicBezTo>
                    <a:pt x="352" y="556"/>
                    <a:pt x="420" y="527"/>
                    <a:pt x="473" y="474"/>
                  </a:cubicBezTo>
                  <a:cubicBezTo>
                    <a:pt x="523" y="424"/>
                    <a:pt x="553" y="353"/>
                    <a:pt x="553" y="279"/>
                  </a:cubicBezTo>
                  <a:cubicBezTo>
                    <a:pt x="553" y="205"/>
                    <a:pt x="523" y="134"/>
                    <a:pt x="473" y="84"/>
                  </a:cubicBezTo>
                  <a:cubicBezTo>
                    <a:pt x="420" y="31"/>
                    <a:pt x="346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72;p72"/>
            <p:cNvSpPr/>
            <p:nvPr/>
          </p:nvSpPr>
          <p:spPr>
            <a:xfrm>
              <a:off x="4848108" y="1628941"/>
              <a:ext cx="15560" cy="15645"/>
            </a:xfrm>
            <a:custGeom>
              <a:avLst/>
              <a:gdLst/>
              <a:ahLst/>
              <a:cxnLst/>
              <a:rect l="l" t="t" r="r" b="b"/>
              <a:pathLst>
                <a:path w="554" h="557" extrusionOk="0">
                  <a:moveTo>
                    <a:pt x="278" y="1"/>
                  </a:moveTo>
                  <a:cubicBezTo>
                    <a:pt x="204" y="1"/>
                    <a:pt x="134" y="31"/>
                    <a:pt x="80" y="84"/>
                  </a:cubicBezTo>
                  <a:cubicBezTo>
                    <a:pt x="30" y="134"/>
                    <a:pt x="1" y="205"/>
                    <a:pt x="1" y="279"/>
                  </a:cubicBezTo>
                  <a:cubicBezTo>
                    <a:pt x="1" y="353"/>
                    <a:pt x="30" y="424"/>
                    <a:pt x="80" y="474"/>
                  </a:cubicBezTo>
                  <a:cubicBezTo>
                    <a:pt x="134" y="527"/>
                    <a:pt x="204" y="556"/>
                    <a:pt x="278" y="556"/>
                  </a:cubicBezTo>
                  <a:cubicBezTo>
                    <a:pt x="352" y="556"/>
                    <a:pt x="420" y="527"/>
                    <a:pt x="473" y="474"/>
                  </a:cubicBezTo>
                  <a:cubicBezTo>
                    <a:pt x="524" y="424"/>
                    <a:pt x="553" y="353"/>
                    <a:pt x="553" y="279"/>
                  </a:cubicBezTo>
                  <a:cubicBezTo>
                    <a:pt x="553" y="205"/>
                    <a:pt x="524" y="134"/>
                    <a:pt x="473" y="84"/>
                  </a:cubicBezTo>
                  <a:cubicBezTo>
                    <a:pt x="420" y="31"/>
                    <a:pt x="346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73;p72"/>
            <p:cNvSpPr/>
            <p:nvPr/>
          </p:nvSpPr>
          <p:spPr>
            <a:xfrm>
              <a:off x="4872993" y="1628941"/>
              <a:ext cx="15560" cy="15645"/>
            </a:xfrm>
            <a:custGeom>
              <a:avLst/>
              <a:gdLst/>
              <a:ahLst/>
              <a:cxnLst/>
              <a:rect l="l" t="t" r="r" b="b"/>
              <a:pathLst>
                <a:path w="554" h="557" extrusionOk="0">
                  <a:moveTo>
                    <a:pt x="279" y="1"/>
                  </a:moveTo>
                  <a:cubicBezTo>
                    <a:pt x="205" y="1"/>
                    <a:pt x="134" y="31"/>
                    <a:pt x="81" y="84"/>
                  </a:cubicBezTo>
                  <a:cubicBezTo>
                    <a:pt x="31" y="134"/>
                    <a:pt x="1" y="205"/>
                    <a:pt x="1" y="279"/>
                  </a:cubicBezTo>
                  <a:cubicBezTo>
                    <a:pt x="1" y="353"/>
                    <a:pt x="31" y="424"/>
                    <a:pt x="81" y="474"/>
                  </a:cubicBezTo>
                  <a:cubicBezTo>
                    <a:pt x="134" y="527"/>
                    <a:pt x="205" y="556"/>
                    <a:pt x="279" y="556"/>
                  </a:cubicBezTo>
                  <a:cubicBezTo>
                    <a:pt x="353" y="556"/>
                    <a:pt x="421" y="527"/>
                    <a:pt x="474" y="474"/>
                  </a:cubicBezTo>
                  <a:cubicBezTo>
                    <a:pt x="524" y="424"/>
                    <a:pt x="553" y="353"/>
                    <a:pt x="553" y="279"/>
                  </a:cubicBezTo>
                  <a:cubicBezTo>
                    <a:pt x="553" y="205"/>
                    <a:pt x="524" y="134"/>
                    <a:pt x="474" y="84"/>
                  </a:cubicBezTo>
                  <a:cubicBezTo>
                    <a:pt x="421" y="31"/>
                    <a:pt x="347" y="1"/>
                    <a:pt x="2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74;p72"/>
            <p:cNvSpPr/>
            <p:nvPr/>
          </p:nvSpPr>
          <p:spPr>
            <a:xfrm>
              <a:off x="4657225" y="1604055"/>
              <a:ext cx="40446" cy="15645"/>
            </a:xfrm>
            <a:custGeom>
              <a:avLst/>
              <a:gdLst/>
              <a:ahLst/>
              <a:cxnLst/>
              <a:rect l="l" t="t" r="r" b="b"/>
              <a:pathLst>
                <a:path w="1440" h="557" extrusionOk="0">
                  <a:moveTo>
                    <a:pt x="278" y="1"/>
                  </a:moveTo>
                  <a:cubicBezTo>
                    <a:pt x="125" y="1"/>
                    <a:pt x="1" y="128"/>
                    <a:pt x="1" y="278"/>
                  </a:cubicBezTo>
                  <a:cubicBezTo>
                    <a:pt x="1" y="429"/>
                    <a:pt x="125" y="556"/>
                    <a:pt x="278" y="556"/>
                  </a:cubicBezTo>
                  <a:lnTo>
                    <a:pt x="1165" y="556"/>
                  </a:lnTo>
                  <a:cubicBezTo>
                    <a:pt x="1316" y="556"/>
                    <a:pt x="1440" y="429"/>
                    <a:pt x="1440" y="278"/>
                  </a:cubicBezTo>
                  <a:cubicBezTo>
                    <a:pt x="1440" y="125"/>
                    <a:pt x="1316" y="1"/>
                    <a:pt x="11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75;p72"/>
            <p:cNvSpPr/>
            <p:nvPr/>
          </p:nvSpPr>
          <p:spPr>
            <a:xfrm>
              <a:off x="4765109" y="1604055"/>
              <a:ext cx="23846" cy="15645"/>
            </a:xfrm>
            <a:custGeom>
              <a:avLst/>
              <a:gdLst/>
              <a:ahLst/>
              <a:cxnLst/>
              <a:rect l="l" t="t" r="r" b="b"/>
              <a:pathLst>
                <a:path w="849" h="557" extrusionOk="0">
                  <a:moveTo>
                    <a:pt x="279" y="1"/>
                  </a:moveTo>
                  <a:cubicBezTo>
                    <a:pt x="125" y="1"/>
                    <a:pt x="1" y="128"/>
                    <a:pt x="1" y="278"/>
                  </a:cubicBezTo>
                  <a:cubicBezTo>
                    <a:pt x="1" y="429"/>
                    <a:pt x="125" y="556"/>
                    <a:pt x="279" y="556"/>
                  </a:cubicBezTo>
                  <a:lnTo>
                    <a:pt x="574" y="556"/>
                  </a:lnTo>
                  <a:cubicBezTo>
                    <a:pt x="725" y="556"/>
                    <a:pt x="849" y="429"/>
                    <a:pt x="849" y="278"/>
                  </a:cubicBezTo>
                  <a:cubicBezTo>
                    <a:pt x="849" y="125"/>
                    <a:pt x="725" y="1"/>
                    <a:pt x="5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76;p72"/>
            <p:cNvSpPr/>
            <p:nvPr/>
          </p:nvSpPr>
          <p:spPr>
            <a:xfrm>
              <a:off x="4483026" y="1554761"/>
              <a:ext cx="530011" cy="131730"/>
            </a:xfrm>
            <a:custGeom>
              <a:avLst/>
              <a:gdLst/>
              <a:ahLst/>
              <a:cxnLst/>
              <a:rect l="l" t="t" r="r" b="b"/>
              <a:pathLst>
                <a:path w="18870" h="4690" extrusionOk="0">
                  <a:moveTo>
                    <a:pt x="10044" y="594"/>
                  </a:moveTo>
                  <a:lnTo>
                    <a:pt x="10044" y="869"/>
                  </a:lnTo>
                  <a:lnTo>
                    <a:pt x="8572" y="869"/>
                  </a:lnTo>
                  <a:lnTo>
                    <a:pt x="10044" y="594"/>
                  </a:lnTo>
                  <a:close/>
                  <a:moveTo>
                    <a:pt x="12035" y="1425"/>
                  </a:moveTo>
                  <a:lnTo>
                    <a:pt x="16633" y="3469"/>
                  </a:lnTo>
                  <a:cubicBezTo>
                    <a:pt x="16668" y="3484"/>
                    <a:pt x="16707" y="3493"/>
                    <a:pt x="16742" y="3493"/>
                  </a:cubicBezTo>
                  <a:lnTo>
                    <a:pt x="18019" y="3493"/>
                  </a:lnTo>
                  <a:lnTo>
                    <a:pt x="18019" y="4119"/>
                  </a:lnTo>
                  <a:lnTo>
                    <a:pt x="13566" y="4119"/>
                  </a:lnTo>
                  <a:cubicBezTo>
                    <a:pt x="13483" y="4119"/>
                    <a:pt x="13306" y="4072"/>
                    <a:pt x="13084" y="4013"/>
                  </a:cubicBezTo>
                  <a:cubicBezTo>
                    <a:pt x="12895" y="3966"/>
                    <a:pt x="12659" y="3904"/>
                    <a:pt x="12366" y="3839"/>
                  </a:cubicBezTo>
                  <a:cubicBezTo>
                    <a:pt x="12366" y="3830"/>
                    <a:pt x="12369" y="3818"/>
                    <a:pt x="12369" y="3806"/>
                  </a:cubicBezTo>
                  <a:lnTo>
                    <a:pt x="12369" y="2920"/>
                  </a:lnTo>
                  <a:cubicBezTo>
                    <a:pt x="12369" y="2769"/>
                    <a:pt x="12245" y="2642"/>
                    <a:pt x="12094" y="2642"/>
                  </a:cubicBezTo>
                  <a:cubicBezTo>
                    <a:pt x="11941" y="2642"/>
                    <a:pt x="11817" y="2769"/>
                    <a:pt x="11817" y="2920"/>
                  </a:cubicBezTo>
                  <a:lnTo>
                    <a:pt x="11817" y="3732"/>
                  </a:lnTo>
                  <a:cubicBezTo>
                    <a:pt x="11152" y="3620"/>
                    <a:pt x="10280" y="3528"/>
                    <a:pt x="9140" y="3528"/>
                  </a:cubicBezTo>
                  <a:cubicBezTo>
                    <a:pt x="8268" y="3528"/>
                    <a:pt x="7919" y="3109"/>
                    <a:pt x="7730" y="2881"/>
                  </a:cubicBezTo>
                  <a:cubicBezTo>
                    <a:pt x="7627" y="2760"/>
                    <a:pt x="7532" y="2642"/>
                    <a:pt x="7367" y="2642"/>
                  </a:cubicBezTo>
                  <a:lnTo>
                    <a:pt x="846" y="2642"/>
                  </a:lnTo>
                  <a:lnTo>
                    <a:pt x="846" y="1425"/>
                  </a:lnTo>
                  <a:close/>
                  <a:moveTo>
                    <a:pt x="10295" y="1"/>
                  </a:moveTo>
                  <a:cubicBezTo>
                    <a:pt x="10286" y="1"/>
                    <a:pt x="10283" y="1"/>
                    <a:pt x="10280" y="6"/>
                  </a:cubicBezTo>
                  <a:lnTo>
                    <a:pt x="10268" y="6"/>
                  </a:lnTo>
                  <a:lnTo>
                    <a:pt x="5570" y="884"/>
                  </a:lnTo>
                  <a:lnTo>
                    <a:pt x="574" y="884"/>
                  </a:lnTo>
                  <a:cubicBezTo>
                    <a:pt x="423" y="884"/>
                    <a:pt x="296" y="1011"/>
                    <a:pt x="296" y="1162"/>
                  </a:cubicBezTo>
                  <a:lnTo>
                    <a:pt x="296" y="2657"/>
                  </a:lnTo>
                  <a:lnTo>
                    <a:pt x="279" y="2657"/>
                  </a:lnTo>
                  <a:cubicBezTo>
                    <a:pt x="128" y="2657"/>
                    <a:pt x="1" y="2784"/>
                    <a:pt x="1" y="2934"/>
                  </a:cubicBezTo>
                  <a:cubicBezTo>
                    <a:pt x="1" y="3085"/>
                    <a:pt x="128" y="3212"/>
                    <a:pt x="279" y="3212"/>
                  </a:cubicBezTo>
                  <a:lnTo>
                    <a:pt x="7269" y="3212"/>
                  </a:lnTo>
                  <a:cubicBezTo>
                    <a:pt x="7281" y="3224"/>
                    <a:pt x="7293" y="3239"/>
                    <a:pt x="7302" y="3248"/>
                  </a:cubicBezTo>
                  <a:cubicBezTo>
                    <a:pt x="7515" y="3505"/>
                    <a:pt x="8008" y="4099"/>
                    <a:pt x="9140" y="4099"/>
                  </a:cubicBezTo>
                  <a:cubicBezTo>
                    <a:pt x="11173" y="4099"/>
                    <a:pt x="12281" y="4391"/>
                    <a:pt x="12942" y="4568"/>
                  </a:cubicBezTo>
                  <a:cubicBezTo>
                    <a:pt x="13223" y="4642"/>
                    <a:pt x="13412" y="4690"/>
                    <a:pt x="13572" y="4690"/>
                  </a:cubicBezTo>
                  <a:lnTo>
                    <a:pt x="18595" y="4690"/>
                  </a:lnTo>
                  <a:cubicBezTo>
                    <a:pt x="18745" y="4690"/>
                    <a:pt x="18870" y="4563"/>
                    <a:pt x="18870" y="4412"/>
                  </a:cubicBezTo>
                  <a:cubicBezTo>
                    <a:pt x="18870" y="4243"/>
                    <a:pt x="18745" y="4119"/>
                    <a:pt x="18595" y="4119"/>
                  </a:cubicBezTo>
                  <a:lnTo>
                    <a:pt x="18574" y="4119"/>
                  </a:lnTo>
                  <a:lnTo>
                    <a:pt x="18574" y="3215"/>
                  </a:lnTo>
                  <a:cubicBezTo>
                    <a:pt x="18574" y="3065"/>
                    <a:pt x="18450" y="2937"/>
                    <a:pt x="18299" y="2937"/>
                  </a:cubicBezTo>
                  <a:lnTo>
                    <a:pt x="16807" y="2937"/>
                  </a:lnTo>
                  <a:lnTo>
                    <a:pt x="12207" y="893"/>
                  </a:lnTo>
                  <a:cubicBezTo>
                    <a:pt x="12171" y="878"/>
                    <a:pt x="12133" y="869"/>
                    <a:pt x="12097" y="869"/>
                  </a:cubicBezTo>
                  <a:lnTo>
                    <a:pt x="10602" y="869"/>
                  </a:lnTo>
                  <a:lnTo>
                    <a:pt x="10602" y="263"/>
                  </a:lnTo>
                  <a:lnTo>
                    <a:pt x="10602" y="261"/>
                  </a:lnTo>
                  <a:lnTo>
                    <a:pt x="10602" y="255"/>
                  </a:lnTo>
                  <a:lnTo>
                    <a:pt x="10602" y="240"/>
                  </a:lnTo>
                  <a:cubicBezTo>
                    <a:pt x="10602" y="234"/>
                    <a:pt x="10602" y="228"/>
                    <a:pt x="10596" y="225"/>
                  </a:cubicBezTo>
                  <a:lnTo>
                    <a:pt x="10596" y="216"/>
                  </a:lnTo>
                  <a:cubicBezTo>
                    <a:pt x="10596" y="210"/>
                    <a:pt x="10593" y="204"/>
                    <a:pt x="10593" y="198"/>
                  </a:cubicBezTo>
                  <a:cubicBezTo>
                    <a:pt x="10593" y="196"/>
                    <a:pt x="10593" y="190"/>
                    <a:pt x="10590" y="190"/>
                  </a:cubicBezTo>
                  <a:cubicBezTo>
                    <a:pt x="10590" y="184"/>
                    <a:pt x="10588" y="181"/>
                    <a:pt x="10582" y="175"/>
                  </a:cubicBezTo>
                  <a:cubicBezTo>
                    <a:pt x="10582" y="172"/>
                    <a:pt x="10579" y="169"/>
                    <a:pt x="10579" y="166"/>
                  </a:cubicBezTo>
                  <a:cubicBezTo>
                    <a:pt x="10579" y="160"/>
                    <a:pt x="10576" y="157"/>
                    <a:pt x="10573" y="154"/>
                  </a:cubicBezTo>
                  <a:cubicBezTo>
                    <a:pt x="10567" y="151"/>
                    <a:pt x="10567" y="145"/>
                    <a:pt x="10564" y="142"/>
                  </a:cubicBezTo>
                  <a:cubicBezTo>
                    <a:pt x="10564" y="139"/>
                    <a:pt x="10561" y="139"/>
                    <a:pt x="10561" y="136"/>
                  </a:cubicBezTo>
                  <a:cubicBezTo>
                    <a:pt x="10558" y="131"/>
                    <a:pt x="10552" y="125"/>
                    <a:pt x="10552" y="122"/>
                  </a:cubicBezTo>
                  <a:lnTo>
                    <a:pt x="10549" y="116"/>
                  </a:lnTo>
                  <a:cubicBezTo>
                    <a:pt x="10546" y="110"/>
                    <a:pt x="10543" y="107"/>
                    <a:pt x="10537" y="98"/>
                  </a:cubicBezTo>
                  <a:lnTo>
                    <a:pt x="10534" y="95"/>
                  </a:lnTo>
                  <a:cubicBezTo>
                    <a:pt x="10531" y="86"/>
                    <a:pt x="10522" y="83"/>
                    <a:pt x="10520" y="80"/>
                  </a:cubicBezTo>
                  <a:lnTo>
                    <a:pt x="10517" y="77"/>
                  </a:lnTo>
                  <a:cubicBezTo>
                    <a:pt x="10514" y="71"/>
                    <a:pt x="10505" y="68"/>
                    <a:pt x="10502" y="63"/>
                  </a:cubicBezTo>
                  <a:cubicBezTo>
                    <a:pt x="10499" y="57"/>
                    <a:pt x="10493" y="57"/>
                    <a:pt x="10493" y="54"/>
                  </a:cubicBezTo>
                  <a:cubicBezTo>
                    <a:pt x="10490" y="51"/>
                    <a:pt x="10487" y="48"/>
                    <a:pt x="10484" y="48"/>
                  </a:cubicBezTo>
                  <a:cubicBezTo>
                    <a:pt x="10478" y="42"/>
                    <a:pt x="10475" y="42"/>
                    <a:pt x="10469" y="39"/>
                  </a:cubicBezTo>
                  <a:cubicBezTo>
                    <a:pt x="10463" y="36"/>
                    <a:pt x="10460" y="36"/>
                    <a:pt x="10457" y="33"/>
                  </a:cubicBezTo>
                  <a:cubicBezTo>
                    <a:pt x="10455" y="27"/>
                    <a:pt x="10446" y="27"/>
                    <a:pt x="10443" y="24"/>
                  </a:cubicBezTo>
                  <a:cubicBezTo>
                    <a:pt x="10440" y="24"/>
                    <a:pt x="10434" y="21"/>
                    <a:pt x="10434" y="21"/>
                  </a:cubicBezTo>
                  <a:cubicBezTo>
                    <a:pt x="10431" y="18"/>
                    <a:pt x="10425" y="18"/>
                    <a:pt x="10419" y="18"/>
                  </a:cubicBezTo>
                  <a:cubicBezTo>
                    <a:pt x="10416" y="18"/>
                    <a:pt x="10413" y="12"/>
                    <a:pt x="10410" y="12"/>
                  </a:cubicBezTo>
                  <a:cubicBezTo>
                    <a:pt x="10404" y="12"/>
                    <a:pt x="10401" y="9"/>
                    <a:pt x="10398" y="9"/>
                  </a:cubicBezTo>
                  <a:cubicBezTo>
                    <a:pt x="10395" y="9"/>
                    <a:pt x="10387" y="6"/>
                    <a:pt x="10384" y="6"/>
                  </a:cubicBezTo>
                  <a:lnTo>
                    <a:pt x="10372" y="6"/>
                  </a:lnTo>
                  <a:cubicBezTo>
                    <a:pt x="10366" y="6"/>
                    <a:pt x="10360" y="1"/>
                    <a:pt x="103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1286;p72"/>
          <p:cNvGrpSpPr/>
          <p:nvPr/>
        </p:nvGrpSpPr>
        <p:grpSpPr>
          <a:xfrm>
            <a:off x="4729047" y="3137535"/>
            <a:ext cx="277449" cy="253847"/>
            <a:chOff x="4255899" y="2268714"/>
            <a:chExt cx="447181" cy="488582"/>
          </a:xfrm>
        </p:grpSpPr>
        <p:sp>
          <p:nvSpPr>
            <p:cNvPr id="29" name="Google Shape;1287;p72"/>
            <p:cNvSpPr/>
            <p:nvPr/>
          </p:nvSpPr>
          <p:spPr>
            <a:xfrm>
              <a:off x="4255899" y="2268714"/>
              <a:ext cx="447181" cy="488582"/>
            </a:xfrm>
            <a:custGeom>
              <a:avLst/>
              <a:gdLst/>
              <a:ahLst/>
              <a:cxnLst/>
              <a:rect l="l" t="t" r="r" b="b"/>
              <a:pathLst>
                <a:path w="15921" h="17395" extrusionOk="0">
                  <a:moveTo>
                    <a:pt x="15069" y="553"/>
                  </a:moveTo>
                  <a:lnTo>
                    <a:pt x="15069" y="3546"/>
                  </a:lnTo>
                  <a:cubicBezTo>
                    <a:pt x="15062" y="3546"/>
                    <a:pt x="15055" y="3546"/>
                    <a:pt x="15048" y="3546"/>
                  </a:cubicBezTo>
                  <a:cubicBezTo>
                    <a:pt x="14979" y="3546"/>
                    <a:pt x="14910" y="3572"/>
                    <a:pt x="14856" y="3626"/>
                  </a:cubicBezTo>
                  <a:lnTo>
                    <a:pt x="14561" y="3922"/>
                  </a:lnTo>
                  <a:cubicBezTo>
                    <a:pt x="14508" y="3975"/>
                    <a:pt x="14478" y="4043"/>
                    <a:pt x="14478" y="4117"/>
                  </a:cubicBezTo>
                  <a:lnTo>
                    <a:pt x="14478" y="5003"/>
                  </a:lnTo>
                  <a:cubicBezTo>
                    <a:pt x="14478" y="5077"/>
                    <a:pt x="14508" y="5148"/>
                    <a:pt x="14561" y="5201"/>
                  </a:cubicBezTo>
                  <a:lnTo>
                    <a:pt x="14856" y="5496"/>
                  </a:lnTo>
                  <a:cubicBezTo>
                    <a:pt x="14913" y="5550"/>
                    <a:pt x="14981" y="5576"/>
                    <a:pt x="15051" y="5576"/>
                  </a:cubicBezTo>
                  <a:lnTo>
                    <a:pt x="15069" y="5576"/>
                  </a:lnTo>
                  <a:lnTo>
                    <a:pt x="15069" y="8274"/>
                  </a:lnTo>
                  <a:cubicBezTo>
                    <a:pt x="15062" y="8273"/>
                    <a:pt x="15055" y="8273"/>
                    <a:pt x="15048" y="8273"/>
                  </a:cubicBezTo>
                  <a:cubicBezTo>
                    <a:pt x="14979" y="8273"/>
                    <a:pt x="14910" y="8300"/>
                    <a:pt x="14856" y="8354"/>
                  </a:cubicBezTo>
                  <a:lnTo>
                    <a:pt x="14561" y="8649"/>
                  </a:lnTo>
                  <a:cubicBezTo>
                    <a:pt x="14508" y="8702"/>
                    <a:pt x="14478" y="8770"/>
                    <a:pt x="14478" y="8844"/>
                  </a:cubicBezTo>
                  <a:lnTo>
                    <a:pt x="14478" y="9731"/>
                  </a:lnTo>
                  <a:cubicBezTo>
                    <a:pt x="14478" y="9804"/>
                    <a:pt x="14508" y="9875"/>
                    <a:pt x="14561" y="9926"/>
                  </a:cubicBezTo>
                  <a:lnTo>
                    <a:pt x="14856" y="10221"/>
                  </a:lnTo>
                  <a:cubicBezTo>
                    <a:pt x="14913" y="10277"/>
                    <a:pt x="14981" y="10304"/>
                    <a:pt x="15051" y="10304"/>
                  </a:cubicBezTo>
                  <a:lnTo>
                    <a:pt x="15069" y="10304"/>
                  </a:lnTo>
                  <a:lnTo>
                    <a:pt x="15069" y="16822"/>
                  </a:lnTo>
                  <a:lnTo>
                    <a:pt x="15069" y="16842"/>
                  </a:lnTo>
                  <a:lnTo>
                    <a:pt x="851" y="16842"/>
                  </a:lnTo>
                  <a:lnTo>
                    <a:pt x="851" y="16822"/>
                  </a:lnTo>
                  <a:lnTo>
                    <a:pt x="851" y="10304"/>
                  </a:lnTo>
                  <a:lnTo>
                    <a:pt x="869" y="10304"/>
                  </a:lnTo>
                  <a:cubicBezTo>
                    <a:pt x="940" y="10304"/>
                    <a:pt x="1011" y="10277"/>
                    <a:pt x="1064" y="10221"/>
                  </a:cubicBezTo>
                  <a:lnTo>
                    <a:pt x="1359" y="9926"/>
                  </a:lnTo>
                  <a:cubicBezTo>
                    <a:pt x="1412" y="9875"/>
                    <a:pt x="1442" y="9804"/>
                    <a:pt x="1442" y="9731"/>
                  </a:cubicBezTo>
                  <a:lnTo>
                    <a:pt x="1442" y="8844"/>
                  </a:lnTo>
                  <a:cubicBezTo>
                    <a:pt x="1442" y="8770"/>
                    <a:pt x="1412" y="8702"/>
                    <a:pt x="1359" y="8649"/>
                  </a:cubicBezTo>
                  <a:lnTo>
                    <a:pt x="1064" y="8354"/>
                  </a:lnTo>
                  <a:cubicBezTo>
                    <a:pt x="1010" y="8300"/>
                    <a:pt x="942" y="8273"/>
                    <a:pt x="872" y="8273"/>
                  </a:cubicBezTo>
                  <a:cubicBezTo>
                    <a:pt x="865" y="8273"/>
                    <a:pt x="858" y="8273"/>
                    <a:pt x="851" y="8274"/>
                  </a:cubicBezTo>
                  <a:lnTo>
                    <a:pt x="851" y="5576"/>
                  </a:lnTo>
                  <a:lnTo>
                    <a:pt x="869" y="5576"/>
                  </a:lnTo>
                  <a:cubicBezTo>
                    <a:pt x="940" y="5576"/>
                    <a:pt x="1011" y="5550"/>
                    <a:pt x="1064" y="5496"/>
                  </a:cubicBezTo>
                  <a:lnTo>
                    <a:pt x="1359" y="5201"/>
                  </a:lnTo>
                  <a:cubicBezTo>
                    <a:pt x="1412" y="5148"/>
                    <a:pt x="1442" y="5077"/>
                    <a:pt x="1442" y="5003"/>
                  </a:cubicBezTo>
                  <a:lnTo>
                    <a:pt x="1442" y="4117"/>
                  </a:lnTo>
                  <a:cubicBezTo>
                    <a:pt x="1442" y="4043"/>
                    <a:pt x="1412" y="3975"/>
                    <a:pt x="1359" y="3922"/>
                  </a:cubicBezTo>
                  <a:lnTo>
                    <a:pt x="1064" y="3626"/>
                  </a:lnTo>
                  <a:cubicBezTo>
                    <a:pt x="1010" y="3572"/>
                    <a:pt x="942" y="3546"/>
                    <a:pt x="872" y="3546"/>
                  </a:cubicBezTo>
                  <a:cubicBezTo>
                    <a:pt x="865" y="3546"/>
                    <a:pt x="858" y="3546"/>
                    <a:pt x="851" y="3546"/>
                  </a:cubicBezTo>
                  <a:lnTo>
                    <a:pt x="851" y="553"/>
                  </a:lnTo>
                  <a:close/>
                  <a:moveTo>
                    <a:pt x="278" y="1"/>
                  </a:moveTo>
                  <a:cubicBezTo>
                    <a:pt x="127" y="1"/>
                    <a:pt x="0" y="125"/>
                    <a:pt x="0" y="276"/>
                  </a:cubicBezTo>
                  <a:cubicBezTo>
                    <a:pt x="0" y="429"/>
                    <a:pt x="127" y="553"/>
                    <a:pt x="278" y="553"/>
                  </a:cubicBezTo>
                  <a:lnTo>
                    <a:pt x="296" y="553"/>
                  </a:lnTo>
                  <a:lnTo>
                    <a:pt x="296" y="16822"/>
                  </a:lnTo>
                  <a:lnTo>
                    <a:pt x="296" y="16842"/>
                  </a:lnTo>
                  <a:lnTo>
                    <a:pt x="278" y="16842"/>
                  </a:lnTo>
                  <a:cubicBezTo>
                    <a:pt x="127" y="16842"/>
                    <a:pt x="0" y="16967"/>
                    <a:pt x="0" y="17117"/>
                  </a:cubicBezTo>
                  <a:cubicBezTo>
                    <a:pt x="0" y="17271"/>
                    <a:pt x="127" y="17395"/>
                    <a:pt x="278" y="17395"/>
                  </a:cubicBezTo>
                  <a:lnTo>
                    <a:pt x="15642" y="17395"/>
                  </a:lnTo>
                  <a:cubicBezTo>
                    <a:pt x="15793" y="17395"/>
                    <a:pt x="15920" y="17271"/>
                    <a:pt x="15920" y="17117"/>
                  </a:cubicBezTo>
                  <a:cubicBezTo>
                    <a:pt x="15920" y="16967"/>
                    <a:pt x="15799" y="16842"/>
                    <a:pt x="15642" y="16842"/>
                  </a:cubicBezTo>
                  <a:lnTo>
                    <a:pt x="15625" y="16842"/>
                  </a:lnTo>
                  <a:lnTo>
                    <a:pt x="15625" y="16822"/>
                  </a:lnTo>
                  <a:lnTo>
                    <a:pt x="15625" y="553"/>
                  </a:lnTo>
                  <a:lnTo>
                    <a:pt x="15642" y="553"/>
                  </a:lnTo>
                  <a:cubicBezTo>
                    <a:pt x="15793" y="553"/>
                    <a:pt x="15920" y="429"/>
                    <a:pt x="15920" y="276"/>
                  </a:cubicBezTo>
                  <a:cubicBezTo>
                    <a:pt x="15920" y="125"/>
                    <a:pt x="15793" y="1"/>
                    <a:pt x="156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88;p72"/>
            <p:cNvSpPr/>
            <p:nvPr/>
          </p:nvSpPr>
          <p:spPr>
            <a:xfrm>
              <a:off x="4430182" y="2310228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3" y="0"/>
                  </a:moveTo>
                  <a:cubicBezTo>
                    <a:pt x="502" y="0"/>
                    <a:pt x="431" y="27"/>
                    <a:pt x="378" y="80"/>
                  </a:cubicBezTo>
                  <a:lnTo>
                    <a:pt x="83" y="375"/>
                  </a:lnTo>
                  <a:cubicBezTo>
                    <a:pt x="30" y="429"/>
                    <a:pt x="0" y="496"/>
                    <a:pt x="0" y="570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5"/>
                  </a:cubicBezTo>
                  <a:lnTo>
                    <a:pt x="378" y="1950"/>
                  </a:lnTo>
                  <a:cubicBezTo>
                    <a:pt x="434" y="2003"/>
                    <a:pt x="502" y="2030"/>
                    <a:pt x="573" y="2030"/>
                  </a:cubicBezTo>
                  <a:cubicBezTo>
                    <a:pt x="644" y="2030"/>
                    <a:pt x="715" y="2003"/>
                    <a:pt x="768" y="1950"/>
                  </a:cubicBezTo>
                  <a:lnTo>
                    <a:pt x="1064" y="1655"/>
                  </a:lnTo>
                  <a:cubicBezTo>
                    <a:pt x="1117" y="1602"/>
                    <a:pt x="1146" y="1531"/>
                    <a:pt x="1146" y="1457"/>
                  </a:cubicBezTo>
                  <a:lnTo>
                    <a:pt x="1146" y="570"/>
                  </a:lnTo>
                  <a:cubicBezTo>
                    <a:pt x="1146" y="496"/>
                    <a:pt x="1117" y="429"/>
                    <a:pt x="1064" y="375"/>
                  </a:cubicBezTo>
                  <a:lnTo>
                    <a:pt x="768" y="80"/>
                  </a:lnTo>
                  <a:cubicBezTo>
                    <a:pt x="715" y="27"/>
                    <a:pt x="644" y="0"/>
                    <a:pt x="5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89;p72"/>
            <p:cNvSpPr/>
            <p:nvPr/>
          </p:nvSpPr>
          <p:spPr>
            <a:xfrm>
              <a:off x="4496553" y="2310228"/>
              <a:ext cx="32244" cy="57018"/>
            </a:xfrm>
            <a:custGeom>
              <a:avLst/>
              <a:gdLst/>
              <a:ahLst/>
              <a:cxnLst/>
              <a:rect l="l" t="t" r="r" b="b"/>
              <a:pathLst>
                <a:path w="1148" h="2030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4" y="375"/>
                  </a:lnTo>
                  <a:cubicBezTo>
                    <a:pt x="30" y="429"/>
                    <a:pt x="1" y="496"/>
                    <a:pt x="1" y="570"/>
                  </a:cubicBezTo>
                  <a:lnTo>
                    <a:pt x="1" y="1457"/>
                  </a:lnTo>
                  <a:cubicBezTo>
                    <a:pt x="1" y="1531"/>
                    <a:pt x="30" y="1602"/>
                    <a:pt x="84" y="1655"/>
                  </a:cubicBezTo>
                  <a:lnTo>
                    <a:pt x="379" y="1950"/>
                  </a:lnTo>
                  <a:cubicBezTo>
                    <a:pt x="435" y="2003"/>
                    <a:pt x="503" y="2030"/>
                    <a:pt x="574" y="2030"/>
                  </a:cubicBezTo>
                  <a:cubicBezTo>
                    <a:pt x="645" y="2030"/>
                    <a:pt x="716" y="2003"/>
                    <a:pt x="769" y="1950"/>
                  </a:cubicBezTo>
                  <a:lnTo>
                    <a:pt x="1064" y="1655"/>
                  </a:lnTo>
                  <a:cubicBezTo>
                    <a:pt x="1118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6"/>
                    <a:pt x="1118" y="429"/>
                    <a:pt x="1064" y="375"/>
                  </a:cubicBezTo>
                  <a:lnTo>
                    <a:pt x="769" y="80"/>
                  </a:lnTo>
                  <a:cubicBezTo>
                    <a:pt x="716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90;p72"/>
            <p:cNvSpPr/>
            <p:nvPr/>
          </p:nvSpPr>
          <p:spPr>
            <a:xfrm>
              <a:off x="4562952" y="2310228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5"/>
                  </a:lnTo>
                  <a:cubicBezTo>
                    <a:pt x="30" y="429"/>
                    <a:pt x="1" y="496"/>
                    <a:pt x="1" y="570"/>
                  </a:cubicBezTo>
                  <a:lnTo>
                    <a:pt x="1" y="1457"/>
                  </a:lnTo>
                  <a:cubicBezTo>
                    <a:pt x="1" y="1531"/>
                    <a:pt x="30" y="1602"/>
                    <a:pt x="83" y="1655"/>
                  </a:cubicBezTo>
                  <a:lnTo>
                    <a:pt x="379" y="1950"/>
                  </a:lnTo>
                  <a:cubicBezTo>
                    <a:pt x="435" y="2003"/>
                    <a:pt x="503" y="2030"/>
                    <a:pt x="574" y="2030"/>
                  </a:cubicBezTo>
                  <a:cubicBezTo>
                    <a:pt x="645" y="2030"/>
                    <a:pt x="716" y="2003"/>
                    <a:pt x="769" y="1950"/>
                  </a:cubicBezTo>
                  <a:lnTo>
                    <a:pt x="1064" y="1655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6"/>
                    <a:pt x="1117" y="429"/>
                    <a:pt x="1064" y="375"/>
                  </a:cubicBezTo>
                  <a:lnTo>
                    <a:pt x="769" y="80"/>
                  </a:lnTo>
                  <a:cubicBezTo>
                    <a:pt x="716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91;p72"/>
            <p:cNvSpPr/>
            <p:nvPr/>
          </p:nvSpPr>
          <p:spPr>
            <a:xfrm>
              <a:off x="4363783" y="2310228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3" y="0"/>
                  </a:moveTo>
                  <a:cubicBezTo>
                    <a:pt x="503" y="0"/>
                    <a:pt x="432" y="27"/>
                    <a:pt x="378" y="80"/>
                  </a:cubicBezTo>
                  <a:lnTo>
                    <a:pt x="83" y="375"/>
                  </a:lnTo>
                  <a:cubicBezTo>
                    <a:pt x="30" y="429"/>
                    <a:pt x="0" y="496"/>
                    <a:pt x="0" y="570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5"/>
                  </a:cubicBezTo>
                  <a:lnTo>
                    <a:pt x="378" y="1950"/>
                  </a:lnTo>
                  <a:cubicBezTo>
                    <a:pt x="435" y="2003"/>
                    <a:pt x="503" y="2030"/>
                    <a:pt x="573" y="2030"/>
                  </a:cubicBezTo>
                  <a:cubicBezTo>
                    <a:pt x="644" y="2030"/>
                    <a:pt x="715" y="2003"/>
                    <a:pt x="768" y="1950"/>
                  </a:cubicBezTo>
                  <a:lnTo>
                    <a:pt x="1064" y="1655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6"/>
                    <a:pt x="1117" y="429"/>
                    <a:pt x="1064" y="375"/>
                  </a:cubicBezTo>
                  <a:lnTo>
                    <a:pt x="768" y="80"/>
                  </a:lnTo>
                  <a:cubicBezTo>
                    <a:pt x="715" y="27"/>
                    <a:pt x="644" y="0"/>
                    <a:pt x="5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92;p72"/>
            <p:cNvSpPr/>
            <p:nvPr/>
          </p:nvSpPr>
          <p:spPr>
            <a:xfrm>
              <a:off x="4297384" y="2310228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5"/>
                  </a:lnTo>
                  <a:cubicBezTo>
                    <a:pt x="30" y="429"/>
                    <a:pt x="0" y="496"/>
                    <a:pt x="0" y="570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5"/>
                  </a:cubicBezTo>
                  <a:lnTo>
                    <a:pt x="379" y="1950"/>
                  </a:lnTo>
                  <a:cubicBezTo>
                    <a:pt x="435" y="2003"/>
                    <a:pt x="503" y="2030"/>
                    <a:pt x="574" y="2030"/>
                  </a:cubicBezTo>
                  <a:cubicBezTo>
                    <a:pt x="645" y="2030"/>
                    <a:pt x="716" y="2003"/>
                    <a:pt x="769" y="1950"/>
                  </a:cubicBezTo>
                  <a:lnTo>
                    <a:pt x="1064" y="1655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6"/>
                    <a:pt x="1117" y="429"/>
                    <a:pt x="1064" y="375"/>
                  </a:cubicBezTo>
                  <a:lnTo>
                    <a:pt x="769" y="80"/>
                  </a:lnTo>
                  <a:cubicBezTo>
                    <a:pt x="716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93;p72"/>
            <p:cNvSpPr/>
            <p:nvPr/>
          </p:nvSpPr>
          <p:spPr>
            <a:xfrm>
              <a:off x="4629351" y="2310228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5"/>
                  </a:lnTo>
                  <a:cubicBezTo>
                    <a:pt x="30" y="429"/>
                    <a:pt x="0" y="496"/>
                    <a:pt x="0" y="570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5"/>
                  </a:cubicBezTo>
                  <a:lnTo>
                    <a:pt x="379" y="1950"/>
                  </a:lnTo>
                  <a:cubicBezTo>
                    <a:pt x="435" y="2003"/>
                    <a:pt x="503" y="2030"/>
                    <a:pt x="574" y="2030"/>
                  </a:cubicBezTo>
                  <a:cubicBezTo>
                    <a:pt x="644" y="2030"/>
                    <a:pt x="715" y="2003"/>
                    <a:pt x="769" y="1950"/>
                  </a:cubicBezTo>
                  <a:lnTo>
                    <a:pt x="1064" y="1655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6"/>
                    <a:pt x="1117" y="429"/>
                    <a:pt x="1064" y="375"/>
                  </a:cubicBezTo>
                  <a:lnTo>
                    <a:pt x="769" y="80"/>
                  </a:lnTo>
                  <a:cubicBezTo>
                    <a:pt x="715" y="27"/>
                    <a:pt x="644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94;p72"/>
            <p:cNvSpPr/>
            <p:nvPr/>
          </p:nvSpPr>
          <p:spPr>
            <a:xfrm>
              <a:off x="4430182" y="2434711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3" y="0"/>
                  </a:moveTo>
                  <a:cubicBezTo>
                    <a:pt x="502" y="0"/>
                    <a:pt x="431" y="27"/>
                    <a:pt x="378" y="80"/>
                  </a:cubicBezTo>
                  <a:lnTo>
                    <a:pt x="83" y="375"/>
                  </a:lnTo>
                  <a:cubicBezTo>
                    <a:pt x="30" y="429"/>
                    <a:pt x="0" y="497"/>
                    <a:pt x="0" y="570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2"/>
                  </a:cubicBezTo>
                  <a:lnTo>
                    <a:pt x="378" y="1947"/>
                  </a:lnTo>
                  <a:cubicBezTo>
                    <a:pt x="434" y="2003"/>
                    <a:pt x="502" y="2030"/>
                    <a:pt x="573" y="2030"/>
                  </a:cubicBezTo>
                  <a:cubicBezTo>
                    <a:pt x="644" y="2030"/>
                    <a:pt x="715" y="2003"/>
                    <a:pt x="768" y="1947"/>
                  </a:cubicBezTo>
                  <a:lnTo>
                    <a:pt x="1064" y="1652"/>
                  </a:lnTo>
                  <a:cubicBezTo>
                    <a:pt x="1117" y="1602"/>
                    <a:pt x="1146" y="1531"/>
                    <a:pt x="1146" y="1457"/>
                  </a:cubicBezTo>
                  <a:lnTo>
                    <a:pt x="1146" y="570"/>
                  </a:lnTo>
                  <a:cubicBezTo>
                    <a:pt x="1146" y="497"/>
                    <a:pt x="1117" y="429"/>
                    <a:pt x="1064" y="375"/>
                  </a:cubicBezTo>
                  <a:lnTo>
                    <a:pt x="768" y="80"/>
                  </a:lnTo>
                  <a:cubicBezTo>
                    <a:pt x="715" y="27"/>
                    <a:pt x="644" y="0"/>
                    <a:pt x="5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95;p72"/>
            <p:cNvSpPr/>
            <p:nvPr/>
          </p:nvSpPr>
          <p:spPr>
            <a:xfrm>
              <a:off x="4496553" y="2434711"/>
              <a:ext cx="32244" cy="57018"/>
            </a:xfrm>
            <a:custGeom>
              <a:avLst/>
              <a:gdLst/>
              <a:ahLst/>
              <a:cxnLst/>
              <a:rect l="l" t="t" r="r" b="b"/>
              <a:pathLst>
                <a:path w="1148" h="2030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4" y="375"/>
                  </a:lnTo>
                  <a:cubicBezTo>
                    <a:pt x="30" y="429"/>
                    <a:pt x="1" y="497"/>
                    <a:pt x="1" y="570"/>
                  </a:cubicBezTo>
                  <a:lnTo>
                    <a:pt x="1" y="1457"/>
                  </a:lnTo>
                  <a:cubicBezTo>
                    <a:pt x="1" y="1531"/>
                    <a:pt x="30" y="1602"/>
                    <a:pt x="84" y="1652"/>
                  </a:cubicBezTo>
                  <a:lnTo>
                    <a:pt x="379" y="1947"/>
                  </a:lnTo>
                  <a:cubicBezTo>
                    <a:pt x="435" y="2003"/>
                    <a:pt x="503" y="2030"/>
                    <a:pt x="574" y="2030"/>
                  </a:cubicBezTo>
                  <a:cubicBezTo>
                    <a:pt x="645" y="2030"/>
                    <a:pt x="716" y="2003"/>
                    <a:pt x="769" y="1947"/>
                  </a:cubicBezTo>
                  <a:lnTo>
                    <a:pt x="1064" y="1652"/>
                  </a:lnTo>
                  <a:cubicBezTo>
                    <a:pt x="1118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7"/>
                    <a:pt x="1118" y="429"/>
                    <a:pt x="1064" y="375"/>
                  </a:cubicBezTo>
                  <a:lnTo>
                    <a:pt x="769" y="80"/>
                  </a:lnTo>
                  <a:cubicBezTo>
                    <a:pt x="716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96;p72"/>
            <p:cNvSpPr/>
            <p:nvPr/>
          </p:nvSpPr>
          <p:spPr>
            <a:xfrm>
              <a:off x="4562952" y="2434711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5"/>
                  </a:lnTo>
                  <a:cubicBezTo>
                    <a:pt x="30" y="429"/>
                    <a:pt x="1" y="497"/>
                    <a:pt x="1" y="570"/>
                  </a:cubicBezTo>
                  <a:lnTo>
                    <a:pt x="1" y="1457"/>
                  </a:lnTo>
                  <a:cubicBezTo>
                    <a:pt x="1" y="1531"/>
                    <a:pt x="30" y="1602"/>
                    <a:pt x="83" y="1652"/>
                  </a:cubicBezTo>
                  <a:lnTo>
                    <a:pt x="379" y="1947"/>
                  </a:lnTo>
                  <a:cubicBezTo>
                    <a:pt x="435" y="2003"/>
                    <a:pt x="503" y="2030"/>
                    <a:pt x="574" y="2030"/>
                  </a:cubicBezTo>
                  <a:cubicBezTo>
                    <a:pt x="645" y="2030"/>
                    <a:pt x="716" y="2003"/>
                    <a:pt x="769" y="1947"/>
                  </a:cubicBezTo>
                  <a:lnTo>
                    <a:pt x="1064" y="1652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7"/>
                    <a:pt x="1117" y="429"/>
                    <a:pt x="1064" y="375"/>
                  </a:cubicBezTo>
                  <a:lnTo>
                    <a:pt x="769" y="80"/>
                  </a:lnTo>
                  <a:cubicBezTo>
                    <a:pt x="716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97;p72"/>
            <p:cNvSpPr/>
            <p:nvPr/>
          </p:nvSpPr>
          <p:spPr>
            <a:xfrm>
              <a:off x="4363783" y="2434711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3" y="0"/>
                  </a:moveTo>
                  <a:cubicBezTo>
                    <a:pt x="503" y="0"/>
                    <a:pt x="432" y="27"/>
                    <a:pt x="378" y="80"/>
                  </a:cubicBezTo>
                  <a:lnTo>
                    <a:pt x="83" y="375"/>
                  </a:lnTo>
                  <a:cubicBezTo>
                    <a:pt x="30" y="429"/>
                    <a:pt x="0" y="497"/>
                    <a:pt x="0" y="570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2"/>
                  </a:cubicBezTo>
                  <a:lnTo>
                    <a:pt x="378" y="1947"/>
                  </a:lnTo>
                  <a:cubicBezTo>
                    <a:pt x="435" y="2003"/>
                    <a:pt x="503" y="2030"/>
                    <a:pt x="573" y="2030"/>
                  </a:cubicBezTo>
                  <a:cubicBezTo>
                    <a:pt x="644" y="2030"/>
                    <a:pt x="715" y="2003"/>
                    <a:pt x="768" y="1947"/>
                  </a:cubicBezTo>
                  <a:lnTo>
                    <a:pt x="1064" y="1652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7"/>
                    <a:pt x="1117" y="429"/>
                    <a:pt x="1064" y="375"/>
                  </a:cubicBezTo>
                  <a:lnTo>
                    <a:pt x="768" y="80"/>
                  </a:lnTo>
                  <a:cubicBezTo>
                    <a:pt x="715" y="27"/>
                    <a:pt x="644" y="0"/>
                    <a:pt x="5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98;p72"/>
            <p:cNvSpPr/>
            <p:nvPr/>
          </p:nvSpPr>
          <p:spPr>
            <a:xfrm>
              <a:off x="4297384" y="2434711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5"/>
                  </a:lnTo>
                  <a:cubicBezTo>
                    <a:pt x="30" y="429"/>
                    <a:pt x="0" y="497"/>
                    <a:pt x="0" y="570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2"/>
                  </a:cubicBezTo>
                  <a:lnTo>
                    <a:pt x="379" y="1947"/>
                  </a:lnTo>
                  <a:cubicBezTo>
                    <a:pt x="435" y="2003"/>
                    <a:pt x="503" y="2030"/>
                    <a:pt x="574" y="2030"/>
                  </a:cubicBezTo>
                  <a:cubicBezTo>
                    <a:pt x="645" y="2030"/>
                    <a:pt x="716" y="2003"/>
                    <a:pt x="769" y="1947"/>
                  </a:cubicBezTo>
                  <a:lnTo>
                    <a:pt x="1064" y="1652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7"/>
                    <a:pt x="1117" y="429"/>
                    <a:pt x="1064" y="375"/>
                  </a:cubicBezTo>
                  <a:lnTo>
                    <a:pt x="769" y="80"/>
                  </a:lnTo>
                  <a:cubicBezTo>
                    <a:pt x="716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99;p72"/>
            <p:cNvSpPr/>
            <p:nvPr/>
          </p:nvSpPr>
          <p:spPr>
            <a:xfrm>
              <a:off x="4629351" y="2434711"/>
              <a:ext cx="32216" cy="57018"/>
            </a:xfrm>
            <a:custGeom>
              <a:avLst/>
              <a:gdLst/>
              <a:ahLst/>
              <a:cxnLst/>
              <a:rect l="l" t="t" r="r" b="b"/>
              <a:pathLst>
                <a:path w="1147" h="2030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5"/>
                  </a:lnTo>
                  <a:cubicBezTo>
                    <a:pt x="30" y="429"/>
                    <a:pt x="0" y="497"/>
                    <a:pt x="0" y="570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2"/>
                  </a:cubicBezTo>
                  <a:lnTo>
                    <a:pt x="379" y="1947"/>
                  </a:lnTo>
                  <a:cubicBezTo>
                    <a:pt x="435" y="2003"/>
                    <a:pt x="503" y="2030"/>
                    <a:pt x="574" y="2030"/>
                  </a:cubicBezTo>
                  <a:cubicBezTo>
                    <a:pt x="644" y="2030"/>
                    <a:pt x="715" y="2003"/>
                    <a:pt x="769" y="1947"/>
                  </a:cubicBezTo>
                  <a:lnTo>
                    <a:pt x="1064" y="1652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0"/>
                  </a:lnTo>
                  <a:cubicBezTo>
                    <a:pt x="1147" y="497"/>
                    <a:pt x="1117" y="429"/>
                    <a:pt x="1064" y="375"/>
                  </a:cubicBezTo>
                  <a:lnTo>
                    <a:pt x="769" y="80"/>
                  </a:lnTo>
                  <a:cubicBezTo>
                    <a:pt x="715" y="27"/>
                    <a:pt x="644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300;p72"/>
            <p:cNvSpPr/>
            <p:nvPr/>
          </p:nvSpPr>
          <p:spPr>
            <a:xfrm>
              <a:off x="4396983" y="2368313"/>
              <a:ext cx="32216" cy="57046"/>
            </a:xfrm>
            <a:custGeom>
              <a:avLst/>
              <a:gdLst/>
              <a:ahLst/>
              <a:cxnLst/>
              <a:rect l="l" t="t" r="r" b="b"/>
              <a:pathLst>
                <a:path w="1147" h="2031" extrusionOk="0">
                  <a:moveTo>
                    <a:pt x="573" y="0"/>
                  </a:moveTo>
                  <a:cubicBezTo>
                    <a:pt x="502" y="0"/>
                    <a:pt x="432" y="27"/>
                    <a:pt x="378" y="80"/>
                  </a:cubicBezTo>
                  <a:lnTo>
                    <a:pt x="83" y="376"/>
                  </a:lnTo>
                  <a:cubicBezTo>
                    <a:pt x="30" y="429"/>
                    <a:pt x="0" y="497"/>
                    <a:pt x="0" y="571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5"/>
                  </a:cubicBezTo>
                  <a:lnTo>
                    <a:pt x="378" y="1950"/>
                  </a:lnTo>
                  <a:cubicBezTo>
                    <a:pt x="434" y="2004"/>
                    <a:pt x="502" y="2030"/>
                    <a:pt x="573" y="2030"/>
                  </a:cubicBezTo>
                  <a:cubicBezTo>
                    <a:pt x="644" y="2030"/>
                    <a:pt x="715" y="2004"/>
                    <a:pt x="768" y="1950"/>
                  </a:cubicBezTo>
                  <a:lnTo>
                    <a:pt x="1064" y="1655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1"/>
                  </a:lnTo>
                  <a:cubicBezTo>
                    <a:pt x="1147" y="497"/>
                    <a:pt x="1117" y="429"/>
                    <a:pt x="1064" y="376"/>
                  </a:cubicBezTo>
                  <a:lnTo>
                    <a:pt x="768" y="80"/>
                  </a:lnTo>
                  <a:cubicBezTo>
                    <a:pt x="715" y="27"/>
                    <a:pt x="644" y="0"/>
                    <a:pt x="5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301;p72"/>
            <p:cNvSpPr/>
            <p:nvPr/>
          </p:nvSpPr>
          <p:spPr>
            <a:xfrm>
              <a:off x="4463353" y="2368313"/>
              <a:ext cx="32244" cy="57046"/>
            </a:xfrm>
            <a:custGeom>
              <a:avLst/>
              <a:gdLst/>
              <a:ahLst/>
              <a:cxnLst/>
              <a:rect l="l" t="t" r="r" b="b"/>
              <a:pathLst>
                <a:path w="1148" h="2031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4" y="376"/>
                  </a:lnTo>
                  <a:cubicBezTo>
                    <a:pt x="30" y="429"/>
                    <a:pt x="1" y="497"/>
                    <a:pt x="1" y="571"/>
                  </a:cubicBezTo>
                  <a:lnTo>
                    <a:pt x="1" y="1457"/>
                  </a:lnTo>
                  <a:cubicBezTo>
                    <a:pt x="1" y="1531"/>
                    <a:pt x="30" y="1602"/>
                    <a:pt x="84" y="1655"/>
                  </a:cubicBezTo>
                  <a:lnTo>
                    <a:pt x="379" y="1950"/>
                  </a:lnTo>
                  <a:cubicBezTo>
                    <a:pt x="435" y="2004"/>
                    <a:pt x="503" y="2030"/>
                    <a:pt x="574" y="2030"/>
                  </a:cubicBezTo>
                  <a:cubicBezTo>
                    <a:pt x="645" y="2030"/>
                    <a:pt x="716" y="2004"/>
                    <a:pt x="769" y="1950"/>
                  </a:cubicBezTo>
                  <a:lnTo>
                    <a:pt x="1065" y="1655"/>
                  </a:lnTo>
                  <a:cubicBezTo>
                    <a:pt x="1118" y="1602"/>
                    <a:pt x="1147" y="1531"/>
                    <a:pt x="1147" y="1457"/>
                  </a:cubicBezTo>
                  <a:lnTo>
                    <a:pt x="1147" y="571"/>
                  </a:lnTo>
                  <a:cubicBezTo>
                    <a:pt x="1147" y="497"/>
                    <a:pt x="1118" y="429"/>
                    <a:pt x="1065" y="376"/>
                  </a:cubicBezTo>
                  <a:lnTo>
                    <a:pt x="769" y="80"/>
                  </a:lnTo>
                  <a:cubicBezTo>
                    <a:pt x="716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302;p72"/>
            <p:cNvSpPr/>
            <p:nvPr/>
          </p:nvSpPr>
          <p:spPr>
            <a:xfrm>
              <a:off x="4529752" y="2368313"/>
              <a:ext cx="32244" cy="57046"/>
            </a:xfrm>
            <a:custGeom>
              <a:avLst/>
              <a:gdLst/>
              <a:ahLst/>
              <a:cxnLst/>
              <a:rect l="l" t="t" r="r" b="b"/>
              <a:pathLst>
                <a:path w="1148" h="2031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6"/>
                  </a:lnTo>
                  <a:cubicBezTo>
                    <a:pt x="30" y="429"/>
                    <a:pt x="1" y="497"/>
                    <a:pt x="1" y="571"/>
                  </a:cubicBezTo>
                  <a:lnTo>
                    <a:pt x="1" y="1457"/>
                  </a:lnTo>
                  <a:cubicBezTo>
                    <a:pt x="1" y="1531"/>
                    <a:pt x="30" y="1602"/>
                    <a:pt x="83" y="1655"/>
                  </a:cubicBezTo>
                  <a:lnTo>
                    <a:pt x="379" y="1950"/>
                  </a:lnTo>
                  <a:cubicBezTo>
                    <a:pt x="435" y="2004"/>
                    <a:pt x="503" y="2030"/>
                    <a:pt x="574" y="2030"/>
                  </a:cubicBezTo>
                  <a:cubicBezTo>
                    <a:pt x="645" y="2030"/>
                    <a:pt x="716" y="2004"/>
                    <a:pt x="769" y="1950"/>
                  </a:cubicBezTo>
                  <a:lnTo>
                    <a:pt x="1064" y="1655"/>
                  </a:lnTo>
                  <a:cubicBezTo>
                    <a:pt x="1118" y="1602"/>
                    <a:pt x="1147" y="1531"/>
                    <a:pt x="1147" y="1457"/>
                  </a:cubicBezTo>
                  <a:lnTo>
                    <a:pt x="1147" y="571"/>
                  </a:lnTo>
                  <a:cubicBezTo>
                    <a:pt x="1147" y="497"/>
                    <a:pt x="1118" y="429"/>
                    <a:pt x="1064" y="376"/>
                  </a:cubicBezTo>
                  <a:lnTo>
                    <a:pt x="769" y="80"/>
                  </a:lnTo>
                  <a:cubicBezTo>
                    <a:pt x="716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303;p72"/>
            <p:cNvSpPr/>
            <p:nvPr/>
          </p:nvSpPr>
          <p:spPr>
            <a:xfrm>
              <a:off x="4330584" y="2368313"/>
              <a:ext cx="32216" cy="57046"/>
            </a:xfrm>
            <a:custGeom>
              <a:avLst/>
              <a:gdLst/>
              <a:ahLst/>
              <a:cxnLst/>
              <a:rect l="l" t="t" r="r" b="b"/>
              <a:pathLst>
                <a:path w="1147" h="2031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6"/>
                  </a:lnTo>
                  <a:cubicBezTo>
                    <a:pt x="30" y="429"/>
                    <a:pt x="0" y="497"/>
                    <a:pt x="0" y="571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5"/>
                  </a:cubicBezTo>
                  <a:lnTo>
                    <a:pt x="379" y="1950"/>
                  </a:lnTo>
                  <a:cubicBezTo>
                    <a:pt x="435" y="2004"/>
                    <a:pt x="503" y="2030"/>
                    <a:pt x="574" y="2030"/>
                  </a:cubicBezTo>
                  <a:cubicBezTo>
                    <a:pt x="645" y="2030"/>
                    <a:pt x="715" y="2004"/>
                    <a:pt x="769" y="1950"/>
                  </a:cubicBezTo>
                  <a:lnTo>
                    <a:pt x="1064" y="1655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1"/>
                  </a:lnTo>
                  <a:cubicBezTo>
                    <a:pt x="1147" y="497"/>
                    <a:pt x="1117" y="429"/>
                    <a:pt x="1064" y="376"/>
                  </a:cubicBezTo>
                  <a:lnTo>
                    <a:pt x="769" y="80"/>
                  </a:lnTo>
                  <a:cubicBezTo>
                    <a:pt x="715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304;p72"/>
            <p:cNvSpPr/>
            <p:nvPr/>
          </p:nvSpPr>
          <p:spPr>
            <a:xfrm>
              <a:off x="4596151" y="2368313"/>
              <a:ext cx="32216" cy="57046"/>
            </a:xfrm>
            <a:custGeom>
              <a:avLst/>
              <a:gdLst/>
              <a:ahLst/>
              <a:cxnLst/>
              <a:rect l="l" t="t" r="r" b="b"/>
              <a:pathLst>
                <a:path w="1147" h="2031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6"/>
                  </a:lnTo>
                  <a:cubicBezTo>
                    <a:pt x="30" y="429"/>
                    <a:pt x="0" y="497"/>
                    <a:pt x="0" y="571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5"/>
                  </a:cubicBezTo>
                  <a:lnTo>
                    <a:pt x="379" y="1950"/>
                  </a:lnTo>
                  <a:cubicBezTo>
                    <a:pt x="435" y="2004"/>
                    <a:pt x="503" y="2030"/>
                    <a:pt x="574" y="2030"/>
                  </a:cubicBezTo>
                  <a:cubicBezTo>
                    <a:pt x="645" y="2030"/>
                    <a:pt x="715" y="2004"/>
                    <a:pt x="769" y="1950"/>
                  </a:cubicBezTo>
                  <a:lnTo>
                    <a:pt x="1064" y="1655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1"/>
                  </a:lnTo>
                  <a:cubicBezTo>
                    <a:pt x="1147" y="497"/>
                    <a:pt x="1117" y="429"/>
                    <a:pt x="1064" y="376"/>
                  </a:cubicBezTo>
                  <a:lnTo>
                    <a:pt x="769" y="80"/>
                  </a:lnTo>
                  <a:cubicBezTo>
                    <a:pt x="715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305;p72"/>
            <p:cNvSpPr/>
            <p:nvPr/>
          </p:nvSpPr>
          <p:spPr>
            <a:xfrm>
              <a:off x="4396983" y="2501082"/>
              <a:ext cx="32216" cy="57046"/>
            </a:xfrm>
            <a:custGeom>
              <a:avLst/>
              <a:gdLst/>
              <a:ahLst/>
              <a:cxnLst/>
              <a:rect l="l" t="t" r="r" b="b"/>
              <a:pathLst>
                <a:path w="1147" h="2031" extrusionOk="0">
                  <a:moveTo>
                    <a:pt x="573" y="1"/>
                  </a:moveTo>
                  <a:cubicBezTo>
                    <a:pt x="502" y="1"/>
                    <a:pt x="432" y="27"/>
                    <a:pt x="378" y="81"/>
                  </a:cubicBezTo>
                  <a:lnTo>
                    <a:pt x="83" y="376"/>
                  </a:lnTo>
                  <a:cubicBezTo>
                    <a:pt x="30" y="429"/>
                    <a:pt x="0" y="497"/>
                    <a:pt x="0" y="571"/>
                  </a:cubicBezTo>
                  <a:lnTo>
                    <a:pt x="0" y="1458"/>
                  </a:lnTo>
                  <a:cubicBezTo>
                    <a:pt x="0" y="1531"/>
                    <a:pt x="30" y="1602"/>
                    <a:pt x="83" y="1653"/>
                  </a:cubicBezTo>
                  <a:lnTo>
                    <a:pt x="378" y="1948"/>
                  </a:lnTo>
                  <a:cubicBezTo>
                    <a:pt x="434" y="2004"/>
                    <a:pt x="502" y="2031"/>
                    <a:pt x="573" y="2031"/>
                  </a:cubicBezTo>
                  <a:cubicBezTo>
                    <a:pt x="644" y="2031"/>
                    <a:pt x="715" y="2004"/>
                    <a:pt x="768" y="1948"/>
                  </a:cubicBezTo>
                  <a:lnTo>
                    <a:pt x="1064" y="1653"/>
                  </a:lnTo>
                  <a:cubicBezTo>
                    <a:pt x="1117" y="1602"/>
                    <a:pt x="1147" y="1531"/>
                    <a:pt x="1147" y="1458"/>
                  </a:cubicBezTo>
                  <a:lnTo>
                    <a:pt x="1147" y="571"/>
                  </a:lnTo>
                  <a:cubicBezTo>
                    <a:pt x="1147" y="497"/>
                    <a:pt x="1117" y="429"/>
                    <a:pt x="1064" y="376"/>
                  </a:cubicBezTo>
                  <a:lnTo>
                    <a:pt x="768" y="81"/>
                  </a:lnTo>
                  <a:cubicBezTo>
                    <a:pt x="715" y="27"/>
                    <a:pt x="644" y="1"/>
                    <a:pt x="5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306;p72"/>
            <p:cNvSpPr/>
            <p:nvPr/>
          </p:nvSpPr>
          <p:spPr>
            <a:xfrm>
              <a:off x="4463353" y="2501082"/>
              <a:ext cx="32244" cy="57046"/>
            </a:xfrm>
            <a:custGeom>
              <a:avLst/>
              <a:gdLst/>
              <a:ahLst/>
              <a:cxnLst/>
              <a:rect l="l" t="t" r="r" b="b"/>
              <a:pathLst>
                <a:path w="1148" h="2031" extrusionOk="0">
                  <a:moveTo>
                    <a:pt x="574" y="1"/>
                  </a:moveTo>
                  <a:cubicBezTo>
                    <a:pt x="503" y="1"/>
                    <a:pt x="432" y="27"/>
                    <a:pt x="379" y="81"/>
                  </a:cubicBezTo>
                  <a:lnTo>
                    <a:pt x="84" y="376"/>
                  </a:lnTo>
                  <a:cubicBezTo>
                    <a:pt x="30" y="429"/>
                    <a:pt x="1" y="497"/>
                    <a:pt x="1" y="571"/>
                  </a:cubicBezTo>
                  <a:lnTo>
                    <a:pt x="1" y="1458"/>
                  </a:lnTo>
                  <a:cubicBezTo>
                    <a:pt x="1" y="1531"/>
                    <a:pt x="30" y="1602"/>
                    <a:pt x="84" y="1653"/>
                  </a:cubicBezTo>
                  <a:lnTo>
                    <a:pt x="379" y="1948"/>
                  </a:lnTo>
                  <a:cubicBezTo>
                    <a:pt x="435" y="2004"/>
                    <a:pt x="503" y="2031"/>
                    <a:pt x="574" y="2031"/>
                  </a:cubicBezTo>
                  <a:cubicBezTo>
                    <a:pt x="645" y="2031"/>
                    <a:pt x="716" y="2004"/>
                    <a:pt x="769" y="1948"/>
                  </a:cubicBezTo>
                  <a:lnTo>
                    <a:pt x="1065" y="1653"/>
                  </a:lnTo>
                  <a:cubicBezTo>
                    <a:pt x="1118" y="1602"/>
                    <a:pt x="1147" y="1531"/>
                    <a:pt x="1147" y="1458"/>
                  </a:cubicBezTo>
                  <a:lnTo>
                    <a:pt x="1147" y="571"/>
                  </a:lnTo>
                  <a:cubicBezTo>
                    <a:pt x="1147" y="497"/>
                    <a:pt x="1118" y="429"/>
                    <a:pt x="1065" y="376"/>
                  </a:cubicBezTo>
                  <a:lnTo>
                    <a:pt x="769" y="81"/>
                  </a:lnTo>
                  <a:cubicBezTo>
                    <a:pt x="716" y="27"/>
                    <a:pt x="645" y="1"/>
                    <a:pt x="5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307;p72"/>
            <p:cNvSpPr/>
            <p:nvPr/>
          </p:nvSpPr>
          <p:spPr>
            <a:xfrm>
              <a:off x="4529752" y="2501082"/>
              <a:ext cx="32244" cy="57046"/>
            </a:xfrm>
            <a:custGeom>
              <a:avLst/>
              <a:gdLst/>
              <a:ahLst/>
              <a:cxnLst/>
              <a:rect l="l" t="t" r="r" b="b"/>
              <a:pathLst>
                <a:path w="1148" h="2031" extrusionOk="0">
                  <a:moveTo>
                    <a:pt x="574" y="1"/>
                  </a:moveTo>
                  <a:cubicBezTo>
                    <a:pt x="503" y="1"/>
                    <a:pt x="432" y="27"/>
                    <a:pt x="379" y="81"/>
                  </a:cubicBezTo>
                  <a:lnTo>
                    <a:pt x="83" y="376"/>
                  </a:lnTo>
                  <a:cubicBezTo>
                    <a:pt x="30" y="429"/>
                    <a:pt x="1" y="497"/>
                    <a:pt x="1" y="571"/>
                  </a:cubicBezTo>
                  <a:lnTo>
                    <a:pt x="1" y="1458"/>
                  </a:lnTo>
                  <a:cubicBezTo>
                    <a:pt x="1" y="1531"/>
                    <a:pt x="30" y="1602"/>
                    <a:pt x="83" y="1653"/>
                  </a:cubicBezTo>
                  <a:lnTo>
                    <a:pt x="379" y="1948"/>
                  </a:lnTo>
                  <a:cubicBezTo>
                    <a:pt x="435" y="2004"/>
                    <a:pt x="503" y="2031"/>
                    <a:pt x="574" y="2031"/>
                  </a:cubicBezTo>
                  <a:cubicBezTo>
                    <a:pt x="645" y="2031"/>
                    <a:pt x="716" y="2004"/>
                    <a:pt x="769" y="1948"/>
                  </a:cubicBezTo>
                  <a:lnTo>
                    <a:pt x="1064" y="1653"/>
                  </a:lnTo>
                  <a:cubicBezTo>
                    <a:pt x="1118" y="1602"/>
                    <a:pt x="1147" y="1531"/>
                    <a:pt x="1147" y="1458"/>
                  </a:cubicBezTo>
                  <a:lnTo>
                    <a:pt x="1147" y="571"/>
                  </a:lnTo>
                  <a:cubicBezTo>
                    <a:pt x="1147" y="497"/>
                    <a:pt x="1118" y="429"/>
                    <a:pt x="1064" y="376"/>
                  </a:cubicBezTo>
                  <a:lnTo>
                    <a:pt x="769" y="81"/>
                  </a:lnTo>
                  <a:cubicBezTo>
                    <a:pt x="716" y="27"/>
                    <a:pt x="645" y="1"/>
                    <a:pt x="5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308;p72"/>
            <p:cNvSpPr/>
            <p:nvPr/>
          </p:nvSpPr>
          <p:spPr>
            <a:xfrm>
              <a:off x="4330584" y="2501082"/>
              <a:ext cx="32216" cy="57046"/>
            </a:xfrm>
            <a:custGeom>
              <a:avLst/>
              <a:gdLst/>
              <a:ahLst/>
              <a:cxnLst/>
              <a:rect l="l" t="t" r="r" b="b"/>
              <a:pathLst>
                <a:path w="1147" h="2031" extrusionOk="0">
                  <a:moveTo>
                    <a:pt x="574" y="1"/>
                  </a:moveTo>
                  <a:cubicBezTo>
                    <a:pt x="503" y="1"/>
                    <a:pt x="432" y="27"/>
                    <a:pt x="379" y="81"/>
                  </a:cubicBezTo>
                  <a:lnTo>
                    <a:pt x="83" y="376"/>
                  </a:lnTo>
                  <a:cubicBezTo>
                    <a:pt x="30" y="429"/>
                    <a:pt x="0" y="497"/>
                    <a:pt x="0" y="571"/>
                  </a:cubicBezTo>
                  <a:lnTo>
                    <a:pt x="0" y="1458"/>
                  </a:lnTo>
                  <a:cubicBezTo>
                    <a:pt x="0" y="1531"/>
                    <a:pt x="30" y="1602"/>
                    <a:pt x="83" y="1653"/>
                  </a:cubicBezTo>
                  <a:lnTo>
                    <a:pt x="379" y="1948"/>
                  </a:lnTo>
                  <a:cubicBezTo>
                    <a:pt x="435" y="2004"/>
                    <a:pt x="503" y="2031"/>
                    <a:pt x="574" y="2031"/>
                  </a:cubicBezTo>
                  <a:cubicBezTo>
                    <a:pt x="645" y="2031"/>
                    <a:pt x="715" y="2004"/>
                    <a:pt x="769" y="1948"/>
                  </a:cubicBezTo>
                  <a:lnTo>
                    <a:pt x="1064" y="1653"/>
                  </a:lnTo>
                  <a:cubicBezTo>
                    <a:pt x="1117" y="1602"/>
                    <a:pt x="1147" y="1531"/>
                    <a:pt x="1147" y="1458"/>
                  </a:cubicBezTo>
                  <a:lnTo>
                    <a:pt x="1147" y="571"/>
                  </a:lnTo>
                  <a:cubicBezTo>
                    <a:pt x="1147" y="497"/>
                    <a:pt x="1117" y="429"/>
                    <a:pt x="1064" y="376"/>
                  </a:cubicBezTo>
                  <a:lnTo>
                    <a:pt x="769" y="81"/>
                  </a:lnTo>
                  <a:cubicBezTo>
                    <a:pt x="715" y="27"/>
                    <a:pt x="645" y="1"/>
                    <a:pt x="5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309;p72"/>
            <p:cNvSpPr/>
            <p:nvPr/>
          </p:nvSpPr>
          <p:spPr>
            <a:xfrm>
              <a:off x="4596151" y="2501082"/>
              <a:ext cx="32216" cy="57046"/>
            </a:xfrm>
            <a:custGeom>
              <a:avLst/>
              <a:gdLst/>
              <a:ahLst/>
              <a:cxnLst/>
              <a:rect l="l" t="t" r="r" b="b"/>
              <a:pathLst>
                <a:path w="1147" h="2031" extrusionOk="0">
                  <a:moveTo>
                    <a:pt x="574" y="1"/>
                  </a:moveTo>
                  <a:cubicBezTo>
                    <a:pt x="503" y="1"/>
                    <a:pt x="432" y="27"/>
                    <a:pt x="379" y="81"/>
                  </a:cubicBezTo>
                  <a:lnTo>
                    <a:pt x="83" y="376"/>
                  </a:lnTo>
                  <a:cubicBezTo>
                    <a:pt x="30" y="429"/>
                    <a:pt x="0" y="497"/>
                    <a:pt x="0" y="571"/>
                  </a:cubicBezTo>
                  <a:lnTo>
                    <a:pt x="0" y="1458"/>
                  </a:lnTo>
                  <a:cubicBezTo>
                    <a:pt x="0" y="1531"/>
                    <a:pt x="30" y="1602"/>
                    <a:pt x="83" y="1653"/>
                  </a:cubicBezTo>
                  <a:lnTo>
                    <a:pt x="379" y="1948"/>
                  </a:lnTo>
                  <a:cubicBezTo>
                    <a:pt x="435" y="2004"/>
                    <a:pt x="503" y="2031"/>
                    <a:pt x="574" y="2031"/>
                  </a:cubicBezTo>
                  <a:cubicBezTo>
                    <a:pt x="645" y="2031"/>
                    <a:pt x="715" y="2004"/>
                    <a:pt x="769" y="1948"/>
                  </a:cubicBezTo>
                  <a:lnTo>
                    <a:pt x="1064" y="1653"/>
                  </a:lnTo>
                  <a:cubicBezTo>
                    <a:pt x="1117" y="1602"/>
                    <a:pt x="1147" y="1531"/>
                    <a:pt x="1147" y="1458"/>
                  </a:cubicBezTo>
                  <a:lnTo>
                    <a:pt x="1147" y="571"/>
                  </a:lnTo>
                  <a:cubicBezTo>
                    <a:pt x="1147" y="497"/>
                    <a:pt x="1117" y="429"/>
                    <a:pt x="1064" y="376"/>
                  </a:cubicBezTo>
                  <a:lnTo>
                    <a:pt x="769" y="81"/>
                  </a:lnTo>
                  <a:cubicBezTo>
                    <a:pt x="715" y="27"/>
                    <a:pt x="645" y="1"/>
                    <a:pt x="5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310;p72"/>
            <p:cNvSpPr/>
            <p:nvPr/>
          </p:nvSpPr>
          <p:spPr>
            <a:xfrm>
              <a:off x="4463353" y="2650480"/>
              <a:ext cx="32244" cy="57046"/>
            </a:xfrm>
            <a:custGeom>
              <a:avLst/>
              <a:gdLst/>
              <a:ahLst/>
              <a:cxnLst/>
              <a:rect l="l" t="t" r="r" b="b"/>
              <a:pathLst>
                <a:path w="1148" h="2031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4" y="376"/>
                  </a:lnTo>
                  <a:cubicBezTo>
                    <a:pt x="30" y="429"/>
                    <a:pt x="1" y="497"/>
                    <a:pt x="1" y="571"/>
                  </a:cubicBezTo>
                  <a:lnTo>
                    <a:pt x="1" y="1457"/>
                  </a:lnTo>
                  <a:cubicBezTo>
                    <a:pt x="1" y="1531"/>
                    <a:pt x="30" y="1602"/>
                    <a:pt x="84" y="1655"/>
                  </a:cubicBezTo>
                  <a:lnTo>
                    <a:pt x="379" y="1950"/>
                  </a:lnTo>
                  <a:cubicBezTo>
                    <a:pt x="435" y="2004"/>
                    <a:pt x="503" y="2030"/>
                    <a:pt x="574" y="2030"/>
                  </a:cubicBezTo>
                  <a:cubicBezTo>
                    <a:pt x="645" y="2030"/>
                    <a:pt x="716" y="2004"/>
                    <a:pt x="769" y="1950"/>
                  </a:cubicBezTo>
                  <a:lnTo>
                    <a:pt x="1065" y="1655"/>
                  </a:lnTo>
                  <a:cubicBezTo>
                    <a:pt x="1118" y="1602"/>
                    <a:pt x="1147" y="1531"/>
                    <a:pt x="1147" y="1457"/>
                  </a:cubicBezTo>
                  <a:lnTo>
                    <a:pt x="1147" y="571"/>
                  </a:lnTo>
                  <a:cubicBezTo>
                    <a:pt x="1147" y="497"/>
                    <a:pt x="1118" y="429"/>
                    <a:pt x="1065" y="376"/>
                  </a:cubicBezTo>
                  <a:lnTo>
                    <a:pt x="769" y="80"/>
                  </a:lnTo>
                  <a:cubicBezTo>
                    <a:pt x="716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311;p72"/>
            <p:cNvSpPr/>
            <p:nvPr/>
          </p:nvSpPr>
          <p:spPr>
            <a:xfrm>
              <a:off x="4330584" y="2650480"/>
              <a:ext cx="32216" cy="57046"/>
            </a:xfrm>
            <a:custGeom>
              <a:avLst/>
              <a:gdLst/>
              <a:ahLst/>
              <a:cxnLst/>
              <a:rect l="l" t="t" r="r" b="b"/>
              <a:pathLst>
                <a:path w="1147" h="2031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6"/>
                  </a:lnTo>
                  <a:cubicBezTo>
                    <a:pt x="30" y="429"/>
                    <a:pt x="0" y="497"/>
                    <a:pt x="0" y="571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5"/>
                  </a:cubicBezTo>
                  <a:lnTo>
                    <a:pt x="379" y="1950"/>
                  </a:lnTo>
                  <a:cubicBezTo>
                    <a:pt x="435" y="2004"/>
                    <a:pt x="503" y="2030"/>
                    <a:pt x="574" y="2030"/>
                  </a:cubicBezTo>
                  <a:cubicBezTo>
                    <a:pt x="645" y="2030"/>
                    <a:pt x="715" y="2004"/>
                    <a:pt x="769" y="1950"/>
                  </a:cubicBezTo>
                  <a:lnTo>
                    <a:pt x="1064" y="1655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1"/>
                  </a:lnTo>
                  <a:cubicBezTo>
                    <a:pt x="1147" y="497"/>
                    <a:pt x="1117" y="429"/>
                    <a:pt x="1064" y="376"/>
                  </a:cubicBezTo>
                  <a:lnTo>
                    <a:pt x="769" y="80"/>
                  </a:lnTo>
                  <a:cubicBezTo>
                    <a:pt x="715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312;p72"/>
            <p:cNvSpPr/>
            <p:nvPr/>
          </p:nvSpPr>
          <p:spPr>
            <a:xfrm>
              <a:off x="4596151" y="2650480"/>
              <a:ext cx="32216" cy="57046"/>
            </a:xfrm>
            <a:custGeom>
              <a:avLst/>
              <a:gdLst/>
              <a:ahLst/>
              <a:cxnLst/>
              <a:rect l="l" t="t" r="r" b="b"/>
              <a:pathLst>
                <a:path w="1147" h="2031" extrusionOk="0">
                  <a:moveTo>
                    <a:pt x="574" y="0"/>
                  </a:moveTo>
                  <a:cubicBezTo>
                    <a:pt x="503" y="0"/>
                    <a:pt x="432" y="27"/>
                    <a:pt x="379" y="80"/>
                  </a:cubicBezTo>
                  <a:lnTo>
                    <a:pt x="83" y="376"/>
                  </a:lnTo>
                  <a:cubicBezTo>
                    <a:pt x="30" y="429"/>
                    <a:pt x="0" y="497"/>
                    <a:pt x="0" y="571"/>
                  </a:cubicBezTo>
                  <a:lnTo>
                    <a:pt x="0" y="1457"/>
                  </a:lnTo>
                  <a:cubicBezTo>
                    <a:pt x="0" y="1531"/>
                    <a:pt x="30" y="1602"/>
                    <a:pt x="83" y="1655"/>
                  </a:cubicBezTo>
                  <a:lnTo>
                    <a:pt x="379" y="1950"/>
                  </a:lnTo>
                  <a:cubicBezTo>
                    <a:pt x="435" y="2004"/>
                    <a:pt x="503" y="2030"/>
                    <a:pt x="574" y="2030"/>
                  </a:cubicBezTo>
                  <a:cubicBezTo>
                    <a:pt x="645" y="2030"/>
                    <a:pt x="715" y="2004"/>
                    <a:pt x="769" y="1950"/>
                  </a:cubicBezTo>
                  <a:lnTo>
                    <a:pt x="1064" y="1655"/>
                  </a:lnTo>
                  <a:cubicBezTo>
                    <a:pt x="1117" y="1602"/>
                    <a:pt x="1147" y="1531"/>
                    <a:pt x="1147" y="1457"/>
                  </a:cubicBezTo>
                  <a:lnTo>
                    <a:pt x="1147" y="571"/>
                  </a:lnTo>
                  <a:cubicBezTo>
                    <a:pt x="1147" y="497"/>
                    <a:pt x="1117" y="429"/>
                    <a:pt x="1064" y="376"/>
                  </a:cubicBezTo>
                  <a:lnTo>
                    <a:pt x="769" y="80"/>
                  </a:lnTo>
                  <a:cubicBezTo>
                    <a:pt x="715" y="27"/>
                    <a:pt x="645" y="0"/>
                    <a:pt x="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" name="Google Shape;1317;p72"/>
          <p:cNvSpPr/>
          <p:nvPr/>
        </p:nvSpPr>
        <p:spPr>
          <a:xfrm>
            <a:off x="4660265" y="3639359"/>
            <a:ext cx="352263" cy="278348"/>
          </a:xfrm>
          <a:custGeom>
            <a:avLst/>
            <a:gdLst/>
            <a:ahLst/>
            <a:cxnLst/>
            <a:rect l="l" t="t" r="r" b="b"/>
            <a:pathLst>
              <a:path w="18872" h="12077" extrusionOk="0">
                <a:moveTo>
                  <a:pt x="18319" y="553"/>
                </a:moveTo>
                <a:lnTo>
                  <a:pt x="18319" y="1774"/>
                </a:lnTo>
                <a:lnTo>
                  <a:pt x="4098" y="1774"/>
                </a:lnTo>
                <a:lnTo>
                  <a:pt x="4098" y="553"/>
                </a:lnTo>
                <a:close/>
                <a:moveTo>
                  <a:pt x="3546" y="2326"/>
                </a:moveTo>
                <a:lnTo>
                  <a:pt x="3546" y="3546"/>
                </a:lnTo>
                <a:lnTo>
                  <a:pt x="1439" y="3546"/>
                </a:lnTo>
                <a:lnTo>
                  <a:pt x="1439" y="2326"/>
                </a:lnTo>
                <a:close/>
                <a:moveTo>
                  <a:pt x="8273" y="2326"/>
                </a:moveTo>
                <a:lnTo>
                  <a:pt x="8273" y="4137"/>
                </a:lnTo>
                <a:lnTo>
                  <a:pt x="4098" y="4137"/>
                </a:lnTo>
                <a:lnTo>
                  <a:pt x="4098" y="2326"/>
                </a:lnTo>
                <a:close/>
                <a:moveTo>
                  <a:pt x="3546" y="4099"/>
                </a:moveTo>
                <a:lnTo>
                  <a:pt x="3546" y="4415"/>
                </a:lnTo>
                <a:cubicBezTo>
                  <a:pt x="3546" y="4566"/>
                  <a:pt x="3670" y="4690"/>
                  <a:pt x="3820" y="4690"/>
                </a:cubicBezTo>
                <a:lnTo>
                  <a:pt x="10932" y="4690"/>
                </a:lnTo>
                <a:lnTo>
                  <a:pt x="10932" y="5615"/>
                </a:lnTo>
                <a:lnTo>
                  <a:pt x="553" y="5615"/>
                </a:lnTo>
                <a:lnTo>
                  <a:pt x="553" y="4099"/>
                </a:lnTo>
                <a:close/>
                <a:moveTo>
                  <a:pt x="8273" y="6167"/>
                </a:moveTo>
                <a:lnTo>
                  <a:pt x="8273" y="7978"/>
                </a:lnTo>
                <a:lnTo>
                  <a:pt x="4394" y="7978"/>
                </a:lnTo>
                <a:lnTo>
                  <a:pt x="4394" y="6167"/>
                </a:lnTo>
                <a:close/>
                <a:moveTo>
                  <a:pt x="17433" y="3213"/>
                </a:moveTo>
                <a:lnTo>
                  <a:pt x="17433" y="7978"/>
                </a:lnTo>
                <a:lnTo>
                  <a:pt x="10008" y="7978"/>
                </a:lnTo>
                <a:lnTo>
                  <a:pt x="10008" y="6167"/>
                </a:lnTo>
                <a:lnTo>
                  <a:pt x="11207" y="6167"/>
                </a:lnTo>
                <a:cubicBezTo>
                  <a:pt x="11361" y="6167"/>
                  <a:pt x="11485" y="6043"/>
                  <a:pt x="11485" y="5892"/>
                </a:cubicBezTo>
                <a:lnTo>
                  <a:pt x="11485" y="4415"/>
                </a:lnTo>
                <a:cubicBezTo>
                  <a:pt x="11485" y="4261"/>
                  <a:pt x="11361" y="4137"/>
                  <a:pt x="11207" y="4137"/>
                </a:cubicBezTo>
                <a:lnTo>
                  <a:pt x="10008" y="4137"/>
                </a:lnTo>
                <a:lnTo>
                  <a:pt x="10008" y="3213"/>
                </a:lnTo>
                <a:close/>
                <a:moveTo>
                  <a:pt x="3841" y="6167"/>
                </a:moveTo>
                <a:lnTo>
                  <a:pt x="3841" y="8256"/>
                </a:lnTo>
                <a:cubicBezTo>
                  <a:pt x="3841" y="8407"/>
                  <a:pt x="3965" y="8531"/>
                  <a:pt x="4116" y="8531"/>
                </a:cubicBezTo>
                <a:lnTo>
                  <a:pt x="5614" y="8531"/>
                </a:lnTo>
                <a:lnTo>
                  <a:pt x="5614" y="9751"/>
                </a:lnTo>
                <a:lnTo>
                  <a:pt x="3507" y="9751"/>
                </a:lnTo>
                <a:lnTo>
                  <a:pt x="3507" y="6167"/>
                </a:lnTo>
                <a:close/>
                <a:moveTo>
                  <a:pt x="18319" y="2326"/>
                </a:moveTo>
                <a:lnTo>
                  <a:pt x="18319" y="9751"/>
                </a:lnTo>
                <a:lnTo>
                  <a:pt x="6166" y="9751"/>
                </a:lnTo>
                <a:lnTo>
                  <a:pt x="6166" y="8531"/>
                </a:lnTo>
                <a:lnTo>
                  <a:pt x="8548" y="8531"/>
                </a:lnTo>
                <a:cubicBezTo>
                  <a:pt x="8702" y="8531"/>
                  <a:pt x="8826" y="8407"/>
                  <a:pt x="8826" y="8256"/>
                </a:cubicBezTo>
                <a:lnTo>
                  <a:pt x="8826" y="6167"/>
                </a:lnTo>
                <a:lnTo>
                  <a:pt x="9455" y="6167"/>
                </a:lnTo>
                <a:lnTo>
                  <a:pt x="9455" y="8256"/>
                </a:lnTo>
                <a:cubicBezTo>
                  <a:pt x="9455" y="8407"/>
                  <a:pt x="9579" y="8531"/>
                  <a:pt x="9730" y="8531"/>
                </a:cubicBezTo>
                <a:lnTo>
                  <a:pt x="17708" y="8531"/>
                </a:lnTo>
                <a:cubicBezTo>
                  <a:pt x="17861" y="8531"/>
                  <a:pt x="17985" y="8407"/>
                  <a:pt x="17985" y="8256"/>
                </a:cubicBezTo>
                <a:lnTo>
                  <a:pt x="17985" y="2938"/>
                </a:lnTo>
                <a:cubicBezTo>
                  <a:pt x="17985" y="2784"/>
                  <a:pt x="17861" y="2660"/>
                  <a:pt x="17708" y="2660"/>
                </a:cubicBezTo>
                <a:lnTo>
                  <a:pt x="9730" y="2660"/>
                </a:lnTo>
                <a:cubicBezTo>
                  <a:pt x="9579" y="2660"/>
                  <a:pt x="9455" y="2784"/>
                  <a:pt x="9455" y="2938"/>
                </a:cubicBezTo>
                <a:lnTo>
                  <a:pt x="9455" y="4137"/>
                </a:lnTo>
                <a:lnTo>
                  <a:pt x="8826" y="4137"/>
                </a:lnTo>
                <a:lnTo>
                  <a:pt x="8826" y="2326"/>
                </a:lnTo>
                <a:close/>
                <a:moveTo>
                  <a:pt x="3841" y="10304"/>
                </a:moveTo>
                <a:lnTo>
                  <a:pt x="3841" y="11524"/>
                </a:lnTo>
                <a:lnTo>
                  <a:pt x="3507" y="11524"/>
                </a:lnTo>
                <a:lnTo>
                  <a:pt x="3507" y="10304"/>
                </a:lnTo>
                <a:close/>
                <a:moveTo>
                  <a:pt x="9160" y="10304"/>
                </a:moveTo>
                <a:lnTo>
                  <a:pt x="9160" y="11524"/>
                </a:lnTo>
                <a:lnTo>
                  <a:pt x="8826" y="11524"/>
                </a:lnTo>
                <a:lnTo>
                  <a:pt x="8826" y="10304"/>
                </a:lnTo>
                <a:close/>
                <a:moveTo>
                  <a:pt x="18319" y="10304"/>
                </a:moveTo>
                <a:lnTo>
                  <a:pt x="18319" y="11524"/>
                </a:lnTo>
                <a:lnTo>
                  <a:pt x="17985" y="11524"/>
                </a:lnTo>
                <a:lnTo>
                  <a:pt x="17985" y="10304"/>
                </a:lnTo>
                <a:close/>
                <a:moveTo>
                  <a:pt x="3525" y="1"/>
                </a:moveTo>
                <a:cubicBezTo>
                  <a:pt x="3374" y="1"/>
                  <a:pt x="3250" y="125"/>
                  <a:pt x="3250" y="279"/>
                </a:cubicBezTo>
                <a:cubicBezTo>
                  <a:pt x="3250" y="429"/>
                  <a:pt x="3374" y="553"/>
                  <a:pt x="3525" y="553"/>
                </a:cubicBezTo>
                <a:lnTo>
                  <a:pt x="3546" y="553"/>
                </a:lnTo>
                <a:lnTo>
                  <a:pt x="3546" y="1774"/>
                </a:lnTo>
                <a:lnTo>
                  <a:pt x="570" y="1774"/>
                </a:lnTo>
                <a:cubicBezTo>
                  <a:pt x="420" y="1774"/>
                  <a:pt x="295" y="1898"/>
                  <a:pt x="295" y="2051"/>
                </a:cubicBezTo>
                <a:cubicBezTo>
                  <a:pt x="295" y="2202"/>
                  <a:pt x="420" y="2326"/>
                  <a:pt x="570" y="2326"/>
                </a:cubicBezTo>
                <a:lnTo>
                  <a:pt x="886" y="2326"/>
                </a:lnTo>
                <a:lnTo>
                  <a:pt x="886" y="3546"/>
                </a:lnTo>
                <a:lnTo>
                  <a:pt x="275" y="3546"/>
                </a:lnTo>
                <a:cubicBezTo>
                  <a:pt x="124" y="3546"/>
                  <a:pt x="0" y="3671"/>
                  <a:pt x="0" y="3824"/>
                </a:cubicBezTo>
                <a:lnTo>
                  <a:pt x="0" y="5892"/>
                </a:lnTo>
                <a:cubicBezTo>
                  <a:pt x="0" y="6043"/>
                  <a:pt x="124" y="6167"/>
                  <a:pt x="275" y="6167"/>
                </a:cubicBezTo>
                <a:lnTo>
                  <a:pt x="2955" y="6167"/>
                </a:lnTo>
                <a:lnTo>
                  <a:pt x="2955" y="11802"/>
                </a:lnTo>
                <a:cubicBezTo>
                  <a:pt x="2955" y="11952"/>
                  <a:pt x="3079" y="12077"/>
                  <a:pt x="3230" y="12077"/>
                </a:cubicBezTo>
                <a:lnTo>
                  <a:pt x="4116" y="12077"/>
                </a:lnTo>
                <a:cubicBezTo>
                  <a:pt x="4270" y="12077"/>
                  <a:pt x="4394" y="11952"/>
                  <a:pt x="4394" y="11802"/>
                </a:cubicBezTo>
                <a:lnTo>
                  <a:pt x="4394" y="10304"/>
                </a:lnTo>
                <a:lnTo>
                  <a:pt x="8273" y="10304"/>
                </a:lnTo>
                <a:lnTo>
                  <a:pt x="8273" y="11802"/>
                </a:lnTo>
                <a:cubicBezTo>
                  <a:pt x="8273" y="11952"/>
                  <a:pt x="8397" y="12077"/>
                  <a:pt x="8548" y="12077"/>
                </a:cubicBezTo>
                <a:lnTo>
                  <a:pt x="9434" y="12077"/>
                </a:lnTo>
                <a:cubicBezTo>
                  <a:pt x="9588" y="12077"/>
                  <a:pt x="9712" y="11952"/>
                  <a:pt x="9712" y="11802"/>
                </a:cubicBezTo>
                <a:lnTo>
                  <a:pt x="9712" y="10304"/>
                </a:lnTo>
                <a:lnTo>
                  <a:pt x="17433" y="10304"/>
                </a:lnTo>
                <a:lnTo>
                  <a:pt x="17433" y="11802"/>
                </a:lnTo>
                <a:cubicBezTo>
                  <a:pt x="17433" y="11952"/>
                  <a:pt x="17557" y="12077"/>
                  <a:pt x="17708" y="12077"/>
                </a:cubicBezTo>
                <a:lnTo>
                  <a:pt x="18594" y="12077"/>
                </a:lnTo>
                <a:cubicBezTo>
                  <a:pt x="18748" y="12077"/>
                  <a:pt x="18872" y="11952"/>
                  <a:pt x="18872" y="11802"/>
                </a:cubicBezTo>
                <a:lnTo>
                  <a:pt x="18872" y="10029"/>
                </a:lnTo>
                <a:lnTo>
                  <a:pt x="18872" y="279"/>
                </a:lnTo>
                <a:cubicBezTo>
                  <a:pt x="18872" y="125"/>
                  <a:pt x="18751" y="1"/>
                  <a:pt x="185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" y="664251"/>
            <a:ext cx="3855283" cy="38552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19909" y="0"/>
            <a:ext cx="2776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5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060" y="0"/>
            <a:ext cx="8377800" cy="572700"/>
          </a:xfrm>
        </p:spPr>
        <p:txBody>
          <a:bodyPr/>
          <a:lstStyle/>
          <a:p>
            <a:r>
              <a:rPr lang="ru-R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Окно в  «Культурный Краснодар»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20" y="1290461"/>
            <a:ext cx="3462900" cy="3462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961" y="1290461"/>
            <a:ext cx="3883039" cy="3462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402470" y="4564380"/>
            <a:ext cx="990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/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866360" y="4835723"/>
            <a:ext cx="2776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6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77884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oogle Shape;481;p50"/>
          <p:cNvGrpSpPr/>
          <p:nvPr/>
        </p:nvGrpSpPr>
        <p:grpSpPr>
          <a:xfrm>
            <a:off x="-7" y="-61250"/>
            <a:ext cx="375007" cy="5227500"/>
            <a:chOff x="-7" y="-61250"/>
            <a:chExt cx="375007" cy="5227500"/>
          </a:xfrm>
        </p:grpSpPr>
        <p:cxnSp>
          <p:nvCxnSpPr>
            <p:cNvPr id="482" name="Google Shape;482;p50"/>
            <p:cNvCxnSpPr/>
            <p:nvPr/>
          </p:nvCxnSpPr>
          <p:spPr>
            <a:xfrm>
              <a:off x="375000" y="-61250"/>
              <a:ext cx="0" cy="5227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83" name="Google Shape;483;p50"/>
            <p:cNvSpPr/>
            <p:nvPr/>
          </p:nvSpPr>
          <p:spPr>
            <a:xfrm>
              <a:off x="-7" y="-19250"/>
              <a:ext cx="375000" cy="5394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09" y="2295728"/>
            <a:ext cx="4356091" cy="2870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93" y="-19250"/>
            <a:ext cx="4412916" cy="2867795"/>
          </a:xfrm>
          <a:prstGeom prst="rect">
            <a:avLst/>
          </a:prstGeom>
        </p:spPr>
      </p:pic>
      <p:sp>
        <p:nvSpPr>
          <p:cNvPr id="480" name="Google Shape;480;p50"/>
          <p:cNvSpPr/>
          <p:nvPr/>
        </p:nvSpPr>
        <p:spPr>
          <a:xfrm>
            <a:off x="8819400" y="481890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7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9816" y="261076"/>
            <a:ext cx="38890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Культурное мультиформатное пространство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39729" y="3414531"/>
            <a:ext cx="2083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Факел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oogle Shape;481;p50"/>
          <p:cNvGrpSpPr/>
          <p:nvPr/>
        </p:nvGrpSpPr>
        <p:grpSpPr>
          <a:xfrm>
            <a:off x="-7" y="-61250"/>
            <a:ext cx="375007" cy="5227500"/>
            <a:chOff x="-7" y="-61250"/>
            <a:chExt cx="375007" cy="5227500"/>
          </a:xfrm>
        </p:grpSpPr>
        <p:cxnSp>
          <p:nvCxnSpPr>
            <p:cNvPr id="482" name="Google Shape;482;p50"/>
            <p:cNvCxnSpPr/>
            <p:nvPr/>
          </p:nvCxnSpPr>
          <p:spPr>
            <a:xfrm>
              <a:off x="375000" y="-61250"/>
              <a:ext cx="0" cy="5227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83" name="Google Shape;483;p50"/>
            <p:cNvSpPr/>
            <p:nvPr/>
          </p:nvSpPr>
          <p:spPr>
            <a:xfrm>
              <a:off x="-7" y="-19250"/>
              <a:ext cx="375000" cy="5394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795078" y="250450"/>
            <a:ext cx="38890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Культурное мультиформатное пространство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8433" y="3788282"/>
            <a:ext cx="2083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Факел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2"/>
          <a:stretch/>
        </p:blipFill>
        <p:spPr>
          <a:xfrm>
            <a:off x="374993" y="0"/>
            <a:ext cx="3570324" cy="32640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1"/>
          <a:stretch/>
        </p:blipFill>
        <p:spPr>
          <a:xfrm>
            <a:off x="3945325" y="2214183"/>
            <a:ext cx="5198675" cy="29293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80" name="Google Shape;480;p50"/>
          <p:cNvSpPr/>
          <p:nvPr/>
        </p:nvSpPr>
        <p:spPr>
          <a:xfrm>
            <a:off x="8819400" y="481890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8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0432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oogle Shape;481;p50"/>
          <p:cNvGrpSpPr/>
          <p:nvPr/>
        </p:nvGrpSpPr>
        <p:grpSpPr>
          <a:xfrm>
            <a:off x="-7" y="-53340"/>
            <a:ext cx="375007" cy="5219590"/>
            <a:chOff x="-7" y="-61250"/>
            <a:chExt cx="375007" cy="5227500"/>
          </a:xfrm>
        </p:grpSpPr>
        <p:cxnSp>
          <p:nvCxnSpPr>
            <p:cNvPr id="482" name="Google Shape;482;p50"/>
            <p:cNvCxnSpPr/>
            <p:nvPr/>
          </p:nvCxnSpPr>
          <p:spPr>
            <a:xfrm>
              <a:off x="375000" y="-61250"/>
              <a:ext cx="0" cy="5227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83" name="Google Shape;483;p50"/>
            <p:cNvSpPr/>
            <p:nvPr/>
          </p:nvSpPr>
          <p:spPr>
            <a:xfrm>
              <a:off x="-7" y="-19250"/>
              <a:ext cx="375000" cy="5394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496764" y="175177"/>
            <a:ext cx="38890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Культурное мультиформатное пространство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5086" y="3746438"/>
            <a:ext cx="2083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Факел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93" y="0"/>
            <a:ext cx="3363630" cy="33585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623" y="2104679"/>
            <a:ext cx="5405377" cy="30388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80" name="Google Shape;480;p50"/>
          <p:cNvSpPr/>
          <p:nvPr/>
        </p:nvSpPr>
        <p:spPr>
          <a:xfrm>
            <a:off x="8819400" y="4818900"/>
            <a:ext cx="324600" cy="3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9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9218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2"/>
          <p:cNvSpPr txBox="1">
            <a:spLocks noGrp="1"/>
          </p:cNvSpPr>
          <p:nvPr>
            <p:ph type="title"/>
          </p:nvPr>
        </p:nvSpPr>
        <p:spPr>
          <a:xfrm>
            <a:off x="344442" y="96954"/>
            <a:ext cx="41376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Целевая аудитория </a:t>
            </a:r>
            <a:endParaRPr sz="3600" dirty="0">
              <a:latin typeface="Segoe UI Light" panose="020B0502040204020203" pitchFamily="34" charset="0"/>
              <a:cs typeface="Segoe UI Light" panose="020B0502040204020203" pitchFamily="34" charset="0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262" y="896021"/>
            <a:ext cx="3806178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Демографические характеристики: </a:t>
            </a:r>
          </a:p>
          <a:p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а) возраст: 16 – 65+; </a:t>
            </a:r>
          </a:p>
          <a:p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б) пол: женщины – 78,6 % </a:t>
            </a:r>
          </a:p>
          <a:p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мужчины – 21,4 %; </a:t>
            </a:r>
          </a:p>
          <a:p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Психографические характеристики: </a:t>
            </a:r>
          </a:p>
          <a:p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а) интересы: искусство, культура, экология, природа; </a:t>
            </a:r>
          </a:p>
          <a:p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б) ценности: открытость к новым идеям, стремление к самовыражению, интерес к устойчивому развитию и социальным инициативам; </a:t>
            </a:r>
          </a:p>
          <a:p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в) стиль жизни: активный образ жизни, участие в культурных и социальных мероприятиях, стремление к саморазвитию и обучению.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520" y="1085597"/>
            <a:ext cx="4909560" cy="29493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02240" y="4835723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10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293" y="984994"/>
            <a:ext cx="6538375" cy="388799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3441" y="153997"/>
            <a:ext cx="8306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Перспективы развития </a:t>
            </a:r>
            <a:r>
              <a:rPr lang="ru-RU" sz="3200" b="1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рынка в Краснодаре</a:t>
            </a:r>
            <a:r>
              <a:rPr lang="en-US" sz="3200" b="1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 </a:t>
            </a:r>
            <a:r>
              <a:rPr lang="ru-RU" sz="3200" b="1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 </a:t>
            </a:r>
            <a:endParaRPr lang="ru-RU" sz="3200" b="1" dirty="0">
              <a:solidFill>
                <a:schemeClr val="dk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50530" y="1916430"/>
            <a:ext cx="689610" cy="3733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115300" y="3188970"/>
            <a:ext cx="689610" cy="3733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979664" y="4379926"/>
            <a:ext cx="705058" cy="4298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804910" y="4815990"/>
            <a:ext cx="312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11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9A595E-825A-F61F-0B22-0B9816C8C4B7}"/>
              </a:ext>
            </a:extLst>
          </p:cNvPr>
          <p:cNvSpPr txBox="1"/>
          <p:nvPr/>
        </p:nvSpPr>
        <p:spPr>
          <a:xfrm>
            <a:off x="6786190" y="1485499"/>
            <a:ext cx="1898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млрд руб./год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037DF8D-EF25-0D94-F5A1-1175147FB571}"/>
              </a:ext>
            </a:extLst>
          </p:cNvPr>
          <p:cNvSpPr/>
          <p:nvPr/>
        </p:nvSpPr>
        <p:spPr>
          <a:xfrm>
            <a:off x="6597683" y="1818195"/>
            <a:ext cx="1220407" cy="530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2AA6B07-FD04-38AF-1C25-2E203434B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751" y="3098268"/>
            <a:ext cx="1243692" cy="5547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AE27BC7-042B-BA7E-868A-272C55A03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784" y="4428728"/>
            <a:ext cx="1243692" cy="5547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1DD3145-C1E1-45FA-47BF-04D6838C9736}"/>
              </a:ext>
            </a:extLst>
          </p:cNvPr>
          <p:cNvSpPr txBox="1"/>
          <p:nvPr/>
        </p:nvSpPr>
        <p:spPr>
          <a:xfrm>
            <a:off x="4048657" y="2744146"/>
            <a:ext cx="75388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млрд руб./год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BE51DA-F26E-B82E-4B1D-2849797F0220}"/>
              </a:ext>
            </a:extLst>
          </p:cNvPr>
          <p:cNvSpPr txBox="1"/>
          <p:nvPr/>
        </p:nvSpPr>
        <p:spPr>
          <a:xfrm>
            <a:off x="4048657" y="4059396"/>
            <a:ext cx="75388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млн руб./год</a:t>
            </a:r>
          </a:p>
        </p:txBody>
      </p:sp>
    </p:spTree>
    <p:extLst>
      <p:ext uri="{BB962C8B-B14F-4D97-AF65-F5344CB8AC3E}">
        <p14:creationId xmlns:p14="http://schemas.microsoft.com/office/powerpoint/2010/main" val="217525284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3F57C67C-D55F-D37E-4BAA-6C3AD2A894E1}"/>
              </a:ext>
            </a:extLst>
          </p:cNvPr>
          <p:cNvSpPr/>
          <p:nvPr/>
        </p:nvSpPr>
        <p:spPr>
          <a:xfrm>
            <a:off x="7340762" y="3455737"/>
            <a:ext cx="1384135" cy="1473928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A7F4F8A-E557-6FE6-2F02-80F7C6D28803}"/>
              </a:ext>
            </a:extLst>
          </p:cNvPr>
          <p:cNvSpPr/>
          <p:nvPr/>
        </p:nvSpPr>
        <p:spPr>
          <a:xfrm>
            <a:off x="3255606" y="3461161"/>
            <a:ext cx="2719475" cy="1468504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45647D0-27D0-5F43-E20E-17F5837137FF}"/>
              </a:ext>
            </a:extLst>
          </p:cNvPr>
          <p:cNvSpPr/>
          <p:nvPr/>
        </p:nvSpPr>
        <p:spPr>
          <a:xfrm>
            <a:off x="720000" y="914067"/>
            <a:ext cx="8004900" cy="11068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AF842-35E7-D2AD-FE5A-2E405018D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924" y="217914"/>
            <a:ext cx="7704000" cy="572700"/>
          </a:xfrm>
        </p:spPr>
        <p:txBody>
          <a:bodyPr/>
          <a:lstStyle/>
          <a:p>
            <a:r>
              <a:rPr lang="ru-R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Анализ конкурентной среды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63BCDB2-4F86-7B5C-CE7E-EDD7869E444D}"/>
              </a:ext>
            </a:extLst>
          </p:cNvPr>
          <p:cNvSpPr/>
          <p:nvPr/>
        </p:nvSpPr>
        <p:spPr>
          <a:xfrm>
            <a:off x="720000" y="914068"/>
            <a:ext cx="8004900" cy="40156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466B6F9-A789-7999-4A11-4451AFEE6601}"/>
              </a:ext>
            </a:extLst>
          </p:cNvPr>
          <p:cNvCxnSpPr/>
          <p:nvPr/>
        </p:nvCxnSpPr>
        <p:spPr>
          <a:xfrm>
            <a:off x="1973839" y="914067"/>
            <a:ext cx="0" cy="4015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DE80A45-D8A3-D202-D986-D348CA5E2CBB}"/>
              </a:ext>
            </a:extLst>
          </p:cNvPr>
          <p:cNvCxnSpPr/>
          <p:nvPr/>
        </p:nvCxnSpPr>
        <p:spPr>
          <a:xfrm>
            <a:off x="3258980" y="914068"/>
            <a:ext cx="0" cy="4015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71B49B1-212F-680A-7835-B4E619D2D3F0}"/>
              </a:ext>
            </a:extLst>
          </p:cNvPr>
          <p:cNvCxnSpPr/>
          <p:nvPr/>
        </p:nvCxnSpPr>
        <p:spPr>
          <a:xfrm>
            <a:off x="4604197" y="914068"/>
            <a:ext cx="0" cy="4015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FCED274-995E-B209-7256-2E2A9BC52851}"/>
              </a:ext>
            </a:extLst>
          </p:cNvPr>
          <p:cNvCxnSpPr/>
          <p:nvPr/>
        </p:nvCxnSpPr>
        <p:spPr>
          <a:xfrm>
            <a:off x="5975081" y="914068"/>
            <a:ext cx="0" cy="4015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1511289-37A2-248A-FCCB-5E6EB19D79E0}"/>
              </a:ext>
            </a:extLst>
          </p:cNvPr>
          <p:cNvCxnSpPr/>
          <p:nvPr/>
        </p:nvCxnSpPr>
        <p:spPr>
          <a:xfrm>
            <a:off x="7338632" y="914068"/>
            <a:ext cx="0" cy="4015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E4A2228-5BEE-5EB4-B6C0-3BE8F20882DD}"/>
              </a:ext>
            </a:extLst>
          </p:cNvPr>
          <p:cNvCxnSpPr>
            <a:cxnSpLocks/>
          </p:cNvCxnSpPr>
          <p:nvPr/>
        </p:nvCxnSpPr>
        <p:spPr>
          <a:xfrm>
            <a:off x="720000" y="2020909"/>
            <a:ext cx="8004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2CF9EA5-A826-A946-090A-66349F59FCF4}"/>
              </a:ext>
            </a:extLst>
          </p:cNvPr>
          <p:cNvCxnSpPr>
            <a:cxnSpLocks/>
          </p:cNvCxnSpPr>
          <p:nvPr/>
        </p:nvCxnSpPr>
        <p:spPr>
          <a:xfrm>
            <a:off x="720000" y="3455741"/>
            <a:ext cx="8004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4B3FB84-9A54-BEB4-DA4E-10BF29AB82F3}"/>
              </a:ext>
            </a:extLst>
          </p:cNvPr>
          <p:cNvSpPr txBox="1"/>
          <p:nvPr/>
        </p:nvSpPr>
        <p:spPr>
          <a:xfrm>
            <a:off x="720000" y="1098154"/>
            <a:ext cx="12254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Креативный кластер «Колос»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471F54F-D98A-1044-0E7D-8CFEBBFE7117}"/>
              </a:ext>
            </a:extLst>
          </p:cNvPr>
          <p:cNvSpPr txBox="1"/>
          <p:nvPr/>
        </p:nvSpPr>
        <p:spPr>
          <a:xfrm>
            <a:off x="1879497" y="1101601"/>
            <a:ext cx="14954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Арт-пространство «Свои»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EB808A-3124-138A-01C0-B29E150032E0}"/>
              </a:ext>
            </a:extLst>
          </p:cNvPr>
          <p:cNvSpPr txBox="1"/>
          <p:nvPr/>
        </p:nvSpPr>
        <p:spPr>
          <a:xfrm>
            <a:off x="3243464" y="1205876"/>
            <a:ext cx="1417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Пространство «Графит»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277971-2448-6ED7-9BB9-DF56748E6BE5}"/>
              </a:ext>
            </a:extLst>
          </p:cNvPr>
          <p:cNvSpPr txBox="1"/>
          <p:nvPr/>
        </p:nvSpPr>
        <p:spPr>
          <a:xfrm>
            <a:off x="4792193" y="1205876"/>
            <a:ext cx="987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Галерея Ларина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6FB9F1-31F8-1EE9-D73C-FA66BE7552D5}"/>
              </a:ext>
            </a:extLst>
          </p:cNvPr>
          <p:cNvSpPr txBox="1"/>
          <p:nvPr/>
        </p:nvSpPr>
        <p:spPr>
          <a:xfrm>
            <a:off x="6005982" y="1313597"/>
            <a:ext cx="1274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Пространство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D1D5A8-3470-426B-9FDE-44EBE2E4105C}"/>
              </a:ext>
            </a:extLst>
          </p:cNvPr>
          <p:cNvSpPr txBox="1"/>
          <p:nvPr/>
        </p:nvSpPr>
        <p:spPr>
          <a:xfrm>
            <a:off x="7198218" y="1098153"/>
            <a:ext cx="17300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Арт-центр «Бронзовая лошадь»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2170D93-7DAA-73F0-B25B-198F0C852017}"/>
              </a:ext>
            </a:extLst>
          </p:cNvPr>
          <p:cNvSpPr txBox="1"/>
          <p:nvPr/>
        </p:nvSpPr>
        <p:spPr>
          <a:xfrm>
            <a:off x="717871" y="2364610"/>
            <a:ext cx="1255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Отсутствие внешней концепции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7F6981-426B-8AEF-E32A-366FF614BB06}"/>
              </a:ext>
            </a:extLst>
          </p:cNvPr>
          <p:cNvSpPr txBox="1"/>
          <p:nvPr/>
        </p:nvSpPr>
        <p:spPr>
          <a:xfrm>
            <a:off x="1799809" y="2364606"/>
            <a:ext cx="16332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Ориентация только на худ. выставки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1BFD45-4EAC-0B61-6ED4-C0E76449E9AB}"/>
              </a:ext>
            </a:extLst>
          </p:cNvPr>
          <p:cNvSpPr txBox="1"/>
          <p:nvPr/>
        </p:nvSpPr>
        <p:spPr>
          <a:xfrm>
            <a:off x="3118118" y="2153546"/>
            <a:ext cx="16043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Ориентация только на фотосессии и проведение мероприятий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70FA7F6-52F6-6B05-6049-F5527984DB05}"/>
              </a:ext>
            </a:extLst>
          </p:cNvPr>
          <p:cNvSpPr txBox="1"/>
          <p:nvPr/>
        </p:nvSpPr>
        <p:spPr>
          <a:xfrm>
            <a:off x="4469372" y="2371703"/>
            <a:ext cx="1633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Ориентация только на худ. выставки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BBFFF47-947E-6313-2C3E-5F78F5FA9E6E}"/>
              </a:ext>
            </a:extLst>
          </p:cNvPr>
          <p:cNvSpPr txBox="1"/>
          <p:nvPr/>
        </p:nvSpPr>
        <p:spPr>
          <a:xfrm>
            <a:off x="6033024" y="2364606"/>
            <a:ext cx="1269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Ориентация только на фотосессии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309DB4-AFC8-B989-49FA-D41AF5EC8E81}"/>
              </a:ext>
            </a:extLst>
          </p:cNvPr>
          <p:cNvSpPr txBox="1"/>
          <p:nvPr/>
        </p:nvSpPr>
        <p:spPr>
          <a:xfrm>
            <a:off x="7312963" y="2364606"/>
            <a:ext cx="14600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Ориентация на проведение мероприятий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95DAE4-15D2-0CB1-6342-AE7D9135345D}"/>
              </a:ext>
            </a:extLst>
          </p:cNvPr>
          <p:cNvSpPr txBox="1"/>
          <p:nvPr/>
        </p:nvSpPr>
        <p:spPr>
          <a:xfrm>
            <a:off x="516621" y="3812559"/>
            <a:ext cx="1661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Удалённое расположение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372338E-1B1F-511C-5A99-FC2DEC843CA4}"/>
              </a:ext>
            </a:extLst>
          </p:cNvPr>
          <p:cNvSpPr txBox="1"/>
          <p:nvPr/>
        </p:nvSpPr>
        <p:spPr>
          <a:xfrm>
            <a:off x="2059059" y="3701191"/>
            <a:ext cx="1111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Отсутствие точек питания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F2E568-097A-6D83-EE46-4DC55C3BE155}"/>
              </a:ext>
            </a:extLst>
          </p:cNvPr>
          <p:cNvSpPr txBox="1"/>
          <p:nvPr/>
        </p:nvSpPr>
        <p:spPr>
          <a:xfrm>
            <a:off x="5962503" y="3812559"/>
            <a:ext cx="141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Удалённое расположение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642A3D7-D52A-9299-DCED-F24FC6D83556}"/>
              </a:ext>
            </a:extLst>
          </p:cNvPr>
          <p:cNvSpPr txBox="1"/>
          <p:nvPr/>
        </p:nvSpPr>
        <p:spPr>
          <a:xfrm>
            <a:off x="8802240" y="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84179336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4"/>
          <p:cNvSpPr txBox="1">
            <a:spLocks noGrp="1"/>
          </p:cNvSpPr>
          <p:nvPr>
            <p:ph type="subTitle" idx="2"/>
          </p:nvPr>
        </p:nvSpPr>
        <p:spPr>
          <a:xfrm>
            <a:off x="3401601" y="2267092"/>
            <a:ext cx="2398800" cy="100919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Аренда помещений</a:t>
            </a:r>
            <a:endParaRPr sz="3200" b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0" name="Google Shape;530;p54"/>
          <p:cNvSpPr txBox="1">
            <a:spLocks noGrp="1"/>
          </p:cNvSpPr>
          <p:nvPr>
            <p:ph type="subTitle" idx="5"/>
          </p:nvPr>
        </p:nvSpPr>
        <p:spPr>
          <a:xfrm>
            <a:off x="552271" y="2267092"/>
            <a:ext cx="2720958" cy="100919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Собственный бизнес</a:t>
            </a:r>
            <a:endParaRPr sz="3200" b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2" name="Google Shape;532;p54"/>
          <p:cNvSpPr txBox="1">
            <a:spLocks noGrp="1"/>
          </p:cNvSpPr>
          <p:nvPr>
            <p:ph type="subTitle" idx="8"/>
          </p:nvPr>
        </p:nvSpPr>
        <p:spPr>
          <a:xfrm>
            <a:off x="5928773" y="2263260"/>
            <a:ext cx="2740663" cy="149689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Монетизация партнёрской сети</a:t>
            </a:r>
            <a:endParaRPr sz="3200" b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3" name="Google Shape;533;p54"/>
          <p:cNvSpPr txBox="1">
            <a:spLocks noGrp="1"/>
          </p:cNvSpPr>
          <p:nvPr>
            <p:ph type="title" idx="9"/>
          </p:nvPr>
        </p:nvSpPr>
        <p:spPr>
          <a:xfrm>
            <a:off x="442207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Системы монетизации</a:t>
            </a:r>
            <a:endParaRPr sz="3600" dirty="0">
              <a:latin typeface="Segoe UI Light" panose="020B0502040204020203" pitchFamily="34" charset="0"/>
              <a:cs typeface="Segoe UI Light" panose="020B0502040204020203" pitchFamily="34" charset="0"/>
              <a:sym typeface="Arial"/>
            </a:endParaRPr>
          </a:p>
        </p:txBody>
      </p:sp>
      <p:sp>
        <p:nvSpPr>
          <p:cNvPr id="534" name="Google Shape;534;p54"/>
          <p:cNvSpPr txBox="1">
            <a:spLocks noGrp="1"/>
          </p:cNvSpPr>
          <p:nvPr>
            <p:ph type="title" idx="3"/>
          </p:nvPr>
        </p:nvSpPr>
        <p:spPr>
          <a:xfrm>
            <a:off x="3800763" y="1190600"/>
            <a:ext cx="15426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dirty="0">
                <a:solidFill>
                  <a:srgbClr val="595959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 модель</a:t>
            </a:r>
            <a:endParaRPr dirty="0">
              <a:solidFill>
                <a:srgbClr val="59595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5" name="Google Shape;535;p54"/>
          <p:cNvSpPr txBox="1">
            <a:spLocks noGrp="1"/>
          </p:cNvSpPr>
          <p:nvPr>
            <p:ph type="title" idx="6"/>
          </p:nvPr>
        </p:nvSpPr>
        <p:spPr>
          <a:xfrm>
            <a:off x="6443750" y="1178928"/>
            <a:ext cx="15426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dirty="0">
                <a:solidFill>
                  <a:srgbClr val="595959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 модель</a:t>
            </a:r>
            <a:endParaRPr dirty="0">
              <a:solidFill>
                <a:srgbClr val="59595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6" name="Google Shape;536;p54"/>
          <p:cNvSpPr txBox="1">
            <a:spLocks noGrp="1"/>
          </p:cNvSpPr>
          <p:nvPr>
            <p:ph type="title"/>
          </p:nvPr>
        </p:nvSpPr>
        <p:spPr>
          <a:xfrm>
            <a:off x="1140550" y="1196060"/>
            <a:ext cx="15444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595959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1 модель</a:t>
            </a:r>
            <a:endParaRPr dirty="0">
              <a:solidFill>
                <a:srgbClr val="595959"/>
              </a:solidFill>
              <a:latin typeface="Segoe UI Light" panose="020B0502040204020203" pitchFamily="34" charset="0"/>
              <a:cs typeface="Segoe UI Light" panose="020B0502040204020203" pitchFamily="34" charset="0"/>
              <a:sym typeface="Arial"/>
            </a:endParaRPr>
          </a:p>
        </p:txBody>
      </p:sp>
      <p:sp>
        <p:nvSpPr>
          <p:cNvPr id="537" name="Google Shape;537;p54"/>
          <p:cNvSpPr/>
          <p:nvPr/>
        </p:nvSpPr>
        <p:spPr>
          <a:xfrm>
            <a:off x="788650" y="1723044"/>
            <a:ext cx="2248200" cy="402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54"/>
          <p:cNvSpPr/>
          <p:nvPr/>
        </p:nvSpPr>
        <p:spPr>
          <a:xfrm>
            <a:off x="6090950" y="1723044"/>
            <a:ext cx="558300" cy="402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54"/>
          <p:cNvSpPr/>
          <p:nvPr/>
        </p:nvSpPr>
        <p:spPr>
          <a:xfrm>
            <a:off x="3491301" y="1723044"/>
            <a:ext cx="2248200" cy="402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54"/>
          <p:cNvSpPr/>
          <p:nvPr/>
        </p:nvSpPr>
        <p:spPr>
          <a:xfrm>
            <a:off x="3491301" y="1723044"/>
            <a:ext cx="1109700" cy="402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54"/>
          <p:cNvSpPr/>
          <p:nvPr/>
        </p:nvSpPr>
        <p:spPr>
          <a:xfrm>
            <a:off x="6090950" y="1723044"/>
            <a:ext cx="2248200" cy="402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54"/>
          <p:cNvSpPr/>
          <p:nvPr/>
        </p:nvSpPr>
        <p:spPr>
          <a:xfrm>
            <a:off x="778580" y="1723044"/>
            <a:ext cx="1682700" cy="402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533890" y="3276288"/>
            <a:ext cx="2286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Аренда помещений</a:t>
            </a:r>
          </a:p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S=45 000 м²</a:t>
            </a:r>
          </a:p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1000 </a:t>
            </a:r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руб. </a:t>
            </a:r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за 1 м²</a:t>
            </a:r>
          </a:p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Итого доход: </a:t>
            </a:r>
          </a:p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45 000 000 </a:t>
            </a:r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руб./ мес. </a:t>
            </a:r>
            <a:endParaRPr lang="ru-RU" sz="1600" dirty="0">
              <a:solidFill>
                <a:schemeClr val="dk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  <a:p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40550" y="3276288"/>
            <a:ext cx="18084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Средний чек : </a:t>
            </a:r>
          </a:p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2000 </a:t>
            </a:r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руб. </a:t>
            </a:r>
            <a:endParaRPr lang="ru-RU" sz="1600" dirty="0">
              <a:solidFill>
                <a:schemeClr val="dk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Посетители: </a:t>
            </a:r>
          </a:p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10 000 чел/ день </a:t>
            </a:r>
          </a:p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Итого доход: </a:t>
            </a:r>
          </a:p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600 000 000 </a:t>
            </a:r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руб.   </a:t>
            </a:r>
            <a:endParaRPr lang="ru-RU" sz="1600" dirty="0">
              <a:solidFill>
                <a:schemeClr val="dk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30530" y="376015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10% от каждого потребителя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802240" y="4815171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13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6418" y="0"/>
            <a:ext cx="7704000" cy="572700"/>
          </a:xfrm>
        </p:spPr>
        <p:txBody>
          <a:bodyPr/>
          <a:lstStyle/>
          <a:p>
            <a:r>
              <a:rPr lang="ru-RU" sz="4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Инвестиции и окупаемость</a:t>
            </a:r>
            <a:endParaRPr lang="ru-RU" sz="4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9845" y="976746"/>
            <a:ext cx="49980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91919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Затраты на строительство: </a:t>
            </a:r>
          </a:p>
          <a:p>
            <a:pPr lvl="0"/>
            <a:r>
              <a:rPr lang="ru-RU" sz="1600" dirty="0" smtClean="0">
                <a:solidFill>
                  <a:srgbClr val="191919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S=45 </a:t>
            </a:r>
            <a:r>
              <a:rPr lang="ru-RU" sz="1600" dirty="0">
                <a:solidFill>
                  <a:srgbClr val="191919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000 </a:t>
            </a:r>
            <a:r>
              <a:rPr lang="ru-RU" sz="1600" dirty="0" smtClean="0">
                <a:solidFill>
                  <a:srgbClr val="191919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м²</a:t>
            </a:r>
            <a:endParaRPr lang="en-US" sz="1600" dirty="0" smtClean="0">
              <a:solidFill>
                <a:srgbClr val="191919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  <a:p>
            <a:r>
              <a:rPr lang="ru-RU" sz="1600" dirty="0" smtClean="0">
                <a:solidFill>
                  <a:srgbClr val="191919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Затраты на строительство 1 </a:t>
            </a:r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м²=100 000 руб.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Итого = 4 500 000 000 руб.</a:t>
            </a:r>
          </a:p>
          <a:p>
            <a:r>
              <a:rPr lang="ru-RU" sz="1600" b="1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Окупаемость: 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Доход=</a:t>
            </a:r>
            <a:r>
              <a:rPr lang="ru-RU" sz="16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600 000 000 руб.   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Ежемесячные расходы: 30% 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Срок окупаемости = инвестиции в проект/ чистую прибыль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Итого: 11 лет </a:t>
            </a:r>
          </a:p>
          <a:p>
            <a:endParaRPr lang="ru-RU" sz="1600" dirty="0" smtClean="0">
              <a:solidFill>
                <a:schemeClr val="dk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  <a:p>
            <a:r>
              <a:rPr lang="ru-RU" sz="1600" dirty="0" smtClean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 </a:t>
            </a:r>
            <a:endParaRPr lang="ru-RU" sz="1600" dirty="0">
              <a:solidFill>
                <a:schemeClr val="dk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  <a:p>
            <a:pPr lvl="0"/>
            <a:endParaRPr lang="en-US" sz="1600" dirty="0" smtClean="0">
              <a:solidFill>
                <a:srgbClr val="191919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  <a:p>
            <a:pPr lvl="0"/>
            <a:endParaRPr lang="ru-RU" sz="1600" dirty="0">
              <a:solidFill>
                <a:srgbClr val="191919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  <a:p>
            <a:endParaRPr lang="ru-RU" dirty="0">
              <a:solidFill>
                <a:schemeClr val="dk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43825"/>
          <a:stretch/>
        </p:blipFill>
        <p:spPr>
          <a:xfrm>
            <a:off x="-274188" y="3287287"/>
            <a:ext cx="9823302" cy="185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00025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57"/>
          <p:cNvSpPr txBox="1">
            <a:spLocks noGrp="1"/>
          </p:cNvSpPr>
          <p:nvPr>
            <p:ph type="title"/>
          </p:nvPr>
        </p:nvSpPr>
        <p:spPr>
          <a:xfrm>
            <a:off x="324091" y="-15989"/>
            <a:ext cx="4993094" cy="71347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Над проектом работали </a:t>
            </a:r>
            <a:endParaRPr sz="3600" dirty="0">
              <a:latin typeface="Segoe UI Light" panose="020B0502040204020203" pitchFamily="34" charset="0"/>
              <a:cs typeface="Segoe UI Light" panose="020B0502040204020203" pitchFamily="34" charset="0"/>
              <a:sym typeface="Arial"/>
            </a:endParaRPr>
          </a:p>
        </p:txBody>
      </p:sp>
      <p:grpSp>
        <p:nvGrpSpPr>
          <p:cNvPr id="572" name="Google Shape;572;p57"/>
          <p:cNvGrpSpPr/>
          <p:nvPr/>
        </p:nvGrpSpPr>
        <p:grpSpPr>
          <a:xfrm>
            <a:off x="426314" y="1396376"/>
            <a:ext cx="1506660" cy="2709461"/>
            <a:chOff x="5186401" y="494525"/>
            <a:chExt cx="1834973" cy="3724678"/>
          </a:xfrm>
        </p:grpSpPr>
        <p:sp>
          <p:nvSpPr>
            <p:cNvPr id="573" name="Google Shape;573;p57"/>
            <p:cNvSpPr/>
            <p:nvPr/>
          </p:nvSpPr>
          <p:spPr>
            <a:xfrm>
              <a:off x="5186401" y="494525"/>
              <a:ext cx="1834973" cy="3724678"/>
            </a:xfrm>
            <a:custGeom>
              <a:avLst/>
              <a:gdLst/>
              <a:ahLst/>
              <a:cxnLst/>
              <a:rect l="l" t="t" r="r" b="b"/>
              <a:pathLst>
                <a:path w="93205" h="189190" extrusionOk="0">
                  <a:moveTo>
                    <a:pt x="2870" y="0"/>
                  </a:moveTo>
                  <a:cubicBezTo>
                    <a:pt x="1280" y="0"/>
                    <a:pt x="0" y="1280"/>
                    <a:pt x="0" y="2914"/>
                  </a:cubicBezTo>
                  <a:lnTo>
                    <a:pt x="0" y="186320"/>
                  </a:lnTo>
                  <a:cubicBezTo>
                    <a:pt x="0" y="187909"/>
                    <a:pt x="1280" y="189190"/>
                    <a:pt x="2870" y="189190"/>
                  </a:cubicBezTo>
                  <a:lnTo>
                    <a:pt x="90334" y="189190"/>
                  </a:lnTo>
                  <a:cubicBezTo>
                    <a:pt x="91924" y="189190"/>
                    <a:pt x="93204" y="187909"/>
                    <a:pt x="93204" y="186320"/>
                  </a:cubicBezTo>
                  <a:lnTo>
                    <a:pt x="93204" y="2914"/>
                  </a:lnTo>
                  <a:cubicBezTo>
                    <a:pt x="93204" y="1280"/>
                    <a:pt x="91924" y="0"/>
                    <a:pt x="9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57"/>
            <p:cNvSpPr/>
            <p:nvPr/>
          </p:nvSpPr>
          <p:spPr>
            <a:xfrm>
              <a:off x="5890455" y="3969678"/>
              <a:ext cx="458108" cy="154724"/>
            </a:xfrm>
            <a:custGeom>
              <a:avLst/>
              <a:gdLst/>
              <a:ahLst/>
              <a:cxnLst/>
              <a:rect l="l" t="t" r="r" b="b"/>
              <a:pathLst>
                <a:path w="23269" h="7859" extrusionOk="0">
                  <a:moveTo>
                    <a:pt x="796" y="0"/>
                  </a:moveTo>
                  <a:cubicBezTo>
                    <a:pt x="354" y="0"/>
                    <a:pt x="1" y="353"/>
                    <a:pt x="1" y="751"/>
                  </a:cubicBezTo>
                  <a:lnTo>
                    <a:pt x="1" y="7064"/>
                  </a:lnTo>
                  <a:cubicBezTo>
                    <a:pt x="1" y="7506"/>
                    <a:pt x="354" y="7859"/>
                    <a:pt x="796" y="7859"/>
                  </a:cubicBezTo>
                  <a:lnTo>
                    <a:pt x="22474" y="7859"/>
                  </a:lnTo>
                  <a:cubicBezTo>
                    <a:pt x="22916" y="7859"/>
                    <a:pt x="23269" y="7506"/>
                    <a:pt x="23269" y="7064"/>
                  </a:cubicBezTo>
                  <a:lnTo>
                    <a:pt x="23269" y="751"/>
                  </a:lnTo>
                  <a:cubicBezTo>
                    <a:pt x="23269" y="353"/>
                    <a:pt x="22916" y="0"/>
                    <a:pt x="224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059" y="1392882"/>
            <a:ext cx="1511939" cy="27129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083" y="1392882"/>
            <a:ext cx="1511939" cy="27129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107" y="1392881"/>
            <a:ext cx="1511939" cy="27129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" y="1648695"/>
            <a:ext cx="1326316" cy="17684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b="16071"/>
          <a:stretch/>
        </p:blipFill>
        <p:spPr>
          <a:xfrm>
            <a:off x="6783918" y="1648695"/>
            <a:ext cx="1326316" cy="17684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12313" r="11419"/>
          <a:stretch/>
        </p:blipFill>
        <p:spPr>
          <a:xfrm>
            <a:off x="4682683" y="1648695"/>
            <a:ext cx="1348740" cy="17684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9105" y="1648695"/>
            <a:ext cx="1335848" cy="178113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26314" y="415137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Колесникова Диана </a:t>
            </a:r>
            <a:b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</a:br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Руководитель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11059" y="4151379"/>
            <a:ext cx="1631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Величко Кристина</a:t>
            </a:r>
            <a:b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</a:br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Анкетёр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01083" y="4130816"/>
            <a:ext cx="2233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200" dirty="0" err="1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Тетюкова</a:t>
            </a:r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 Екатерина</a:t>
            </a:r>
            <a:b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</a:br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Копирайтер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91107" y="4151379"/>
            <a:ext cx="2071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Короткая Ангелина </a:t>
            </a:r>
            <a:b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</a:br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Дизайнер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63" y="32969"/>
            <a:ext cx="3433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14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4900" y="1249680"/>
            <a:ext cx="73380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Давайте развивать туризм в Краснодаре </a:t>
            </a:r>
          </a:p>
          <a:p>
            <a:pPr algn="ctr"/>
            <a:r>
              <a:rPr lang="ru-RU" sz="48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вместе!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104" y="3558004"/>
            <a:ext cx="1383912" cy="137171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802240" y="0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15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12447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3" name="Google Shape;1233;p71"/>
          <p:cNvGrpSpPr/>
          <p:nvPr/>
        </p:nvGrpSpPr>
        <p:grpSpPr>
          <a:xfrm>
            <a:off x="5242025" y="-27600"/>
            <a:ext cx="1950900" cy="5198700"/>
            <a:chOff x="5242025" y="-27600"/>
            <a:chExt cx="1950900" cy="5198700"/>
          </a:xfrm>
        </p:grpSpPr>
        <p:cxnSp>
          <p:nvCxnSpPr>
            <p:cNvPr id="1234" name="Google Shape;1234;p71"/>
            <p:cNvCxnSpPr/>
            <p:nvPr/>
          </p:nvCxnSpPr>
          <p:spPr>
            <a:xfrm>
              <a:off x="5242025" y="-27600"/>
              <a:ext cx="0" cy="519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5" name="Google Shape;1235;p71"/>
            <p:cNvCxnSpPr/>
            <p:nvPr/>
          </p:nvCxnSpPr>
          <p:spPr>
            <a:xfrm>
              <a:off x="7192925" y="-27600"/>
              <a:ext cx="0" cy="519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36" name="Google Shape;1236;p71"/>
          <p:cNvSpPr txBox="1">
            <a:spLocks noGrp="1"/>
          </p:cNvSpPr>
          <p:nvPr>
            <p:ph type="title"/>
          </p:nvPr>
        </p:nvSpPr>
        <p:spPr>
          <a:xfrm>
            <a:off x="786072" y="1709100"/>
            <a:ext cx="4448100" cy="12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Segoe UI Light" panose="020B0502040204020203" pitchFamily="34" charset="0"/>
                <a:cs typeface="Segoe UI Light" panose="020B0502040204020203" pitchFamily="34" charset="0"/>
              </a:rPr>
              <a:t>Спасибо за внимание!</a:t>
            </a:r>
            <a:endParaRPr sz="4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2387" r="9841"/>
          <a:stretch/>
        </p:blipFill>
        <p:spPr>
          <a:xfrm>
            <a:off x="5241975" y="1712910"/>
            <a:ext cx="1950371" cy="34305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9652" t="-222" r="33377" b="222"/>
          <a:stretch/>
        </p:blipFill>
        <p:spPr>
          <a:xfrm>
            <a:off x="7188419" y="539070"/>
            <a:ext cx="1958175" cy="34398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86072" y="2934600"/>
            <a:ext cx="4191000" cy="1363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КОНТАКТЫ</a:t>
            </a:r>
            <a:endParaRPr lang="ru-RU" sz="1800" dirty="0">
              <a:solidFill>
                <a:schemeClr val="dk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8 928 936 09 87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  <a:sym typeface="Poppins"/>
              </a:rPr>
              <a:t>dkolesnikova67@gmai.com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4835723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16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63"/>
          <p:cNvSpPr txBox="1">
            <a:spLocks noGrp="1"/>
          </p:cNvSpPr>
          <p:nvPr>
            <p:ph type="title"/>
          </p:nvPr>
        </p:nvSpPr>
        <p:spPr>
          <a:xfrm>
            <a:off x="201038" y="112458"/>
            <a:ext cx="399288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Ближайшие точки функциональных зон </a:t>
            </a:r>
            <a:endParaRPr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6680" y="1930124"/>
            <a:ext cx="3059520" cy="30469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Зелёные зоны: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Сад Бавария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Сквер Дружбы народов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Казачья площадь </a:t>
            </a:r>
          </a:p>
          <a:p>
            <a:r>
              <a:rPr lang="ru-RU" sz="12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Соборы: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Свято Екатерининский собор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Войсковой собор Александра Невского </a:t>
            </a:r>
          </a:p>
          <a:p>
            <a:r>
              <a:rPr lang="ru-RU" sz="12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Учебные заведения</a:t>
            </a:r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: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Монтажный техникум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Краснодарский государственный институт культуры, консерватория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Краснодарский краевой выставочный зал изобразительных искусств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Детская художественная школа имени В. А. </a:t>
            </a:r>
            <a:r>
              <a:rPr lang="ru-RU" sz="1200" dirty="0" err="1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Пташинского</a:t>
            </a:r>
            <a:endParaRPr lang="ru-RU" sz="1200" dirty="0">
              <a:solidFill>
                <a:schemeClr val="dk1"/>
              </a:solidFill>
              <a:latin typeface="Segoe UI Light" panose="020B0502040204020203" pitchFamily="34" charset="0"/>
              <a:ea typeface="Poppins"/>
              <a:cs typeface="Segoe UI Light" panose="020B0502040204020203" pitchFamily="34" charset="0"/>
            </a:endParaRPr>
          </a:p>
          <a:p>
            <a:endParaRPr lang="ru-RU" sz="1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193918" y="591296"/>
            <a:ext cx="3921382" cy="267765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Театры: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Молодежный театр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Премьера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Театр Кукол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Концертный зал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Казачий хор</a:t>
            </a:r>
          </a:p>
          <a:p>
            <a:r>
              <a:rPr lang="ru-RU" sz="12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Отели: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Hilton garden inn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Hampton by Hilton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Престиж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Иностранец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Москва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Суворов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Марриотт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198786" y="3461440"/>
            <a:ext cx="3697650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Архитектурные памятники: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Пожарная часть номер 1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Городские часы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Краевой художественный музей им Ф.А. Коваленко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Арбитражный суд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Краевое Заксобрание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Научная библиотека имени А.С. Пушкина </a:t>
            </a:r>
          </a:p>
          <a:p>
            <a:r>
              <a:rPr lang="ru-RU" sz="1200" dirty="0">
                <a:solidFill>
                  <a:schemeClr val="dk1"/>
                </a:solidFill>
                <a:latin typeface="Segoe UI Light" panose="020B0502040204020203" pitchFamily="34" charset="0"/>
                <a:ea typeface="Poppins"/>
                <a:cs typeface="Segoe UI Light" panose="020B0502040204020203" pitchFamily="34" charset="0"/>
              </a:rPr>
              <a:t>Памятник Екатерине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97EE58-D20C-B15B-8539-98735FA29FD8}"/>
              </a:ext>
            </a:extLst>
          </p:cNvPr>
          <p:cNvSpPr txBox="1"/>
          <p:nvPr/>
        </p:nvSpPr>
        <p:spPr>
          <a:xfrm>
            <a:off x="0" y="4823223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17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Learn more about World Architecture Day! by Slidesgo">
  <a:themeElements>
    <a:clrScheme name="Simple Light">
      <a:dk1>
        <a:srgbClr val="191919"/>
      </a:dk1>
      <a:lt1>
        <a:srgbClr val="FFFFFF"/>
      </a:lt1>
      <a:dk2>
        <a:srgbClr val="595959"/>
      </a:dk2>
      <a:lt2>
        <a:srgbClr val="EEEEEE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492</Words>
  <Application>Microsoft Office PowerPoint</Application>
  <PresentationFormat>Экран (16:9)</PresentationFormat>
  <Paragraphs>148</Paragraphs>
  <Slides>18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Gilroy-Light</vt:lpstr>
      <vt:lpstr>Poppins</vt:lpstr>
      <vt:lpstr>Segoe UI Light</vt:lpstr>
      <vt:lpstr>Arial</vt:lpstr>
      <vt:lpstr>Baskerville Old Face</vt:lpstr>
      <vt:lpstr>Gilroy-ExtraBold</vt:lpstr>
      <vt:lpstr>Learn more about World Architecture Day! by Slidesgo</vt:lpstr>
      <vt:lpstr>Культурное пространство Факел</vt:lpstr>
      <vt:lpstr>Задача от партнёра </vt:lpstr>
      <vt:lpstr>Проблема</vt:lpstr>
      <vt:lpstr>Создание мультиформатного пространства </vt:lpstr>
      <vt:lpstr>Кадастровый номер: 23:43:0305036:1 Тип: Земельный участок Площадь:17004.00м² Земельный участок по адресу: край Краснодарский, г.  Краснодар, Центральный внутригородской округ, ул. Мира, 58 Категория и виды разрешённого использования:          Земли населенных пунктов          Для размещения производственных зданий         Для эксплуатации зданий и сооружений предприятия по производству пива </vt:lpstr>
      <vt:lpstr>Окно в  «Культурный Краснодар»</vt:lpstr>
      <vt:lpstr>Презентация PowerPoint</vt:lpstr>
      <vt:lpstr>Презентация PowerPoint</vt:lpstr>
      <vt:lpstr>Презентация PowerPoint</vt:lpstr>
      <vt:lpstr>Целевая аудитория </vt:lpstr>
      <vt:lpstr>Презентация PowerPoint</vt:lpstr>
      <vt:lpstr>Анализ конкурентной среды</vt:lpstr>
      <vt:lpstr>Системы монетизации</vt:lpstr>
      <vt:lpstr>Инвестиции и окупаемость</vt:lpstr>
      <vt:lpstr>Над проектом работали </vt:lpstr>
      <vt:lpstr>Презентация PowerPoint</vt:lpstr>
      <vt:lpstr>Спасибо за внимание!</vt:lpstr>
      <vt:lpstr>Ближайшие точки функциональных зон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Культурное пространство Факел</dc:title>
  <dc:creator>Динька</dc:creator>
  <cp:lastModifiedBy>Пользователь Windows</cp:lastModifiedBy>
  <cp:revision>28</cp:revision>
  <dcterms:modified xsi:type="dcterms:W3CDTF">2024-12-09T17:34:54Z</dcterms:modified>
</cp:coreProperties>
</file>