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jRc8RQFJc32bx+CsLC8EeuaZfA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3278B2-7627-4B56-BEA0-1C8911929EA2}">
  <a:tblStyle styleId="{193278B2-7627-4B56-BEA0-1C8911929EA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ЭКО-ХРОНО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ЭКО-ХРОНО - энергия будущего, забота о нашей  планете!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7200" y="1816430"/>
            <a:ext cx="61533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836"/>
              <a:buNone/>
            </a:pPr>
            <a:r>
              <a:rPr lang="ru" sz="1185"/>
              <a:t>Актуальность заключается в  отказе от использования невозобновляемых природных ресурсов и сокращении урона наносимого экологии. </a:t>
            </a:r>
            <a:r>
              <a:rPr lang="ru" sz="1185"/>
              <a:t>Наш проект решает проблему по утилизации отходов отрасли животноводства. Также проект направлен на сокращение затрат на энергоресурсы, и удобрения для отрасли растениеводства на предприятии.</a:t>
            </a:r>
            <a:endParaRPr sz="1185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2500" y="3192800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Целевая аудитория нашего проекта - сельскохозяйственные предприятия животноводческого направления. Сегментом проекта является сельское хозяйство.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56818" y="2568881"/>
            <a:ext cx="6568200" cy="15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rgbClr val="132C40"/>
                </a:solidFill>
              </a:rPr>
              <a:t>Утилизация отходов отрасли животноводства. Сокращение затрат на энергоресурсы и удобрения, а также отказ от использования </a:t>
            </a:r>
            <a:r>
              <a:rPr lang="ru" sz="1400">
                <a:solidFill>
                  <a:srgbClr val="132C40"/>
                </a:solidFill>
              </a:rPr>
              <a:t>невозобновляемых</a:t>
            </a:r>
            <a:r>
              <a:rPr lang="ru" sz="1400">
                <a:solidFill>
                  <a:srgbClr val="132C40"/>
                </a:solidFill>
              </a:rPr>
              <a:t>  природных ресурсов.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243442" y="76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108700" y="702848"/>
            <a:ext cx="7993200" cy="11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-"/>
            </a:pPr>
            <a:r>
              <a:rPr lang="ru" sz="1100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 sz="11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В основе решения проблем лежит технология переработки отходов отрасли животноводства в биогаз. В качестве отправной точки стартапа выступают теоретические знания и опыт практического применения полученных знаний.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00" y="1703700"/>
            <a:ext cx="8326501" cy="22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808057" y="2355650"/>
            <a:ext cx="51189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Эко-хроно. Наш проект направлен на сельскохозяйственные предприятия животноводческого направления. Стартап решает проблемы использования природных ресурсов, а также позволяет повысить доход предприятия.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88944" y="2340288"/>
            <a:ext cx="69366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Конкурентов на рынке в Омской области на данный момент нет. Так как мы первые на данном рынке в Омской области, то первостепенной задачей в плане продвижения нашего рынка будет активная маркетинговая кампания. Одним из возможных пиар ходов будет выставка АгроОмск.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597450" y="2120229"/>
            <a:ext cx="6828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планируем получать доход от установки биогазовых комплексов с учётом индивидуального подхода к заказчику.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 txBox="1"/>
          <p:nvPr>
            <p:ph idx="1" type="body"/>
          </p:nvPr>
        </p:nvSpPr>
        <p:spPr>
          <a:xfrm>
            <a:off x="456818" y="2340281"/>
            <a:ext cx="79932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 данным момент мы располагаем теоретическими знаниями и практическим опытом в сфере использования биогазовых установок. Также у нас уже имеется корпоративный заказ на установку биогазового оборудования.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{193278B2-7627-4B56-BEA0-1C8911929EA2}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Мальцев Максим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Пузанов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Додонова Екатерина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5" name="Google Shape;24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1" name="Google Shape;25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392" y="2415913"/>
            <a:ext cx="6286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456835" y="233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{193278B2-7627-4B56-BEA0-1C8911929EA2}</a:tableStyleId>
              </a:tblPr>
              <a:tblGrid>
                <a:gridCol w="3341400"/>
                <a:gridCol w="1679950"/>
                <a:gridCol w="2510675"/>
              </a:tblGrid>
              <a:tr h="48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Окончательное оформление проекта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Пушкин Сергей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 Расчет экономического эффекта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Маринина Рената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Оценка окупаемости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Полонская Лиана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Анализ поставщиков оборудования 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Колмогорова Алиса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01725" y="187240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Мальцев Максим Олегович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+79043251524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