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85" r:id="rId4"/>
  </p:sldMasterIdLst>
  <p:notesMasterIdLst>
    <p:notesMasterId r:id="rId16"/>
  </p:notesMasterIdLst>
  <p:sldIdLst>
    <p:sldId id="257" r:id="rId5"/>
    <p:sldId id="258" r:id="rId6"/>
    <p:sldId id="266" r:id="rId7"/>
    <p:sldId id="259" r:id="rId8"/>
    <p:sldId id="260" r:id="rId9"/>
    <p:sldId id="261" r:id="rId10"/>
    <p:sldId id="262" r:id="rId11"/>
    <p:sldId id="267" r:id="rId12"/>
    <p:sldId id="263" r:id="rId13"/>
    <p:sldId id="264" r:id="rId14"/>
    <p:sldId id="265" r:id="rId15"/>
  </p:sldIdLst>
  <p:sldSz cx="9144000" cy="5143500" type="screen16x9"/>
  <p:notesSz cx="6858000" cy="9144000"/>
  <p:embeddedFontLst>
    <p:embeddedFont>
      <p:font typeface="Garamond" panose="02020404030301010803" pitchFamily="18" charset="0"/>
      <p:regular r:id="rId17"/>
      <p:bold r:id="rId18"/>
      <p:italic r:id="rId19"/>
    </p:embeddedFont>
    <p:embeddedFont>
      <p:font typeface="Georgia Pro" panose="02040502050405020303" pitchFamily="18" charset="0"/>
      <p:regular r:id="rId20"/>
      <p:bold r:id="rId21"/>
      <p:italic r:id="rId22"/>
      <p:boldItalic r:id="rId23"/>
    </p:embeddedFont>
    <p:embeddedFont>
      <p:font typeface="Nunito" pitchFamily="2" charset="-52"/>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38C"/>
    <a:srgbClr val="6B34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0EF03B-AEAD-45AC-7573-AFAED0A624E5}" v="252" dt="2025-04-17T13:32:49.240"/>
    <p1510:client id="{925CED98-602C-47F6-D099-28EA179C64BC}" v="182" dt="2025-04-17T07:13:48.550"/>
    <p1510:client id="{DEF7306E-5B34-3062-7978-FBB9C97AA466}" v="2328" dt="2025-04-15T19:55:31.260"/>
    <p1510:client id="{E438AE6F-7E90-F1AB-5511-68177D6D1964}" v="606" dt="2025-04-17T12:50:22.758"/>
    <p1510:client id="{FA9402E5-950C-BD23-BC80-6DF80CBD24C9}" v="290" dt="2025-04-17T18:20:23.2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649" autoAdjust="0"/>
  </p:normalViewPr>
  <p:slideViewPr>
    <p:cSldViewPr snapToGrid="0">
      <p:cViewPr varScale="1">
        <p:scale>
          <a:sx n="92" d="100"/>
          <a:sy n="92" d="100"/>
        </p:scale>
        <p:origin x="1186"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F283DB-395C-466B-871F-A7F16CFB7207}" type="doc">
      <dgm:prSet loTypeId="urn:microsoft.com/office/officeart/2005/8/layout/cycle6" loCatId="cycle" qsTypeId="urn:microsoft.com/office/officeart/2005/8/quickstyle/simple5" qsCatId="simple" csTypeId="urn:microsoft.com/office/officeart/2005/8/colors/colorful2" csCatId="colorful" phldr="1"/>
      <dgm:spPr/>
      <dgm:t>
        <a:bodyPr/>
        <a:lstStyle/>
        <a:p>
          <a:endParaRPr lang="en-US"/>
        </a:p>
      </dgm:t>
    </dgm:pt>
    <dgm:pt modelId="{863CD003-E2D1-49A3-AD12-E663AD81409E}">
      <dgm:prSet custT="1"/>
      <dgm:spPr/>
      <dgm:t>
        <a:bodyPr/>
        <a:lstStyle/>
        <a:p>
          <a:r>
            <a:rPr lang="ru-RU" sz="1400" b="0" i="0" dirty="0">
              <a:solidFill>
                <a:schemeClr val="bg1"/>
              </a:solidFill>
            </a:rPr>
            <a:t>Государство</a:t>
          </a:r>
          <a:endParaRPr lang="en-US" sz="1400" dirty="0">
            <a:solidFill>
              <a:schemeClr val="bg1"/>
            </a:solidFill>
          </a:endParaRPr>
        </a:p>
      </dgm:t>
    </dgm:pt>
    <dgm:pt modelId="{E0B2E63A-CF7E-40C8-AFAA-1781196A5552}" type="parTrans" cxnId="{16F3109D-1A7C-4059-906D-0A865EF6CDF1}">
      <dgm:prSet/>
      <dgm:spPr/>
      <dgm:t>
        <a:bodyPr/>
        <a:lstStyle/>
        <a:p>
          <a:endParaRPr lang="en-US" sz="1400"/>
        </a:p>
      </dgm:t>
    </dgm:pt>
    <dgm:pt modelId="{2E7BD14D-040A-44E1-A468-EF270609D12A}" type="sibTrans" cxnId="{16F3109D-1A7C-4059-906D-0A865EF6CDF1}">
      <dgm:prSet/>
      <dgm:spPr/>
      <dgm:t>
        <a:bodyPr/>
        <a:lstStyle/>
        <a:p>
          <a:endParaRPr lang="en-US" sz="1400"/>
        </a:p>
      </dgm:t>
    </dgm:pt>
    <dgm:pt modelId="{DA546AA1-A14A-46FF-82A7-190D79D3A2D4}">
      <dgm:prSet custT="1"/>
      <dgm:spPr/>
      <dgm:t>
        <a:bodyPr/>
        <a:lstStyle/>
        <a:p>
          <a:r>
            <a:rPr lang="ru-RU" sz="1100" b="0" i="0" dirty="0">
              <a:solidFill>
                <a:schemeClr val="bg1"/>
              </a:solidFill>
            </a:rPr>
            <a:t>министерство просвещения </a:t>
          </a:r>
          <a:r>
            <a:rPr lang="en-US" sz="1100" b="0" i="0" dirty="0">
              <a:solidFill>
                <a:schemeClr val="bg1"/>
              </a:solidFill>
            </a:rPr>
            <a:t>​</a:t>
          </a:r>
          <a:endParaRPr lang="en-US" sz="1100" dirty="0">
            <a:solidFill>
              <a:schemeClr val="bg1"/>
            </a:solidFill>
          </a:endParaRPr>
        </a:p>
      </dgm:t>
    </dgm:pt>
    <dgm:pt modelId="{94D7D850-1E4A-44B6-B5D2-D1763C8DE111}" type="parTrans" cxnId="{82458E7B-1062-4587-B2BE-5D917B716330}">
      <dgm:prSet/>
      <dgm:spPr/>
      <dgm:t>
        <a:bodyPr/>
        <a:lstStyle/>
        <a:p>
          <a:endParaRPr lang="en-US" sz="1400"/>
        </a:p>
      </dgm:t>
    </dgm:pt>
    <dgm:pt modelId="{ED9C79AF-9515-4F51-BC76-2EC192257054}" type="sibTrans" cxnId="{82458E7B-1062-4587-B2BE-5D917B716330}">
      <dgm:prSet/>
      <dgm:spPr/>
      <dgm:t>
        <a:bodyPr/>
        <a:lstStyle/>
        <a:p>
          <a:endParaRPr lang="en-US" sz="1400"/>
        </a:p>
      </dgm:t>
    </dgm:pt>
    <dgm:pt modelId="{CAA2A212-8353-46F4-AB44-A126959912FE}">
      <dgm:prSet custT="1"/>
      <dgm:spPr/>
      <dgm:t>
        <a:bodyPr/>
        <a:lstStyle/>
        <a:p>
          <a:r>
            <a:rPr lang="ru-RU" sz="1400" b="0" i="0" dirty="0">
              <a:solidFill>
                <a:schemeClr val="bg1"/>
              </a:solidFill>
            </a:rPr>
            <a:t>Авторы</a:t>
          </a:r>
          <a:r>
            <a:rPr lang="en-US" sz="1400" b="0" i="0" dirty="0">
              <a:solidFill>
                <a:schemeClr val="bg1"/>
              </a:solidFill>
            </a:rPr>
            <a:t>​</a:t>
          </a:r>
          <a:endParaRPr lang="en-US" sz="1400" dirty="0">
            <a:solidFill>
              <a:schemeClr val="bg1"/>
            </a:solidFill>
          </a:endParaRPr>
        </a:p>
      </dgm:t>
    </dgm:pt>
    <dgm:pt modelId="{1D8FAFA4-04DB-4165-A978-E56C302AEACE}" type="parTrans" cxnId="{E39686FC-23FA-4134-9328-F1E56FF7C4E6}">
      <dgm:prSet/>
      <dgm:spPr/>
      <dgm:t>
        <a:bodyPr/>
        <a:lstStyle/>
        <a:p>
          <a:endParaRPr lang="en-US" sz="1400"/>
        </a:p>
      </dgm:t>
    </dgm:pt>
    <dgm:pt modelId="{75C7C355-87AF-496D-BC8C-D42A31C348D9}" type="sibTrans" cxnId="{E39686FC-23FA-4134-9328-F1E56FF7C4E6}">
      <dgm:prSet/>
      <dgm:spPr/>
      <dgm:t>
        <a:bodyPr/>
        <a:lstStyle/>
        <a:p>
          <a:endParaRPr lang="en-US" sz="1400"/>
        </a:p>
      </dgm:t>
    </dgm:pt>
    <dgm:pt modelId="{80B65A0E-422B-4690-8E8D-FBE7D8BA5A71}">
      <dgm:prSet custT="1"/>
      <dgm:spPr/>
      <dgm:t>
        <a:bodyPr/>
        <a:lstStyle/>
        <a:p>
          <a:r>
            <a:rPr lang="ru-RU" sz="1400" b="0" i="0" dirty="0">
              <a:solidFill>
                <a:schemeClr val="bg1"/>
              </a:solidFill>
            </a:rPr>
            <a:t>Школы </a:t>
          </a:r>
          <a:r>
            <a:rPr lang="en-US" sz="1400" b="0" i="0" dirty="0">
              <a:solidFill>
                <a:schemeClr val="bg1"/>
              </a:solidFill>
            </a:rPr>
            <a:t>​</a:t>
          </a:r>
          <a:endParaRPr lang="en-US" sz="1400" dirty="0">
            <a:solidFill>
              <a:schemeClr val="bg1"/>
            </a:solidFill>
          </a:endParaRPr>
        </a:p>
      </dgm:t>
    </dgm:pt>
    <dgm:pt modelId="{53572864-B8D6-463D-832E-AEA3AEFB636C}" type="parTrans" cxnId="{FE2F8E20-50F9-4A68-84C0-9AE7C5C08AA7}">
      <dgm:prSet/>
      <dgm:spPr/>
      <dgm:t>
        <a:bodyPr/>
        <a:lstStyle/>
        <a:p>
          <a:endParaRPr lang="en-US" sz="1400"/>
        </a:p>
      </dgm:t>
    </dgm:pt>
    <dgm:pt modelId="{1AA44A1C-F3E5-42D7-8E8D-CF5292A7C702}" type="sibTrans" cxnId="{FE2F8E20-50F9-4A68-84C0-9AE7C5C08AA7}">
      <dgm:prSet/>
      <dgm:spPr/>
      <dgm:t>
        <a:bodyPr/>
        <a:lstStyle/>
        <a:p>
          <a:endParaRPr lang="en-US" sz="1400"/>
        </a:p>
      </dgm:t>
    </dgm:pt>
    <dgm:pt modelId="{DB7765D7-19A7-430A-95C5-3BB0B858C49D}">
      <dgm:prSet custT="1"/>
      <dgm:spPr/>
      <dgm:t>
        <a:bodyPr/>
        <a:lstStyle/>
        <a:p>
          <a:r>
            <a:rPr lang="ru-RU" sz="1400" b="0" i="0" dirty="0">
              <a:solidFill>
                <a:schemeClr val="bg1"/>
              </a:solidFill>
            </a:rPr>
            <a:t>Родители</a:t>
          </a:r>
          <a:r>
            <a:rPr lang="en-US" sz="1400" b="0" i="0" dirty="0">
              <a:solidFill>
                <a:schemeClr val="bg1"/>
              </a:solidFill>
            </a:rPr>
            <a:t>​</a:t>
          </a:r>
          <a:endParaRPr lang="en-US" sz="1400" dirty="0">
            <a:solidFill>
              <a:schemeClr val="bg1"/>
            </a:solidFill>
          </a:endParaRPr>
        </a:p>
      </dgm:t>
    </dgm:pt>
    <dgm:pt modelId="{BE75C9AD-BA32-429B-A9CA-60ED5B77094E}" type="parTrans" cxnId="{845E0A53-BA40-4DFC-A0F8-A7DB509DBCAE}">
      <dgm:prSet/>
      <dgm:spPr/>
      <dgm:t>
        <a:bodyPr/>
        <a:lstStyle/>
        <a:p>
          <a:endParaRPr lang="en-US" sz="1400"/>
        </a:p>
      </dgm:t>
    </dgm:pt>
    <dgm:pt modelId="{86A6D54F-433E-456B-A4AF-248F8AA19F79}" type="sibTrans" cxnId="{845E0A53-BA40-4DFC-A0F8-A7DB509DBCAE}">
      <dgm:prSet/>
      <dgm:spPr/>
      <dgm:t>
        <a:bodyPr/>
        <a:lstStyle/>
        <a:p>
          <a:endParaRPr lang="en-US" sz="1400"/>
        </a:p>
      </dgm:t>
    </dgm:pt>
    <dgm:pt modelId="{6E0846DD-8842-452B-B1A5-416420EECBF4}">
      <dgm:prSet custT="1"/>
      <dgm:spPr/>
      <dgm:t>
        <a:bodyPr/>
        <a:lstStyle/>
        <a:p>
          <a:r>
            <a:rPr lang="ru-RU" sz="1400" b="0" i="0" dirty="0">
              <a:solidFill>
                <a:schemeClr val="bg1"/>
              </a:solidFill>
            </a:rPr>
            <a:t>Дети</a:t>
          </a:r>
          <a:endParaRPr lang="en-US" sz="1400" dirty="0">
            <a:solidFill>
              <a:schemeClr val="bg1"/>
            </a:solidFill>
          </a:endParaRPr>
        </a:p>
      </dgm:t>
    </dgm:pt>
    <dgm:pt modelId="{D70C9386-65DD-4E7C-952C-8DBADF23818A}" type="parTrans" cxnId="{3C7AEE99-BC1F-492B-BE7A-D568727F9980}">
      <dgm:prSet/>
      <dgm:spPr/>
      <dgm:t>
        <a:bodyPr/>
        <a:lstStyle/>
        <a:p>
          <a:endParaRPr lang="en-US" sz="1400"/>
        </a:p>
      </dgm:t>
    </dgm:pt>
    <dgm:pt modelId="{D4AC5A05-A9AC-4B54-9DA5-81EF9AB7C3B8}" type="sibTrans" cxnId="{3C7AEE99-BC1F-492B-BE7A-D568727F9980}">
      <dgm:prSet/>
      <dgm:spPr/>
      <dgm:t>
        <a:bodyPr/>
        <a:lstStyle/>
        <a:p>
          <a:endParaRPr lang="en-US" sz="1400"/>
        </a:p>
      </dgm:t>
    </dgm:pt>
    <dgm:pt modelId="{5F0B96AC-40AF-40AF-9E17-C76675682E88}" type="pres">
      <dgm:prSet presAssocID="{DDF283DB-395C-466B-871F-A7F16CFB7207}" presName="cycle" presStyleCnt="0">
        <dgm:presLayoutVars>
          <dgm:dir/>
          <dgm:resizeHandles val="exact"/>
        </dgm:presLayoutVars>
      </dgm:prSet>
      <dgm:spPr/>
    </dgm:pt>
    <dgm:pt modelId="{044DA251-655D-4790-9087-98385E6A99A4}" type="pres">
      <dgm:prSet presAssocID="{863CD003-E2D1-49A3-AD12-E663AD81409E}" presName="node" presStyleLbl="node1" presStyleIdx="0" presStyleCnt="6" custScaleX="112042">
        <dgm:presLayoutVars>
          <dgm:bulletEnabled val="1"/>
        </dgm:presLayoutVars>
      </dgm:prSet>
      <dgm:spPr/>
    </dgm:pt>
    <dgm:pt modelId="{2FAB15D9-AC58-445C-BAC8-5354424E54AE}" type="pres">
      <dgm:prSet presAssocID="{863CD003-E2D1-49A3-AD12-E663AD81409E}" presName="spNode" presStyleCnt="0"/>
      <dgm:spPr/>
    </dgm:pt>
    <dgm:pt modelId="{CE385269-496B-43E9-8A6B-3F3A8E129DDE}" type="pres">
      <dgm:prSet presAssocID="{2E7BD14D-040A-44E1-A468-EF270609D12A}" presName="sibTrans" presStyleLbl="sibTrans1D1" presStyleIdx="0" presStyleCnt="6"/>
      <dgm:spPr/>
    </dgm:pt>
    <dgm:pt modelId="{DD347CE2-D4CB-4120-BE42-D59597EC4F81}" type="pres">
      <dgm:prSet presAssocID="{DA546AA1-A14A-46FF-82A7-190D79D3A2D4}" presName="node" presStyleLbl="node1" presStyleIdx="1" presStyleCnt="6" custScaleX="119238" custRadScaleRad="98623" custRadScaleInc="28907">
        <dgm:presLayoutVars>
          <dgm:bulletEnabled val="1"/>
        </dgm:presLayoutVars>
      </dgm:prSet>
      <dgm:spPr/>
    </dgm:pt>
    <dgm:pt modelId="{2DAA49FF-BA9B-49FE-AC93-6DB26D972956}" type="pres">
      <dgm:prSet presAssocID="{DA546AA1-A14A-46FF-82A7-190D79D3A2D4}" presName="spNode" presStyleCnt="0"/>
      <dgm:spPr/>
    </dgm:pt>
    <dgm:pt modelId="{80F70BC5-C3D3-4585-A2A5-5A59096D9DCE}" type="pres">
      <dgm:prSet presAssocID="{ED9C79AF-9515-4F51-BC76-2EC192257054}" presName="sibTrans" presStyleLbl="sibTrans1D1" presStyleIdx="1" presStyleCnt="6"/>
      <dgm:spPr/>
    </dgm:pt>
    <dgm:pt modelId="{4523146B-B03E-4F59-9735-2BC2D0F95DB8}" type="pres">
      <dgm:prSet presAssocID="{CAA2A212-8353-46F4-AB44-A126959912FE}" presName="node" presStyleLbl="node1" presStyleIdx="2" presStyleCnt="6" custRadScaleRad="99110" custRadScaleInc="-32555">
        <dgm:presLayoutVars>
          <dgm:bulletEnabled val="1"/>
        </dgm:presLayoutVars>
      </dgm:prSet>
      <dgm:spPr/>
    </dgm:pt>
    <dgm:pt modelId="{550ED5A4-2433-4361-AB42-DF0605FE26F1}" type="pres">
      <dgm:prSet presAssocID="{CAA2A212-8353-46F4-AB44-A126959912FE}" presName="spNode" presStyleCnt="0"/>
      <dgm:spPr/>
    </dgm:pt>
    <dgm:pt modelId="{DA77E93B-EF9B-47D7-B9DE-D7B5898295D5}" type="pres">
      <dgm:prSet presAssocID="{75C7C355-87AF-496D-BC8C-D42A31C348D9}" presName="sibTrans" presStyleLbl="sibTrans1D1" presStyleIdx="2" presStyleCnt="6"/>
      <dgm:spPr/>
    </dgm:pt>
    <dgm:pt modelId="{7E17EC47-7FE8-462F-9FBA-1DD041053D1E}" type="pres">
      <dgm:prSet presAssocID="{80B65A0E-422B-4690-8E8D-FBE7D8BA5A71}" presName="node" presStyleLbl="node1" presStyleIdx="3" presStyleCnt="6">
        <dgm:presLayoutVars>
          <dgm:bulletEnabled val="1"/>
        </dgm:presLayoutVars>
      </dgm:prSet>
      <dgm:spPr/>
    </dgm:pt>
    <dgm:pt modelId="{7CDF73F7-54EB-4971-87EA-5BF10EEC621A}" type="pres">
      <dgm:prSet presAssocID="{80B65A0E-422B-4690-8E8D-FBE7D8BA5A71}" presName="spNode" presStyleCnt="0"/>
      <dgm:spPr/>
    </dgm:pt>
    <dgm:pt modelId="{412557EB-8F70-424A-919C-9720AD11168E}" type="pres">
      <dgm:prSet presAssocID="{1AA44A1C-F3E5-42D7-8E8D-CF5292A7C702}" presName="sibTrans" presStyleLbl="sibTrans1D1" presStyleIdx="3" presStyleCnt="6"/>
      <dgm:spPr/>
    </dgm:pt>
    <dgm:pt modelId="{CC0C2DBD-FF4A-4656-9911-480E4BB39A1D}" type="pres">
      <dgm:prSet presAssocID="{DB7765D7-19A7-430A-95C5-3BB0B858C49D}" presName="node" presStyleLbl="node1" presStyleIdx="4" presStyleCnt="6" custRadScaleRad="98152" custRadScaleInc="25224">
        <dgm:presLayoutVars>
          <dgm:bulletEnabled val="1"/>
        </dgm:presLayoutVars>
      </dgm:prSet>
      <dgm:spPr/>
    </dgm:pt>
    <dgm:pt modelId="{3E09BB1B-BD46-4BD8-BF3E-3784D27AE0C7}" type="pres">
      <dgm:prSet presAssocID="{DB7765D7-19A7-430A-95C5-3BB0B858C49D}" presName="spNode" presStyleCnt="0"/>
      <dgm:spPr/>
    </dgm:pt>
    <dgm:pt modelId="{8C5954DB-7D82-4037-8ABB-E65B39F38CBE}" type="pres">
      <dgm:prSet presAssocID="{86A6D54F-433E-456B-A4AF-248F8AA19F79}" presName="sibTrans" presStyleLbl="sibTrans1D1" presStyleIdx="4" presStyleCnt="6"/>
      <dgm:spPr/>
    </dgm:pt>
    <dgm:pt modelId="{A59368D3-05E1-489D-9868-AA0E89E45D39}" type="pres">
      <dgm:prSet presAssocID="{6E0846DD-8842-452B-B1A5-416420EECBF4}" presName="node" presStyleLbl="node1" presStyleIdx="5" presStyleCnt="6" custRadScaleRad="101198" custRadScaleInc="-35940">
        <dgm:presLayoutVars>
          <dgm:bulletEnabled val="1"/>
        </dgm:presLayoutVars>
      </dgm:prSet>
      <dgm:spPr/>
    </dgm:pt>
    <dgm:pt modelId="{3B31FC3C-8A2B-47FF-B109-675CED53837B}" type="pres">
      <dgm:prSet presAssocID="{6E0846DD-8842-452B-B1A5-416420EECBF4}" presName="spNode" presStyleCnt="0"/>
      <dgm:spPr/>
    </dgm:pt>
    <dgm:pt modelId="{C5F2389C-DE6B-4DF6-8E59-65F2409B0E1F}" type="pres">
      <dgm:prSet presAssocID="{D4AC5A05-A9AC-4B54-9DA5-81EF9AB7C3B8}" presName="sibTrans" presStyleLbl="sibTrans1D1" presStyleIdx="5" presStyleCnt="6"/>
      <dgm:spPr/>
    </dgm:pt>
  </dgm:ptLst>
  <dgm:cxnLst>
    <dgm:cxn modelId="{29699401-06FF-4C3A-8AAA-DC4340B02EE4}" type="presOf" srcId="{75C7C355-87AF-496D-BC8C-D42A31C348D9}" destId="{DA77E93B-EF9B-47D7-B9DE-D7B5898295D5}" srcOrd="0" destOrd="0" presId="urn:microsoft.com/office/officeart/2005/8/layout/cycle6"/>
    <dgm:cxn modelId="{FE2F8E20-50F9-4A68-84C0-9AE7C5C08AA7}" srcId="{DDF283DB-395C-466B-871F-A7F16CFB7207}" destId="{80B65A0E-422B-4690-8E8D-FBE7D8BA5A71}" srcOrd="3" destOrd="0" parTransId="{53572864-B8D6-463D-832E-AEA3AEFB636C}" sibTransId="{1AA44A1C-F3E5-42D7-8E8D-CF5292A7C702}"/>
    <dgm:cxn modelId="{BD95AD5D-42B4-4835-91AE-9A1483B97687}" type="presOf" srcId="{2E7BD14D-040A-44E1-A468-EF270609D12A}" destId="{CE385269-496B-43E9-8A6B-3F3A8E129DDE}" srcOrd="0" destOrd="0" presId="urn:microsoft.com/office/officeart/2005/8/layout/cycle6"/>
    <dgm:cxn modelId="{FC338643-FC30-4964-9F5F-9CBCD4C03147}" type="presOf" srcId="{DB7765D7-19A7-430A-95C5-3BB0B858C49D}" destId="{CC0C2DBD-FF4A-4656-9911-480E4BB39A1D}" srcOrd="0" destOrd="0" presId="urn:microsoft.com/office/officeart/2005/8/layout/cycle6"/>
    <dgm:cxn modelId="{FAD0506D-D202-4E76-967A-274A0B9D7106}" type="presOf" srcId="{863CD003-E2D1-49A3-AD12-E663AD81409E}" destId="{044DA251-655D-4790-9087-98385E6A99A4}" srcOrd="0" destOrd="0" presId="urn:microsoft.com/office/officeart/2005/8/layout/cycle6"/>
    <dgm:cxn modelId="{FD7CE250-0EA6-4084-815D-59837B27AB12}" type="presOf" srcId="{CAA2A212-8353-46F4-AB44-A126959912FE}" destId="{4523146B-B03E-4F59-9735-2BC2D0F95DB8}" srcOrd="0" destOrd="0" presId="urn:microsoft.com/office/officeart/2005/8/layout/cycle6"/>
    <dgm:cxn modelId="{845E0A53-BA40-4DFC-A0F8-A7DB509DBCAE}" srcId="{DDF283DB-395C-466B-871F-A7F16CFB7207}" destId="{DB7765D7-19A7-430A-95C5-3BB0B858C49D}" srcOrd="4" destOrd="0" parTransId="{BE75C9AD-BA32-429B-A9CA-60ED5B77094E}" sibTransId="{86A6D54F-433E-456B-A4AF-248F8AA19F79}"/>
    <dgm:cxn modelId="{5D691053-1586-4C22-832C-C29FAE6E1C0F}" type="presOf" srcId="{86A6D54F-433E-456B-A4AF-248F8AA19F79}" destId="{8C5954DB-7D82-4037-8ABB-E65B39F38CBE}" srcOrd="0" destOrd="0" presId="urn:microsoft.com/office/officeart/2005/8/layout/cycle6"/>
    <dgm:cxn modelId="{96C96353-77C1-4A37-8021-0B06B91F891F}" type="presOf" srcId="{ED9C79AF-9515-4F51-BC76-2EC192257054}" destId="{80F70BC5-C3D3-4585-A2A5-5A59096D9DCE}" srcOrd="0" destOrd="0" presId="urn:microsoft.com/office/officeart/2005/8/layout/cycle6"/>
    <dgm:cxn modelId="{82458E7B-1062-4587-B2BE-5D917B716330}" srcId="{DDF283DB-395C-466B-871F-A7F16CFB7207}" destId="{DA546AA1-A14A-46FF-82A7-190D79D3A2D4}" srcOrd="1" destOrd="0" parTransId="{94D7D850-1E4A-44B6-B5D2-D1763C8DE111}" sibTransId="{ED9C79AF-9515-4F51-BC76-2EC192257054}"/>
    <dgm:cxn modelId="{7C105A8B-8341-418E-948C-B48BDF3CEC26}" type="presOf" srcId="{1AA44A1C-F3E5-42D7-8E8D-CF5292A7C702}" destId="{412557EB-8F70-424A-919C-9720AD11168E}" srcOrd="0" destOrd="0" presId="urn:microsoft.com/office/officeart/2005/8/layout/cycle6"/>
    <dgm:cxn modelId="{ACDFEF8C-7FFF-479B-A3E8-D1C43899685F}" type="presOf" srcId="{DDF283DB-395C-466B-871F-A7F16CFB7207}" destId="{5F0B96AC-40AF-40AF-9E17-C76675682E88}" srcOrd="0" destOrd="0" presId="urn:microsoft.com/office/officeart/2005/8/layout/cycle6"/>
    <dgm:cxn modelId="{3C7AEE99-BC1F-492B-BE7A-D568727F9980}" srcId="{DDF283DB-395C-466B-871F-A7F16CFB7207}" destId="{6E0846DD-8842-452B-B1A5-416420EECBF4}" srcOrd="5" destOrd="0" parTransId="{D70C9386-65DD-4E7C-952C-8DBADF23818A}" sibTransId="{D4AC5A05-A9AC-4B54-9DA5-81EF9AB7C3B8}"/>
    <dgm:cxn modelId="{16F3109D-1A7C-4059-906D-0A865EF6CDF1}" srcId="{DDF283DB-395C-466B-871F-A7F16CFB7207}" destId="{863CD003-E2D1-49A3-AD12-E663AD81409E}" srcOrd="0" destOrd="0" parTransId="{E0B2E63A-CF7E-40C8-AFAA-1781196A5552}" sibTransId="{2E7BD14D-040A-44E1-A468-EF270609D12A}"/>
    <dgm:cxn modelId="{B93A2AA3-D6D0-4E37-A952-057EC393F8AD}" type="presOf" srcId="{D4AC5A05-A9AC-4B54-9DA5-81EF9AB7C3B8}" destId="{C5F2389C-DE6B-4DF6-8E59-65F2409B0E1F}" srcOrd="0" destOrd="0" presId="urn:microsoft.com/office/officeart/2005/8/layout/cycle6"/>
    <dgm:cxn modelId="{3C5A5AAB-06E4-470A-B88F-78C9F801B38D}" type="presOf" srcId="{80B65A0E-422B-4690-8E8D-FBE7D8BA5A71}" destId="{7E17EC47-7FE8-462F-9FBA-1DD041053D1E}" srcOrd="0" destOrd="0" presId="urn:microsoft.com/office/officeart/2005/8/layout/cycle6"/>
    <dgm:cxn modelId="{BC01DBB7-2F7E-45AE-8CB5-3619A824AE12}" type="presOf" srcId="{DA546AA1-A14A-46FF-82A7-190D79D3A2D4}" destId="{DD347CE2-D4CB-4120-BE42-D59597EC4F81}" srcOrd="0" destOrd="0" presId="urn:microsoft.com/office/officeart/2005/8/layout/cycle6"/>
    <dgm:cxn modelId="{D92331C9-AC1D-4643-ABED-AA462A30DB81}" type="presOf" srcId="{6E0846DD-8842-452B-B1A5-416420EECBF4}" destId="{A59368D3-05E1-489D-9868-AA0E89E45D39}" srcOrd="0" destOrd="0" presId="urn:microsoft.com/office/officeart/2005/8/layout/cycle6"/>
    <dgm:cxn modelId="{E39686FC-23FA-4134-9328-F1E56FF7C4E6}" srcId="{DDF283DB-395C-466B-871F-A7F16CFB7207}" destId="{CAA2A212-8353-46F4-AB44-A126959912FE}" srcOrd="2" destOrd="0" parTransId="{1D8FAFA4-04DB-4165-A978-E56C302AEACE}" sibTransId="{75C7C355-87AF-496D-BC8C-D42A31C348D9}"/>
    <dgm:cxn modelId="{29B325D8-DA1E-46C4-9624-D1D00E80B1C2}" type="presParOf" srcId="{5F0B96AC-40AF-40AF-9E17-C76675682E88}" destId="{044DA251-655D-4790-9087-98385E6A99A4}" srcOrd="0" destOrd="0" presId="urn:microsoft.com/office/officeart/2005/8/layout/cycle6"/>
    <dgm:cxn modelId="{B8244541-D6B9-473D-AFA8-413E944EF846}" type="presParOf" srcId="{5F0B96AC-40AF-40AF-9E17-C76675682E88}" destId="{2FAB15D9-AC58-445C-BAC8-5354424E54AE}" srcOrd="1" destOrd="0" presId="urn:microsoft.com/office/officeart/2005/8/layout/cycle6"/>
    <dgm:cxn modelId="{F7B71832-7E1A-4BCC-ACBE-48938CE6B220}" type="presParOf" srcId="{5F0B96AC-40AF-40AF-9E17-C76675682E88}" destId="{CE385269-496B-43E9-8A6B-3F3A8E129DDE}" srcOrd="2" destOrd="0" presId="urn:microsoft.com/office/officeart/2005/8/layout/cycle6"/>
    <dgm:cxn modelId="{B2F163CC-3635-4F64-9B2E-7BAC545D1752}" type="presParOf" srcId="{5F0B96AC-40AF-40AF-9E17-C76675682E88}" destId="{DD347CE2-D4CB-4120-BE42-D59597EC4F81}" srcOrd="3" destOrd="0" presId="urn:microsoft.com/office/officeart/2005/8/layout/cycle6"/>
    <dgm:cxn modelId="{9F7AD0FB-4C27-4035-BFB9-D8A1B392F84F}" type="presParOf" srcId="{5F0B96AC-40AF-40AF-9E17-C76675682E88}" destId="{2DAA49FF-BA9B-49FE-AC93-6DB26D972956}" srcOrd="4" destOrd="0" presId="urn:microsoft.com/office/officeart/2005/8/layout/cycle6"/>
    <dgm:cxn modelId="{1ED6226E-3CC4-4B0A-91C2-4F623C5C18A8}" type="presParOf" srcId="{5F0B96AC-40AF-40AF-9E17-C76675682E88}" destId="{80F70BC5-C3D3-4585-A2A5-5A59096D9DCE}" srcOrd="5" destOrd="0" presId="urn:microsoft.com/office/officeart/2005/8/layout/cycle6"/>
    <dgm:cxn modelId="{A0122C89-CADF-4DDA-89D2-5F0577FA45BD}" type="presParOf" srcId="{5F0B96AC-40AF-40AF-9E17-C76675682E88}" destId="{4523146B-B03E-4F59-9735-2BC2D0F95DB8}" srcOrd="6" destOrd="0" presId="urn:microsoft.com/office/officeart/2005/8/layout/cycle6"/>
    <dgm:cxn modelId="{5D39AB04-75BE-4E99-BBAD-EC4BF4A80375}" type="presParOf" srcId="{5F0B96AC-40AF-40AF-9E17-C76675682E88}" destId="{550ED5A4-2433-4361-AB42-DF0605FE26F1}" srcOrd="7" destOrd="0" presId="urn:microsoft.com/office/officeart/2005/8/layout/cycle6"/>
    <dgm:cxn modelId="{0DF7E119-11DE-42EF-A76C-981C872CCBB3}" type="presParOf" srcId="{5F0B96AC-40AF-40AF-9E17-C76675682E88}" destId="{DA77E93B-EF9B-47D7-B9DE-D7B5898295D5}" srcOrd="8" destOrd="0" presId="urn:microsoft.com/office/officeart/2005/8/layout/cycle6"/>
    <dgm:cxn modelId="{EF3262E3-03CE-4C54-99E5-2A908C6E2068}" type="presParOf" srcId="{5F0B96AC-40AF-40AF-9E17-C76675682E88}" destId="{7E17EC47-7FE8-462F-9FBA-1DD041053D1E}" srcOrd="9" destOrd="0" presId="urn:microsoft.com/office/officeart/2005/8/layout/cycle6"/>
    <dgm:cxn modelId="{1E781624-7862-4207-BC25-A5A35F9EDC1B}" type="presParOf" srcId="{5F0B96AC-40AF-40AF-9E17-C76675682E88}" destId="{7CDF73F7-54EB-4971-87EA-5BF10EEC621A}" srcOrd="10" destOrd="0" presId="urn:microsoft.com/office/officeart/2005/8/layout/cycle6"/>
    <dgm:cxn modelId="{D9F01E8C-773D-46A9-B8C3-D95095B9D6BC}" type="presParOf" srcId="{5F0B96AC-40AF-40AF-9E17-C76675682E88}" destId="{412557EB-8F70-424A-919C-9720AD11168E}" srcOrd="11" destOrd="0" presId="urn:microsoft.com/office/officeart/2005/8/layout/cycle6"/>
    <dgm:cxn modelId="{8F677F29-F03A-4545-8D82-192B62AABDC9}" type="presParOf" srcId="{5F0B96AC-40AF-40AF-9E17-C76675682E88}" destId="{CC0C2DBD-FF4A-4656-9911-480E4BB39A1D}" srcOrd="12" destOrd="0" presId="urn:microsoft.com/office/officeart/2005/8/layout/cycle6"/>
    <dgm:cxn modelId="{7E7CE1A4-C7B7-4F78-89AD-3ABBBA9DA673}" type="presParOf" srcId="{5F0B96AC-40AF-40AF-9E17-C76675682E88}" destId="{3E09BB1B-BD46-4BD8-BF3E-3784D27AE0C7}" srcOrd="13" destOrd="0" presId="urn:microsoft.com/office/officeart/2005/8/layout/cycle6"/>
    <dgm:cxn modelId="{48C29659-4FA6-4B36-803D-DC61020B3BA7}" type="presParOf" srcId="{5F0B96AC-40AF-40AF-9E17-C76675682E88}" destId="{8C5954DB-7D82-4037-8ABB-E65B39F38CBE}" srcOrd="14" destOrd="0" presId="urn:microsoft.com/office/officeart/2005/8/layout/cycle6"/>
    <dgm:cxn modelId="{04D1390C-8692-4E9F-8D6F-3041946A6A6E}" type="presParOf" srcId="{5F0B96AC-40AF-40AF-9E17-C76675682E88}" destId="{A59368D3-05E1-489D-9868-AA0E89E45D39}" srcOrd="15" destOrd="0" presId="urn:microsoft.com/office/officeart/2005/8/layout/cycle6"/>
    <dgm:cxn modelId="{82C31E4A-5EC3-4CB3-9F49-FB375FDFF220}" type="presParOf" srcId="{5F0B96AC-40AF-40AF-9E17-C76675682E88}" destId="{3B31FC3C-8A2B-47FF-B109-675CED53837B}" srcOrd="16" destOrd="0" presId="urn:microsoft.com/office/officeart/2005/8/layout/cycle6"/>
    <dgm:cxn modelId="{1C64D73E-B502-494B-A33F-3647768BB1D3}" type="presParOf" srcId="{5F0B96AC-40AF-40AF-9E17-C76675682E88}" destId="{C5F2389C-DE6B-4DF6-8E59-65F2409B0E1F}" srcOrd="17" destOrd="0" presId="urn:microsoft.com/office/officeart/2005/8/layout/cycle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F53B9F-3050-435C-8F3A-60E956904E90}" type="doc">
      <dgm:prSet loTypeId="urn:microsoft.com/office/officeart/2005/8/layout/default" loCatId="list" qsTypeId="urn:microsoft.com/office/officeart/2005/8/quickstyle/simple1" qsCatId="simple" csTypeId="urn:microsoft.com/office/officeart/2005/8/colors/accent6_5" csCatId="accent6"/>
      <dgm:spPr/>
      <dgm:t>
        <a:bodyPr/>
        <a:lstStyle/>
        <a:p>
          <a:endParaRPr lang="en-US"/>
        </a:p>
      </dgm:t>
    </dgm:pt>
    <dgm:pt modelId="{25520ECA-0CB4-41CD-8CD1-96B96BB8CD92}">
      <dgm:prSet custT="1"/>
      <dgm:spPr/>
      <dgm:t>
        <a:bodyPr/>
        <a:lstStyle/>
        <a:p>
          <a:r>
            <a:rPr lang="en-US" sz="1100" dirty="0" err="1">
              <a:solidFill>
                <a:schemeClr val="accent6">
                  <a:lumMod val="20000"/>
                  <a:lumOff val="80000"/>
                </a:schemeClr>
              </a:solidFill>
              <a:latin typeface="Georgia Pro"/>
            </a:rPr>
            <a:t>Масштабирование</a:t>
          </a:r>
          <a:endParaRPr lang="en-US" sz="1100" dirty="0">
            <a:solidFill>
              <a:schemeClr val="accent6">
                <a:lumMod val="20000"/>
                <a:lumOff val="80000"/>
              </a:schemeClr>
            </a:solidFill>
            <a:latin typeface="Georgia Pro"/>
          </a:endParaRPr>
        </a:p>
      </dgm:t>
    </dgm:pt>
    <dgm:pt modelId="{D68C33C6-583A-4F00-9F61-4ED6A20F3EE9}" type="parTrans" cxnId="{83F1DA69-E325-4D88-A5AC-947426D05C49}">
      <dgm:prSet/>
      <dgm:spPr/>
      <dgm:t>
        <a:bodyPr/>
        <a:lstStyle/>
        <a:p>
          <a:endParaRPr lang="en-US" sz="1300"/>
        </a:p>
      </dgm:t>
    </dgm:pt>
    <dgm:pt modelId="{7D678C7A-8E53-43E6-88BB-54F11A80008B}" type="sibTrans" cxnId="{83F1DA69-E325-4D88-A5AC-947426D05C49}">
      <dgm:prSet/>
      <dgm:spPr/>
      <dgm:t>
        <a:bodyPr/>
        <a:lstStyle/>
        <a:p>
          <a:endParaRPr lang="en-US" sz="1300"/>
        </a:p>
      </dgm:t>
    </dgm:pt>
    <dgm:pt modelId="{733A3ED6-4179-4B3B-A987-C79DD255C3DC}">
      <dgm:prSet custT="1"/>
      <dgm:spPr/>
      <dgm:t>
        <a:bodyPr/>
        <a:lstStyle/>
        <a:p>
          <a:r>
            <a:rPr lang="en-US" sz="1300" dirty="0" err="1">
              <a:solidFill>
                <a:schemeClr val="accent6">
                  <a:lumMod val="20000"/>
                  <a:lumOff val="80000"/>
                </a:schemeClr>
              </a:solidFill>
              <a:latin typeface="Georgia Pro"/>
            </a:rPr>
            <a:t>Комплексный</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подход</a:t>
          </a:r>
          <a:endParaRPr lang="en-US" sz="1300" dirty="0">
            <a:solidFill>
              <a:schemeClr val="accent6">
                <a:lumMod val="20000"/>
                <a:lumOff val="80000"/>
              </a:schemeClr>
            </a:solidFill>
            <a:latin typeface="Georgia Pro"/>
          </a:endParaRPr>
        </a:p>
      </dgm:t>
    </dgm:pt>
    <dgm:pt modelId="{9D14F9B1-CBEF-47D7-A05E-45A58CC2E8B4}" type="parTrans" cxnId="{DEDA5DFB-512A-4A37-88A3-F2A91A74FBB1}">
      <dgm:prSet/>
      <dgm:spPr/>
      <dgm:t>
        <a:bodyPr/>
        <a:lstStyle/>
        <a:p>
          <a:endParaRPr lang="en-US" sz="1300"/>
        </a:p>
      </dgm:t>
    </dgm:pt>
    <dgm:pt modelId="{AA0EB218-68C3-4BDA-97DF-7BF51BAA400E}" type="sibTrans" cxnId="{DEDA5DFB-512A-4A37-88A3-F2A91A74FBB1}">
      <dgm:prSet/>
      <dgm:spPr/>
      <dgm:t>
        <a:bodyPr/>
        <a:lstStyle/>
        <a:p>
          <a:endParaRPr lang="en-US" sz="1300"/>
        </a:p>
      </dgm:t>
    </dgm:pt>
    <dgm:pt modelId="{043FB847-CFD4-4E18-A15F-61B3C4BC1BAF}">
      <dgm:prSet custT="1"/>
      <dgm:spPr/>
      <dgm:t>
        <a:bodyPr/>
        <a:lstStyle/>
        <a:p>
          <a:r>
            <a:rPr lang="en-US" sz="1300" dirty="0" err="1">
              <a:solidFill>
                <a:schemeClr val="accent6">
                  <a:lumMod val="20000"/>
                  <a:lumOff val="80000"/>
                </a:schemeClr>
              </a:solidFill>
              <a:latin typeface="Georgia Pro"/>
            </a:rPr>
            <a:t>Свежие</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идеи</a:t>
          </a:r>
          <a:endParaRPr lang="en-US" sz="1300" dirty="0">
            <a:solidFill>
              <a:schemeClr val="accent6">
                <a:lumMod val="20000"/>
                <a:lumOff val="80000"/>
              </a:schemeClr>
            </a:solidFill>
            <a:latin typeface="Georgia Pro"/>
          </a:endParaRPr>
        </a:p>
      </dgm:t>
    </dgm:pt>
    <dgm:pt modelId="{F65F7380-0C10-4816-A0A1-7360BD4F5776}" type="parTrans" cxnId="{95608198-AF06-40F3-8CFE-B7814CE86EBB}">
      <dgm:prSet/>
      <dgm:spPr/>
      <dgm:t>
        <a:bodyPr/>
        <a:lstStyle/>
        <a:p>
          <a:endParaRPr lang="en-US" sz="1300"/>
        </a:p>
      </dgm:t>
    </dgm:pt>
    <dgm:pt modelId="{8022A165-C78B-4E70-9054-4A0ED769D5BC}" type="sibTrans" cxnId="{95608198-AF06-40F3-8CFE-B7814CE86EBB}">
      <dgm:prSet/>
      <dgm:spPr/>
      <dgm:t>
        <a:bodyPr/>
        <a:lstStyle/>
        <a:p>
          <a:endParaRPr lang="en-US" sz="1300"/>
        </a:p>
      </dgm:t>
    </dgm:pt>
    <dgm:pt modelId="{9075F6C4-0200-46AD-B306-F09033DFBB65}">
      <dgm:prSet custT="1"/>
      <dgm:spPr/>
      <dgm:t>
        <a:bodyPr/>
        <a:lstStyle/>
        <a:p>
          <a:r>
            <a:rPr lang="en-US" sz="1300" dirty="0" err="1">
              <a:solidFill>
                <a:schemeClr val="accent6">
                  <a:lumMod val="20000"/>
                  <a:lumOff val="80000"/>
                </a:schemeClr>
              </a:solidFill>
              <a:latin typeface="Georgia Pro"/>
            </a:rPr>
            <a:t>Думать</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не</a:t>
          </a:r>
          <a:r>
            <a:rPr lang="en-US" sz="1300" dirty="0">
              <a:solidFill>
                <a:schemeClr val="accent6">
                  <a:lumMod val="20000"/>
                  <a:lumOff val="80000"/>
                </a:schemeClr>
              </a:solidFill>
              <a:latin typeface="Georgia Pro"/>
            </a:rPr>
            <a:t> о </a:t>
          </a:r>
          <a:r>
            <a:rPr lang="en-US" sz="1300" dirty="0" err="1">
              <a:solidFill>
                <a:schemeClr val="accent6">
                  <a:lumMod val="20000"/>
                  <a:lumOff val="80000"/>
                </a:schemeClr>
              </a:solidFill>
              <a:latin typeface="Georgia Pro"/>
            </a:rPr>
            <a:t>материальной</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выгоде</a:t>
          </a:r>
          <a:r>
            <a:rPr lang="en-US" sz="1300" dirty="0">
              <a:solidFill>
                <a:schemeClr val="accent6">
                  <a:lumMod val="20000"/>
                  <a:lumOff val="80000"/>
                </a:schemeClr>
              </a:solidFill>
              <a:latin typeface="Georgia Pro"/>
            </a:rPr>
            <a:t>, а о </a:t>
          </a:r>
          <a:r>
            <a:rPr lang="en-US" sz="1300" dirty="0" err="1">
              <a:solidFill>
                <a:schemeClr val="accent6">
                  <a:lumMod val="20000"/>
                  <a:lumOff val="80000"/>
                </a:schemeClr>
              </a:solidFill>
              <a:latin typeface="Georgia Pro"/>
            </a:rPr>
            <a:t>будущем</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нации</a:t>
          </a:r>
          <a:endParaRPr lang="en-US" sz="1300" dirty="0">
            <a:solidFill>
              <a:schemeClr val="accent6">
                <a:lumMod val="20000"/>
                <a:lumOff val="80000"/>
              </a:schemeClr>
            </a:solidFill>
            <a:latin typeface="Georgia Pro"/>
          </a:endParaRPr>
        </a:p>
      </dgm:t>
    </dgm:pt>
    <dgm:pt modelId="{88AD67D0-B322-4D04-B659-0A8C5DF71FFB}" type="parTrans" cxnId="{55D13444-FEAA-4A56-A726-7F582D9A8EAA}">
      <dgm:prSet/>
      <dgm:spPr/>
      <dgm:t>
        <a:bodyPr/>
        <a:lstStyle/>
        <a:p>
          <a:endParaRPr lang="en-US" sz="1300"/>
        </a:p>
      </dgm:t>
    </dgm:pt>
    <dgm:pt modelId="{DB51FE4F-9FAD-475C-8275-77025A3204F7}" type="sibTrans" cxnId="{55D13444-FEAA-4A56-A726-7F582D9A8EAA}">
      <dgm:prSet/>
      <dgm:spPr/>
      <dgm:t>
        <a:bodyPr/>
        <a:lstStyle/>
        <a:p>
          <a:endParaRPr lang="en-US" sz="1300"/>
        </a:p>
      </dgm:t>
    </dgm:pt>
    <dgm:pt modelId="{4F1AE424-1BA5-4642-9490-CF681EDD92CA}">
      <dgm:prSet custT="1"/>
      <dgm:spPr/>
      <dgm:t>
        <a:bodyPr/>
        <a:lstStyle/>
        <a:p>
          <a:r>
            <a:rPr lang="en-US" sz="1300" dirty="0" err="1">
              <a:solidFill>
                <a:schemeClr val="accent6">
                  <a:lumMod val="20000"/>
                  <a:lumOff val="80000"/>
                </a:schemeClr>
              </a:solidFill>
              <a:latin typeface="Georgia Pro"/>
            </a:rPr>
            <a:t>Работа</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не</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только</a:t>
          </a:r>
          <a:r>
            <a:rPr lang="en-US" sz="1300" dirty="0">
              <a:solidFill>
                <a:schemeClr val="accent6">
                  <a:lumMod val="20000"/>
                  <a:lumOff val="80000"/>
                </a:schemeClr>
              </a:solidFill>
              <a:latin typeface="Georgia Pro"/>
            </a:rPr>
            <a:t> с </a:t>
          </a:r>
          <a:r>
            <a:rPr lang="en-US" sz="1300" dirty="0" err="1">
              <a:solidFill>
                <a:schemeClr val="accent6">
                  <a:lumMod val="20000"/>
                  <a:lumOff val="80000"/>
                </a:schemeClr>
              </a:solidFill>
              <a:latin typeface="Georgia Pro"/>
            </a:rPr>
            <a:t>детьми</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но</a:t>
          </a:r>
          <a:r>
            <a:rPr lang="en-US" sz="1300" dirty="0">
              <a:solidFill>
                <a:schemeClr val="accent6">
                  <a:lumMod val="20000"/>
                  <a:lumOff val="80000"/>
                </a:schemeClr>
              </a:solidFill>
              <a:latin typeface="Georgia Pro"/>
            </a:rPr>
            <a:t> и </a:t>
          </a:r>
          <a:r>
            <a:rPr lang="en-US" sz="1300" dirty="0" err="1">
              <a:solidFill>
                <a:schemeClr val="accent6">
                  <a:lumMod val="20000"/>
                  <a:lumOff val="80000"/>
                </a:schemeClr>
              </a:solidFill>
              <a:latin typeface="Georgia Pro"/>
            </a:rPr>
            <a:t>их</a:t>
          </a:r>
          <a:r>
            <a:rPr lang="en-US" sz="1300" dirty="0">
              <a:solidFill>
                <a:schemeClr val="accent6">
                  <a:lumMod val="20000"/>
                  <a:lumOff val="80000"/>
                </a:schemeClr>
              </a:solidFill>
              <a:latin typeface="Georgia Pro"/>
            </a:rPr>
            <a:t> </a:t>
          </a:r>
          <a:r>
            <a:rPr lang="en-US" sz="1300" dirty="0" err="1">
              <a:solidFill>
                <a:schemeClr val="accent6">
                  <a:lumMod val="20000"/>
                  <a:lumOff val="80000"/>
                </a:schemeClr>
              </a:solidFill>
              <a:latin typeface="Georgia Pro"/>
            </a:rPr>
            <a:t>родителями</a:t>
          </a:r>
          <a:endParaRPr lang="en-US" sz="1300" dirty="0">
            <a:solidFill>
              <a:schemeClr val="accent6">
                <a:lumMod val="20000"/>
                <a:lumOff val="80000"/>
              </a:schemeClr>
            </a:solidFill>
            <a:latin typeface="Georgia Pro"/>
          </a:endParaRPr>
        </a:p>
      </dgm:t>
    </dgm:pt>
    <dgm:pt modelId="{6DB956F8-EEF8-4B7C-B61B-3972D123B10B}" type="parTrans" cxnId="{5093C159-9C05-4084-A33D-5511CDA7A918}">
      <dgm:prSet/>
      <dgm:spPr/>
      <dgm:t>
        <a:bodyPr/>
        <a:lstStyle/>
        <a:p>
          <a:endParaRPr lang="en-US" sz="1300"/>
        </a:p>
      </dgm:t>
    </dgm:pt>
    <dgm:pt modelId="{DBD8761E-5826-4CE6-9A28-B1884E76A438}" type="sibTrans" cxnId="{5093C159-9C05-4084-A33D-5511CDA7A918}">
      <dgm:prSet/>
      <dgm:spPr/>
      <dgm:t>
        <a:bodyPr/>
        <a:lstStyle/>
        <a:p>
          <a:endParaRPr lang="en-US" sz="1300"/>
        </a:p>
      </dgm:t>
    </dgm:pt>
    <dgm:pt modelId="{998C9944-C783-4D81-A376-BF50D296BEDC}">
      <dgm:prSet custT="1"/>
      <dgm:spPr/>
      <dgm:t>
        <a:bodyPr/>
        <a:lstStyle/>
        <a:p>
          <a:pPr rtl="0"/>
          <a:r>
            <a:rPr lang="en-US" sz="1200" dirty="0" err="1">
              <a:solidFill>
                <a:schemeClr val="accent6">
                  <a:lumMod val="20000"/>
                  <a:lumOff val="80000"/>
                </a:schemeClr>
              </a:solidFill>
              <a:latin typeface="Georgia Pro"/>
            </a:rPr>
            <a:t>Добиться</a:t>
          </a:r>
          <a:r>
            <a:rPr lang="en-US" sz="1200" dirty="0">
              <a:solidFill>
                <a:schemeClr val="accent6">
                  <a:lumMod val="20000"/>
                  <a:lumOff val="80000"/>
                </a:schemeClr>
              </a:solidFill>
              <a:latin typeface="Georgia Pro"/>
            </a:rPr>
            <a:t> </a:t>
          </a:r>
          <a:r>
            <a:rPr lang="en-US" sz="1200" dirty="0" err="1">
              <a:solidFill>
                <a:schemeClr val="accent6">
                  <a:lumMod val="20000"/>
                  <a:lumOff val="80000"/>
                </a:schemeClr>
              </a:solidFill>
              <a:latin typeface="Georgia Pro"/>
            </a:rPr>
            <a:t>не</a:t>
          </a:r>
          <a:r>
            <a:rPr lang="en-US" sz="1200" dirty="0">
              <a:solidFill>
                <a:schemeClr val="accent6">
                  <a:lumMod val="20000"/>
                  <a:lumOff val="80000"/>
                </a:schemeClr>
              </a:solidFill>
              <a:latin typeface="Georgia Pro"/>
            </a:rPr>
            <a:t> </a:t>
          </a:r>
          <a:r>
            <a:rPr lang="en-US" sz="1200" dirty="0" err="1">
              <a:solidFill>
                <a:schemeClr val="accent6">
                  <a:lumMod val="20000"/>
                  <a:lumOff val="80000"/>
                </a:schemeClr>
              </a:solidFill>
              <a:latin typeface="Georgia Pro"/>
            </a:rPr>
            <a:t>просто</a:t>
          </a:r>
          <a:r>
            <a:rPr lang="en-US" sz="1200" dirty="0">
              <a:solidFill>
                <a:schemeClr val="accent6">
                  <a:lumMod val="20000"/>
                  <a:lumOff val="80000"/>
                </a:schemeClr>
              </a:solidFill>
              <a:latin typeface="Georgia Pro"/>
            </a:rPr>
            <a:t> </a:t>
          </a:r>
          <a:r>
            <a:rPr lang="en-US" sz="1200" dirty="0" err="1">
              <a:solidFill>
                <a:schemeClr val="accent6">
                  <a:lumMod val="20000"/>
                  <a:lumOff val="80000"/>
                </a:schemeClr>
              </a:solidFill>
              <a:latin typeface="Georgia Pro"/>
            </a:rPr>
            <a:t>интереса</a:t>
          </a:r>
          <a:r>
            <a:rPr lang="en-US" sz="1200" dirty="0">
              <a:solidFill>
                <a:schemeClr val="accent6">
                  <a:lumMod val="20000"/>
                  <a:lumOff val="80000"/>
                </a:schemeClr>
              </a:solidFill>
              <a:latin typeface="Georgia Pro"/>
            </a:rPr>
            <a:t> к </a:t>
          </a:r>
          <a:r>
            <a:rPr lang="en-US" sz="1200" dirty="0" err="1">
              <a:solidFill>
                <a:schemeClr val="accent6">
                  <a:lumMod val="20000"/>
                  <a:lumOff val="80000"/>
                </a:schemeClr>
              </a:solidFill>
              <a:latin typeface="Georgia Pro"/>
            </a:rPr>
            <a:t>чтению</a:t>
          </a:r>
          <a:r>
            <a:rPr lang="en-US" sz="1200" dirty="0">
              <a:solidFill>
                <a:schemeClr val="accent6">
                  <a:lumMod val="20000"/>
                  <a:lumOff val="80000"/>
                </a:schemeClr>
              </a:solidFill>
              <a:latin typeface="Georgia Pro"/>
            </a:rPr>
            <a:t>, а </a:t>
          </a:r>
          <a:r>
            <a:rPr lang="en-US" sz="1200" dirty="0" err="1">
              <a:solidFill>
                <a:schemeClr val="accent6">
                  <a:lumMod val="20000"/>
                  <a:lumOff val="80000"/>
                </a:schemeClr>
              </a:solidFill>
              <a:latin typeface="Georgia Pro"/>
            </a:rPr>
            <a:t>формирование</a:t>
          </a:r>
          <a:r>
            <a:rPr lang="en-US" sz="1200" dirty="0">
              <a:solidFill>
                <a:schemeClr val="accent6">
                  <a:lumMod val="20000"/>
                  <a:lumOff val="80000"/>
                </a:schemeClr>
              </a:solidFill>
              <a:latin typeface="Georgia Pro"/>
            </a:rPr>
            <a:t> сообщества</a:t>
          </a:r>
        </a:p>
      </dgm:t>
    </dgm:pt>
    <dgm:pt modelId="{50DB619D-EBB2-4E78-9DF8-69D606C5D365}" type="parTrans" cxnId="{9B0BB399-F04F-4AE9-9C3E-F9D6B4DA7096}">
      <dgm:prSet/>
      <dgm:spPr/>
      <dgm:t>
        <a:bodyPr/>
        <a:lstStyle/>
        <a:p>
          <a:endParaRPr lang="en-US" sz="1300"/>
        </a:p>
      </dgm:t>
    </dgm:pt>
    <dgm:pt modelId="{2CE0364D-DC49-47C2-BAE3-F93C76DD265A}" type="sibTrans" cxnId="{9B0BB399-F04F-4AE9-9C3E-F9D6B4DA7096}">
      <dgm:prSet/>
      <dgm:spPr/>
      <dgm:t>
        <a:bodyPr/>
        <a:lstStyle/>
        <a:p>
          <a:endParaRPr lang="en-US" sz="1300"/>
        </a:p>
      </dgm:t>
    </dgm:pt>
    <dgm:pt modelId="{0D76FC19-7106-4720-B4C5-BD21A8E60352}" type="pres">
      <dgm:prSet presAssocID="{83F53B9F-3050-435C-8F3A-60E956904E90}" presName="diagram" presStyleCnt="0">
        <dgm:presLayoutVars>
          <dgm:dir/>
          <dgm:resizeHandles val="exact"/>
        </dgm:presLayoutVars>
      </dgm:prSet>
      <dgm:spPr/>
    </dgm:pt>
    <dgm:pt modelId="{B7D465AB-71AD-4BCD-B524-79FF33C7E0F6}" type="pres">
      <dgm:prSet presAssocID="{25520ECA-0CB4-41CD-8CD1-96B96BB8CD92}" presName="node" presStyleLbl="node1" presStyleIdx="0" presStyleCnt="6">
        <dgm:presLayoutVars>
          <dgm:bulletEnabled val="1"/>
        </dgm:presLayoutVars>
      </dgm:prSet>
      <dgm:spPr/>
    </dgm:pt>
    <dgm:pt modelId="{613D6D57-DB6A-40DF-B35F-4186459B9C4D}" type="pres">
      <dgm:prSet presAssocID="{7D678C7A-8E53-43E6-88BB-54F11A80008B}" presName="sibTrans" presStyleCnt="0"/>
      <dgm:spPr/>
    </dgm:pt>
    <dgm:pt modelId="{4621C349-2865-4E76-9A56-09BBD9041D5B}" type="pres">
      <dgm:prSet presAssocID="{733A3ED6-4179-4B3B-A987-C79DD255C3DC}" presName="node" presStyleLbl="node1" presStyleIdx="1" presStyleCnt="6">
        <dgm:presLayoutVars>
          <dgm:bulletEnabled val="1"/>
        </dgm:presLayoutVars>
      </dgm:prSet>
      <dgm:spPr/>
    </dgm:pt>
    <dgm:pt modelId="{4249DF83-7EE0-4636-99DE-2254C840BE22}" type="pres">
      <dgm:prSet presAssocID="{AA0EB218-68C3-4BDA-97DF-7BF51BAA400E}" presName="sibTrans" presStyleCnt="0"/>
      <dgm:spPr/>
    </dgm:pt>
    <dgm:pt modelId="{A0662178-0C54-4FB1-8F2C-82E4ED1C00D5}" type="pres">
      <dgm:prSet presAssocID="{043FB847-CFD4-4E18-A15F-61B3C4BC1BAF}" presName="node" presStyleLbl="node1" presStyleIdx="2" presStyleCnt="6">
        <dgm:presLayoutVars>
          <dgm:bulletEnabled val="1"/>
        </dgm:presLayoutVars>
      </dgm:prSet>
      <dgm:spPr/>
    </dgm:pt>
    <dgm:pt modelId="{8A8765DC-182A-4F83-84A4-55FA5D170FEE}" type="pres">
      <dgm:prSet presAssocID="{8022A165-C78B-4E70-9054-4A0ED769D5BC}" presName="sibTrans" presStyleCnt="0"/>
      <dgm:spPr/>
    </dgm:pt>
    <dgm:pt modelId="{46BF882C-0490-46E8-824C-E82077C35500}" type="pres">
      <dgm:prSet presAssocID="{9075F6C4-0200-46AD-B306-F09033DFBB65}" presName="node" presStyleLbl="node1" presStyleIdx="3" presStyleCnt="6">
        <dgm:presLayoutVars>
          <dgm:bulletEnabled val="1"/>
        </dgm:presLayoutVars>
      </dgm:prSet>
      <dgm:spPr/>
    </dgm:pt>
    <dgm:pt modelId="{5D024949-8C3B-4464-A8A3-69B6DC2259CD}" type="pres">
      <dgm:prSet presAssocID="{DB51FE4F-9FAD-475C-8275-77025A3204F7}" presName="sibTrans" presStyleCnt="0"/>
      <dgm:spPr/>
    </dgm:pt>
    <dgm:pt modelId="{9F16AFB8-F8BB-4A26-B586-5217DCDE827E}" type="pres">
      <dgm:prSet presAssocID="{4F1AE424-1BA5-4642-9490-CF681EDD92CA}" presName="node" presStyleLbl="node1" presStyleIdx="4" presStyleCnt="6">
        <dgm:presLayoutVars>
          <dgm:bulletEnabled val="1"/>
        </dgm:presLayoutVars>
      </dgm:prSet>
      <dgm:spPr/>
    </dgm:pt>
    <dgm:pt modelId="{E9EDBAE0-DD76-4A95-8052-09787D3D255C}" type="pres">
      <dgm:prSet presAssocID="{DBD8761E-5826-4CE6-9A28-B1884E76A438}" presName="sibTrans" presStyleCnt="0"/>
      <dgm:spPr/>
    </dgm:pt>
    <dgm:pt modelId="{80D445D2-1896-498E-AA81-47379BA6126A}" type="pres">
      <dgm:prSet presAssocID="{998C9944-C783-4D81-A376-BF50D296BEDC}" presName="node" presStyleLbl="node1" presStyleIdx="5" presStyleCnt="6">
        <dgm:presLayoutVars>
          <dgm:bulletEnabled val="1"/>
        </dgm:presLayoutVars>
      </dgm:prSet>
      <dgm:spPr/>
    </dgm:pt>
  </dgm:ptLst>
  <dgm:cxnLst>
    <dgm:cxn modelId="{B982AD06-CFFA-4D7B-AE7E-B1455B20106A}" type="presOf" srcId="{83F53B9F-3050-435C-8F3A-60E956904E90}" destId="{0D76FC19-7106-4720-B4C5-BD21A8E60352}" srcOrd="0" destOrd="0" presId="urn:microsoft.com/office/officeart/2005/8/layout/default"/>
    <dgm:cxn modelId="{E2CE0440-B934-4A4C-89ED-C7542002BA21}" type="presOf" srcId="{043FB847-CFD4-4E18-A15F-61B3C4BC1BAF}" destId="{A0662178-0C54-4FB1-8F2C-82E4ED1C00D5}" srcOrd="0" destOrd="0" presId="urn:microsoft.com/office/officeart/2005/8/layout/default"/>
    <dgm:cxn modelId="{9B9EFD60-0531-4C28-8613-DD89E9C7B896}" type="presOf" srcId="{9075F6C4-0200-46AD-B306-F09033DFBB65}" destId="{46BF882C-0490-46E8-824C-E82077C35500}" srcOrd="0" destOrd="0" presId="urn:microsoft.com/office/officeart/2005/8/layout/default"/>
    <dgm:cxn modelId="{55D13444-FEAA-4A56-A726-7F582D9A8EAA}" srcId="{83F53B9F-3050-435C-8F3A-60E956904E90}" destId="{9075F6C4-0200-46AD-B306-F09033DFBB65}" srcOrd="3" destOrd="0" parTransId="{88AD67D0-B322-4D04-B659-0A8C5DF71FFB}" sibTransId="{DB51FE4F-9FAD-475C-8275-77025A3204F7}"/>
    <dgm:cxn modelId="{83F1DA69-E325-4D88-A5AC-947426D05C49}" srcId="{83F53B9F-3050-435C-8F3A-60E956904E90}" destId="{25520ECA-0CB4-41CD-8CD1-96B96BB8CD92}" srcOrd="0" destOrd="0" parTransId="{D68C33C6-583A-4F00-9F61-4ED6A20F3EE9}" sibTransId="{7D678C7A-8E53-43E6-88BB-54F11A80008B}"/>
    <dgm:cxn modelId="{5093C159-9C05-4084-A33D-5511CDA7A918}" srcId="{83F53B9F-3050-435C-8F3A-60E956904E90}" destId="{4F1AE424-1BA5-4642-9490-CF681EDD92CA}" srcOrd="4" destOrd="0" parTransId="{6DB956F8-EEF8-4B7C-B61B-3972D123B10B}" sibTransId="{DBD8761E-5826-4CE6-9A28-B1884E76A438}"/>
    <dgm:cxn modelId="{8E25877F-2B91-4E9A-9F12-33C56E6CB3E6}" type="presOf" srcId="{4F1AE424-1BA5-4642-9490-CF681EDD92CA}" destId="{9F16AFB8-F8BB-4A26-B586-5217DCDE827E}" srcOrd="0" destOrd="0" presId="urn:microsoft.com/office/officeart/2005/8/layout/default"/>
    <dgm:cxn modelId="{5827108D-4BE8-437F-A968-102D99AB8DAE}" type="presOf" srcId="{733A3ED6-4179-4B3B-A987-C79DD255C3DC}" destId="{4621C349-2865-4E76-9A56-09BBD9041D5B}" srcOrd="0" destOrd="0" presId="urn:microsoft.com/office/officeart/2005/8/layout/default"/>
    <dgm:cxn modelId="{D151EE91-7067-4215-A62B-5370674B28D5}" type="presOf" srcId="{25520ECA-0CB4-41CD-8CD1-96B96BB8CD92}" destId="{B7D465AB-71AD-4BCD-B524-79FF33C7E0F6}" srcOrd="0" destOrd="0" presId="urn:microsoft.com/office/officeart/2005/8/layout/default"/>
    <dgm:cxn modelId="{E0268A93-EA1C-4955-8BDE-BF6B3CB4F606}" type="presOf" srcId="{998C9944-C783-4D81-A376-BF50D296BEDC}" destId="{80D445D2-1896-498E-AA81-47379BA6126A}" srcOrd="0" destOrd="0" presId="urn:microsoft.com/office/officeart/2005/8/layout/default"/>
    <dgm:cxn modelId="{95608198-AF06-40F3-8CFE-B7814CE86EBB}" srcId="{83F53B9F-3050-435C-8F3A-60E956904E90}" destId="{043FB847-CFD4-4E18-A15F-61B3C4BC1BAF}" srcOrd="2" destOrd="0" parTransId="{F65F7380-0C10-4816-A0A1-7360BD4F5776}" sibTransId="{8022A165-C78B-4E70-9054-4A0ED769D5BC}"/>
    <dgm:cxn modelId="{9B0BB399-F04F-4AE9-9C3E-F9D6B4DA7096}" srcId="{83F53B9F-3050-435C-8F3A-60E956904E90}" destId="{998C9944-C783-4D81-A376-BF50D296BEDC}" srcOrd="5" destOrd="0" parTransId="{50DB619D-EBB2-4E78-9DF8-69D606C5D365}" sibTransId="{2CE0364D-DC49-47C2-BAE3-F93C76DD265A}"/>
    <dgm:cxn modelId="{DEDA5DFB-512A-4A37-88A3-F2A91A74FBB1}" srcId="{83F53B9F-3050-435C-8F3A-60E956904E90}" destId="{733A3ED6-4179-4B3B-A987-C79DD255C3DC}" srcOrd="1" destOrd="0" parTransId="{9D14F9B1-CBEF-47D7-A05E-45A58CC2E8B4}" sibTransId="{AA0EB218-68C3-4BDA-97DF-7BF51BAA400E}"/>
    <dgm:cxn modelId="{F99FD24A-8F1E-4883-9772-5CF71044E29D}" type="presParOf" srcId="{0D76FC19-7106-4720-B4C5-BD21A8E60352}" destId="{B7D465AB-71AD-4BCD-B524-79FF33C7E0F6}" srcOrd="0" destOrd="0" presId="urn:microsoft.com/office/officeart/2005/8/layout/default"/>
    <dgm:cxn modelId="{8E2DCCCE-DBB4-48A5-AF3E-E27D9FF2FDC4}" type="presParOf" srcId="{0D76FC19-7106-4720-B4C5-BD21A8E60352}" destId="{613D6D57-DB6A-40DF-B35F-4186459B9C4D}" srcOrd="1" destOrd="0" presId="urn:microsoft.com/office/officeart/2005/8/layout/default"/>
    <dgm:cxn modelId="{9F235D2E-12C6-4E9A-B1D4-58E2017CCEBA}" type="presParOf" srcId="{0D76FC19-7106-4720-B4C5-BD21A8E60352}" destId="{4621C349-2865-4E76-9A56-09BBD9041D5B}" srcOrd="2" destOrd="0" presId="urn:microsoft.com/office/officeart/2005/8/layout/default"/>
    <dgm:cxn modelId="{1BE6D91D-26FB-4947-AEB0-21BF67BC7777}" type="presParOf" srcId="{0D76FC19-7106-4720-B4C5-BD21A8E60352}" destId="{4249DF83-7EE0-4636-99DE-2254C840BE22}" srcOrd="3" destOrd="0" presId="urn:microsoft.com/office/officeart/2005/8/layout/default"/>
    <dgm:cxn modelId="{52323C04-F25C-4235-A414-E731338360D6}" type="presParOf" srcId="{0D76FC19-7106-4720-B4C5-BD21A8E60352}" destId="{A0662178-0C54-4FB1-8F2C-82E4ED1C00D5}" srcOrd="4" destOrd="0" presId="urn:microsoft.com/office/officeart/2005/8/layout/default"/>
    <dgm:cxn modelId="{175EEF8C-5C7B-4232-B549-8007985E5933}" type="presParOf" srcId="{0D76FC19-7106-4720-B4C5-BD21A8E60352}" destId="{8A8765DC-182A-4F83-84A4-55FA5D170FEE}" srcOrd="5" destOrd="0" presId="urn:microsoft.com/office/officeart/2005/8/layout/default"/>
    <dgm:cxn modelId="{9929B1AF-16DC-47C9-B9B5-45BBD504EB89}" type="presParOf" srcId="{0D76FC19-7106-4720-B4C5-BD21A8E60352}" destId="{46BF882C-0490-46E8-824C-E82077C35500}" srcOrd="6" destOrd="0" presId="urn:microsoft.com/office/officeart/2005/8/layout/default"/>
    <dgm:cxn modelId="{FB406FD1-3DBC-4360-9F9B-9769D4FE200C}" type="presParOf" srcId="{0D76FC19-7106-4720-B4C5-BD21A8E60352}" destId="{5D024949-8C3B-4464-A8A3-69B6DC2259CD}" srcOrd="7" destOrd="0" presId="urn:microsoft.com/office/officeart/2005/8/layout/default"/>
    <dgm:cxn modelId="{C86979C7-3E86-4590-8F33-70944CB20A5F}" type="presParOf" srcId="{0D76FC19-7106-4720-B4C5-BD21A8E60352}" destId="{9F16AFB8-F8BB-4A26-B586-5217DCDE827E}" srcOrd="8" destOrd="0" presId="urn:microsoft.com/office/officeart/2005/8/layout/default"/>
    <dgm:cxn modelId="{B2231FAA-07F6-4A07-9F77-86C47704A513}" type="presParOf" srcId="{0D76FC19-7106-4720-B4C5-BD21A8E60352}" destId="{E9EDBAE0-DD76-4A95-8052-09787D3D255C}" srcOrd="9" destOrd="0" presId="urn:microsoft.com/office/officeart/2005/8/layout/default"/>
    <dgm:cxn modelId="{5CEED103-3BA3-4F6E-8324-F8806A7474D8}" type="presParOf" srcId="{0D76FC19-7106-4720-B4C5-BD21A8E60352}" destId="{80D445D2-1896-498E-AA81-47379BA6126A}" srcOrd="10"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847C61-7B92-481F-A38C-6A620A5C7031}" type="doc">
      <dgm:prSet loTypeId="urn:microsoft.com/office/officeart/2005/8/layout/vProcess5" loCatId="process" qsTypeId="urn:microsoft.com/office/officeart/2005/8/quickstyle/simple4" qsCatId="simple" csTypeId="urn:microsoft.com/office/officeart/2005/8/colors/accent0_3" csCatId="mainScheme" phldr="1"/>
      <dgm:spPr/>
      <dgm:t>
        <a:bodyPr/>
        <a:lstStyle/>
        <a:p>
          <a:endParaRPr lang="en-US"/>
        </a:p>
      </dgm:t>
    </dgm:pt>
    <dgm:pt modelId="{35A7F113-EEB5-401F-812B-C933BBE2F8E0}">
      <dgm:prSet/>
      <dgm:spPr/>
      <dgm:t>
        <a:bodyPr/>
        <a:lstStyle/>
        <a:p>
          <a:r>
            <a:rPr lang="en-US" dirty="0">
              <a:latin typeface="Arial"/>
              <a:cs typeface="Arial"/>
            </a:rPr>
            <a:t>проведение читательских форумов</a:t>
          </a:r>
          <a:r>
            <a:rPr lang="ru-RU" dirty="0">
              <a:latin typeface="Arial"/>
              <a:cs typeface="Arial"/>
            </a:rPr>
            <a:t> (нерегулярны)</a:t>
          </a:r>
          <a:endParaRPr lang="en-US" dirty="0">
            <a:latin typeface="Arial"/>
            <a:cs typeface="Arial"/>
          </a:endParaRPr>
        </a:p>
      </dgm:t>
    </dgm:pt>
    <dgm:pt modelId="{234E7C04-F71E-4E37-B1B6-DA8A59837B79}" type="parTrans" cxnId="{AE212D2F-D8DA-4ADA-ADC3-92FF0EA336C6}">
      <dgm:prSet/>
      <dgm:spPr/>
      <dgm:t>
        <a:bodyPr/>
        <a:lstStyle/>
        <a:p>
          <a:endParaRPr lang="en-US"/>
        </a:p>
      </dgm:t>
    </dgm:pt>
    <dgm:pt modelId="{08CCAC7E-9D50-42E5-84B7-64E764ABC429}" type="sibTrans" cxnId="{AE212D2F-D8DA-4ADA-ADC3-92FF0EA336C6}">
      <dgm:prSet/>
      <dgm:spPr/>
      <dgm:t>
        <a:bodyPr/>
        <a:lstStyle/>
        <a:p>
          <a:endParaRPr lang="en-US"/>
        </a:p>
      </dgm:t>
    </dgm:pt>
    <dgm:pt modelId="{C9955270-556B-4D38-A87A-E93B7196DC72}">
      <dgm:prSet/>
      <dgm:spPr/>
      <dgm:t>
        <a:bodyPr/>
        <a:lstStyle/>
        <a:p>
          <a:r>
            <a:rPr lang="en-US" dirty="0">
              <a:latin typeface="Arial"/>
              <a:cs typeface="Arial"/>
            </a:rPr>
            <a:t>проведение литературных викторин</a:t>
          </a:r>
          <a:r>
            <a:rPr lang="ru-RU" dirty="0">
              <a:latin typeface="Arial"/>
              <a:cs typeface="Arial"/>
            </a:rPr>
            <a:t>, </a:t>
          </a:r>
          <a:r>
            <a:rPr lang="en-US" dirty="0" err="1">
              <a:latin typeface="Arial"/>
              <a:cs typeface="Arial"/>
            </a:rPr>
            <a:t>олимпи</a:t>
          </a:r>
          <a:r>
            <a:rPr lang="ru-RU" dirty="0">
              <a:latin typeface="Arial"/>
              <a:cs typeface="Arial"/>
            </a:rPr>
            <a:t>ад, конкурсов</a:t>
          </a:r>
          <a:endParaRPr lang="en-US" dirty="0">
            <a:latin typeface="Arial"/>
            <a:cs typeface="Arial"/>
          </a:endParaRPr>
        </a:p>
      </dgm:t>
    </dgm:pt>
    <dgm:pt modelId="{FEA39614-303D-47B2-8A4A-C46A9BDB8E88}" type="parTrans" cxnId="{14409909-C102-46CE-A315-B8E0047458AF}">
      <dgm:prSet/>
      <dgm:spPr/>
      <dgm:t>
        <a:bodyPr/>
        <a:lstStyle/>
        <a:p>
          <a:endParaRPr lang="en-US"/>
        </a:p>
      </dgm:t>
    </dgm:pt>
    <dgm:pt modelId="{889577CF-6CC4-49B9-9797-628803EF8F5C}" type="sibTrans" cxnId="{14409909-C102-46CE-A315-B8E0047458AF}">
      <dgm:prSet/>
      <dgm:spPr/>
      <dgm:t>
        <a:bodyPr/>
        <a:lstStyle/>
        <a:p>
          <a:endParaRPr lang="en-US"/>
        </a:p>
      </dgm:t>
    </dgm:pt>
    <dgm:pt modelId="{3A70FE5F-874D-4618-9176-61CE931389C1}">
      <dgm:prSet/>
      <dgm:spPr/>
      <dgm:t>
        <a:bodyPr/>
        <a:lstStyle/>
        <a:p>
          <a:r>
            <a:rPr lang="en-US" dirty="0">
              <a:latin typeface="Arial"/>
              <a:cs typeface="Arial"/>
            </a:rPr>
            <a:t>книжный клуб "Знал Шагал" (Ростов/Москва)</a:t>
          </a:r>
        </a:p>
      </dgm:t>
    </dgm:pt>
    <dgm:pt modelId="{7CAD668A-15CB-42F0-AEE3-1818B0E205C3}" type="parTrans" cxnId="{0FBF7B5A-DA90-46D0-8D85-59D3040B9E20}">
      <dgm:prSet/>
      <dgm:spPr/>
      <dgm:t>
        <a:bodyPr/>
        <a:lstStyle/>
        <a:p>
          <a:endParaRPr lang="en-US"/>
        </a:p>
      </dgm:t>
    </dgm:pt>
    <dgm:pt modelId="{84388F79-B2FF-40F1-8D53-79BFC3CC0B0F}" type="sibTrans" cxnId="{0FBF7B5A-DA90-46D0-8D85-59D3040B9E20}">
      <dgm:prSet/>
      <dgm:spPr/>
      <dgm:t>
        <a:bodyPr/>
        <a:lstStyle/>
        <a:p>
          <a:endParaRPr lang="en-US"/>
        </a:p>
      </dgm:t>
    </dgm:pt>
    <dgm:pt modelId="{E4701285-003E-4CFD-8AFF-7D4DBA64A14D}">
      <dgm:prSet phldr="0"/>
      <dgm:spPr/>
      <dgm:t>
        <a:bodyPr/>
        <a:lstStyle/>
        <a:p>
          <a:pPr rtl="0"/>
          <a:r>
            <a:rPr lang="en-US" dirty="0">
              <a:latin typeface="Arial"/>
              <a:cs typeface="Arial"/>
            </a:rPr>
            <a:t>различные кружки в библиотеках</a:t>
          </a:r>
        </a:p>
      </dgm:t>
    </dgm:pt>
    <dgm:pt modelId="{0990737E-A2BB-4234-B2F6-C49BBC3511CF}" type="parTrans" cxnId="{259FF519-2741-4E04-B1A6-9AA189AE4E6F}">
      <dgm:prSet/>
      <dgm:spPr/>
      <dgm:t>
        <a:bodyPr/>
        <a:lstStyle/>
        <a:p>
          <a:endParaRPr lang="ru-RU"/>
        </a:p>
      </dgm:t>
    </dgm:pt>
    <dgm:pt modelId="{5D8872D1-A3FB-4EE7-957B-8DCBBFBEEFA8}" type="sibTrans" cxnId="{259FF519-2741-4E04-B1A6-9AA189AE4E6F}">
      <dgm:prSet/>
      <dgm:spPr/>
      <dgm:t>
        <a:bodyPr/>
        <a:lstStyle/>
        <a:p>
          <a:endParaRPr lang="ru-RU"/>
        </a:p>
      </dgm:t>
    </dgm:pt>
    <dgm:pt modelId="{6C8901B7-AEA2-4D0E-890B-594355CFE581}" type="pres">
      <dgm:prSet presAssocID="{30847C61-7B92-481F-A38C-6A620A5C7031}" presName="outerComposite" presStyleCnt="0">
        <dgm:presLayoutVars>
          <dgm:chMax val="5"/>
          <dgm:dir/>
          <dgm:resizeHandles val="exact"/>
        </dgm:presLayoutVars>
      </dgm:prSet>
      <dgm:spPr/>
    </dgm:pt>
    <dgm:pt modelId="{4F151E45-8CA3-47A1-899E-47F290A8ED8C}" type="pres">
      <dgm:prSet presAssocID="{30847C61-7B92-481F-A38C-6A620A5C7031}" presName="dummyMaxCanvas" presStyleCnt="0">
        <dgm:presLayoutVars/>
      </dgm:prSet>
      <dgm:spPr/>
    </dgm:pt>
    <dgm:pt modelId="{63130FCF-4F59-454B-939D-FFC1BE169946}" type="pres">
      <dgm:prSet presAssocID="{30847C61-7B92-481F-A38C-6A620A5C7031}" presName="FourNodes_1" presStyleLbl="node1" presStyleIdx="0" presStyleCnt="4">
        <dgm:presLayoutVars>
          <dgm:bulletEnabled val="1"/>
        </dgm:presLayoutVars>
      </dgm:prSet>
      <dgm:spPr/>
    </dgm:pt>
    <dgm:pt modelId="{AC9FD1CC-50F3-4154-A930-947B5029F487}" type="pres">
      <dgm:prSet presAssocID="{30847C61-7B92-481F-A38C-6A620A5C7031}" presName="FourNodes_2" presStyleLbl="node1" presStyleIdx="1" presStyleCnt="4">
        <dgm:presLayoutVars>
          <dgm:bulletEnabled val="1"/>
        </dgm:presLayoutVars>
      </dgm:prSet>
      <dgm:spPr/>
    </dgm:pt>
    <dgm:pt modelId="{63119378-395D-4221-B48D-09F5C31714A4}" type="pres">
      <dgm:prSet presAssocID="{30847C61-7B92-481F-A38C-6A620A5C7031}" presName="FourNodes_3" presStyleLbl="node1" presStyleIdx="2" presStyleCnt="4">
        <dgm:presLayoutVars>
          <dgm:bulletEnabled val="1"/>
        </dgm:presLayoutVars>
      </dgm:prSet>
      <dgm:spPr/>
    </dgm:pt>
    <dgm:pt modelId="{95F3FEFC-91AA-4CB2-93C8-CC5CDFCC7760}" type="pres">
      <dgm:prSet presAssocID="{30847C61-7B92-481F-A38C-6A620A5C7031}" presName="FourNodes_4" presStyleLbl="node1" presStyleIdx="3" presStyleCnt="4">
        <dgm:presLayoutVars>
          <dgm:bulletEnabled val="1"/>
        </dgm:presLayoutVars>
      </dgm:prSet>
      <dgm:spPr/>
    </dgm:pt>
    <dgm:pt modelId="{6B5B37E6-9E65-40A5-B7BA-112DBCA13DD6}" type="pres">
      <dgm:prSet presAssocID="{30847C61-7B92-481F-A38C-6A620A5C7031}" presName="FourConn_1-2" presStyleLbl="fgAccFollowNode1" presStyleIdx="0" presStyleCnt="3">
        <dgm:presLayoutVars>
          <dgm:bulletEnabled val="1"/>
        </dgm:presLayoutVars>
      </dgm:prSet>
      <dgm:spPr/>
    </dgm:pt>
    <dgm:pt modelId="{224520DE-CAB1-48EE-874C-C2E25959E192}" type="pres">
      <dgm:prSet presAssocID="{30847C61-7B92-481F-A38C-6A620A5C7031}" presName="FourConn_2-3" presStyleLbl="fgAccFollowNode1" presStyleIdx="1" presStyleCnt="3">
        <dgm:presLayoutVars>
          <dgm:bulletEnabled val="1"/>
        </dgm:presLayoutVars>
      </dgm:prSet>
      <dgm:spPr/>
    </dgm:pt>
    <dgm:pt modelId="{36B73D07-BB21-4C18-A865-1F653B90A30A}" type="pres">
      <dgm:prSet presAssocID="{30847C61-7B92-481F-A38C-6A620A5C7031}" presName="FourConn_3-4" presStyleLbl="fgAccFollowNode1" presStyleIdx="2" presStyleCnt="3">
        <dgm:presLayoutVars>
          <dgm:bulletEnabled val="1"/>
        </dgm:presLayoutVars>
      </dgm:prSet>
      <dgm:spPr/>
    </dgm:pt>
    <dgm:pt modelId="{4F5E012E-FAE7-4CD2-A71F-DE931896A30C}" type="pres">
      <dgm:prSet presAssocID="{30847C61-7B92-481F-A38C-6A620A5C7031}" presName="FourNodes_1_text" presStyleLbl="node1" presStyleIdx="3" presStyleCnt="4">
        <dgm:presLayoutVars>
          <dgm:bulletEnabled val="1"/>
        </dgm:presLayoutVars>
      </dgm:prSet>
      <dgm:spPr/>
    </dgm:pt>
    <dgm:pt modelId="{976DBAB2-D01C-433A-AD72-E146F99C4B34}" type="pres">
      <dgm:prSet presAssocID="{30847C61-7B92-481F-A38C-6A620A5C7031}" presName="FourNodes_2_text" presStyleLbl="node1" presStyleIdx="3" presStyleCnt="4">
        <dgm:presLayoutVars>
          <dgm:bulletEnabled val="1"/>
        </dgm:presLayoutVars>
      </dgm:prSet>
      <dgm:spPr/>
    </dgm:pt>
    <dgm:pt modelId="{3CD2AA10-2910-4F9E-BE82-BB7A46968930}" type="pres">
      <dgm:prSet presAssocID="{30847C61-7B92-481F-A38C-6A620A5C7031}" presName="FourNodes_3_text" presStyleLbl="node1" presStyleIdx="3" presStyleCnt="4">
        <dgm:presLayoutVars>
          <dgm:bulletEnabled val="1"/>
        </dgm:presLayoutVars>
      </dgm:prSet>
      <dgm:spPr/>
    </dgm:pt>
    <dgm:pt modelId="{248AE3E6-8EDC-40FD-AAC3-37DC51BA8F8E}" type="pres">
      <dgm:prSet presAssocID="{30847C61-7B92-481F-A38C-6A620A5C7031}" presName="FourNodes_4_text" presStyleLbl="node1" presStyleIdx="3" presStyleCnt="4">
        <dgm:presLayoutVars>
          <dgm:bulletEnabled val="1"/>
        </dgm:presLayoutVars>
      </dgm:prSet>
      <dgm:spPr/>
    </dgm:pt>
  </dgm:ptLst>
  <dgm:cxnLst>
    <dgm:cxn modelId="{14409909-C102-46CE-A315-B8E0047458AF}" srcId="{30847C61-7B92-481F-A38C-6A620A5C7031}" destId="{C9955270-556B-4D38-A87A-E93B7196DC72}" srcOrd="1" destOrd="0" parTransId="{FEA39614-303D-47B2-8A4A-C46A9BDB8E88}" sibTransId="{889577CF-6CC4-49B9-9797-628803EF8F5C}"/>
    <dgm:cxn modelId="{F09A2718-B420-4987-B90F-B1CB55342D2A}" type="presOf" srcId="{C9955270-556B-4D38-A87A-E93B7196DC72}" destId="{976DBAB2-D01C-433A-AD72-E146F99C4B34}" srcOrd="1" destOrd="0" presId="urn:microsoft.com/office/officeart/2005/8/layout/vProcess5"/>
    <dgm:cxn modelId="{259FF519-2741-4E04-B1A6-9AA189AE4E6F}" srcId="{30847C61-7B92-481F-A38C-6A620A5C7031}" destId="{E4701285-003E-4CFD-8AFF-7D4DBA64A14D}" srcOrd="3" destOrd="0" parTransId="{0990737E-A2BB-4234-B2F6-C49BBC3511CF}" sibTransId="{5D8872D1-A3FB-4EE7-957B-8DCBBFBEEFA8}"/>
    <dgm:cxn modelId="{71CFE921-17D8-41E6-A010-42F13118EA86}" type="presOf" srcId="{3A70FE5F-874D-4618-9176-61CE931389C1}" destId="{63119378-395D-4221-B48D-09F5C31714A4}" srcOrd="0" destOrd="0" presId="urn:microsoft.com/office/officeart/2005/8/layout/vProcess5"/>
    <dgm:cxn modelId="{AE212D2F-D8DA-4ADA-ADC3-92FF0EA336C6}" srcId="{30847C61-7B92-481F-A38C-6A620A5C7031}" destId="{35A7F113-EEB5-401F-812B-C933BBE2F8E0}" srcOrd="0" destOrd="0" parTransId="{234E7C04-F71E-4E37-B1B6-DA8A59837B79}" sibTransId="{08CCAC7E-9D50-42E5-84B7-64E764ABC429}"/>
    <dgm:cxn modelId="{FB86C13D-218B-4B84-B60B-AD78C20801F0}" type="presOf" srcId="{E4701285-003E-4CFD-8AFF-7D4DBA64A14D}" destId="{248AE3E6-8EDC-40FD-AAC3-37DC51BA8F8E}" srcOrd="1" destOrd="0" presId="urn:microsoft.com/office/officeart/2005/8/layout/vProcess5"/>
    <dgm:cxn modelId="{DE64AA55-0FE4-4CEE-99E5-42414EFA8FB5}" type="presOf" srcId="{C9955270-556B-4D38-A87A-E93B7196DC72}" destId="{AC9FD1CC-50F3-4154-A930-947B5029F487}" srcOrd="0" destOrd="0" presId="urn:microsoft.com/office/officeart/2005/8/layout/vProcess5"/>
    <dgm:cxn modelId="{BA762776-C2AD-44F2-B3CB-642461C25CC6}" type="presOf" srcId="{84388F79-B2FF-40F1-8D53-79BFC3CC0B0F}" destId="{36B73D07-BB21-4C18-A865-1F653B90A30A}" srcOrd="0" destOrd="0" presId="urn:microsoft.com/office/officeart/2005/8/layout/vProcess5"/>
    <dgm:cxn modelId="{0FBF7B5A-DA90-46D0-8D85-59D3040B9E20}" srcId="{30847C61-7B92-481F-A38C-6A620A5C7031}" destId="{3A70FE5F-874D-4618-9176-61CE931389C1}" srcOrd="2" destOrd="0" parTransId="{7CAD668A-15CB-42F0-AEE3-1818B0E205C3}" sibTransId="{84388F79-B2FF-40F1-8D53-79BFC3CC0B0F}"/>
    <dgm:cxn modelId="{7F48A881-DEED-4C12-9075-6D69E2893D7C}" type="presOf" srcId="{E4701285-003E-4CFD-8AFF-7D4DBA64A14D}" destId="{95F3FEFC-91AA-4CB2-93C8-CC5CDFCC7760}" srcOrd="0" destOrd="0" presId="urn:microsoft.com/office/officeart/2005/8/layout/vProcess5"/>
    <dgm:cxn modelId="{58F836A3-E0E4-46C0-B7DF-055919213C32}" type="presOf" srcId="{08CCAC7E-9D50-42E5-84B7-64E764ABC429}" destId="{6B5B37E6-9E65-40A5-B7BA-112DBCA13DD6}" srcOrd="0" destOrd="0" presId="urn:microsoft.com/office/officeart/2005/8/layout/vProcess5"/>
    <dgm:cxn modelId="{BB4E6BA8-3FC2-4704-A8CF-050FC0277217}" type="presOf" srcId="{35A7F113-EEB5-401F-812B-C933BBE2F8E0}" destId="{4F5E012E-FAE7-4CD2-A71F-DE931896A30C}" srcOrd="1" destOrd="0" presId="urn:microsoft.com/office/officeart/2005/8/layout/vProcess5"/>
    <dgm:cxn modelId="{12EA5AB6-E451-4578-94DF-9511FF0A255D}" type="presOf" srcId="{35A7F113-EEB5-401F-812B-C933BBE2F8E0}" destId="{63130FCF-4F59-454B-939D-FFC1BE169946}" srcOrd="0" destOrd="0" presId="urn:microsoft.com/office/officeart/2005/8/layout/vProcess5"/>
    <dgm:cxn modelId="{F73210B7-E0D3-43B2-B04D-7163BD3C2C7E}" type="presOf" srcId="{889577CF-6CC4-49B9-9797-628803EF8F5C}" destId="{224520DE-CAB1-48EE-874C-C2E25959E192}" srcOrd="0" destOrd="0" presId="urn:microsoft.com/office/officeart/2005/8/layout/vProcess5"/>
    <dgm:cxn modelId="{46DBCCCD-6C72-411C-9BD8-182D0E02D2F8}" type="presOf" srcId="{3A70FE5F-874D-4618-9176-61CE931389C1}" destId="{3CD2AA10-2910-4F9E-BE82-BB7A46968930}" srcOrd="1" destOrd="0" presId="urn:microsoft.com/office/officeart/2005/8/layout/vProcess5"/>
    <dgm:cxn modelId="{698AB5FD-C496-41A3-98BF-112BD009ECD1}" type="presOf" srcId="{30847C61-7B92-481F-A38C-6A620A5C7031}" destId="{6C8901B7-AEA2-4D0E-890B-594355CFE581}" srcOrd="0" destOrd="0" presId="urn:microsoft.com/office/officeart/2005/8/layout/vProcess5"/>
    <dgm:cxn modelId="{14418990-1472-4352-B33B-C51F57B8958B}" type="presParOf" srcId="{6C8901B7-AEA2-4D0E-890B-594355CFE581}" destId="{4F151E45-8CA3-47A1-899E-47F290A8ED8C}" srcOrd="0" destOrd="0" presId="urn:microsoft.com/office/officeart/2005/8/layout/vProcess5"/>
    <dgm:cxn modelId="{8B52F5BF-9241-4019-BB58-CB1E2E41B7D3}" type="presParOf" srcId="{6C8901B7-AEA2-4D0E-890B-594355CFE581}" destId="{63130FCF-4F59-454B-939D-FFC1BE169946}" srcOrd="1" destOrd="0" presId="urn:microsoft.com/office/officeart/2005/8/layout/vProcess5"/>
    <dgm:cxn modelId="{D8EEE236-803F-4195-81BE-EE5C50D30C36}" type="presParOf" srcId="{6C8901B7-AEA2-4D0E-890B-594355CFE581}" destId="{AC9FD1CC-50F3-4154-A930-947B5029F487}" srcOrd="2" destOrd="0" presId="urn:microsoft.com/office/officeart/2005/8/layout/vProcess5"/>
    <dgm:cxn modelId="{6EB589D9-8149-4EE5-9B5F-52FF6C465DCE}" type="presParOf" srcId="{6C8901B7-AEA2-4D0E-890B-594355CFE581}" destId="{63119378-395D-4221-B48D-09F5C31714A4}" srcOrd="3" destOrd="0" presId="urn:microsoft.com/office/officeart/2005/8/layout/vProcess5"/>
    <dgm:cxn modelId="{214E01D6-6F84-4BBF-8935-2F1A99ACC836}" type="presParOf" srcId="{6C8901B7-AEA2-4D0E-890B-594355CFE581}" destId="{95F3FEFC-91AA-4CB2-93C8-CC5CDFCC7760}" srcOrd="4" destOrd="0" presId="urn:microsoft.com/office/officeart/2005/8/layout/vProcess5"/>
    <dgm:cxn modelId="{080517FA-BE9B-4478-8D93-919D9CED69F8}" type="presParOf" srcId="{6C8901B7-AEA2-4D0E-890B-594355CFE581}" destId="{6B5B37E6-9E65-40A5-B7BA-112DBCA13DD6}" srcOrd="5" destOrd="0" presId="urn:microsoft.com/office/officeart/2005/8/layout/vProcess5"/>
    <dgm:cxn modelId="{36376162-56A9-42A4-83A7-D2C46D0FFD61}" type="presParOf" srcId="{6C8901B7-AEA2-4D0E-890B-594355CFE581}" destId="{224520DE-CAB1-48EE-874C-C2E25959E192}" srcOrd="6" destOrd="0" presId="urn:microsoft.com/office/officeart/2005/8/layout/vProcess5"/>
    <dgm:cxn modelId="{8619DF7E-A545-4FE0-A67F-D2325F8A2BC8}" type="presParOf" srcId="{6C8901B7-AEA2-4D0E-890B-594355CFE581}" destId="{36B73D07-BB21-4C18-A865-1F653B90A30A}" srcOrd="7" destOrd="0" presId="urn:microsoft.com/office/officeart/2005/8/layout/vProcess5"/>
    <dgm:cxn modelId="{B13EB93F-EA4D-4CB2-B938-F1FEA9871793}" type="presParOf" srcId="{6C8901B7-AEA2-4D0E-890B-594355CFE581}" destId="{4F5E012E-FAE7-4CD2-A71F-DE931896A30C}" srcOrd="8" destOrd="0" presId="urn:microsoft.com/office/officeart/2005/8/layout/vProcess5"/>
    <dgm:cxn modelId="{DC8672F2-009D-49F8-9514-D22F114B008D}" type="presParOf" srcId="{6C8901B7-AEA2-4D0E-890B-594355CFE581}" destId="{976DBAB2-D01C-433A-AD72-E146F99C4B34}" srcOrd="9" destOrd="0" presId="urn:microsoft.com/office/officeart/2005/8/layout/vProcess5"/>
    <dgm:cxn modelId="{8B7A0583-A3E7-4AAF-8356-E645B68F45A8}" type="presParOf" srcId="{6C8901B7-AEA2-4D0E-890B-594355CFE581}" destId="{3CD2AA10-2910-4F9E-BE82-BB7A46968930}" srcOrd="10" destOrd="0" presId="urn:microsoft.com/office/officeart/2005/8/layout/vProcess5"/>
    <dgm:cxn modelId="{6C716099-9495-4330-B855-52C11B0A276D}" type="presParOf" srcId="{6C8901B7-AEA2-4D0E-890B-594355CFE581}" destId="{248AE3E6-8EDC-40FD-AAC3-37DC51BA8F8E}" srcOrd="11"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555465-2A78-4711-8585-3E11D94B68EF}" type="doc">
      <dgm:prSet loTypeId="urn:microsoft.com/office/officeart/2018/5/layout/IconCircleLabelList" loCatId="icon" qsTypeId="urn:microsoft.com/office/officeart/2005/8/quickstyle/simple1" qsCatId="simple" csTypeId="urn:microsoft.com/office/officeart/2005/8/colors/accent0_3" csCatId="mainScheme" phldr="1"/>
      <dgm:spPr/>
      <dgm:t>
        <a:bodyPr/>
        <a:lstStyle/>
        <a:p>
          <a:endParaRPr lang="en-US"/>
        </a:p>
      </dgm:t>
    </dgm:pt>
    <dgm:pt modelId="{991380D1-4566-482B-A64F-D30A8F6046B0}">
      <dgm:prSet/>
      <dgm:spPr/>
      <dgm:t>
        <a:bodyPr/>
        <a:lstStyle/>
        <a:p>
          <a:pPr>
            <a:lnSpc>
              <a:spcPct val="100000"/>
            </a:lnSpc>
            <a:defRPr cap="all"/>
          </a:pPr>
          <a:r>
            <a:rPr lang="en-US" b="0" i="0" dirty="0"/>
            <a:t>Аренда </a:t>
          </a:r>
          <a:r>
            <a:rPr lang="en-US" b="0" i="0" dirty="0" err="1"/>
            <a:t>помещения</a:t>
          </a:r>
          <a:r>
            <a:rPr lang="en-US" b="0" i="0" dirty="0">
              <a:latin typeface="Calibri Light" panose="020F0302020204030204"/>
            </a:rPr>
            <a:t> </a:t>
          </a:r>
          <a:endParaRPr lang="ru-RU" b="0" i="0" dirty="0">
            <a:latin typeface="Calibri Light" panose="020F0302020204030204"/>
          </a:endParaRPr>
        </a:p>
        <a:p>
          <a:pPr>
            <a:lnSpc>
              <a:spcPct val="100000"/>
            </a:lnSpc>
            <a:defRPr cap="all"/>
          </a:pPr>
          <a:r>
            <a:rPr lang="en-US" b="0" i="0" cap="none" baseline="0" dirty="0"/>
            <a:t>(не менее 40 кв.м)</a:t>
          </a:r>
          <a:endParaRPr lang="en-US" b="0" i="0" cap="none" baseline="0" dirty="0">
            <a:latin typeface="Calibri Light" panose="020F0302020204030204"/>
          </a:endParaRPr>
        </a:p>
      </dgm:t>
    </dgm:pt>
    <dgm:pt modelId="{E9A24B71-4920-4CBA-91DF-C171C1F818E2}" type="parTrans" cxnId="{9356F0BC-EC93-430D-B3CB-ED915C7F4ED3}">
      <dgm:prSet/>
      <dgm:spPr/>
      <dgm:t>
        <a:bodyPr/>
        <a:lstStyle/>
        <a:p>
          <a:endParaRPr lang="en-US"/>
        </a:p>
      </dgm:t>
    </dgm:pt>
    <dgm:pt modelId="{D73D17F9-715A-4B2A-B969-E7578726336D}" type="sibTrans" cxnId="{9356F0BC-EC93-430D-B3CB-ED915C7F4ED3}">
      <dgm:prSet/>
      <dgm:spPr/>
      <dgm:t>
        <a:bodyPr/>
        <a:lstStyle/>
        <a:p>
          <a:endParaRPr lang="en-US"/>
        </a:p>
      </dgm:t>
    </dgm:pt>
    <dgm:pt modelId="{0087923C-3303-4E4C-90DD-06DAEEF7687D}">
      <dgm:prSet/>
      <dgm:spPr/>
      <dgm:t>
        <a:bodyPr/>
        <a:lstStyle/>
        <a:p>
          <a:pPr>
            <a:lnSpc>
              <a:spcPct val="100000"/>
            </a:lnSpc>
            <a:defRPr cap="all"/>
          </a:pPr>
          <a:r>
            <a:rPr lang="ru-RU" b="0" i="0" dirty="0"/>
            <a:t>ЗАТРАТЫ НА РЕАЛИЗАЦИЮ КВЕСТА</a:t>
          </a:r>
        </a:p>
        <a:p>
          <a:pPr>
            <a:lnSpc>
              <a:spcPct val="100000"/>
            </a:lnSpc>
            <a:defRPr cap="all"/>
          </a:pPr>
          <a:r>
            <a:rPr lang="ru-RU" b="0" i="0" cap="none" baseline="0" dirty="0"/>
            <a:t>(сценарист, режиссер, звукорежиссер, а</a:t>
          </a:r>
          <a:r>
            <a:rPr lang="en-US" b="0" i="0" cap="none" baseline="0" dirty="0"/>
            <a:t>ниматор</a:t>
          </a:r>
          <a:r>
            <a:rPr lang="ru-RU" b="0" i="0" cap="none" baseline="0" dirty="0"/>
            <a:t>ы</a:t>
          </a:r>
          <a:r>
            <a:rPr lang="en-US" b="0" i="0" cap="none" baseline="0" dirty="0"/>
            <a:t>/ актер</a:t>
          </a:r>
          <a:r>
            <a:rPr lang="ru-RU" b="0" i="0" cap="none" baseline="0" dirty="0"/>
            <a:t>ы</a:t>
          </a:r>
          <a:endParaRPr lang="en-US" cap="none" baseline="0" dirty="0"/>
        </a:p>
      </dgm:t>
    </dgm:pt>
    <dgm:pt modelId="{869F37ED-FC03-4285-B31D-EFC23E082A60}" type="parTrans" cxnId="{18E25234-7C73-4B04-B807-2B6A4AF731C9}">
      <dgm:prSet/>
      <dgm:spPr/>
      <dgm:t>
        <a:bodyPr/>
        <a:lstStyle/>
        <a:p>
          <a:endParaRPr lang="en-US"/>
        </a:p>
      </dgm:t>
    </dgm:pt>
    <dgm:pt modelId="{EA0780C0-64BB-4868-AF73-3A532BA24200}" type="sibTrans" cxnId="{18E25234-7C73-4B04-B807-2B6A4AF731C9}">
      <dgm:prSet/>
      <dgm:spPr/>
      <dgm:t>
        <a:bodyPr/>
        <a:lstStyle/>
        <a:p>
          <a:endParaRPr lang="en-US"/>
        </a:p>
      </dgm:t>
    </dgm:pt>
    <dgm:pt modelId="{A0B44FBA-62D7-45C7-9C7D-A42AF62AEDD0}">
      <dgm:prSet/>
      <dgm:spPr/>
      <dgm:t>
        <a:bodyPr/>
        <a:lstStyle/>
        <a:p>
          <a:pPr>
            <a:lnSpc>
              <a:spcPct val="100000"/>
            </a:lnSpc>
            <a:defRPr cap="all"/>
          </a:pPr>
          <a:r>
            <a:rPr lang="en-US" b="0" i="0" dirty="0"/>
            <a:t>Расходные материалы,</a:t>
          </a:r>
          <a:r>
            <a:rPr lang="ru-RU" b="0" i="0" dirty="0"/>
            <a:t> </a:t>
          </a:r>
          <a:r>
            <a:rPr lang="ru-RU" b="0" i="0" cap="none" baseline="0" dirty="0"/>
            <a:t>(</a:t>
          </a:r>
          <a:r>
            <a:rPr lang="en-US" b="0" i="0" cap="none" baseline="0" dirty="0"/>
            <a:t>атрибутика, наградные материалы и подарки по прохождению к</a:t>
          </a:r>
          <a:r>
            <a:rPr lang="ru-RU" b="0" i="0" cap="none" baseline="0" dirty="0"/>
            <a:t>в</a:t>
          </a:r>
          <a:r>
            <a:rPr lang="en-US" b="0" i="0" cap="none" baseline="0" dirty="0"/>
            <a:t>еста для участников</a:t>
          </a:r>
          <a:r>
            <a:rPr lang="ru-RU" b="0" i="0" cap="none" baseline="0" dirty="0"/>
            <a:t>)</a:t>
          </a:r>
          <a:br>
            <a:rPr lang="en-US" b="0" i="0" dirty="0"/>
          </a:br>
          <a:endParaRPr lang="en-US" dirty="0"/>
        </a:p>
      </dgm:t>
    </dgm:pt>
    <dgm:pt modelId="{398F9651-AF8B-4DAC-B6EC-92664AAFB7C9}" type="parTrans" cxnId="{35A11329-1E56-4753-8776-B35C7838F573}">
      <dgm:prSet/>
      <dgm:spPr/>
      <dgm:t>
        <a:bodyPr/>
        <a:lstStyle/>
        <a:p>
          <a:endParaRPr lang="en-US"/>
        </a:p>
      </dgm:t>
    </dgm:pt>
    <dgm:pt modelId="{969C0866-054E-493F-A25A-C348F832858D}" type="sibTrans" cxnId="{35A11329-1E56-4753-8776-B35C7838F573}">
      <dgm:prSet/>
      <dgm:spPr/>
      <dgm:t>
        <a:bodyPr/>
        <a:lstStyle/>
        <a:p>
          <a:endParaRPr lang="en-US"/>
        </a:p>
      </dgm:t>
    </dgm:pt>
    <dgm:pt modelId="{B4E8E66D-0092-4D08-9BB6-1ADAF2F1F0EC}" type="pres">
      <dgm:prSet presAssocID="{FC555465-2A78-4711-8585-3E11D94B68EF}" presName="root" presStyleCnt="0">
        <dgm:presLayoutVars>
          <dgm:dir/>
          <dgm:resizeHandles val="exact"/>
        </dgm:presLayoutVars>
      </dgm:prSet>
      <dgm:spPr/>
    </dgm:pt>
    <dgm:pt modelId="{9DF2C5BF-DB94-4D3F-A96A-7BC8B1C689F1}" type="pres">
      <dgm:prSet presAssocID="{991380D1-4566-482B-A64F-D30A8F6046B0}" presName="compNode" presStyleCnt="0"/>
      <dgm:spPr/>
    </dgm:pt>
    <dgm:pt modelId="{54F86B88-1A5A-4270-95D2-CB2977740025}" type="pres">
      <dgm:prSet presAssocID="{991380D1-4566-482B-A64F-D30A8F6046B0}" presName="iconBgRect" presStyleLbl="bgShp" presStyleIdx="0" presStyleCnt="3"/>
      <dgm:spPr/>
    </dgm:pt>
    <dgm:pt modelId="{01B1168E-1E47-4EC3-BBE2-8F22162DB132}" type="pres">
      <dgm:prSet presAssocID="{991380D1-4566-482B-A64F-D30A8F6046B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Иглу"/>
        </a:ext>
      </dgm:extLst>
    </dgm:pt>
    <dgm:pt modelId="{A9D423DC-30B7-453A-BF5F-7E6F317BCC19}" type="pres">
      <dgm:prSet presAssocID="{991380D1-4566-482B-A64F-D30A8F6046B0}" presName="spaceRect" presStyleCnt="0"/>
      <dgm:spPr/>
    </dgm:pt>
    <dgm:pt modelId="{9A8EC2AF-B306-48C7-A4B2-E36E0D0474D6}" type="pres">
      <dgm:prSet presAssocID="{991380D1-4566-482B-A64F-D30A8F6046B0}" presName="textRect" presStyleLbl="revTx" presStyleIdx="0" presStyleCnt="3">
        <dgm:presLayoutVars>
          <dgm:chMax val="1"/>
          <dgm:chPref val="1"/>
        </dgm:presLayoutVars>
      </dgm:prSet>
      <dgm:spPr/>
    </dgm:pt>
    <dgm:pt modelId="{A7571CBC-47B0-4894-90AB-8EE457A706AB}" type="pres">
      <dgm:prSet presAssocID="{D73D17F9-715A-4B2A-B969-E7578726336D}" presName="sibTrans" presStyleCnt="0"/>
      <dgm:spPr/>
    </dgm:pt>
    <dgm:pt modelId="{26B4B81F-366D-4FC5-B5E2-BE1FE47697E2}" type="pres">
      <dgm:prSet presAssocID="{0087923C-3303-4E4C-90DD-06DAEEF7687D}" presName="compNode" presStyleCnt="0"/>
      <dgm:spPr/>
    </dgm:pt>
    <dgm:pt modelId="{8E5FACC3-678E-4A0F-9AEF-D249F284BE91}" type="pres">
      <dgm:prSet presAssocID="{0087923C-3303-4E4C-90DD-06DAEEF7687D}" presName="iconBgRect" presStyleLbl="bgShp" presStyleIdx="1" presStyleCnt="3"/>
      <dgm:spPr/>
    </dgm:pt>
    <dgm:pt modelId="{252EA042-3E0D-4242-AE3F-96298E5B0FC8}" type="pres">
      <dgm:prSet presAssocID="{0087923C-3303-4E4C-90DD-06DAEEF7687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Деньги"/>
        </a:ext>
      </dgm:extLst>
    </dgm:pt>
    <dgm:pt modelId="{8D8921D0-5A12-4B99-95A9-F374DCD438BB}" type="pres">
      <dgm:prSet presAssocID="{0087923C-3303-4E4C-90DD-06DAEEF7687D}" presName="spaceRect" presStyleCnt="0"/>
      <dgm:spPr/>
    </dgm:pt>
    <dgm:pt modelId="{5B443599-32B1-40C8-8921-38246D7A233C}" type="pres">
      <dgm:prSet presAssocID="{0087923C-3303-4E4C-90DD-06DAEEF7687D}" presName="textRect" presStyleLbl="revTx" presStyleIdx="1" presStyleCnt="3">
        <dgm:presLayoutVars>
          <dgm:chMax val="1"/>
          <dgm:chPref val="1"/>
        </dgm:presLayoutVars>
      </dgm:prSet>
      <dgm:spPr/>
    </dgm:pt>
    <dgm:pt modelId="{DD3FA849-2A66-456B-9535-039528FAD03B}" type="pres">
      <dgm:prSet presAssocID="{EA0780C0-64BB-4868-AF73-3A532BA24200}" presName="sibTrans" presStyleCnt="0"/>
      <dgm:spPr/>
    </dgm:pt>
    <dgm:pt modelId="{949DA686-7D9C-42EA-9465-9BD9974DD7F2}" type="pres">
      <dgm:prSet presAssocID="{A0B44FBA-62D7-45C7-9C7D-A42AF62AEDD0}" presName="compNode" presStyleCnt="0"/>
      <dgm:spPr/>
    </dgm:pt>
    <dgm:pt modelId="{AF86BE25-5B37-4DE3-828D-4CF5B808758A}" type="pres">
      <dgm:prSet presAssocID="{A0B44FBA-62D7-45C7-9C7D-A42AF62AEDD0}" presName="iconBgRect" presStyleLbl="bgShp" presStyleIdx="2" presStyleCnt="3"/>
      <dgm:spPr/>
    </dgm:pt>
    <dgm:pt modelId="{B0C6F28E-0486-4E57-B2A1-D8A9098ACAC1}" type="pres">
      <dgm:prSet presAssocID="{A0B44FBA-62D7-45C7-9C7D-A42AF62AEDD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Лук"/>
        </a:ext>
      </dgm:extLst>
    </dgm:pt>
    <dgm:pt modelId="{55F2FB97-4A1A-4550-B5D8-70720D07E6A0}" type="pres">
      <dgm:prSet presAssocID="{A0B44FBA-62D7-45C7-9C7D-A42AF62AEDD0}" presName="spaceRect" presStyleCnt="0"/>
      <dgm:spPr/>
    </dgm:pt>
    <dgm:pt modelId="{DB03E001-7EA3-4E14-949D-6242362A514B}" type="pres">
      <dgm:prSet presAssocID="{A0B44FBA-62D7-45C7-9C7D-A42AF62AEDD0}" presName="textRect" presStyleLbl="revTx" presStyleIdx="2" presStyleCnt="3">
        <dgm:presLayoutVars>
          <dgm:chMax val="1"/>
          <dgm:chPref val="1"/>
        </dgm:presLayoutVars>
      </dgm:prSet>
      <dgm:spPr/>
    </dgm:pt>
  </dgm:ptLst>
  <dgm:cxnLst>
    <dgm:cxn modelId="{BB31C102-180A-4771-ACE0-C2B2510D36BE}" type="presOf" srcId="{991380D1-4566-482B-A64F-D30A8F6046B0}" destId="{9A8EC2AF-B306-48C7-A4B2-E36E0D0474D6}" srcOrd="0" destOrd="0" presId="urn:microsoft.com/office/officeart/2018/5/layout/IconCircleLabelList"/>
    <dgm:cxn modelId="{35A11329-1E56-4753-8776-B35C7838F573}" srcId="{FC555465-2A78-4711-8585-3E11D94B68EF}" destId="{A0B44FBA-62D7-45C7-9C7D-A42AF62AEDD0}" srcOrd="2" destOrd="0" parTransId="{398F9651-AF8B-4DAC-B6EC-92664AAFB7C9}" sibTransId="{969C0866-054E-493F-A25A-C348F832858D}"/>
    <dgm:cxn modelId="{18E25234-7C73-4B04-B807-2B6A4AF731C9}" srcId="{FC555465-2A78-4711-8585-3E11D94B68EF}" destId="{0087923C-3303-4E4C-90DD-06DAEEF7687D}" srcOrd="1" destOrd="0" parTransId="{869F37ED-FC03-4285-B31D-EFC23E082A60}" sibTransId="{EA0780C0-64BB-4868-AF73-3A532BA24200}"/>
    <dgm:cxn modelId="{A0412537-FD58-4B55-9D33-F6D46AC557FB}" type="presOf" srcId="{0087923C-3303-4E4C-90DD-06DAEEF7687D}" destId="{5B443599-32B1-40C8-8921-38246D7A233C}" srcOrd="0" destOrd="0" presId="urn:microsoft.com/office/officeart/2018/5/layout/IconCircleLabelList"/>
    <dgm:cxn modelId="{45F6EFA0-4AA8-40D2-ACB8-080CCB95F341}" type="presOf" srcId="{A0B44FBA-62D7-45C7-9C7D-A42AF62AEDD0}" destId="{DB03E001-7EA3-4E14-949D-6242362A514B}" srcOrd="0" destOrd="0" presId="urn:microsoft.com/office/officeart/2018/5/layout/IconCircleLabelList"/>
    <dgm:cxn modelId="{9356F0BC-EC93-430D-B3CB-ED915C7F4ED3}" srcId="{FC555465-2A78-4711-8585-3E11D94B68EF}" destId="{991380D1-4566-482B-A64F-D30A8F6046B0}" srcOrd="0" destOrd="0" parTransId="{E9A24B71-4920-4CBA-91DF-C171C1F818E2}" sibTransId="{D73D17F9-715A-4B2A-B969-E7578726336D}"/>
    <dgm:cxn modelId="{14565AD0-BC4F-462A-9A1C-3C98A9C37E4F}" type="presOf" srcId="{FC555465-2A78-4711-8585-3E11D94B68EF}" destId="{B4E8E66D-0092-4D08-9BB6-1ADAF2F1F0EC}" srcOrd="0" destOrd="0" presId="urn:microsoft.com/office/officeart/2018/5/layout/IconCircleLabelList"/>
    <dgm:cxn modelId="{C8868369-3C88-4292-8557-9DB133A23FA4}" type="presParOf" srcId="{B4E8E66D-0092-4D08-9BB6-1ADAF2F1F0EC}" destId="{9DF2C5BF-DB94-4D3F-A96A-7BC8B1C689F1}" srcOrd="0" destOrd="0" presId="urn:microsoft.com/office/officeart/2018/5/layout/IconCircleLabelList"/>
    <dgm:cxn modelId="{73AF601F-370F-4E9A-A86A-C873BF2C9BAD}" type="presParOf" srcId="{9DF2C5BF-DB94-4D3F-A96A-7BC8B1C689F1}" destId="{54F86B88-1A5A-4270-95D2-CB2977740025}" srcOrd="0" destOrd="0" presId="urn:microsoft.com/office/officeart/2018/5/layout/IconCircleLabelList"/>
    <dgm:cxn modelId="{D9C5B4E1-21ED-4C63-98ED-243674410675}" type="presParOf" srcId="{9DF2C5BF-DB94-4D3F-A96A-7BC8B1C689F1}" destId="{01B1168E-1E47-4EC3-BBE2-8F22162DB132}" srcOrd="1" destOrd="0" presId="urn:microsoft.com/office/officeart/2018/5/layout/IconCircleLabelList"/>
    <dgm:cxn modelId="{13A079EA-1F56-4006-BE86-A1C7BEC6ECBB}" type="presParOf" srcId="{9DF2C5BF-DB94-4D3F-A96A-7BC8B1C689F1}" destId="{A9D423DC-30B7-453A-BF5F-7E6F317BCC19}" srcOrd="2" destOrd="0" presId="urn:microsoft.com/office/officeart/2018/5/layout/IconCircleLabelList"/>
    <dgm:cxn modelId="{C0E25664-6F13-42E0-9493-6125015502CA}" type="presParOf" srcId="{9DF2C5BF-DB94-4D3F-A96A-7BC8B1C689F1}" destId="{9A8EC2AF-B306-48C7-A4B2-E36E0D0474D6}" srcOrd="3" destOrd="0" presId="urn:microsoft.com/office/officeart/2018/5/layout/IconCircleLabelList"/>
    <dgm:cxn modelId="{D717FF28-9F13-46FC-B018-2FE5A29611DE}" type="presParOf" srcId="{B4E8E66D-0092-4D08-9BB6-1ADAF2F1F0EC}" destId="{A7571CBC-47B0-4894-90AB-8EE457A706AB}" srcOrd="1" destOrd="0" presId="urn:microsoft.com/office/officeart/2018/5/layout/IconCircleLabelList"/>
    <dgm:cxn modelId="{9C40C2B9-03DE-4BDC-8F7F-B08C3BBDDDF6}" type="presParOf" srcId="{B4E8E66D-0092-4D08-9BB6-1ADAF2F1F0EC}" destId="{26B4B81F-366D-4FC5-B5E2-BE1FE47697E2}" srcOrd="2" destOrd="0" presId="urn:microsoft.com/office/officeart/2018/5/layout/IconCircleLabelList"/>
    <dgm:cxn modelId="{BD90C12F-8D9A-4701-97C2-83F7C0D0D6D3}" type="presParOf" srcId="{26B4B81F-366D-4FC5-B5E2-BE1FE47697E2}" destId="{8E5FACC3-678E-4A0F-9AEF-D249F284BE91}" srcOrd="0" destOrd="0" presId="urn:microsoft.com/office/officeart/2018/5/layout/IconCircleLabelList"/>
    <dgm:cxn modelId="{6F96FD98-0A82-4DF4-9B66-6CFB7072ED47}" type="presParOf" srcId="{26B4B81F-366D-4FC5-B5E2-BE1FE47697E2}" destId="{252EA042-3E0D-4242-AE3F-96298E5B0FC8}" srcOrd="1" destOrd="0" presId="urn:microsoft.com/office/officeart/2018/5/layout/IconCircleLabelList"/>
    <dgm:cxn modelId="{C7814E7E-C3F2-4388-A900-E49311953594}" type="presParOf" srcId="{26B4B81F-366D-4FC5-B5E2-BE1FE47697E2}" destId="{8D8921D0-5A12-4B99-95A9-F374DCD438BB}" srcOrd="2" destOrd="0" presId="urn:microsoft.com/office/officeart/2018/5/layout/IconCircleLabelList"/>
    <dgm:cxn modelId="{ABEA3618-A48D-4611-9A41-3CC27AAFFAEE}" type="presParOf" srcId="{26B4B81F-366D-4FC5-B5E2-BE1FE47697E2}" destId="{5B443599-32B1-40C8-8921-38246D7A233C}" srcOrd="3" destOrd="0" presId="urn:microsoft.com/office/officeart/2018/5/layout/IconCircleLabelList"/>
    <dgm:cxn modelId="{0EB8EEF7-C3EE-4B10-954D-564F59C2B513}" type="presParOf" srcId="{B4E8E66D-0092-4D08-9BB6-1ADAF2F1F0EC}" destId="{DD3FA849-2A66-456B-9535-039528FAD03B}" srcOrd="3" destOrd="0" presId="urn:microsoft.com/office/officeart/2018/5/layout/IconCircleLabelList"/>
    <dgm:cxn modelId="{EBC90C38-F631-4B8C-980A-F7EDFDFE947D}" type="presParOf" srcId="{B4E8E66D-0092-4D08-9BB6-1ADAF2F1F0EC}" destId="{949DA686-7D9C-42EA-9465-9BD9974DD7F2}" srcOrd="4" destOrd="0" presId="urn:microsoft.com/office/officeart/2018/5/layout/IconCircleLabelList"/>
    <dgm:cxn modelId="{6E188F56-E5BE-4E0C-8D73-41E49630DE32}" type="presParOf" srcId="{949DA686-7D9C-42EA-9465-9BD9974DD7F2}" destId="{AF86BE25-5B37-4DE3-828D-4CF5B808758A}" srcOrd="0" destOrd="0" presId="urn:microsoft.com/office/officeart/2018/5/layout/IconCircleLabelList"/>
    <dgm:cxn modelId="{8B565F3A-908B-4B74-A81D-FD9E5EE627C2}" type="presParOf" srcId="{949DA686-7D9C-42EA-9465-9BD9974DD7F2}" destId="{B0C6F28E-0486-4E57-B2A1-D8A9098ACAC1}" srcOrd="1" destOrd="0" presId="urn:microsoft.com/office/officeart/2018/5/layout/IconCircleLabelList"/>
    <dgm:cxn modelId="{F9F8072F-2A6A-4081-B525-144180EE5191}" type="presParOf" srcId="{949DA686-7D9C-42EA-9465-9BD9974DD7F2}" destId="{55F2FB97-4A1A-4550-B5D8-70720D07E6A0}" srcOrd="2" destOrd="0" presId="urn:microsoft.com/office/officeart/2018/5/layout/IconCircleLabelList"/>
    <dgm:cxn modelId="{81341230-17D8-447C-B950-266803A65A7E}" type="presParOf" srcId="{949DA686-7D9C-42EA-9465-9BD9974DD7F2}" destId="{DB03E001-7EA3-4E14-949D-6242362A514B}"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036EF8A-255D-4813-81F0-FDD04024A1D4}" type="doc">
      <dgm:prSet loTypeId="urn:microsoft.com/office/officeart/2016/7/layout/BasicTimeline" loCatId="timeline" qsTypeId="urn:microsoft.com/office/officeart/2005/8/quickstyle/simple1" qsCatId="simple" csTypeId="urn:microsoft.com/office/officeart/2005/8/colors/accent6_4" csCatId="accent6" phldr="1"/>
      <dgm:spPr/>
      <dgm:t>
        <a:bodyPr/>
        <a:lstStyle/>
        <a:p>
          <a:endParaRPr lang="en-US"/>
        </a:p>
      </dgm:t>
    </dgm:pt>
    <dgm:pt modelId="{60536491-AC1A-44CA-B5A7-55FF387DA42B}">
      <dgm:prSet/>
      <dgm:spPr/>
      <dgm:t>
        <a:bodyPr/>
        <a:lstStyle/>
        <a:p>
          <a:pPr>
            <a:defRPr b="1"/>
          </a:pPr>
          <a:r>
            <a:rPr lang="ru-RU" b="0" dirty="0">
              <a:solidFill>
                <a:schemeClr val="tx1"/>
              </a:solidFill>
              <a:latin typeface="Arial"/>
              <a:ea typeface="Calibri Light"/>
              <a:cs typeface="Arial"/>
            </a:rPr>
            <a:t>Санникова Анна – лидер/ спикер</a:t>
          </a:r>
          <a:endParaRPr lang="en-US" b="0" dirty="0">
            <a:solidFill>
              <a:schemeClr val="tx1"/>
            </a:solidFill>
            <a:latin typeface="Arial"/>
            <a:ea typeface="Calibri Light"/>
            <a:cs typeface="Arial"/>
          </a:endParaRPr>
        </a:p>
      </dgm:t>
    </dgm:pt>
    <dgm:pt modelId="{BA071A72-9081-4B5E-83D8-773532860C46}" type="parTrans" cxnId="{C8998DA4-AB2D-4C52-992A-84ABD1FEA55E}">
      <dgm:prSet/>
      <dgm:spPr/>
      <dgm:t>
        <a:bodyPr/>
        <a:lstStyle/>
        <a:p>
          <a:endParaRPr lang="en-US"/>
        </a:p>
      </dgm:t>
    </dgm:pt>
    <dgm:pt modelId="{CD2469BC-59B6-4A6D-8AD2-5E7B8C129C71}" type="sibTrans" cxnId="{C8998DA4-AB2D-4C52-992A-84ABD1FEA55E}">
      <dgm:prSet/>
      <dgm:spPr/>
      <dgm:t>
        <a:bodyPr/>
        <a:lstStyle/>
        <a:p>
          <a:endParaRPr lang="en-US"/>
        </a:p>
      </dgm:t>
    </dgm:pt>
    <dgm:pt modelId="{DB29EDF5-D666-41F8-B1E9-FE9C2A53B931}">
      <dgm:prSet phldr="0"/>
      <dgm:spPr/>
      <dgm:t>
        <a:bodyPr/>
        <a:lstStyle/>
        <a:p>
          <a:pPr rtl="0">
            <a:defRPr b="1"/>
          </a:pPr>
          <a:r>
            <a:rPr lang="ru-RU" b="0" dirty="0">
              <a:solidFill>
                <a:schemeClr val="tx1"/>
              </a:solidFill>
              <a:latin typeface="Arial"/>
              <a:ea typeface="Calibri"/>
              <a:cs typeface="Calibri"/>
            </a:rPr>
            <a:t>Галкина Ольга – координатор/ спикер</a:t>
          </a:r>
        </a:p>
      </dgm:t>
    </dgm:pt>
    <dgm:pt modelId="{D4168FED-7B78-4EEC-995E-45C98C2FBB11}" type="parTrans" cxnId="{1CC51EF1-F1F1-41AD-8B17-375FB0D9BBDE}">
      <dgm:prSet/>
      <dgm:spPr/>
      <dgm:t>
        <a:bodyPr/>
        <a:lstStyle/>
        <a:p>
          <a:endParaRPr lang="en-US"/>
        </a:p>
      </dgm:t>
    </dgm:pt>
    <dgm:pt modelId="{685AE64F-537F-4BB8-BF34-3692B35C25DC}" type="sibTrans" cxnId="{1CC51EF1-F1F1-41AD-8B17-375FB0D9BBDE}">
      <dgm:prSet/>
      <dgm:spPr/>
      <dgm:t>
        <a:bodyPr/>
        <a:lstStyle/>
        <a:p>
          <a:endParaRPr lang="en-US"/>
        </a:p>
      </dgm:t>
    </dgm:pt>
    <dgm:pt modelId="{F6BA7FF3-FDCF-4F7B-8296-827258824BC6}">
      <dgm:prSet/>
      <dgm:spPr/>
      <dgm:t>
        <a:bodyPr/>
        <a:lstStyle/>
        <a:p>
          <a:pPr>
            <a:defRPr b="1"/>
          </a:pPr>
          <a:r>
            <a:rPr lang="ru-RU" b="0" dirty="0">
              <a:solidFill>
                <a:schemeClr val="tx1"/>
              </a:solidFill>
              <a:latin typeface="Arial"/>
              <a:ea typeface="Calibri"/>
              <a:cs typeface="Arial"/>
            </a:rPr>
            <a:t>Герасина Вероника - исследователь/ аналитик</a:t>
          </a:r>
          <a:endParaRPr lang="en-US" b="0" dirty="0">
            <a:solidFill>
              <a:schemeClr val="tx1"/>
            </a:solidFill>
            <a:latin typeface="Arial"/>
            <a:ea typeface="Calibri Light"/>
            <a:cs typeface="Arial"/>
          </a:endParaRPr>
        </a:p>
      </dgm:t>
    </dgm:pt>
    <dgm:pt modelId="{E2141CE0-939C-4D74-A83F-7CAE8C264D93}" type="parTrans" cxnId="{9E4A40FA-5BB7-4D5F-8651-3FE76C99473E}">
      <dgm:prSet/>
      <dgm:spPr/>
      <dgm:t>
        <a:bodyPr/>
        <a:lstStyle/>
        <a:p>
          <a:endParaRPr lang="en-US"/>
        </a:p>
      </dgm:t>
    </dgm:pt>
    <dgm:pt modelId="{84E5C2CC-EF71-4F4B-83E4-18E98EE4C7D7}" type="sibTrans" cxnId="{9E4A40FA-5BB7-4D5F-8651-3FE76C99473E}">
      <dgm:prSet/>
      <dgm:spPr/>
      <dgm:t>
        <a:bodyPr/>
        <a:lstStyle/>
        <a:p>
          <a:endParaRPr lang="en-US"/>
        </a:p>
      </dgm:t>
    </dgm:pt>
    <dgm:pt modelId="{F1FF2AB6-721C-49BA-B728-B90F37319277}">
      <dgm:prSet/>
      <dgm:spPr/>
      <dgm:t>
        <a:bodyPr/>
        <a:lstStyle/>
        <a:p>
          <a:pPr>
            <a:defRPr b="1"/>
          </a:pPr>
          <a:r>
            <a:rPr lang="ru-RU" b="0" dirty="0">
              <a:solidFill>
                <a:schemeClr val="tx1"/>
              </a:solidFill>
              <a:latin typeface="Arial"/>
              <a:ea typeface="Calibri Light"/>
              <a:cs typeface="Arial"/>
            </a:rPr>
            <a:t>Комарова Вероника - исследователь/ аналитик</a:t>
          </a:r>
          <a:endParaRPr lang="en-US" b="0" dirty="0">
            <a:solidFill>
              <a:schemeClr val="tx1"/>
            </a:solidFill>
            <a:latin typeface="Arial"/>
            <a:ea typeface="Calibri Light"/>
            <a:cs typeface="Arial"/>
          </a:endParaRPr>
        </a:p>
      </dgm:t>
    </dgm:pt>
    <dgm:pt modelId="{D568FC1C-AC7E-4540-9848-F8EC48C4120D}" type="parTrans" cxnId="{4077B507-EECE-4FDB-BEE9-3C560FFE766B}">
      <dgm:prSet/>
      <dgm:spPr/>
      <dgm:t>
        <a:bodyPr/>
        <a:lstStyle/>
        <a:p>
          <a:endParaRPr lang="en-US"/>
        </a:p>
      </dgm:t>
    </dgm:pt>
    <dgm:pt modelId="{EDC07ED3-1A2A-4BE7-BA89-A12647967D78}" type="sibTrans" cxnId="{4077B507-EECE-4FDB-BEE9-3C560FFE766B}">
      <dgm:prSet/>
      <dgm:spPr/>
      <dgm:t>
        <a:bodyPr/>
        <a:lstStyle/>
        <a:p>
          <a:endParaRPr lang="en-US"/>
        </a:p>
      </dgm:t>
    </dgm:pt>
    <dgm:pt modelId="{04F641B0-8636-486B-B7AF-A541A1A5DE79}">
      <dgm:prSet/>
      <dgm:spPr/>
      <dgm:t>
        <a:bodyPr/>
        <a:lstStyle/>
        <a:p>
          <a:pPr>
            <a:defRPr b="1"/>
          </a:pPr>
          <a:r>
            <a:rPr lang="ru-RU" b="0" dirty="0">
              <a:solidFill>
                <a:schemeClr val="tx1"/>
              </a:solidFill>
              <a:latin typeface="Arial"/>
              <a:ea typeface="Calibri"/>
              <a:cs typeface="Calibri"/>
            </a:rPr>
            <a:t>Быкадорова Ольга – исследователь/ </a:t>
          </a:r>
          <a:r>
            <a:rPr lang="ru-RU" b="0" dirty="0">
              <a:solidFill>
                <a:schemeClr val="tx1"/>
              </a:solidFill>
              <a:latin typeface="Arial"/>
              <a:ea typeface="Calibri Light"/>
              <a:cs typeface="Arial"/>
            </a:rPr>
            <a:t>аналитик </a:t>
          </a:r>
          <a:endParaRPr lang="en-US" b="0" dirty="0">
            <a:solidFill>
              <a:schemeClr val="tx1"/>
            </a:solidFill>
            <a:latin typeface="Arial"/>
            <a:ea typeface="Calibri Light"/>
            <a:cs typeface="Arial"/>
          </a:endParaRPr>
        </a:p>
      </dgm:t>
    </dgm:pt>
    <dgm:pt modelId="{8DF25369-AD19-48FC-B3F0-C253C3141875}" type="parTrans" cxnId="{F4EB4EC9-4459-4148-9E89-112E5D85CC6A}">
      <dgm:prSet/>
      <dgm:spPr/>
      <dgm:t>
        <a:bodyPr/>
        <a:lstStyle/>
        <a:p>
          <a:endParaRPr lang="en-US"/>
        </a:p>
      </dgm:t>
    </dgm:pt>
    <dgm:pt modelId="{05AA2589-9D10-456A-9618-026702EF5566}" type="sibTrans" cxnId="{F4EB4EC9-4459-4148-9E89-112E5D85CC6A}">
      <dgm:prSet/>
      <dgm:spPr/>
      <dgm:t>
        <a:bodyPr/>
        <a:lstStyle/>
        <a:p>
          <a:endParaRPr lang="en-US"/>
        </a:p>
      </dgm:t>
    </dgm:pt>
    <dgm:pt modelId="{923724A0-6EB4-465C-9FA9-9D6763362596}">
      <dgm:prSet phldr="0"/>
      <dgm:spPr/>
      <dgm:t>
        <a:bodyPr/>
        <a:lstStyle/>
        <a:p>
          <a:pPr>
            <a:defRPr b="1"/>
          </a:pPr>
          <a:r>
            <a:rPr lang="ru-RU" b="0" dirty="0">
              <a:solidFill>
                <a:schemeClr val="tx1"/>
              </a:solidFill>
              <a:latin typeface="Arial"/>
              <a:ea typeface="Calibri Light"/>
              <a:cs typeface="Arial"/>
            </a:rPr>
            <a:t>Соловьева Анастасия /наставник</a:t>
          </a:r>
          <a:endParaRPr lang="en-US" b="0" dirty="0">
            <a:solidFill>
              <a:schemeClr val="tx1"/>
            </a:solidFill>
            <a:latin typeface="Arial"/>
            <a:ea typeface="Calibri Light"/>
            <a:cs typeface="Arial"/>
          </a:endParaRPr>
        </a:p>
      </dgm:t>
    </dgm:pt>
    <dgm:pt modelId="{3073B097-B93B-487A-8791-D15A2BF9F48E}" type="parTrans" cxnId="{A5179320-7AFD-4190-ADBB-54D2CB22132D}">
      <dgm:prSet/>
      <dgm:spPr/>
    </dgm:pt>
    <dgm:pt modelId="{D22E0DA9-F3C8-463B-B849-E1058DCEB100}" type="sibTrans" cxnId="{A5179320-7AFD-4190-ADBB-54D2CB22132D}">
      <dgm:prSet/>
      <dgm:spPr/>
      <dgm:t>
        <a:bodyPr/>
        <a:lstStyle/>
        <a:p>
          <a:endParaRPr lang="en-US"/>
        </a:p>
      </dgm:t>
    </dgm:pt>
    <dgm:pt modelId="{42D4F4B8-091F-4E5F-8E36-E72ED6EF6EFB}">
      <dgm:prSet phldr="0"/>
      <dgm:spPr/>
      <dgm:t>
        <a:bodyPr/>
        <a:lstStyle/>
        <a:p>
          <a:pPr>
            <a:defRPr b="1"/>
          </a:pPr>
          <a:r>
            <a:rPr lang="ru-RU" b="0" dirty="0">
              <a:solidFill>
                <a:schemeClr val="tx1"/>
              </a:solidFill>
              <a:latin typeface="Arial"/>
              <a:ea typeface="Calibri Light"/>
              <a:cs typeface="Arial"/>
            </a:rPr>
            <a:t>Чернова Анастасия /наставник</a:t>
          </a:r>
          <a:endParaRPr lang="en-US" b="0" dirty="0">
            <a:solidFill>
              <a:schemeClr val="tx1"/>
            </a:solidFill>
            <a:latin typeface="Arial"/>
            <a:ea typeface="Calibri Light"/>
            <a:cs typeface="Arial"/>
          </a:endParaRPr>
        </a:p>
      </dgm:t>
    </dgm:pt>
    <dgm:pt modelId="{FF428959-7E85-4B6B-BF3F-BCD701401EA1}" type="parTrans" cxnId="{CCAF892E-946E-4824-9E97-71BAC1E12275}">
      <dgm:prSet/>
      <dgm:spPr/>
    </dgm:pt>
    <dgm:pt modelId="{5714BEBD-E7C9-40B6-B346-EFF6C0D72B8D}" type="sibTrans" cxnId="{CCAF892E-946E-4824-9E97-71BAC1E12275}">
      <dgm:prSet/>
      <dgm:spPr/>
      <dgm:t>
        <a:bodyPr/>
        <a:lstStyle/>
        <a:p>
          <a:endParaRPr lang="en-US"/>
        </a:p>
      </dgm:t>
    </dgm:pt>
    <dgm:pt modelId="{2A3F91C0-A340-4ED7-9FBA-3F31918CEA66}">
      <dgm:prSet phldr="0"/>
      <dgm:spPr/>
      <dgm:t>
        <a:bodyPr/>
        <a:lstStyle/>
        <a:p>
          <a:pPr>
            <a:defRPr b="1"/>
          </a:pPr>
          <a:r>
            <a:rPr lang="ru-RU" b="0" dirty="0">
              <a:solidFill>
                <a:schemeClr val="tx1"/>
              </a:solidFill>
              <a:latin typeface="Arial"/>
              <a:ea typeface="Calibri Light"/>
              <a:cs typeface="Arial"/>
            </a:rPr>
            <a:t>Ясинская Мария - исследователь/ аналитик</a:t>
          </a:r>
          <a:endParaRPr lang="en-US" b="0" dirty="0">
            <a:solidFill>
              <a:schemeClr val="tx1"/>
            </a:solidFill>
            <a:latin typeface="Arial"/>
            <a:ea typeface="Calibri Light"/>
            <a:cs typeface="Calibri Light"/>
          </a:endParaRPr>
        </a:p>
      </dgm:t>
    </dgm:pt>
    <dgm:pt modelId="{39273DFF-D1D4-4670-AAAF-630395187A2A}" type="parTrans" cxnId="{BF05E98A-5524-472E-B3DD-CE5493D7BE2D}">
      <dgm:prSet/>
      <dgm:spPr/>
    </dgm:pt>
    <dgm:pt modelId="{D9FAF477-37A3-4F62-9AA8-258BB0639575}" type="sibTrans" cxnId="{BF05E98A-5524-472E-B3DD-CE5493D7BE2D}">
      <dgm:prSet/>
      <dgm:spPr/>
      <dgm:t>
        <a:bodyPr/>
        <a:lstStyle/>
        <a:p>
          <a:endParaRPr lang="en-US"/>
        </a:p>
      </dgm:t>
    </dgm:pt>
    <dgm:pt modelId="{E7007007-6AA3-4BED-8611-15A3B4897013}">
      <dgm:prSet phldr="0"/>
      <dgm:spPr/>
      <dgm:t>
        <a:bodyPr/>
        <a:lstStyle/>
        <a:p>
          <a:pPr rtl="0">
            <a:defRPr b="1"/>
          </a:pPr>
          <a:r>
            <a:rPr lang="ru-RU" b="0" dirty="0">
              <a:solidFill>
                <a:schemeClr val="tx1"/>
              </a:solidFill>
              <a:latin typeface="Arial"/>
              <a:ea typeface="Calibri"/>
              <a:cs typeface="Arial"/>
            </a:rPr>
            <a:t> </a:t>
          </a:r>
          <a:r>
            <a:rPr lang="ru-RU" b="0" dirty="0">
              <a:solidFill>
                <a:schemeClr val="tx1"/>
              </a:solidFill>
              <a:latin typeface="Arial"/>
              <a:ea typeface="Calibri"/>
              <a:cs typeface="Calibri"/>
            </a:rPr>
            <a:t>Стешенко Анастасия – реализатор/ исследователь</a:t>
          </a:r>
          <a:endParaRPr lang="en-US" b="0" dirty="0">
            <a:solidFill>
              <a:schemeClr val="tx1"/>
            </a:solidFill>
            <a:latin typeface="Arial"/>
            <a:ea typeface="Calibri Light"/>
            <a:cs typeface="Calibri Light"/>
          </a:endParaRPr>
        </a:p>
      </dgm:t>
    </dgm:pt>
    <dgm:pt modelId="{7D76DE07-A74D-4C4C-9627-072267D8E2F2}" type="parTrans" cxnId="{968CD9A9-B99E-4383-BC0D-26A483DA36CF}">
      <dgm:prSet/>
      <dgm:spPr/>
    </dgm:pt>
    <dgm:pt modelId="{CBBC379B-A4D8-4BE9-9DF9-B11AF76E4271}" type="sibTrans" cxnId="{968CD9A9-B99E-4383-BC0D-26A483DA36CF}">
      <dgm:prSet/>
      <dgm:spPr/>
    </dgm:pt>
    <dgm:pt modelId="{F129783D-5715-4087-A23A-1ED336091CAE}" type="pres">
      <dgm:prSet presAssocID="{A036EF8A-255D-4813-81F0-FDD04024A1D4}" presName="root" presStyleCnt="0">
        <dgm:presLayoutVars>
          <dgm:chMax/>
          <dgm:chPref/>
          <dgm:animLvl val="lvl"/>
        </dgm:presLayoutVars>
      </dgm:prSet>
      <dgm:spPr/>
    </dgm:pt>
    <dgm:pt modelId="{E35AD4B5-4C80-4EC5-B87D-70BB787C268F}" type="pres">
      <dgm:prSet presAssocID="{A036EF8A-255D-4813-81F0-FDD04024A1D4}" presName="divider" presStyleLbl="fgAccFollowNode1" presStyleIdx="0" presStyleCnt="1"/>
      <dgm:spPr>
        <a:solidFill>
          <a:schemeClr val="accent6">
            <a:alpha val="90000"/>
            <a:tint val="55000"/>
            <a:hueOff val="0"/>
            <a:satOff val="0"/>
            <a:lumOff val="0"/>
            <a:alphaOff val="0"/>
          </a:schemeClr>
        </a:solidFill>
        <a:ln w="19050" cap="rnd" cmpd="sng" algn="ctr">
          <a:solidFill>
            <a:schemeClr val="accent6">
              <a:alpha val="90000"/>
              <a:tint val="55000"/>
              <a:hueOff val="0"/>
              <a:satOff val="0"/>
              <a:lumOff val="0"/>
              <a:alphaOff val="0"/>
            </a:schemeClr>
          </a:solidFill>
          <a:prstDash val="solid"/>
          <a:tailEnd type="triangle" w="lg" len="lg"/>
        </a:ln>
        <a:effectLst/>
      </dgm:spPr>
    </dgm:pt>
    <dgm:pt modelId="{5A0C8C25-289C-4BE4-A8C4-A605DBAD7D74}" type="pres">
      <dgm:prSet presAssocID="{A036EF8A-255D-4813-81F0-FDD04024A1D4}" presName="nodes" presStyleCnt="0">
        <dgm:presLayoutVars>
          <dgm:chMax/>
          <dgm:chPref/>
          <dgm:animLvl val="lvl"/>
        </dgm:presLayoutVars>
      </dgm:prSet>
      <dgm:spPr/>
    </dgm:pt>
    <dgm:pt modelId="{D5C3B3B7-A8B5-4C5F-872C-79CE59B883A2}" type="pres">
      <dgm:prSet presAssocID="{60536491-AC1A-44CA-B5A7-55FF387DA42B}" presName="composite" presStyleCnt="0"/>
      <dgm:spPr/>
    </dgm:pt>
    <dgm:pt modelId="{C9CCD613-C14D-403A-8503-9A4C9C9DD9EE}" type="pres">
      <dgm:prSet presAssocID="{60536491-AC1A-44CA-B5A7-55FF387DA42B}" presName="L1TextContainer" presStyleLbl="revTx" presStyleIdx="0" presStyleCnt="9">
        <dgm:presLayoutVars>
          <dgm:chMax val="1"/>
          <dgm:chPref val="1"/>
          <dgm:bulletEnabled val="1"/>
        </dgm:presLayoutVars>
      </dgm:prSet>
      <dgm:spPr/>
    </dgm:pt>
    <dgm:pt modelId="{2F825D09-D45E-4B7D-85D6-74E67C1EF3F2}" type="pres">
      <dgm:prSet presAssocID="{60536491-AC1A-44CA-B5A7-55FF387DA42B}" presName="L2TextContainerWrapper" presStyleCnt="0">
        <dgm:presLayoutVars>
          <dgm:chMax val="0"/>
          <dgm:chPref val="0"/>
          <dgm:bulletEnabled val="1"/>
        </dgm:presLayoutVars>
      </dgm:prSet>
      <dgm:spPr/>
    </dgm:pt>
    <dgm:pt modelId="{21306EBD-FCDE-451B-872B-14BD192B3630}" type="pres">
      <dgm:prSet presAssocID="{60536491-AC1A-44CA-B5A7-55FF387DA42B}" presName="L2TextContainer" presStyleLbl="bgAcc1" presStyleIdx="0" presStyleCnt="9"/>
      <dgm:spPr/>
    </dgm:pt>
    <dgm:pt modelId="{E144A9DA-E47C-4E47-BBAC-084AC3D248F3}" type="pres">
      <dgm:prSet presAssocID="{60536491-AC1A-44CA-B5A7-55FF387DA42B}" presName="FlexibleEmptyPlaceHolder" presStyleCnt="0"/>
      <dgm:spPr/>
    </dgm:pt>
    <dgm:pt modelId="{F1FEAD5C-67E2-4EC7-A452-E26E5CB5440D}" type="pres">
      <dgm:prSet presAssocID="{60536491-AC1A-44CA-B5A7-55FF387DA42B}" presName="ConnectLine" presStyleLbl="sibTrans1D1" presStyleIdx="0" presStyleCnt="9"/>
      <dgm:spPr>
        <a:noFill/>
        <a:ln w="9525" cap="rnd" cmpd="sng" algn="ctr">
          <a:solidFill>
            <a:schemeClr val="accent6">
              <a:shade val="90000"/>
              <a:hueOff val="0"/>
              <a:satOff val="0"/>
              <a:lumOff val="0"/>
              <a:alphaOff val="0"/>
            </a:schemeClr>
          </a:solidFill>
          <a:prstDash val="dash"/>
        </a:ln>
        <a:effectLst/>
      </dgm:spPr>
    </dgm:pt>
    <dgm:pt modelId="{CFE20B1B-EC5E-4A5E-9563-D09A6FE4FFCC}" type="pres">
      <dgm:prSet presAssocID="{60536491-AC1A-44CA-B5A7-55FF387DA42B}" presName="ConnectorPoint" presStyleLbl="alignNode1" presStyleIdx="0" presStyleCnt="9"/>
      <dgm:spPr/>
    </dgm:pt>
    <dgm:pt modelId="{008B8512-6B06-418B-A8CA-5BC8F055E7D8}" type="pres">
      <dgm:prSet presAssocID="{60536491-AC1A-44CA-B5A7-55FF387DA42B}" presName="EmptyPlaceHolder" presStyleCnt="0"/>
      <dgm:spPr/>
    </dgm:pt>
    <dgm:pt modelId="{D2EDBFDC-67AD-475D-9973-73BF2EDE98D5}" type="pres">
      <dgm:prSet presAssocID="{CD2469BC-59B6-4A6D-8AD2-5E7B8C129C71}" presName="spaceBetweenRectangles" presStyleCnt="0"/>
      <dgm:spPr/>
    </dgm:pt>
    <dgm:pt modelId="{8AB1C67D-56C1-473B-8048-F8D303484E6D}" type="pres">
      <dgm:prSet presAssocID="{DB29EDF5-D666-41F8-B1E9-FE9C2A53B931}" presName="composite" presStyleCnt="0"/>
      <dgm:spPr/>
    </dgm:pt>
    <dgm:pt modelId="{4A0EE931-DEE1-4D6C-8D58-2051A77CD33C}" type="pres">
      <dgm:prSet presAssocID="{DB29EDF5-D666-41F8-B1E9-FE9C2A53B931}" presName="L1TextContainer" presStyleLbl="revTx" presStyleIdx="1" presStyleCnt="9">
        <dgm:presLayoutVars>
          <dgm:chMax val="1"/>
          <dgm:chPref val="1"/>
          <dgm:bulletEnabled val="1"/>
        </dgm:presLayoutVars>
      </dgm:prSet>
      <dgm:spPr/>
    </dgm:pt>
    <dgm:pt modelId="{B4FB80B1-AC4B-42ED-9408-9481B9DF5BC6}" type="pres">
      <dgm:prSet presAssocID="{DB29EDF5-D666-41F8-B1E9-FE9C2A53B931}" presName="L2TextContainerWrapper" presStyleCnt="0">
        <dgm:presLayoutVars>
          <dgm:chMax val="0"/>
          <dgm:chPref val="0"/>
          <dgm:bulletEnabled val="1"/>
        </dgm:presLayoutVars>
      </dgm:prSet>
      <dgm:spPr/>
    </dgm:pt>
    <dgm:pt modelId="{B78EB43E-1464-4F7C-9B90-A165CCC02B83}" type="pres">
      <dgm:prSet presAssocID="{DB29EDF5-D666-41F8-B1E9-FE9C2A53B931}" presName="L2TextContainer" presStyleLbl="bgAcc1" presStyleIdx="1" presStyleCnt="9"/>
      <dgm:spPr/>
    </dgm:pt>
    <dgm:pt modelId="{2377D73C-69DD-4EE4-9064-F0379A8F0899}" type="pres">
      <dgm:prSet presAssocID="{DB29EDF5-D666-41F8-B1E9-FE9C2A53B931}" presName="FlexibleEmptyPlaceHolder" presStyleCnt="0"/>
      <dgm:spPr/>
    </dgm:pt>
    <dgm:pt modelId="{948F2204-55AA-46CF-AC8C-A21804351A49}" type="pres">
      <dgm:prSet presAssocID="{DB29EDF5-D666-41F8-B1E9-FE9C2A53B931}" presName="ConnectLine" presStyleLbl="sibTrans1D1" presStyleIdx="1" presStyleCnt="9"/>
      <dgm:spPr>
        <a:noFill/>
        <a:ln w="9525" cap="rnd" cmpd="sng" algn="ctr">
          <a:solidFill>
            <a:schemeClr val="accent6">
              <a:shade val="90000"/>
              <a:hueOff val="-68231"/>
              <a:satOff val="2092"/>
              <a:lumOff val="5199"/>
              <a:alphaOff val="0"/>
            </a:schemeClr>
          </a:solidFill>
          <a:prstDash val="dash"/>
        </a:ln>
        <a:effectLst/>
      </dgm:spPr>
    </dgm:pt>
    <dgm:pt modelId="{DF7D19EE-55AB-40BC-9BBE-CD110007C17F}" type="pres">
      <dgm:prSet presAssocID="{DB29EDF5-D666-41F8-B1E9-FE9C2A53B931}" presName="ConnectorPoint" presStyleLbl="alignNode1" presStyleIdx="1" presStyleCnt="9"/>
      <dgm:spPr/>
    </dgm:pt>
    <dgm:pt modelId="{E6363F6D-1B01-4D71-8C35-91272B1AAC97}" type="pres">
      <dgm:prSet presAssocID="{DB29EDF5-D666-41F8-B1E9-FE9C2A53B931}" presName="EmptyPlaceHolder" presStyleCnt="0"/>
      <dgm:spPr/>
    </dgm:pt>
    <dgm:pt modelId="{0036C056-9CD3-46D7-A455-6D8F8940B0CF}" type="pres">
      <dgm:prSet presAssocID="{685AE64F-537F-4BB8-BF34-3692B35C25DC}" presName="spaceBetweenRectangles" presStyleCnt="0"/>
      <dgm:spPr/>
    </dgm:pt>
    <dgm:pt modelId="{7B60449D-C51A-4BED-BA5E-8873FEF09327}" type="pres">
      <dgm:prSet presAssocID="{E7007007-6AA3-4BED-8611-15A3B4897013}" presName="composite" presStyleCnt="0"/>
      <dgm:spPr/>
    </dgm:pt>
    <dgm:pt modelId="{B2860563-4D4E-4F5A-BE59-61A67C3002ED}" type="pres">
      <dgm:prSet presAssocID="{E7007007-6AA3-4BED-8611-15A3B4897013}" presName="L1TextContainer" presStyleLbl="revTx" presStyleIdx="2" presStyleCnt="9">
        <dgm:presLayoutVars>
          <dgm:chMax val="1"/>
          <dgm:chPref val="1"/>
          <dgm:bulletEnabled val="1"/>
        </dgm:presLayoutVars>
      </dgm:prSet>
      <dgm:spPr/>
    </dgm:pt>
    <dgm:pt modelId="{11128875-8D04-4D47-BD48-74D0FED6DC0F}" type="pres">
      <dgm:prSet presAssocID="{E7007007-6AA3-4BED-8611-15A3B4897013}" presName="L2TextContainerWrapper" presStyleCnt="0">
        <dgm:presLayoutVars>
          <dgm:chMax val="0"/>
          <dgm:chPref val="0"/>
          <dgm:bulletEnabled val="1"/>
        </dgm:presLayoutVars>
      </dgm:prSet>
      <dgm:spPr/>
    </dgm:pt>
    <dgm:pt modelId="{AB47F63A-ED2B-4921-81A3-FE868EFB6968}" type="pres">
      <dgm:prSet presAssocID="{E7007007-6AA3-4BED-8611-15A3B4897013}" presName="L2TextContainer" presStyleLbl="bgAcc1" presStyleIdx="2" presStyleCnt="9"/>
      <dgm:spPr/>
    </dgm:pt>
    <dgm:pt modelId="{5189F375-A411-4A78-82D6-60FD41D4DF6A}" type="pres">
      <dgm:prSet presAssocID="{E7007007-6AA3-4BED-8611-15A3B4897013}" presName="FlexibleEmptyPlaceHolder" presStyleCnt="0"/>
      <dgm:spPr/>
    </dgm:pt>
    <dgm:pt modelId="{E07D778E-F9B6-4AED-AA26-9B6BB75399CD}" type="pres">
      <dgm:prSet presAssocID="{E7007007-6AA3-4BED-8611-15A3B4897013}" presName="ConnectLine" presStyleLbl="sibTrans1D1" presStyleIdx="2" presStyleCnt="9"/>
      <dgm:spPr>
        <a:noFill/>
        <a:ln w="9525" cap="rnd" cmpd="sng" algn="ctr">
          <a:solidFill>
            <a:schemeClr val="accent6">
              <a:shade val="90000"/>
              <a:hueOff val="-136462"/>
              <a:satOff val="4183"/>
              <a:lumOff val="10397"/>
              <a:alphaOff val="0"/>
            </a:schemeClr>
          </a:solidFill>
          <a:prstDash val="dash"/>
        </a:ln>
        <a:effectLst/>
      </dgm:spPr>
    </dgm:pt>
    <dgm:pt modelId="{0327D118-4437-4FF0-9576-427569E93456}" type="pres">
      <dgm:prSet presAssocID="{E7007007-6AA3-4BED-8611-15A3B4897013}" presName="ConnectorPoint" presStyleLbl="alignNode1" presStyleIdx="2" presStyleCnt="9"/>
      <dgm:spPr/>
    </dgm:pt>
    <dgm:pt modelId="{822F386E-85EB-496E-8303-BAB2A2FEA0FB}" type="pres">
      <dgm:prSet presAssocID="{E7007007-6AA3-4BED-8611-15A3B4897013}" presName="EmptyPlaceHolder" presStyleCnt="0"/>
      <dgm:spPr/>
    </dgm:pt>
    <dgm:pt modelId="{BEC47A6D-FBAD-433B-B870-BFA0123E1EC8}" type="pres">
      <dgm:prSet presAssocID="{CBBC379B-A4D8-4BE9-9DF9-B11AF76E4271}" presName="spaceBetweenRectangles" presStyleCnt="0"/>
      <dgm:spPr/>
    </dgm:pt>
    <dgm:pt modelId="{7A80E9B4-9466-4646-935A-F8D1CFF9BF37}" type="pres">
      <dgm:prSet presAssocID="{F6BA7FF3-FDCF-4F7B-8296-827258824BC6}" presName="composite" presStyleCnt="0"/>
      <dgm:spPr/>
    </dgm:pt>
    <dgm:pt modelId="{C6DA8693-4971-4638-BD5F-0831FE7B2400}" type="pres">
      <dgm:prSet presAssocID="{F6BA7FF3-FDCF-4F7B-8296-827258824BC6}" presName="L1TextContainer" presStyleLbl="revTx" presStyleIdx="3" presStyleCnt="9">
        <dgm:presLayoutVars>
          <dgm:chMax val="1"/>
          <dgm:chPref val="1"/>
          <dgm:bulletEnabled val="1"/>
        </dgm:presLayoutVars>
      </dgm:prSet>
      <dgm:spPr/>
    </dgm:pt>
    <dgm:pt modelId="{67077347-450D-4936-A880-870821DFE906}" type="pres">
      <dgm:prSet presAssocID="{F6BA7FF3-FDCF-4F7B-8296-827258824BC6}" presName="L2TextContainerWrapper" presStyleCnt="0">
        <dgm:presLayoutVars>
          <dgm:chMax val="0"/>
          <dgm:chPref val="0"/>
          <dgm:bulletEnabled val="1"/>
        </dgm:presLayoutVars>
      </dgm:prSet>
      <dgm:spPr/>
    </dgm:pt>
    <dgm:pt modelId="{06E440F7-EED9-426F-8224-56FED8CDAFEA}" type="pres">
      <dgm:prSet presAssocID="{F6BA7FF3-FDCF-4F7B-8296-827258824BC6}" presName="L2TextContainer" presStyleLbl="bgAcc1" presStyleIdx="3" presStyleCnt="9"/>
      <dgm:spPr/>
    </dgm:pt>
    <dgm:pt modelId="{A04065EB-4E99-4C9F-BC29-22FC68861120}" type="pres">
      <dgm:prSet presAssocID="{F6BA7FF3-FDCF-4F7B-8296-827258824BC6}" presName="FlexibleEmptyPlaceHolder" presStyleCnt="0"/>
      <dgm:spPr/>
    </dgm:pt>
    <dgm:pt modelId="{CBD0DF1C-BC22-4466-8E16-D087F2E7AA4F}" type="pres">
      <dgm:prSet presAssocID="{F6BA7FF3-FDCF-4F7B-8296-827258824BC6}" presName="ConnectLine" presStyleLbl="sibTrans1D1" presStyleIdx="3" presStyleCnt="9"/>
      <dgm:spPr>
        <a:noFill/>
        <a:ln w="9525" cap="rnd" cmpd="sng" algn="ctr">
          <a:solidFill>
            <a:schemeClr val="accent6">
              <a:shade val="90000"/>
              <a:hueOff val="-204693"/>
              <a:satOff val="6275"/>
              <a:lumOff val="15596"/>
              <a:alphaOff val="0"/>
            </a:schemeClr>
          </a:solidFill>
          <a:prstDash val="dash"/>
        </a:ln>
        <a:effectLst/>
      </dgm:spPr>
    </dgm:pt>
    <dgm:pt modelId="{B0F052E5-87A2-4C7C-9336-7515B6938474}" type="pres">
      <dgm:prSet presAssocID="{F6BA7FF3-FDCF-4F7B-8296-827258824BC6}" presName="ConnectorPoint" presStyleLbl="alignNode1" presStyleIdx="3" presStyleCnt="9"/>
      <dgm:spPr/>
    </dgm:pt>
    <dgm:pt modelId="{250F5E43-DD8F-4A11-8BCA-6926480EC407}" type="pres">
      <dgm:prSet presAssocID="{F6BA7FF3-FDCF-4F7B-8296-827258824BC6}" presName="EmptyPlaceHolder" presStyleCnt="0"/>
      <dgm:spPr/>
    </dgm:pt>
    <dgm:pt modelId="{27009581-FD28-4801-B1C7-53B27A509307}" type="pres">
      <dgm:prSet presAssocID="{84E5C2CC-EF71-4F4B-83E4-18E98EE4C7D7}" presName="spaceBetweenRectangles" presStyleCnt="0"/>
      <dgm:spPr/>
    </dgm:pt>
    <dgm:pt modelId="{AA307117-2D22-4183-B07C-D5321981DADE}" type="pres">
      <dgm:prSet presAssocID="{F1FF2AB6-721C-49BA-B728-B90F37319277}" presName="composite" presStyleCnt="0"/>
      <dgm:spPr/>
    </dgm:pt>
    <dgm:pt modelId="{F7CB315B-92AD-43B1-8301-46BD4886B91E}" type="pres">
      <dgm:prSet presAssocID="{F1FF2AB6-721C-49BA-B728-B90F37319277}" presName="L1TextContainer" presStyleLbl="revTx" presStyleIdx="4" presStyleCnt="9">
        <dgm:presLayoutVars>
          <dgm:chMax val="1"/>
          <dgm:chPref val="1"/>
          <dgm:bulletEnabled val="1"/>
        </dgm:presLayoutVars>
      </dgm:prSet>
      <dgm:spPr/>
    </dgm:pt>
    <dgm:pt modelId="{A8849C4F-90C4-4E9A-955F-39F5BA71BE90}" type="pres">
      <dgm:prSet presAssocID="{F1FF2AB6-721C-49BA-B728-B90F37319277}" presName="L2TextContainerWrapper" presStyleCnt="0">
        <dgm:presLayoutVars>
          <dgm:chMax val="0"/>
          <dgm:chPref val="0"/>
          <dgm:bulletEnabled val="1"/>
        </dgm:presLayoutVars>
      </dgm:prSet>
      <dgm:spPr/>
    </dgm:pt>
    <dgm:pt modelId="{7F49DD35-03A0-4549-B254-25DD7B9BD05D}" type="pres">
      <dgm:prSet presAssocID="{F1FF2AB6-721C-49BA-B728-B90F37319277}" presName="L2TextContainer" presStyleLbl="bgAcc1" presStyleIdx="4" presStyleCnt="9"/>
      <dgm:spPr/>
    </dgm:pt>
    <dgm:pt modelId="{3EE8F04B-F426-43D3-BAF4-D5EE8142386F}" type="pres">
      <dgm:prSet presAssocID="{F1FF2AB6-721C-49BA-B728-B90F37319277}" presName="FlexibleEmptyPlaceHolder" presStyleCnt="0"/>
      <dgm:spPr/>
    </dgm:pt>
    <dgm:pt modelId="{341EF080-4B50-4A8A-8F21-CB59819D0F61}" type="pres">
      <dgm:prSet presAssocID="{F1FF2AB6-721C-49BA-B728-B90F37319277}" presName="ConnectLine" presStyleLbl="sibTrans1D1" presStyleIdx="4" presStyleCnt="9"/>
      <dgm:spPr>
        <a:noFill/>
        <a:ln w="9525" cap="rnd" cmpd="sng" algn="ctr">
          <a:solidFill>
            <a:schemeClr val="accent6">
              <a:shade val="90000"/>
              <a:hueOff val="-272924"/>
              <a:satOff val="8366"/>
              <a:lumOff val="20795"/>
              <a:alphaOff val="0"/>
            </a:schemeClr>
          </a:solidFill>
          <a:prstDash val="dash"/>
        </a:ln>
        <a:effectLst/>
      </dgm:spPr>
    </dgm:pt>
    <dgm:pt modelId="{49CA9233-8748-4381-BE52-DBDDAF0F7C34}" type="pres">
      <dgm:prSet presAssocID="{F1FF2AB6-721C-49BA-B728-B90F37319277}" presName="ConnectorPoint" presStyleLbl="alignNode1" presStyleIdx="4" presStyleCnt="9"/>
      <dgm:spPr/>
    </dgm:pt>
    <dgm:pt modelId="{69EDF43B-5B9A-4DCD-8CD5-AB79CBDFF373}" type="pres">
      <dgm:prSet presAssocID="{F1FF2AB6-721C-49BA-B728-B90F37319277}" presName="EmptyPlaceHolder" presStyleCnt="0"/>
      <dgm:spPr/>
    </dgm:pt>
    <dgm:pt modelId="{BEF4F123-3D99-4D5B-B6B5-D31752E40F91}" type="pres">
      <dgm:prSet presAssocID="{EDC07ED3-1A2A-4BE7-BA89-A12647967D78}" presName="spaceBetweenRectangles" presStyleCnt="0"/>
      <dgm:spPr/>
    </dgm:pt>
    <dgm:pt modelId="{4B2760DC-33A9-46B3-88D3-A83699BA7288}" type="pres">
      <dgm:prSet presAssocID="{04F641B0-8636-486B-B7AF-A541A1A5DE79}" presName="composite" presStyleCnt="0"/>
      <dgm:spPr/>
    </dgm:pt>
    <dgm:pt modelId="{E66190CA-9DE4-44CE-B6F5-432DE0AE33D5}" type="pres">
      <dgm:prSet presAssocID="{04F641B0-8636-486B-B7AF-A541A1A5DE79}" presName="L1TextContainer" presStyleLbl="revTx" presStyleIdx="5" presStyleCnt="9">
        <dgm:presLayoutVars>
          <dgm:chMax val="1"/>
          <dgm:chPref val="1"/>
          <dgm:bulletEnabled val="1"/>
        </dgm:presLayoutVars>
      </dgm:prSet>
      <dgm:spPr/>
    </dgm:pt>
    <dgm:pt modelId="{205FE139-4A65-4410-8C5F-6AA209C2DD53}" type="pres">
      <dgm:prSet presAssocID="{04F641B0-8636-486B-B7AF-A541A1A5DE79}" presName="L2TextContainerWrapper" presStyleCnt="0">
        <dgm:presLayoutVars>
          <dgm:chMax val="0"/>
          <dgm:chPref val="0"/>
          <dgm:bulletEnabled val="1"/>
        </dgm:presLayoutVars>
      </dgm:prSet>
      <dgm:spPr/>
    </dgm:pt>
    <dgm:pt modelId="{E1BCFDCA-71E7-478C-9705-19793E082D09}" type="pres">
      <dgm:prSet presAssocID="{04F641B0-8636-486B-B7AF-A541A1A5DE79}" presName="L2TextContainer" presStyleLbl="bgAcc1" presStyleIdx="5" presStyleCnt="9"/>
      <dgm:spPr/>
    </dgm:pt>
    <dgm:pt modelId="{ECA93FF3-6D4B-42FA-BC9E-E4F5DD4DFAFB}" type="pres">
      <dgm:prSet presAssocID="{04F641B0-8636-486B-B7AF-A541A1A5DE79}" presName="FlexibleEmptyPlaceHolder" presStyleCnt="0"/>
      <dgm:spPr/>
    </dgm:pt>
    <dgm:pt modelId="{89701376-7A80-4D7D-9000-33E675635B76}" type="pres">
      <dgm:prSet presAssocID="{04F641B0-8636-486B-B7AF-A541A1A5DE79}" presName="ConnectLine" presStyleLbl="sibTrans1D1" presStyleIdx="5" presStyleCnt="9"/>
      <dgm:spPr>
        <a:noFill/>
        <a:ln w="9525" cap="rnd" cmpd="sng" algn="ctr">
          <a:solidFill>
            <a:schemeClr val="accent6">
              <a:shade val="90000"/>
              <a:hueOff val="-272924"/>
              <a:satOff val="8366"/>
              <a:lumOff val="20795"/>
              <a:alphaOff val="0"/>
            </a:schemeClr>
          </a:solidFill>
          <a:prstDash val="dash"/>
        </a:ln>
        <a:effectLst/>
      </dgm:spPr>
    </dgm:pt>
    <dgm:pt modelId="{0AF29067-DE21-4BFC-B1EF-EA1510A598F8}" type="pres">
      <dgm:prSet presAssocID="{04F641B0-8636-486B-B7AF-A541A1A5DE79}" presName="ConnectorPoint" presStyleLbl="alignNode1" presStyleIdx="5" presStyleCnt="9"/>
      <dgm:spPr/>
    </dgm:pt>
    <dgm:pt modelId="{E8464FCE-05BB-4DCC-A20B-9303F4A3A512}" type="pres">
      <dgm:prSet presAssocID="{04F641B0-8636-486B-B7AF-A541A1A5DE79}" presName="EmptyPlaceHolder" presStyleCnt="0"/>
      <dgm:spPr/>
    </dgm:pt>
    <dgm:pt modelId="{D5650C81-97FA-4DDE-B15A-7267AFAF4763}" type="pres">
      <dgm:prSet presAssocID="{05AA2589-9D10-456A-9618-026702EF5566}" presName="spaceBetweenRectangles" presStyleCnt="0"/>
      <dgm:spPr/>
    </dgm:pt>
    <dgm:pt modelId="{1B2C1662-F5B9-4670-8CA0-652E93DF8AD9}" type="pres">
      <dgm:prSet presAssocID="{2A3F91C0-A340-4ED7-9FBA-3F31918CEA66}" presName="composite" presStyleCnt="0"/>
      <dgm:spPr/>
    </dgm:pt>
    <dgm:pt modelId="{443935C9-E3B5-4B9A-92E0-BFBD9E61A2B9}" type="pres">
      <dgm:prSet presAssocID="{2A3F91C0-A340-4ED7-9FBA-3F31918CEA66}" presName="L1TextContainer" presStyleLbl="revTx" presStyleIdx="6" presStyleCnt="9">
        <dgm:presLayoutVars>
          <dgm:chMax val="1"/>
          <dgm:chPref val="1"/>
          <dgm:bulletEnabled val="1"/>
        </dgm:presLayoutVars>
      </dgm:prSet>
      <dgm:spPr/>
    </dgm:pt>
    <dgm:pt modelId="{F4E20B32-A61B-4F3F-8CE4-FD6C24F17383}" type="pres">
      <dgm:prSet presAssocID="{2A3F91C0-A340-4ED7-9FBA-3F31918CEA66}" presName="L2TextContainerWrapper" presStyleCnt="0">
        <dgm:presLayoutVars>
          <dgm:chMax val="0"/>
          <dgm:chPref val="0"/>
          <dgm:bulletEnabled val="1"/>
        </dgm:presLayoutVars>
      </dgm:prSet>
      <dgm:spPr/>
    </dgm:pt>
    <dgm:pt modelId="{5E7DCAD6-37E1-47AC-B8C1-C2316094CEBE}" type="pres">
      <dgm:prSet presAssocID="{2A3F91C0-A340-4ED7-9FBA-3F31918CEA66}" presName="L2TextContainer" presStyleLbl="bgAcc1" presStyleIdx="6" presStyleCnt="9"/>
      <dgm:spPr/>
    </dgm:pt>
    <dgm:pt modelId="{56F0EE2C-6B01-48C2-B91C-D02CBE079F11}" type="pres">
      <dgm:prSet presAssocID="{2A3F91C0-A340-4ED7-9FBA-3F31918CEA66}" presName="FlexibleEmptyPlaceHolder" presStyleCnt="0"/>
      <dgm:spPr/>
    </dgm:pt>
    <dgm:pt modelId="{FE61BBFE-682F-4D66-A44D-9F6B7F157698}" type="pres">
      <dgm:prSet presAssocID="{2A3F91C0-A340-4ED7-9FBA-3F31918CEA66}" presName="ConnectLine" presStyleLbl="sibTrans1D1" presStyleIdx="6" presStyleCnt="9"/>
      <dgm:spPr>
        <a:noFill/>
        <a:ln w="9525" cap="rnd" cmpd="sng" algn="ctr">
          <a:solidFill>
            <a:schemeClr val="accent6">
              <a:shade val="90000"/>
              <a:hueOff val="-204693"/>
              <a:satOff val="6275"/>
              <a:lumOff val="15596"/>
              <a:alphaOff val="0"/>
            </a:schemeClr>
          </a:solidFill>
          <a:prstDash val="dash"/>
        </a:ln>
        <a:effectLst/>
      </dgm:spPr>
    </dgm:pt>
    <dgm:pt modelId="{EC047482-0591-45EB-8497-C71FCAD40896}" type="pres">
      <dgm:prSet presAssocID="{2A3F91C0-A340-4ED7-9FBA-3F31918CEA66}" presName="ConnectorPoint" presStyleLbl="alignNode1" presStyleIdx="6" presStyleCnt="9"/>
      <dgm:spPr/>
    </dgm:pt>
    <dgm:pt modelId="{3867D31E-DDE3-4454-A02F-E497FA389C43}" type="pres">
      <dgm:prSet presAssocID="{2A3F91C0-A340-4ED7-9FBA-3F31918CEA66}" presName="EmptyPlaceHolder" presStyleCnt="0"/>
      <dgm:spPr/>
    </dgm:pt>
    <dgm:pt modelId="{70D0FDFC-8404-4345-A5AC-F1440A821D14}" type="pres">
      <dgm:prSet presAssocID="{D9FAF477-37A3-4F62-9AA8-258BB0639575}" presName="spaceBetweenRectangles" presStyleCnt="0"/>
      <dgm:spPr/>
    </dgm:pt>
    <dgm:pt modelId="{A9968BB2-EFCE-4471-A3A9-8A117C63A558}" type="pres">
      <dgm:prSet presAssocID="{42D4F4B8-091F-4E5F-8E36-E72ED6EF6EFB}" presName="composite" presStyleCnt="0"/>
      <dgm:spPr/>
    </dgm:pt>
    <dgm:pt modelId="{A29153E0-5A53-45AD-AC28-328DB3064154}" type="pres">
      <dgm:prSet presAssocID="{42D4F4B8-091F-4E5F-8E36-E72ED6EF6EFB}" presName="L1TextContainer" presStyleLbl="revTx" presStyleIdx="7" presStyleCnt="9">
        <dgm:presLayoutVars>
          <dgm:chMax val="1"/>
          <dgm:chPref val="1"/>
          <dgm:bulletEnabled val="1"/>
        </dgm:presLayoutVars>
      </dgm:prSet>
      <dgm:spPr/>
    </dgm:pt>
    <dgm:pt modelId="{5001A2DA-0C48-423A-A65F-0A06062C03CE}" type="pres">
      <dgm:prSet presAssocID="{42D4F4B8-091F-4E5F-8E36-E72ED6EF6EFB}" presName="L2TextContainerWrapper" presStyleCnt="0">
        <dgm:presLayoutVars>
          <dgm:chMax val="0"/>
          <dgm:chPref val="0"/>
          <dgm:bulletEnabled val="1"/>
        </dgm:presLayoutVars>
      </dgm:prSet>
      <dgm:spPr/>
    </dgm:pt>
    <dgm:pt modelId="{9A853F6E-1AE3-4BE2-9351-5CBE661CFA26}" type="pres">
      <dgm:prSet presAssocID="{42D4F4B8-091F-4E5F-8E36-E72ED6EF6EFB}" presName="L2TextContainer" presStyleLbl="bgAcc1" presStyleIdx="7" presStyleCnt="9"/>
      <dgm:spPr/>
    </dgm:pt>
    <dgm:pt modelId="{D0B2E9B1-AA36-4AA2-83EF-296A59DBC3C0}" type="pres">
      <dgm:prSet presAssocID="{42D4F4B8-091F-4E5F-8E36-E72ED6EF6EFB}" presName="FlexibleEmptyPlaceHolder" presStyleCnt="0"/>
      <dgm:spPr/>
    </dgm:pt>
    <dgm:pt modelId="{3F7D6EB2-C25A-4847-8460-18126FBB0142}" type="pres">
      <dgm:prSet presAssocID="{42D4F4B8-091F-4E5F-8E36-E72ED6EF6EFB}" presName="ConnectLine" presStyleLbl="sibTrans1D1" presStyleIdx="7" presStyleCnt="9"/>
      <dgm:spPr>
        <a:noFill/>
        <a:ln w="9525" cap="rnd" cmpd="sng" algn="ctr">
          <a:solidFill>
            <a:schemeClr val="accent6">
              <a:shade val="90000"/>
              <a:hueOff val="-136462"/>
              <a:satOff val="4183"/>
              <a:lumOff val="10397"/>
              <a:alphaOff val="0"/>
            </a:schemeClr>
          </a:solidFill>
          <a:prstDash val="dash"/>
        </a:ln>
        <a:effectLst/>
      </dgm:spPr>
    </dgm:pt>
    <dgm:pt modelId="{2F91448D-FED0-4D95-9106-1A48F8418BBC}" type="pres">
      <dgm:prSet presAssocID="{42D4F4B8-091F-4E5F-8E36-E72ED6EF6EFB}" presName="ConnectorPoint" presStyleLbl="alignNode1" presStyleIdx="7" presStyleCnt="9"/>
      <dgm:spPr/>
    </dgm:pt>
    <dgm:pt modelId="{0406277F-CC78-4C1F-8EA0-233E9CB65AA9}" type="pres">
      <dgm:prSet presAssocID="{42D4F4B8-091F-4E5F-8E36-E72ED6EF6EFB}" presName="EmptyPlaceHolder" presStyleCnt="0"/>
      <dgm:spPr/>
    </dgm:pt>
    <dgm:pt modelId="{EC84C7FC-0CCE-4D5F-B53D-306011FCA6D7}" type="pres">
      <dgm:prSet presAssocID="{5714BEBD-E7C9-40B6-B346-EFF6C0D72B8D}" presName="spaceBetweenRectangles" presStyleCnt="0"/>
      <dgm:spPr/>
    </dgm:pt>
    <dgm:pt modelId="{77154907-B583-47D2-BF0D-329F8986280F}" type="pres">
      <dgm:prSet presAssocID="{923724A0-6EB4-465C-9FA9-9D6763362596}" presName="composite" presStyleCnt="0"/>
      <dgm:spPr/>
    </dgm:pt>
    <dgm:pt modelId="{A354A467-D098-4EF7-BA5D-8C3A059EE2DF}" type="pres">
      <dgm:prSet presAssocID="{923724A0-6EB4-465C-9FA9-9D6763362596}" presName="L1TextContainer" presStyleLbl="revTx" presStyleIdx="8" presStyleCnt="9">
        <dgm:presLayoutVars>
          <dgm:chMax val="1"/>
          <dgm:chPref val="1"/>
          <dgm:bulletEnabled val="1"/>
        </dgm:presLayoutVars>
      </dgm:prSet>
      <dgm:spPr/>
    </dgm:pt>
    <dgm:pt modelId="{F8972F3D-4D2F-43BC-90AE-05B47EEA0842}" type="pres">
      <dgm:prSet presAssocID="{923724A0-6EB4-465C-9FA9-9D6763362596}" presName="L2TextContainerWrapper" presStyleCnt="0">
        <dgm:presLayoutVars>
          <dgm:chMax val="0"/>
          <dgm:chPref val="0"/>
          <dgm:bulletEnabled val="1"/>
        </dgm:presLayoutVars>
      </dgm:prSet>
      <dgm:spPr/>
    </dgm:pt>
    <dgm:pt modelId="{51DC6A70-6138-42DA-9917-F27C152A73EF}" type="pres">
      <dgm:prSet presAssocID="{923724A0-6EB4-465C-9FA9-9D6763362596}" presName="L2TextContainer" presStyleLbl="bgAcc1" presStyleIdx="8" presStyleCnt="9"/>
      <dgm:spPr/>
    </dgm:pt>
    <dgm:pt modelId="{3EF7D9AD-EF30-473C-868A-2AEFE31B0426}" type="pres">
      <dgm:prSet presAssocID="{923724A0-6EB4-465C-9FA9-9D6763362596}" presName="FlexibleEmptyPlaceHolder" presStyleCnt="0"/>
      <dgm:spPr/>
    </dgm:pt>
    <dgm:pt modelId="{C3A5DF15-3C22-4912-AB4F-554CB35D4D1D}" type="pres">
      <dgm:prSet presAssocID="{923724A0-6EB4-465C-9FA9-9D6763362596}" presName="ConnectLine" presStyleLbl="sibTrans1D1" presStyleIdx="8" presStyleCnt="9"/>
      <dgm:spPr>
        <a:noFill/>
        <a:ln w="9525" cap="rnd" cmpd="sng" algn="ctr">
          <a:solidFill>
            <a:schemeClr val="accent6">
              <a:shade val="90000"/>
              <a:hueOff val="-68231"/>
              <a:satOff val="2092"/>
              <a:lumOff val="5199"/>
              <a:alphaOff val="0"/>
            </a:schemeClr>
          </a:solidFill>
          <a:prstDash val="dash"/>
        </a:ln>
        <a:effectLst/>
      </dgm:spPr>
    </dgm:pt>
    <dgm:pt modelId="{A2BBD74D-E634-41C0-AF24-B37906322058}" type="pres">
      <dgm:prSet presAssocID="{923724A0-6EB4-465C-9FA9-9D6763362596}" presName="ConnectorPoint" presStyleLbl="alignNode1" presStyleIdx="8" presStyleCnt="9"/>
      <dgm:spPr/>
    </dgm:pt>
    <dgm:pt modelId="{0764E0B6-7ADD-4142-9A54-D8F6F87A4F11}" type="pres">
      <dgm:prSet presAssocID="{923724A0-6EB4-465C-9FA9-9D6763362596}" presName="EmptyPlaceHolder" presStyleCnt="0"/>
      <dgm:spPr/>
    </dgm:pt>
  </dgm:ptLst>
  <dgm:cxnLst>
    <dgm:cxn modelId="{4077B507-EECE-4FDB-BEE9-3C560FFE766B}" srcId="{A036EF8A-255D-4813-81F0-FDD04024A1D4}" destId="{F1FF2AB6-721C-49BA-B728-B90F37319277}" srcOrd="4" destOrd="0" parTransId="{D568FC1C-AC7E-4540-9848-F8EC48C4120D}" sibTransId="{EDC07ED3-1A2A-4BE7-BA89-A12647967D78}"/>
    <dgm:cxn modelId="{E19D3F14-55D1-469F-BECC-6985EB13A73F}" type="presOf" srcId="{923724A0-6EB4-465C-9FA9-9D6763362596}" destId="{A354A467-D098-4EF7-BA5D-8C3A059EE2DF}" srcOrd="0" destOrd="0" presId="urn:microsoft.com/office/officeart/2016/7/layout/BasicTimeline"/>
    <dgm:cxn modelId="{26D0B91E-048F-4356-A046-29E662BA66B2}" type="presOf" srcId="{DB29EDF5-D666-41F8-B1E9-FE9C2A53B931}" destId="{4A0EE931-DEE1-4D6C-8D58-2051A77CD33C}" srcOrd="0" destOrd="0" presId="urn:microsoft.com/office/officeart/2016/7/layout/BasicTimeline"/>
    <dgm:cxn modelId="{A5179320-7AFD-4190-ADBB-54D2CB22132D}" srcId="{A036EF8A-255D-4813-81F0-FDD04024A1D4}" destId="{923724A0-6EB4-465C-9FA9-9D6763362596}" srcOrd="8" destOrd="0" parTransId="{3073B097-B93B-487A-8791-D15A2BF9F48E}" sibTransId="{D22E0DA9-F3C8-463B-B849-E1058DCEB100}"/>
    <dgm:cxn modelId="{CCAF892E-946E-4824-9E97-71BAC1E12275}" srcId="{A036EF8A-255D-4813-81F0-FDD04024A1D4}" destId="{42D4F4B8-091F-4E5F-8E36-E72ED6EF6EFB}" srcOrd="7" destOrd="0" parTransId="{FF428959-7E85-4B6B-BF3F-BCD701401EA1}" sibTransId="{5714BEBD-E7C9-40B6-B346-EFF6C0D72B8D}"/>
    <dgm:cxn modelId="{780FA540-C93D-45CA-90EA-EEF6B4380559}" type="presOf" srcId="{A036EF8A-255D-4813-81F0-FDD04024A1D4}" destId="{F129783D-5715-4087-A23A-1ED336091CAE}" srcOrd="0" destOrd="0" presId="urn:microsoft.com/office/officeart/2016/7/layout/BasicTimeline"/>
    <dgm:cxn modelId="{C3DFD063-0D45-44F2-B778-4B115A25E02E}" type="presOf" srcId="{42D4F4B8-091F-4E5F-8E36-E72ED6EF6EFB}" destId="{A29153E0-5A53-45AD-AC28-328DB3064154}" srcOrd="0" destOrd="0" presId="urn:microsoft.com/office/officeart/2016/7/layout/BasicTimeline"/>
    <dgm:cxn modelId="{A62B8869-73D9-41D2-A9CC-D1468B068A01}" type="presOf" srcId="{F6BA7FF3-FDCF-4F7B-8296-827258824BC6}" destId="{C6DA8693-4971-4638-BD5F-0831FE7B2400}" srcOrd="0" destOrd="0" presId="urn:microsoft.com/office/officeart/2016/7/layout/BasicTimeline"/>
    <dgm:cxn modelId="{6D7C1981-3F81-45A6-AF41-D478CD573AA7}" type="presOf" srcId="{E7007007-6AA3-4BED-8611-15A3B4897013}" destId="{B2860563-4D4E-4F5A-BE59-61A67C3002ED}" srcOrd="0" destOrd="0" presId="urn:microsoft.com/office/officeart/2016/7/layout/BasicTimeline"/>
    <dgm:cxn modelId="{BF05E98A-5524-472E-B3DD-CE5493D7BE2D}" srcId="{A036EF8A-255D-4813-81F0-FDD04024A1D4}" destId="{2A3F91C0-A340-4ED7-9FBA-3F31918CEA66}" srcOrd="6" destOrd="0" parTransId="{39273DFF-D1D4-4670-AAAF-630395187A2A}" sibTransId="{D9FAF477-37A3-4F62-9AA8-258BB0639575}"/>
    <dgm:cxn modelId="{F799AF97-B289-428D-B07A-9B799C3D8993}" type="presOf" srcId="{2A3F91C0-A340-4ED7-9FBA-3F31918CEA66}" destId="{443935C9-E3B5-4B9A-92E0-BFBD9E61A2B9}" srcOrd="0" destOrd="0" presId="urn:microsoft.com/office/officeart/2016/7/layout/BasicTimeline"/>
    <dgm:cxn modelId="{C8998DA4-AB2D-4C52-992A-84ABD1FEA55E}" srcId="{A036EF8A-255D-4813-81F0-FDD04024A1D4}" destId="{60536491-AC1A-44CA-B5A7-55FF387DA42B}" srcOrd="0" destOrd="0" parTransId="{BA071A72-9081-4B5E-83D8-773532860C46}" sibTransId="{CD2469BC-59B6-4A6D-8AD2-5E7B8C129C71}"/>
    <dgm:cxn modelId="{968CD9A9-B99E-4383-BC0D-26A483DA36CF}" srcId="{A036EF8A-255D-4813-81F0-FDD04024A1D4}" destId="{E7007007-6AA3-4BED-8611-15A3B4897013}" srcOrd="2" destOrd="0" parTransId="{7D76DE07-A74D-4C4C-9627-072267D8E2F2}" sibTransId="{CBBC379B-A4D8-4BE9-9DF9-B11AF76E4271}"/>
    <dgm:cxn modelId="{BF2858AE-A9A1-4AC8-A887-7251C542B75A}" type="presOf" srcId="{F1FF2AB6-721C-49BA-B728-B90F37319277}" destId="{F7CB315B-92AD-43B1-8301-46BD4886B91E}" srcOrd="0" destOrd="0" presId="urn:microsoft.com/office/officeart/2016/7/layout/BasicTimeline"/>
    <dgm:cxn modelId="{F4EB4EC9-4459-4148-9E89-112E5D85CC6A}" srcId="{A036EF8A-255D-4813-81F0-FDD04024A1D4}" destId="{04F641B0-8636-486B-B7AF-A541A1A5DE79}" srcOrd="5" destOrd="0" parTransId="{8DF25369-AD19-48FC-B3F0-C253C3141875}" sibTransId="{05AA2589-9D10-456A-9618-026702EF5566}"/>
    <dgm:cxn modelId="{3CACD3C9-3EE9-439C-B9F1-46BBD52091FE}" type="presOf" srcId="{04F641B0-8636-486B-B7AF-A541A1A5DE79}" destId="{E66190CA-9DE4-44CE-B6F5-432DE0AE33D5}" srcOrd="0" destOrd="0" presId="urn:microsoft.com/office/officeart/2016/7/layout/BasicTimeline"/>
    <dgm:cxn modelId="{9D6009ED-06B9-44EC-9A27-F80DF6D5B63C}" type="presOf" srcId="{60536491-AC1A-44CA-B5A7-55FF387DA42B}" destId="{C9CCD613-C14D-403A-8503-9A4C9C9DD9EE}" srcOrd="0" destOrd="0" presId="urn:microsoft.com/office/officeart/2016/7/layout/BasicTimeline"/>
    <dgm:cxn modelId="{1CC51EF1-F1F1-41AD-8B17-375FB0D9BBDE}" srcId="{A036EF8A-255D-4813-81F0-FDD04024A1D4}" destId="{DB29EDF5-D666-41F8-B1E9-FE9C2A53B931}" srcOrd="1" destOrd="0" parTransId="{D4168FED-7B78-4EEC-995E-45C98C2FBB11}" sibTransId="{685AE64F-537F-4BB8-BF34-3692B35C25DC}"/>
    <dgm:cxn modelId="{9E4A40FA-5BB7-4D5F-8651-3FE76C99473E}" srcId="{A036EF8A-255D-4813-81F0-FDD04024A1D4}" destId="{F6BA7FF3-FDCF-4F7B-8296-827258824BC6}" srcOrd="3" destOrd="0" parTransId="{E2141CE0-939C-4D74-A83F-7CAE8C264D93}" sibTransId="{84E5C2CC-EF71-4F4B-83E4-18E98EE4C7D7}"/>
    <dgm:cxn modelId="{A68B54B4-591A-418A-A11B-84A736B93781}" type="presParOf" srcId="{F129783D-5715-4087-A23A-1ED336091CAE}" destId="{E35AD4B5-4C80-4EC5-B87D-70BB787C268F}" srcOrd="0" destOrd="0" presId="urn:microsoft.com/office/officeart/2016/7/layout/BasicTimeline"/>
    <dgm:cxn modelId="{743C65DE-AA7B-4400-A719-8ADD4C08523F}" type="presParOf" srcId="{F129783D-5715-4087-A23A-1ED336091CAE}" destId="{5A0C8C25-289C-4BE4-A8C4-A605DBAD7D74}" srcOrd="1" destOrd="0" presId="urn:microsoft.com/office/officeart/2016/7/layout/BasicTimeline"/>
    <dgm:cxn modelId="{92C41687-8187-41DD-BB48-1D0F00620CB0}" type="presParOf" srcId="{5A0C8C25-289C-4BE4-A8C4-A605DBAD7D74}" destId="{D5C3B3B7-A8B5-4C5F-872C-79CE59B883A2}" srcOrd="0" destOrd="0" presId="urn:microsoft.com/office/officeart/2016/7/layout/BasicTimeline"/>
    <dgm:cxn modelId="{4706385D-05E2-4BE2-99C4-E68CAE02FF4C}" type="presParOf" srcId="{D5C3B3B7-A8B5-4C5F-872C-79CE59B883A2}" destId="{C9CCD613-C14D-403A-8503-9A4C9C9DD9EE}" srcOrd="0" destOrd="0" presId="urn:microsoft.com/office/officeart/2016/7/layout/BasicTimeline"/>
    <dgm:cxn modelId="{1704627C-5990-4F4F-8F59-6F33F8756586}" type="presParOf" srcId="{D5C3B3B7-A8B5-4C5F-872C-79CE59B883A2}" destId="{2F825D09-D45E-4B7D-85D6-74E67C1EF3F2}" srcOrd="1" destOrd="0" presId="urn:microsoft.com/office/officeart/2016/7/layout/BasicTimeline"/>
    <dgm:cxn modelId="{B9FC5D4C-B6ED-4824-BB2C-9593DB75230E}" type="presParOf" srcId="{2F825D09-D45E-4B7D-85D6-74E67C1EF3F2}" destId="{21306EBD-FCDE-451B-872B-14BD192B3630}" srcOrd="0" destOrd="0" presId="urn:microsoft.com/office/officeart/2016/7/layout/BasicTimeline"/>
    <dgm:cxn modelId="{EB98942D-920B-4240-B723-03EFCF3041C6}" type="presParOf" srcId="{2F825D09-D45E-4B7D-85D6-74E67C1EF3F2}" destId="{E144A9DA-E47C-4E47-BBAC-084AC3D248F3}" srcOrd="1" destOrd="0" presId="urn:microsoft.com/office/officeart/2016/7/layout/BasicTimeline"/>
    <dgm:cxn modelId="{A7AE35F6-C822-45DC-B189-305DFE132DD7}" type="presParOf" srcId="{D5C3B3B7-A8B5-4C5F-872C-79CE59B883A2}" destId="{F1FEAD5C-67E2-4EC7-A452-E26E5CB5440D}" srcOrd="2" destOrd="0" presId="urn:microsoft.com/office/officeart/2016/7/layout/BasicTimeline"/>
    <dgm:cxn modelId="{6C09379E-DD0A-4F07-9E85-ACB6B76320DC}" type="presParOf" srcId="{D5C3B3B7-A8B5-4C5F-872C-79CE59B883A2}" destId="{CFE20B1B-EC5E-4A5E-9563-D09A6FE4FFCC}" srcOrd="3" destOrd="0" presId="urn:microsoft.com/office/officeart/2016/7/layout/BasicTimeline"/>
    <dgm:cxn modelId="{E16D0D6A-9E5C-4D9C-8354-6089869A3ECD}" type="presParOf" srcId="{D5C3B3B7-A8B5-4C5F-872C-79CE59B883A2}" destId="{008B8512-6B06-418B-A8CA-5BC8F055E7D8}" srcOrd="4" destOrd="0" presId="urn:microsoft.com/office/officeart/2016/7/layout/BasicTimeline"/>
    <dgm:cxn modelId="{B8A0DB9A-40C7-434C-86CF-A2911E60E91C}" type="presParOf" srcId="{5A0C8C25-289C-4BE4-A8C4-A605DBAD7D74}" destId="{D2EDBFDC-67AD-475D-9973-73BF2EDE98D5}" srcOrd="1" destOrd="0" presId="urn:microsoft.com/office/officeart/2016/7/layout/BasicTimeline"/>
    <dgm:cxn modelId="{1E5ED6C6-357F-49EC-AF73-AE64576D8110}" type="presParOf" srcId="{5A0C8C25-289C-4BE4-A8C4-A605DBAD7D74}" destId="{8AB1C67D-56C1-473B-8048-F8D303484E6D}" srcOrd="2" destOrd="0" presId="urn:microsoft.com/office/officeart/2016/7/layout/BasicTimeline"/>
    <dgm:cxn modelId="{23BBA6F9-B8A1-4458-B082-2B5C9CCBE4C4}" type="presParOf" srcId="{8AB1C67D-56C1-473B-8048-F8D303484E6D}" destId="{4A0EE931-DEE1-4D6C-8D58-2051A77CD33C}" srcOrd="0" destOrd="0" presId="urn:microsoft.com/office/officeart/2016/7/layout/BasicTimeline"/>
    <dgm:cxn modelId="{0295B76C-DD5F-4317-BC9B-0D6C8B6AD35F}" type="presParOf" srcId="{8AB1C67D-56C1-473B-8048-F8D303484E6D}" destId="{B4FB80B1-AC4B-42ED-9408-9481B9DF5BC6}" srcOrd="1" destOrd="0" presId="urn:microsoft.com/office/officeart/2016/7/layout/BasicTimeline"/>
    <dgm:cxn modelId="{2691EBBA-8FAC-44A4-A0F1-2D671FD9261B}" type="presParOf" srcId="{B4FB80B1-AC4B-42ED-9408-9481B9DF5BC6}" destId="{B78EB43E-1464-4F7C-9B90-A165CCC02B83}" srcOrd="0" destOrd="0" presId="urn:microsoft.com/office/officeart/2016/7/layout/BasicTimeline"/>
    <dgm:cxn modelId="{83A67841-CFCD-4A70-A31D-0D4F3EABE703}" type="presParOf" srcId="{B4FB80B1-AC4B-42ED-9408-9481B9DF5BC6}" destId="{2377D73C-69DD-4EE4-9064-F0379A8F0899}" srcOrd="1" destOrd="0" presId="urn:microsoft.com/office/officeart/2016/7/layout/BasicTimeline"/>
    <dgm:cxn modelId="{0B07B9F3-CE24-4831-B1C1-5EDDB5A3A3DF}" type="presParOf" srcId="{8AB1C67D-56C1-473B-8048-F8D303484E6D}" destId="{948F2204-55AA-46CF-AC8C-A21804351A49}" srcOrd="2" destOrd="0" presId="urn:microsoft.com/office/officeart/2016/7/layout/BasicTimeline"/>
    <dgm:cxn modelId="{7B406D2C-D47E-457B-844C-505B7F60F969}" type="presParOf" srcId="{8AB1C67D-56C1-473B-8048-F8D303484E6D}" destId="{DF7D19EE-55AB-40BC-9BBE-CD110007C17F}" srcOrd="3" destOrd="0" presId="urn:microsoft.com/office/officeart/2016/7/layout/BasicTimeline"/>
    <dgm:cxn modelId="{A5E85A98-34F1-4FCC-A627-7FAFE6580CC4}" type="presParOf" srcId="{8AB1C67D-56C1-473B-8048-F8D303484E6D}" destId="{E6363F6D-1B01-4D71-8C35-91272B1AAC97}" srcOrd="4" destOrd="0" presId="urn:microsoft.com/office/officeart/2016/7/layout/BasicTimeline"/>
    <dgm:cxn modelId="{3DE2357A-4661-4979-8683-D5A077CF8B71}" type="presParOf" srcId="{5A0C8C25-289C-4BE4-A8C4-A605DBAD7D74}" destId="{0036C056-9CD3-46D7-A455-6D8F8940B0CF}" srcOrd="3" destOrd="0" presId="urn:microsoft.com/office/officeart/2016/7/layout/BasicTimeline"/>
    <dgm:cxn modelId="{520FFAC5-67E5-4BEE-A8FC-BB18F50D8883}" type="presParOf" srcId="{5A0C8C25-289C-4BE4-A8C4-A605DBAD7D74}" destId="{7B60449D-C51A-4BED-BA5E-8873FEF09327}" srcOrd="4" destOrd="0" presId="urn:microsoft.com/office/officeart/2016/7/layout/BasicTimeline"/>
    <dgm:cxn modelId="{9114E1BA-DD55-4FBC-8A5F-2C5A2175CCD0}" type="presParOf" srcId="{7B60449D-C51A-4BED-BA5E-8873FEF09327}" destId="{B2860563-4D4E-4F5A-BE59-61A67C3002ED}" srcOrd="0" destOrd="0" presId="urn:microsoft.com/office/officeart/2016/7/layout/BasicTimeline"/>
    <dgm:cxn modelId="{5998B015-2821-4C2C-BB0F-0A4567F67B14}" type="presParOf" srcId="{7B60449D-C51A-4BED-BA5E-8873FEF09327}" destId="{11128875-8D04-4D47-BD48-74D0FED6DC0F}" srcOrd="1" destOrd="0" presId="urn:microsoft.com/office/officeart/2016/7/layout/BasicTimeline"/>
    <dgm:cxn modelId="{3B4E6E9C-353C-4525-A99A-BE4B09A5781C}" type="presParOf" srcId="{11128875-8D04-4D47-BD48-74D0FED6DC0F}" destId="{AB47F63A-ED2B-4921-81A3-FE868EFB6968}" srcOrd="0" destOrd="0" presId="urn:microsoft.com/office/officeart/2016/7/layout/BasicTimeline"/>
    <dgm:cxn modelId="{BFB810C8-B1BE-4A9C-A094-2A6ECDE535F3}" type="presParOf" srcId="{11128875-8D04-4D47-BD48-74D0FED6DC0F}" destId="{5189F375-A411-4A78-82D6-60FD41D4DF6A}" srcOrd="1" destOrd="0" presId="urn:microsoft.com/office/officeart/2016/7/layout/BasicTimeline"/>
    <dgm:cxn modelId="{035BF210-B585-4D05-B782-F974B2855473}" type="presParOf" srcId="{7B60449D-C51A-4BED-BA5E-8873FEF09327}" destId="{E07D778E-F9B6-4AED-AA26-9B6BB75399CD}" srcOrd="2" destOrd="0" presId="urn:microsoft.com/office/officeart/2016/7/layout/BasicTimeline"/>
    <dgm:cxn modelId="{1C4BC13E-6B80-49AF-A0B0-339D15B03B68}" type="presParOf" srcId="{7B60449D-C51A-4BED-BA5E-8873FEF09327}" destId="{0327D118-4437-4FF0-9576-427569E93456}" srcOrd="3" destOrd="0" presId="urn:microsoft.com/office/officeart/2016/7/layout/BasicTimeline"/>
    <dgm:cxn modelId="{C1A04F82-7AE0-467A-BCA0-D91524F2AE58}" type="presParOf" srcId="{7B60449D-C51A-4BED-BA5E-8873FEF09327}" destId="{822F386E-85EB-496E-8303-BAB2A2FEA0FB}" srcOrd="4" destOrd="0" presId="urn:microsoft.com/office/officeart/2016/7/layout/BasicTimeline"/>
    <dgm:cxn modelId="{3AE7E8BF-91EB-4FBE-BE5B-95022C060380}" type="presParOf" srcId="{5A0C8C25-289C-4BE4-A8C4-A605DBAD7D74}" destId="{BEC47A6D-FBAD-433B-B870-BFA0123E1EC8}" srcOrd="5" destOrd="0" presId="urn:microsoft.com/office/officeart/2016/7/layout/BasicTimeline"/>
    <dgm:cxn modelId="{D7E0F53E-6C6F-42D5-9324-B30B343B8A75}" type="presParOf" srcId="{5A0C8C25-289C-4BE4-A8C4-A605DBAD7D74}" destId="{7A80E9B4-9466-4646-935A-F8D1CFF9BF37}" srcOrd="6" destOrd="0" presId="urn:microsoft.com/office/officeart/2016/7/layout/BasicTimeline"/>
    <dgm:cxn modelId="{A85DB183-1A62-46A0-BDB8-B58DB11D80C5}" type="presParOf" srcId="{7A80E9B4-9466-4646-935A-F8D1CFF9BF37}" destId="{C6DA8693-4971-4638-BD5F-0831FE7B2400}" srcOrd="0" destOrd="0" presId="urn:microsoft.com/office/officeart/2016/7/layout/BasicTimeline"/>
    <dgm:cxn modelId="{634B484E-06A4-4723-8ED2-752DB8648419}" type="presParOf" srcId="{7A80E9B4-9466-4646-935A-F8D1CFF9BF37}" destId="{67077347-450D-4936-A880-870821DFE906}" srcOrd="1" destOrd="0" presId="urn:microsoft.com/office/officeart/2016/7/layout/BasicTimeline"/>
    <dgm:cxn modelId="{0BE07DEC-C505-4897-AAF6-6B954EC1AD9D}" type="presParOf" srcId="{67077347-450D-4936-A880-870821DFE906}" destId="{06E440F7-EED9-426F-8224-56FED8CDAFEA}" srcOrd="0" destOrd="0" presId="urn:microsoft.com/office/officeart/2016/7/layout/BasicTimeline"/>
    <dgm:cxn modelId="{00A767D1-CA33-4B2D-9AC8-37F7A2B603DC}" type="presParOf" srcId="{67077347-450D-4936-A880-870821DFE906}" destId="{A04065EB-4E99-4C9F-BC29-22FC68861120}" srcOrd="1" destOrd="0" presId="urn:microsoft.com/office/officeart/2016/7/layout/BasicTimeline"/>
    <dgm:cxn modelId="{33C91863-BEBF-494E-9A8E-DBF74BC4F645}" type="presParOf" srcId="{7A80E9B4-9466-4646-935A-F8D1CFF9BF37}" destId="{CBD0DF1C-BC22-4466-8E16-D087F2E7AA4F}" srcOrd="2" destOrd="0" presId="urn:microsoft.com/office/officeart/2016/7/layout/BasicTimeline"/>
    <dgm:cxn modelId="{897922AB-4FE3-4692-B750-84212C87E6E5}" type="presParOf" srcId="{7A80E9B4-9466-4646-935A-F8D1CFF9BF37}" destId="{B0F052E5-87A2-4C7C-9336-7515B6938474}" srcOrd="3" destOrd="0" presId="urn:microsoft.com/office/officeart/2016/7/layout/BasicTimeline"/>
    <dgm:cxn modelId="{F800786B-E39F-4CF3-A2FD-22FF547349D5}" type="presParOf" srcId="{7A80E9B4-9466-4646-935A-F8D1CFF9BF37}" destId="{250F5E43-DD8F-4A11-8BCA-6926480EC407}" srcOrd="4" destOrd="0" presId="urn:microsoft.com/office/officeart/2016/7/layout/BasicTimeline"/>
    <dgm:cxn modelId="{D121DFDC-000E-46C0-834C-764852C0CB12}" type="presParOf" srcId="{5A0C8C25-289C-4BE4-A8C4-A605DBAD7D74}" destId="{27009581-FD28-4801-B1C7-53B27A509307}" srcOrd="7" destOrd="0" presId="urn:microsoft.com/office/officeart/2016/7/layout/BasicTimeline"/>
    <dgm:cxn modelId="{3305502A-4FF7-4ADE-B32D-8DE795A4BAC7}" type="presParOf" srcId="{5A0C8C25-289C-4BE4-A8C4-A605DBAD7D74}" destId="{AA307117-2D22-4183-B07C-D5321981DADE}" srcOrd="8" destOrd="0" presId="urn:microsoft.com/office/officeart/2016/7/layout/BasicTimeline"/>
    <dgm:cxn modelId="{C289C70B-9FBA-46A3-9BDB-6802C3723529}" type="presParOf" srcId="{AA307117-2D22-4183-B07C-D5321981DADE}" destId="{F7CB315B-92AD-43B1-8301-46BD4886B91E}" srcOrd="0" destOrd="0" presId="urn:microsoft.com/office/officeart/2016/7/layout/BasicTimeline"/>
    <dgm:cxn modelId="{D958F334-F562-49A4-B1A7-779950616E4F}" type="presParOf" srcId="{AA307117-2D22-4183-B07C-D5321981DADE}" destId="{A8849C4F-90C4-4E9A-955F-39F5BA71BE90}" srcOrd="1" destOrd="0" presId="urn:microsoft.com/office/officeart/2016/7/layout/BasicTimeline"/>
    <dgm:cxn modelId="{84F6B042-BC2A-436F-8C32-0E03A975758A}" type="presParOf" srcId="{A8849C4F-90C4-4E9A-955F-39F5BA71BE90}" destId="{7F49DD35-03A0-4549-B254-25DD7B9BD05D}" srcOrd="0" destOrd="0" presId="urn:microsoft.com/office/officeart/2016/7/layout/BasicTimeline"/>
    <dgm:cxn modelId="{A2F57C83-6284-4CC1-97A9-586E1F83BA38}" type="presParOf" srcId="{A8849C4F-90C4-4E9A-955F-39F5BA71BE90}" destId="{3EE8F04B-F426-43D3-BAF4-D5EE8142386F}" srcOrd="1" destOrd="0" presId="urn:microsoft.com/office/officeart/2016/7/layout/BasicTimeline"/>
    <dgm:cxn modelId="{7E9B388A-D093-434C-8C0D-D45569C41F3C}" type="presParOf" srcId="{AA307117-2D22-4183-B07C-D5321981DADE}" destId="{341EF080-4B50-4A8A-8F21-CB59819D0F61}" srcOrd="2" destOrd="0" presId="urn:microsoft.com/office/officeart/2016/7/layout/BasicTimeline"/>
    <dgm:cxn modelId="{F3A94053-8CE6-4C60-A0CA-FA14825A7EE9}" type="presParOf" srcId="{AA307117-2D22-4183-B07C-D5321981DADE}" destId="{49CA9233-8748-4381-BE52-DBDDAF0F7C34}" srcOrd="3" destOrd="0" presId="urn:microsoft.com/office/officeart/2016/7/layout/BasicTimeline"/>
    <dgm:cxn modelId="{8C130037-4473-4F0D-A90A-314D220E1012}" type="presParOf" srcId="{AA307117-2D22-4183-B07C-D5321981DADE}" destId="{69EDF43B-5B9A-4DCD-8CD5-AB79CBDFF373}" srcOrd="4" destOrd="0" presId="urn:microsoft.com/office/officeart/2016/7/layout/BasicTimeline"/>
    <dgm:cxn modelId="{55F33E1E-4FBC-4AA1-BC1B-3F2BF08351A3}" type="presParOf" srcId="{5A0C8C25-289C-4BE4-A8C4-A605DBAD7D74}" destId="{BEF4F123-3D99-4D5B-B6B5-D31752E40F91}" srcOrd="9" destOrd="0" presId="urn:microsoft.com/office/officeart/2016/7/layout/BasicTimeline"/>
    <dgm:cxn modelId="{6D664E05-0777-4E21-927A-248E5C0D3F37}" type="presParOf" srcId="{5A0C8C25-289C-4BE4-A8C4-A605DBAD7D74}" destId="{4B2760DC-33A9-46B3-88D3-A83699BA7288}" srcOrd="10" destOrd="0" presId="urn:microsoft.com/office/officeart/2016/7/layout/BasicTimeline"/>
    <dgm:cxn modelId="{93F2EB9A-C9C2-41A0-AEF1-C89114FB09A6}" type="presParOf" srcId="{4B2760DC-33A9-46B3-88D3-A83699BA7288}" destId="{E66190CA-9DE4-44CE-B6F5-432DE0AE33D5}" srcOrd="0" destOrd="0" presId="urn:microsoft.com/office/officeart/2016/7/layout/BasicTimeline"/>
    <dgm:cxn modelId="{271A2EBD-C3ED-462C-A234-F202448929A2}" type="presParOf" srcId="{4B2760DC-33A9-46B3-88D3-A83699BA7288}" destId="{205FE139-4A65-4410-8C5F-6AA209C2DD53}" srcOrd="1" destOrd="0" presId="urn:microsoft.com/office/officeart/2016/7/layout/BasicTimeline"/>
    <dgm:cxn modelId="{6BE47CE0-4B82-4441-BEB1-B51CFE93F8E2}" type="presParOf" srcId="{205FE139-4A65-4410-8C5F-6AA209C2DD53}" destId="{E1BCFDCA-71E7-478C-9705-19793E082D09}" srcOrd="0" destOrd="0" presId="urn:microsoft.com/office/officeart/2016/7/layout/BasicTimeline"/>
    <dgm:cxn modelId="{D6A63685-BC79-4E4A-A162-43E96CAB4009}" type="presParOf" srcId="{205FE139-4A65-4410-8C5F-6AA209C2DD53}" destId="{ECA93FF3-6D4B-42FA-BC9E-E4F5DD4DFAFB}" srcOrd="1" destOrd="0" presId="urn:microsoft.com/office/officeart/2016/7/layout/BasicTimeline"/>
    <dgm:cxn modelId="{D3821FC4-18FB-4E9C-9B8E-80CA8C790EA7}" type="presParOf" srcId="{4B2760DC-33A9-46B3-88D3-A83699BA7288}" destId="{89701376-7A80-4D7D-9000-33E675635B76}" srcOrd="2" destOrd="0" presId="urn:microsoft.com/office/officeart/2016/7/layout/BasicTimeline"/>
    <dgm:cxn modelId="{1DABB2C8-74B8-4C2E-88A2-14DAA6B557A8}" type="presParOf" srcId="{4B2760DC-33A9-46B3-88D3-A83699BA7288}" destId="{0AF29067-DE21-4BFC-B1EF-EA1510A598F8}" srcOrd="3" destOrd="0" presId="urn:microsoft.com/office/officeart/2016/7/layout/BasicTimeline"/>
    <dgm:cxn modelId="{6ADDF5C4-A06D-45F8-BE49-2F0EF562D5DE}" type="presParOf" srcId="{4B2760DC-33A9-46B3-88D3-A83699BA7288}" destId="{E8464FCE-05BB-4DCC-A20B-9303F4A3A512}" srcOrd="4" destOrd="0" presId="urn:microsoft.com/office/officeart/2016/7/layout/BasicTimeline"/>
    <dgm:cxn modelId="{E23FE514-4C35-4545-9911-5B8B52725DCA}" type="presParOf" srcId="{5A0C8C25-289C-4BE4-A8C4-A605DBAD7D74}" destId="{D5650C81-97FA-4DDE-B15A-7267AFAF4763}" srcOrd="11" destOrd="0" presId="urn:microsoft.com/office/officeart/2016/7/layout/BasicTimeline"/>
    <dgm:cxn modelId="{3C9F2063-9977-4F52-AD9F-742D847B1DE3}" type="presParOf" srcId="{5A0C8C25-289C-4BE4-A8C4-A605DBAD7D74}" destId="{1B2C1662-F5B9-4670-8CA0-652E93DF8AD9}" srcOrd="12" destOrd="0" presId="urn:microsoft.com/office/officeart/2016/7/layout/BasicTimeline"/>
    <dgm:cxn modelId="{BB2433ED-2008-475E-A667-DB9D1A7C03A4}" type="presParOf" srcId="{1B2C1662-F5B9-4670-8CA0-652E93DF8AD9}" destId="{443935C9-E3B5-4B9A-92E0-BFBD9E61A2B9}" srcOrd="0" destOrd="0" presId="urn:microsoft.com/office/officeart/2016/7/layout/BasicTimeline"/>
    <dgm:cxn modelId="{2897DB69-FDDB-4CB8-9084-23DB73E2DDF7}" type="presParOf" srcId="{1B2C1662-F5B9-4670-8CA0-652E93DF8AD9}" destId="{F4E20B32-A61B-4F3F-8CE4-FD6C24F17383}" srcOrd="1" destOrd="0" presId="urn:microsoft.com/office/officeart/2016/7/layout/BasicTimeline"/>
    <dgm:cxn modelId="{E4C6881E-2443-493F-9916-9F8E521A0E80}" type="presParOf" srcId="{F4E20B32-A61B-4F3F-8CE4-FD6C24F17383}" destId="{5E7DCAD6-37E1-47AC-B8C1-C2316094CEBE}" srcOrd="0" destOrd="0" presId="urn:microsoft.com/office/officeart/2016/7/layout/BasicTimeline"/>
    <dgm:cxn modelId="{10BE765D-A288-4068-8A55-6753CB69C576}" type="presParOf" srcId="{F4E20B32-A61B-4F3F-8CE4-FD6C24F17383}" destId="{56F0EE2C-6B01-48C2-B91C-D02CBE079F11}" srcOrd="1" destOrd="0" presId="urn:microsoft.com/office/officeart/2016/7/layout/BasicTimeline"/>
    <dgm:cxn modelId="{A3EDB2C3-79FA-4C99-8DAD-2FAAAE22D953}" type="presParOf" srcId="{1B2C1662-F5B9-4670-8CA0-652E93DF8AD9}" destId="{FE61BBFE-682F-4D66-A44D-9F6B7F157698}" srcOrd="2" destOrd="0" presId="urn:microsoft.com/office/officeart/2016/7/layout/BasicTimeline"/>
    <dgm:cxn modelId="{9DA53938-F288-499E-8508-3734CCF07331}" type="presParOf" srcId="{1B2C1662-F5B9-4670-8CA0-652E93DF8AD9}" destId="{EC047482-0591-45EB-8497-C71FCAD40896}" srcOrd="3" destOrd="0" presId="urn:microsoft.com/office/officeart/2016/7/layout/BasicTimeline"/>
    <dgm:cxn modelId="{4A38BBE0-FC1F-4023-9FD1-0017E48A0B4F}" type="presParOf" srcId="{1B2C1662-F5B9-4670-8CA0-652E93DF8AD9}" destId="{3867D31E-DDE3-4454-A02F-E497FA389C43}" srcOrd="4" destOrd="0" presId="urn:microsoft.com/office/officeart/2016/7/layout/BasicTimeline"/>
    <dgm:cxn modelId="{E81D2C98-D790-4034-BA7A-85E5F4063EB8}" type="presParOf" srcId="{5A0C8C25-289C-4BE4-A8C4-A605DBAD7D74}" destId="{70D0FDFC-8404-4345-A5AC-F1440A821D14}" srcOrd="13" destOrd="0" presId="urn:microsoft.com/office/officeart/2016/7/layout/BasicTimeline"/>
    <dgm:cxn modelId="{CB9823DB-1357-46DD-B620-73D8477DA695}" type="presParOf" srcId="{5A0C8C25-289C-4BE4-A8C4-A605DBAD7D74}" destId="{A9968BB2-EFCE-4471-A3A9-8A117C63A558}" srcOrd="14" destOrd="0" presId="urn:microsoft.com/office/officeart/2016/7/layout/BasicTimeline"/>
    <dgm:cxn modelId="{57E5CEC4-F425-499E-A734-3A786090EEF7}" type="presParOf" srcId="{A9968BB2-EFCE-4471-A3A9-8A117C63A558}" destId="{A29153E0-5A53-45AD-AC28-328DB3064154}" srcOrd="0" destOrd="0" presId="urn:microsoft.com/office/officeart/2016/7/layout/BasicTimeline"/>
    <dgm:cxn modelId="{8F36EFDC-75E3-4871-ADCE-08531FE6F4C4}" type="presParOf" srcId="{A9968BB2-EFCE-4471-A3A9-8A117C63A558}" destId="{5001A2DA-0C48-423A-A65F-0A06062C03CE}" srcOrd="1" destOrd="0" presId="urn:microsoft.com/office/officeart/2016/7/layout/BasicTimeline"/>
    <dgm:cxn modelId="{7E090EE5-042E-440C-B893-66CE092472FC}" type="presParOf" srcId="{5001A2DA-0C48-423A-A65F-0A06062C03CE}" destId="{9A853F6E-1AE3-4BE2-9351-5CBE661CFA26}" srcOrd="0" destOrd="0" presId="urn:microsoft.com/office/officeart/2016/7/layout/BasicTimeline"/>
    <dgm:cxn modelId="{4B3C661C-C898-4A65-B783-C70C25A2A5BD}" type="presParOf" srcId="{5001A2DA-0C48-423A-A65F-0A06062C03CE}" destId="{D0B2E9B1-AA36-4AA2-83EF-296A59DBC3C0}" srcOrd="1" destOrd="0" presId="urn:microsoft.com/office/officeart/2016/7/layout/BasicTimeline"/>
    <dgm:cxn modelId="{3C26D2AC-8485-4A46-9AAD-9BEE47F65D6D}" type="presParOf" srcId="{A9968BB2-EFCE-4471-A3A9-8A117C63A558}" destId="{3F7D6EB2-C25A-4847-8460-18126FBB0142}" srcOrd="2" destOrd="0" presId="urn:microsoft.com/office/officeart/2016/7/layout/BasicTimeline"/>
    <dgm:cxn modelId="{AFB78583-08FC-430F-8178-4C0DAC77ABF6}" type="presParOf" srcId="{A9968BB2-EFCE-4471-A3A9-8A117C63A558}" destId="{2F91448D-FED0-4D95-9106-1A48F8418BBC}" srcOrd="3" destOrd="0" presId="urn:microsoft.com/office/officeart/2016/7/layout/BasicTimeline"/>
    <dgm:cxn modelId="{48C2B4DA-95E6-4048-93F7-E788C53BF813}" type="presParOf" srcId="{A9968BB2-EFCE-4471-A3A9-8A117C63A558}" destId="{0406277F-CC78-4C1F-8EA0-233E9CB65AA9}" srcOrd="4" destOrd="0" presId="urn:microsoft.com/office/officeart/2016/7/layout/BasicTimeline"/>
    <dgm:cxn modelId="{3F4B5186-088F-4FC4-BB5F-6298CEEA180F}" type="presParOf" srcId="{5A0C8C25-289C-4BE4-A8C4-A605DBAD7D74}" destId="{EC84C7FC-0CCE-4D5F-B53D-306011FCA6D7}" srcOrd="15" destOrd="0" presId="urn:microsoft.com/office/officeart/2016/7/layout/BasicTimeline"/>
    <dgm:cxn modelId="{E5C30EAE-B07A-41C4-8BEC-759E0473D6D9}" type="presParOf" srcId="{5A0C8C25-289C-4BE4-A8C4-A605DBAD7D74}" destId="{77154907-B583-47D2-BF0D-329F8986280F}" srcOrd="16" destOrd="0" presId="urn:microsoft.com/office/officeart/2016/7/layout/BasicTimeline"/>
    <dgm:cxn modelId="{A2F2CFE6-3A17-4759-B9D6-1C9A847E4142}" type="presParOf" srcId="{77154907-B583-47D2-BF0D-329F8986280F}" destId="{A354A467-D098-4EF7-BA5D-8C3A059EE2DF}" srcOrd="0" destOrd="0" presId="urn:microsoft.com/office/officeart/2016/7/layout/BasicTimeline"/>
    <dgm:cxn modelId="{DA9B0D19-6EF6-44EB-9C55-D5FD798A1AB4}" type="presParOf" srcId="{77154907-B583-47D2-BF0D-329F8986280F}" destId="{F8972F3D-4D2F-43BC-90AE-05B47EEA0842}" srcOrd="1" destOrd="0" presId="urn:microsoft.com/office/officeart/2016/7/layout/BasicTimeline"/>
    <dgm:cxn modelId="{9E8B1B8C-7EE2-4D7F-9A54-6893D163D66F}" type="presParOf" srcId="{F8972F3D-4D2F-43BC-90AE-05B47EEA0842}" destId="{51DC6A70-6138-42DA-9917-F27C152A73EF}" srcOrd="0" destOrd="0" presId="urn:microsoft.com/office/officeart/2016/7/layout/BasicTimeline"/>
    <dgm:cxn modelId="{2200986D-4381-42EF-B21E-2EA9D75514C4}" type="presParOf" srcId="{F8972F3D-4D2F-43BC-90AE-05B47EEA0842}" destId="{3EF7D9AD-EF30-473C-868A-2AEFE31B0426}" srcOrd="1" destOrd="0" presId="urn:microsoft.com/office/officeart/2016/7/layout/BasicTimeline"/>
    <dgm:cxn modelId="{FC571340-89EE-46C2-96AA-56BD76E4BE69}" type="presParOf" srcId="{77154907-B583-47D2-BF0D-329F8986280F}" destId="{C3A5DF15-3C22-4912-AB4F-554CB35D4D1D}" srcOrd="2" destOrd="0" presId="urn:microsoft.com/office/officeart/2016/7/layout/BasicTimeline"/>
    <dgm:cxn modelId="{F690D032-9CEA-418C-9675-C8E33DA596BA}" type="presParOf" srcId="{77154907-B583-47D2-BF0D-329F8986280F}" destId="{A2BBD74D-E634-41C0-AF24-B37906322058}" srcOrd="3" destOrd="0" presId="urn:microsoft.com/office/officeart/2016/7/layout/BasicTimeline"/>
    <dgm:cxn modelId="{903810EE-882A-404A-BF31-D82A4719DC9E}" type="presParOf" srcId="{77154907-B583-47D2-BF0D-329F8986280F}" destId="{0764E0B6-7ADD-4142-9A54-D8F6F87A4F11}"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DA251-655D-4790-9087-98385E6A99A4}">
      <dsp:nvSpPr>
        <dsp:cNvPr id="0" name=""/>
        <dsp:cNvSpPr/>
      </dsp:nvSpPr>
      <dsp:spPr>
        <a:xfrm>
          <a:off x="2314106" y="863"/>
          <a:ext cx="1086729" cy="630455"/>
        </a:xfrm>
        <a:prstGeom prst="roundRect">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0" i="0" kern="1200" dirty="0">
              <a:solidFill>
                <a:schemeClr val="bg1"/>
              </a:solidFill>
            </a:rPr>
            <a:t>Государство</a:t>
          </a:r>
          <a:endParaRPr lang="en-US" sz="1400" kern="1200" dirty="0">
            <a:solidFill>
              <a:schemeClr val="bg1"/>
            </a:solidFill>
          </a:endParaRPr>
        </a:p>
      </dsp:txBody>
      <dsp:txXfrm>
        <a:off x="2344882" y="31639"/>
        <a:ext cx="1025177" cy="568903"/>
      </dsp:txXfrm>
    </dsp:sp>
    <dsp:sp modelId="{CE385269-496B-43E9-8A6B-3F3A8E129DDE}">
      <dsp:nvSpPr>
        <dsp:cNvPr id="0" name=""/>
        <dsp:cNvSpPr/>
      </dsp:nvSpPr>
      <dsp:spPr>
        <a:xfrm>
          <a:off x="1333770" y="300475"/>
          <a:ext cx="2971064" cy="2971064"/>
        </a:xfrm>
        <a:custGeom>
          <a:avLst/>
          <a:gdLst/>
          <a:ahLst/>
          <a:cxnLst/>
          <a:rect l="0" t="0" r="0" b="0"/>
          <a:pathLst>
            <a:path>
              <a:moveTo>
                <a:pt x="2074050" y="121548"/>
              </a:moveTo>
              <a:arcTo wR="1485532" hR="1485532" stAng="17600324" swAng="1742932"/>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347CE2-D4CB-4120-BE42-D59597EC4F81}">
      <dsp:nvSpPr>
        <dsp:cNvPr id="0" name=""/>
        <dsp:cNvSpPr/>
      </dsp:nvSpPr>
      <dsp:spPr>
        <a:xfrm>
          <a:off x="3615339" y="885393"/>
          <a:ext cx="1156526" cy="630455"/>
        </a:xfrm>
        <a:prstGeom prst="roundRect">
          <a:avLst/>
        </a:prstGeom>
        <a:gradFill rotWithShape="0">
          <a:gsLst>
            <a:gs pos="0">
              <a:schemeClr val="accent2">
                <a:hueOff val="322717"/>
                <a:satOff val="-171"/>
                <a:lumOff val="1137"/>
                <a:alphaOff val="0"/>
                <a:tint val="98000"/>
                <a:lumMod val="100000"/>
              </a:schemeClr>
            </a:gs>
            <a:gs pos="100000">
              <a:schemeClr val="accent2">
                <a:hueOff val="322717"/>
                <a:satOff val="-171"/>
                <a:lumOff val="1137"/>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0" i="0" kern="1200" dirty="0">
              <a:solidFill>
                <a:schemeClr val="bg1"/>
              </a:solidFill>
            </a:rPr>
            <a:t>министерство просвещения </a:t>
          </a:r>
          <a:r>
            <a:rPr lang="en-US" sz="1100" b="0" i="0" kern="1200" dirty="0">
              <a:solidFill>
                <a:schemeClr val="bg1"/>
              </a:solidFill>
            </a:rPr>
            <a:t>​</a:t>
          </a:r>
          <a:endParaRPr lang="en-US" sz="1100" kern="1200" dirty="0">
            <a:solidFill>
              <a:schemeClr val="bg1"/>
            </a:solidFill>
          </a:endParaRPr>
        </a:p>
      </dsp:txBody>
      <dsp:txXfrm>
        <a:off x="3646115" y="916169"/>
        <a:ext cx="1094974" cy="568903"/>
      </dsp:txXfrm>
    </dsp:sp>
    <dsp:sp modelId="{80F70BC5-C3D3-4585-A2A5-5A59096D9DCE}">
      <dsp:nvSpPr>
        <dsp:cNvPr id="0" name=""/>
        <dsp:cNvSpPr/>
      </dsp:nvSpPr>
      <dsp:spPr>
        <a:xfrm>
          <a:off x="1355019" y="335460"/>
          <a:ext cx="2971064" cy="2971064"/>
        </a:xfrm>
        <a:custGeom>
          <a:avLst/>
          <a:gdLst/>
          <a:ahLst/>
          <a:cxnLst/>
          <a:rect l="0" t="0" r="0" b="0"/>
          <a:pathLst>
            <a:path>
              <a:moveTo>
                <a:pt x="2940521" y="1185845"/>
              </a:moveTo>
              <a:arcTo wR="1485532" hR="1485532" stAng="20901686" swAng="1271944"/>
            </a:path>
          </a:pathLst>
        </a:custGeom>
        <a:noFill/>
        <a:ln w="9525" cap="rnd" cmpd="sng" algn="ctr">
          <a:solidFill>
            <a:schemeClr val="accent2">
              <a:hueOff val="322717"/>
              <a:satOff val="-171"/>
              <a:lumOff val="1137"/>
              <a:alphaOff val="0"/>
            </a:schemeClr>
          </a:solidFill>
          <a:prstDash val="solid"/>
        </a:ln>
        <a:effectLst/>
      </dsp:spPr>
      <dsp:style>
        <a:lnRef idx="1">
          <a:scrgbClr r="0" g="0" b="0"/>
        </a:lnRef>
        <a:fillRef idx="0">
          <a:scrgbClr r="0" g="0" b="0"/>
        </a:fillRef>
        <a:effectRef idx="0">
          <a:scrgbClr r="0" g="0" b="0"/>
        </a:effectRef>
        <a:fontRef idx="minor"/>
      </dsp:style>
    </dsp:sp>
    <dsp:sp modelId="{4523146B-B03E-4F59-9735-2BC2D0F95DB8}">
      <dsp:nvSpPr>
        <dsp:cNvPr id="0" name=""/>
        <dsp:cNvSpPr/>
      </dsp:nvSpPr>
      <dsp:spPr>
        <a:xfrm>
          <a:off x="3722816" y="2073218"/>
          <a:ext cx="969930" cy="630455"/>
        </a:xfrm>
        <a:prstGeom prst="roundRect">
          <a:avLst/>
        </a:prstGeom>
        <a:gradFill rotWithShape="0">
          <a:gsLst>
            <a:gs pos="0">
              <a:schemeClr val="accent2">
                <a:hueOff val="645434"/>
                <a:satOff val="-342"/>
                <a:lumOff val="2274"/>
                <a:alphaOff val="0"/>
                <a:tint val="98000"/>
                <a:lumMod val="100000"/>
              </a:schemeClr>
            </a:gs>
            <a:gs pos="100000">
              <a:schemeClr val="accent2">
                <a:hueOff val="645434"/>
                <a:satOff val="-342"/>
                <a:lumOff val="2274"/>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0" i="0" kern="1200" dirty="0">
              <a:solidFill>
                <a:schemeClr val="bg1"/>
              </a:solidFill>
            </a:rPr>
            <a:t>Авторы</a:t>
          </a:r>
          <a:r>
            <a:rPr lang="en-US" sz="1400" b="0" i="0" kern="1200" dirty="0">
              <a:solidFill>
                <a:schemeClr val="bg1"/>
              </a:solidFill>
            </a:rPr>
            <a:t>​</a:t>
          </a:r>
          <a:endParaRPr lang="en-US" sz="1400" kern="1200" dirty="0">
            <a:solidFill>
              <a:schemeClr val="bg1"/>
            </a:solidFill>
          </a:endParaRPr>
        </a:p>
      </dsp:txBody>
      <dsp:txXfrm>
        <a:off x="3753592" y="2103994"/>
        <a:ext cx="908378" cy="568903"/>
      </dsp:txXfrm>
    </dsp:sp>
    <dsp:sp modelId="{DA77E93B-EF9B-47D7-B9DE-D7B5898295D5}">
      <dsp:nvSpPr>
        <dsp:cNvPr id="0" name=""/>
        <dsp:cNvSpPr/>
      </dsp:nvSpPr>
      <dsp:spPr>
        <a:xfrm>
          <a:off x="1349114" y="324182"/>
          <a:ext cx="2971064" cy="2971064"/>
        </a:xfrm>
        <a:custGeom>
          <a:avLst/>
          <a:gdLst/>
          <a:ahLst/>
          <a:cxnLst/>
          <a:rect l="0" t="0" r="0" b="0"/>
          <a:pathLst>
            <a:path>
              <a:moveTo>
                <a:pt x="2666874" y="2386219"/>
              </a:moveTo>
              <a:arcTo wR="1485532" hR="1485532" stAng="2239371" swAng="1941811"/>
            </a:path>
          </a:pathLst>
        </a:custGeom>
        <a:noFill/>
        <a:ln w="9525" cap="rnd" cmpd="sng" algn="ctr">
          <a:solidFill>
            <a:schemeClr val="accent2">
              <a:hueOff val="645434"/>
              <a:satOff val="-342"/>
              <a:lumOff val="2274"/>
              <a:alphaOff val="0"/>
            </a:schemeClr>
          </a:solidFill>
          <a:prstDash val="solid"/>
        </a:ln>
        <a:effectLst/>
      </dsp:spPr>
      <dsp:style>
        <a:lnRef idx="1">
          <a:scrgbClr r="0" g="0" b="0"/>
        </a:lnRef>
        <a:fillRef idx="0">
          <a:scrgbClr r="0" g="0" b="0"/>
        </a:fillRef>
        <a:effectRef idx="0">
          <a:scrgbClr r="0" g="0" b="0"/>
        </a:effectRef>
        <a:fontRef idx="minor"/>
      </dsp:style>
    </dsp:sp>
    <dsp:sp modelId="{7E17EC47-7FE8-462F-9FBA-1DD041053D1E}">
      <dsp:nvSpPr>
        <dsp:cNvPr id="0" name=""/>
        <dsp:cNvSpPr/>
      </dsp:nvSpPr>
      <dsp:spPr>
        <a:xfrm>
          <a:off x="2372506" y="2971927"/>
          <a:ext cx="969930" cy="630455"/>
        </a:xfrm>
        <a:prstGeom prst="roundRect">
          <a:avLst/>
        </a:prstGeom>
        <a:gradFill rotWithShape="0">
          <a:gsLst>
            <a:gs pos="0">
              <a:schemeClr val="accent2">
                <a:hueOff val="968150"/>
                <a:satOff val="-514"/>
                <a:lumOff val="3411"/>
                <a:alphaOff val="0"/>
                <a:tint val="98000"/>
                <a:lumMod val="100000"/>
              </a:schemeClr>
            </a:gs>
            <a:gs pos="100000">
              <a:schemeClr val="accent2">
                <a:hueOff val="968150"/>
                <a:satOff val="-514"/>
                <a:lumOff val="3411"/>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0" i="0" kern="1200" dirty="0">
              <a:solidFill>
                <a:schemeClr val="bg1"/>
              </a:solidFill>
            </a:rPr>
            <a:t>Школы </a:t>
          </a:r>
          <a:r>
            <a:rPr lang="en-US" sz="1400" b="0" i="0" kern="1200" dirty="0">
              <a:solidFill>
                <a:schemeClr val="bg1"/>
              </a:solidFill>
            </a:rPr>
            <a:t>​</a:t>
          </a:r>
          <a:endParaRPr lang="en-US" sz="1400" kern="1200" dirty="0">
            <a:solidFill>
              <a:schemeClr val="bg1"/>
            </a:solidFill>
          </a:endParaRPr>
        </a:p>
      </dsp:txBody>
      <dsp:txXfrm>
        <a:off x="2403282" y="3002703"/>
        <a:ext cx="908378" cy="568903"/>
      </dsp:txXfrm>
    </dsp:sp>
    <dsp:sp modelId="{412557EB-8F70-424A-919C-9720AD11168E}">
      <dsp:nvSpPr>
        <dsp:cNvPr id="0" name=""/>
        <dsp:cNvSpPr/>
      </dsp:nvSpPr>
      <dsp:spPr>
        <a:xfrm>
          <a:off x="1421770" y="334303"/>
          <a:ext cx="2971064" cy="2971064"/>
        </a:xfrm>
        <a:custGeom>
          <a:avLst/>
          <a:gdLst/>
          <a:ahLst/>
          <a:cxnLst/>
          <a:rect l="0" t="0" r="0" b="0"/>
          <a:pathLst>
            <a:path>
              <a:moveTo>
                <a:pt x="943331" y="2868581"/>
              </a:moveTo>
              <a:arcTo wR="1485532" hR="1485532" stAng="6684408" swAng="1824231"/>
            </a:path>
          </a:pathLst>
        </a:custGeom>
        <a:noFill/>
        <a:ln w="9525" cap="rnd" cmpd="sng" algn="ctr">
          <a:solidFill>
            <a:schemeClr val="accent2">
              <a:hueOff val="968150"/>
              <a:satOff val="-514"/>
              <a:lumOff val="3411"/>
              <a:alphaOff val="0"/>
            </a:schemeClr>
          </a:solidFill>
          <a:prstDash val="solid"/>
        </a:ln>
        <a:effectLst/>
      </dsp:spPr>
      <dsp:style>
        <a:lnRef idx="1">
          <a:scrgbClr r="0" g="0" b="0"/>
        </a:lnRef>
        <a:fillRef idx="0">
          <a:scrgbClr r="0" g="0" b="0"/>
        </a:fillRef>
        <a:effectRef idx="0">
          <a:scrgbClr r="0" g="0" b="0"/>
        </a:effectRef>
        <a:fontRef idx="minor"/>
      </dsp:style>
    </dsp:sp>
    <dsp:sp modelId="{CC0C2DBD-FF4A-4656-9911-480E4BB39A1D}">
      <dsp:nvSpPr>
        <dsp:cNvPr id="0" name=""/>
        <dsp:cNvSpPr/>
      </dsp:nvSpPr>
      <dsp:spPr>
        <a:xfrm>
          <a:off x="1050555" y="2101573"/>
          <a:ext cx="969930" cy="630455"/>
        </a:xfrm>
        <a:prstGeom prst="roundRect">
          <a:avLst/>
        </a:prstGeom>
        <a:gradFill rotWithShape="0">
          <a:gsLst>
            <a:gs pos="0">
              <a:schemeClr val="accent2">
                <a:hueOff val="1290867"/>
                <a:satOff val="-685"/>
                <a:lumOff val="4548"/>
                <a:alphaOff val="0"/>
                <a:tint val="98000"/>
                <a:lumMod val="100000"/>
              </a:schemeClr>
            </a:gs>
            <a:gs pos="100000">
              <a:schemeClr val="accent2">
                <a:hueOff val="1290867"/>
                <a:satOff val="-685"/>
                <a:lumOff val="4548"/>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0" i="0" kern="1200" dirty="0">
              <a:solidFill>
                <a:schemeClr val="bg1"/>
              </a:solidFill>
            </a:rPr>
            <a:t>Родители</a:t>
          </a:r>
          <a:r>
            <a:rPr lang="en-US" sz="1400" b="0" i="0" kern="1200" dirty="0">
              <a:solidFill>
                <a:schemeClr val="bg1"/>
              </a:solidFill>
            </a:rPr>
            <a:t>​</a:t>
          </a:r>
          <a:endParaRPr lang="en-US" sz="1400" kern="1200" dirty="0">
            <a:solidFill>
              <a:schemeClr val="bg1"/>
            </a:solidFill>
          </a:endParaRPr>
        </a:p>
      </dsp:txBody>
      <dsp:txXfrm>
        <a:off x="1081331" y="2132349"/>
        <a:ext cx="908378" cy="568903"/>
      </dsp:txXfrm>
    </dsp:sp>
    <dsp:sp modelId="{8C5954DB-7D82-4037-8ABB-E65B39F38CBE}">
      <dsp:nvSpPr>
        <dsp:cNvPr id="0" name=""/>
        <dsp:cNvSpPr/>
      </dsp:nvSpPr>
      <dsp:spPr>
        <a:xfrm>
          <a:off x="1370593" y="198167"/>
          <a:ext cx="2971064" cy="2971064"/>
        </a:xfrm>
        <a:custGeom>
          <a:avLst/>
          <a:gdLst/>
          <a:ahLst/>
          <a:cxnLst/>
          <a:rect l="0" t="0" r="0" b="0"/>
          <a:pathLst>
            <a:path>
              <a:moveTo>
                <a:pt x="58391" y="1897932"/>
              </a:moveTo>
              <a:arcTo wR="1485532" hR="1485532" stAng="9832939" swAng="1300895"/>
            </a:path>
          </a:pathLst>
        </a:custGeom>
        <a:noFill/>
        <a:ln w="9525" cap="rnd" cmpd="sng" algn="ctr">
          <a:solidFill>
            <a:schemeClr val="accent2">
              <a:hueOff val="1290867"/>
              <a:satOff val="-685"/>
              <a:lumOff val="4548"/>
              <a:alphaOff val="0"/>
            </a:schemeClr>
          </a:solidFill>
          <a:prstDash val="solid"/>
        </a:ln>
        <a:effectLst/>
      </dsp:spPr>
      <dsp:style>
        <a:lnRef idx="1">
          <a:scrgbClr r="0" g="0" b="0"/>
        </a:lnRef>
        <a:fillRef idx="0">
          <a:scrgbClr r="0" g="0" b="0"/>
        </a:fillRef>
        <a:effectRef idx="0">
          <a:scrgbClr r="0" g="0" b="0"/>
        </a:effectRef>
        <a:fontRef idx="minor"/>
      </dsp:style>
    </dsp:sp>
    <dsp:sp modelId="{A59368D3-05E1-489D-9868-AA0E89E45D39}">
      <dsp:nvSpPr>
        <dsp:cNvPr id="0" name=""/>
        <dsp:cNvSpPr/>
      </dsp:nvSpPr>
      <dsp:spPr>
        <a:xfrm>
          <a:off x="986764" y="903541"/>
          <a:ext cx="969930" cy="630455"/>
        </a:xfrm>
        <a:prstGeom prst="roundRect">
          <a:avLst/>
        </a:prstGeom>
        <a:gradFill rotWithShape="0">
          <a:gsLst>
            <a:gs pos="0">
              <a:schemeClr val="accent2">
                <a:hueOff val="1613584"/>
                <a:satOff val="-856"/>
                <a:lumOff val="5685"/>
                <a:alphaOff val="0"/>
                <a:tint val="98000"/>
                <a:lumMod val="100000"/>
              </a:schemeClr>
            </a:gs>
            <a:gs pos="100000">
              <a:schemeClr val="accent2">
                <a:hueOff val="1613584"/>
                <a:satOff val="-856"/>
                <a:lumOff val="5685"/>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0" i="0" kern="1200" dirty="0">
              <a:solidFill>
                <a:schemeClr val="bg1"/>
              </a:solidFill>
            </a:rPr>
            <a:t>Дети</a:t>
          </a:r>
          <a:endParaRPr lang="en-US" sz="1400" kern="1200" dirty="0">
            <a:solidFill>
              <a:schemeClr val="bg1"/>
            </a:solidFill>
          </a:endParaRPr>
        </a:p>
      </dsp:txBody>
      <dsp:txXfrm>
        <a:off x="1017540" y="934317"/>
        <a:ext cx="908378" cy="568903"/>
      </dsp:txXfrm>
    </dsp:sp>
    <dsp:sp modelId="{C5F2389C-DE6B-4DF6-8E59-65F2409B0E1F}">
      <dsp:nvSpPr>
        <dsp:cNvPr id="0" name=""/>
        <dsp:cNvSpPr/>
      </dsp:nvSpPr>
      <dsp:spPr>
        <a:xfrm>
          <a:off x="1340514" y="328031"/>
          <a:ext cx="2971064" cy="2971064"/>
        </a:xfrm>
        <a:custGeom>
          <a:avLst/>
          <a:gdLst/>
          <a:ahLst/>
          <a:cxnLst/>
          <a:rect l="0" t="0" r="0" b="0"/>
          <a:pathLst>
            <a:path>
              <a:moveTo>
                <a:pt x="316411" y="569038"/>
              </a:moveTo>
              <a:arcTo wR="1485532" hR="1485532" stAng="13085610" swAng="1885895"/>
            </a:path>
          </a:pathLst>
        </a:custGeom>
        <a:noFill/>
        <a:ln w="9525" cap="rnd" cmpd="sng" algn="ctr">
          <a:solidFill>
            <a:schemeClr val="accent2">
              <a:hueOff val="1613584"/>
              <a:satOff val="-856"/>
              <a:lumOff val="5685"/>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465AB-71AD-4BCD-B524-79FF33C7E0F6}">
      <dsp:nvSpPr>
        <dsp:cNvPr id="0" name=""/>
        <dsp:cNvSpPr/>
      </dsp:nvSpPr>
      <dsp:spPr>
        <a:xfrm>
          <a:off x="732593" y="766"/>
          <a:ext cx="1338061" cy="802836"/>
        </a:xfrm>
        <a:prstGeom prst="rect">
          <a:avLst/>
        </a:prstGeom>
        <a:solidFill>
          <a:schemeClr val="accent6">
            <a:alpha val="9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solidFill>
                <a:schemeClr val="accent6">
                  <a:lumMod val="20000"/>
                  <a:lumOff val="80000"/>
                </a:schemeClr>
              </a:solidFill>
              <a:latin typeface="Georgia Pro"/>
            </a:rPr>
            <a:t>Масштабирование</a:t>
          </a:r>
          <a:endParaRPr lang="en-US" sz="1100" kern="1200" dirty="0">
            <a:solidFill>
              <a:schemeClr val="accent6">
                <a:lumMod val="20000"/>
                <a:lumOff val="80000"/>
              </a:schemeClr>
            </a:solidFill>
            <a:latin typeface="Georgia Pro"/>
          </a:endParaRPr>
        </a:p>
      </dsp:txBody>
      <dsp:txXfrm>
        <a:off x="732593" y="766"/>
        <a:ext cx="1338061" cy="802836"/>
      </dsp:txXfrm>
    </dsp:sp>
    <dsp:sp modelId="{4621C349-2865-4E76-9A56-09BBD9041D5B}">
      <dsp:nvSpPr>
        <dsp:cNvPr id="0" name=""/>
        <dsp:cNvSpPr/>
      </dsp:nvSpPr>
      <dsp:spPr>
        <a:xfrm>
          <a:off x="2204461" y="766"/>
          <a:ext cx="1338061" cy="802836"/>
        </a:xfrm>
        <a:prstGeom prst="rect">
          <a:avLst/>
        </a:prstGeom>
        <a:solidFill>
          <a:schemeClr val="accent6">
            <a:alpha val="90000"/>
            <a:hueOff val="0"/>
            <a:satOff val="0"/>
            <a:lumOff val="0"/>
            <a:alphaOff val="-8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solidFill>
                <a:schemeClr val="accent6">
                  <a:lumMod val="20000"/>
                  <a:lumOff val="80000"/>
                </a:schemeClr>
              </a:solidFill>
              <a:latin typeface="Georgia Pro"/>
            </a:rPr>
            <a:t>Комплексный</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подход</a:t>
          </a:r>
          <a:endParaRPr lang="en-US" sz="1300" kern="1200" dirty="0">
            <a:solidFill>
              <a:schemeClr val="accent6">
                <a:lumMod val="20000"/>
                <a:lumOff val="80000"/>
              </a:schemeClr>
            </a:solidFill>
            <a:latin typeface="Georgia Pro"/>
          </a:endParaRPr>
        </a:p>
      </dsp:txBody>
      <dsp:txXfrm>
        <a:off x="2204461" y="766"/>
        <a:ext cx="1338061" cy="802836"/>
      </dsp:txXfrm>
    </dsp:sp>
    <dsp:sp modelId="{A0662178-0C54-4FB1-8F2C-82E4ED1C00D5}">
      <dsp:nvSpPr>
        <dsp:cNvPr id="0" name=""/>
        <dsp:cNvSpPr/>
      </dsp:nvSpPr>
      <dsp:spPr>
        <a:xfrm>
          <a:off x="732593" y="937409"/>
          <a:ext cx="1338061" cy="802836"/>
        </a:xfrm>
        <a:prstGeom prst="rect">
          <a:avLst/>
        </a:prstGeom>
        <a:solidFill>
          <a:schemeClr val="accent6">
            <a:alpha val="90000"/>
            <a:hueOff val="0"/>
            <a:satOff val="0"/>
            <a:lumOff val="0"/>
            <a:alphaOff val="-16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solidFill>
                <a:schemeClr val="accent6">
                  <a:lumMod val="20000"/>
                  <a:lumOff val="80000"/>
                </a:schemeClr>
              </a:solidFill>
              <a:latin typeface="Georgia Pro"/>
            </a:rPr>
            <a:t>Свежие</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идеи</a:t>
          </a:r>
          <a:endParaRPr lang="en-US" sz="1300" kern="1200" dirty="0">
            <a:solidFill>
              <a:schemeClr val="accent6">
                <a:lumMod val="20000"/>
                <a:lumOff val="80000"/>
              </a:schemeClr>
            </a:solidFill>
            <a:latin typeface="Georgia Pro"/>
          </a:endParaRPr>
        </a:p>
      </dsp:txBody>
      <dsp:txXfrm>
        <a:off x="732593" y="937409"/>
        <a:ext cx="1338061" cy="802836"/>
      </dsp:txXfrm>
    </dsp:sp>
    <dsp:sp modelId="{46BF882C-0490-46E8-824C-E82077C35500}">
      <dsp:nvSpPr>
        <dsp:cNvPr id="0" name=""/>
        <dsp:cNvSpPr/>
      </dsp:nvSpPr>
      <dsp:spPr>
        <a:xfrm>
          <a:off x="2204461" y="937409"/>
          <a:ext cx="1338061" cy="802836"/>
        </a:xfrm>
        <a:prstGeom prst="rect">
          <a:avLst/>
        </a:prstGeom>
        <a:solidFill>
          <a:schemeClr val="accent6">
            <a:alpha val="90000"/>
            <a:hueOff val="0"/>
            <a:satOff val="0"/>
            <a:lumOff val="0"/>
            <a:alphaOff val="-2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solidFill>
                <a:schemeClr val="accent6">
                  <a:lumMod val="20000"/>
                  <a:lumOff val="80000"/>
                </a:schemeClr>
              </a:solidFill>
              <a:latin typeface="Georgia Pro"/>
            </a:rPr>
            <a:t>Думать</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не</a:t>
          </a:r>
          <a:r>
            <a:rPr lang="en-US" sz="1300" kern="1200" dirty="0">
              <a:solidFill>
                <a:schemeClr val="accent6">
                  <a:lumMod val="20000"/>
                  <a:lumOff val="80000"/>
                </a:schemeClr>
              </a:solidFill>
              <a:latin typeface="Georgia Pro"/>
            </a:rPr>
            <a:t> о </a:t>
          </a:r>
          <a:r>
            <a:rPr lang="en-US" sz="1300" kern="1200" dirty="0" err="1">
              <a:solidFill>
                <a:schemeClr val="accent6">
                  <a:lumMod val="20000"/>
                  <a:lumOff val="80000"/>
                </a:schemeClr>
              </a:solidFill>
              <a:latin typeface="Georgia Pro"/>
            </a:rPr>
            <a:t>материальной</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выгоде</a:t>
          </a:r>
          <a:r>
            <a:rPr lang="en-US" sz="1300" kern="1200" dirty="0">
              <a:solidFill>
                <a:schemeClr val="accent6">
                  <a:lumMod val="20000"/>
                  <a:lumOff val="80000"/>
                </a:schemeClr>
              </a:solidFill>
              <a:latin typeface="Georgia Pro"/>
            </a:rPr>
            <a:t>, а о </a:t>
          </a:r>
          <a:r>
            <a:rPr lang="en-US" sz="1300" kern="1200" dirty="0" err="1">
              <a:solidFill>
                <a:schemeClr val="accent6">
                  <a:lumMod val="20000"/>
                  <a:lumOff val="80000"/>
                </a:schemeClr>
              </a:solidFill>
              <a:latin typeface="Georgia Pro"/>
            </a:rPr>
            <a:t>будущем</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нации</a:t>
          </a:r>
          <a:endParaRPr lang="en-US" sz="1300" kern="1200" dirty="0">
            <a:solidFill>
              <a:schemeClr val="accent6">
                <a:lumMod val="20000"/>
                <a:lumOff val="80000"/>
              </a:schemeClr>
            </a:solidFill>
            <a:latin typeface="Georgia Pro"/>
          </a:endParaRPr>
        </a:p>
      </dsp:txBody>
      <dsp:txXfrm>
        <a:off x="2204461" y="937409"/>
        <a:ext cx="1338061" cy="802836"/>
      </dsp:txXfrm>
    </dsp:sp>
    <dsp:sp modelId="{9F16AFB8-F8BB-4A26-B586-5217DCDE827E}">
      <dsp:nvSpPr>
        <dsp:cNvPr id="0" name=""/>
        <dsp:cNvSpPr/>
      </dsp:nvSpPr>
      <dsp:spPr>
        <a:xfrm>
          <a:off x="732593" y="1874052"/>
          <a:ext cx="1338061" cy="802836"/>
        </a:xfrm>
        <a:prstGeom prst="rect">
          <a:avLst/>
        </a:prstGeom>
        <a:solidFill>
          <a:schemeClr val="accent6">
            <a:alpha val="90000"/>
            <a:hueOff val="0"/>
            <a:satOff val="0"/>
            <a:lumOff val="0"/>
            <a:alphaOff val="-32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solidFill>
                <a:schemeClr val="accent6">
                  <a:lumMod val="20000"/>
                  <a:lumOff val="80000"/>
                </a:schemeClr>
              </a:solidFill>
              <a:latin typeface="Georgia Pro"/>
            </a:rPr>
            <a:t>Работа</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не</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только</a:t>
          </a:r>
          <a:r>
            <a:rPr lang="en-US" sz="1300" kern="1200" dirty="0">
              <a:solidFill>
                <a:schemeClr val="accent6">
                  <a:lumMod val="20000"/>
                  <a:lumOff val="80000"/>
                </a:schemeClr>
              </a:solidFill>
              <a:latin typeface="Georgia Pro"/>
            </a:rPr>
            <a:t> с </a:t>
          </a:r>
          <a:r>
            <a:rPr lang="en-US" sz="1300" kern="1200" dirty="0" err="1">
              <a:solidFill>
                <a:schemeClr val="accent6">
                  <a:lumMod val="20000"/>
                  <a:lumOff val="80000"/>
                </a:schemeClr>
              </a:solidFill>
              <a:latin typeface="Georgia Pro"/>
            </a:rPr>
            <a:t>детьми</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но</a:t>
          </a:r>
          <a:r>
            <a:rPr lang="en-US" sz="1300" kern="1200" dirty="0">
              <a:solidFill>
                <a:schemeClr val="accent6">
                  <a:lumMod val="20000"/>
                  <a:lumOff val="80000"/>
                </a:schemeClr>
              </a:solidFill>
              <a:latin typeface="Georgia Pro"/>
            </a:rPr>
            <a:t> и </a:t>
          </a:r>
          <a:r>
            <a:rPr lang="en-US" sz="1300" kern="1200" dirty="0" err="1">
              <a:solidFill>
                <a:schemeClr val="accent6">
                  <a:lumMod val="20000"/>
                  <a:lumOff val="80000"/>
                </a:schemeClr>
              </a:solidFill>
              <a:latin typeface="Georgia Pro"/>
            </a:rPr>
            <a:t>их</a:t>
          </a:r>
          <a:r>
            <a:rPr lang="en-US" sz="1300" kern="1200" dirty="0">
              <a:solidFill>
                <a:schemeClr val="accent6">
                  <a:lumMod val="20000"/>
                  <a:lumOff val="80000"/>
                </a:schemeClr>
              </a:solidFill>
              <a:latin typeface="Georgia Pro"/>
            </a:rPr>
            <a:t> </a:t>
          </a:r>
          <a:r>
            <a:rPr lang="en-US" sz="1300" kern="1200" dirty="0" err="1">
              <a:solidFill>
                <a:schemeClr val="accent6">
                  <a:lumMod val="20000"/>
                  <a:lumOff val="80000"/>
                </a:schemeClr>
              </a:solidFill>
              <a:latin typeface="Georgia Pro"/>
            </a:rPr>
            <a:t>родителями</a:t>
          </a:r>
          <a:endParaRPr lang="en-US" sz="1300" kern="1200" dirty="0">
            <a:solidFill>
              <a:schemeClr val="accent6">
                <a:lumMod val="20000"/>
                <a:lumOff val="80000"/>
              </a:schemeClr>
            </a:solidFill>
            <a:latin typeface="Georgia Pro"/>
          </a:endParaRPr>
        </a:p>
      </dsp:txBody>
      <dsp:txXfrm>
        <a:off x="732593" y="1874052"/>
        <a:ext cx="1338061" cy="802836"/>
      </dsp:txXfrm>
    </dsp:sp>
    <dsp:sp modelId="{80D445D2-1896-498E-AA81-47379BA6126A}">
      <dsp:nvSpPr>
        <dsp:cNvPr id="0" name=""/>
        <dsp:cNvSpPr/>
      </dsp:nvSpPr>
      <dsp:spPr>
        <a:xfrm>
          <a:off x="2204461" y="1874052"/>
          <a:ext cx="1338061" cy="802836"/>
        </a:xfrm>
        <a:prstGeom prst="rect">
          <a:avLst/>
        </a:prstGeom>
        <a:solidFill>
          <a:schemeClr val="accent6">
            <a:alpha val="90000"/>
            <a:hueOff val="0"/>
            <a:satOff val="0"/>
            <a:lumOff val="0"/>
            <a:alpha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dirty="0" err="1">
              <a:solidFill>
                <a:schemeClr val="accent6">
                  <a:lumMod val="20000"/>
                  <a:lumOff val="80000"/>
                </a:schemeClr>
              </a:solidFill>
              <a:latin typeface="Georgia Pro"/>
            </a:rPr>
            <a:t>Добиться</a:t>
          </a:r>
          <a:r>
            <a:rPr lang="en-US" sz="1200" kern="1200" dirty="0">
              <a:solidFill>
                <a:schemeClr val="accent6">
                  <a:lumMod val="20000"/>
                  <a:lumOff val="80000"/>
                </a:schemeClr>
              </a:solidFill>
              <a:latin typeface="Georgia Pro"/>
            </a:rPr>
            <a:t> </a:t>
          </a:r>
          <a:r>
            <a:rPr lang="en-US" sz="1200" kern="1200" dirty="0" err="1">
              <a:solidFill>
                <a:schemeClr val="accent6">
                  <a:lumMod val="20000"/>
                  <a:lumOff val="80000"/>
                </a:schemeClr>
              </a:solidFill>
              <a:latin typeface="Georgia Pro"/>
            </a:rPr>
            <a:t>не</a:t>
          </a:r>
          <a:r>
            <a:rPr lang="en-US" sz="1200" kern="1200" dirty="0">
              <a:solidFill>
                <a:schemeClr val="accent6">
                  <a:lumMod val="20000"/>
                  <a:lumOff val="80000"/>
                </a:schemeClr>
              </a:solidFill>
              <a:latin typeface="Georgia Pro"/>
            </a:rPr>
            <a:t> </a:t>
          </a:r>
          <a:r>
            <a:rPr lang="en-US" sz="1200" kern="1200" dirty="0" err="1">
              <a:solidFill>
                <a:schemeClr val="accent6">
                  <a:lumMod val="20000"/>
                  <a:lumOff val="80000"/>
                </a:schemeClr>
              </a:solidFill>
              <a:latin typeface="Georgia Pro"/>
            </a:rPr>
            <a:t>просто</a:t>
          </a:r>
          <a:r>
            <a:rPr lang="en-US" sz="1200" kern="1200" dirty="0">
              <a:solidFill>
                <a:schemeClr val="accent6">
                  <a:lumMod val="20000"/>
                  <a:lumOff val="80000"/>
                </a:schemeClr>
              </a:solidFill>
              <a:latin typeface="Georgia Pro"/>
            </a:rPr>
            <a:t> </a:t>
          </a:r>
          <a:r>
            <a:rPr lang="en-US" sz="1200" kern="1200" dirty="0" err="1">
              <a:solidFill>
                <a:schemeClr val="accent6">
                  <a:lumMod val="20000"/>
                  <a:lumOff val="80000"/>
                </a:schemeClr>
              </a:solidFill>
              <a:latin typeface="Georgia Pro"/>
            </a:rPr>
            <a:t>интереса</a:t>
          </a:r>
          <a:r>
            <a:rPr lang="en-US" sz="1200" kern="1200" dirty="0">
              <a:solidFill>
                <a:schemeClr val="accent6">
                  <a:lumMod val="20000"/>
                  <a:lumOff val="80000"/>
                </a:schemeClr>
              </a:solidFill>
              <a:latin typeface="Georgia Pro"/>
            </a:rPr>
            <a:t> к </a:t>
          </a:r>
          <a:r>
            <a:rPr lang="en-US" sz="1200" kern="1200" dirty="0" err="1">
              <a:solidFill>
                <a:schemeClr val="accent6">
                  <a:lumMod val="20000"/>
                  <a:lumOff val="80000"/>
                </a:schemeClr>
              </a:solidFill>
              <a:latin typeface="Georgia Pro"/>
            </a:rPr>
            <a:t>чтению</a:t>
          </a:r>
          <a:r>
            <a:rPr lang="en-US" sz="1200" kern="1200" dirty="0">
              <a:solidFill>
                <a:schemeClr val="accent6">
                  <a:lumMod val="20000"/>
                  <a:lumOff val="80000"/>
                </a:schemeClr>
              </a:solidFill>
              <a:latin typeface="Georgia Pro"/>
            </a:rPr>
            <a:t>, а </a:t>
          </a:r>
          <a:r>
            <a:rPr lang="en-US" sz="1200" kern="1200" dirty="0" err="1">
              <a:solidFill>
                <a:schemeClr val="accent6">
                  <a:lumMod val="20000"/>
                  <a:lumOff val="80000"/>
                </a:schemeClr>
              </a:solidFill>
              <a:latin typeface="Georgia Pro"/>
            </a:rPr>
            <a:t>формирование</a:t>
          </a:r>
          <a:r>
            <a:rPr lang="en-US" sz="1200" kern="1200" dirty="0">
              <a:solidFill>
                <a:schemeClr val="accent6">
                  <a:lumMod val="20000"/>
                  <a:lumOff val="80000"/>
                </a:schemeClr>
              </a:solidFill>
              <a:latin typeface="Georgia Pro"/>
            </a:rPr>
            <a:t> сообщества</a:t>
          </a:r>
        </a:p>
      </dsp:txBody>
      <dsp:txXfrm>
        <a:off x="2204461" y="1874052"/>
        <a:ext cx="1338061" cy="8028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30FCF-4F59-454B-939D-FFC1BE169946}">
      <dsp:nvSpPr>
        <dsp:cNvPr id="0" name=""/>
        <dsp:cNvSpPr/>
      </dsp:nvSpPr>
      <dsp:spPr>
        <a:xfrm>
          <a:off x="0" y="0"/>
          <a:ext cx="3955844" cy="655418"/>
        </a:xfrm>
        <a:prstGeom prst="roundRect">
          <a:avLst>
            <a:gd name="adj" fmla="val 10000"/>
          </a:avLst>
        </a:prstGeom>
        <a:gradFill rotWithShape="0">
          <a:gsLst>
            <a:gs pos="0">
              <a:schemeClr val="dk2">
                <a:hueOff val="0"/>
                <a:satOff val="0"/>
                <a:lumOff val="0"/>
                <a:alphaOff val="0"/>
                <a:tint val="98000"/>
                <a:lumMod val="100000"/>
              </a:schemeClr>
            </a:gs>
            <a:gs pos="100000">
              <a:schemeClr val="dk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Arial"/>
              <a:cs typeface="Arial"/>
            </a:rPr>
            <a:t>проведение читательских форумов</a:t>
          </a:r>
          <a:r>
            <a:rPr lang="ru-RU" sz="1600" kern="1200" dirty="0">
              <a:latin typeface="Arial"/>
              <a:cs typeface="Arial"/>
            </a:rPr>
            <a:t> (нерегулярны)</a:t>
          </a:r>
          <a:endParaRPr lang="en-US" sz="1600" kern="1200" dirty="0">
            <a:latin typeface="Arial"/>
            <a:cs typeface="Arial"/>
          </a:endParaRPr>
        </a:p>
      </dsp:txBody>
      <dsp:txXfrm>
        <a:off x="19197" y="19197"/>
        <a:ext cx="3193213" cy="617024"/>
      </dsp:txXfrm>
    </dsp:sp>
    <dsp:sp modelId="{AC9FD1CC-50F3-4154-A930-947B5029F487}">
      <dsp:nvSpPr>
        <dsp:cNvPr id="0" name=""/>
        <dsp:cNvSpPr/>
      </dsp:nvSpPr>
      <dsp:spPr>
        <a:xfrm>
          <a:off x="331302" y="774585"/>
          <a:ext cx="3955844" cy="655418"/>
        </a:xfrm>
        <a:prstGeom prst="roundRect">
          <a:avLst>
            <a:gd name="adj" fmla="val 10000"/>
          </a:avLst>
        </a:prstGeom>
        <a:gradFill rotWithShape="0">
          <a:gsLst>
            <a:gs pos="0">
              <a:schemeClr val="dk2">
                <a:hueOff val="0"/>
                <a:satOff val="0"/>
                <a:lumOff val="0"/>
                <a:alphaOff val="0"/>
                <a:tint val="98000"/>
                <a:lumMod val="100000"/>
              </a:schemeClr>
            </a:gs>
            <a:gs pos="100000">
              <a:schemeClr val="dk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Arial"/>
              <a:cs typeface="Arial"/>
            </a:rPr>
            <a:t>проведение литературных викторин</a:t>
          </a:r>
          <a:r>
            <a:rPr lang="ru-RU" sz="1600" kern="1200" dirty="0">
              <a:latin typeface="Arial"/>
              <a:cs typeface="Arial"/>
            </a:rPr>
            <a:t>, </a:t>
          </a:r>
          <a:r>
            <a:rPr lang="en-US" sz="1600" kern="1200" dirty="0" err="1">
              <a:latin typeface="Arial"/>
              <a:cs typeface="Arial"/>
            </a:rPr>
            <a:t>олимпи</a:t>
          </a:r>
          <a:r>
            <a:rPr lang="ru-RU" sz="1600" kern="1200" dirty="0">
              <a:latin typeface="Arial"/>
              <a:cs typeface="Arial"/>
            </a:rPr>
            <a:t>ад, конкурсов</a:t>
          </a:r>
          <a:endParaRPr lang="en-US" sz="1600" kern="1200" dirty="0">
            <a:latin typeface="Arial"/>
            <a:cs typeface="Arial"/>
          </a:endParaRPr>
        </a:p>
      </dsp:txBody>
      <dsp:txXfrm>
        <a:off x="350499" y="793782"/>
        <a:ext cx="3160126" cy="617024"/>
      </dsp:txXfrm>
    </dsp:sp>
    <dsp:sp modelId="{63119378-395D-4221-B48D-09F5C31714A4}">
      <dsp:nvSpPr>
        <dsp:cNvPr id="0" name=""/>
        <dsp:cNvSpPr/>
      </dsp:nvSpPr>
      <dsp:spPr>
        <a:xfrm>
          <a:off x="657659" y="1549170"/>
          <a:ext cx="3955844" cy="655418"/>
        </a:xfrm>
        <a:prstGeom prst="roundRect">
          <a:avLst>
            <a:gd name="adj" fmla="val 10000"/>
          </a:avLst>
        </a:prstGeom>
        <a:gradFill rotWithShape="0">
          <a:gsLst>
            <a:gs pos="0">
              <a:schemeClr val="dk2">
                <a:hueOff val="0"/>
                <a:satOff val="0"/>
                <a:lumOff val="0"/>
                <a:alphaOff val="0"/>
                <a:tint val="98000"/>
                <a:lumMod val="100000"/>
              </a:schemeClr>
            </a:gs>
            <a:gs pos="100000">
              <a:schemeClr val="dk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Arial"/>
              <a:cs typeface="Arial"/>
            </a:rPr>
            <a:t>книжный клуб "Знал Шагал" (Ростов/Москва)</a:t>
          </a:r>
        </a:p>
      </dsp:txBody>
      <dsp:txXfrm>
        <a:off x="676856" y="1568367"/>
        <a:ext cx="3165071" cy="617024"/>
      </dsp:txXfrm>
    </dsp:sp>
    <dsp:sp modelId="{95F3FEFC-91AA-4CB2-93C8-CC5CDFCC7760}">
      <dsp:nvSpPr>
        <dsp:cNvPr id="0" name=""/>
        <dsp:cNvSpPr/>
      </dsp:nvSpPr>
      <dsp:spPr>
        <a:xfrm>
          <a:off x="988961" y="2323755"/>
          <a:ext cx="3955844" cy="655418"/>
        </a:xfrm>
        <a:prstGeom prst="roundRect">
          <a:avLst>
            <a:gd name="adj" fmla="val 10000"/>
          </a:avLst>
        </a:prstGeom>
        <a:gradFill rotWithShape="0">
          <a:gsLst>
            <a:gs pos="0">
              <a:schemeClr val="dk2">
                <a:hueOff val="0"/>
                <a:satOff val="0"/>
                <a:lumOff val="0"/>
                <a:alphaOff val="0"/>
                <a:tint val="98000"/>
                <a:lumMod val="100000"/>
              </a:schemeClr>
            </a:gs>
            <a:gs pos="100000">
              <a:schemeClr val="dk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a:cs typeface="Arial"/>
            </a:rPr>
            <a:t>различные кружки в библиотеках</a:t>
          </a:r>
        </a:p>
      </dsp:txBody>
      <dsp:txXfrm>
        <a:off x="1008158" y="2342952"/>
        <a:ext cx="3160126" cy="617024"/>
      </dsp:txXfrm>
    </dsp:sp>
    <dsp:sp modelId="{6B5B37E6-9E65-40A5-B7BA-112DBCA13DD6}">
      <dsp:nvSpPr>
        <dsp:cNvPr id="0" name=""/>
        <dsp:cNvSpPr/>
      </dsp:nvSpPr>
      <dsp:spPr>
        <a:xfrm>
          <a:off x="3529822" y="501990"/>
          <a:ext cx="426021" cy="426021"/>
        </a:xfrm>
        <a:prstGeom prst="downArrow">
          <a:avLst>
            <a:gd name="adj1" fmla="val 55000"/>
            <a:gd name="adj2" fmla="val 45000"/>
          </a:avLst>
        </a:prstGeom>
        <a:solidFill>
          <a:schemeClr val="dk2">
            <a:alpha val="90000"/>
            <a:tint val="40000"/>
            <a:hueOff val="0"/>
            <a:satOff val="0"/>
            <a:lumOff val="0"/>
            <a:alphaOff val="0"/>
          </a:schemeClr>
        </a:solidFill>
        <a:ln w="9525" cap="rnd"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625677" y="501990"/>
        <a:ext cx="234311" cy="320581"/>
      </dsp:txXfrm>
    </dsp:sp>
    <dsp:sp modelId="{224520DE-CAB1-48EE-874C-C2E25959E192}">
      <dsp:nvSpPr>
        <dsp:cNvPr id="0" name=""/>
        <dsp:cNvSpPr/>
      </dsp:nvSpPr>
      <dsp:spPr>
        <a:xfrm>
          <a:off x="3861124" y="1276576"/>
          <a:ext cx="426021" cy="426021"/>
        </a:xfrm>
        <a:prstGeom prst="downArrow">
          <a:avLst>
            <a:gd name="adj1" fmla="val 55000"/>
            <a:gd name="adj2" fmla="val 45000"/>
          </a:avLst>
        </a:prstGeom>
        <a:solidFill>
          <a:schemeClr val="dk2">
            <a:alpha val="90000"/>
            <a:tint val="40000"/>
            <a:hueOff val="0"/>
            <a:satOff val="0"/>
            <a:lumOff val="0"/>
            <a:alphaOff val="0"/>
          </a:schemeClr>
        </a:solidFill>
        <a:ln w="9525" cap="rnd"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956979" y="1276576"/>
        <a:ext cx="234311" cy="320581"/>
      </dsp:txXfrm>
    </dsp:sp>
    <dsp:sp modelId="{36B73D07-BB21-4C18-A865-1F653B90A30A}">
      <dsp:nvSpPr>
        <dsp:cNvPr id="0" name=""/>
        <dsp:cNvSpPr/>
      </dsp:nvSpPr>
      <dsp:spPr>
        <a:xfrm>
          <a:off x="4187482" y="2051161"/>
          <a:ext cx="426021" cy="426021"/>
        </a:xfrm>
        <a:prstGeom prst="downArrow">
          <a:avLst>
            <a:gd name="adj1" fmla="val 55000"/>
            <a:gd name="adj2" fmla="val 45000"/>
          </a:avLst>
        </a:prstGeom>
        <a:solidFill>
          <a:schemeClr val="dk2">
            <a:alpha val="90000"/>
            <a:tint val="40000"/>
            <a:hueOff val="0"/>
            <a:satOff val="0"/>
            <a:lumOff val="0"/>
            <a:alphaOff val="0"/>
          </a:schemeClr>
        </a:solidFill>
        <a:ln w="9525" cap="rnd"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283337" y="2051161"/>
        <a:ext cx="234311" cy="3205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86B88-1A5A-4270-95D2-CB2977740025}">
      <dsp:nvSpPr>
        <dsp:cNvPr id="0" name=""/>
        <dsp:cNvSpPr/>
      </dsp:nvSpPr>
      <dsp:spPr>
        <a:xfrm>
          <a:off x="454023" y="499936"/>
          <a:ext cx="1166625" cy="116662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B1168E-1E47-4EC3-BBE2-8F22162DB132}">
      <dsp:nvSpPr>
        <dsp:cNvPr id="0" name=""/>
        <dsp:cNvSpPr/>
      </dsp:nvSpPr>
      <dsp:spPr>
        <a:xfrm>
          <a:off x="702648" y="748561"/>
          <a:ext cx="669375" cy="669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8EC2AF-B306-48C7-A4B2-E36E0D0474D6}">
      <dsp:nvSpPr>
        <dsp:cNvPr id="0" name=""/>
        <dsp:cNvSpPr/>
      </dsp:nvSpPr>
      <dsp:spPr>
        <a:xfrm>
          <a:off x="81085" y="2029936"/>
          <a:ext cx="1912500" cy="1023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0" i="0" kern="1200" dirty="0"/>
            <a:t>Аренда </a:t>
          </a:r>
          <a:r>
            <a:rPr lang="en-US" sz="1100" b="0" i="0" kern="1200" dirty="0" err="1"/>
            <a:t>помещения</a:t>
          </a:r>
          <a:r>
            <a:rPr lang="en-US" sz="1100" b="0" i="0" kern="1200" dirty="0">
              <a:latin typeface="Calibri Light" panose="020F0302020204030204"/>
            </a:rPr>
            <a:t> </a:t>
          </a:r>
          <a:endParaRPr lang="ru-RU" sz="1100" b="0" i="0" kern="1200" dirty="0">
            <a:latin typeface="Calibri Light" panose="020F0302020204030204"/>
          </a:endParaRPr>
        </a:p>
        <a:p>
          <a:pPr marL="0" lvl="0" indent="0" algn="ctr" defTabSz="488950">
            <a:lnSpc>
              <a:spcPct val="100000"/>
            </a:lnSpc>
            <a:spcBef>
              <a:spcPct val="0"/>
            </a:spcBef>
            <a:spcAft>
              <a:spcPct val="35000"/>
            </a:spcAft>
            <a:buNone/>
            <a:defRPr cap="all"/>
          </a:pPr>
          <a:r>
            <a:rPr lang="en-US" sz="1100" b="0" i="0" kern="1200" cap="none" baseline="0" dirty="0"/>
            <a:t>(не менее 40 кв.м)</a:t>
          </a:r>
          <a:endParaRPr lang="en-US" sz="1100" b="0" i="0" kern="1200" cap="none" baseline="0" dirty="0">
            <a:latin typeface="Calibri Light" panose="020F0302020204030204"/>
          </a:endParaRPr>
        </a:p>
      </dsp:txBody>
      <dsp:txXfrm>
        <a:off x="81085" y="2029936"/>
        <a:ext cx="1912500" cy="1023398"/>
      </dsp:txXfrm>
    </dsp:sp>
    <dsp:sp modelId="{8E5FACC3-678E-4A0F-9AEF-D249F284BE91}">
      <dsp:nvSpPr>
        <dsp:cNvPr id="0" name=""/>
        <dsp:cNvSpPr/>
      </dsp:nvSpPr>
      <dsp:spPr>
        <a:xfrm>
          <a:off x="2701211" y="499936"/>
          <a:ext cx="1166625" cy="116662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2EA042-3E0D-4242-AE3F-96298E5B0FC8}">
      <dsp:nvSpPr>
        <dsp:cNvPr id="0" name=""/>
        <dsp:cNvSpPr/>
      </dsp:nvSpPr>
      <dsp:spPr>
        <a:xfrm>
          <a:off x="2949836" y="748561"/>
          <a:ext cx="669375" cy="669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43599-32B1-40C8-8921-38246D7A233C}">
      <dsp:nvSpPr>
        <dsp:cNvPr id="0" name=""/>
        <dsp:cNvSpPr/>
      </dsp:nvSpPr>
      <dsp:spPr>
        <a:xfrm>
          <a:off x="2328273" y="2029936"/>
          <a:ext cx="1912500" cy="1023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ru-RU" sz="1100" b="0" i="0" kern="1200" dirty="0"/>
            <a:t>ЗАТРАТЫ НА РЕАЛИЗАЦИЮ КВЕСТА</a:t>
          </a:r>
        </a:p>
        <a:p>
          <a:pPr marL="0" lvl="0" indent="0" algn="ctr" defTabSz="488950">
            <a:lnSpc>
              <a:spcPct val="100000"/>
            </a:lnSpc>
            <a:spcBef>
              <a:spcPct val="0"/>
            </a:spcBef>
            <a:spcAft>
              <a:spcPct val="35000"/>
            </a:spcAft>
            <a:buNone/>
            <a:defRPr cap="all"/>
          </a:pPr>
          <a:r>
            <a:rPr lang="ru-RU" sz="1100" b="0" i="0" kern="1200" cap="none" baseline="0" dirty="0"/>
            <a:t>(сценарист, режиссер, звукорежиссер, а</a:t>
          </a:r>
          <a:r>
            <a:rPr lang="en-US" sz="1100" b="0" i="0" kern="1200" cap="none" baseline="0" dirty="0"/>
            <a:t>ниматор</a:t>
          </a:r>
          <a:r>
            <a:rPr lang="ru-RU" sz="1100" b="0" i="0" kern="1200" cap="none" baseline="0" dirty="0"/>
            <a:t>ы</a:t>
          </a:r>
          <a:r>
            <a:rPr lang="en-US" sz="1100" b="0" i="0" kern="1200" cap="none" baseline="0" dirty="0"/>
            <a:t>/ актер</a:t>
          </a:r>
          <a:r>
            <a:rPr lang="ru-RU" sz="1100" b="0" i="0" kern="1200" cap="none" baseline="0" dirty="0"/>
            <a:t>ы</a:t>
          </a:r>
          <a:endParaRPr lang="en-US" sz="1100" kern="1200" cap="none" baseline="0" dirty="0"/>
        </a:p>
      </dsp:txBody>
      <dsp:txXfrm>
        <a:off x="2328273" y="2029936"/>
        <a:ext cx="1912500" cy="1023398"/>
      </dsp:txXfrm>
    </dsp:sp>
    <dsp:sp modelId="{AF86BE25-5B37-4DE3-828D-4CF5B808758A}">
      <dsp:nvSpPr>
        <dsp:cNvPr id="0" name=""/>
        <dsp:cNvSpPr/>
      </dsp:nvSpPr>
      <dsp:spPr>
        <a:xfrm>
          <a:off x="4948398" y="499936"/>
          <a:ext cx="1166625" cy="116662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C6F28E-0486-4E57-B2A1-D8A9098ACAC1}">
      <dsp:nvSpPr>
        <dsp:cNvPr id="0" name=""/>
        <dsp:cNvSpPr/>
      </dsp:nvSpPr>
      <dsp:spPr>
        <a:xfrm>
          <a:off x="5197023" y="748561"/>
          <a:ext cx="669375" cy="6693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03E001-7EA3-4E14-949D-6242362A514B}">
      <dsp:nvSpPr>
        <dsp:cNvPr id="0" name=""/>
        <dsp:cNvSpPr/>
      </dsp:nvSpPr>
      <dsp:spPr>
        <a:xfrm>
          <a:off x="4575461" y="2029936"/>
          <a:ext cx="1912500" cy="1023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0" i="0" kern="1200" dirty="0"/>
            <a:t>Расходные материалы,</a:t>
          </a:r>
          <a:r>
            <a:rPr lang="ru-RU" sz="1100" b="0" i="0" kern="1200" dirty="0"/>
            <a:t> </a:t>
          </a:r>
          <a:r>
            <a:rPr lang="ru-RU" sz="1100" b="0" i="0" kern="1200" cap="none" baseline="0" dirty="0"/>
            <a:t>(</a:t>
          </a:r>
          <a:r>
            <a:rPr lang="en-US" sz="1100" b="0" i="0" kern="1200" cap="none" baseline="0" dirty="0"/>
            <a:t>атрибутика, наградные материалы и подарки по прохождению к</a:t>
          </a:r>
          <a:r>
            <a:rPr lang="ru-RU" sz="1100" b="0" i="0" kern="1200" cap="none" baseline="0" dirty="0"/>
            <a:t>в</a:t>
          </a:r>
          <a:r>
            <a:rPr lang="en-US" sz="1100" b="0" i="0" kern="1200" cap="none" baseline="0" dirty="0"/>
            <a:t>еста для участников</a:t>
          </a:r>
          <a:r>
            <a:rPr lang="ru-RU" sz="1100" b="0" i="0" kern="1200" cap="none" baseline="0" dirty="0"/>
            <a:t>)</a:t>
          </a:r>
          <a:br>
            <a:rPr lang="en-US" sz="1100" b="0" i="0" kern="1200" dirty="0"/>
          </a:br>
          <a:endParaRPr lang="en-US" sz="1100" kern="1200" dirty="0"/>
        </a:p>
      </dsp:txBody>
      <dsp:txXfrm>
        <a:off x="4575461" y="2029936"/>
        <a:ext cx="1912500" cy="10233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AD4B5-4C80-4EC5-B87D-70BB787C268F}">
      <dsp:nvSpPr>
        <dsp:cNvPr id="0" name=""/>
        <dsp:cNvSpPr/>
      </dsp:nvSpPr>
      <dsp:spPr>
        <a:xfrm>
          <a:off x="0" y="3018195"/>
          <a:ext cx="9025298" cy="0"/>
        </a:xfrm>
        <a:prstGeom prst="line">
          <a:avLst/>
        </a:prstGeom>
        <a:solidFill>
          <a:schemeClr val="accent6">
            <a:alpha val="90000"/>
            <a:tint val="55000"/>
            <a:hueOff val="0"/>
            <a:satOff val="0"/>
            <a:lumOff val="0"/>
            <a:alphaOff val="0"/>
          </a:schemeClr>
        </a:solidFill>
        <a:ln w="19050" cap="rnd" cmpd="sng" algn="ctr">
          <a:solidFill>
            <a:schemeClr val="accent6">
              <a:alpha val="90000"/>
              <a:tint val="55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C9CCD613-C14D-403A-8503-9A4C9C9DD9EE}">
      <dsp:nvSpPr>
        <dsp:cNvPr id="0" name=""/>
        <dsp:cNvSpPr/>
      </dsp:nvSpPr>
      <dsp:spPr>
        <a:xfrm>
          <a:off x="97480" y="3241541"/>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Light"/>
              <a:cs typeface="Arial"/>
            </a:rPr>
            <a:t>Санникова Анна – лидер/ спикер</a:t>
          </a:r>
          <a:endParaRPr lang="en-US" sz="1400" b="0" kern="1200" dirty="0">
            <a:solidFill>
              <a:schemeClr val="tx1"/>
            </a:solidFill>
            <a:latin typeface="Arial"/>
            <a:ea typeface="Calibri Light"/>
            <a:cs typeface="Arial"/>
          </a:endParaRPr>
        </a:p>
      </dsp:txBody>
      <dsp:txXfrm>
        <a:off x="97480" y="3241541"/>
        <a:ext cx="1407734" cy="682112"/>
      </dsp:txXfrm>
    </dsp:sp>
    <dsp:sp modelId="{21306EBD-FCDE-451B-872B-14BD192B3630}">
      <dsp:nvSpPr>
        <dsp:cNvPr id="0" name=""/>
        <dsp:cNvSpPr/>
      </dsp:nvSpPr>
      <dsp:spPr>
        <a:xfrm>
          <a:off x="1498" y="842076"/>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FEAD5C-67E2-4EC7-A452-E26E5CB5440D}">
      <dsp:nvSpPr>
        <dsp:cNvPr id="0" name=""/>
        <dsp:cNvSpPr/>
      </dsp:nvSpPr>
      <dsp:spPr>
        <a:xfrm>
          <a:off x="801347" y="1871280"/>
          <a:ext cx="0" cy="1146914"/>
        </a:xfrm>
        <a:prstGeom prst="line">
          <a:avLst/>
        </a:prstGeom>
        <a:noFill/>
        <a:ln w="9525" cap="rnd" cmpd="sng" algn="ctr">
          <a:solidFill>
            <a:schemeClr val="accent6">
              <a:shade val="90000"/>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A0EE931-DEE1-4D6C-8D58-2051A77CD33C}">
      <dsp:nvSpPr>
        <dsp:cNvPr id="0" name=""/>
        <dsp:cNvSpPr/>
      </dsp:nvSpPr>
      <dsp:spPr>
        <a:xfrm>
          <a:off x="1025305" y="2112736"/>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rtl="0">
            <a:lnSpc>
              <a:spcPct val="90000"/>
            </a:lnSpc>
            <a:spcBef>
              <a:spcPct val="0"/>
            </a:spcBef>
            <a:spcAft>
              <a:spcPct val="35000"/>
            </a:spcAft>
            <a:buNone/>
            <a:defRPr b="1"/>
          </a:pPr>
          <a:r>
            <a:rPr lang="ru-RU" sz="1400" b="0" kern="1200" dirty="0">
              <a:solidFill>
                <a:schemeClr val="tx1"/>
              </a:solidFill>
              <a:latin typeface="Arial"/>
              <a:ea typeface="Calibri"/>
              <a:cs typeface="Calibri"/>
            </a:rPr>
            <a:t>Галкина Ольга – координатор/ спикер</a:t>
          </a:r>
        </a:p>
      </dsp:txBody>
      <dsp:txXfrm>
        <a:off x="1025305" y="2112736"/>
        <a:ext cx="1407734" cy="682112"/>
      </dsp:txXfrm>
    </dsp:sp>
    <dsp:sp modelId="{CFE20B1B-EC5E-4A5E-9563-D09A6FE4FFCC}">
      <dsp:nvSpPr>
        <dsp:cNvPr id="0" name=""/>
        <dsp:cNvSpPr/>
      </dsp:nvSpPr>
      <dsp:spPr>
        <a:xfrm>
          <a:off x="756074" y="2972922"/>
          <a:ext cx="90545" cy="90545"/>
        </a:xfrm>
        <a:prstGeom prst="ellipse">
          <a:avLst/>
        </a:prstGeom>
        <a:solidFill>
          <a:schemeClr val="accent6">
            <a:shade val="50000"/>
            <a:hueOff val="0"/>
            <a:satOff val="0"/>
            <a:lumOff val="0"/>
            <a:alphaOff val="0"/>
          </a:schemeClr>
        </a:solidFill>
        <a:ln w="19050" cap="rnd" cmpd="sng" algn="ctr">
          <a:solidFill>
            <a:schemeClr val="accent6">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8EB43E-1464-4F7C-9B90-A165CCC02B83}">
      <dsp:nvSpPr>
        <dsp:cNvPr id="0" name=""/>
        <dsp:cNvSpPr/>
      </dsp:nvSpPr>
      <dsp:spPr>
        <a:xfrm>
          <a:off x="929323" y="4165109"/>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65076"/>
              <a:satOff val="10050"/>
              <a:lumOff val="8265"/>
              <a:alphaOff val="0"/>
            </a:schemeClr>
          </a:solidFill>
          <a:prstDash val="solid"/>
        </a:ln>
        <a:effectLst/>
      </dsp:spPr>
      <dsp:style>
        <a:lnRef idx="2">
          <a:scrgbClr r="0" g="0" b="0"/>
        </a:lnRef>
        <a:fillRef idx="1">
          <a:scrgbClr r="0" g="0" b="0"/>
        </a:fillRef>
        <a:effectRef idx="0">
          <a:scrgbClr r="0" g="0" b="0"/>
        </a:effectRef>
        <a:fontRef idx="minor"/>
      </dsp:style>
    </dsp:sp>
    <dsp:sp modelId="{948F2204-55AA-46CF-AC8C-A21804351A49}">
      <dsp:nvSpPr>
        <dsp:cNvPr id="0" name=""/>
        <dsp:cNvSpPr/>
      </dsp:nvSpPr>
      <dsp:spPr>
        <a:xfrm>
          <a:off x="1729173" y="3018194"/>
          <a:ext cx="0" cy="1146914"/>
        </a:xfrm>
        <a:prstGeom prst="line">
          <a:avLst/>
        </a:prstGeom>
        <a:noFill/>
        <a:ln w="9525" cap="rnd" cmpd="sng" algn="ctr">
          <a:solidFill>
            <a:schemeClr val="accent6">
              <a:shade val="90000"/>
              <a:hueOff val="-68231"/>
              <a:satOff val="2092"/>
              <a:lumOff val="5199"/>
              <a:alphaOff val="0"/>
            </a:schemeClr>
          </a:solidFill>
          <a:prstDash val="dash"/>
        </a:ln>
        <a:effectLst/>
      </dsp:spPr>
      <dsp:style>
        <a:lnRef idx="1">
          <a:scrgbClr r="0" g="0" b="0"/>
        </a:lnRef>
        <a:fillRef idx="0">
          <a:scrgbClr r="0" g="0" b="0"/>
        </a:fillRef>
        <a:effectRef idx="0">
          <a:scrgbClr r="0" g="0" b="0"/>
        </a:effectRef>
        <a:fontRef idx="minor"/>
      </dsp:style>
    </dsp:sp>
    <dsp:sp modelId="{B2860563-4D4E-4F5A-BE59-61A67C3002ED}">
      <dsp:nvSpPr>
        <dsp:cNvPr id="0" name=""/>
        <dsp:cNvSpPr/>
      </dsp:nvSpPr>
      <dsp:spPr>
        <a:xfrm>
          <a:off x="1953130" y="3241541"/>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rtl="0">
            <a:lnSpc>
              <a:spcPct val="90000"/>
            </a:lnSpc>
            <a:spcBef>
              <a:spcPct val="0"/>
            </a:spcBef>
            <a:spcAft>
              <a:spcPct val="35000"/>
            </a:spcAft>
            <a:buNone/>
            <a:defRPr b="1"/>
          </a:pPr>
          <a:r>
            <a:rPr lang="ru-RU" sz="1400" b="0" kern="1200" dirty="0">
              <a:solidFill>
                <a:schemeClr val="tx1"/>
              </a:solidFill>
              <a:latin typeface="Arial"/>
              <a:ea typeface="Calibri"/>
              <a:cs typeface="Arial"/>
            </a:rPr>
            <a:t> </a:t>
          </a:r>
          <a:r>
            <a:rPr lang="ru-RU" sz="1400" b="0" kern="1200" dirty="0">
              <a:solidFill>
                <a:schemeClr val="tx1"/>
              </a:solidFill>
              <a:latin typeface="Arial"/>
              <a:ea typeface="Calibri"/>
              <a:cs typeface="Calibri"/>
            </a:rPr>
            <a:t>Стешенко Анастасия – реализатор/ исследователь</a:t>
          </a:r>
          <a:endParaRPr lang="en-US" sz="1400" b="0" kern="1200" dirty="0">
            <a:solidFill>
              <a:schemeClr val="tx1"/>
            </a:solidFill>
            <a:latin typeface="Arial"/>
            <a:ea typeface="Calibri Light"/>
            <a:cs typeface="Calibri Light"/>
          </a:endParaRPr>
        </a:p>
      </dsp:txBody>
      <dsp:txXfrm>
        <a:off x="1953130" y="3241541"/>
        <a:ext cx="1407734" cy="682112"/>
      </dsp:txXfrm>
    </dsp:sp>
    <dsp:sp modelId="{DF7D19EE-55AB-40BC-9BBE-CD110007C17F}">
      <dsp:nvSpPr>
        <dsp:cNvPr id="0" name=""/>
        <dsp:cNvSpPr/>
      </dsp:nvSpPr>
      <dsp:spPr>
        <a:xfrm>
          <a:off x="1683900" y="2972922"/>
          <a:ext cx="90545" cy="90545"/>
        </a:xfrm>
        <a:prstGeom prst="ellipse">
          <a:avLst/>
        </a:prstGeom>
        <a:solidFill>
          <a:schemeClr val="accent6">
            <a:shade val="50000"/>
            <a:hueOff val="-65076"/>
            <a:satOff val="10050"/>
            <a:lumOff val="8265"/>
            <a:alphaOff val="0"/>
          </a:schemeClr>
        </a:solidFill>
        <a:ln w="19050" cap="rnd" cmpd="sng" algn="ctr">
          <a:solidFill>
            <a:schemeClr val="accent6">
              <a:shade val="50000"/>
              <a:hueOff val="-65076"/>
              <a:satOff val="10050"/>
              <a:lumOff val="82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47F63A-ED2B-4921-81A3-FE868EFB6968}">
      <dsp:nvSpPr>
        <dsp:cNvPr id="0" name=""/>
        <dsp:cNvSpPr/>
      </dsp:nvSpPr>
      <dsp:spPr>
        <a:xfrm>
          <a:off x="1857148" y="842076"/>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130152"/>
              <a:satOff val="20101"/>
              <a:lumOff val="16531"/>
              <a:alphaOff val="0"/>
            </a:schemeClr>
          </a:solidFill>
          <a:prstDash val="solid"/>
        </a:ln>
        <a:effectLst/>
      </dsp:spPr>
      <dsp:style>
        <a:lnRef idx="2">
          <a:scrgbClr r="0" g="0" b="0"/>
        </a:lnRef>
        <a:fillRef idx="1">
          <a:scrgbClr r="0" g="0" b="0"/>
        </a:fillRef>
        <a:effectRef idx="0">
          <a:scrgbClr r="0" g="0" b="0"/>
        </a:effectRef>
        <a:fontRef idx="minor"/>
      </dsp:style>
    </dsp:sp>
    <dsp:sp modelId="{E07D778E-F9B6-4AED-AA26-9B6BB75399CD}">
      <dsp:nvSpPr>
        <dsp:cNvPr id="0" name=""/>
        <dsp:cNvSpPr/>
      </dsp:nvSpPr>
      <dsp:spPr>
        <a:xfrm>
          <a:off x="2656998" y="1871280"/>
          <a:ext cx="0" cy="1146914"/>
        </a:xfrm>
        <a:prstGeom prst="line">
          <a:avLst/>
        </a:prstGeom>
        <a:noFill/>
        <a:ln w="9525" cap="rnd" cmpd="sng" algn="ctr">
          <a:solidFill>
            <a:schemeClr val="accent6">
              <a:shade val="90000"/>
              <a:hueOff val="-136462"/>
              <a:satOff val="4183"/>
              <a:lumOff val="10397"/>
              <a:alphaOff val="0"/>
            </a:schemeClr>
          </a:solidFill>
          <a:prstDash val="dash"/>
        </a:ln>
        <a:effectLst/>
      </dsp:spPr>
      <dsp:style>
        <a:lnRef idx="1">
          <a:scrgbClr r="0" g="0" b="0"/>
        </a:lnRef>
        <a:fillRef idx="0">
          <a:scrgbClr r="0" g="0" b="0"/>
        </a:fillRef>
        <a:effectRef idx="0">
          <a:scrgbClr r="0" g="0" b="0"/>
        </a:effectRef>
        <a:fontRef idx="minor"/>
      </dsp:style>
    </dsp:sp>
    <dsp:sp modelId="{C6DA8693-4971-4638-BD5F-0831FE7B2400}">
      <dsp:nvSpPr>
        <dsp:cNvPr id="0" name=""/>
        <dsp:cNvSpPr/>
      </dsp:nvSpPr>
      <dsp:spPr>
        <a:xfrm>
          <a:off x="2880956" y="2112736"/>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a:cs typeface="Arial"/>
            </a:rPr>
            <a:t>Герасина Вероника - исследователь/ аналитик</a:t>
          </a:r>
          <a:endParaRPr lang="en-US" sz="1400" b="0" kern="1200" dirty="0">
            <a:solidFill>
              <a:schemeClr val="tx1"/>
            </a:solidFill>
            <a:latin typeface="Arial"/>
            <a:ea typeface="Calibri Light"/>
            <a:cs typeface="Arial"/>
          </a:endParaRPr>
        </a:p>
      </dsp:txBody>
      <dsp:txXfrm>
        <a:off x="2880956" y="2112736"/>
        <a:ext cx="1407734" cy="682112"/>
      </dsp:txXfrm>
    </dsp:sp>
    <dsp:sp modelId="{0327D118-4437-4FF0-9576-427569E93456}">
      <dsp:nvSpPr>
        <dsp:cNvPr id="0" name=""/>
        <dsp:cNvSpPr/>
      </dsp:nvSpPr>
      <dsp:spPr>
        <a:xfrm>
          <a:off x="2611725" y="2972922"/>
          <a:ext cx="90545" cy="90545"/>
        </a:xfrm>
        <a:prstGeom prst="ellipse">
          <a:avLst/>
        </a:prstGeom>
        <a:solidFill>
          <a:schemeClr val="accent6">
            <a:shade val="50000"/>
            <a:hueOff val="-130152"/>
            <a:satOff val="20101"/>
            <a:lumOff val="16531"/>
            <a:alphaOff val="0"/>
          </a:schemeClr>
        </a:solidFill>
        <a:ln w="19050" cap="rnd" cmpd="sng" algn="ctr">
          <a:solidFill>
            <a:schemeClr val="accent6">
              <a:shade val="50000"/>
              <a:hueOff val="-130152"/>
              <a:satOff val="20101"/>
              <a:lumOff val="165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E440F7-EED9-426F-8224-56FED8CDAFEA}">
      <dsp:nvSpPr>
        <dsp:cNvPr id="0" name=""/>
        <dsp:cNvSpPr/>
      </dsp:nvSpPr>
      <dsp:spPr>
        <a:xfrm>
          <a:off x="2784974" y="4165109"/>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195228"/>
              <a:satOff val="30151"/>
              <a:lumOff val="24796"/>
              <a:alphaOff val="0"/>
            </a:schemeClr>
          </a:solidFill>
          <a:prstDash val="solid"/>
        </a:ln>
        <a:effectLst/>
      </dsp:spPr>
      <dsp:style>
        <a:lnRef idx="2">
          <a:scrgbClr r="0" g="0" b="0"/>
        </a:lnRef>
        <a:fillRef idx="1">
          <a:scrgbClr r="0" g="0" b="0"/>
        </a:fillRef>
        <a:effectRef idx="0">
          <a:scrgbClr r="0" g="0" b="0"/>
        </a:effectRef>
        <a:fontRef idx="minor"/>
      </dsp:style>
    </dsp:sp>
    <dsp:sp modelId="{CBD0DF1C-BC22-4466-8E16-D087F2E7AA4F}">
      <dsp:nvSpPr>
        <dsp:cNvPr id="0" name=""/>
        <dsp:cNvSpPr/>
      </dsp:nvSpPr>
      <dsp:spPr>
        <a:xfrm>
          <a:off x="3584823" y="3018194"/>
          <a:ext cx="0" cy="1146914"/>
        </a:xfrm>
        <a:prstGeom prst="line">
          <a:avLst/>
        </a:prstGeom>
        <a:noFill/>
        <a:ln w="9525" cap="rnd" cmpd="sng" algn="ctr">
          <a:solidFill>
            <a:schemeClr val="accent6">
              <a:shade val="90000"/>
              <a:hueOff val="-204693"/>
              <a:satOff val="6275"/>
              <a:lumOff val="15596"/>
              <a:alphaOff val="0"/>
            </a:schemeClr>
          </a:solidFill>
          <a:prstDash val="dash"/>
        </a:ln>
        <a:effectLst/>
      </dsp:spPr>
      <dsp:style>
        <a:lnRef idx="1">
          <a:scrgbClr r="0" g="0" b="0"/>
        </a:lnRef>
        <a:fillRef idx="0">
          <a:scrgbClr r="0" g="0" b="0"/>
        </a:fillRef>
        <a:effectRef idx="0">
          <a:scrgbClr r="0" g="0" b="0"/>
        </a:effectRef>
        <a:fontRef idx="minor"/>
      </dsp:style>
    </dsp:sp>
    <dsp:sp modelId="{F7CB315B-92AD-43B1-8301-46BD4886B91E}">
      <dsp:nvSpPr>
        <dsp:cNvPr id="0" name=""/>
        <dsp:cNvSpPr/>
      </dsp:nvSpPr>
      <dsp:spPr>
        <a:xfrm>
          <a:off x="3808781" y="3241541"/>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Light"/>
              <a:cs typeface="Arial"/>
            </a:rPr>
            <a:t>Комарова Вероника - исследователь/ аналитик</a:t>
          </a:r>
          <a:endParaRPr lang="en-US" sz="1400" b="0" kern="1200" dirty="0">
            <a:solidFill>
              <a:schemeClr val="tx1"/>
            </a:solidFill>
            <a:latin typeface="Arial"/>
            <a:ea typeface="Calibri Light"/>
            <a:cs typeface="Arial"/>
          </a:endParaRPr>
        </a:p>
      </dsp:txBody>
      <dsp:txXfrm>
        <a:off x="3808781" y="3241541"/>
        <a:ext cx="1407734" cy="682112"/>
      </dsp:txXfrm>
    </dsp:sp>
    <dsp:sp modelId="{B0F052E5-87A2-4C7C-9336-7515B6938474}">
      <dsp:nvSpPr>
        <dsp:cNvPr id="0" name=""/>
        <dsp:cNvSpPr/>
      </dsp:nvSpPr>
      <dsp:spPr>
        <a:xfrm>
          <a:off x="3539550" y="2972922"/>
          <a:ext cx="90545" cy="90545"/>
        </a:xfrm>
        <a:prstGeom prst="ellipse">
          <a:avLst/>
        </a:prstGeom>
        <a:solidFill>
          <a:schemeClr val="accent6">
            <a:shade val="50000"/>
            <a:hueOff val="-195228"/>
            <a:satOff val="30151"/>
            <a:lumOff val="24796"/>
            <a:alphaOff val="0"/>
          </a:schemeClr>
        </a:solidFill>
        <a:ln w="19050" cap="rnd" cmpd="sng" algn="ctr">
          <a:solidFill>
            <a:schemeClr val="accent6">
              <a:shade val="50000"/>
              <a:hueOff val="-195228"/>
              <a:satOff val="30151"/>
              <a:lumOff val="247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49DD35-03A0-4549-B254-25DD7B9BD05D}">
      <dsp:nvSpPr>
        <dsp:cNvPr id="0" name=""/>
        <dsp:cNvSpPr/>
      </dsp:nvSpPr>
      <dsp:spPr>
        <a:xfrm>
          <a:off x="3712799" y="842076"/>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260304"/>
              <a:satOff val="40202"/>
              <a:lumOff val="33061"/>
              <a:alphaOff val="0"/>
            </a:schemeClr>
          </a:solidFill>
          <a:prstDash val="solid"/>
        </a:ln>
        <a:effectLst/>
      </dsp:spPr>
      <dsp:style>
        <a:lnRef idx="2">
          <a:scrgbClr r="0" g="0" b="0"/>
        </a:lnRef>
        <a:fillRef idx="1">
          <a:scrgbClr r="0" g="0" b="0"/>
        </a:fillRef>
        <a:effectRef idx="0">
          <a:scrgbClr r="0" g="0" b="0"/>
        </a:effectRef>
        <a:fontRef idx="minor"/>
      </dsp:style>
    </dsp:sp>
    <dsp:sp modelId="{341EF080-4B50-4A8A-8F21-CB59819D0F61}">
      <dsp:nvSpPr>
        <dsp:cNvPr id="0" name=""/>
        <dsp:cNvSpPr/>
      </dsp:nvSpPr>
      <dsp:spPr>
        <a:xfrm>
          <a:off x="4512648" y="1871280"/>
          <a:ext cx="0" cy="1146914"/>
        </a:xfrm>
        <a:prstGeom prst="line">
          <a:avLst/>
        </a:prstGeom>
        <a:noFill/>
        <a:ln w="9525" cap="rnd" cmpd="sng" algn="ctr">
          <a:solidFill>
            <a:schemeClr val="accent6">
              <a:shade val="90000"/>
              <a:hueOff val="-272924"/>
              <a:satOff val="8366"/>
              <a:lumOff val="20795"/>
              <a:alphaOff val="0"/>
            </a:schemeClr>
          </a:solidFill>
          <a:prstDash val="dash"/>
        </a:ln>
        <a:effectLst/>
      </dsp:spPr>
      <dsp:style>
        <a:lnRef idx="1">
          <a:scrgbClr r="0" g="0" b="0"/>
        </a:lnRef>
        <a:fillRef idx="0">
          <a:scrgbClr r="0" g="0" b="0"/>
        </a:fillRef>
        <a:effectRef idx="0">
          <a:scrgbClr r="0" g="0" b="0"/>
        </a:effectRef>
        <a:fontRef idx="minor"/>
      </dsp:style>
    </dsp:sp>
    <dsp:sp modelId="{E66190CA-9DE4-44CE-B6F5-432DE0AE33D5}">
      <dsp:nvSpPr>
        <dsp:cNvPr id="0" name=""/>
        <dsp:cNvSpPr/>
      </dsp:nvSpPr>
      <dsp:spPr>
        <a:xfrm>
          <a:off x="4736606" y="2112736"/>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a:cs typeface="Calibri"/>
            </a:rPr>
            <a:t>Быкадорова Ольга – исследователь/ </a:t>
          </a:r>
          <a:r>
            <a:rPr lang="ru-RU" sz="1400" b="0" kern="1200" dirty="0">
              <a:solidFill>
                <a:schemeClr val="tx1"/>
              </a:solidFill>
              <a:latin typeface="Arial"/>
              <a:ea typeface="Calibri Light"/>
              <a:cs typeface="Arial"/>
            </a:rPr>
            <a:t>аналитик </a:t>
          </a:r>
          <a:endParaRPr lang="en-US" sz="1400" b="0" kern="1200" dirty="0">
            <a:solidFill>
              <a:schemeClr val="tx1"/>
            </a:solidFill>
            <a:latin typeface="Arial"/>
            <a:ea typeface="Calibri Light"/>
            <a:cs typeface="Arial"/>
          </a:endParaRPr>
        </a:p>
      </dsp:txBody>
      <dsp:txXfrm>
        <a:off x="4736606" y="2112736"/>
        <a:ext cx="1407734" cy="682112"/>
      </dsp:txXfrm>
    </dsp:sp>
    <dsp:sp modelId="{49CA9233-8748-4381-BE52-DBDDAF0F7C34}">
      <dsp:nvSpPr>
        <dsp:cNvPr id="0" name=""/>
        <dsp:cNvSpPr/>
      </dsp:nvSpPr>
      <dsp:spPr>
        <a:xfrm>
          <a:off x="4467376" y="2972922"/>
          <a:ext cx="90545" cy="90545"/>
        </a:xfrm>
        <a:prstGeom prst="ellipse">
          <a:avLst/>
        </a:prstGeom>
        <a:solidFill>
          <a:schemeClr val="accent6">
            <a:shade val="50000"/>
            <a:hueOff val="-260304"/>
            <a:satOff val="40202"/>
            <a:lumOff val="33061"/>
            <a:alphaOff val="0"/>
          </a:schemeClr>
        </a:solidFill>
        <a:ln w="19050" cap="rnd" cmpd="sng" algn="ctr">
          <a:solidFill>
            <a:schemeClr val="accent6">
              <a:shade val="50000"/>
              <a:hueOff val="-260304"/>
              <a:satOff val="40202"/>
              <a:lumOff val="330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BCFDCA-71E7-478C-9705-19793E082D09}">
      <dsp:nvSpPr>
        <dsp:cNvPr id="0" name=""/>
        <dsp:cNvSpPr/>
      </dsp:nvSpPr>
      <dsp:spPr>
        <a:xfrm>
          <a:off x="4640624" y="4165109"/>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260304"/>
              <a:satOff val="40202"/>
              <a:lumOff val="33061"/>
              <a:alphaOff val="0"/>
            </a:schemeClr>
          </a:solidFill>
          <a:prstDash val="solid"/>
        </a:ln>
        <a:effectLst/>
      </dsp:spPr>
      <dsp:style>
        <a:lnRef idx="2">
          <a:scrgbClr r="0" g="0" b="0"/>
        </a:lnRef>
        <a:fillRef idx="1">
          <a:scrgbClr r="0" g="0" b="0"/>
        </a:fillRef>
        <a:effectRef idx="0">
          <a:scrgbClr r="0" g="0" b="0"/>
        </a:effectRef>
        <a:fontRef idx="minor"/>
      </dsp:style>
    </dsp:sp>
    <dsp:sp modelId="{89701376-7A80-4D7D-9000-33E675635B76}">
      <dsp:nvSpPr>
        <dsp:cNvPr id="0" name=""/>
        <dsp:cNvSpPr/>
      </dsp:nvSpPr>
      <dsp:spPr>
        <a:xfrm>
          <a:off x="5440474" y="3018194"/>
          <a:ext cx="0" cy="1146914"/>
        </a:xfrm>
        <a:prstGeom prst="line">
          <a:avLst/>
        </a:prstGeom>
        <a:noFill/>
        <a:ln w="9525" cap="rnd" cmpd="sng" algn="ctr">
          <a:solidFill>
            <a:schemeClr val="accent6">
              <a:shade val="90000"/>
              <a:hueOff val="-272924"/>
              <a:satOff val="8366"/>
              <a:lumOff val="20795"/>
              <a:alphaOff val="0"/>
            </a:schemeClr>
          </a:solidFill>
          <a:prstDash val="dash"/>
        </a:ln>
        <a:effectLst/>
      </dsp:spPr>
      <dsp:style>
        <a:lnRef idx="1">
          <a:scrgbClr r="0" g="0" b="0"/>
        </a:lnRef>
        <a:fillRef idx="0">
          <a:scrgbClr r="0" g="0" b="0"/>
        </a:fillRef>
        <a:effectRef idx="0">
          <a:scrgbClr r="0" g="0" b="0"/>
        </a:effectRef>
        <a:fontRef idx="minor"/>
      </dsp:style>
    </dsp:sp>
    <dsp:sp modelId="{443935C9-E3B5-4B9A-92E0-BFBD9E61A2B9}">
      <dsp:nvSpPr>
        <dsp:cNvPr id="0" name=""/>
        <dsp:cNvSpPr/>
      </dsp:nvSpPr>
      <dsp:spPr>
        <a:xfrm>
          <a:off x="5664432" y="3241541"/>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Light"/>
              <a:cs typeface="Arial"/>
            </a:rPr>
            <a:t>Ясинская Мария - исследователь/ аналитик</a:t>
          </a:r>
          <a:endParaRPr lang="en-US" sz="1400" b="0" kern="1200" dirty="0">
            <a:solidFill>
              <a:schemeClr val="tx1"/>
            </a:solidFill>
            <a:latin typeface="Arial"/>
            <a:ea typeface="Calibri Light"/>
            <a:cs typeface="Calibri Light"/>
          </a:endParaRPr>
        </a:p>
      </dsp:txBody>
      <dsp:txXfrm>
        <a:off x="5664432" y="3241541"/>
        <a:ext cx="1407734" cy="682112"/>
      </dsp:txXfrm>
    </dsp:sp>
    <dsp:sp modelId="{0AF29067-DE21-4BFC-B1EF-EA1510A598F8}">
      <dsp:nvSpPr>
        <dsp:cNvPr id="0" name=""/>
        <dsp:cNvSpPr/>
      </dsp:nvSpPr>
      <dsp:spPr>
        <a:xfrm>
          <a:off x="5395201" y="2972922"/>
          <a:ext cx="90545" cy="90545"/>
        </a:xfrm>
        <a:prstGeom prst="ellipse">
          <a:avLst/>
        </a:prstGeom>
        <a:solidFill>
          <a:schemeClr val="accent6">
            <a:shade val="50000"/>
            <a:hueOff val="-260304"/>
            <a:satOff val="40202"/>
            <a:lumOff val="33061"/>
            <a:alphaOff val="0"/>
          </a:schemeClr>
        </a:solidFill>
        <a:ln w="19050" cap="rnd" cmpd="sng" algn="ctr">
          <a:solidFill>
            <a:schemeClr val="accent6">
              <a:shade val="50000"/>
              <a:hueOff val="-260304"/>
              <a:satOff val="40202"/>
              <a:lumOff val="330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7DCAD6-37E1-47AC-B8C1-C2316094CEBE}">
      <dsp:nvSpPr>
        <dsp:cNvPr id="0" name=""/>
        <dsp:cNvSpPr/>
      </dsp:nvSpPr>
      <dsp:spPr>
        <a:xfrm>
          <a:off x="5568450" y="842076"/>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195228"/>
              <a:satOff val="30151"/>
              <a:lumOff val="24796"/>
              <a:alphaOff val="0"/>
            </a:schemeClr>
          </a:solidFill>
          <a:prstDash val="solid"/>
        </a:ln>
        <a:effectLst/>
      </dsp:spPr>
      <dsp:style>
        <a:lnRef idx="2">
          <a:scrgbClr r="0" g="0" b="0"/>
        </a:lnRef>
        <a:fillRef idx="1">
          <a:scrgbClr r="0" g="0" b="0"/>
        </a:fillRef>
        <a:effectRef idx="0">
          <a:scrgbClr r="0" g="0" b="0"/>
        </a:effectRef>
        <a:fontRef idx="minor"/>
      </dsp:style>
    </dsp:sp>
    <dsp:sp modelId="{FE61BBFE-682F-4D66-A44D-9F6B7F157698}">
      <dsp:nvSpPr>
        <dsp:cNvPr id="0" name=""/>
        <dsp:cNvSpPr/>
      </dsp:nvSpPr>
      <dsp:spPr>
        <a:xfrm>
          <a:off x="6368299" y="1871280"/>
          <a:ext cx="0" cy="1146914"/>
        </a:xfrm>
        <a:prstGeom prst="line">
          <a:avLst/>
        </a:prstGeom>
        <a:noFill/>
        <a:ln w="9525" cap="rnd" cmpd="sng" algn="ctr">
          <a:solidFill>
            <a:schemeClr val="accent6">
              <a:shade val="90000"/>
              <a:hueOff val="-204693"/>
              <a:satOff val="6275"/>
              <a:lumOff val="15596"/>
              <a:alphaOff val="0"/>
            </a:schemeClr>
          </a:solidFill>
          <a:prstDash val="dash"/>
        </a:ln>
        <a:effectLst/>
      </dsp:spPr>
      <dsp:style>
        <a:lnRef idx="1">
          <a:scrgbClr r="0" g="0" b="0"/>
        </a:lnRef>
        <a:fillRef idx="0">
          <a:scrgbClr r="0" g="0" b="0"/>
        </a:fillRef>
        <a:effectRef idx="0">
          <a:scrgbClr r="0" g="0" b="0"/>
        </a:effectRef>
        <a:fontRef idx="minor"/>
      </dsp:style>
    </dsp:sp>
    <dsp:sp modelId="{A29153E0-5A53-45AD-AC28-328DB3064154}">
      <dsp:nvSpPr>
        <dsp:cNvPr id="0" name=""/>
        <dsp:cNvSpPr/>
      </dsp:nvSpPr>
      <dsp:spPr>
        <a:xfrm>
          <a:off x="6592257" y="2112736"/>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Light"/>
              <a:cs typeface="Arial"/>
            </a:rPr>
            <a:t>Чернова Анастасия /наставник</a:t>
          </a:r>
          <a:endParaRPr lang="en-US" sz="1400" b="0" kern="1200" dirty="0">
            <a:solidFill>
              <a:schemeClr val="tx1"/>
            </a:solidFill>
            <a:latin typeface="Arial"/>
            <a:ea typeface="Calibri Light"/>
            <a:cs typeface="Arial"/>
          </a:endParaRPr>
        </a:p>
      </dsp:txBody>
      <dsp:txXfrm>
        <a:off x="6592257" y="2112736"/>
        <a:ext cx="1407734" cy="682112"/>
      </dsp:txXfrm>
    </dsp:sp>
    <dsp:sp modelId="{EC047482-0591-45EB-8497-C71FCAD40896}">
      <dsp:nvSpPr>
        <dsp:cNvPr id="0" name=""/>
        <dsp:cNvSpPr/>
      </dsp:nvSpPr>
      <dsp:spPr>
        <a:xfrm>
          <a:off x="6323026" y="2972922"/>
          <a:ext cx="90545" cy="90545"/>
        </a:xfrm>
        <a:prstGeom prst="ellipse">
          <a:avLst/>
        </a:prstGeom>
        <a:solidFill>
          <a:schemeClr val="accent6">
            <a:shade val="50000"/>
            <a:hueOff val="-195228"/>
            <a:satOff val="30151"/>
            <a:lumOff val="24796"/>
            <a:alphaOff val="0"/>
          </a:schemeClr>
        </a:solidFill>
        <a:ln w="19050" cap="rnd" cmpd="sng" algn="ctr">
          <a:solidFill>
            <a:schemeClr val="accent6">
              <a:shade val="50000"/>
              <a:hueOff val="-195228"/>
              <a:satOff val="30151"/>
              <a:lumOff val="247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853F6E-1AE3-4BE2-9351-5CBE661CFA26}">
      <dsp:nvSpPr>
        <dsp:cNvPr id="0" name=""/>
        <dsp:cNvSpPr/>
      </dsp:nvSpPr>
      <dsp:spPr>
        <a:xfrm>
          <a:off x="6496275" y="4165109"/>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130152"/>
              <a:satOff val="20101"/>
              <a:lumOff val="16531"/>
              <a:alphaOff val="0"/>
            </a:schemeClr>
          </a:solidFill>
          <a:prstDash val="solid"/>
        </a:ln>
        <a:effectLst/>
      </dsp:spPr>
      <dsp:style>
        <a:lnRef idx="2">
          <a:scrgbClr r="0" g="0" b="0"/>
        </a:lnRef>
        <a:fillRef idx="1">
          <a:scrgbClr r="0" g="0" b="0"/>
        </a:fillRef>
        <a:effectRef idx="0">
          <a:scrgbClr r="0" g="0" b="0"/>
        </a:effectRef>
        <a:fontRef idx="minor"/>
      </dsp:style>
    </dsp:sp>
    <dsp:sp modelId="{3F7D6EB2-C25A-4847-8460-18126FBB0142}">
      <dsp:nvSpPr>
        <dsp:cNvPr id="0" name=""/>
        <dsp:cNvSpPr/>
      </dsp:nvSpPr>
      <dsp:spPr>
        <a:xfrm>
          <a:off x="7296124" y="3018194"/>
          <a:ext cx="0" cy="1146914"/>
        </a:xfrm>
        <a:prstGeom prst="line">
          <a:avLst/>
        </a:prstGeom>
        <a:noFill/>
        <a:ln w="9525" cap="rnd" cmpd="sng" algn="ctr">
          <a:solidFill>
            <a:schemeClr val="accent6">
              <a:shade val="90000"/>
              <a:hueOff val="-136462"/>
              <a:satOff val="4183"/>
              <a:lumOff val="10397"/>
              <a:alphaOff val="0"/>
            </a:schemeClr>
          </a:solidFill>
          <a:prstDash val="dash"/>
        </a:ln>
        <a:effectLst/>
      </dsp:spPr>
      <dsp:style>
        <a:lnRef idx="1">
          <a:scrgbClr r="0" g="0" b="0"/>
        </a:lnRef>
        <a:fillRef idx="0">
          <a:scrgbClr r="0" g="0" b="0"/>
        </a:fillRef>
        <a:effectRef idx="0">
          <a:scrgbClr r="0" g="0" b="0"/>
        </a:effectRef>
        <a:fontRef idx="minor"/>
      </dsp:style>
    </dsp:sp>
    <dsp:sp modelId="{A354A467-D098-4EF7-BA5D-8C3A059EE2DF}">
      <dsp:nvSpPr>
        <dsp:cNvPr id="0" name=""/>
        <dsp:cNvSpPr/>
      </dsp:nvSpPr>
      <dsp:spPr>
        <a:xfrm>
          <a:off x="7520082" y="3241541"/>
          <a:ext cx="1407734" cy="68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ru-RU" sz="1400" b="0" kern="1200" dirty="0">
              <a:solidFill>
                <a:schemeClr val="tx1"/>
              </a:solidFill>
              <a:latin typeface="Arial"/>
              <a:ea typeface="Calibri Light"/>
              <a:cs typeface="Arial"/>
            </a:rPr>
            <a:t>Соловьева Анастасия /наставник</a:t>
          </a:r>
          <a:endParaRPr lang="en-US" sz="1400" b="0" kern="1200" dirty="0">
            <a:solidFill>
              <a:schemeClr val="tx1"/>
            </a:solidFill>
            <a:latin typeface="Arial"/>
            <a:ea typeface="Calibri Light"/>
            <a:cs typeface="Arial"/>
          </a:endParaRPr>
        </a:p>
      </dsp:txBody>
      <dsp:txXfrm>
        <a:off x="7520082" y="3241541"/>
        <a:ext cx="1407734" cy="682112"/>
      </dsp:txXfrm>
    </dsp:sp>
    <dsp:sp modelId="{2F91448D-FED0-4D95-9106-1A48F8418BBC}">
      <dsp:nvSpPr>
        <dsp:cNvPr id="0" name=""/>
        <dsp:cNvSpPr/>
      </dsp:nvSpPr>
      <dsp:spPr>
        <a:xfrm>
          <a:off x="7250852" y="2972922"/>
          <a:ext cx="90545" cy="90545"/>
        </a:xfrm>
        <a:prstGeom prst="ellipse">
          <a:avLst/>
        </a:prstGeom>
        <a:solidFill>
          <a:schemeClr val="accent6">
            <a:shade val="50000"/>
            <a:hueOff val="-130152"/>
            <a:satOff val="20101"/>
            <a:lumOff val="16531"/>
            <a:alphaOff val="0"/>
          </a:schemeClr>
        </a:solidFill>
        <a:ln w="19050" cap="rnd" cmpd="sng" algn="ctr">
          <a:solidFill>
            <a:schemeClr val="accent6">
              <a:shade val="50000"/>
              <a:hueOff val="-130152"/>
              <a:satOff val="20101"/>
              <a:lumOff val="165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DC6A70-6138-42DA-9917-F27C152A73EF}">
      <dsp:nvSpPr>
        <dsp:cNvPr id="0" name=""/>
        <dsp:cNvSpPr/>
      </dsp:nvSpPr>
      <dsp:spPr>
        <a:xfrm>
          <a:off x="7424100" y="842076"/>
          <a:ext cx="1599698" cy="1029204"/>
        </a:xfrm>
        <a:prstGeom prst="roundRect">
          <a:avLst/>
        </a:prstGeom>
        <a:solidFill>
          <a:schemeClr val="lt1">
            <a:alpha val="90000"/>
            <a:hueOff val="0"/>
            <a:satOff val="0"/>
            <a:lumOff val="0"/>
            <a:alphaOff val="0"/>
          </a:schemeClr>
        </a:solidFill>
        <a:ln w="19050" cap="rnd" cmpd="sng" algn="ctr">
          <a:solidFill>
            <a:schemeClr val="accent6">
              <a:shade val="50000"/>
              <a:hueOff val="-65076"/>
              <a:satOff val="10050"/>
              <a:lumOff val="8265"/>
              <a:alphaOff val="0"/>
            </a:schemeClr>
          </a:solidFill>
          <a:prstDash val="solid"/>
        </a:ln>
        <a:effectLst/>
      </dsp:spPr>
      <dsp:style>
        <a:lnRef idx="2">
          <a:scrgbClr r="0" g="0" b="0"/>
        </a:lnRef>
        <a:fillRef idx="1">
          <a:scrgbClr r="0" g="0" b="0"/>
        </a:fillRef>
        <a:effectRef idx="0">
          <a:scrgbClr r="0" g="0" b="0"/>
        </a:effectRef>
        <a:fontRef idx="minor"/>
      </dsp:style>
    </dsp:sp>
    <dsp:sp modelId="{C3A5DF15-3C22-4912-AB4F-554CB35D4D1D}">
      <dsp:nvSpPr>
        <dsp:cNvPr id="0" name=""/>
        <dsp:cNvSpPr/>
      </dsp:nvSpPr>
      <dsp:spPr>
        <a:xfrm>
          <a:off x="8223950" y="1871280"/>
          <a:ext cx="0" cy="1146914"/>
        </a:xfrm>
        <a:prstGeom prst="line">
          <a:avLst/>
        </a:prstGeom>
        <a:noFill/>
        <a:ln w="9525" cap="rnd" cmpd="sng" algn="ctr">
          <a:solidFill>
            <a:schemeClr val="accent6">
              <a:shade val="90000"/>
              <a:hueOff val="-68231"/>
              <a:satOff val="2092"/>
              <a:lumOff val="5199"/>
              <a:alphaOff val="0"/>
            </a:schemeClr>
          </a:solidFill>
          <a:prstDash val="dash"/>
        </a:ln>
        <a:effectLst/>
      </dsp:spPr>
      <dsp:style>
        <a:lnRef idx="1">
          <a:scrgbClr r="0" g="0" b="0"/>
        </a:lnRef>
        <a:fillRef idx="0">
          <a:scrgbClr r="0" g="0" b="0"/>
        </a:fillRef>
        <a:effectRef idx="0">
          <a:scrgbClr r="0" g="0" b="0"/>
        </a:effectRef>
        <a:fontRef idx="minor"/>
      </dsp:style>
    </dsp:sp>
    <dsp:sp modelId="{A2BBD74D-E634-41C0-AF24-B37906322058}">
      <dsp:nvSpPr>
        <dsp:cNvPr id="0" name=""/>
        <dsp:cNvSpPr/>
      </dsp:nvSpPr>
      <dsp:spPr>
        <a:xfrm>
          <a:off x="8178677" y="2972922"/>
          <a:ext cx="90545" cy="90545"/>
        </a:xfrm>
        <a:prstGeom prst="ellipse">
          <a:avLst/>
        </a:prstGeom>
        <a:solidFill>
          <a:schemeClr val="accent6">
            <a:shade val="50000"/>
            <a:hueOff val="-65076"/>
            <a:satOff val="10050"/>
            <a:lumOff val="8265"/>
            <a:alphaOff val="0"/>
          </a:schemeClr>
        </a:solidFill>
        <a:ln w="19050" cap="rnd" cmpd="sng" algn="ctr">
          <a:solidFill>
            <a:schemeClr val="accent6">
              <a:shade val="50000"/>
              <a:hueOff val="-65076"/>
              <a:satOff val="10050"/>
              <a:lumOff val="82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P_EJlLG5X9TajLcdDMlIB6N-YzJzRSxWy2468J04-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br>
              <a:rPr lang="ru">
                <a:solidFill>
                  <a:schemeClr val="dk1"/>
                </a:solidFill>
                <a:latin typeface="Nunito"/>
                <a:ea typeface="Nunito"/>
                <a:cs typeface="Nunito"/>
                <a:sym typeface="Nunito"/>
              </a:rPr>
            </a:b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При необходимости любой слайд можно разбить на два и более.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На титульном слайде укажите: </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название вашего проекта</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ваш вуз (принятая аббревиатура)</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компании, чью задачу вы решаете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полное название задачи</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Инициативная</a:t>
            </a:r>
            <a:endParaRPr b="1">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Какую задачу вы решаете? </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решаете задачу из Банка задач, сделайте краткое описание в несколько предложений: какая проблема решается, кто будет пользоваться решением, что ожидает заказчик; </a:t>
            </a:r>
            <a:r>
              <a:rPr lang="ru" b="1">
                <a:solidFill>
                  <a:schemeClr val="dk1"/>
                </a:solidFill>
                <a:latin typeface="Nunito"/>
                <a:ea typeface="Nunito"/>
                <a:cs typeface="Nunito"/>
                <a:sym typeface="Nunito"/>
              </a:rPr>
              <a:t>задача должна иметь точно такое же название, как на платформе — иначе могут возникнуть технические трудности</a:t>
            </a:r>
            <a:endParaRPr b="1">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если вы работаете над задачей не из Банка задач, также должно быть понятно, какая проблема решается, кто будет пользоваться решением, что ожидает заказчик; название задачи должно отражать её суть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Чем занимается компания-заказчик, в связи с чем у нее возникла задача, в чём важность / актуальность этой задачи, как будут использоваться результаты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a:extLst>
            <a:ext uri="{FF2B5EF4-FFF2-40B4-BE49-F238E27FC236}">
              <a16:creationId xmlns:a16="http://schemas.microsoft.com/office/drawing/2014/main" id="{896CC167-43EB-AC18-E9E3-802EFD213F9D}"/>
            </a:ext>
          </a:extLst>
        </p:cNvPr>
        <p:cNvGrpSpPr/>
        <p:nvPr/>
      </p:nvGrpSpPr>
      <p:grpSpPr>
        <a:xfrm>
          <a:off x="0" y="0"/>
          <a:ext cx="0" cy="0"/>
          <a:chOff x="0" y="0"/>
          <a:chExt cx="0" cy="0"/>
        </a:xfrm>
      </p:grpSpPr>
      <p:sp>
        <p:nvSpPr>
          <p:cNvPr id="65" name="Google Shape;65;g25b67986b4d_0_0:notes">
            <a:extLst>
              <a:ext uri="{FF2B5EF4-FFF2-40B4-BE49-F238E27FC236}">
                <a16:creationId xmlns:a16="http://schemas.microsoft.com/office/drawing/2014/main" id="{C4B4D56D-5EC0-785D-5ABD-2EFA60DFC0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5b67986b4d_0_0:notes">
            <a:extLst>
              <a:ext uri="{FF2B5EF4-FFF2-40B4-BE49-F238E27FC236}">
                <a16:creationId xmlns:a16="http://schemas.microsoft.com/office/drawing/2014/main" id="{3D9F39A2-3440-7B2E-ECEB-D059633EA3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Какую задачу вы решаете? </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решаете задачу из Банка задач, сделайте краткое описание в несколько предложений: какая проблема решается, кто будет пользоваться решением, что ожидает заказчик; </a:t>
            </a:r>
            <a:r>
              <a:rPr lang="ru" b="1">
                <a:solidFill>
                  <a:schemeClr val="dk1"/>
                </a:solidFill>
                <a:latin typeface="Nunito"/>
                <a:ea typeface="Nunito"/>
                <a:cs typeface="Nunito"/>
                <a:sym typeface="Nunito"/>
              </a:rPr>
              <a:t>задача должна иметь точно такое же название, как на платформе — иначе могут возникнуть технические трудности</a:t>
            </a:r>
            <a:endParaRPr b="1">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если вы работаете над задачей не из Банка задач, также должно быть понятно, какая проблема решается, кто будет пользоваться решением, что ожидает заказчик; название задачи должно отражать её суть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Чем занимается компания-заказчик, в связи с чем у нее возникла задача, в чём важность / актуальность этой задачи, как будут использоваться результаты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986402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Заказчик не обязательно является конечным пользователем вашего решения. Например, если вы разрабатываете товары и услуги для определённых групп населения (например, линейку детской одежды, интерфейсные решения для слабовидящих и так далее).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это ваш случай, опишите, какие особенности заказчика необходимо учитывать при разработке вашего решения. Не ограничивайтесь демографическими характеристиками типа возраста, пола и места проживания. Можно указать навыки, физические ограничения, культурные особенности, образование и так далее и как вы их будете учитывать.</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какой форме заказчик ждет результата? </a:t>
            </a:r>
            <a:r>
              <a:rPr lang="ru" i="1">
                <a:solidFill>
                  <a:schemeClr val="dk1"/>
                </a:solidFill>
                <a:latin typeface="Nunito"/>
                <a:ea typeface="Nunito"/>
                <a:cs typeface="Nunito"/>
                <a:sym typeface="Nunito"/>
              </a:rPr>
              <a:t>Например, сайт или приложение, техническая документация, чертежи и визуализации, прототип изделия, что-то иное в зависимости от типа проекта.</a:t>
            </a:r>
            <a:endParaRPr i="1">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технические, экономические и этические ограничения необходимо учитывать при решении задачи? С какими системами заказчика придется работать? </a:t>
            </a:r>
            <a:r>
              <a:rPr lang="ru" i="1">
                <a:solidFill>
                  <a:schemeClr val="dk1"/>
                </a:solidFill>
                <a:latin typeface="Nunito"/>
                <a:ea typeface="Nunito"/>
                <a:cs typeface="Nunito"/>
                <a:sym typeface="Nunito"/>
              </a:rPr>
              <a:t>Например, специфическое ПО или оборудование, бюджет на разработку, требование к стоимости и обслуживанию изделия, требования к экологичности изделия или упаковки и так далее в зависимости от типа проекта.</a:t>
            </a:r>
            <a:r>
              <a:rPr lang="ru">
                <a:solidFill>
                  <a:schemeClr val="dk1"/>
                </a:solidFill>
                <a:latin typeface="Nunito"/>
                <a:ea typeface="Nunito"/>
                <a:cs typeface="Nunito"/>
                <a:sym typeface="Nunito"/>
              </a:rPr>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5b67986b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5b67986b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ru">
                <a:solidFill>
                  <a:schemeClr val="dk1"/>
                </a:solidFill>
                <a:latin typeface="Nunito"/>
                <a:ea typeface="Nunito"/>
                <a:cs typeface="Nunito"/>
                <a:sym typeface="Nunito"/>
              </a:rPr>
              <a:t>В случае с заказной разработкой под аналогами чаще всего подразумевается те способы, которыми проблема решается сейчас.</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5b67986b6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5b67986b6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Чего вы собираетесь достичь к концу интенсива (за 3 месяца работы). Какую версию решения или прототип вы сможете сделать, чтобы он решал проблему заказчика минимально необходимым для этого способом?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ключевые подзадачи вы видите на следующий месяц?</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a:extLst>
            <a:ext uri="{FF2B5EF4-FFF2-40B4-BE49-F238E27FC236}">
              <a16:creationId xmlns:a16="http://schemas.microsoft.com/office/drawing/2014/main" id="{5AFEE5BB-C931-2F87-7EA6-517C9D6AD5EC}"/>
            </a:ext>
          </a:extLst>
        </p:cNvPr>
        <p:cNvGrpSpPr/>
        <p:nvPr/>
      </p:nvGrpSpPr>
      <p:grpSpPr>
        <a:xfrm>
          <a:off x="0" y="0"/>
          <a:ext cx="0" cy="0"/>
          <a:chOff x="0" y="0"/>
          <a:chExt cx="0" cy="0"/>
        </a:xfrm>
      </p:grpSpPr>
      <p:sp>
        <p:nvSpPr>
          <p:cNvPr id="89" name="Google Shape;89;g25b67986b61_0_5:notes">
            <a:extLst>
              <a:ext uri="{FF2B5EF4-FFF2-40B4-BE49-F238E27FC236}">
                <a16:creationId xmlns:a16="http://schemas.microsoft.com/office/drawing/2014/main" id="{A36E421A-277D-450F-1396-0D6CA3A9AD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5b67986b61_0_5:notes">
            <a:extLst>
              <a:ext uri="{FF2B5EF4-FFF2-40B4-BE49-F238E27FC236}">
                <a16:creationId xmlns:a16="http://schemas.microsoft.com/office/drawing/2014/main" id="{C5E5F6C1-3127-F9C5-5818-5E1AFB45FE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Чего вы собираетесь достичь к концу интенсива (за 3 месяца работы). Какую версию решения или прототип вы сможете сделать, чтобы он решал проблему заказчика минимально необходимым для этого способом?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ключевые подзадачи вы видите на следующий месяц?</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555008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Экономический эффект от внедрения решения: экономия или рост (гипотезы)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ваша задача получена от компании, которая работает с вашим вузом или Университетом 2035, то задачи изначально подобраны так, чтобы их могли решить студенты в течение 2-3 месяцев. Таким образом, вам не нужно доказывать, что вы способны решить задачу — мы и так это знаем.</a:t>
            </a: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ctrTitle"/>
          </p:nvPr>
        </p:nvSpPr>
        <p:spPr>
          <a:xfrm>
            <a:off x="2971799" y="1473200"/>
            <a:ext cx="5398295" cy="1816098"/>
          </a:xfrm>
        </p:spPr>
        <p:txBody>
          <a:bodyPr anchor="b">
            <a:normAutofit/>
          </a:bodyPr>
          <a:lstStyle>
            <a:lvl1pPr algn="r">
              <a:defRPr sz="8533">
                <a:effectLst/>
              </a:defRPr>
            </a:lvl1pPr>
          </a:lstStyle>
          <a:p>
            <a:r>
              <a:rPr lang="en-US" dirty="0"/>
              <a:t>Click to edit Master title style</a:t>
            </a:r>
          </a:p>
        </p:txBody>
      </p:sp>
      <p:sp>
        <p:nvSpPr>
          <p:cNvPr id="3" name="Subtitle 2"/>
          <p:cNvSpPr>
            <a:spLocks noGrp="1"/>
          </p:cNvSpPr>
          <p:nvPr>
            <p:ph type="subTitle" idx="1"/>
          </p:nvPr>
        </p:nvSpPr>
        <p:spPr>
          <a:xfrm>
            <a:off x="2971799" y="3289300"/>
            <a:ext cx="5398295" cy="1054100"/>
          </a:xfrm>
        </p:spPr>
        <p:txBody>
          <a:bodyPr anchor="t">
            <a:normAutofit/>
          </a:bodyPr>
          <a:lstStyle>
            <a:lvl1pPr marL="0" indent="0" algn="r">
              <a:buNone/>
              <a:defRPr sz="3200" cap="all">
                <a:solidFill>
                  <a:schemeClr val="tx1"/>
                </a:solidFill>
              </a:defRPr>
            </a:lvl1pPr>
            <a:lvl2pPr marL="812810" indent="0" algn="ctr">
              <a:buNone/>
              <a:defRPr>
                <a:solidFill>
                  <a:schemeClr val="tx1">
                    <a:tint val="75000"/>
                  </a:schemeClr>
                </a:solidFill>
              </a:defRPr>
            </a:lvl2pPr>
            <a:lvl3pPr marL="1625620" indent="0" algn="ctr">
              <a:buNone/>
              <a:defRPr>
                <a:solidFill>
                  <a:schemeClr val="tx1">
                    <a:tint val="75000"/>
                  </a:schemeClr>
                </a:solidFill>
              </a:defRPr>
            </a:lvl3pPr>
            <a:lvl4pPr marL="2438430" indent="0" algn="ctr">
              <a:buNone/>
              <a:defRPr>
                <a:solidFill>
                  <a:schemeClr val="tx1">
                    <a:tint val="75000"/>
                  </a:schemeClr>
                </a:solidFill>
              </a:defRPr>
            </a:lvl4pPr>
            <a:lvl5pPr marL="3251241" indent="0" algn="ctr">
              <a:buNone/>
              <a:defRPr>
                <a:solidFill>
                  <a:schemeClr val="tx1">
                    <a:tint val="75000"/>
                  </a:schemeClr>
                </a:solidFill>
              </a:defRPr>
            </a:lvl5pPr>
            <a:lvl6pPr marL="4064051" indent="0" algn="ctr">
              <a:buNone/>
              <a:defRPr>
                <a:solidFill>
                  <a:schemeClr val="tx1">
                    <a:tint val="75000"/>
                  </a:schemeClr>
                </a:solidFill>
              </a:defRPr>
            </a:lvl6pPr>
            <a:lvl7pPr marL="4876861" indent="0" algn="ctr">
              <a:buNone/>
              <a:defRPr>
                <a:solidFill>
                  <a:schemeClr val="tx1">
                    <a:tint val="75000"/>
                  </a:schemeClr>
                </a:solidFill>
              </a:defRPr>
            </a:lvl7pPr>
            <a:lvl8pPr marL="5689671" indent="0" algn="ctr">
              <a:buNone/>
              <a:defRPr>
                <a:solidFill>
                  <a:schemeClr val="tx1">
                    <a:tint val="75000"/>
                  </a:schemeClr>
                </a:solidFill>
              </a:defRPr>
            </a:lvl8pPr>
            <a:lvl9pPr marL="6502481"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699419" y="4402932"/>
            <a:ext cx="1200150" cy="283369"/>
          </a:xfrm>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a:xfrm>
            <a:off x="2971799" y="4402932"/>
            <a:ext cx="3670469" cy="283369"/>
          </a:xfrm>
        </p:spPr>
        <p:txBody>
          <a:bodyPr/>
          <a:lstStyle/>
          <a:p>
            <a:endParaRPr lang="en-US" dirty="0"/>
          </a:p>
        </p:txBody>
      </p:sp>
      <p:sp>
        <p:nvSpPr>
          <p:cNvPr id="6" name="Slide Number Placeholder 5"/>
          <p:cNvSpPr>
            <a:spLocks noGrp="1"/>
          </p:cNvSpPr>
          <p:nvPr>
            <p:ph type="sldNum" sz="quarter" idx="12"/>
          </p:nvPr>
        </p:nvSpPr>
        <p:spPr>
          <a:xfrm>
            <a:off x="7956719" y="4402932"/>
            <a:ext cx="413375" cy="283369"/>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42255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40704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2481436"/>
            <a:ext cx="7598570" cy="1101600"/>
          </a:xfrm>
        </p:spPr>
        <p:txBody>
          <a:bodyPr anchor="b"/>
          <a:lstStyle>
            <a:lvl1pPr algn="l">
              <a:defRPr sz="7111" b="0" cap="all"/>
            </a:lvl1pPr>
          </a:lstStyle>
          <a:p>
            <a:r>
              <a:rPr lang="en-US" dirty="0"/>
              <a:t>Click to edit Master title style</a:t>
            </a:r>
          </a:p>
        </p:txBody>
      </p:sp>
      <p:sp>
        <p:nvSpPr>
          <p:cNvPr id="3" name="Text Placeholder 2"/>
          <p:cNvSpPr>
            <a:spLocks noGrp="1"/>
          </p:cNvSpPr>
          <p:nvPr>
            <p:ph type="body" idx="1"/>
          </p:nvPr>
        </p:nvSpPr>
        <p:spPr>
          <a:xfrm>
            <a:off x="514349" y="3583036"/>
            <a:ext cx="7598571" cy="645300"/>
          </a:xfrm>
        </p:spPr>
        <p:txBody>
          <a:bodyPr anchor="t">
            <a:normAutofit/>
          </a:bodyPr>
          <a:lstStyle>
            <a:lvl1pPr marL="0" indent="0" algn="l">
              <a:buNone/>
              <a:defRPr sz="3556" cap="all">
                <a:solidFill>
                  <a:schemeClr val="tx1"/>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47473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514351" y="1606550"/>
            <a:ext cx="3746501" cy="2736851"/>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366421" y="1606551"/>
            <a:ext cx="3746499" cy="273685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74352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hasCustomPrompt="1"/>
          </p:nvPr>
        </p:nvSpPr>
        <p:spPr>
          <a:xfrm>
            <a:off x="730252" y="1663700"/>
            <a:ext cx="3531791" cy="432197"/>
          </a:xfrm>
        </p:spPr>
        <p:txBody>
          <a:bodyPr anchor="b">
            <a:noAutofit/>
          </a:bodyPr>
          <a:lstStyle>
            <a:lvl1pPr marL="0" indent="0">
              <a:buNone/>
              <a:defRPr sz="4978" b="0"/>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dirty="0"/>
              <a:t>CLICK TO EDIT MASTER TEXT STYLES</a:t>
            </a:r>
          </a:p>
        </p:txBody>
      </p:sp>
      <p:sp>
        <p:nvSpPr>
          <p:cNvPr id="4" name="Content Placeholder 3"/>
          <p:cNvSpPr>
            <a:spLocks noGrp="1"/>
          </p:cNvSpPr>
          <p:nvPr>
            <p:ph sz="half" idx="2"/>
          </p:nvPr>
        </p:nvSpPr>
        <p:spPr>
          <a:xfrm>
            <a:off x="514351" y="2152651"/>
            <a:ext cx="3747692" cy="219074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572003" y="1670050"/>
            <a:ext cx="3542110" cy="432197"/>
          </a:xfrm>
        </p:spPr>
        <p:txBody>
          <a:bodyPr anchor="b">
            <a:noAutofit/>
          </a:bodyPr>
          <a:lstStyle>
            <a:lvl1pPr marL="0" indent="0">
              <a:buNone/>
              <a:defRPr sz="4978" b="0"/>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dirty="0"/>
              <a:t>CLICK TO EDIT MASTER TEXT STYLES</a:t>
            </a:r>
          </a:p>
        </p:txBody>
      </p:sp>
      <p:sp>
        <p:nvSpPr>
          <p:cNvPr id="6" name="Content Placeholder 5"/>
          <p:cNvSpPr>
            <a:spLocks noGrp="1"/>
          </p:cNvSpPr>
          <p:nvPr>
            <p:ph sz="quarter" idx="4"/>
          </p:nvPr>
        </p:nvSpPr>
        <p:spPr>
          <a:xfrm>
            <a:off x="4367612" y="2152651"/>
            <a:ext cx="3746501" cy="219074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63955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24619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896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0" y="1555750"/>
            <a:ext cx="2760664" cy="1028700"/>
          </a:xfrm>
        </p:spPr>
        <p:txBody>
          <a:bodyPr anchor="b">
            <a:normAutofit/>
          </a:bodyPr>
          <a:lstStyle>
            <a:lvl1pPr algn="l">
              <a:defRPr sz="4267" b="0"/>
            </a:lvl1pPr>
          </a:lstStyle>
          <a:p>
            <a:r>
              <a:rPr lang="en-US" dirty="0"/>
              <a:t>Click to edit Master title style</a:t>
            </a:r>
          </a:p>
        </p:txBody>
      </p:sp>
      <p:sp>
        <p:nvSpPr>
          <p:cNvPr id="3" name="Content Placeholder 2"/>
          <p:cNvSpPr>
            <a:spLocks noGrp="1"/>
          </p:cNvSpPr>
          <p:nvPr>
            <p:ph idx="1"/>
          </p:nvPr>
        </p:nvSpPr>
        <p:spPr>
          <a:xfrm>
            <a:off x="3486151" y="457201"/>
            <a:ext cx="4626770" cy="388620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14350" y="2584450"/>
            <a:ext cx="2760664" cy="1371600"/>
          </a:xfrm>
        </p:spPr>
        <p:txBody>
          <a:bodyPr anchor="t">
            <a:normAutofit/>
          </a:bodyPr>
          <a:lstStyle>
            <a:lvl1pPr marL="0" indent="0">
              <a:buNone/>
              <a:defRPr sz="2844"/>
            </a:lvl1pPr>
            <a:lvl2pPr marL="812810" indent="0">
              <a:buNone/>
              <a:defRPr sz="2133"/>
            </a:lvl2pPr>
            <a:lvl3pPr marL="1625620" indent="0">
              <a:buNone/>
              <a:defRPr sz="1778"/>
            </a:lvl3pPr>
            <a:lvl4pPr marL="2438430" indent="0">
              <a:buNone/>
              <a:defRPr sz="1600"/>
            </a:lvl4pPr>
            <a:lvl5pPr marL="3251241" indent="0">
              <a:buNone/>
              <a:defRPr sz="1600"/>
            </a:lvl5pPr>
            <a:lvl6pPr marL="4064051" indent="0">
              <a:buNone/>
              <a:defRPr sz="1600"/>
            </a:lvl6pPr>
            <a:lvl7pPr marL="4876861" indent="0">
              <a:buNone/>
              <a:defRPr sz="1600"/>
            </a:lvl7pPr>
            <a:lvl8pPr marL="5689671" indent="0">
              <a:buNone/>
              <a:defRPr sz="1600"/>
            </a:lvl8pPr>
            <a:lvl9pPr marL="6502481" indent="0">
              <a:buNone/>
              <a:defRPr sz="16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73028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0" y="1200150"/>
            <a:ext cx="4623490" cy="1028700"/>
          </a:xfrm>
        </p:spPr>
        <p:txBody>
          <a:bodyPr anchor="b">
            <a:normAutofit/>
          </a:bodyPr>
          <a:lstStyle>
            <a:lvl1pPr algn="l">
              <a:defRPr sz="4978" b="0"/>
            </a:lvl1pPr>
          </a:lstStyle>
          <a:p>
            <a:r>
              <a:rPr lang="en-US" dirty="0"/>
              <a:t>Click to edit Master title style</a:t>
            </a:r>
          </a:p>
        </p:txBody>
      </p:sp>
      <p:sp>
        <p:nvSpPr>
          <p:cNvPr id="14" name="Picture Placeholder 2"/>
          <p:cNvSpPr>
            <a:spLocks noGrp="1" noChangeAspect="1"/>
          </p:cNvSpPr>
          <p:nvPr>
            <p:ph type="pic" idx="1"/>
          </p:nvPr>
        </p:nvSpPr>
        <p:spPr>
          <a:xfrm>
            <a:off x="5652190" y="685800"/>
            <a:ext cx="2460731" cy="3429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2844"/>
            </a:lvl1pPr>
            <a:lvl2pPr marL="812810" indent="0">
              <a:buNone/>
              <a:defRPr sz="2844"/>
            </a:lvl2pPr>
            <a:lvl3pPr marL="1625620" indent="0">
              <a:buNone/>
              <a:defRPr sz="2844"/>
            </a:lvl3pPr>
            <a:lvl4pPr marL="2438430" indent="0">
              <a:buNone/>
              <a:defRPr sz="2844"/>
            </a:lvl4pPr>
            <a:lvl5pPr marL="3251241" indent="0">
              <a:buNone/>
              <a:defRPr sz="2844"/>
            </a:lvl5pPr>
            <a:lvl6pPr marL="4064051" indent="0">
              <a:buNone/>
              <a:defRPr sz="2844"/>
            </a:lvl6pPr>
            <a:lvl7pPr marL="4876861" indent="0">
              <a:buNone/>
              <a:defRPr sz="2844"/>
            </a:lvl7pPr>
            <a:lvl8pPr marL="5689671" indent="0">
              <a:buNone/>
              <a:defRPr sz="2844"/>
            </a:lvl8pPr>
            <a:lvl9pPr marL="6502481" indent="0">
              <a:buNone/>
              <a:defRPr sz="2844"/>
            </a:lvl9pPr>
          </a:lstStyle>
          <a:p>
            <a:endParaRPr lang="en-US" dirty="0"/>
          </a:p>
        </p:txBody>
      </p:sp>
      <p:sp>
        <p:nvSpPr>
          <p:cNvPr id="4" name="Text Placeholder 3"/>
          <p:cNvSpPr>
            <a:spLocks noGrp="1"/>
          </p:cNvSpPr>
          <p:nvPr>
            <p:ph type="body" sz="half" idx="2"/>
          </p:nvPr>
        </p:nvSpPr>
        <p:spPr>
          <a:xfrm>
            <a:off x="514350" y="2228850"/>
            <a:ext cx="4623490" cy="1371600"/>
          </a:xfrm>
        </p:spPr>
        <p:txBody>
          <a:bodyPr anchor="t">
            <a:normAutofit/>
          </a:bodyPr>
          <a:lstStyle>
            <a:lvl1pPr marL="0" indent="0">
              <a:buNone/>
              <a:defRPr sz="3200"/>
            </a:lvl1pPr>
            <a:lvl2pPr marL="812810" indent="0">
              <a:buNone/>
              <a:defRPr sz="2133"/>
            </a:lvl2pPr>
            <a:lvl3pPr marL="1625620" indent="0">
              <a:buNone/>
              <a:defRPr sz="1778"/>
            </a:lvl3pPr>
            <a:lvl4pPr marL="2438430" indent="0">
              <a:buNone/>
              <a:defRPr sz="1600"/>
            </a:lvl4pPr>
            <a:lvl5pPr marL="3251241" indent="0">
              <a:buNone/>
              <a:defRPr sz="1600"/>
            </a:lvl5pPr>
            <a:lvl6pPr marL="4064051" indent="0">
              <a:buNone/>
              <a:defRPr sz="1600"/>
            </a:lvl6pPr>
            <a:lvl7pPr marL="4876861" indent="0">
              <a:buNone/>
              <a:defRPr sz="1600"/>
            </a:lvl7pPr>
            <a:lvl8pPr marL="5689671" indent="0">
              <a:buNone/>
              <a:defRPr sz="1600"/>
            </a:lvl8pPr>
            <a:lvl9pPr marL="6502481" indent="0">
              <a:buNone/>
              <a:defRPr sz="16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593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3549649"/>
            <a:ext cx="7598570" cy="425054"/>
          </a:xfrm>
        </p:spPr>
        <p:txBody>
          <a:bodyPr anchor="b">
            <a:normAutofit/>
          </a:bodyPr>
          <a:lstStyle>
            <a:lvl1pPr algn="l">
              <a:defRPr sz="4267" b="0"/>
            </a:lvl1pPr>
          </a:lstStyle>
          <a:p>
            <a:r>
              <a:rPr lang="en-US" dirty="0"/>
              <a:t>Click to edit Master title style</a:t>
            </a:r>
          </a:p>
        </p:txBody>
      </p:sp>
      <p:sp>
        <p:nvSpPr>
          <p:cNvPr id="3" name="Picture Placeholder 2"/>
          <p:cNvSpPr>
            <a:spLocks noGrp="1" noChangeAspect="1"/>
          </p:cNvSpPr>
          <p:nvPr>
            <p:ph type="pic" idx="1"/>
          </p:nvPr>
        </p:nvSpPr>
        <p:spPr>
          <a:xfrm>
            <a:off x="1028701" y="699084"/>
            <a:ext cx="6569870" cy="237373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2844"/>
            </a:lvl1pPr>
            <a:lvl2pPr marL="812810" indent="0">
              <a:buNone/>
              <a:defRPr sz="2844"/>
            </a:lvl2pPr>
            <a:lvl3pPr marL="1625620" indent="0">
              <a:buNone/>
              <a:defRPr sz="2844"/>
            </a:lvl3pPr>
            <a:lvl4pPr marL="2438430" indent="0">
              <a:buNone/>
              <a:defRPr sz="2844"/>
            </a:lvl4pPr>
            <a:lvl5pPr marL="3251241" indent="0">
              <a:buNone/>
              <a:defRPr sz="2844"/>
            </a:lvl5pPr>
            <a:lvl6pPr marL="4064051" indent="0">
              <a:buNone/>
              <a:defRPr sz="2844"/>
            </a:lvl6pPr>
            <a:lvl7pPr marL="4876861" indent="0">
              <a:buNone/>
              <a:defRPr sz="2844"/>
            </a:lvl7pPr>
            <a:lvl8pPr marL="5689671" indent="0">
              <a:buNone/>
              <a:defRPr sz="2844"/>
            </a:lvl8pPr>
            <a:lvl9pPr marL="6502481" indent="0">
              <a:buNone/>
              <a:defRPr sz="2844"/>
            </a:lvl9pPr>
          </a:lstStyle>
          <a:p>
            <a:endParaRPr lang="en-US" dirty="0"/>
          </a:p>
        </p:txBody>
      </p:sp>
      <p:sp>
        <p:nvSpPr>
          <p:cNvPr id="4" name="Text Placeholder 3"/>
          <p:cNvSpPr>
            <a:spLocks noGrp="1"/>
          </p:cNvSpPr>
          <p:nvPr>
            <p:ph type="body" sz="half" idx="2"/>
          </p:nvPr>
        </p:nvSpPr>
        <p:spPr>
          <a:xfrm>
            <a:off x="514351" y="3974702"/>
            <a:ext cx="7598570" cy="370284"/>
          </a:xfrm>
        </p:spPr>
        <p:txBody>
          <a:bodyPr anchor="t">
            <a:normAutofit/>
          </a:bodyPr>
          <a:lstStyle>
            <a:lvl1pPr marL="0" indent="0">
              <a:buNone/>
              <a:defRPr sz="2489"/>
            </a:lvl1pPr>
            <a:lvl2pPr marL="812810" indent="0">
              <a:buNone/>
              <a:defRPr sz="2133"/>
            </a:lvl2pPr>
            <a:lvl3pPr marL="1625620" indent="0">
              <a:buNone/>
              <a:defRPr sz="1778"/>
            </a:lvl3pPr>
            <a:lvl4pPr marL="2438430" indent="0">
              <a:buNone/>
              <a:defRPr sz="1600"/>
            </a:lvl4pPr>
            <a:lvl5pPr marL="3251241" indent="0">
              <a:buNone/>
              <a:defRPr sz="1600"/>
            </a:lvl5pPr>
            <a:lvl6pPr marL="4064051" indent="0">
              <a:buNone/>
              <a:defRPr sz="1600"/>
            </a:lvl6pPr>
            <a:lvl7pPr marL="4876861" indent="0">
              <a:buNone/>
              <a:defRPr sz="1600"/>
            </a:lvl7pPr>
            <a:lvl8pPr marL="5689671" indent="0">
              <a:buNone/>
              <a:defRPr sz="1600"/>
            </a:lvl8pPr>
            <a:lvl9pPr marL="6502481" indent="0">
              <a:buNone/>
              <a:defRPr sz="16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81138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457201"/>
            <a:ext cx="7598570" cy="2343149"/>
          </a:xfrm>
        </p:spPr>
        <p:txBody>
          <a:bodyPr anchor="ctr">
            <a:normAutofit/>
          </a:bodyPr>
          <a:lstStyle>
            <a:lvl1pPr algn="l">
              <a:defRPr sz="5689" b="0" cap="none"/>
            </a:lvl1pPr>
          </a:lstStyle>
          <a:p>
            <a:r>
              <a:rPr lang="en-US" dirty="0"/>
              <a:t>Click to edit Master title style</a:t>
            </a:r>
          </a:p>
        </p:txBody>
      </p:sp>
      <p:sp>
        <p:nvSpPr>
          <p:cNvPr id="3" name="Text Placeholder 2"/>
          <p:cNvSpPr>
            <a:spLocks noGrp="1"/>
          </p:cNvSpPr>
          <p:nvPr>
            <p:ph type="body" idx="1"/>
          </p:nvPr>
        </p:nvSpPr>
        <p:spPr>
          <a:xfrm>
            <a:off x="514350" y="3257550"/>
            <a:ext cx="7598571" cy="1085850"/>
          </a:xfrm>
        </p:spPr>
        <p:txBody>
          <a:bodyPr anchor="ctr">
            <a:normAutofit/>
          </a:bodyPr>
          <a:lstStyle>
            <a:lvl1pPr marL="0" indent="0" algn="l">
              <a:buNone/>
              <a:defRPr sz="3556">
                <a:solidFill>
                  <a:schemeClr val="tx1"/>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30711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13" name="TextBox 12"/>
          <p:cNvSpPr txBox="1"/>
          <p:nvPr/>
        </p:nvSpPr>
        <p:spPr>
          <a:xfrm>
            <a:off x="7678400" y="2057400"/>
            <a:ext cx="457200" cy="438582"/>
          </a:xfrm>
          <a:prstGeom prst="rect">
            <a:avLst/>
          </a:prstGeom>
        </p:spPr>
        <p:txBody>
          <a:bodyPr vert="horz" lIns="162560" tIns="81280" rIns="162560" bIns="812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4222" dirty="0">
                <a:solidFill>
                  <a:schemeClr val="tx1"/>
                </a:solidFill>
                <a:effectLst/>
              </a:rPr>
              <a:t>”</a:t>
            </a:r>
          </a:p>
        </p:txBody>
      </p:sp>
      <p:sp>
        <p:nvSpPr>
          <p:cNvPr id="14" name="TextBox 13"/>
          <p:cNvSpPr txBox="1"/>
          <p:nvPr/>
        </p:nvSpPr>
        <p:spPr>
          <a:xfrm>
            <a:off x="366206" y="617503"/>
            <a:ext cx="457200" cy="438582"/>
          </a:xfrm>
          <a:prstGeom prst="rect">
            <a:avLst/>
          </a:prstGeom>
        </p:spPr>
        <p:txBody>
          <a:bodyPr vert="horz" lIns="162560" tIns="81280" rIns="162560" bIns="812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4222" dirty="0">
                <a:solidFill>
                  <a:schemeClr val="tx1"/>
                </a:solidFill>
                <a:effectLst/>
              </a:rPr>
              <a:t>“</a:t>
            </a:r>
          </a:p>
        </p:txBody>
      </p:sp>
      <p:sp>
        <p:nvSpPr>
          <p:cNvPr id="16" name="Title 1"/>
          <p:cNvSpPr>
            <a:spLocks noGrp="1"/>
          </p:cNvSpPr>
          <p:nvPr>
            <p:ph type="title"/>
          </p:nvPr>
        </p:nvSpPr>
        <p:spPr>
          <a:xfrm>
            <a:off x="744201" y="457201"/>
            <a:ext cx="7162799" cy="2057399"/>
          </a:xfrm>
        </p:spPr>
        <p:txBody>
          <a:bodyPr anchor="ctr">
            <a:normAutofit/>
          </a:bodyPr>
          <a:lstStyle>
            <a:lvl1pPr algn="l">
              <a:defRPr sz="5689"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823406" y="2514600"/>
            <a:ext cx="7004388" cy="285750"/>
          </a:xfrm>
        </p:spPr>
        <p:txBody>
          <a:bodyPr anchor="ctr"/>
          <a:lstStyle>
            <a:lvl1pPr marL="0" indent="0">
              <a:buFontTx/>
              <a:buNone/>
              <a:defRPr/>
            </a:lvl1pPr>
            <a:lvl2pPr marL="812810" indent="0">
              <a:buFontTx/>
              <a:buNone/>
              <a:defRPr/>
            </a:lvl2pPr>
            <a:lvl3pPr marL="1625620" indent="0">
              <a:buFontTx/>
              <a:buNone/>
              <a:defRPr/>
            </a:lvl3pPr>
            <a:lvl4pPr marL="2438430" indent="0">
              <a:buFontTx/>
              <a:buNone/>
              <a:defRPr/>
            </a:lvl4pPr>
            <a:lvl5pPr marL="3251241"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515599" y="3257550"/>
            <a:ext cx="7614275" cy="1085850"/>
          </a:xfrm>
        </p:spPr>
        <p:txBody>
          <a:bodyPr anchor="ctr">
            <a:normAutofit/>
          </a:bodyPr>
          <a:lstStyle>
            <a:lvl1pPr marL="0" indent="0" algn="l">
              <a:buNone/>
              <a:defRPr sz="3556">
                <a:solidFill>
                  <a:schemeClr val="tx1"/>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81107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2" y="2481436"/>
            <a:ext cx="7598569" cy="1101600"/>
          </a:xfrm>
        </p:spPr>
        <p:txBody>
          <a:bodyPr anchor="b">
            <a:normAutofit/>
          </a:bodyPr>
          <a:lstStyle>
            <a:lvl1pPr algn="l">
              <a:defRPr sz="5689" b="0" cap="none"/>
            </a:lvl1pPr>
          </a:lstStyle>
          <a:p>
            <a:r>
              <a:rPr lang="en-US" dirty="0"/>
              <a:t>Click to edit Master title style</a:t>
            </a:r>
          </a:p>
        </p:txBody>
      </p:sp>
      <p:sp>
        <p:nvSpPr>
          <p:cNvPr id="3" name="Text Placeholder 2"/>
          <p:cNvSpPr>
            <a:spLocks noGrp="1"/>
          </p:cNvSpPr>
          <p:nvPr>
            <p:ph type="body" idx="1"/>
          </p:nvPr>
        </p:nvSpPr>
        <p:spPr>
          <a:xfrm>
            <a:off x="514351" y="3583036"/>
            <a:ext cx="7598570" cy="645300"/>
          </a:xfrm>
        </p:spPr>
        <p:txBody>
          <a:bodyPr anchor="t">
            <a:normAutofit/>
          </a:bodyPr>
          <a:lstStyle>
            <a:lvl1pPr marL="0" indent="0" algn="l">
              <a:buNone/>
              <a:defRPr sz="3556">
                <a:solidFill>
                  <a:schemeClr val="tx1"/>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17820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13" name="TextBox 12"/>
          <p:cNvSpPr txBox="1"/>
          <p:nvPr/>
        </p:nvSpPr>
        <p:spPr>
          <a:xfrm>
            <a:off x="7678400" y="2057400"/>
            <a:ext cx="457200" cy="438582"/>
          </a:xfrm>
          <a:prstGeom prst="rect">
            <a:avLst/>
          </a:prstGeom>
        </p:spPr>
        <p:txBody>
          <a:bodyPr vert="horz" lIns="162560" tIns="81280" rIns="162560" bIns="812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4222" dirty="0">
                <a:solidFill>
                  <a:schemeClr val="tx1"/>
                </a:solidFill>
                <a:effectLst/>
              </a:rPr>
              <a:t>”</a:t>
            </a:r>
          </a:p>
        </p:txBody>
      </p:sp>
      <p:sp>
        <p:nvSpPr>
          <p:cNvPr id="14" name="TextBox 13"/>
          <p:cNvSpPr txBox="1"/>
          <p:nvPr/>
        </p:nvSpPr>
        <p:spPr>
          <a:xfrm>
            <a:off x="366206" y="617503"/>
            <a:ext cx="457200" cy="438582"/>
          </a:xfrm>
          <a:prstGeom prst="rect">
            <a:avLst/>
          </a:prstGeom>
        </p:spPr>
        <p:txBody>
          <a:bodyPr vert="horz" lIns="162560" tIns="81280" rIns="162560" bIns="812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4222" dirty="0">
                <a:solidFill>
                  <a:schemeClr val="tx1"/>
                </a:solidFill>
                <a:effectLst/>
              </a:rPr>
              <a:t>“</a:t>
            </a:r>
          </a:p>
        </p:txBody>
      </p:sp>
      <p:sp>
        <p:nvSpPr>
          <p:cNvPr id="16" name="Title 1"/>
          <p:cNvSpPr>
            <a:spLocks noGrp="1"/>
          </p:cNvSpPr>
          <p:nvPr>
            <p:ph type="title"/>
          </p:nvPr>
        </p:nvSpPr>
        <p:spPr>
          <a:xfrm>
            <a:off x="744201" y="457201"/>
            <a:ext cx="7162799" cy="2057399"/>
          </a:xfrm>
        </p:spPr>
        <p:txBody>
          <a:bodyPr anchor="ctr">
            <a:normAutofit/>
          </a:bodyPr>
          <a:lstStyle>
            <a:lvl1pPr algn="l">
              <a:defRPr sz="5689"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514350" y="2914650"/>
            <a:ext cx="7601577" cy="666750"/>
          </a:xfrm>
        </p:spPr>
        <p:txBody>
          <a:bodyPr vert="horz" lIns="91440" tIns="45720" rIns="91440" bIns="45720" rtlCol="0" anchor="b">
            <a:normAutofit/>
          </a:bodyPr>
          <a:lstStyle>
            <a:lvl1pPr>
              <a:buNone/>
              <a:defRPr lang="en-US" sz="4267"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514349" y="3581400"/>
            <a:ext cx="7601577" cy="762000"/>
          </a:xfrm>
        </p:spPr>
        <p:txBody>
          <a:bodyPr anchor="t">
            <a:normAutofit/>
          </a:bodyPr>
          <a:lstStyle>
            <a:lvl1pPr marL="0" indent="0" algn="l">
              <a:buNone/>
              <a:defRPr sz="3200">
                <a:solidFill>
                  <a:schemeClr val="tx1"/>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1501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457201"/>
            <a:ext cx="7598570" cy="2057399"/>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514351" y="2628900"/>
            <a:ext cx="7598571" cy="628650"/>
          </a:xfrm>
        </p:spPr>
        <p:txBody>
          <a:bodyPr vert="horz" lIns="91440" tIns="45720" rIns="91440" bIns="45720" rtlCol="0" anchor="b">
            <a:normAutofit/>
          </a:bodyPr>
          <a:lstStyle>
            <a:lvl1pPr>
              <a:buNone/>
              <a:defRPr lang="en-US" sz="4978"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514350" y="3257550"/>
            <a:ext cx="7598571" cy="1085850"/>
          </a:xfrm>
        </p:spPr>
        <p:txBody>
          <a:bodyPr anchor="t">
            <a:normAutofit/>
          </a:bodyPr>
          <a:lstStyle>
            <a:lvl1pPr marL="0" indent="0" algn="l">
              <a:buNone/>
              <a:defRPr sz="3200">
                <a:solidFill>
                  <a:schemeClr val="tx1"/>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75823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8" name="Title 1"/>
          <p:cNvSpPr>
            <a:spLocks noGrp="1"/>
          </p:cNvSpPr>
          <p:nvPr>
            <p:ph type="title"/>
          </p:nvPr>
        </p:nvSpPr>
        <p:spPr>
          <a:xfrm>
            <a:off x="514351" y="457201"/>
            <a:ext cx="7598569" cy="109220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56867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Vertical Title 1"/>
          <p:cNvSpPr>
            <a:spLocks noGrp="1"/>
          </p:cNvSpPr>
          <p:nvPr>
            <p:ph type="title" orient="vert"/>
          </p:nvPr>
        </p:nvSpPr>
        <p:spPr>
          <a:xfrm>
            <a:off x="6494006" y="457200"/>
            <a:ext cx="1618914" cy="388620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514350" y="457200"/>
            <a:ext cx="5874087" cy="38862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81841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extLst>
      <p:ext uri="{BB962C8B-B14F-4D97-AF65-F5344CB8AC3E}">
        <p14:creationId xmlns:p14="http://schemas.microsoft.com/office/powerpoint/2010/main" val="2300362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1" y="457201"/>
            <a:ext cx="7598569" cy="1092200"/>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14351" y="1606551"/>
            <a:ext cx="7598569" cy="273685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442245" y="4402932"/>
            <a:ext cx="1200150" cy="283369"/>
          </a:xfrm>
          <a:prstGeom prst="rect">
            <a:avLst/>
          </a:prstGeom>
        </p:spPr>
        <p:txBody>
          <a:bodyPr vert="horz" lIns="91440" tIns="45720" rIns="91440" bIns="45720" rtlCol="0" anchor="ctr"/>
          <a:lstStyle>
            <a:lvl1pPr algn="r">
              <a:defRPr sz="1778" b="0" i="0">
                <a:solidFill>
                  <a:schemeClr val="tx1"/>
                </a:solidFill>
                <a:effectLst/>
                <a:latin typeface="+mn-lt"/>
              </a:defRPr>
            </a:lvl1pPr>
          </a:lstStyle>
          <a:p>
            <a:fld id="{B61BEF0D-F0BB-DE4B-95CE-6DB70DBA9567}" type="datetimeFigureOut">
              <a:rPr lang="en-US" dirty="0"/>
              <a:pPr/>
              <a:t>4/18/2025</a:t>
            </a:fld>
            <a:endParaRPr lang="en-US" dirty="0"/>
          </a:p>
        </p:txBody>
      </p:sp>
      <p:sp>
        <p:nvSpPr>
          <p:cNvPr id="5" name="Footer Placeholder 4"/>
          <p:cNvSpPr>
            <a:spLocks noGrp="1"/>
          </p:cNvSpPr>
          <p:nvPr>
            <p:ph type="ftr" sz="quarter" idx="3"/>
          </p:nvPr>
        </p:nvSpPr>
        <p:spPr>
          <a:xfrm>
            <a:off x="514351" y="4402932"/>
            <a:ext cx="5870744" cy="283369"/>
          </a:xfrm>
          <a:prstGeom prst="rect">
            <a:avLst/>
          </a:prstGeom>
        </p:spPr>
        <p:txBody>
          <a:bodyPr vert="horz" lIns="91440" tIns="45720" rIns="91440" bIns="45720" rtlCol="0" anchor="ctr"/>
          <a:lstStyle>
            <a:lvl1pPr algn="l">
              <a:defRPr sz="1778"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699546" y="4402932"/>
            <a:ext cx="413375" cy="283369"/>
          </a:xfrm>
          <a:prstGeom prst="rect">
            <a:avLst/>
          </a:prstGeom>
        </p:spPr>
        <p:txBody>
          <a:bodyPr vert="horz" lIns="91440" tIns="45720" rIns="91440" bIns="45720" rtlCol="0" anchor="ctr"/>
          <a:lstStyle>
            <a:lvl1pPr algn="r">
              <a:defRPr sz="1778"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54514562"/>
      </p:ext>
    </p:extLst>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jpe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Data" Target="../diagrams/data1.xml"/><Relationship Id="rId5" Type="http://schemas.openxmlformats.org/officeDocument/2006/relationships/image" Target="../media/image10.jpe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1.jpe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Data" Target="../diagrams/data2.xml"/><Relationship Id="rId5" Type="http://schemas.openxmlformats.org/officeDocument/2006/relationships/image" Target="../media/image13.jpeg"/><Relationship Id="rId10" Type="http://schemas.microsoft.com/office/2007/relationships/diagramDrawing" Target="../diagrams/drawing2.xml"/><Relationship Id="rId4" Type="http://schemas.openxmlformats.org/officeDocument/2006/relationships/image" Target="../media/image12.jpeg"/><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jpe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Data" Target="../diagrams/data3.xml"/><Relationship Id="rId5" Type="http://schemas.openxmlformats.org/officeDocument/2006/relationships/image" Target="../media/image14.jpeg"/><Relationship Id="rId10" Type="http://schemas.microsoft.com/office/2007/relationships/diagramDrawing" Target="../diagrams/drawing3.xml"/><Relationship Id="rId4" Type="http://schemas.openxmlformats.org/officeDocument/2006/relationships/image" Target="../media/image3.png"/><Relationship Id="rId9"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1.png"/><Relationship Id="rId3" Type="http://schemas.openxmlformats.org/officeDocument/2006/relationships/image" Target="../media/image15.jpeg"/><Relationship Id="rId7" Type="http://schemas.openxmlformats.org/officeDocument/2006/relationships/image" Target="../media/image18.png"/><Relationship Id="rId12" Type="http://schemas.microsoft.com/office/2007/relationships/hdphoto" Target="../media/hdphoto5.wdp"/><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microsoft.com/office/2007/relationships/hdphoto" Target="../media/hdphoto2.wdp"/><Relationship Id="rId11" Type="http://schemas.openxmlformats.org/officeDocument/2006/relationships/image" Target="../media/image20.png"/><Relationship Id="rId5" Type="http://schemas.openxmlformats.org/officeDocument/2006/relationships/image" Target="../media/image17.png"/><Relationship Id="rId10" Type="http://schemas.microsoft.com/office/2007/relationships/hdphoto" Target="../media/hdphoto4.wdp"/><Relationship Id="rId4" Type="http://schemas.openxmlformats.org/officeDocument/2006/relationships/image" Target="../media/image16.jpeg"/><Relationship Id="rId9" Type="http://schemas.openxmlformats.org/officeDocument/2006/relationships/image" Target="../media/image19.png"/><Relationship Id="rId14"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image" Target="../media/image31.jpeg"/><Relationship Id="rId3" Type="http://schemas.openxmlformats.org/officeDocument/2006/relationships/image" Target="../media/image1.jpeg"/><Relationship Id="rId7" Type="http://schemas.openxmlformats.org/officeDocument/2006/relationships/diagramQuickStyle" Target="../diagrams/quickStyle4.xml"/><Relationship Id="rId12"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Layout" Target="../diagrams/layout4.xml"/><Relationship Id="rId11" Type="http://schemas.openxmlformats.org/officeDocument/2006/relationships/image" Target="../media/image29.gif"/><Relationship Id="rId5" Type="http://schemas.openxmlformats.org/officeDocument/2006/relationships/diagramData" Target="../diagrams/data4.xml"/><Relationship Id="rId10" Type="http://schemas.openxmlformats.org/officeDocument/2006/relationships/image" Target="../media/image28.jpeg"/><Relationship Id="rId4" Type="http://schemas.openxmlformats.org/officeDocument/2006/relationships/image" Target="../media/image3.png"/><Relationship Id="rId9" Type="http://schemas.microsoft.com/office/2007/relationships/diagramDrawing" Target="../diagrams/drawing4.xml"/></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36.jpeg"/><Relationship Id="rId2" Type="http://schemas.openxmlformats.org/officeDocument/2006/relationships/notesSlide" Target="../notesSlides/notesSlide10.xml"/><Relationship Id="rId16" Type="http://schemas.openxmlformats.org/officeDocument/2006/relationships/image" Target="../media/image40.jpeg"/><Relationship Id="rId1" Type="http://schemas.openxmlformats.org/officeDocument/2006/relationships/slideLayout" Target="../slideLayouts/slideLayout18.xml"/><Relationship Id="rId6" Type="http://schemas.openxmlformats.org/officeDocument/2006/relationships/diagramColors" Target="../diagrams/colors5.xml"/><Relationship Id="rId11" Type="http://schemas.openxmlformats.org/officeDocument/2006/relationships/image" Target="../media/image35.jpeg"/><Relationship Id="rId5" Type="http://schemas.openxmlformats.org/officeDocument/2006/relationships/diagramQuickStyle" Target="../diagrams/quickStyle5.xml"/><Relationship Id="rId15" Type="http://schemas.openxmlformats.org/officeDocument/2006/relationships/image" Target="../media/image39.jpeg"/><Relationship Id="rId10" Type="http://schemas.openxmlformats.org/officeDocument/2006/relationships/image" Target="../media/image34.jpeg"/><Relationship Id="rId4" Type="http://schemas.openxmlformats.org/officeDocument/2006/relationships/diagramLayout" Target="../diagrams/layout5.xml"/><Relationship Id="rId9" Type="http://schemas.openxmlformats.org/officeDocument/2006/relationships/image" Target="../media/image33.jpeg"/><Relationship Id="rId14"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1" name="Google Shape;61;p14"/>
          <p:cNvSpPr txBox="1">
            <a:spLocks noGrp="1"/>
          </p:cNvSpPr>
          <p:nvPr>
            <p:ph type="subTitle" idx="1"/>
          </p:nvPr>
        </p:nvSpPr>
        <p:spPr>
          <a:xfrm>
            <a:off x="311700" y="2262624"/>
            <a:ext cx="8520600" cy="1098000"/>
          </a:xfrm>
          <a:prstGeom prst="rect">
            <a:avLst/>
          </a:prstGeom>
        </p:spPr>
        <p:txBody>
          <a:bodyPr spcFirstLastPara="1" vert="horz" wrap="square" lIns="91425" tIns="91425" rIns="91425" bIns="91425" rtlCol="0" anchor="t" anchorCtr="0">
            <a:noAutofit/>
          </a:bodyPr>
          <a:lstStyle/>
          <a:p>
            <a:pPr algn="ctr"/>
            <a:r>
              <a:rPr lang="ru" sz="2400" b="1" dirty="0">
                <a:solidFill>
                  <a:schemeClr val="accent3">
                    <a:lumMod val="60000"/>
                    <a:lumOff val="40000"/>
                  </a:schemeClr>
                </a:solidFill>
                <a:latin typeface="Garamond"/>
              </a:rPr>
              <a:t>Южный федеральный университет (</a:t>
            </a:r>
            <a:r>
              <a:rPr lang="ru" sz="2400" dirty="0">
                <a:solidFill>
                  <a:schemeClr val="accent3">
                    <a:lumMod val="60000"/>
                    <a:lumOff val="40000"/>
                  </a:schemeClr>
                </a:solidFill>
                <a:latin typeface="Garamond"/>
              </a:rPr>
              <a:t>ЮФУ) </a:t>
            </a:r>
            <a:endParaRPr lang="ru" sz="2400" dirty="0">
              <a:solidFill>
                <a:schemeClr val="accent3">
                  <a:lumMod val="60000"/>
                  <a:lumOff val="40000"/>
                </a:schemeClr>
              </a:solidFill>
              <a:latin typeface="Garamond"/>
              <a:ea typeface="Calibri"/>
              <a:cs typeface="Calibri"/>
            </a:endParaRPr>
          </a:p>
          <a:p>
            <a:pPr marL="0" indent="0" algn="ctr"/>
            <a:r>
              <a:rPr lang="ru" sz="2400" b="1" dirty="0">
                <a:solidFill>
                  <a:schemeClr val="accent3">
                    <a:lumMod val="60000"/>
                    <a:lumOff val="40000"/>
                  </a:schemeClr>
                </a:solidFill>
                <a:latin typeface="Garamond"/>
              </a:rPr>
              <a:t>Издательство ЭКСМО</a:t>
            </a:r>
            <a:endParaRPr lang="ru" sz="2400" b="1" dirty="0">
              <a:solidFill>
                <a:schemeClr val="accent3">
                  <a:lumMod val="60000"/>
                  <a:lumOff val="40000"/>
                </a:schemeClr>
              </a:solidFill>
              <a:latin typeface="Garamond"/>
              <a:ea typeface="Calibri"/>
              <a:cs typeface="Calibri"/>
            </a:endParaRPr>
          </a:p>
        </p:txBody>
      </p:sp>
      <p:sp>
        <p:nvSpPr>
          <p:cNvPr id="63" name="Google Shape;63;p14"/>
          <p:cNvSpPr txBox="1">
            <a:spLocks noGrp="1"/>
          </p:cNvSpPr>
          <p:nvPr>
            <p:ph type="subTitle" idx="4294967295"/>
          </p:nvPr>
        </p:nvSpPr>
        <p:spPr>
          <a:xfrm>
            <a:off x="311727" y="4434320"/>
            <a:ext cx="8521700" cy="792163"/>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000" dirty="0">
                <a:solidFill>
                  <a:schemeClr val="accent3">
                    <a:lumMod val="60000"/>
                    <a:lumOff val="40000"/>
                  </a:schemeClr>
                </a:solidFill>
                <a:latin typeface="Garamond"/>
              </a:rPr>
              <a:t>Заказная </a:t>
            </a:r>
            <a:r>
              <a:rPr lang="ru" dirty="0">
                <a:solidFill>
                  <a:schemeClr val="accent3">
                    <a:lumMod val="60000"/>
                    <a:lumOff val="40000"/>
                  </a:schemeClr>
                </a:solidFill>
                <a:latin typeface="Garamond"/>
              </a:rPr>
              <a:t>разработка</a:t>
            </a:r>
            <a:endParaRPr lang="en-US" dirty="0">
              <a:solidFill>
                <a:schemeClr val="accent3">
                  <a:lumMod val="60000"/>
                  <a:lumOff val="40000"/>
                </a:schemeClr>
              </a:solidFill>
              <a:latin typeface="Garamond"/>
            </a:endParaRPr>
          </a:p>
        </p:txBody>
      </p:sp>
      <p:sp>
        <p:nvSpPr>
          <p:cNvPr id="4" name="TextBox 3">
            <a:extLst>
              <a:ext uri="{FF2B5EF4-FFF2-40B4-BE49-F238E27FC236}">
                <a16:creationId xmlns:a16="http://schemas.microsoft.com/office/drawing/2014/main" id="{C9C05B76-BFD0-ADBD-6E4B-72AF96817960}"/>
              </a:ext>
            </a:extLst>
          </p:cNvPr>
          <p:cNvSpPr txBox="1"/>
          <p:nvPr/>
        </p:nvSpPr>
        <p:spPr>
          <a:xfrm>
            <a:off x="1437253" y="837665"/>
            <a:ext cx="6263694" cy="646331"/>
          </a:xfrm>
          <a:prstGeom prst="rect">
            <a:avLst/>
          </a:prstGeom>
          <a:noFill/>
          <a:ln>
            <a:noFill/>
          </a:ln>
        </p:spPr>
        <p:txBody>
          <a:bodyPr wrap="square" lIns="91440" tIns="45720" rIns="91440" bIns="45720" rtlCol="0" anchor="t">
            <a:spAutoFit/>
          </a:bodyPr>
          <a:lstStyle/>
          <a:p>
            <a:pPr algn="ctr"/>
            <a:r>
              <a:rPr lang="ru-RU" sz="3600" b="1" dirty="0">
                <a:solidFill>
                  <a:srgbClr val="BDDCF6"/>
                </a:solidFill>
                <a:latin typeface="Garamond"/>
              </a:rPr>
              <a:t>Вовлечение детей к чтению</a:t>
            </a:r>
            <a:endParaRPr lang="en-US" sz="1600">
              <a:solidFill>
                <a:srgbClr val="BDDCF6"/>
              </a:solidFill>
            </a:endParaRPr>
          </a:p>
        </p:txBody>
      </p:sp>
      <p:pic>
        <p:nvPicPr>
          <p:cNvPr id="6" name="Picture 5">
            <a:extLst>
              <a:ext uri="{FF2B5EF4-FFF2-40B4-BE49-F238E27FC236}">
                <a16:creationId xmlns:a16="http://schemas.microsoft.com/office/drawing/2014/main" id="{4CB4FD8F-96E8-882D-CF6E-A113946C2DD5}"/>
              </a:ext>
            </a:extLst>
          </p:cNvPr>
          <p:cNvPicPr>
            <a:picLocks noChangeAspect="1"/>
          </p:cNvPicPr>
          <p:nvPr/>
        </p:nvPicPr>
        <p:blipFill>
          <a:blip r:embed="rId3"/>
          <a:stretch>
            <a:fillRect/>
          </a:stretch>
        </p:blipFill>
        <p:spPr>
          <a:xfrm>
            <a:off x="-3339" y="662915"/>
            <a:ext cx="1387187" cy="1286741"/>
          </a:xfrm>
          <a:prstGeom prst="rect">
            <a:avLst/>
          </a:prstGeom>
        </p:spPr>
      </p:pic>
      <p:pic>
        <p:nvPicPr>
          <p:cNvPr id="2" name="Picture 1" descr="Picture background">
            <a:extLst>
              <a:ext uri="{FF2B5EF4-FFF2-40B4-BE49-F238E27FC236}">
                <a16:creationId xmlns:a16="http://schemas.microsoft.com/office/drawing/2014/main" id="{D28A118C-A3FE-95F1-F86A-6A896C631683}"/>
              </a:ext>
            </a:extLst>
          </p:cNvPr>
          <p:cNvPicPr>
            <a:picLocks noChangeAspect="1"/>
          </p:cNvPicPr>
          <p:nvPr/>
        </p:nvPicPr>
        <p:blipFill>
          <a:blip r:embed="rId4">
            <a:alphaModFix amt="68000"/>
            <a:extLst>
              <a:ext uri="{BEBA8EAE-BF5A-486C-A8C5-ECC9F3942E4B}">
                <a14:imgProps xmlns:a14="http://schemas.microsoft.com/office/drawing/2010/main">
                  <a14:imgLayer r:embed="rId5">
                    <a14:imgEffect>
                      <a14:saturation sat="281000"/>
                    </a14:imgEffect>
                    <a14:imgEffect>
                      <a14:brightnessContrast bright="10000" contrast="38000"/>
                    </a14:imgEffect>
                  </a14:imgLayer>
                </a14:imgProps>
              </a:ext>
            </a:extLst>
          </a:blip>
          <a:srcRect l="92" t="147" r="36" b="237"/>
          <a:stretch/>
        </p:blipFill>
        <p:spPr>
          <a:xfrm>
            <a:off x="3576451" y="3888303"/>
            <a:ext cx="1991107" cy="6623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Shape 67"/>
        <p:cNvGrpSpPr/>
        <p:nvPr/>
      </p:nvGrpSpPr>
      <p:grpSpPr>
        <a:xfrm>
          <a:off x="0" y="0"/>
          <a:ext cx="0" cy="0"/>
          <a:chOff x="0" y="0"/>
          <a:chExt cx="0" cy="0"/>
        </a:xfrm>
      </p:grpSpPr>
      <p:pic>
        <p:nvPicPr>
          <p:cNvPr id="73" name="Picture 72">
            <a:extLst>
              <a:ext uri="{FF2B5EF4-FFF2-40B4-BE49-F238E27FC236}">
                <a16:creationId xmlns:a16="http://schemas.microsoft.com/office/drawing/2014/main" id="{036ED98E-DBEB-464A-A983-F508407EBF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pic>
        <p:nvPicPr>
          <p:cNvPr id="2" name="Picture 1" descr="Picture background">
            <a:extLst>
              <a:ext uri="{FF2B5EF4-FFF2-40B4-BE49-F238E27FC236}">
                <a16:creationId xmlns:a16="http://schemas.microsoft.com/office/drawing/2014/main" id="{64653773-A2E4-2C6A-AEFC-FD756FF46A41}"/>
              </a:ext>
            </a:extLst>
          </p:cNvPr>
          <p:cNvPicPr>
            <a:picLocks noChangeAspect="1"/>
          </p:cNvPicPr>
          <p:nvPr/>
        </p:nvPicPr>
        <p:blipFill>
          <a:blip r:embed="rId4"/>
          <a:srcRect r="9754"/>
          <a:stretch/>
        </p:blipFill>
        <p:spPr>
          <a:xfrm>
            <a:off x="20" y="-7412"/>
            <a:ext cx="3476986" cy="2571740"/>
          </a:xfrm>
          <a:prstGeom prst="rect">
            <a:avLst/>
          </a:prstGeom>
        </p:spPr>
      </p:pic>
      <p:pic>
        <p:nvPicPr>
          <p:cNvPr id="4" name="Picture 3" descr="Picture background">
            <a:extLst>
              <a:ext uri="{FF2B5EF4-FFF2-40B4-BE49-F238E27FC236}">
                <a16:creationId xmlns:a16="http://schemas.microsoft.com/office/drawing/2014/main" id="{E161CC8A-DA63-E0AC-D5CA-DD1EFF3099C0}"/>
              </a:ext>
            </a:extLst>
          </p:cNvPr>
          <p:cNvPicPr>
            <a:picLocks noChangeAspect="1"/>
          </p:cNvPicPr>
          <p:nvPr/>
        </p:nvPicPr>
        <p:blipFill>
          <a:blip r:embed="rId5"/>
          <a:srcRect r="9782" b="2"/>
          <a:stretch/>
        </p:blipFill>
        <p:spPr>
          <a:xfrm>
            <a:off x="20" y="2571750"/>
            <a:ext cx="3476986" cy="2572481"/>
          </a:xfrm>
          <a:prstGeom prst="rect">
            <a:avLst/>
          </a:prstGeom>
        </p:spPr>
      </p:pic>
      <p:cxnSp>
        <p:nvCxnSpPr>
          <p:cNvPr id="75" name="Straight Connector 74">
            <a:extLst>
              <a:ext uri="{FF2B5EF4-FFF2-40B4-BE49-F238E27FC236}">
                <a16:creationId xmlns:a16="http://schemas.microsoft.com/office/drawing/2014/main" id="{59FF7C1E-2E2F-430A-8DC7-69F25D65E3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2" y="2571750"/>
            <a:ext cx="3478198" cy="0"/>
          </a:xfrm>
          <a:prstGeom prst="line">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 name="TextBox 2">
            <a:extLst>
              <a:ext uri="{FF2B5EF4-FFF2-40B4-BE49-F238E27FC236}">
                <a16:creationId xmlns:a16="http://schemas.microsoft.com/office/drawing/2014/main" id="{B0338F6C-2A3F-5789-C212-863BE21994A5}"/>
              </a:ext>
            </a:extLst>
          </p:cNvPr>
          <p:cNvSpPr txBox="1"/>
          <p:nvPr/>
        </p:nvSpPr>
        <p:spPr>
          <a:xfrm>
            <a:off x="3571643" y="-93104"/>
            <a:ext cx="5186996" cy="638910"/>
          </a:xfrm>
          <a:prstGeom prst="rect">
            <a:avLst/>
          </a:prstGeom>
        </p:spPr>
        <p:txBody>
          <a:bodyPr vert="horz" lIns="91440" tIns="45720" rIns="91440" bIns="45720" rtlCol="0" anchor="ctr">
            <a:normAutofit/>
          </a:bodyPr>
          <a:lstStyle/>
          <a:p>
            <a:pPr defTabSz="457200">
              <a:lnSpc>
                <a:spcPct val="90000"/>
              </a:lnSpc>
              <a:spcAft>
                <a:spcPts val="1000"/>
              </a:spcAft>
              <a:buClr>
                <a:schemeClr val="tx1"/>
              </a:buClr>
              <a:buSzPct val="100000"/>
              <a:buFont typeface="Arial"/>
              <a:buChar char="•"/>
            </a:pPr>
            <a:endParaRPr lang="en-US" sz="900" b="0" i="0" kern="1200" dirty="0">
              <a:solidFill>
                <a:schemeClr val="tx1"/>
              </a:solidFill>
              <a:latin typeface="+mn-lt"/>
              <a:ea typeface="Calibri"/>
              <a:cs typeface="Calibri"/>
            </a:endParaRPr>
          </a:p>
          <a:p>
            <a:pPr defTabSz="457200">
              <a:lnSpc>
                <a:spcPct val="90000"/>
              </a:lnSpc>
              <a:spcAft>
                <a:spcPts val="1000"/>
              </a:spcAft>
              <a:buClr>
                <a:schemeClr val="tx1"/>
              </a:buClr>
              <a:buSzPct val="100000"/>
              <a:buFont typeface="Arial"/>
              <a:buChar char="•"/>
            </a:pPr>
            <a:endParaRPr lang="en-US" sz="900" kern="1200" dirty="0">
              <a:solidFill>
                <a:schemeClr val="tx1"/>
              </a:solidFill>
              <a:latin typeface="+mn-lt"/>
              <a:ea typeface="Calibri"/>
              <a:cs typeface="Calibri"/>
            </a:endParaRPr>
          </a:p>
        </p:txBody>
      </p:sp>
      <p:cxnSp>
        <p:nvCxnSpPr>
          <p:cNvPr id="77" name="Straight Connector 76">
            <a:extLst>
              <a:ext uri="{FF2B5EF4-FFF2-40B4-BE49-F238E27FC236}">
                <a16:creationId xmlns:a16="http://schemas.microsoft.com/office/drawing/2014/main" id="{2407CFA4-0067-4B1E-A570-B7BD4EF850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81572" y="0"/>
            <a:ext cx="510" cy="5143500"/>
          </a:xfrm>
          <a:prstGeom prst="line">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8" name="TextBox 7">
            <a:extLst>
              <a:ext uri="{FF2B5EF4-FFF2-40B4-BE49-F238E27FC236}">
                <a16:creationId xmlns:a16="http://schemas.microsoft.com/office/drawing/2014/main" id="{D3F7FAFF-DFC7-0F71-1FBD-B7AC39A9FEA6}"/>
              </a:ext>
            </a:extLst>
          </p:cNvPr>
          <p:cNvSpPr txBox="1"/>
          <p:nvPr/>
        </p:nvSpPr>
        <p:spPr>
          <a:xfrm>
            <a:off x="4392565" y="4640781"/>
            <a:ext cx="44202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solidFill>
                  <a:schemeClr val="accent6">
                    <a:lumMod val="20000"/>
                    <a:lumOff val="80000"/>
                  </a:schemeClr>
                </a:solidFill>
                <a:latin typeface="Calibri"/>
                <a:ea typeface="Calibri"/>
                <a:cs typeface="Calibri"/>
              </a:rPr>
              <a:t>Официальный</a:t>
            </a:r>
            <a:r>
              <a:rPr lang="en-US" dirty="0">
                <a:solidFill>
                  <a:schemeClr val="accent6">
                    <a:lumMod val="20000"/>
                    <a:lumOff val="80000"/>
                  </a:schemeClr>
                </a:solidFill>
                <a:latin typeface="Calibri"/>
                <a:ea typeface="Calibri"/>
                <a:cs typeface="Calibri"/>
              </a:rPr>
              <a:t> </a:t>
            </a:r>
            <a:r>
              <a:rPr lang="en-US" dirty="0" err="1">
                <a:solidFill>
                  <a:schemeClr val="accent6">
                    <a:lumMod val="20000"/>
                    <a:lumOff val="80000"/>
                  </a:schemeClr>
                </a:solidFill>
                <a:latin typeface="Calibri"/>
                <a:ea typeface="Calibri"/>
                <a:cs typeface="Calibri"/>
              </a:rPr>
              <a:t>сайт</a:t>
            </a:r>
            <a:r>
              <a:rPr lang="en-US" dirty="0">
                <a:solidFill>
                  <a:schemeClr val="accent6">
                    <a:lumMod val="20000"/>
                    <a:lumOff val="80000"/>
                  </a:schemeClr>
                </a:solidFill>
                <a:latin typeface="Calibri"/>
                <a:ea typeface="Calibri"/>
                <a:cs typeface="Calibri"/>
              </a:rPr>
              <a:t> </a:t>
            </a:r>
            <a:r>
              <a:rPr lang="en-US" dirty="0" err="1">
                <a:solidFill>
                  <a:schemeClr val="accent6">
                    <a:lumMod val="20000"/>
                    <a:lumOff val="80000"/>
                  </a:schemeClr>
                </a:solidFill>
                <a:latin typeface="Calibri"/>
                <a:ea typeface="Calibri"/>
                <a:cs typeface="Calibri"/>
              </a:rPr>
              <a:t>издательства</a:t>
            </a:r>
            <a:r>
              <a:rPr lang="en-US" dirty="0">
                <a:solidFill>
                  <a:schemeClr val="accent6">
                    <a:lumMod val="20000"/>
                    <a:lumOff val="80000"/>
                  </a:schemeClr>
                </a:solidFill>
                <a:latin typeface="Calibri"/>
                <a:ea typeface="Calibri"/>
                <a:cs typeface="Calibri"/>
              </a:rPr>
              <a:t>: https://eksmo.ru/</a:t>
            </a:r>
            <a:endParaRPr lang="en-US" dirty="0">
              <a:solidFill>
                <a:schemeClr val="accent6">
                  <a:lumMod val="20000"/>
                  <a:lumOff val="80000"/>
                </a:schemeClr>
              </a:solidFill>
            </a:endParaRPr>
          </a:p>
        </p:txBody>
      </p:sp>
      <p:sp>
        <p:nvSpPr>
          <p:cNvPr id="9" name="TextBox 8">
            <a:extLst>
              <a:ext uri="{FF2B5EF4-FFF2-40B4-BE49-F238E27FC236}">
                <a16:creationId xmlns:a16="http://schemas.microsoft.com/office/drawing/2014/main" id="{8404F538-0A47-E9D7-D0C5-B209B730D0FB}"/>
              </a:ext>
            </a:extLst>
          </p:cNvPr>
          <p:cNvSpPr txBox="1"/>
          <p:nvPr/>
        </p:nvSpPr>
        <p:spPr>
          <a:xfrm>
            <a:off x="3882835" y="1158542"/>
            <a:ext cx="4717310" cy="2869503"/>
          </a:xfrm>
          <a:prstGeom prst="rect">
            <a:avLst/>
          </a:prstGeom>
          <a:noFill/>
        </p:spPr>
        <p:txBody>
          <a:bodyPr wrap="square">
            <a:spAutoFit/>
          </a:bodyPr>
          <a:lstStyle/>
          <a:p>
            <a:pPr algn="ctr" defTabSz="457200">
              <a:lnSpc>
                <a:spcPct val="90000"/>
              </a:lnSpc>
              <a:spcAft>
                <a:spcPts val="1000"/>
              </a:spcAft>
              <a:buClr>
                <a:schemeClr val="tx1"/>
              </a:buClr>
              <a:buSzPct val="100000"/>
            </a:pPr>
            <a:r>
              <a:rPr lang="en-US" sz="1400" b="0" i="0" kern="1200" dirty="0">
                <a:solidFill>
                  <a:schemeClr val="tx1"/>
                </a:solidFill>
                <a:latin typeface="Georgia Pro"/>
                <a:ea typeface="+mn-ea"/>
              </a:rPr>
              <a:t>Заказчик - </a:t>
            </a:r>
            <a:r>
              <a:rPr lang="en-US" sz="1400" b="0" i="0" kern="1200" dirty="0" err="1">
                <a:solidFill>
                  <a:schemeClr val="tx1"/>
                </a:solidFill>
                <a:latin typeface="Georgia Pro"/>
                <a:ea typeface="+mn-ea"/>
              </a:rPr>
              <a:t>издательский</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холдинг</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Эксмо</a:t>
            </a:r>
            <a:r>
              <a:rPr lang="en-US" sz="1400" b="0" i="0" kern="1200" dirty="0">
                <a:solidFill>
                  <a:schemeClr val="tx1"/>
                </a:solidFill>
                <a:latin typeface="Georgia Pro"/>
                <a:ea typeface="+mn-ea"/>
              </a:rPr>
              <a:t>-АСТ» — </a:t>
            </a:r>
            <a:r>
              <a:rPr lang="en-US" sz="1400" b="0" i="0" kern="1200" dirty="0" err="1">
                <a:solidFill>
                  <a:schemeClr val="tx1"/>
                </a:solidFill>
                <a:latin typeface="Georgia Pro"/>
                <a:ea typeface="+mn-ea"/>
              </a:rPr>
              <a:t>лидер</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российского</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книжного</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рынка</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его</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доля</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составляет</a:t>
            </a:r>
            <a:r>
              <a:rPr lang="en-US" sz="1400" b="0" i="0" kern="1200" dirty="0">
                <a:solidFill>
                  <a:schemeClr val="tx1"/>
                </a:solidFill>
                <a:latin typeface="Georgia Pro"/>
                <a:ea typeface="+mn-ea"/>
              </a:rPr>
              <a:t> 30% </a:t>
            </a:r>
            <a:r>
              <a:rPr lang="en-US" sz="1400" b="0" i="0" kern="1200" dirty="0" err="1">
                <a:solidFill>
                  <a:schemeClr val="tx1"/>
                </a:solidFill>
                <a:latin typeface="Georgia Pro"/>
                <a:ea typeface="+mn-ea"/>
              </a:rPr>
              <a:t>от</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всего</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объема</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издательской</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отрасли</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страны</a:t>
            </a:r>
            <a:r>
              <a:rPr lang="en-US" sz="1400" b="0" i="0" kern="1200" dirty="0">
                <a:solidFill>
                  <a:schemeClr val="tx1"/>
                </a:solidFill>
                <a:latin typeface="Georgia Pro"/>
                <a:ea typeface="+mn-ea"/>
              </a:rPr>
              <a:t>.</a:t>
            </a:r>
            <a:endParaRPr lang="ru-RU" sz="1400" b="0" i="0" kern="1200" dirty="0">
              <a:solidFill>
                <a:schemeClr val="tx1"/>
              </a:solidFill>
              <a:latin typeface="Georgia Pro"/>
              <a:ea typeface="+mn-ea"/>
            </a:endParaRPr>
          </a:p>
          <a:p>
            <a:pPr algn="ctr" defTabSz="457200">
              <a:lnSpc>
                <a:spcPct val="90000"/>
              </a:lnSpc>
              <a:spcAft>
                <a:spcPts val="1000"/>
              </a:spcAft>
              <a:buClr>
                <a:schemeClr val="tx1"/>
              </a:buClr>
              <a:buSzPct val="100000"/>
            </a:pPr>
            <a:br>
              <a:rPr lang="en-US" sz="1400" b="0" i="0" kern="1200" dirty="0">
                <a:solidFill>
                  <a:schemeClr val="tx1"/>
                </a:solidFill>
                <a:latin typeface="Georgia Pro"/>
                <a:ea typeface="+mn-ea"/>
                <a:cs typeface="+mn-cs"/>
              </a:rPr>
            </a:br>
            <a:r>
              <a:rPr lang="en-US" sz="1400" b="0" i="0" kern="1200" dirty="0" err="1">
                <a:solidFill>
                  <a:schemeClr val="tx1"/>
                </a:solidFill>
                <a:latin typeface="Georgia Pro"/>
                <a:ea typeface="+mn-ea"/>
              </a:rPr>
              <a:t>Холдинг</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был</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создан</a:t>
            </a:r>
            <a:r>
              <a:rPr lang="en-US" sz="1400" b="0" i="0" kern="1200" dirty="0">
                <a:solidFill>
                  <a:schemeClr val="tx1"/>
                </a:solidFill>
                <a:latin typeface="Georgia Pro"/>
                <a:ea typeface="+mn-ea"/>
              </a:rPr>
              <a:t> в 2012 </a:t>
            </a:r>
            <a:r>
              <a:rPr lang="en-US" sz="1400" b="0" i="0" kern="1200" dirty="0" err="1">
                <a:solidFill>
                  <a:schemeClr val="tx1"/>
                </a:solidFill>
                <a:latin typeface="Georgia Pro"/>
                <a:ea typeface="+mn-ea"/>
              </a:rPr>
              <a:t>году</a:t>
            </a:r>
            <a:r>
              <a:rPr lang="en-US" sz="1400" b="0" i="0" kern="1200" dirty="0">
                <a:solidFill>
                  <a:schemeClr val="tx1"/>
                </a:solidFill>
                <a:latin typeface="Georgia Pro"/>
                <a:ea typeface="+mn-ea"/>
              </a:rPr>
              <a:t> и </a:t>
            </a:r>
            <a:r>
              <a:rPr lang="en-US" sz="1400" b="0" i="0" kern="1200" dirty="0" err="1">
                <a:solidFill>
                  <a:schemeClr val="tx1"/>
                </a:solidFill>
                <a:latin typeface="Georgia Pro"/>
                <a:ea typeface="+mn-ea"/>
              </a:rPr>
              <a:t>сегодня</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объединяет</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издательские</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группы</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Эксмо</a:t>
            </a:r>
            <a:r>
              <a:rPr lang="en-US" sz="1400" b="0" i="0" kern="1200" dirty="0">
                <a:solidFill>
                  <a:schemeClr val="tx1"/>
                </a:solidFill>
                <a:latin typeface="Georgia Pro"/>
                <a:ea typeface="+mn-ea"/>
              </a:rPr>
              <a:t>» и «АСТ-</a:t>
            </a:r>
            <a:r>
              <a:rPr lang="en-US" sz="1400" b="0" i="0" kern="1200" dirty="0" err="1">
                <a:solidFill>
                  <a:schemeClr val="tx1"/>
                </a:solidFill>
                <a:latin typeface="Georgia Pro"/>
                <a:ea typeface="+mn-ea"/>
              </a:rPr>
              <a:t>Азбука</a:t>
            </a:r>
            <a:r>
              <a:rPr lang="en-US" sz="1400" b="0" i="0" kern="1200" dirty="0">
                <a:solidFill>
                  <a:schemeClr val="tx1"/>
                </a:solidFill>
                <a:latin typeface="Georgia Pro"/>
                <a:ea typeface="+mn-ea"/>
              </a:rPr>
              <a:t>», книжный </a:t>
            </a:r>
            <a:r>
              <a:rPr lang="en-US" sz="1400" b="0" i="0" kern="1200" dirty="0" err="1">
                <a:solidFill>
                  <a:schemeClr val="tx1"/>
                </a:solidFill>
                <a:latin typeface="Georgia Pro"/>
                <a:ea typeface="+mn-ea"/>
              </a:rPr>
              <a:t>интернет-магазин</a:t>
            </a:r>
            <a:r>
              <a:rPr lang="en-US" sz="1400" b="0" i="0" kern="1200" dirty="0">
                <a:solidFill>
                  <a:schemeClr val="tx1"/>
                </a:solidFill>
                <a:latin typeface="Georgia Pro"/>
                <a:ea typeface="+mn-ea"/>
              </a:rPr>
              <a:t> Book24.ru, </a:t>
            </a:r>
            <a:r>
              <a:rPr lang="en-US" sz="1400" b="0" i="0" kern="1200" dirty="0" err="1">
                <a:solidFill>
                  <a:schemeClr val="tx1"/>
                </a:solidFill>
                <a:latin typeface="Georgia Pro"/>
                <a:ea typeface="+mn-ea"/>
              </a:rPr>
              <a:t>объединенную</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розничную</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сеть</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Читай-город</a:t>
            </a:r>
            <a:r>
              <a:rPr lang="en-US" sz="1400" b="0" i="0" kern="1200" dirty="0">
                <a:solidFill>
                  <a:schemeClr val="tx1"/>
                </a:solidFill>
                <a:latin typeface="Georgia Pro"/>
                <a:ea typeface="+mn-ea"/>
              </a:rPr>
              <a:t> — </a:t>
            </a:r>
            <a:r>
              <a:rPr lang="en-US" sz="1400" b="0" i="0" kern="1200" dirty="0" err="1">
                <a:solidFill>
                  <a:schemeClr val="tx1"/>
                </a:solidFill>
                <a:latin typeface="Georgia Pro"/>
                <a:ea typeface="+mn-ea"/>
              </a:rPr>
              <a:t>Буквоед</a:t>
            </a:r>
            <a:r>
              <a:rPr lang="en-US" sz="1400" kern="1200" dirty="0">
                <a:solidFill>
                  <a:schemeClr val="tx1"/>
                </a:solidFill>
                <a:latin typeface="Georgia Pro"/>
                <a:ea typeface="+mn-ea"/>
              </a:rPr>
              <a:t>».</a:t>
            </a:r>
            <a:endParaRPr lang="ru-RU" sz="1400" kern="1200" dirty="0">
              <a:solidFill>
                <a:schemeClr val="tx1"/>
              </a:solidFill>
              <a:latin typeface="Georgia Pro"/>
              <a:ea typeface="+mn-ea"/>
            </a:endParaRPr>
          </a:p>
          <a:p>
            <a:pPr algn="ctr" defTabSz="457200">
              <a:lnSpc>
                <a:spcPct val="90000"/>
              </a:lnSpc>
              <a:spcAft>
                <a:spcPts val="1000"/>
              </a:spcAft>
              <a:buClr>
                <a:schemeClr val="tx1"/>
              </a:buClr>
              <a:buSzPct val="100000"/>
            </a:pPr>
            <a:br>
              <a:rPr lang="en-US" sz="1400" b="0" i="0" kern="1200" dirty="0">
                <a:solidFill>
                  <a:schemeClr val="tx1"/>
                </a:solidFill>
                <a:latin typeface="Georgia Pro"/>
                <a:ea typeface="+mn-ea"/>
                <a:cs typeface="+mn-cs"/>
              </a:rPr>
            </a:br>
            <a:r>
              <a:rPr lang="en-US" sz="1400" b="0" i="0" kern="1200" dirty="0" err="1">
                <a:solidFill>
                  <a:schemeClr val="tx1"/>
                </a:solidFill>
                <a:latin typeface="Georgia Pro"/>
                <a:ea typeface="+mn-ea"/>
              </a:rPr>
              <a:t>Также</a:t>
            </a:r>
            <a:r>
              <a:rPr lang="en-US" sz="1400" b="0" i="0" kern="1200" dirty="0">
                <a:solidFill>
                  <a:schemeClr val="tx1"/>
                </a:solidFill>
                <a:latin typeface="Georgia Pro"/>
                <a:ea typeface="+mn-ea"/>
              </a:rPr>
              <a:t> в </a:t>
            </a:r>
            <a:r>
              <a:rPr lang="en-US" sz="1400" b="0" i="0" kern="1200" dirty="0" err="1">
                <a:solidFill>
                  <a:schemeClr val="tx1"/>
                </a:solidFill>
                <a:latin typeface="Georgia Pro"/>
                <a:ea typeface="+mn-ea"/>
              </a:rPr>
              <a:t>контур</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его</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бизнеса</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входят</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группа</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компаний</a:t>
            </a:r>
            <a:r>
              <a:rPr lang="en-US" sz="1400" b="0" i="0" kern="1200" dirty="0">
                <a:solidFill>
                  <a:schemeClr val="tx1"/>
                </a:solidFill>
                <a:latin typeface="Georgia Pro"/>
                <a:ea typeface="+mn-ea"/>
              </a:rPr>
              <a:t> «</a:t>
            </a:r>
            <a:r>
              <a:rPr lang="en-US" sz="1400" b="0" i="0" kern="1200" dirty="0" err="1">
                <a:solidFill>
                  <a:schemeClr val="tx1"/>
                </a:solidFill>
                <a:latin typeface="Georgia Pro"/>
                <a:ea typeface="+mn-ea"/>
              </a:rPr>
              <a:t>Литрес</a:t>
            </a:r>
            <a:r>
              <a:rPr lang="en-US" sz="1400" b="0" i="0" kern="1200" dirty="0">
                <a:solidFill>
                  <a:schemeClr val="tx1"/>
                </a:solidFill>
                <a:latin typeface="Georgia Pro"/>
                <a:ea typeface="+mn-ea"/>
              </a:rPr>
              <a:t>» и </a:t>
            </a:r>
            <a:r>
              <a:rPr lang="en-US" sz="1400" b="0" i="0" kern="1200" dirty="0" err="1">
                <a:solidFill>
                  <a:schemeClr val="tx1"/>
                </a:solidFill>
                <a:latin typeface="Georgia Pro"/>
                <a:ea typeface="+mn-ea"/>
              </a:rPr>
              <a:t>издательство</a:t>
            </a:r>
            <a:r>
              <a:rPr lang="en-US" sz="1400" b="0" i="0" kern="1200" dirty="0">
                <a:solidFill>
                  <a:schemeClr val="tx1"/>
                </a:solidFill>
                <a:latin typeface="Georgia Pro"/>
                <a:ea typeface="+mn-ea"/>
              </a:rPr>
              <a:t> «МИФ».</a:t>
            </a:r>
            <a:endParaRPr lang="en-US" dirty="0">
              <a:solidFill>
                <a:schemeClr val="tx1"/>
              </a:solidFill>
              <a:latin typeface="Georgia Pro"/>
              <a:ea typeface="+mn-ea"/>
            </a:endParaRPr>
          </a:p>
        </p:txBody>
      </p:sp>
      <p:sp>
        <p:nvSpPr>
          <p:cNvPr id="11" name="TextBox 10">
            <a:extLst>
              <a:ext uri="{FF2B5EF4-FFF2-40B4-BE49-F238E27FC236}">
                <a16:creationId xmlns:a16="http://schemas.microsoft.com/office/drawing/2014/main" id="{444802F2-3815-2C81-0503-F4ECBE238D61}"/>
              </a:ext>
            </a:extLst>
          </p:cNvPr>
          <p:cNvSpPr txBox="1"/>
          <p:nvPr/>
        </p:nvSpPr>
        <p:spPr>
          <a:xfrm>
            <a:off x="4482765" y="113511"/>
            <a:ext cx="3648017" cy="584775"/>
          </a:xfrm>
          <a:prstGeom prst="rect">
            <a:avLst/>
          </a:prstGeom>
          <a:noFill/>
        </p:spPr>
        <p:txBody>
          <a:bodyPr wrap="square">
            <a:spAutoFit/>
          </a:bodyPr>
          <a:lstStyle/>
          <a:p>
            <a:r>
              <a:rPr lang="en-US" sz="3200" dirty="0">
                <a:solidFill>
                  <a:schemeClr val="tx1"/>
                </a:solidFill>
              </a:rPr>
              <a:t>О </a:t>
            </a:r>
            <a:r>
              <a:rPr lang="ru-RU" sz="3200" dirty="0">
                <a:solidFill>
                  <a:schemeClr val="tx1"/>
                </a:solidFill>
              </a:rPr>
              <a:t>  ЗАКАЗЧИКЕ</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a:extLst>
            <a:ext uri="{FF2B5EF4-FFF2-40B4-BE49-F238E27FC236}">
              <a16:creationId xmlns:a16="http://schemas.microsoft.com/office/drawing/2014/main" id="{7BA84A70-EEF3-6A47-75C9-59ADD328EC46}"/>
            </a:ext>
          </a:extLst>
        </p:cNvPr>
        <p:cNvGrpSpPr/>
        <p:nvPr/>
      </p:nvGrpSpPr>
      <p:grpSpPr>
        <a:xfrm>
          <a:off x="0" y="0"/>
          <a:ext cx="0" cy="0"/>
          <a:chOff x="0" y="0"/>
          <a:chExt cx="0" cy="0"/>
        </a:xfrm>
      </p:grpSpPr>
      <p:sp>
        <p:nvSpPr>
          <p:cNvPr id="68" name="Google Shape;68;p15">
            <a:extLst>
              <a:ext uri="{FF2B5EF4-FFF2-40B4-BE49-F238E27FC236}">
                <a16:creationId xmlns:a16="http://schemas.microsoft.com/office/drawing/2014/main" id="{1700B288-68F6-DCB4-F4CD-2DF8F0D800FF}"/>
              </a:ext>
            </a:extLst>
          </p:cNvPr>
          <p:cNvSpPr txBox="1">
            <a:spLocks noGrp="1"/>
          </p:cNvSpPr>
          <p:nvPr>
            <p:ph type="title"/>
          </p:nvPr>
        </p:nvSpPr>
        <p:spPr>
          <a:xfrm>
            <a:off x="4024389" y="249350"/>
            <a:ext cx="4630341" cy="45719"/>
          </a:xfrm>
          <a:prstGeom prst="rect">
            <a:avLst/>
          </a:prstGeom>
        </p:spPr>
        <p:txBody>
          <a:bodyPr spcFirstLastPara="1" vert="horz" lIns="91440" tIns="45720" rIns="91440" bIns="45720" rtlCol="0" anchor="ctr" anchorCtr="0">
            <a:normAutofit fontScale="90000"/>
          </a:bodyPr>
          <a:lstStyle/>
          <a:p>
            <a:pPr marL="0" lvl="0" indent="0">
              <a:lnSpc>
                <a:spcPct val="90000"/>
              </a:lnSpc>
              <a:spcBef>
                <a:spcPct val="0"/>
              </a:spcBef>
              <a:spcAft>
                <a:spcPts val="0"/>
              </a:spcAft>
            </a:pPr>
            <a:r>
              <a:rPr lang="ru-RU" dirty="0"/>
              <a:t>            </a:t>
            </a:r>
            <a:r>
              <a:rPr lang="en-US" dirty="0"/>
              <a:t>О задаче</a:t>
            </a:r>
          </a:p>
        </p:txBody>
      </p:sp>
      <p:sp>
        <p:nvSpPr>
          <p:cNvPr id="3" name="TextBox 2">
            <a:extLst>
              <a:ext uri="{FF2B5EF4-FFF2-40B4-BE49-F238E27FC236}">
                <a16:creationId xmlns:a16="http://schemas.microsoft.com/office/drawing/2014/main" id="{F8CCD19B-ADCE-1664-98D9-D2EA0B61F08F}"/>
              </a:ext>
            </a:extLst>
          </p:cNvPr>
          <p:cNvSpPr txBox="1"/>
          <p:nvPr/>
        </p:nvSpPr>
        <p:spPr>
          <a:xfrm>
            <a:off x="3571643" y="-93105"/>
            <a:ext cx="5186996" cy="3085687"/>
          </a:xfrm>
          <a:prstGeom prst="rect">
            <a:avLst/>
          </a:prstGeom>
        </p:spPr>
        <p:txBody>
          <a:bodyPr vert="horz" lIns="91440" tIns="45720" rIns="91440" bIns="45720" rtlCol="0" anchor="ctr">
            <a:normAutofit/>
          </a:bodyPr>
          <a:lstStyle/>
          <a:p>
            <a:pPr defTabSz="457200">
              <a:lnSpc>
                <a:spcPct val="90000"/>
              </a:lnSpc>
              <a:spcAft>
                <a:spcPts val="1000"/>
              </a:spcAft>
              <a:buClr>
                <a:schemeClr val="tx1"/>
              </a:buClr>
              <a:buSzPct val="100000"/>
              <a:buFont typeface="Arial"/>
              <a:buChar char="•"/>
            </a:pPr>
            <a:endParaRPr lang="en-US" sz="900" b="0" i="0" kern="1200" dirty="0">
              <a:solidFill>
                <a:schemeClr val="tx1"/>
              </a:solidFill>
              <a:latin typeface="+mn-lt"/>
              <a:ea typeface="Calibri"/>
              <a:cs typeface="Calibri"/>
            </a:endParaRPr>
          </a:p>
          <a:p>
            <a:pPr defTabSz="457200">
              <a:lnSpc>
                <a:spcPct val="90000"/>
              </a:lnSpc>
              <a:spcAft>
                <a:spcPts val="1000"/>
              </a:spcAft>
              <a:buClr>
                <a:schemeClr val="tx1"/>
              </a:buClr>
              <a:buSzPct val="100000"/>
              <a:buFont typeface="Arial"/>
              <a:buChar char="•"/>
            </a:pPr>
            <a:endParaRPr lang="en-US" sz="900" kern="1200" dirty="0">
              <a:solidFill>
                <a:schemeClr val="tx1"/>
              </a:solidFill>
              <a:latin typeface="+mn-lt"/>
              <a:ea typeface="Calibri"/>
              <a:cs typeface="Calibri"/>
            </a:endParaRPr>
          </a:p>
        </p:txBody>
      </p:sp>
      <p:sp>
        <p:nvSpPr>
          <p:cNvPr id="6" name="TextBox 5">
            <a:extLst>
              <a:ext uri="{FF2B5EF4-FFF2-40B4-BE49-F238E27FC236}">
                <a16:creationId xmlns:a16="http://schemas.microsoft.com/office/drawing/2014/main" id="{8B5E3014-61FF-B876-A745-8474583E233D}"/>
              </a:ext>
            </a:extLst>
          </p:cNvPr>
          <p:cNvSpPr txBox="1"/>
          <p:nvPr/>
        </p:nvSpPr>
        <p:spPr>
          <a:xfrm>
            <a:off x="3508750" y="763997"/>
            <a:ext cx="5496595" cy="29146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Aft>
                <a:spcPts val="1000"/>
              </a:spcAft>
            </a:pPr>
            <a:r>
              <a:rPr lang="en-US" sz="1600" dirty="0">
                <a:solidFill>
                  <a:schemeClr val="tx1"/>
                </a:solidFill>
                <a:latin typeface="Georgia Pro"/>
                <a:ea typeface="Calibri"/>
                <a:cs typeface="Calibri"/>
              </a:rPr>
              <a:t>Издательством поставлена важнейшая задача –</a:t>
            </a:r>
            <a:endParaRPr lang="en-US" sz="1600" dirty="0">
              <a:solidFill>
                <a:schemeClr val="tx1"/>
              </a:solidFill>
              <a:latin typeface="Georgia Pro"/>
              <a:ea typeface="Calibri"/>
            </a:endParaRPr>
          </a:p>
          <a:p>
            <a:pPr algn="ctr">
              <a:lnSpc>
                <a:spcPct val="90000"/>
              </a:lnSpc>
              <a:spcAft>
                <a:spcPts val="1000"/>
              </a:spcAft>
            </a:pPr>
            <a:r>
              <a:rPr lang="en-US" sz="1600" u="sng" dirty="0">
                <a:solidFill>
                  <a:schemeClr val="tx1"/>
                </a:solidFill>
                <a:latin typeface="Georgia Pro"/>
                <a:ea typeface="Calibri"/>
                <a:cs typeface="Calibri"/>
              </a:rPr>
              <a:t>найти новаторские, креативные, а главное действенные </a:t>
            </a:r>
            <a:r>
              <a:rPr lang="en-US" sz="1600" u="sng" dirty="0" err="1">
                <a:solidFill>
                  <a:schemeClr val="tx1"/>
                </a:solidFill>
                <a:latin typeface="Georgia Pro"/>
                <a:ea typeface="Calibri"/>
                <a:cs typeface="Calibri"/>
              </a:rPr>
              <a:t>решения</a:t>
            </a:r>
            <a:r>
              <a:rPr lang="en-US" sz="1600" u="sng" dirty="0">
                <a:solidFill>
                  <a:schemeClr val="tx1"/>
                </a:solidFill>
                <a:latin typeface="Georgia Pro"/>
                <a:ea typeface="Calibri"/>
                <a:cs typeface="Calibri"/>
              </a:rPr>
              <a:t> по </a:t>
            </a:r>
            <a:r>
              <a:rPr lang="en-US" sz="1600" u="sng" dirty="0" err="1">
                <a:solidFill>
                  <a:schemeClr val="tx1"/>
                </a:solidFill>
                <a:latin typeface="Georgia Pro"/>
                <a:ea typeface="Calibri"/>
                <a:cs typeface="Calibri"/>
              </a:rPr>
              <a:t>вовлечению</a:t>
            </a:r>
            <a:r>
              <a:rPr lang="en-US" sz="1600" u="sng" dirty="0">
                <a:solidFill>
                  <a:schemeClr val="tx1"/>
                </a:solidFill>
                <a:latin typeface="Georgia Pro"/>
                <a:ea typeface="Calibri"/>
                <a:cs typeface="Calibri"/>
              </a:rPr>
              <a:t> </a:t>
            </a:r>
            <a:r>
              <a:rPr lang="en-US" sz="1600" u="sng" dirty="0" err="1">
                <a:solidFill>
                  <a:schemeClr val="tx1"/>
                </a:solidFill>
                <a:latin typeface="Georgia Pro"/>
                <a:ea typeface="Calibri"/>
                <a:cs typeface="Calibri"/>
              </a:rPr>
              <a:t>детей</a:t>
            </a:r>
            <a:r>
              <a:rPr lang="en-US" sz="1600" u="sng" dirty="0">
                <a:solidFill>
                  <a:schemeClr val="tx1"/>
                </a:solidFill>
                <a:latin typeface="Georgia Pro"/>
                <a:ea typeface="Calibri"/>
                <a:cs typeface="Calibri"/>
              </a:rPr>
              <a:t> к </a:t>
            </a:r>
            <a:r>
              <a:rPr lang="en-US" sz="1600" u="sng" dirty="0" err="1">
                <a:solidFill>
                  <a:schemeClr val="tx1"/>
                </a:solidFill>
                <a:latin typeface="Georgia Pro"/>
                <a:ea typeface="Calibri"/>
                <a:cs typeface="Calibri"/>
              </a:rPr>
              <a:t>чтению</a:t>
            </a:r>
            <a:r>
              <a:rPr lang="ru-RU" sz="1600" u="sng" dirty="0">
                <a:solidFill>
                  <a:schemeClr val="tx1"/>
                </a:solidFill>
                <a:latin typeface="Georgia Pro"/>
                <a:ea typeface="Calibri"/>
                <a:cs typeface="Calibri"/>
              </a:rPr>
              <a:t>,</a:t>
            </a:r>
          </a:p>
          <a:p>
            <a:pPr algn="ctr">
              <a:lnSpc>
                <a:spcPct val="90000"/>
              </a:lnSpc>
              <a:spcAft>
                <a:spcPts val="1000"/>
              </a:spcAft>
            </a:pPr>
            <a:r>
              <a:rPr lang="en-US" sz="1600" dirty="0">
                <a:solidFill>
                  <a:schemeClr val="tx1"/>
                </a:solidFill>
                <a:latin typeface="Georgia Pro"/>
                <a:ea typeface="Calibri"/>
                <a:cs typeface="Calibri"/>
              </a:rPr>
              <a:t> </a:t>
            </a:r>
            <a:r>
              <a:rPr lang="ru-RU" sz="1600" dirty="0">
                <a:solidFill>
                  <a:schemeClr val="tx1"/>
                </a:solidFill>
                <a:latin typeface="Georgia Pro"/>
                <a:ea typeface="Calibri"/>
                <a:cs typeface="Calibri"/>
              </a:rPr>
              <a:t>т</a:t>
            </a:r>
            <a:r>
              <a:rPr lang="en-US" sz="1600" dirty="0" err="1">
                <a:solidFill>
                  <a:schemeClr val="tx1"/>
                </a:solidFill>
                <a:latin typeface="Georgia Pro"/>
                <a:ea typeface="Calibri"/>
                <a:cs typeface="Calibri"/>
              </a:rPr>
              <a:t>ак</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как</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на</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данный</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период</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проблема</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отсутствия</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интереса</a:t>
            </a:r>
            <a:r>
              <a:rPr lang="en-US" sz="1600" dirty="0">
                <a:solidFill>
                  <a:schemeClr val="tx1"/>
                </a:solidFill>
                <a:latin typeface="Georgia Pro"/>
                <a:ea typeface="Calibri"/>
                <a:cs typeface="Calibri"/>
              </a:rPr>
              <a:t> к </a:t>
            </a:r>
            <a:r>
              <a:rPr lang="en-US" sz="1600" dirty="0" err="1">
                <a:solidFill>
                  <a:schemeClr val="tx1"/>
                </a:solidFill>
                <a:latin typeface="Georgia Pro"/>
                <a:ea typeface="Calibri"/>
                <a:cs typeface="Calibri"/>
              </a:rPr>
              <a:t>чтению</a:t>
            </a:r>
            <a:r>
              <a:rPr lang="en-US" sz="1600" dirty="0">
                <a:solidFill>
                  <a:schemeClr val="tx1"/>
                </a:solidFill>
                <a:latin typeface="Georgia Pro"/>
                <a:ea typeface="Calibri"/>
                <a:cs typeface="Calibri"/>
              </a:rPr>
              <a:t> у </a:t>
            </a:r>
            <a:r>
              <a:rPr lang="en-US" sz="1600" dirty="0" err="1">
                <a:solidFill>
                  <a:schemeClr val="tx1"/>
                </a:solidFill>
                <a:latin typeface="Georgia Pro"/>
                <a:ea typeface="Calibri"/>
                <a:cs typeface="Calibri"/>
              </a:rPr>
              <a:t>детей</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является</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глобальной</a:t>
            </a:r>
            <a:r>
              <a:rPr lang="en-US" sz="1600" dirty="0">
                <a:solidFill>
                  <a:schemeClr val="tx1"/>
                </a:solidFill>
                <a:latin typeface="Georgia Pro"/>
                <a:ea typeface="Calibri"/>
                <a:cs typeface="Calibri"/>
              </a:rPr>
              <a:t> и </a:t>
            </a:r>
            <a:r>
              <a:rPr lang="en-US" sz="1600" dirty="0" err="1">
                <a:solidFill>
                  <a:schemeClr val="tx1"/>
                </a:solidFill>
                <a:latin typeface="Georgia Pro"/>
                <a:ea typeface="Calibri"/>
                <a:cs typeface="Calibri"/>
              </a:rPr>
              <a:t>нерешенной</a:t>
            </a:r>
            <a:r>
              <a:rPr lang="en-US" sz="1600" dirty="0">
                <a:solidFill>
                  <a:schemeClr val="tx1"/>
                </a:solidFill>
                <a:latin typeface="Georgia Pro"/>
                <a:ea typeface="Calibri"/>
                <a:cs typeface="Calibri"/>
              </a:rPr>
              <a:t>. </a:t>
            </a:r>
            <a:endParaRPr lang="en-US" sz="1600" dirty="0">
              <a:solidFill>
                <a:schemeClr val="tx1"/>
              </a:solidFill>
              <a:latin typeface="Georgia Pro"/>
            </a:endParaRPr>
          </a:p>
          <a:p>
            <a:pPr algn="ctr">
              <a:lnSpc>
                <a:spcPct val="90000"/>
              </a:lnSpc>
              <a:spcAft>
                <a:spcPts val="1000"/>
              </a:spcAft>
            </a:pPr>
            <a:r>
              <a:rPr lang="en-US" sz="1600" dirty="0" err="1">
                <a:solidFill>
                  <a:schemeClr val="tx1"/>
                </a:solidFill>
                <a:latin typeface="Georgia Pro"/>
                <a:ea typeface="Calibri"/>
                <a:cs typeface="Calibri"/>
              </a:rPr>
              <a:t>Необходимо</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подходить</a:t>
            </a:r>
            <a:r>
              <a:rPr lang="en-US" sz="1600" dirty="0">
                <a:solidFill>
                  <a:schemeClr val="tx1"/>
                </a:solidFill>
                <a:latin typeface="Georgia Pro"/>
                <a:ea typeface="Calibri"/>
                <a:cs typeface="Calibri"/>
              </a:rPr>
              <a:t> к </a:t>
            </a:r>
            <a:r>
              <a:rPr lang="en-US" sz="1600" dirty="0" err="1">
                <a:solidFill>
                  <a:schemeClr val="tx1"/>
                </a:solidFill>
                <a:latin typeface="Georgia Pro"/>
                <a:ea typeface="Calibri"/>
                <a:cs typeface="Calibri"/>
              </a:rPr>
              <a:t>решению</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комплексно</a:t>
            </a:r>
            <a:r>
              <a:rPr lang="en-US" sz="1600" dirty="0">
                <a:solidFill>
                  <a:schemeClr val="tx1"/>
                </a:solidFill>
                <a:latin typeface="Georgia Pro"/>
                <a:ea typeface="Calibri"/>
                <a:cs typeface="Calibri"/>
              </a:rPr>
              <a:t>, </a:t>
            </a:r>
            <a:r>
              <a:rPr lang="ru-RU"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ведь</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эту</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задачу</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невозможно</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решить</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за</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один</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год</a:t>
            </a:r>
            <a:r>
              <a:rPr lang="en-US" sz="1600" dirty="0">
                <a:solidFill>
                  <a:schemeClr val="tx1"/>
                </a:solidFill>
                <a:latin typeface="Georgia Pro"/>
                <a:ea typeface="Calibri"/>
                <a:cs typeface="Calibri"/>
              </a:rPr>
              <a:t>. </a:t>
            </a:r>
            <a:r>
              <a:rPr lang="ru-RU" sz="1600" dirty="0">
                <a:solidFill>
                  <a:schemeClr val="tx1"/>
                </a:solidFill>
                <a:latin typeface="Georgia Pro"/>
                <a:ea typeface="Calibri"/>
                <a:cs typeface="Calibri"/>
              </a:rPr>
              <a:t>           </a:t>
            </a:r>
            <a:r>
              <a:rPr lang="en-US" sz="1600" dirty="0">
                <a:solidFill>
                  <a:schemeClr val="tx1"/>
                </a:solidFill>
                <a:latin typeface="Georgia Pro"/>
                <a:ea typeface="Calibri"/>
                <a:cs typeface="Calibri"/>
              </a:rPr>
              <a:t>В </a:t>
            </a:r>
            <a:r>
              <a:rPr lang="en-US" sz="1600" dirty="0" err="1">
                <a:solidFill>
                  <a:schemeClr val="tx1"/>
                </a:solidFill>
                <a:latin typeface="Georgia Pro"/>
                <a:ea typeface="Calibri"/>
                <a:cs typeface="Calibri"/>
              </a:rPr>
              <a:t>планах</a:t>
            </a:r>
            <a:r>
              <a:rPr lang="en-US" sz="1600" dirty="0">
                <a:solidFill>
                  <a:schemeClr val="tx1"/>
                </a:solidFill>
                <a:latin typeface="Georgia Pro"/>
                <a:ea typeface="Calibri"/>
                <a:cs typeface="Calibri"/>
              </a:rPr>
              <a:t> заказчика </a:t>
            </a:r>
            <a:r>
              <a:rPr lang="en-US" sz="1600" dirty="0" err="1">
                <a:solidFill>
                  <a:schemeClr val="tx1"/>
                </a:solidFill>
                <a:latin typeface="Georgia Pro"/>
                <a:ea typeface="Calibri"/>
                <a:cs typeface="Calibri"/>
              </a:rPr>
              <a:t>апробировать</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получившиеся</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идеи</a:t>
            </a:r>
            <a:r>
              <a:rPr lang="en-US" sz="1600" dirty="0">
                <a:solidFill>
                  <a:schemeClr val="tx1"/>
                </a:solidFill>
                <a:latin typeface="Georgia Pro"/>
                <a:ea typeface="Calibri"/>
                <a:cs typeface="Calibri"/>
              </a:rPr>
              <a:t> в </a:t>
            </a:r>
            <a:r>
              <a:rPr lang="en-US" sz="1600" dirty="0" err="1">
                <a:solidFill>
                  <a:schemeClr val="tx1"/>
                </a:solidFill>
                <a:latin typeface="Georgia Pro"/>
                <a:ea typeface="Calibri"/>
                <a:cs typeface="Calibri"/>
              </a:rPr>
              <a:t>нашем</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регионе</a:t>
            </a:r>
            <a:r>
              <a:rPr lang="en-US" sz="1600" dirty="0">
                <a:solidFill>
                  <a:schemeClr val="tx1"/>
                </a:solidFill>
                <a:latin typeface="Georgia Pro"/>
                <a:ea typeface="Calibri"/>
                <a:cs typeface="Calibri"/>
              </a:rPr>
              <a:t>, а в </a:t>
            </a:r>
            <a:r>
              <a:rPr lang="en-US" sz="1600" dirty="0" err="1">
                <a:solidFill>
                  <a:schemeClr val="tx1"/>
                </a:solidFill>
                <a:latin typeface="Georgia Pro"/>
                <a:ea typeface="Calibri"/>
                <a:cs typeface="Calibri"/>
              </a:rPr>
              <a:t>дальнейшем</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внедрить</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их</a:t>
            </a:r>
            <a:r>
              <a:rPr lang="en-US" sz="1600" dirty="0">
                <a:solidFill>
                  <a:schemeClr val="tx1"/>
                </a:solidFill>
                <a:latin typeface="Georgia Pro"/>
                <a:ea typeface="Calibri"/>
                <a:cs typeface="Calibri"/>
              </a:rPr>
              <a:t> в </a:t>
            </a:r>
            <a:r>
              <a:rPr lang="en-US" sz="1600" dirty="0" err="1">
                <a:solidFill>
                  <a:schemeClr val="tx1"/>
                </a:solidFill>
                <a:latin typeface="Georgia Pro"/>
                <a:ea typeface="Calibri"/>
                <a:cs typeface="Calibri"/>
              </a:rPr>
              <a:t>большинстве</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других</a:t>
            </a:r>
            <a:r>
              <a:rPr lang="en-US" sz="1600" dirty="0">
                <a:solidFill>
                  <a:schemeClr val="tx1"/>
                </a:solidFill>
                <a:latin typeface="Georgia Pro"/>
                <a:ea typeface="Calibri"/>
                <a:cs typeface="Calibri"/>
              </a:rPr>
              <a:t> </a:t>
            </a:r>
            <a:r>
              <a:rPr lang="en-US" sz="1600" dirty="0" err="1">
                <a:solidFill>
                  <a:schemeClr val="tx1"/>
                </a:solidFill>
                <a:latin typeface="Georgia Pro"/>
                <a:ea typeface="Calibri"/>
                <a:cs typeface="Calibri"/>
              </a:rPr>
              <a:t>регионов</a:t>
            </a:r>
            <a:r>
              <a:rPr lang="en-US" sz="1600" dirty="0">
                <a:solidFill>
                  <a:schemeClr val="tx1"/>
                </a:solidFill>
                <a:latin typeface="Georgia Pro"/>
                <a:ea typeface="Calibri"/>
                <a:cs typeface="Calibri"/>
              </a:rPr>
              <a:t>. </a:t>
            </a:r>
            <a:endParaRPr lang="en-US" sz="1600" dirty="0">
              <a:solidFill>
                <a:schemeClr val="tx1"/>
              </a:solidFill>
              <a:latin typeface="Georgia Pro"/>
            </a:endParaRPr>
          </a:p>
        </p:txBody>
      </p:sp>
      <p:pic>
        <p:nvPicPr>
          <p:cNvPr id="5" name="Picture 4">
            <a:extLst>
              <a:ext uri="{FF2B5EF4-FFF2-40B4-BE49-F238E27FC236}">
                <a16:creationId xmlns:a16="http://schemas.microsoft.com/office/drawing/2014/main" id="{97155BEF-FE09-B9AE-1EE4-00F8EF3CEC87}"/>
              </a:ext>
            </a:extLst>
          </p:cNvPr>
          <p:cNvPicPr>
            <a:picLocks noChangeAspect="1"/>
          </p:cNvPicPr>
          <p:nvPr/>
        </p:nvPicPr>
        <p:blipFill>
          <a:blip r:embed="rId3"/>
          <a:stretch>
            <a:fillRect/>
          </a:stretch>
        </p:blipFill>
        <p:spPr>
          <a:xfrm>
            <a:off x="5262691" y="3931545"/>
            <a:ext cx="1988714" cy="1128817"/>
          </a:xfrm>
          <a:prstGeom prst="rect">
            <a:avLst/>
          </a:prstGeom>
        </p:spPr>
      </p:pic>
      <p:pic>
        <p:nvPicPr>
          <p:cNvPr id="7" name="Image 0" descr="preencoded.png">
            <a:extLst>
              <a:ext uri="{FF2B5EF4-FFF2-40B4-BE49-F238E27FC236}">
                <a16:creationId xmlns:a16="http://schemas.microsoft.com/office/drawing/2014/main" id="{FE4C57F7-269E-D560-93FE-1EDE7EA9F289}"/>
              </a:ext>
            </a:extLst>
          </p:cNvPr>
          <p:cNvPicPr>
            <a:picLocks noChangeAspect="1"/>
          </p:cNvPicPr>
          <p:nvPr/>
        </p:nvPicPr>
        <p:blipFill>
          <a:blip r:embed="rId4"/>
          <a:stretch>
            <a:fillRect/>
          </a:stretch>
        </p:blipFill>
        <p:spPr>
          <a:xfrm>
            <a:off x="0" y="18607"/>
            <a:ext cx="3416595" cy="5124893"/>
          </a:xfrm>
          <a:prstGeom prst="rect">
            <a:avLst/>
          </a:prstGeom>
        </p:spPr>
      </p:pic>
    </p:spTree>
    <p:extLst>
      <p:ext uri="{BB962C8B-B14F-4D97-AF65-F5344CB8AC3E}">
        <p14:creationId xmlns:p14="http://schemas.microsoft.com/office/powerpoint/2010/main" val="1764341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73"/>
        <p:cNvGrpSpPr/>
        <p:nvPr/>
      </p:nvGrpSpPr>
      <p:grpSpPr>
        <a:xfrm>
          <a:off x="0" y="0"/>
          <a:ext cx="0" cy="0"/>
          <a:chOff x="0" y="0"/>
          <a:chExt cx="0" cy="0"/>
        </a:xfrm>
      </p:grpSpPr>
      <p:pic>
        <p:nvPicPr>
          <p:cNvPr id="93" name="Picture 92">
            <a:extLst>
              <a:ext uri="{FF2B5EF4-FFF2-40B4-BE49-F238E27FC236}">
                <a16:creationId xmlns:a16="http://schemas.microsoft.com/office/drawing/2014/main" id="{88C60C8E-CBEB-4FFC-AADB-4123E31227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sp>
        <p:nvSpPr>
          <p:cNvPr id="74" name="Google Shape;74;p16"/>
          <p:cNvSpPr txBox="1">
            <a:spLocks noGrp="1"/>
          </p:cNvSpPr>
          <p:nvPr>
            <p:ph type="title"/>
          </p:nvPr>
        </p:nvSpPr>
        <p:spPr>
          <a:xfrm>
            <a:off x="3768548" y="77911"/>
            <a:ext cx="4944806" cy="1209368"/>
          </a:xfrm>
          <a:prstGeom prst="rect">
            <a:avLst/>
          </a:prstGeom>
        </p:spPr>
        <p:txBody>
          <a:bodyPr spcFirstLastPara="1" vert="horz" lIns="91440" tIns="45720" rIns="91440" bIns="45720" rtlCol="0" anchor="ctr" anchorCtr="0">
            <a:normAutofit/>
          </a:bodyPr>
          <a:lstStyle/>
          <a:p>
            <a:pPr algn="ctr">
              <a:spcBef>
                <a:spcPct val="0"/>
              </a:spcBef>
            </a:pPr>
            <a:r>
              <a:rPr lang="en-US" dirty="0">
                <a:solidFill>
                  <a:schemeClr val="bg2"/>
                </a:solidFill>
                <a:latin typeface="Georgia Pro"/>
              </a:rPr>
              <a:t>пользователи заказчика</a:t>
            </a:r>
            <a:endParaRPr lang="en-US" dirty="0">
              <a:solidFill>
                <a:schemeClr val="bg2"/>
              </a:solidFill>
              <a:latin typeface="Georgia Pro"/>
              <a:ea typeface="Calibri Light"/>
              <a:cs typeface="Calibri Light"/>
            </a:endParaRPr>
          </a:p>
        </p:txBody>
      </p:sp>
      <p:pic>
        <p:nvPicPr>
          <p:cNvPr id="19" name="Picture 18">
            <a:extLst>
              <a:ext uri="{FF2B5EF4-FFF2-40B4-BE49-F238E27FC236}">
                <a16:creationId xmlns:a16="http://schemas.microsoft.com/office/drawing/2014/main" id="{997AB3FB-25C4-C7DB-4357-AD0F2FE6408B}"/>
              </a:ext>
            </a:extLst>
          </p:cNvPr>
          <p:cNvPicPr>
            <a:picLocks noChangeAspect="1"/>
          </p:cNvPicPr>
          <p:nvPr/>
        </p:nvPicPr>
        <p:blipFill>
          <a:blip r:embed="rId5"/>
          <a:srcRect l="11039" r="15365" b="-2"/>
          <a:stretch/>
        </p:blipFill>
        <p:spPr>
          <a:xfrm rot="5400000">
            <a:off x="-848091" y="737491"/>
            <a:ext cx="5143500" cy="3669980"/>
          </a:xfrm>
          <a:prstGeom prst="rect">
            <a:avLst/>
          </a:prstGeom>
          <a:effectLst/>
        </p:spPr>
      </p:pic>
      <p:graphicFrame>
        <p:nvGraphicFramePr>
          <p:cNvPr id="76" name="TextBox 4">
            <a:extLst>
              <a:ext uri="{FF2B5EF4-FFF2-40B4-BE49-F238E27FC236}">
                <a16:creationId xmlns:a16="http://schemas.microsoft.com/office/drawing/2014/main" id="{89789A3C-F35C-9D5E-7134-CDC78632AC7B}"/>
              </a:ext>
            </a:extLst>
          </p:cNvPr>
          <p:cNvGraphicFramePr/>
          <p:nvPr>
            <p:extLst>
              <p:ext uri="{D42A27DB-BD31-4B8C-83A1-F6EECF244321}">
                <p14:modId xmlns:p14="http://schemas.microsoft.com/office/powerpoint/2010/main" val="729600034"/>
              </p:ext>
            </p:extLst>
          </p:nvPr>
        </p:nvGraphicFramePr>
        <p:xfrm>
          <a:off x="3333119" y="1288517"/>
          <a:ext cx="5808241" cy="360324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2138371" y="3717"/>
            <a:ext cx="5571649" cy="572700"/>
          </a:xfrm>
          <a:prstGeom prst="rect">
            <a:avLst/>
          </a:prstGeom>
        </p:spPr>
        <p:txBody>
          <a:bodyPr spcFirstLastPara="1" wrap="square" lIns="91425" tIns="91425" rIns="91425" bIns="91425" anchor="t" anchorCtr="0">
            <a:noAutofit/>
          </a:bodyPr>
          <a:lstStyle/>
          <a:p>
            <a:r>
              <a:rPr lang="ru" sz="2800" dirty="0">
                <a:latin typeface="Georgia Pro"/>
              </a:rPr>
              <a:t>Пожелания заказчика</a:t>
            </a:r>
            <a:endParaRPr lang="en-US" sz="2800" dirty="0">
              <a:latin typeface="Georgia Pro"/>
            </a:endParaRPr>
          </a:p>
        </p:txBody>
      </p:sp>
      <p:sp>
        <p:nvSpPr>
          <p:cNvPr id="4" name="TextBox 3">
            <a:extLst>
              <a:ext uri="{FF2B5EF4-FFF2-40B4-BE49-F238E27FC236}">
                <a16:creationId xmlns:a16="http://schemas.microsoft.com/office/drawing/2014/main" id="{2CE3F55D-162A-59BA-43CE-00E4BB0889CE}"/>
              </a:ext>
            </a:extLst>
          </p:cNvPr>
          <p:cNvSpPr txBox="1"/>
          <p:nvPr/>
        </p:nvSpPr>
        <p:spPr>
          <a:xfrm>
            <a:off x="-72118" y="642257"/>
            <a:ext cx="896166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tx1"/>
                </a:solidFill>
              </a:rPr>
              <a:t>Заказчику хочется не просто про</a:t>
            </a:r>
            <a:r>
              <a:rPr lang="ru-RU" dirty="0">
                <a:solidFill>
                  <a:schemeClr val="tx1"/>
                </a:solidFill>
                <a:latin typeface="Georgia Pro"/>
              </a:rPr>
              <a:t>будить интерес к чтению у детей, а добиться целого культурного движения, на котором будет строиться будущее поколение</a:t>
            </a:r>
            <a:r>
              <a:rPr lang="ru-RU" dirty="0">
                <a:solidFill>
                  <a:schemeClr val="tx1"/>
                </a:solidFill>
              </a:rPr>
              <a:t>.</a:t>
            </a:r>
            <a:endParaRPr lang="en-US" dirty="0">
              <a:solidFill>
                <a:schemeClr val="tx1"/>
              </a:solidFill>
            </a:endParaRPr>
          </a:p>
        </p:txBody>
      </p:sp>
      <p:pic>
        <p:nvPicPr>
          <p:cNvPr id="11" name="Picture 10" descr="Picture background">
            <a:extLst>
              <a:ext uri="{FF2B5EF4-FFF2-40B4-BE49-F238E27FC236}">
                <a16:creationId xmlns:a16="http://schemas.microsoft.com/office/drawing/2014/main" id="{82405637-D9F2-5DF5-9169-4D2AC8778769}"/>
              </a:ext>
            </a:extLst>
          </p:cNvPr>
          <p:cNvPicPr>
            <a:picLocks noChangeAspect="1"/>
          </p:cNvPicPr>
          <p:nvPr/>
        </p:nvPicPr>
        <p:blipFill>
          <a:blip r:embed="rId3"/>
          <a:stretch>
            <a:fillRect/>
          </a:stretch>
        </p:blipFill>
        <p:spPr>
          <a:xfrm>
            <a:off x="190128" y="1476746"/>
            <a:ext cx="2287980" cy="1257302"/>
          </a:xfrm>
          <a:prstGeom prst="rect">
            <a:avLst/>
          </a:prstGeom>
        </p:spPr>
      </p:pic>
      <p:pic>
        <p:nvPicPr>
          <p:cNvPr id="12" name="Picture 11" descr="Picture background">
            <a:extLst>
              <a:ext uri="{FF2B5EF4-FFF2-40B4-BE49-F238E27FC236}">
                <a16:creationId xmlns:a16="http://schemas.microsoft.com/office/drawing/2014/main" id="{452D2028-6B1A-65E1-FFDF-FF5D129C32CE}"/>
              </a:ext>
            </a:extLst>
          </p:cNvPr>
          <p:cNvPicPr>
            <a:picLocks noChangeAspect="1"/>
          </p:cNvPicPr>
          <p:nvPr/>
        </p:nvPicPr>
        <p:blipFill>
          <a:blip r:embed="rId4"/>
          <a:stretch>
            <a:fillRect/>
          </a:stretch>
        </p:blipFill>
        <p:spPr>
          <a:xfrm>
            <a:off x="186788" y="2865728"/>
            <a:ext cx="2281672" cy="1589192"/>
          </a:xfrm>
          <a:prstGeom prst="rect">
            <a:avLst/>
          </a:prstGeom>
        </p:spPr>
      </p:pic>
      <p:pic>
        <p:nvPicPr>
          <p:cNvPr id="13" name="Picture 12">
            <a:extLst>
              <a:ext uri="{FF2B5EF4-FFF2-40B4-BE49-F238E27FC236}">
                <a16:creationId xmlns:a16="http://schemas.microsoft.com/office/drawing/2014/main" id="{81900048-A5FC-4E91-2941-6C7470166973}"/>
              </a:ext>
            </a:extLst>
          </p:cNvPr>
          <p:cNvPicPr>
            <a:picLocks noChangeAspect="1"/>
          </p:cNvPicPr>
          <p:nvPr/>
        </p:nvPicPr>
        <p:blipFill>
          <a:blip r:embed="rId5"/>
          <a:stretch>
            <a:fillRect/>
          </a:stretch>
        </p:blipFill>
        <p:spPr>
          <a:xfrm>
            <a:off x="6343656" y="1532659"/>
            <a:ext cx="2461145" cy="2968831"/>
          </a:xfrm>
          <a:prstGeom prst="rect">
            <a:avLst/>
          </a:prstGeom>
        </p:spPr>
      </p:pic>
      <p:graphicFrame>
        <p:nvGraphicFramePr>
          <p:cNvPr id="84" name="TextBox 4">
            <a:extLst>
              <a:ext uri="{FF2B5EF4-FFF2-40B4-BE49-F238E27FC236}">
                <a16:creationId xmlns:a16="http://schemas.microsoft.com/office/drawing/2014/main" id="{0D30E0E7-F867-A282-A1BB-76EB2320745F}"/>
              </a:ext>
            </a:extLst>
          </p:cNvPr>
          <p:cNvGraphicFramePr/>
          <p:nvPr>
            <p:extLst>
              <p:ext uri="{D42A27DB-BD31-4B8C-83A1-F6EECF244321}">
                <p14:modId xmlns:p14="http://schemas.microsoft.com/office/powerpoint/2010/main" val="1187236192"/>
              </p:ext>
            </p:extLst>
          </p:nvPr>
        </p:nvGraphicFramePr>
        <p:xfrm>
          <a:off x="2263676" y="1587096"/>
          <a:ext cx="4275116" cy="26776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85"/>
        <p:cNvGrpSpPr/>
        <p:nvPr/>
      </p:nvGrpSpPr>
      <p:grpSpPr>
        <a:xfrm>
          <a:off x="0" y="0"/>
          <a:ext cx="0" cy="0"/>
          <a:chOff x="0" y="0"/>
          <a:chExt cx="0" cy="0"/>
        </a:xfrm>
      </p:grpSpPr>
      <p:pic>
        <p:nvPicPr>
          <p:cNvPr id="466" name="Picture 465">
            <a:extLst>
              <a:ext uri="{FF2B5EF4-FFF2-40B4-BE49-F238E27FC236}">
                <a16:creationId xmlns:a16="http://schemas.microsoft.com/office/drawing/2014/main" id="{88C60C8E-CBEB-4FFC-AADB-4123E31227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sp>
        <p:nvSpPr>
          <p:cNvPr id="86" name="Google Shape;86;p18"/>
          <p:cNvSpPr txBox="1">
            <a:spLocks noGrp="1"/>
          </p:cNvSpPr>
          <p:nvPr>
            <p:ph type="title"/>
          </p:nvPr>
        </p:nvSpPr>
        <p:spPr>
          <a:xfrm>
            <a:off x="3649794" y="78530"/>
            <a:ext cx="4944806" cy="1209368"/>
          </a:xfrm>
          <a:prstGeom prst="rect">
            <a:avLst/>
          </a:prstGeom>
        </p:spPr>
        <p:txBody>
          <a:bodyPr spcFirstLastPara="1" vert="horz" lIns="91440" tIns="45720" rIns="91440" bIns="45720" rtlCol="0" anchor="ctr" anchorCtr="0">
            <a:normAutofit/>
          </a:bodyPr>
          <a:lstStyle/>
          <a:p>
            <a:pPr marL="0" lvl="0" indent="0" algn="ctr">
              <a:spcBef>
                <a:spcPct val="0"/>
              </a:spcBef>
              <a:spcAft>
                <a:spcPts val="0"/>
              </a:spcAft>
            </a:pPr>
            <a:r>
              <a:rPr lang="en-US" sz="3200" err="1">
                <a:latin typeface="Georgia Pro"/>
              </a:rPr>
              <a:t>Как</a:t>
            </a:r>
            <a:r>
              <a:rPr lang="en-US" sz="3200" dirty="0">
                <a:latin typeface="Georgia Pro"/>
              </a:rPr>
              <a:t> </a:t>
            </a:r>
            <a:r>
              <a:rPr lang="en-US" sz="3200" err="1">
                <a:latin typeface="Georgia Pro"/>
              </a:rPr>
              <a:t>уже</a:t>
            </a:r>
            <a:r>
              <a:rPr lang="en-US" sz="3200" dirty="0">
                <a:latin typeface="Georgia Pro"/>
              </a:rPr>
              <a:t> </a:t>
            </a:r>
            <a:r>
              <a:rPr lang="en-US" sz="3200" err="1">
                <a:latin typeface="Georgia Pro"/>
              </a:rPr>
              <a:t>решается</a:t>
            </a:r>
            <a:r>
              <a:rPr lang="en-US" sz="3200" dirty="0">
                <a:latin typeface="Georgia Pro"/>
              </a:rPr>
              <a:t> </a:t>
            </a:r>
            <a:r>
              <a:rPr lang="en-US" sz="3200" err="1">
                <a:latin typeface="Georgia Pro"/>
              </a:rPr>
              <a:t>проблема</a:t>
            </a:r>
            <a:endParaRPr lang="en-US" sz="3200" err="1">
              <a:latin typeface="Georgia Pro"/>
              <a:ea typeface="Calibri Light"/>
              <a:cs typeface="Calibri Light"/>
            </a:endParaRPr>
          </a:p>
        </p:txBody>
      </p:sp>
      <p:pic>
        <p:nvPicPr>
          <p:cNvPr id="462" name="Picture 461">
            <a:extLst>
              <a:ext uri="{FF2B5EF4-FFF2-40B4-BE49-F238E27FC236}">
                <a16:creationId xmlns:a16="http://schemas.microsoft.com/office/drawing/2014/main" id="{4A828EFD-E312-C952-9D5A-FFC5535FAF88}"/>
              </a:ext>
            </a:extLst>
          </p:cNvPr>
          <p:cNvPicPr>
            <a:picLocks noChangeAspect="1"/>
          </p:cNvPicPr>
          <p:nvPr/>
        </p:nvPicPr>
        <p:blipFill>
          <a:blip r:embed="rId5"/>
          <a:srcRect l="4446" r="27955" b="2"/>
          <a:stretch/>
        </p:blipFill>
        <p:spPr>
          <a:xfrm>
            <a:off x="20" y="731"/>
            <a:ext cx="3476986" cy="5143500"/>
          </a:xfrm>
          <a:prstGeom prst="rect">
            <a:avLst/>
          </a:prstGeom>
        </p:spPr>
      </p:pic>
      <p:graphicFrame>
        <p:nvGraphicFramePr>
          <p:cNvPr id="88" name="TextBox 1">
            <a:extLst>
              <a:ext uri="{FF2B5EF4-FFF2-40B4-BE49-F238E27FC236}">
                <a16:creationId xmlns:a16="http://schemas.microsoft.com/office/drawing/2014/main" id="{432FA3DE-191D-CDE4-E6F1-3661B346D470}"/>
              </a:ext>
            </a:extLst>
          </p:cNvPr>
          <p:cNvGraphicFramePr/>
          <p:nvPr>
            <p:extLst>
              <p:ext uri="{D42A27DB-BD31-4B8C-83A1-F6EECF244321}">
                <p14:modId xmlns:p14="http://schemas.microsoft.com/office/powerpoint/2010/main" val="701023757"/>
              </p:ext>
            </p:extLst>
          </p:nvPr>
        </p:nvGraphicFramePr>
        <p:xfrm>
          <a:off x="3716593" y="1688690"/>
          <a:ext cx="4944806" cy="29791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91"/>
        <p:cNvGrpSpPr/>
        <p:nvPr/>
      </p:nvGrpSpPr>
      <p:grpSpPr>
        <a:xfrm>
          <a:off x="0" y="0"/>
          <a:ext cx="0" cy="0"/>
          <a:chOff x="0" y="0"/>
          <a:chExt cx="0" cy="0"/>
        </a:xfrm>
      </p:grpSpPr>
      <p:pic>
        <p:nvPicPr>
          <p:cNvPr id="97" name="Picture 96">
            <a:extLst>
              <a:ext uri="{FF2B5EF4-FFF2-40B4-BE49-F238E27FC236}">
                <a16:creationId xmlns:a16="http://schemas.microsoft.com/office/drawing/2014/main" id="{036ED98E-DBEB-464A-A983-F508407EBF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sp>
        <p:nvSpPr>
          <p:cNvPr id="92" name="Google Shape;92;p19"/>
          <p:cNvSpPr txBox="1">
            <a:spLocks noGrp="1"/>
          </p:cNvSpPr>
          <p:nvPr>
            <p:ph type="title"/>
          </p:nvPr>
        </p:nvSpPr>
        <p:spPr>
          <a:xfrm>
            <a:off x="848504" y="122837"/>
            <a:ext cx="4174010" cy="772619"/>
          </a:xfrm>
          <a:prstGeom prst="rect">
            <a:avLst/>
          </a:prstGeom>
        </p:spPr>
        <p:txBody>
          <a:bodyPr spcFirstLastPara="1" vert="horz" lIns="91440" tIns="45720" rIns="91440" bIns="45720" rtlCol="0" anchor="ctr" anchorCtr="0">
            <a:normAutofit/>
          </a:bodyPr>
          <a:lstStyle/>
          <a:p>
            <a:pPr marL="0" lvl="0" indent="0" algn="ctr">
              <a:spcBef>
                <a:spcPct val="0"/>
              </a:spcBef>
              <a:spcAft>
                <a:spcPts val="0"/>
              </a:spcAft>
            </a:pPr>
            <a:r>
              <a:rPr lang="en-US" dirty="0" err="1">
                <a:solidFill>
                  <a:schemeClr val="bg2"/>
                </a:solidFill>
                <a:latin typeface="Georgia Pro"/>
              </a:rPr>
              <a:t>Решение</a:t>
            </a:r>
            <a:endParaRPr lang="en-US" dirty="0">
              <a:solidFill>
                <a:schemeClr val="bg2"/>
              </a:solidFill>
            </a:endParaRPr>
          </a:p>
        </p:txBody>
      </p:sp>
      <p:pic>
        <p:nvPicPr>
          <p:cNvPr id="5" name="Picture 4" descr="Picture background">
            <a:extLst>
              <a:ext uri="{FF2B5EF4-FFF2-40B4-BE49-F238E27FC236}">
                <a16:creationId xmlns:a16="http://schemas.microsoft.com/office/drawing/2014/main" id="{46AA0EED-96CF-FCD9-BB55-7A6962F8970E}"/>
              </a:ext>
            </a:extLst>
          </p:cNvPr>
          <p:cNvPicPr>
            <a:picLocks noChangeAspect="1"/>
          </p:cNvPicPr>
          <p:nvPr/>
        </p:nvPicPr>
        <p:blipFill>
          <a:blip r:embed="rId5"/>
          <a:srcRect l="10961" r="7" b="7"/>
          <a:stretch/>
        </p:blipFill>
        <p:spPr>
          <a:xfrm>
            <a:off x="6666099" y="3108184"/>
            <a:ext cx="2477225" cy="2037974"/>
          </a:xfrm>
          <a:custGeom>
            <a:avLst/>
            <a:gdLst/>
            <a:ahLst/>
            <a:cxnLst/>
            <a:rect l="l" t="t" r="r" b="b"/>
            <a:pathLst>
              <a:path w="3039855" h="2500842">
                <a:moveTo>
                  <a:pt x="1663658" y="0"/>
                </a:moveTo>
                <a:cubicBezTo>
                  <a:pt x="2180490" y="0"/>
                  <a:pt x="2642278" y="235674"/>
                  <a:pt x="2947417" y="605417"/>
                </a:cubicBezTo>
                <a:lnTo>
                  <a:pt x="3039855" y="729032"/>
                </a:lnTo>
                <a:lnTo>
                  <a:pt x="3039855" y="2500842"/>
                </a:lnTo>
                <a:lnTo>
                  <a:pt x="226952" y="2500842"/>
                </a:lnTo>
                <a:lnTo>
                  <a:pt x="155401" y="2366679"/>
                </a:lnTo>
                <a:cubicBezTo>
                  <a:pt x="55691" y="2153127"/>
                  <a:pt x="0" y="1914896"/>
                  <a:pt x="0" y="1663658"/>
                </a:cubicBezTo>
                <a:cubicBezTo>
                  <a:pt x="0" y="744845"/>
                  <a:pt x="744845" y="0"/>
                  <a:pt x="1663658" y="0"/>
                </a:cubicBezTo>
                <a:close/>
              </a:path>
            </a:pathLst>
          </a:custGeom>
        </p:spPr>
      </p:pic>
      <p:grpSp>
        <p:nvGrpSpPr>
          <p:cNvPr id="99" name="Group 98">
            <a:extLst>
              <a:ext uri="{FF2B5EF4-FFF2-40B4-BE49-F238E27FC236}">
                <a16:creationId xmlns:a16="http://schemas.microsoft.com/office/drawing/2014/main" id="{8C07AEC9-9EAB-4BFE-9E8B-0A88819A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1267604">
            <a:off x="6424201" y="2929196"/>
            <a:ext cx="2729951" cy="2372467"/>
            <a:chOff x="5281603" y="104899"/>
            <a:chExt cx="6910397" cy="6005491"/>
          </a:xfrm>
        </p:grpSpPr>
        <p:sp>
          <p:nvSpPr>
            <p:cNvPr id="100" name="Freeform 98">
              <a:extLst>
                <a:ext uri="{FF2B5EF4-FFF2-40B4-BE49-F238E27FC236}">
                  <a16:creationId xmlns:a16="http://schemas.microsoft.com/office/drawing/2014/main" id="{F1282140-09D2-4C25-B13E-800140960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01DDE92A-A4E7-4CE8-AE27-5F761E3043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02" name="Straight Connector 101">
                <a:extLst>
                  <a:ext uri="{FF2B5EF4-FFF2-40B4-BE49-F238E27FC236}">
                    <a16:creationId xmlns:a16="http://schemas.microsoft.com/office/drawing/2014/main" id="{3320B63E-D7BD-43AC-84C5-440D2577B5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1857C07-B4DF-4B6F-B782-859264D7D8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DEF0D51B-B72F-4918-AAB1-A6BE4B82A7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E229AF8-7F20-4524-8FA2-E3E29BF211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C87E978-EC26-4EA5-9DFE-B84C4C2B9C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4115A8A-0175-495F-B7DA-C59F0D5991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7B44B3D-D148-4FD7-B8CD-5FF3155CFB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53928E8-F407-44BF-9A91-041E649AFC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61F5A62-82DB-4B66-BD14-C92BCF8D32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CBCB962-7F30-4DBF-AB1F-C53DEACDC0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8497F5B-65FB-4EE8-9FCF-FE0D49F3A1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8C46E6C-774F-4C36-927A-BAA7DEB7D29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2531B587-919E-433D-B327-DB808F716C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DCE57BD-EC34-4A76-B287-D23AC5FD4F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9E7C9C6-C39D-4EB5-8AA8-2023FB7EE8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A3B78F45-3048-4595-8C48-D646E25E46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E8DD4AD3-998F-4837-A5CA-F02017A63F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C90882A5-BB39-4E31-BAF5-97EF47ED89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26EC88EF-0939-4A86-A45F-BC8C2B26FC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49DD588-37E7-4B23-9ED6-F131F03B8A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14460794-AF86-4574-B424-D631823D3C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6690C8A-042E-433D-B253-6F06AA6952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4C5E5A5-DA67-4881-88C8-D75582BE11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2E2B0F9-55EA-4641-9CE3-FCC5190432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34F27AA-CF8E-4932-9EC9-F14A918B94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FF8E811C-1786-4DEB-9E69-6DE9F58A34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F973AE6-1228-44C3-9539-A52C9B1D12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0D667F6-8D7D-428B-BF6F-A63BF5FBC1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1493161-972F-4035-82D4-1CCC8A40A7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BF5D3FF-5D5D-4416-B40B-11E70DC71B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49344B8-784E-418E-A715-E46BE55B6C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56C1159D-CDB4-473C-A602-4C61F648B06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7CEEC98-B022-4C88-9E3C-5423114E92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0E777FD-A0D8-4ADD-9C76-2B0407F721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66F04DA7-9CD2-4BC0-8DBE-3846A4A3CF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9780951-740D-4EF7-AA1A-49B2914417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E9967E5-6E93-471F-A0CC-A672AE17FA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A1BCC38-1F57-4C90-B954-4B53F1E5C5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65CF7B5C-1BEC-4D5D-8B95-8633ECF432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ED04EA6-5508-427D-8D22-81C59266AD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1B9004AD-3371-4FFC-A5A4-BE80CB57BE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782535D-5285-44E5-B0C5-FC0BDC8E0F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6EC38B95-A7C9-403B-9F93-74C1A18BEC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10C6357-BE69-4A3B-87BA-0181125931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CC41DA3D-A7F6-4FB5-9A14-9E93E449A79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AD8DEF88-B68B-4C40-8729-91C1626B95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5C9971C2-04A2-4FD6-98D0-B7073996A3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2C046FF-0BD4-41DD-94DF-29CEE8F889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CEE25D21-6A38-45D8-B01C-E31EF664E5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F622EE14-7B3C-448B-A043-BC43658EC2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5BEE20CD-3E74-4C3F-AA60-C563417D21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BC4BDE27-36BB-412B-BC30-B29F24D4663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A21127E0-675A-4618-9A07-FE8C1E6268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AAA0CF5-A5AD-4480-A771-6DC7CEFAE7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D9445CFB-F018-4FD9-9326-F900B781B2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4B273038-DE20-491F-9939-BC0CD44053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0D9CBA9-FF19-4776-AC11-BAE91D68E3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C3644A66-F98B-47AA-8254-41D0259C37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A71F829-705B-4DEF-8017-30AA98B2F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ADB28A1-8EE2-4ACB-BD6A-613AE6B667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B03F8C3-1989-4AF2-8B5A-E4F826CDC0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48911BCB-1DB5-47AB-81D0-8ECC55AD4A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7C953592-A4AB-4B66-B56C-E7E55375F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E06B32BB-10C9-47F7-942B-E68D388ACF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419952-02EB-45AF-844C-84FD5B3DEF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765667A9-017B-4F63-B4C5-D34CE478FE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C992FC9-E7E7-428D-B82E-439AAF7C53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608CED2-F16E-48F3-A14B-21D5E39FC3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43D76777-7C4B-42B4-AED8-A5539FB167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1F42983A-E263-4138-BF3C-3BAC377B09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BB7E20FA-2DE7-4277-87F8-1D82DB6406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0A715BAF-7C88-4BB5-B7AC-268F56E0D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819D3BD0-A78B-47B1-A75E-F52EF605DE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0FF948B3-F575-4AC3-B5CB-61DD5FA763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A87C7265-9EC1-44BF-8C52-3AA87BD096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04A47CC-202F-4AA2-AB3E-C54FE35A8BF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92FC81F2-9316-46C1-A8D8-7DDA27F8AF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CBD9A078-5764-467B-9FC0-DFC64F676F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181" name="Group 180">
            <a:extLst>
              <a:ext uri="{FF2B5EF4-FFF2-40B4-BE49-F238E27FC236}">
                <a16:creationId xmlns:a16="http://schemas.microsoft.com/office/drawing/2014/main" id="{27B2EBE5-458B-4D53-9B88-ED83CFF1A2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5392608">
            <a:off x="5548055" y="-464143"/>
            <a:ext cx="3686293" cy="3203578"/>
            <a:chOff x="5281603" y="104899"/>
            <a:chExt cx="6910397" cy="6005491"/>
          </a:xfrm>
        </p:grpSpPr>
        <p:sp>
          <p:nvSpPr>
            <p:cNvPr id="182" name="Freeform 17">
              <a:extLst>
                <a:ext uri="{FF2B5EF4-FFF2-40B4-BE49-F238E27FC236}">
                  <a16:creationId xmlns:a16="http://schemas.microsoft.com/office/drawing/2014/main" id="{4F3107B1-873C-4EFA-808F-2BA7686C89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3" name="Group 182">
              <a:extLst>
                <a:ext uri="{FF2B5EF4-FFF2-40B4-BE49-F238E27FC236}">
                  <a16:creationId xmlns:a16="http://schemas.microsoft.com/office/drawing/2014/main" id="{9C36E72E-D186-4E07-B0AC-CA9B880F95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84" name="Straight Connector 183">
                <a:extLst>
                  <a:ext uri="{FF2B5EF4-FFF2-40B4-BE49-F238E27FC236}">
                    <a16:creationId xmlns:a16="http://schemas.microsoft.com/office/drawing/2014/main" id="{820267E3-AB30-4642-A034-71F86FCF6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EFD2D1EF-CFA4-4FBC-A160-9A6E66140D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C7EB9FF9-E1B5-435B-B204-2EB6EA1921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78BE4B63-95E8-4E3A-9039-4A6567F85A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71004DE9-B326-4AE0-A43A-06D38E085A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54894533-9533-42BB-B981-ECBC8136C7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D0B2DBFC-7360-4F73-A8A3-FC6651233B5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AAF954A4-4509-4E0B-8A7E-C5ED65BA9D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30DE8D61-F7C6-4611-9655-0556F2E8C1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9AB6CBE5-E043-42BB-AFB8-4A4894C4B1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FEDDC7F-06BE-4638-AF08-9173232944F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ACCD129-C3C4-4157-BEDE-7611E829EC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DF817751-8ED5-487E-9976-216EEE1311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887B65EB-E838-4CF7-9F73-5B117BA2F8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C7218803-BDF0-4296-BD4D-2F6D341C57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C64C08D4-4A3C-4644-9A6B-A3E44F8C49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7448942A-BFE6-4A74-8AC2-D0A3D09D8E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5FE588F5-37CB-4EDE-90D5-20DE068E863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3E34BBD7-4CCF-4691-952A-C2E662DF8B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457B31F6-4799-4A8D-A7D8-261DCAE1C4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00424E31-1D0B-4E13-9D73-4DC0DB7B83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A4379BE6-2A1F-4CF3-971D-B23BF4AF8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8EB3993A-1002-4C8D-8F50-CAEF0F1835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01D2DBC3-0B30-4312-91E1-6FA2C18705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696B6005-D67A-4006-844E-C561284F79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4F119E0F-FB34-440B-8C52-AC64584F0E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2C8E579E-53EA-4DAB-BB89-49243AE851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5D603BD5-619E-44A4-BA18-61B4501FC2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8743652E-C89F-4433-A122-83CA187F97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3F45C8D9-C3D7-4DE6-A151-4FC02FD565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88F4DE1F-74D6-4B7E-A864-A7354F287F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B8EBD3EA-DB69-4954-88BD-1218B340EB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20F8B685-F78E-4261-B345-F5E4238CA9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4F587EF1-D784-4D0C-85F1-84D9896205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EAFC9F26-DE9C-44ED-BFDA-B53D4373F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6C5C5B20-2957-4913-974F-6C643B14AC0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FF2B521-7E20-4B95-8B57-723DDEA0DF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B099D084-404A-48EA-8AA4-3DE23D0A70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BFBCBDE4-1CF7-47CF-A3AC-40A225657D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BB04CE69-D714-4B45-AA45-C18988347B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ACDC249-F5DC-498A-B86E-B98736F391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66F9CACB-3D25-4CD3-BACC-6CAF8C9237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CE0A759E-B512-4C6B-A2AC-CB59E1068F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8FDDBB3-375D-438E-AB85-DEE34D6B46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6571AE7B-9324-4652-BA2F-50550D60ED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AD8EC0F0-66AE-4542-B774-FE12EDC164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E28852-1AE5-4C7D-8A5A-FE72DA5321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504E5358-618D-4DE9-85BF-84AFB4BEB1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1286D725-FCF5-44D0-B5FF-4001A5A31C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9BD6607D-EE36-4270-BE75-B5D58808B7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47CB98F5-FB6F-4EA1-BE45-73A75DFC96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6C48DEF1-B84B-4C6B-BC15-5C9CF3DAAF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81A1657A-7197-4559-8DAD-640280FF936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30DEEEE-6BC2-4F12-AC26-EA02BB27FA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F70A519-7171-4594-B492-974B23F18F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90583A9-FCC7-474E-B10D-8F6DD7B74D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A04E1E01-2468-4ED6-932B-DFE74F1803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45DE2855-EBF3-46B5-B5AB-37F33DAECD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AAB63BD3-DF06-4DC8-8B81-A4A0930731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A8FEC80-A785-4B83-A1F5-AA524E2D4F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E56E08B4-7863-4447-ADE5-AAC63C8EBD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A48D39C2-1010-4240-9865-B0EBD7E040B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53FD354F-81D1-4345-8C40-E58D5C27B6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5A343148-BCCD-4618-8B23-EB728235BA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732D1A89-C062-4D40-A079-980BAD591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1319DEE0-4918-468D-8B5A-A4759D5C84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BB6155A-8B2E-4CCD-B852-26927EF9EA3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357B2E68-E4C5-47DD-988F-125E7C2F80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A549DE4B-B602-48AF-AC61-05F694A347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5E8CA150-1FC4-4A4D-9DB2-1AA3A34669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BEB0DDA-B2FE-427A-A2F0-9FC06C33D0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63C95539-7E29-4577-ACE2-8642D81C72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2FF50C42-6433-4328-B5CA-389C28317E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74A59028-6EE1-4E53-959E-067DF80BE7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2C184BDD-4E87-4C6F-9249-7CA2121B72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0AE336B-F4C5-44E8-8E78-382683C04A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CDF74550-C0B6-4EDE-81AF-ABAE0AD23B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CC7509FB-3C93-4ADB-B6BF-06A5025F2A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pic>
        <p:nvPicPr>
          <p:cNvPr id="2" name="Picture 1" descr="Picture background">
            <a:extLst>
              <a:ext uri="{FF2B5EF4-FFF2-40B4-BE49-F238E27FC236}">
                <a16:creationId xmlns:a16="http://schemas.microsoft.com/office/drawing/2014/main" id="{370A56A5-B793-8DBC-7CAD-6E6370FF312F}"/>
              </a:ext>
            </a:extLst>
          </p:cNvPr>
          <p:cNvPicPr>
            <a:picLocks noChangeAspect="1"/>
          </p:cNvPicPr>
          <p:nvPr/>
        </p:nvPicPr>
        <p:blipFill>
          <a:blip r:embed="rId6"/>
          <a:srcRect r="10355" b="4"/>
          <a:stretch/>
        </p:blipFill>
        <p:spPr>
          <a:xfrm>
            <a:off x="6041691" y="-2897"/>
            <a:ext cx="3099565" cy="2584459"/>
          </a:xfrm>
          <a:custGeom>
            <a:avLst/>
            <a:gdLst/>
            <a:ahLst/>
            <a:cxnLst/>
            <a:rect l="l" t="t" r="r" b="b"/>
            <a:pathLst>
              <a:path w="4638368" h="3867534">
                <a:moveTo>
                  <a:pt x="303228" y="0"/>
                </a:moveTo>
                <a:lnTo>
                  <a:pt x="4638368" y="0"/>
                </a:lnTo>
                <a:lnTo>
                  <a:pt x="4638368" y="2952747"/>
                </a:lnTo>
                <a:lnTo>
                  <a:pt x="4585825" y="3013864"/>
                </a:lnTo>
                <a:cubicBezTo>
                  <a:pt x="4103088" y="3538671"/>
                  <a:pt x="3410622" y="3867534"/>
                  <a:pt x="2641346" y="3867534"/>
                </a:cubicBezTo>
                <a:cubicBezTo>
                  <a:pt x="1182571" y="3867534"/>
                  <a:pt x="0" y="2684963"/>
                  <a:pt x="0" y="1226188"/>
                </a:cubicBezTo>
                <a:cubicBezTo>
                  <a:pt x="0" y="815907"/>
                  <a:pt x="93544" y="427475"/>
                  <a:pt x="260466" y="81056"/>
                </a:cubicBezTo>
                <a:close/>
              </a:path>
            </a:pathLst>
          </a:custGeom>
        </p:spPr>
      </p:pic>
      <p:grpSp>
        <p:nvGrpSpPr>
          <p:cNvPr id="12" name="Группа 11">
            <a:extLst>
              <a:ext uri="{FF2B5EF4-FFF2-40B4-BE49-F238E27FC236}">
                <a16:creationId xmlns:a16="http://schemas.microsoft.com/office/drawing/2014/main" id="{57751745-BEFC-7872-1C60-1F91F8D2021A}"/>
              </a:ext>
            </a:extLst>
          </p:cNvPr>
          <p:cNvGrpSpPr/>
          <p:nvPr/>
        </p:nvGrpSpPr>
        <p:grpSpPr>
          <a:xfrm>
            <a:off x="1050753" y="854952"/>
            <a:ext cx="3971761" cy="1744680"/>
            <a:chOff x="2407050" y="-120758"/>
            <a:chExt cx="4208719" cy="1865438"/>
          </a:xfrm>
        </p:grpSpPr>
        <p:sp>
          <p:nvSpPr>
            <p:cNvPr id="13" name="Прямоугольник 12">
              <a:extLst>
                <a:ext uri="{FF2B5EF4-FFF2-40B4-BE49-F238E27FC236}">
                  <a16:creationId xmlns:a16="http://schemas.microsoft.com/office/drawing/2014/main" id="{0124593F-DA4C-0D6D-A509-9CF9E0102EFC}"/>
                </a:ext>
              </a:extLst>
            </p:cNvPr>
            <p:cNvSpPr/>
            <p:nvPr/>
          </p:nvSpPr>
          <p:spPr>
            <a:xfrm>
              <a:off x="2473666" y="0"/>
              <a:ext cx="4142103" cy="1744680"/>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4" name="TextBox 13">
              <a:extLst>
                <a:ext uri="{FF2B5EF4-FFF2-40B4-BE49-F238E27FC236}">
                  <a16:creationId xmlns:a16="http://schemas.microsoft.com/office/drawing/2014/main" id="{6483D170-DA0C-2C1F-54AB-39A0EB6D44E6}"/>
                </a:ext>
              </a:extLst>
            </p:cNvPr>
            <p:cNvSpPr txBox="1"/>
            <p:nvPr/>
          </p:nvSpPr>
          <p:spPr>
            <a:xfrm>
              <a:off x="2407050" y="-120758"/>
              <a:ext cx="4142103" cy="17446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485" tIns="149563" rIns="142485" bIns="149563" numCol="1" spcCol="1270" anchor="ctr" anchorCtr="0">
              <a:noAutofit/>
            </a:bodyPr>
            <a:lstStyle/>
            <a:p>
              <a:pPr marL="0" lvl="0" indent="0" algn="ctr" defTabSz="844550">
                <a:lnSpc>
                  <a:spcPct val="90000"/>
                </a:lnSpc>
                <a:spcBef>
                  <a:spcPct val="0"/>
                </a:spcBef>
                <a:spcAft>
                  <a:spcPct val="35000"/>
                </a:spcAft>
                <a:buNone/>
              </a:pPr>
              <a:r>
                <a:rPr lang="en-US" sz="1900" b="0" kern="1200" dirty="0"/>
                <a:t>К концу интенсива мы планируем </a:t>
              </a:r>
              <a:r>
                <a:rPr lang="en-US" sz="1900" kern="1200" dirty="0"/>
                <a:t>предоставить заказчику прототип</a:t>
              </a:r>
              <a:r>
                <a:rPr lang="en-US" sz="1900" b="0" kern="1200" dirty="0"/>
                <a:t> </a:t>
              </a:r>
              <a:r>
                <a:rPr lang="en-US" sz="1900" kern="1200" dirty="0"/>
                <a:t>квест-игры по мотивам литературных произведений, в собственном квест-пространстве.</a:t>
              </a:r>
            </a:p>
          </p:txBody>
        </p:sp>
      </p:grpSp>
      <p:grpSp>
        <p:nvGrpSpPr>
          <p:cNvPr id="18" name="Группа 17">
            <a:extLst>
              <a:ext uri="{FF2B5EF4-FFF2-40B4-BE49-F238E27FC236}">
                <a16:creationId xmlns:a16="http://schemas.microsoft.com/office/drawing/2014/main" id="{58EF9CC3-3A6D-6453-BC81-A0BA8EEDA6BA}"/>
              </a:ext>
            </a:extLst>
          </p:cNvPr>
          <p:cNvGrpSpPr/>
          <p:nvPr/>
        </p:nvGrpSpPr>
        <p:grpSpPr>
          <a:xfrm>
            <a:off x="1119348" y="2778306"/>
            <a:ext cx="3903166" cy="1631739"/>
            <a:chOff x="2479976" y="2385377"/>
            <a:chExt cx="4127942" cy="1744680"/>
          </a:xfrm>
        </p:grpSpPr>
        <p:sp>
          <p:nvSpPr>
            <p:cNvPr id="19" name="Прямоугольник 18">
              <a:extLst>
                <a:ext uri="{FF2B5EF4-FFF2-40B4-BE49-F238E27FC236}">
                  <a16:creationId xmlns:a16="http://schemas.microsoft.com/office/drawing/2014/main" id="{68F22556-587B-98DB-CA58-1B68B82D9476}"/>
                </a:ext>
              </a:extLst>
            </p:cNvPr>
            <p:cNvSpPr/>
            <p:nvPr/>
          </p:nvSpPr>
          <p:spPr>
            <a:xfrm>
              <a:off x="2479976" y="2385377"/>
              <a:ext cx="4127942" cy="1744680"/>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0" name="TextBox 19">
              <a:extLst>
                <a:ext uri="{FF2B5EF4-FFF2-40B4-BE49-F238E27FC236}">
                  <a16:creationId xmlns:a16="http://schemas.microsoft.com/office/drawing/2014/main" id="{84820AE3-8529-E18E-3AD0-486BACD709B3}"/>
                </a:ext>
              </a:extLst>
            </p:cNvPr>
            <p:cNvSpPr txBox="1"/>
            <p:nvPr/>
          </p:nvSpPr>
          <p:spPr>
            <a:xfrm>
              <a:off x="2479976" y="2385377"/>
              <a:ext cx="4127942" cy="17446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485" tIns="149563" rIns="142485" bIns="149563" numCol="1" spcCol="1270" anchor="ctr" anchorCtr="0">
              <a:noAutofit/>
            </a:bodyPr>
            <a:lstStyle/>
            <a:p>
              <a:pPr marL="0" lvl="0" indent="0" algn="ctr" defTabSz="844550">
                <a:lnSpc>
                  <a:spcPct val="90000"/>
                </a:lnSpc>
                <a:spcBef>
                  <a:spcPct val="0"/>
                </a:spcBef>
                <a:spcAft>
                  <a:spcPct val="35000"/>
                </a:spcAft>
                <a:buNone/>
              </a:pPr>
              <a:r>
                <a:rPr lang="en-US" sz="1900" kern="1200" dirty="0"/>
                <a:t>Создать свое книжное движение.</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a:extLst>
            <a:ext uri="{FF2B5EF4-FFF2-40B4-BE49-F238E27FC236}">
              <a16:creationId xmlns:a16="http://schemas.microsoft.com/office/drawing/2014/main" id="{3CF81670-D330-67C0-DAC5-2E3FE9459DB7}"/>
            </a:ext>
          </a:extLst>
        </p:cNvPr>
        <p:cNvGrpSpPr/>
        <p:nvPr/>
      </p:nvGrpSpPr>
      <p:grpSpPr>
        <a:xfrm>
          <a:off x="0" y="0"/>
          <a:ext cx="0" cy="0"/>
          <a:chOff x="0" y="0"/>
          <a:chExt cx="0" cy="0"/>
        </a:xfrm>
      </p:grpSpPr>
      <p:pic>
        <p:nvPicPr>
          <p:cNvPr id="5" name="Picture 4" descr="Picture background">
            <a:extLst>
              <a:ext uri="{FF2B5EF4-FFF2-40B4-BE49-F238E27FC236}">
                <a16:creationId xmlns:a16="http://schemas.microsoft.com/office/drawing/2014/main" id="{D7B8CFDA-4B71-1E3E-1CE8-8B19AC4E87B7}"/>
              </a:ext>
            </a:extLst>
          </p:cNvPr>
          <p:cNvPicPr>
            <a:picLocks noChangeAspect="1"/>
          </p:cNvPicPr>
          <p:nvPr/>
        </p:nvPicPr>
        <p:blipFill>
          <a:blip r:embed="rId3"/>
          <a:srcRect l="10961" r="7" b="7"/>
          <a:stretch/>
        </p:blipFill>
        <p:spPr>
          <a:xfrm>
            <a:off x="6664031" y="3105526"/>
            <a:ext cx="2477225" cy="2037974"/>
          </a:xfrm>
          <a:custGeom>
            <a:avLst/>
            <a:gdLst/>
            <a:ahLst/>
            <a:cxnLst/>
            <a:rect l="l" t="t" r="r" b="b"/>
            <a:pathLst>
              <a:path w="3039855" h="2500842">
                <a:moveTo>
                  <a:pt x="1663658" y="0"/>
                </a:moveTo>
                <a:cubicBezTo>
                  <a:pt x="2180490" y="0"/>
                  <a:pt x="2642278" y="235674"/>
                  <a:pt x="2947417" y="605417"/>
                </a:cubicBezTo>
                <a:lnTo>
                  <a:pt x="3039855" y="729032"/>
                </a:lnTo>
                <a:lnTo>
                  <a:pt x="3039855" y="2500842"/>
                </a:lnTo>
                <a:lnTo>
                  <a:pt x="226952" y="2500842"/>
                </a:lnTo>
                <a:lnTo>
                  <a:pt x="155401" y="2366679"/>
                </a:lnTo>
                <a:cubicBezTo>
                  <a:pt x="55691" y="2153127"/>
                  <a:pt x="0" y="1914896"/>
                  <a:pt x="0" y="1663658"/>
                </a:cubicBezTo>
                <a:cubicBezTo>
                  <a:pt x="0" y="744845"/>
                  <a:pt x="744845" y="0"/>
                  <a:pt x="1663658" y="0"/>
                </a:cubicBezTo>
                <a:close/>
              </a:path>
            </a:pathLst>
          </a:custGeom>
        </p:spPr>
      </p:pic>
      <p:pic>
        <p:nvPicPr>
          <p:cNvPr id="2" name="Picture 1" descr="Picture background">
            <a:extLst>
              <a:ext uri="{FF2B5EF4-FFF2-40B4-BE49-F238E27FC236}">
                <a16:creationId xmlns:a16="http://schemas.microsoft.com/office/drawing/2014/main" id="{47234B18-1277-507F-AE64-29681D798765}"/>
              </a:ext>
            </a:extLst>
          </p:cNvPr>
          <p:cNvPicPr>
            <a:picLocks noChangeAspect="1"/>
          </p:cNvPicPr>
          <p:nvPr/>
        </p:nvPicPr>
        <p:blipFill>
          <a:blip r:embed="rId4"/>
          <a:srcRect r="10355" b="4"/>
          <a:stretch/>
        </p:blipFill>
        <p:spPr>
          <a:xfrm>
            <a:off x="6041691" y="-2897"/>
            <a:ext cx="3099565" cy="2584459"/>
          </a:xfrm>
          <a:custGeom>
            <a:avLst/>
            <a:gdLst/>
            <a:ahLst/>
            <a:cxnLst/>
            <a:rect l="l" t="t" r="r" b="b"/>
            <a:pathLst>
              <a:path w="4638368" h="3867534">
                <a:moveTo>
                  <a:pt x="303228" y="0"/>
                </a:moveTo>
                <a:lnTo>
                  <a:pt x="4638368" y="0"/>
                </a:lnTo>
                <a:lnTo>
                  <a:pt x="4638368" y="2952747"/>
                </a:lnTo>
                <a:lnTo>
                  <a:pt x="4585825" y="3013864"/>
                </a:lnTo>
                <a:cubicBezTo>
                  <a:pt x="4103088" y="3538671"/>
                  <a:pt x="3410622" y="3867534"/>
                  <a:pt x="2641346" y="3867534"/>
                </a:cubicBezTo>
                <a:cubicBezTo>
                  <a:pt x="1182571" y="3867534"/>
                  <a:pt x="0" y="2684963"/>
                  <a:pt x="0" y="1226188"/>
                </a:cubicBezTo>
                <a:cubicBezTo>
                  <a:pt x="0" y="815907"/>
                  <a:pt x="93544" y="427475"/>
                  <a:pt x="260466" y="81056"/>
                </a:cubicBezTo>
                <a:close/>
              </a:path>
            </a:pathLst>
          </a:custGeom>
        </p:spPr>
      </p:pic>
      <p:sp>
        <p:nvSpPr>
          <p:cNvPr id="4" name="TextBox 3">
            <a:extLst>
              <a:ext uri="{FF2B5EF4-FFF2-40B4-BE49-F238E27FC236}">
                <a16:creationId xmlns:a16="http://schemas.microsoft.com/office/drawing/2014/main" id="{F89178C1-89C2-F0E5-AC2E-C61E66F437DD}"/>
              </a:ext>
            </a:extLst>
          </p:cNvPr>
          <p:cNvSpPr txBox="1"/>
          <p:nvPr/>
        </p:nvSpPr>
        <p:spPr>
          <a:xfrm>
            <a:off x="267509" y="1179547"/>
            <a:ext cx="5919750" cy="15799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1000"/>
              </a:spcAft>
              <a:buFont typeface="Wingdings" panose="05000000000000000000" pitchFamily="2" charset="2"/>
              <a:buChar char="Ø"/>
            </a:pPr>
            <a:r>
              <a:rPr lang="en-US" sz="2000" dirty="0" err="1">
                <a:solidFill>
                  <a:schemeClr val="tx1"/>
                </a:solidFill>
                <a:latin typeface="Georgia Pro"/>
                <a:ea typeface="Calibri"/>
                <a:cs typeface="Calibri"/>
              </a:rPr>
              <a:t>анализ</a:t>
            </a:r>
            <a:r>
              <a:rPr lang="en-US" sz="2000" dirty="0">
                <a:solidFill>
                  <a:schemeClr val="tx1"/>
                </a:solidFill>
                <a:latin typeface="Georgia Pro"/>
                <a:ea typeface="Calibri"/>
                <a:cs typeface="Calibri"/>
              </a:rPr>
              <a:t> </a:t>
            </a:r>
            <a:r>
              <a:rPr lang="en-US" sz="2000" dirty="0" err="1">
                <a:solidFill>
                  <a:schemeClr val="tx1"/>
                </a:solidFill>
                <a:latin typeface="Georgia Pro"/>
                <a:ea typeface="Calibri"/>
                <a:cs typeface="Calibri"/>
              </a:rPr>
              <a:t>существующих</a:t>
            </a:r>
            <a:r>
              <a:rPr lang="en-US" sz="2000" dirty="0">
                <a:solidFill>
                  <a:schemeClr val="tx1"/>
                </a:solidFill>
                <a:latin typeface="Georgia Pro"/>
                <a:ea typeface="Calibri"/>
                <a:cs typeface="Calibri"/>
              </a:rPr>
              <a:t> </a:t>
            </a:r>
            <a:r>
              <a:rPr lang="en-US" sz="2000" dirty="0" err="1">
                <a:solidFill>
                  <a:schemeClr val="tx1"/>
                </a:solidFill>
                <a:latin typeface="Georgia Pro"/>
                <a:ea typeface="Calibri"/>
                <a:cs typeface="Calibri"/>
              </a:rPr>
              <a:t>книжных</a:t>
            </a:r>
            <a:r>
              <a:rPr lang="en-US" sz="2000" dirty="0">
                <a:solidFill>
                  <a:schemeClr val="tx1"/>
                </a:solidFill>
                <a:latin typeface="Georgia Pro"/>
                <a:ea typeface="Calibri"/>
                <a:cs typeface="Calibri"/>
              </a:rPr>
              <a:t> </a:t>
            </a:r>
            <a:r>
              <a:rPr lang="en-US" sz="2000" dirty="0" err="1">
                <a:solidFill>
                  <a:schemeClr val="tx1"/>
                </a:solidFill>
                <a:latin typeface="Georgia Pro"/>
                <a:ea typeface="Calibri"/>
                <a:cs typeface="Calibri"/>
              </a:rPr>
              <a:t>клубов</a:t>
            </a:r>
            <a:r>
              <a:rPr lang="en-US" sz="2000" dirty="0">
                <a:solidFill>
                  <a:schemeClr val="tx1"/>
                </a:solidFill>
                <a:latin typeface="Georgia Pro"/>
                <a:ea typeface="Calibri"/>
                <a:cs typeface="Calibri"/>
              </a:rPr>
              <a:t> и </a:t>
            </a:r>
            <a:r>
              <a:rPr lang="en-US" sz="2000" dirty="0" err="1">
                <a:solidFill>
                  <a:schemeClr val="tx1"/>
                </a:solidFill>
                <a:latin typeface="Georgia Pro"/>
                <a:ea typeface="Calibri"/>
                <a:cs typeface="Calibri"/>
              </a:rPr>
              <a:t>квестов</a:t>
            </a:r>
            <a:endParaRPr lang="en-US" sz="2000" dirty="0">
              <a:solidFill>
                <a:schemeClr val="tx1"/>
              </a:solidFill>
              <a:latin typeface="Georgia Pro"/>
              <a:ea typeface="Calibri"/>
              <a:cs typeface="Calibri"/>
            </a:endParaRPr>
          </a:p>
          <a:p>
            <a:pPr marL="342900" indent="-342900">
              <a:spcAft>
                <a:spcPts val="1000"/>
              </a:spcAft>
              <a:buFont typeface="Wingdings" panose="05000000000000000000" pitchFamily="2" charset="2"/>
              <a:buChar char="Ø"/>
            </a:pPr>
            <a:r>
              <a:rPr lang="en-US" sz="2000" dirty="0" err="1">
                <a:solidFill>
                  <a:schemeClr val="tx1"/>
                </a:solidFill>
                <a:latin typeface="Georgia Pro"/>
                <a:ea typeface="Calibri"/>
                <a:cs typeface="Calibri"/>
              </a:rPr>
              <a:t>согласование</a:t>
            </a:r>
            <a:r>
              <a:rPr lang="en-US" sz="2000" dirty="0">
                <a:solidFill>
                  <a:schemeClr val="tx1"/>
                </a:solidFill>
                <a:latin typeface="Georgia Pro"/>
                <a:ea typeface="Calibri"/>
                <a:cs typeface="Calibri"/>
              </a:rPr>
              <a:t> с </a:t>
            </a:r>
            <a:r>
              <a:rPr lang="en-US" sz="2000" dirty="0" err="1">
                <a:solidFill>
                  <a:schemeClr val="tx1"/>
                </a:solidFill>
                <a:latin typeface="Georgia Pro"/>
                <a:ea typeface="Calibri"/>
                <a:cs typeface="Calibri"/>
              </a:rPr>
              <a:t>заказчиком</a:t>
            </a:r>
            <a:r>
              <a:rPr lang="en-US" sz="2000" dirty="0">
                <a:solidFill>
                  <a:schemeClr val="tx1"/>
                </a:solidFill>
                <a:latin typeface="Georgia Pro"/>
                <a:ea typeface="Calibri"/>
                <a:cs typeface="Calibri"/>
              </a:rPr>
              <a:t> </a:t>
            </a:r>
            <a:endParaRPr lang="ru-RU" sz="2000" dirty="0">
              <a:solidFill>
                <a:schemeClr val="tx1"/>
              </a:solidFill>
              <a:latin typeface="Georgia Pro"/>
              <a:ea typeface="Calibri"/>
              <a:cs typeface="Calibri"/>
            </a:endParaRPr>
          </a:p>
          <a:p>
            <a:pPr marL="342900" indent="-342900">
              <a:spcAft>
                <a:spcPts val="1000"/>
              </a:spcAft>
              <a:buFont typeface="Wingdings" panose="05000000000000000000" pitchFamily="2" charset="2"/>
              <a:buChar char="Ø"/>
            </a:pPr>
            <a:r>
              <a:rPr lang="en-US" sz="2000" dirty="0" err="1">
                <a:solidFill>
                  <a:schemeClr val="tx1"/>
                </a:solidFill>
                <a:latin typeface="Georgia Pro"/>
                <a:ea typeface="Calibri"/>
                <a:cs typeface="Calibri"/>
              </a:rPr>
              <a:t>тестирование</a:t>
            </a:r>
            <a:r>
              <a:rPr lang="en-US" sz="2000" dirty="0">
                <a:solidFill>
                  <a:schemeClr val="tx1"/>
                </a:solidFill>
                <a:latin typeface="Georgia Pro"/>
                <a:ea typeface="Calibri"/>
                <a:cs typeface="Calibri"/>
              </a:rPr>
              <a:t> </a:t>
            </a:r>
            <a:r>
              <a:rPr lang="en-US" sz="2000" dirty="0" err="1">
                <a:solidFill>
                  <a:schemeClr val="tx1"/>
                </a:solidFill>
                <a:latin typeface="Georgia Pro"/>
                <a:ea typeface="Calibri"/>
                <a:cs typeface="Calibri"/>
              </a:rPr>
              <a:t>первого</a:t>
            </a:r>
            <a:r>
              <a:rPr lang="en-US" sz="2000" dirty="0">
                <a:solidFill>
                  <a:schemeClr val="tx1"/>
                </a:solidFill>
                <a:latin typeface="Georgia Pro"/>
                <a:ea typeface="Calibri"/>
                <a:cs typeface="Calibri"/>
              </a:rPr>
              <a:t> </a:t>
            </a:r>
            <a:r>
              <a:rPr lang="en-US" sz="2000" dirty="0" err="1">
                <a:solidFill>
                  <a:schemeClr val="tx1"/>
                </a:solidFill>
                <a:latin typeface="Georgia Pro"/>
                <a:ea typeface="Calibri"/>
                <a:cs typeface="Calibri"/>
              </a:rPr>
              <a:t>прототипа</a:t>
            </a:r>
            <a:r>
              <a:rPr lang="en-US" sz="2000" dirty="0">
                <a:solidFill>
                  <a:schemeClr val="tx1"/>
                </a:solidFill>
                <a:latin typeface="Georgia Pro"/>
                <a:ea typeface="Calibri"/>
                <a:cs typeface="Calibri"/>
              </a:rPr>
              <a:t> с </a:t>
            </a:r>
            <a:r>
              <a:rPr lang="en-US" sz="2000" dirty="0" err="1">
                <a:solidFill>
                  <a:schemeClr val="tx1"/>
                </a:solidFill>
                <a:latin typeface="Georgia Pro"/>
                <a:ea typeface="Calibri"/>
                <a:cs typeface="Calibri"/>
              </a:rPr>
              <a:t>детьми</a:t>
            </a:r>
            <a:r>
              <a:rPr lang="en-US" sz="2000" dirty="0">
                <a:solidFill>
                  <a:schemeClr val="tx1"/>
                </a:solidFill>
                <a:latin typeface="Georgia Pro"/>
                <a:ea typeface="Calibri"/>
                <a:cs typeface="Calibri"/>
              </a:rPr>
              <a:t> </a:t>
            </a:r>
          </a:p>
        </p:txBody>
      </p:sp>
      <p:pic>
        <p:nvPicPr>
          <p:cNvPr id="6" name="Picture 5">
            <a:extLst>
              <a:ext uri="{FF2B5EF4-FFF2-40B4-BE49-F238E27FC236}">
                <a16:creationId xmlns:a16="http://schemas.microsoft.com/office/drawing/2014/main" id="{E3AC4953-CC89-FA88-5101-A9BA818B84BF}"/>
              </a:ext>
            </a:extLst>
          </p:cNvPr>
          <p:cNvPicPr>
            <a:picLocks noChangeAspect="1"/>
          </p:cNvPicPr>
          <p:nvPr/>
        </p:nvPicPr>
        <p:blipFill>
          <a:blip r:embed="rId5">
            <a:extLst>
              <a:ext uri="{BEBA8EAE-BF5A-486C-A8C5-ECC9F3942E4B}">
                <a14:imgProps xmlns:a14="http://schemas.microsoft.com/office/drawing/2010/main">
                  <a14:imgLayer r:embed="rId6">
                    <a14:imgEffect>
                      <a14:saturation sat="104000"/>
                    </a14:imgEffect>
                    <a14:imgEffect>
                      <a14:brightnessContrast contrast="-29000"/>
                    </a14:imgEffect>
                  </a14:imgLayer>
                </a14:imgProps>
              </a:ext>
            </a:extLst>
          </a:blip>
          <a:srcRect l="3721" t="62091" r="4457" b="6936"/>
          <a:stretch/>
        </p:blipFill>
        <p:spPr>
          <a:xfrm>
            <a:off x="759086" y="4113847"/>
            <a:ext cx="1296485" cy="610835"/>
          </a:xfrm>
          <a:prstGeom prst="rect">
            <a:avLst/>
          </a:prstGeom>
        </p:spPr>
      </p:pic>
      <p:pic>
        <p:nvPicPr>
          <p:cNvPr id="7" name="Picture 6">
            <a:extLst>
              <a:ext uri="{FF2B5EF4-FFF2-40B4-BE49-F238E27FC236}">
                <a16:creationId xmlns:a16="http://schemas.microsoft.com/office/drawing/2014/main" id="{975D9A81-6C58-3745-95BA-458ADC85004A}"/>
              </a:ext>
            </a:extLst>
          </p:cNvPr>
          <p:cNvPicPr>
            <a:picLocks noChangeAspect="1"/>
          </p:cNvPicPr>
          <p:nvPr/>
        </p:nvPicPr>
        <p:blipFill>
          <a:blip r:embed="rId7">
            <a:alphaModFix amt="82000"/>
            <a:extLst>
              <a:ext uri="{BEBA8EAE-BF5A-486C-A8C5-ECC9F3942E4B}">
                <a14:imgProps xmlns:a14="http://schemas.microsoft.com/office/drawing/2010/main">
                  <a14:imgLayer r:embed="rId8">
                    <a14:imgEffect>
                      <a14:saturation sat="62000"/>
                    </a14:imgEffect>
                    <a14:imgEffect>
                      <a14:brightnessContrast bright="-8000"/>
                    </a14:imgEffect>
                  </a14:imgLayer>
                </a14:imgProps>
              </a:ext>
            </a:extLst>
          </a:blip>
          <a:srcRect l="5256" t="25061" r="2247" b="30000"/>
          <a:stretch/>
        </p:blipFill>
        <p:spPr>
          <a:xfrm>
            <a:off x="4399197" y="4078831"/>
            <a:ext cx="1922352" cy="645851"/>
          </a:xfrm>
          <a:prstGeom prst="rect">
            <a:avLst/>
          </a:prstGeom>
        </p:spPr>
      </p:pic>
      <p:pic>
        <p:nvPicPr>
          <p:cNvPr id="8" name="Picture 7">
            <a:extLst>
              <a:ext uri="{FF2B5EF4-FFF2-40B4-BE49-F238E27FC236}">
                <a16:creationId xmlns:a16="http://schemas.microsoft.com/office/drawing/2014/main" id="{846EC3FB-8E06-3D4F-357D-BB96312ECAB4}"/>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3000"/>
                    </a14:imgEffect>
                  </a14:imgLayer>
                </a14:imgProps>
              </a:ext>
            </a:extLst>
          </a:blip>
          <a:srcRect l="3471" t="27389" r="6706" b="34708"/>
          <a:stretch/>
        </p:blipFill>
        <p:spPr>
          <a:xfrm>
            <a:off x="2133954" y="4113847"/>
            <a:ext cx="2186860" cy="583147"/>
          </a:xfrm>
          <a:prstGeom prst="rect">
            <a:avLst/>
          </a:prstGeom>
        </p:spPr>
      </p:pic>
      <p:pic>
        <p:nvPicPr>
          <p:cNvPr id="9" name="Picture 8">
            <a:extLst>
              <a:ext uri="{FF2B5EF4-FFF2-40B4-BE49-F238E27FC236}">
                <a16:creationId xmlns:a16="http://schemas.microsoft.com/office/drawing/2014/main" id="{8534A5FB-A63C-C8F6-03CD-D0776A33958E}"/>
              </a:ext>
            </a:extLst>
          </p:cNvPr>
          <p:cNvPicPr>
            <a:picLocks noChangeAspect="1"/>
          </p:cNvPicPr>
          <p:nvPr/>
        </p:nvPicPr>
        <p:blipFill>
          <a:blip r:embed="rId11">
            <a:alphaModFix amt="77000"/>
            <a:extLst>
              <a:ext uri="{BEBA8EAE-BF5A-486C-A8C5-ECC9F3942E4B}">
                <a14:imgProps xmlns:a14="http://schemas.microsoft.com/office/drawing/2010/main">
                  <a14:imgLayer r:embed="rId12">
                    <a14:imgEffect>
                      <a14:saturation sat="73000"/>
                    </a14:imgEffect>
                    <a14:imgEffect>
                      <a14:brightnessContrast contrast="2000"/>
                    </a14:imgEffect>
                  </a14:imgLayer>
                </a14:imgProps>
              </a:ext>
            </a:extLst>
          </a:blip>
          <a:srcRect l="35714" t="8514" r="34764" b="55339"/>
          <a:stretch/>
        </p:blipFill>
        <p:spPr>
          <a:xfrm>
            <a:off x="131273" y="3508101"/>
            <a:ext cx="625855" cy="1179500"/>
          </a:xfrm>
          <a:prstGeom prst="rect">
            <a:avLst/>
          </a:prstGeom>
        </p:spPr>
      </p:pic>
      <p:pic>
        <p:nvPicPr>
          <p:cNvPr id="10" name="Picture 9">
            <a:extLst>
              <a:ext uri="{FF2B5EF4-FFF2-40B4-BE49-F238E27FC236}">
                <a16:creationId xmlns:a16="http://schemas.microsoft.com/office/drawing/2014/main" id="{FDDD3089-41DC-07A2-9EEF-CEF2C17C24E8}"/>
              </a:ext>
            </a:extLst>
          </p:cNvPr>
          <p:cNvPicPr>
            <a:picLocks noChangeAspect="1"/>
          </p:cNvPicPr>
          <p:nvPr/>
        </p:nvPicPr>
        <p:blipFill>
          <a:blip r:embed="rId13">
            <a:extLst>
              <a:ext uri="{BEBA8EAE-BF5A-486C-A8C5-ECC9F3942E4B}">
                <a14:imgProps xmlns:a14="http://schemas.microsoft.com/office/drawing/2010/main">
                  <a14:imgLayer r:embed="rId14">
                    <a14:imgEffect>
                      <a14:saturation sat="54000"/>
                    </a14:imgEffect>
                  </a14:imgLayer>
                </a14:imgProps>
              </a:ext>
            </a:extLst>
          </a:blip>
          <a:srcRect l="14623" t="6510" r="14879" b="59145"/>
          <a:stretch/>
        </p:blipFill>
        <p:spPr>
          <a:xfrm>
            <a:off x="748175" y="3508101"/>
            <a:ext cx="1303166" cy="585535"/>
          </a:xfrm>
          <a:prstGeom prst="rect">
            <a:avLst/>
          </a:prstGeom>
        </p:spPr>
      </p:pic>
      <p:sp>
        <p:nvSpPr>
          <p:cNvPr id="13" name="TextBox 12">
            <a:extLst>
              <a:ext uri="{FF2B5EF4-FFF2-40B4-BE49-F238E27FC236}">
                <a16:creationId xmlns:a16="http://schemas.microsoft.com/office/drawing/2014/main" id="{A8633BAD-59E6-BF17-3914-E379F4EC20BB}"/>
              </a:ext>
            </a:extLst>
          </p:cNvPr>
          <p:cNvSpPr txBox="1"/>
          <p:nvPr/>
        </p:nvSpPr>
        <p:spPr>
          <a:xfrm>
            <a:off x="474547" y="138856"/>
            <a:ext cx="5447414" cy="584775"/>
          </a:xfrm>
          <a:prstGeom prst="rect">
            <a:avLst/>
          </a:prstGeom>
          <a:noFill/>
        </p:spPr>
        <p:txBody>
          <a:bodyPr wrap="square">
            <a:spAutoFit/>
          </a:bodyPr>
          <a:lstStyle/>
          <a:p>
            <a:r>
              <a:rPr lang="en-US" sz="3200" dirty="0">
                <a:solidFill>
                  <a:schemeClr val="bg2"/>
                </a:solidFill>
                <a:latin typeface="Georgia Pro"/>
                <a:ea typeface="Calibri"/>
                <a:cs typeface="Calibri"/>
              </a:rPr>
              <a:t> </a:t>
            </a:r>
            <a:r>
              <a:rPr lang="en-US" sz="3200" dirty="0" err="1">
                <a:solidFill>
                  <a:schemeClr val="bg2"/>
                </a:solidFill>
                <a:latin typeface="Georgia Pro"/>
                <a:ea typeface="Calibri"/>
                <a:cs typeface="Calibri"/>
              </a:rPr>
              <a:t>Наши</a:t>
            </a:r>
            <a:r>
              <a:rPr lang="en-US" sz="3200" dirty="0">
                <a:solidFill>
                  <a:schemeClr val="bg2"/>
                </a:solidFill>
                <a:latin typeface="Georgia Pro"/>
                <a:ea typeface="Calibri"/>
                <a:cs typeface="Calibri"/>
              </a:rPr>
              <a:t> </a:t>
            </a:r>
            <a:r>
              <a:rPr lang="en-US" sz="3200" dirty="0" err="1">
                <a:solidFill>
                  <a:schemeClr val="bg2"/>
                </a:solidFill>
                <a:latin typeface="Georgia Pro"/>
                <a:ea typeface="Calibri"/>
                <a:cs typeface="Calibri"/>
              </a:rPr>
              <a:t>ближайшие</a:t>
            </a:r>
            <a:r>
              <a:rPr lang="en-US" sz="3200" dirty="0">
                <a:solidFill>
                  <a:schemeClr val="bg2"/>
                </a:solidFill>
                <a:latin typeface="Georgia Pro"/>
                <a:ea typeface="Calibri"/>
                <a:cs typeface="Calibri"/>
              </a:rPr>
              <a:t> </a:t>
            </a:r>
            <a:r>
              <a:rPr lang="en-US" sz="3200" dirty="0" err="1">
                <a:solidFill>
                  <a:schemeClr val="bg2"/>
                </a:solidFill>
                <a:latin typeface="Georgia Pro"/>
                <a:ea typeface="Calibri"/>
                <a:cs typeface="Calibri"/>
              </a:rPr>
              <a:t>шаги</a:t>
            </a:r>
            <a:r>
              <a:rPr lang="en-US" sz="3200" dirty="0">
                <a:solidFill>
                  <a:schemeClr val="bg2"/>
                </a:solidFill>
                <a:latin typeface="Georgia Pro"/>
                <a:ea typeface="Calibri"/>
                <a:cs typeface="Calibri"/>
              </a:rPr>
              <a:t>:</a:t>
            </a:r>
            <a:endParaRPr lang="ru-RU" sz="3200" dirty="0">
              <a:solidFill>
                <a:schemeClr val="bg2"/>
              </a:solidFill>
            </a:endParaRPr>
          </a:p>
        </p:txBody>
      </p:sp>
    </p:spTree>
    <p:extLst>
      <p:ext uri="{BB962C8B-B14F-4D97-AF65-F5344CB8AC3E}">
        <p14:creationId xmlns:p14="http://schemas.microsoft.com/office/powerpoint/2010/main" val="3655185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97"/>
        <p:cNvGrpSpPr/>
        <p:nvPr/>
      </p:nvGrpSpPr>
      <p:grpSpPr>
        <a:xfrm>
          <a:off x="0" y="0"/>
          <a:ext cx="0" cy="0"/>
          <a:chOff x="0" y="0"/>
          <a:chExt cx="0" cy="0"/>
        </a:xfrm>
      </p:grpSpPr>
      <p:pic>
        <p:nvPicPr>
          <p:cNvPr id="116" name="Picture 115">
            <a:extLst>
              <a:ext uri="{FF2B5EF4-FFF2-40B4-BE49-F238E27FC236}">
                <a16:creationId xmlns:a16="http://schemas.microsoft.com/office/drawing/2014/main" id="{7818805F-6A9F-4926-8052-74AB99B524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graphicFrame>
        <p:nvGraphicFramePr>
          <p:cNvPr id="118" name="TextBox 5">
            <a:extLst>
              <a:ext uri="{FF2B5EF4-FFF2-40B4-BE49-F238E27FC236}">
                <a16:creationId xmlns:a16="http://schemas.microsoft.com/office/drawing/2014/main" id="{7B62C0C6-3778-9772-1FF4-A9CB312762FA}"/>
              </a:ext>
            </a:extLst>
          </p:cNvPr>
          <p:cNvGraphicFramePr/>
          <p:nvPr>
            <p:extLst>
              <p:ext uri="{D42A27DB-BD31-4B8C-83A1-F6EECF244321}">
                <p14:modId xmlns:p14="http://schemas.microsoft.com/office/powerpoint/2010/main" val="3169612707"/>
              </p:ext>
            </p:extLst>
          </p:nvPr>
        </p:nvGraphicFramePr>
        <p:xfrm>
          <a:off x="1163078" y="1073330"/>
          <a:ext cx="6569047" cy="35532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descr="Picture background">
            <a:extLst>
              <a:ext uri="{FF2B5EF4-FFF2-40B4-BE49-F238E27FC236}">
                <a16:creationId xmlns:a16="http://schemas.microsoft.com/office/drawing/2014/main" id="{73089212-4A7C-5B85-4BB0-3BCEAAD89211}"/>
              </a:ext>
            </a:extLst>
          </p:cNvPr>
          <p:cNvPicPr>
            <a:picLocks noChangeAspect="1"/>
          </p:cNvPicPr>
          <p:nvPr/>
        </p:nvPicPr>
        <p:blipFill>
          <a:blip r:embed="rId10"/>
          <a:stretch>
            <a:fillRect/>
          </a:stretch>
        </p:blipFill>
        <p:spPr>
          <a:xfrm>
            <a:off x="6072560" y="1547632"/>
            <a:ext cx="1345365" cy="1220552"/>
          </a:xfrm>
          <a:prstGeom prst="flowChartConnector">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5" name="Picture 4">
            <a:extLst>
              <a:ext uri="{FF2B5EF4-FFF2-40B4-BE49-F238E27FC236}">
                <a16:creationId xmlns:a16="http://schemas.microsoft.com/office/drawing/2014/main" id="{F32BF0A2-C536-018B-F31C-CF7940F0AECB}"/>
              </a:ext>
            </a:extLst>
          </p:cNvPr>
          <p:cNvPicPr>
            <a:picLocks noChangeAspect="1"/>
          </p:cNvPicPr>
          <p:nvPr/>
        </p:nvPicPr>
        <p:blipFill>
          <a:blip r:embed="rId11"/>
          <a:stretch>
            <a:fillRect/>
          </a:stretch>
        </p:blipFill>
        <p:spPr>
          <a:xfrm>
            <a:off x="5808073" y="2317635"/>
            <a:ext cx="526939" cy="905189"/>
          </a:xfrm>
          <a:prstGeom prst="roundRect">
            <a:avLst>
              <a:gd name="adj" fmla="val 1045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111" name="Picture 110" descr="Picture background">
            <a:extLst>
              <a:ext uri="{FF2B5EF4-FFF2-40B4-BE49-F238E27FC236}">
                <a16:creationId xmlns:a16="http://schemas.microsoft.com/office/drawing/2014/main" id="{1A19B266-4291-1169-7EE6-1F10C89F42A8}"/>
              </a:ext>
            </a:extLst>
          </p:cNvPr>
          <p:cNvPicPr>
            <a:picLocks noChangeAspect="1"/>
          </p:cNvPicPr>
          <p:nvPr/>
        </p:nvPicPr>
        <p:blipFill>
          <a:blip r:embed="rId12"/>
          <a:stretch>
            <a:fillRect/>
          </a:stretch>
        </p:blipFill>
        <p:spPr>
          <a:xfrm>
            <a:off x="1496756" y="1532607"/>
            <a:ext cx="1422568" cy="1317422"/>
          </a:xfrm>
          <a:prstGeom prst="flowChartConnector">
            <a:avLst/>
          </a:prstGeom>
        </p:spPr>
      </p:pic>
      <p:pic>
        <p:nvPicPr>
          <p:cNvPr id="145" name="Picture 144" descr="Picture background">
            <a:extLst>
              <a:ext uri="{FF2B5EF4-FFF2-40B4-BE49-F238E27FC236}">
                <a16:creationId xmlns:a16="http://schemas.microsoft.com/office/drawing/2014/main" id="{BDD27C54-828E-73D1-BA2C-2B798DBB42CD}"/>
              </a:ext>
            </a:extLst>
          </p:cNvPr>
          <p:cNvPicPr>
            <a:picLocks noChangeAspect="1"/>
          </p:cNvPicPr>
          <p:nvPr/>
        </p:nvPicPr>
        <p:blipFill>
          <a:blip r:embed="rId13"/>
          <a:stretch>
            <a:fillRect/>
          </a:stretch>
        </p:blipFill>
        <p:spPr>
          <a:xfrm>
            <a:off x="3729564" y="1458449"/>
            <a:ext cx="1595748" cy="1391517"/>
          </a:xfrm>
          <a:prstGeom prst="flowChartConnector">
            <a:avLst/>
          </a:prstGeom>
        </p:spPr>
      </p:pic>
      <p:sp>
        <p:nvSpPr>
          <p:cNvPr id="4" name="TextBox 3">
            <a:extLst>
              <a:ext uri="{FF2B5EF4-FFF2-40B4-BE49-F238E27FC236}">
                <a16:creationId xmlns:a16="http://schemas.microsoft.com/office/drawing/2014/main" id="{D0BE7DAC-FE61-3626-067C-2088180AC0FA}"/>
              </a:ext>
            </a:extLst>
          </p:cNvPr>
          <p:cNvSpPr txBox="1"/>
          <p:nvPr/>
        </p:nvSpPr>
        <p:spPr>
          <a:xfrm>
            <a:off x="2466803" y="207807"/>
            <a:ext cx="4617720" cy="584775"/>
          </a:xfrm>
          <a:prstGeom prst="rect">
            <a:avLst/>
          </a:prstGeom>
          <a:noFill/>
        </p:spPr>
        <p:txBody>
          <a:bodyPr wrap="square">
            <a:spAutoFit/>
          </a:bodyPr>
          <a:lstStyle/>
          <a:p>
            <a:pPr>
              <a:spcBef>
                <a:spcPct val="0"/>
              </a:spcBef>
            </a:pPr>
            <a:r>
              <a:rPr lang="en-US" sz="3200" cap="all" dirty="0"/>
              <a:t>Выход </a:t>
            </a:r>
            <a:r>
              <a:rPr lang="en-US" sz="3200" cap="all" dirty="0" err="1"/>
              <a:t>на</a:t>
            </a:r>
            <a:r>
              <a:rPr lang="en-US" sz="3200" cap="all" dirty="0"/>
              <a:t> </a:t>
            </a:r>
            <a:r>
              <a:rPr lang="en-US" sz="3200" cap="all" dirty="0" err="1"/>
              <a:t>Рынок</a:t>
            </a:r>
            <a:endParaRPr lang="en-US" sz="3200" cap="al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89038" y="-1264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 sz="2400" dirty="0"/>
              <a:t>Команда</a:t>
            </a:r>
            <a:endParaRPr lang="en-US" sz="2400" dirty="0">
              <a:ea typeface="Calibri Light" panose="020F0302020204030204"/>
              <a:cs typeface="Calibri Light" panose="020F0302020204030204"/>
            </a:endParaRPr>
          </a:p>
        </p:txBody>
      </p:sp>
      <p:graphicFrame>
        <p:nvGraphicFramePr>
          <p:cNvPr id="109" name="Google Shape;105;p21">
            <a:extLst>
              <a:ext uri="{FF2B5EF4-FFF2-40B4-BE49-F238E27FC236}">
                <a16:creationId xmlns:a16="http://schemas.microsoft.com/office/drawing/2014/main" id="{2F2FEEB4-6F4C-5603-0225-0F30F8B2F251}"/>
              </a:ext>
            </a:extLst>
          </p:cNvPr>
          <p:cNvGraphicFramePr/>
          <p:nvPr>
            <p:extLst>
              <p:ext uri="{D42A27DB-BD31-4B8C-83A1-F6EECF244321}">
                <p14:modId xmlns:p14="http://schemas.microsoft.com/office/powerpoint/2010/main" val="3914053860"/>
              </p:ext>
            </p:extLst>
          </p:nvPr>
        </p:nvGraphicFramePr>
        <p:xfrm>
          <a:off x="59351" y="-317095"/>
          <a:ext cx="9025298" cy="6036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6B852213-BF33-7258-55A0-136F27883A00}"/>
              </a:ext>
            </a:extLst>
          </p:cNvPr>
          <p:cNvPicPr>
            <a:picLocks noChangeAspect="1"/>
          </p:cNvPicPr>
          <p:nvPr/>
        </p:nvPicPr>
        <p:blipFill>
          <a:blip r:embed="rId8"/>
          <a:srcRect l="25664" t="10847" r="25908" b="32502"/>
          <a:stretch/>
        </p:blipFill>
        <p:spPr>
          <a:xfrm>
            <a:off x="2085797" y="298938"/>
            <a:ext cx="1144247" cy="1279425"/>
          </a:xfrm>
          <a:prstGeom prst="rect">
            <a:avLst/>
          </a:prstGeom>
        </p:spPr>
      </p:pic>
      <p:pic>
        <p:nvPicPr>
          <p:cNvPr id="7" name="Picture 6">
            <a:extLst>
              <a:ext uri="{FF2B5EF4-FFF2-40B4-BE49-F238E27FC236}">
                <a16:creationId xmlns:a16="http://schemas.microsoft.com/office/drawing/2014/main" id="{65036ACE-E2D8-D258-2BE9-8308CC833793}"/>
              </a:ext>
            </a:extLst>
          </p:cNvPr>
          <p:cNvPicPr>
            <a:picLocks noChangeAspect="1"/>
          </p:cNvPicPr>
          <p:nvPr/>
        </p:nvPicPr>
        <p:blipFill>
          <a:blip r:embed="rId9"/>
          <a:stretch>
            <a:fillRect/>
          </a:stretch>
        </p:blipFill>
        <p:spPr>
          <a:xfrm>
            <a:off x="187210" y="282039"/>
            <a:ext cx="1236171" cy="1284020"/>
          </a:xfrm>
          <a:prstGeom prst="rect">
            <a:avLst/>
          </a:prstGeom>
        </p:spPr>
      </p:pic>
      <p:pic>
        <p:nvPicPr>
          <p:cNvPr id="3" name="Picture 2">
            <a:extLst>
              <a:ext uri="{FF2B5EF4-FFF2-40B4-BE49-F238E27FC236}">
                <a16:creationId xmlns:a16="http://schemas.microsoft.com/office/drawing/2014/main" id="{7DA99307-F226-E70C-8569-D66EB1E733DE}"/>
              </a:ext>
            </a:extLst>
          </p:cNvPr>
          <p:cNvPicPr>
            <a:picLocks noChangeAspect="1"/>
          </p:cNvPicPr>
          <p:nvPr/>
        </p:nvPicPr>
        <p:blipFill>
          <a:blip r:embed="rId10"/>
          <a:srcRect l="3205" t="851" r="-1923" b="21277"/>
          <a:stretch/>
        </p:blipFill>
        <p:spPr>
          <a:xfrm>
            <a:off x="5830855" y="281419"/>
            <a:ext cx="1119132" cy="1304653"/>
          </a:xfrm>
          <a:prstGeom prst="rect">
            <a:avLst/>
          </a:prstGeom>
        </p:spPr>
      </p:pic>
      <p:pic>
        <p:nvPicPr>
          <p:cNvPr id="6" name="Picture 5">
            <a:extLst>
              <a:ext uri="{FF2B5EF4-FFF2-40B4-BE49-F238E27FC236}">
                <a16:creationId xmlns:a16="http://schemas.microsoft.com/office/drawing/2014/main" id="{B659BEEA-0C0A-C65D-ACCB-48E096C4353A}"/>
              </a:ext>
            </a:extLst>
          </p:cNvPr>
          <p:cNvPicPr>
            <a:picLocks noChangeAspect="1"/>
          </p:cNvPicPr>
          <p:nvPr/>
        </p:nvPicPr>
        <p:blipFill>
          <a:blip r:embed="rId11"/>
          <a:srcRect t="5882" r="-565" b="10084"/>
          <a:stretch/>
        </p:blipFill>
        <p:spPr>
          <a:xfrm>
            <a:off x="3050782" y="3861955"/>
            <a:ext cx="1141177" cy="1284022"/>
          </a:xfrm>
          <a:prstGeom prst="rect">
            <a:avLst/>
          </a:prstGeom>
        </p:spPr>
      </p:pic>
      <p:pic>
        <p:nvPicPr>
          <p:cNvPr id="2" name="Picture 1">
            <a:extLst>
              <a:ext uri="{FF2B5EF4-FFF2-40B4-BE49-F238E27FC236}">
                <a16:creationId xmlns:a16="http://schemas.microsoft.com/office/drawing/2014/main" id="{3A4D0895-F8E3-42B3-E04F-E2C7DED5682B}"/>
              </a:ext>
            </a:extLst>
          </p:cNvPr>
          <p:cNvPicPr>
            <a:picLocks noChangeAspect="1"/>
          </p:cNvPicPr>
          <p:nvPr/>
        </p:nvPicPr>
        <p:blipFill>
          <a:blip r:embed="rId12"/>
          <a:stretch>
            <a:fillRect/>
          </a:stretch>
        </p:blipFill>
        <p:spPr>
          <a:xfrm>
            <a:off x="1164894" y="3861706"/>
            <a:ext cx="1122714" cy="1284515"/>
          </a:xfrm>
          <a:prstGeom prst="rect">
            <a:avLst/>
          </a:prstGeom>
        </p:spPr>
      </p:pic>
      <p:pic>
        <p:nvPicPr>
          <p:cNvPr id="5" name="Picture 4">
            <a:extLst>
              <a:ext uri="{FF2B5EF4-FFF2-40B4-BE49-F238E27FC236}">
                <a16:creationId xmlns:a16="http://schemas.microsoft.com/office/drawing/2014/main" id="{C3FBD324-2AF8-F4F2-8A1E-523236534E06}"/>
              </a:ext>
            </a:extLst>
          </p:cNvPr>
          <p:cNvPicPr>
            <a:picLocks noChangeAspect="1"/>
          </p:cNvPicPr>
          <p:nvPr/>
        </p:nvPicPr>
        <p:blipFill>
          <a:blip r:embed="rId13"/>
          <a:srcRect t="33438" r="-565" b="10000"/>
          <a:stretch/>
        </p:blipFill>
        <p:spPr>
          <a:xfrm>
            <a:off x="4936998" y="3855151"/>
            <a:ext cx="1260397" cy="1287248"/>
          </a:xfrm>
          <a:prstGeom prst="rect">
            <a:avLst/>
          </a:prstGeom>
        </p:spPr>
      </p:pic>
      <p:pic>
        <p:nvPicPr>
          <p:cNvPr id="4" name="Picture 3">
            <a:extLst>
              <a:ext uri="{FF2B5EF4-FFF2-40B4-BE49-F238E27FC236}">
                <a16:creationId xmlns:a16="http://schemas.microsoft.com/office/drawing/2014/main" id="{E8FC16C0-257A-0754-7765-A2F10DE7BB19}"/>
              </a:ext>
            </a:extLst>
          </p:cNvPr>
          <p:cNvPicPr>
            <a:picLocks noChangeAspect="1"/>
          </p:cNvPicPr>
          <p:nvPr/>
        </p:nvPicPr>
        <p:blipFill>
          <a:blip r:embed="rId14"/>
          <a:srcRect l="-262" r="-606" b="10900"/>
          <a:stretch/>
        </p:blipFill>
        <p:spPr>
          <a:xfrm>
            <a:off x="3995859" y="298118"/>
            <a:ext cx="1144400" cy="1276600"/>
          </a:xfrm>
          <a:prstGeom prst="rect">
            <a:avLst/>
          </a:prstGeom>
        </p:spPr>
      </p:pic>
      <p:pic>
        <p:nvPicPr>
          <p:cNvPr id="1241" name="Picture 1240">
            <a:extLst>
              <a:ext uri="{FF2B5EF4-FFF2-40B4-BE49-F238E27FC236}">
                <a16:creationId xmlns:a16="http://schemas.microsoft.com/office/drawing/2014/main" id="{6CA4F579-828B-ADBC-614E-940684CDB96F}"/>
              </a:ext>
            </a:extLst>
          </p:cNvPr>
          <p:cNvPicPr>
            <a:picLocks noChangeAspect="1"/>
          </p:cNvPicPr>
          <p:nvPr/>
        </p:nvPicPr>
        <p:blipFill>
          <a:blip r:embed="rId15"/>
          <a:srcRect l="25004" t="10847" r="35618" b="10053"/>
          <a:stretch/>
        </p:blipFill>
        <p:spPr>
          <a:xfrm>
            <a:off x="7739710" y="272142"/>
            <a:ext cx="976671" cy="1306290"/>
          </a:xfrm>
          <a:prstGeom prst="rect">
            <a:avLst/>
          </a:prstGeom>
        </p:spPr>
      </p:pic>
      <p:pic>
        <p:nvPicPr>
          <p:cNvPr id="1242" name="Picture 1241">
            <a:extLst>
              <a:ext uri="{FF2B5EF4-FFF2-40B4-BE49-F238E27FC236}">
                <a16:creationId xmlns:a16="http://schemas.microsoft.com/office/drawing/2014/main" id="{EC559BEB-E246-F3B4-02E8-7987551F088F}"/>
              </a:ext>
            </a:extLst>
          </p:cNvPr>
          <p:cNvPicPr>
            <a:picLocks noChangeAspect="1"/>
          </p:cNvPicPr>
          <p:nvPr/>
        </p:nvPicPr>
        <p:blipFill>
          <a:blip r:embed="rId16"/>
          <a:srcRect l="13031" t="11803" r="18855" b="12604"/>
          <a:stretch/>
        </p:blipFill>
        <p:spPr>
          <a:xfrm>
            <a:off x="6739625" y="3850821"/>
            <a:ext cx="1154937" cy="128966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8C60C8E-CBEB-4FFC-AADB-4123E31227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sp useBgFill="1">
        <p:nvSpPr>
          <p:cNvPr id="22" name="Rectangle 21">
            <a:extLst>
              <a:ext uri="{FF2B5EF4-FFF2-40B4-BE49-F238E27FC236}">
                <a16:creationId xmlns:a16="http://schemas.microsoft.com/office/drawing/2014/main" id="{151A9C99-FD39-4971-A548-0B9E5A2A6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1339"/>
            <a:ext cx="9141618" cy="5142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Залипание заметок с вопросительными знаками">
            <a:extLst>
              <a:ext uri="{FF2B5EF4-FFF2-40B4-BE49-F238E27FC236}">
                <a16:creationId xmlns:a16="http://schemas.microsoft.com/office/drawing/2014/main" id="{3A231D5F-4A42-EFEF-1DD1-B2BEB0FD946A}"/>
              </a:ext>
            </a:extLst>
          </p:cNvPr>
          <p:cNvPicPr>
            <a:picLocks noChangeAspect="1"/>
          </p:cNvPicPr>
          <p:nvPr/>
        </p:nvPicPr>
        <p:blipFill>
          <a:blip r:embed="rId4">
            <a:alphaModFix amt="20000"/>
          </a:blip>
          <a:srcRect t="21185" r="9085" b="2087"/>
          <a:stretch/>
        </p:blipFill>
        <p:spPr>
          <a:xfrm>
            <a:off x="-7402" y="10"/>
            <a:ext cx="9143980" cy="5143490"/>
          </a:xfrm>
          <a:prstGeom prst="rect">
            <a:avLst/>
          </a:prstGeom>
        </p:spPr>
      </p:pic>
      <p:pic>
        <p:nvPicPr>
          <p:cNvPr id="24" name="Picture 23">
            <a:extLst>
              <a:ext uri="{FF2B5EF4-FFF2-40B4-BE49-F238E27FC236}">
                <a16:creationId xmlns:a16="http://schemas.microsoft.com/office/drawing/2014/main" id="{6DAB2DF7-34C9-45C2-BB70-6797ACA67C2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0" y="0"/>
            <a:ext cx="9141618" cy="5142160"/>
          </a:xfrm>
          <a:prstGeom prst="rect">
            <a:avLst/>
          </a:prstGeom>
        </p:spPr>
      </p:pic>
      <p:sp>
        <p:nvSpPr>
          <p:cNvPr id="3" name="TextBox 2">
            <a:extLst>
              <a:ext uri="{FF2B5EF4-FFF2-40B4-BE49-F238E27FC236}">
                <a16:creationId xmlns:a16="http://schemas.microsoft.com/office/drawing/2014/main" id="{F8F387CB-B753-B455-8B71-260D9A829A33}"/>
              </a:ext>
            </a:extLst>
          </p:cNvPr>
          <p:cNvSpPr txBox="1"/>
          <p:nvPr/>
        </p:nvSpPr>
        <p:spPr>
          <a:xfrm>
            <a:off x="798766" y="821213"/>
            <a:ext cx="7546467" cy="3981603"/>
          </a:xfrm>
          <a:prstGeom prst="rect">
            <a:avLst/>
          </a:prstGeom>
          <a:noFill/>
        </p:spPr>
        <p:txBody>
          <a:bodyPr wrap="square">
            <a:spAutoFit/>
          </a:bodyPr>
          <a:lstStyle/>
          <a:p>
            <a:pPr algn="ctr" defTabSz="457200">
              <a:lnSpc>
                <a:spcPct val="90000"/>
              </a:lnSpc>
              <a:spcAft>
                <a:spcPts val="1000"/>
              </a:spcAft>
              <a:buClr>
                <a:schemeClr val="tx1"/>
              </a:buClr>
              <a:buSzPct val="100000"/>
            </a:pPr>
            <a:r>
              <a:rPr lang="en-US" sz="1800" kern="1200" dirty="0" err="1">
                <a:solidFill>
                  <a:schemeClr val="tx1"/>
                </a:solidFill>
                <a:latin typeface="Georgia Pro"/>
                <a:ea typeface="+mn-ea"/>
                <a:cs typeface="+mn-cs"/>
              </a:rPr>
              <a:t>Вопросы</a:t>
            </a:r>
            <a:r>
              <a:rPr lang="en-US" sz="1800" kern="1200" dirty="0">
                <a:solidFill>
                  <a:schemeClr val="tx1"/>
                </a:solidFill>
                <a:latin typeface="Georgia Pro"/>
                <a:ea typeface="+mn-ea"/>
                <a:cs typeface="+mn-cs"/>
              </a:rPr>
              <a:t> к </a:t>
            </a:r>
            <a:r>
              <a:rPr lang="en-US" sz="1800" kern="1200" dirty="0" err="1">
                <a:solidFill>
                  <a:schemeClr val="tx1"/>
                </a:solidFill>
                <a:latin typeface="Georgia Pro"/>
                <a:ea typeface="+mn-ea"/>
                <a:cs typeface="+mn-cs"/>
              </a:rPr>
              <a:t>экспертам</a:t>
            </a:r>
            <a:endParaRPr lang="ru-RU" sz="1800" kern="1200" dirty="0">
              <a:solidFill>
                <a:schemeClr val="tx1"/>
              </a:solidFill>
              <a:latin typeface="Georgia Pro"/>
              <a:ea typeface="+mn-ea"/>
              <a:cs typeface="+mn-cs"/>
            </a:endParaRPr>
          </a:p>
          <a:p>
            <a:pPr marL="342900" indent="-342900" defTabSz="457200">
              <a:lnSpc>
                <a:spcPct val="90000"/>
              </a:lnSpc>
              <a:spcAft>
                <a:spcPts val="1000"/>
              </a:spcAft>
              <a:buClr>
                <a:schemeClr val="tx1"/>
              </a:buClr>
              <a:buSzPct val="100000"/>
              <a:buAutoNum type="arabicPeriod"/>
            </a:pPr>
            <a:r>
              <a:rPr lang="ru-RU" sz="1800" kern="1200" dirty="0">
                <a:solidFill>
                  <a:schemeClr val="tx1"/>
                </a:solidFill>
                <a:latin typeface="Georgia Pro"/>
                <a:ea typeface="+mn-ea"/>
                <a:cs typeface="+mn-cs"/>
              </a:rPr>
              <a:t>Кого еще, по Вашему мнению, следует привлечь к пользователям?</a:t>
            </a:r>
          </a:p>
          <a:p>
            <a:pPr marL="342900" indent="-342900" defTabSz="457200">
              <a:lnSpc>
                <a:spcPct val="90000"/>
              </a:lnSpc>
              <a:spcAft>
                <a:spcPts val="1000"/>
              </a:spcAft>
              <a:buClr>
                <a:schemeClr val="tx1"/>
              </a:buClr>
              <a:buSzPct val="100000"/>
              <a:buAutoNum type="arabicPeriod"/>
            </a:pPr>
            <a:r>
              <a:rPr lang="ru-RU" sz="1800" kern="1200" dirty="0">
                <a:solidFill>
                  <a:schemeClr val="tx1"/>
                </a:solidFill>
                <a:latin typeface="Georgia Pro"/>
                <a:ea typeface="+mn-ea"/>
                <a:cs typeface="+mn-cs"/>
              </a:rPr>
              <a:t>Нужно ли делать массовость данного проекта или уходить в более узкий формат (работа в небольших группах, но более эффективно и на разных площадках)?</a:t>
            </a:r>
          </a:p>
          <a:p>
            <a:pPr marL="342900" indent="-342900" defTabSz="457200">
              <a:lnSpc>
                <a:spcPct val="90000"/>
              </a:lnSpc>
              <a:spcAft>
                <a:spcPts val="1000"/>
              </a:spcAft>
              <a:buClr>
                <a:schemeClr val="tx1"/>
              </a:buClr>
              <a:buSzPct val="100000"/>
              <a:buAutoNum type="arabicPeriod"/>
            </a:pPr>
            <a:r>
              <a:rPr lang="ru-RU" sz="1800" kern="1200" dirty="0">
                <a:solidFill>
                  <a:schemeClr val="tx1"/>
                </a:solidFill>
                <a:latin typeface="Georgia Pro"/>
                <a:ea typeface="+mn-ea"/>
                <a:cs typeface="+mn-cs"/>
              </a:rPr>
              <a:t>Есть ли у вас понимание/ идеи, как и чем вызвать интерес детей (и не только) к </a:t>
            </a:r>
            <a:r>
              <a:rPr lang="ru-RU" sz="1800" kern="1200">
                <a:solidFill>
                  <a:schemeClr val="tx1"/>
                </a:solidFill>
                <a:latin typeface="Georgia Pro"/>
                <a:ea typeface="+mn-ea"/>
                <a:cs typeface="+mn-cs"/>
              </a:rPr>
              <a:t>чтению книг?</a:t>
            </a:r>
          </a:p>
          <a:p>
            <a:pPr marL="342900" indent="-342900" defTabSz="457200">
              <a:lnSpc>
                <a:spcPct val="90000"/>
              </a:lnSpc>
              <a:spcAft>
                <a:spcPts val="1000"/>
              </a:spcAft>
              <a:buClr>
                <a:schemeClr val="tx1"/>
              </a:buClr>
              <a:buSzPct val="100000"/>
              <a:buAutoNum type="arabicPeriod"/>
            </a:pPr>
            <a:endParaRPr lang="ru-RU" sz="1800" kern="1200" dirty="0">
              <a:solidFill>
                <a:schemeClr val="tx1"/>
              </a:solidFill>
              <a:latin typeface="Georgia Pro"/>
              <a:ea typeface="+mn-ea"/>
              <a:cs typeface="+mn-cs"/>
            </a:endParaRPr>
          </a:p>
          <a:p>
            <a:pPr algn="ctr" defTabSz="457200">
              <a:lnSpc>
                <a:spcPct val="90000"/>
              </a:lnSpc>
              <a:spcAft>
                <a:spcPts val="1000"/>
              </a:spcAft>
              <a:buClr>
                <a:schemeClr val="tx1"/>
              </a:buClr>
              <a:buSzPct val="100000"/>
            </a:pPr>
            <a:endParaRPr lang="ru-RU" sz="1800" kern="1200" dirty="0">
              <a:solidFill>
                <a:schemeClr val="tx1"/>
              </a:solidFill>
              <a:latin typeface="Georgia Pro"/>
              <a:ea typeface="+mn-ea"/>
              <a:cs typeface="+mn-cs"/>
            </a:endParaRPr>
          </a:p>
          <a:p>
            <a:pPr algn="ctr" defTabSz="457200">
              <a:lnSpc>
                <a:spcPct val="90000"/>
              </a:lnSpc>
              <a:spcAft>
                <a:spcPts val="1000"/>
              </a:spcAft>
              <a:buClr>
                <a:schemeClr val="tx1"/>
              </a:buClr>
              <a:buSzPct val="100000"/>
            </a:pPr>
            <a:endParaRPr lang="ru-RU" sz="1800" kern="1200" dirty="0">
              <a:solidFill>
                <a:schemeClr val="tx1"/>
              </a:solidFill>
              <a:latin typeface="Georgia Pro"/>
              <a:ea typeface="+mn-ea"/>
              <a:cs typeface="+mn-cs"/>
            </a:endParaRPr>
          </a:p>
          <a:p>
            <a:pPr algn="ctr" defTabSz="457200">
              <a:lnSpc>
                <a:spcPct val="90000"/>
              </a:lnSpc>
              <a:spcAft>
                <a:spcPts val="1000"/>
              </a:spcAft>
              <a:buClr>
                <a:schemeClr val="tx1"/>
              </a:buClr>
              <a:buSzPct val="100000"/>
            </a:pPr>
            <a:endParaRPr lang="en-US" sz="1800" dirty="0">
              <a:solidFill>
                <a:schemeClr val="tx1"/>
              </a:solidFill>
              <a:latin typeface="Georgia Pro"/>
              <a:ea typeface="+mn-ea"/>
            </a:endParaRPr>
          </a:p>
        </p:txBody>
      </p:sp>
    </p:spTree>
    <p:extLst>
      <p:ext uri="{BB962C8B-B14F-4D97-AF65-F5344CB8AC3E}">
        <p14:creationId xmlns:p14="http://schemas.microsoft.com/office/powerpoint/2010/main" val="1141147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bebba7-fe8f-4c60-8a49-93f1c5f3ab55" xsi:nil="true"/>
    <lcf76f155ced4ddcb4097134ff3c332f xmlns="69830652-394b-4b5b-a457-4fcc82963ea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630E42108C2EEC42BFBF23ED8690AC45" ma:contentTypeVersion="11" ma:contentTypeDescription="Создание документа." ma:contentTypeScope="" ma:versionID="c6986219b3164ecac8340b05d55db041">
  <xsd:schema xmlns:xsd="http://www.w3.org/2001/XMLSchema" xmlns:xs="http://www.w3.org/2001/XMLSchema" xmlns:p="http://schemas.microsoft.com/office/2006/metadata/properties" xmlns:ns2="69830652-394b-4b5b-a457-4fcc82963ea4" xmlns:ns3="70bebba7-fe8f-4c60-8a49-93f1c5f3ab55" targetNamespace="http://schemas.microsoft.com/office/2006/metadata/properties" ma:root="true" ma:fieldsID="4fba83e4f39fb0cb98be13dd026c6fbf" ns2:_="" ns3:_="">
    <xsd:import namespace="69830652-394b-4b5b-a457-4fcc82963ea4"/>
    <xsd:import namespace="70bebba7-fe8f-4c60-8a49-93f1c5f3ab5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830652-394b-4b5b-a457-4fcc82963ea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Теги изображений" ma:readOnly="false" ma:fieldId="{5cf76f15-5ced-4ddc-b409-7134ff3c332f}" ma:taxonomyMulti="true" ma:sspId="3b1f9ad3-3015-4419-8a5a-22d4d402f4fb"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0bebba7-fe8f-4c60-8a49-93f1c5f3ab5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2497ebaa-80ff-481b-880d-4e20b0141d61}" ma:internalName="TaxCatchAll" ma:showField="CatchAllData" ma:web="70bebba7-fe8f-4c60-8a49-93f1c5f3ab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56A972-BDCE-4D9A-A58F-8780FD0399C9}">
  <ds:schemaRefs>
    <ds:schemaRef ds:uri="http://schemas.microsoft.com/office/2006/metadata/properties"/>
    <ds:schemaRef ds:uri="http://schemas.microsoft.com/office/infopath/2007/PartnerControls"/>
    <ds:schemaRef ds:uri="70bebba7-fe8f-4c60-8a49-93f1c5f3ab55"/>
    <ds:schemaRef ds:uri="69830652-394b-4b5b-a457-4fcc82963ea4"/>
  </ds:schemaRefs>
</ds:datastoreItem>
</file>

<file path=customXml/itemProps2.xml><?xml version="1.0" encoding="utf-8"?>
<ds:datastoreItem xmlns:ds="http://schemas.openxmlformats.org/officeDocument/2006/customXml" ds:itemID="{07C4BFE2-29CF-4FA6-8F4C-50A675A579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830652-394b-4b5b-a457-4fcc82963ea4"/>
    <ds:schemaRef ds:uri="70bebba7-fe8f-4c60-8a49-93f1c5f3ab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EA886D-141B-4423-B399-BC8D7E9287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TotalTime>
  <Words>1347</Words>
  <Application>Microsoft Office PowerPoint</Application>
  <PresentationFormat>Экран (16:9)</PresentationFormat>
  <Paragraphs>101</Paragraphs>
  <Slides>11</Slides>
  <Notes>10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Garamond</vt:lpstr>
      <vt:lpstr>Calibri Light</vt:lpstr>
      <vt:lpstr>Arial</vt:lpstr>
      <vt:lpstr>Wingdings</vt:lpstr>
      <vt:lpstr>Calibri</vt:lpstr>
      <vt:lpstr>Nunito</vt:lpstr>
      <vt:lpstr>Georgia Pro</vt:lpstr>
      <vt:lpstr>Celestial</vt:lpstr>
      <vt:lpstr>Презентация PowerPoint</vt:lpstr>
      <vt:lpstr>Презентация PowerPoint</vt:lpstr>
      <vt:lpstr>            О задаче</vt:lpstr>
      <vt:lpstr>пользователи заказчика</vt:lpstr>
      <vt:lpstr>Пожелания заказчика</vt:lpstr>
      <vt:lpstr>Как уже решается проблема</vt:lpstr>
      <vt:lpstr>Решение</vt:lpstr>
      <vt:lpstr>Презентация PowerPoint</vt:lpstr>
      <vt:lpstr>Презентация PowerPoint</vt:lpstr>
      <vt:lpstr>Команда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Санникова Анна</cp:lastModifiedBy>
  <cp:revision>1153</cp:revision>
  <dcterms:modified xsi:type="dcterms:W3CDTF">2025-04-18T08:12:46Z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0x010100630E42108C2EEC42BFBF23ED8690AC45</vt:lpwstr>
  </property>
</Properties>
</file>