
<file path=[Content_Types].xml><?xml version="1.0" encoding="utf-8"?>
<Types xmlns="http://schemas.openxmlformats.org/package/2006/content-types">
  <Default ContentType="image/png" Extension="png"/>
  <Default ContentType="application/xml" Extension="xml"/>
  <Default ContentType="application/vnd.openxmlformats-package.relationships+xml" Extension="rels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tableStyles+xml" PartName="/ppt/tableStyles.xml"/>
  <Override ContentType="application/vnd.openxmlformats-officedocument.theme+xml" PartName="/ppt/theme/theme1.xml"/>
</Types>
</file>

<file path=_rels/.rels><?xml version="1.0" encoding="UTF-8" standalone="no" ?>
<Relationships xmlns="http://schemas.openxmlformats.org/package/2006/relationships">
  <Relationship Id="rId1" Target="ppt/presentation.xml" Type="http://schemas.openxmlformats.org/officeDocument/2006/relationships/officeDocument"/>
  <Relationship Id="rId2" Target="docProps/app.xml" Type="http://schemas.openxmlformats.org/officeDocument/2006/relationships/extended-properties"/>
  <Relationship Id="rId3" Target="docProps/core.xml" Type="http://schemas.openxmlformats.org/package/2006/relationships/metadata/core-properties"/>
</Relationships>

</file>

<file path=ppt/presentation.xml><?xml version="1.0" encoding="utf-8"?>
<p:presentation xmlns:a="http://schemas.openxmlformats.org/drawingml/2006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2ac="http://schemas.microsoft.com/office/spreadsheetml/2011/1/ac" xmlns:x14="http://schemas.microsoft.com/office/spreadsheetml/2009/9/main" xmlns:xdr="http://schemas.openxmlformats.org/drawingml/2006/spreadsheetDrawing" xmlns:xm="http://schemas.microsoft.com/office/excel/2006/main" mc:Ignorable="co co-ooxml w14 x14 w15">
  <p:sldMasterIdLst>
    <p:sldMasterId id="2147483648" r:id="rId2"/>
  </p:sldMasterIdLst>
  <p:sldIdLst>
    <p:sldId id="256" r:id="rId3"/>
    <p:sldId id="257" r:id="rId4"/>
    <p:sldId id="258" r:id="rId5"/>
    <p:sldId id="259" r:id="rId6"/>
  </p:sldIdLst>
  <p:sldSz cx="9144000" cy="5143500"/>
  <p:notesSz cx="5143500" cy="9144000"/>
</p:presentation>
</file>

<file path=ppt/tableStyles.xml><?xml version="1.0" encoding="utf-8"?>
<a:tblStyleLst xmlns:a="http://schemas.openxmlformats.org/drawingml/2006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2ac="http://schemas.microsoft.com/office/spreadsheetml/2011/1/ac" xmlns:x14="http://schemas.microsoft.com/office/spreadsheetml/2009/9/main" xmlns:xdr="http://schemas.openxmlformats.org/drawingml/2006/spreadsheetDrawing" xmlns:xm="http://schemas.microsoft.com/office/excel/2006/main" def="{5C22544A-7EE6-4342-B048-85BDC9FD1C3A}"/>
</file>

<file path=ppt/_rels/presentation.xml.rels><?xml version="1.0" encoding="UTF-8" standalone="no" ?>
<Relationships xmlns="http://schemas.openxmlformats.org/package/2006/relationships">
  <Relationship Id="rId6" Target="slides/slide4.xml" Type="http://schemas.openxmlformats.org/officeDocument/2006/relationships/slide"/>
  <Relationship Id="rId1" Target="theme/theme1.xml" Type="http://schemas.openxmlformats.org/officeDocument/2006/relationships/theme"/>
  <Relationship Id="rId2" Target="slideMasters/slideMaster1.xml" Type="http://schemas.openxmlformats.org/officeDocument/2006/relationships/slideMaster"/>
  <Relationship Id="rId3" Target="slides/slide1.xml" Type="http://schemas.openxmlformats.org/officeDocument/2006/relationships/slide"/>
  <Relationship Id="rId4" Target="slides/slide2.xml" Type="http://schemas.openxmlformats.org/officeDocument/2006/relationships/slide"/>
  <Relationship Id="rId7" Target="tableStyles.xml" Type="http://schemas.openxmlformats.org/officeDocument/2006/relationships/tableStyles"/>
  <Relationship Id="rId5" Target="slides/slide3.xml" Type="http://schemas.openxmlformats.org/officeDocument/2006/relationships/slide"/>
</Relationships>

</file>

<file path=ppt/slideLayouts/_rels/slideLayout1.xml.rels><?xml version="1.0" encoding="UTF-8" standalone="no" ?>
<Relationships xmlns="http://schemas.openxmlformats.org/package/2006/relationships">
  <Relationship Id="rId1" Target="../slideMasters/slideMaster1.xml" Type="http://schemas.openxmlformats.org/officeDocument/2006/relationships/slideMaster"/>
</Relationships>

</file>

<file path=ppt/slideLayouts/_rels/slideLayout2.xml.rels><?xml version="1.0" encoding="UTF-8" standalone="no" ?>
<Relationships xmlns="http://schemas.openxmlformats.org/package/2006/relationships">
  <Relationship Id="rId1" Target="../slideMasters/slideMaster1.xml" Type="http://schemas.openxmlformats.org/officeDocument/2006/relationships/slideMaster"/>
</Relationships>

</file>

<file path=ppt/slideLayouts/_rels/slideLayout3.xml.rels><?xml version="1.0" encoding="UTF-8" standalone="no" ?>
<Relationships xmlns="http://schemas.openxmlformats.org/package/2006/relationships">
  <Relationship Id="rId1" Target="../slideMasters/slideMaster1.xml" Type="http://schemas.openxmlformats.org/officeDocument/2006/relationships/slideMaster"/>
</Relationships>

</file>

<file path=ppt/slideLayouts/_rels/slideLayout4.xml.rels><?xml version="1.0" encoding="UTF-8" standalone="no" ?>
<Relationships xmlns="http://schemas.openxmlformats.org/package/2006/relationships">
  <Relationship Id="rId1" Target="../slideMasters/slideMaster1.xml" Type="http://schemas.openxmlformats.org/officeDocument/2006/relationships/slideMaster"/>
</Relationships>

</file>

<file path=ppt/slideLayouts/_rels/slideLayout5.xml.rels><?xml version="1.0" encoding="UTF-8" standalone="no" ?>
<Relationships xmlns="http://schemas.openxmlformats.org/package/2006/relationships">
  <Relationship Id="rId1" Target="../slideMasters/slideMaster1.xml" Type="http://schemas.openxmlformats.org/officeDocument/2006/relationships/slideMaster"/>
</Relationships>

</file>

<file path=ppt/slideLayouts/_rels/slideLayout6.xml.rels><?xml version="1.0" encoding="UTF-8" standalone="no" ?>
<Relationships xmlns="http://schemas.openxmlformats.org/package/2006/relationships">
  <Relationship Id="rId1" Target="../slideMasters/slideMaster1.xml" Type="http://schemas.openxmlformats.org/officeDocument/2006/relationships/slideMaster"/>
</Relationships>

</file>

<file path=ppt/slideLayouts/_rels/slideLayout7.xml.rels><?xml version="1.0" encoding="UTF-8" standalone="no" ?>
<Relationships xmlns="http://schemas.openxmlformats.org/package/2006/relationships">
  <Relationship Id="rId1" Target="../slideMasters/slideMaster1.xml" Type="http://schemas.openxmlformats.org/officeDocument/2006/relationships/slideMaster"/>
</Relationships>

</file>

<file path=ppt/slideLayouts/_rels/slideLayout8.xml.rels><?xml version="1.0" encoding="UTF-8" standalone="no" ?>
<Relationships xmlns="http://schemas.openxmlformats.org/package/2006/relationships">
  <Relationship Id="rId1" Target="../slideMasters/slideMaster1.xml" Type="http://schemas.openxmlformats.org/officeDocument/2006/relationships/slideMaster"/>
</Relationships>

</file>

<file path=ppt/slideLayouts/_rels/slideLayout9.xml.rels><?xml version="1.0" encoding="UTF-8" standalone="no" ?>
<Relationships xmlns="http://schemas.openxmlformats.org/package/2006/relationships">
  <Relationship Id="rId1" Target="../slideMasters/slideMaster1.xml" Type="http://schemas.openxmlformats.org/officeDocument/2006/relationships/slideMaster"/>
</Relationships>

</file>

<file path=ppt/slideLayouts/_rels/slideLayout10.xml.rels><?xml version="1.0" encoding="UTF-8" standalone="no" ?>
<Relationships xmlns="http://schemas.openxmlformats.org/package/2006/relationships">
  <Relationship Id="rId1" Target="../slideMasters/slideMaster1.xml" Type="http://schemas.openxmlformats.org/officeDocument/2006/relationships/slideMaster"/>
</Relationships>

</file>

<file path=ppt/slideLayouts/_rels/slideLayout11.xml.rels><?xml version="1.0" encoding="UTF-8" standalone="no" ?>
<Relationships xmlns="http://schemas.openxmlformats.org/package/2006/relationships">
  <Relationship Id="rId1" Target="../slideMasters/slideMaster1.xml" Type="http://schemas.openxmlformats.org/officeDocument/2006/relationships/slideMaster"/>
</Relationships>

</file>

<file path=ppt/slideLayouts/slideLayout1.xml><?xml version="1.0" encoding="utf-8"?>
<p:sldLayout xmlns:a="http://schemas.openxmlformats.org/drawingml/2006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2ac="http://schemas.microsoft.com/office/spreadsheetml/2011/1/ac" xmlns:x14="http://schemas.microsoft.com/office/spreadsheetml/2009/9/main" xmlns:xdr="http://schemas.openxmlformats.org/drawingml/2006/spreadsheetDrawing" xmlns:xm="http://schemas.microsoft.com/office/excel/2006/main" mc:Ignorable="co co-ooxml w14 x14 w15" showMasterSp="true" type="title">
  <p:cSld name="Title">
    <p:spTree>
      <p:nvGrpSpPr>
        <p:cNvPr hidden="false" id="42" name="GroupShape 42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sp>
        <p:nvSpPr>
          <p:cNvPr hidden="false" id="43" name="Shape 43"/>
          <p:cNvSpPr txBox="true"/>
          <p:nvPr isPhoto="false">
            <p:ph idx="0" type="title"/>
          </p:nvPr>
        </p:nvSpPr>
        <p:spPr>
          <a:xfrm flipH="false" flipV="false" rot="0">
            <a:off x="311708" y="744575"/>
            <a:ext cx="8520600" cy="2052598"/>
          </a:xfrm>
          <a:prstGeom prst="rect">
            <a:avLst/>
          </a:prstGeom>
        </p:spPr>
        <p:txBody>
          <a:bodyPr anchor="b" bIns="91425" lIns="91425" rIns="91425" tIns="91425" wrap="square">
            <a:normAutofit fontScale="100%" lnSpcReduction="0%"/>
          </a:bodyPr>
          <a:lstStyle>
            <a:defPPr/>
            <a:lvl1pPr algn="ctr" lv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algn="ctr" lvl="1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algn="ctr" lvl="2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algn="ctr" lvl="3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algn="ctr" lvl="4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algn="ctr" lvl="5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algn="ctr" lvl="6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algn="ctr" lvl="7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algn="ctr" lvl="8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hidden="false" id="44" name="Shape 44"/>
          <p:cNvSpPr txBox="true"/>
          <p:nvPr isPhoto="false">
            <p:ph idx="1" type="subTitle"/>
          </p:nvPr>
        </p:nvSpPr>
        <p:spPr>
          <a:xfrm flipH="false" flipV="false" rot="0">
            <a:off x="311700" y="2834125"/>
            <a:ext cx="8520600" cy="792600"/>
          </a:xfrm>
          <a:prstGeom prst="rect">
            <a:avLst/>
          </a:prstGeom>
        </p:spPr>
        <p:txBody>
          <a:bodyPr anchor="t" bIns="91425" lIns="91425" rIns="91425" tIns="91425" wrap="square">
            <a:normAutofit fontScale="100%" lnSpcReduction="0%"/>
          </a:bodyPr>
          <a:lstStyle>
            <a:defPPr/>
            <a:lvl1pPr algn="ctr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algn="ctr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algn="ctr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algn="ctr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algn="ctr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algn="ctr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algn="ctr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algn="ctr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algn="ctr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hidden="false" id="45" name="Shape 45"/>
          <p:cNvSpPr txBox="true"/>
          <p:nvPr isPhoto="false">
            <p:ph idx="12" type="sldNum"/>
          </p:nvPr>
        </p:nvSpPr>
        <p:spPr>
          <a:xfrm flipH="false" flipV="false" rot="0">
            <a:off x="8472458" y="4663217"/>
            <a:ext cx="548699" cy="393600"/>
          </a:xfrm>
          <a:prstGeom prst="rect">
            <a:avLst/>
          </a:prstGeom>
        </p:spPr>
        <p:txBody>
          <a:bodyPr anchor="ctr" bIns="91425" lIns="91425" rIns="91425" tIns="91425" wrap="square">
            <a:normAutofit fontScale="100%" lnSpcReduction="0%"/>
          </a:bodyPr>
          <a:lstStyle>
            <a:defPPr/>
            <a:lvl1pPr lvl="0">
              <a:buNone/>
            </a:lvl1pPr>
            <a:lvl2pPr lvl="1">
              <a:buNone/>
            </a:lvl2pPr>
            <a:lvl3pPr lvl="2">
              <a:buNone/>
            </a:lvl3pPr>
            <a:lvl4pPr lvl="3">
              <a:buNone/>
            </a:lvl4pPr>
            <a:lvl5pPr lvl="4">
              <a:buNone/>
            </a:lvl5pPr>
            <a:lvl6pPr lvl="5">
              <a:buNone/>
            </a:lvl6pPr>
            <a:lvl7pPr lvl="6">
              <a:buNone/>
            </a:lvl7pPr>
            <a:lvl8pPr lvl="7">
              <a:buNone/>
            </a:lvl8pPr>
            <a:lvl9pPr lvl="8">
              <a:buNone/>
            </a:lvl9pPr>
          </a:lstStyle>
          <a:p>
            <a:pPr algn="r" indent="0" lvl="0" marL="0">
              <a:spcBef>
                <a:spcPts val="0"/>
              </a:spcBef>
              <a:spcAft>
                <a:spcPts val="0"/>
              </a:spcAft>
            </a:pPr>
            <a:r>
              <a:t>‹#›</a:t>
            </a:r>
          </a:p>
        </p:txBody>
      </p:sp>
    </p:spTree>
  </p:cSld>
</p:sldLayout>
</file>

<file path=ppt/slideLayouts/slideLayout2.xml><?xml version="1.0" encoding="utf-8"?>
<p:sldLayout xmlns:a="http://schemas.openxmlformats.org/drawingml/2006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2ac="http://schemas.microsoft.com/office/spreadsheetml/2011/1/ac" xmlns:x14="http://schemas.microsoft.com/office/spreadsheetml/2009/9/main" xmlns:xdr="http://schemas.openxmlformats.org/drawingml/2006/spreadsheetDrawing" xmlns:xm="http://schemas.microsoft.com/office/excel/2006/main" mc:Ignorable="co co-ooxml w14 x14 w15" showMasterSp="true" type="secHead">
  <p:cSld name="Title and Subtitle">
    <p:spTree>
      <p:nvGrpSpPr>
        <p:cNvPr hidden="false" id="39" name="GroupShape 39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sp>
        <p:nvSpPr>
          <p:cNvPr hidden="false" id="40" name="Shape 40"/>
          <p:cNvSpPr txBox="true"/>
          <p:nvPr isPhoto="false">
            <p:ph idx="0" type="title"/>
          </p:nvPr>
        </p:nvSpPr>
        <p:spPr>
          <a:xfrm flipH="false" flipV="false" rot="0">
            <a:off x="311700" y="2150850"/>
            <a:ext cx="8520600" cy="841800"/>
          </a:xfrm>
          <a:prstGeom prst="rect">
            <a:avLst/>
          </a:prstGeom>
        </p:spPr>
        <p:txBody>
          <a:bodyPr anchor="ctr" bIns="91425" lIns="91425" rIns="91425" tIns="91425" wrap="square">
            <a:normAutofit fontScale="100%" lnSpcReduction="0%"/>
          </a:bodyPr>
          <a:lstStyle>
            <a:defPPr/>
            <a:lvl1pPr algn="ctr" lv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algn="ctr" lvl="1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algn="ctr" lvl="2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algn="ctr" lvl="3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algn="ctr" lvl="4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algn="ctr" lvl="5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algn="ctr" lvl="6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algn="ctr" lvl="7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algn="ctr" lvl="8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hidden="false" id="41" name="Shape 41"/>
          <p:cNvSpPr txBox="true"/>
          <p:nvPr isPhoto="false">
            <p:ph idx="12" type="sldNum"/>
          </p:nvPr>
        </p:nvSpPr>
        <p:spPr>
          <a:xfrm flipH="false" flipV="false" rot="0">
            <a:off x="8472458" y="4663217"/>
            <a:ext cx="548699" cy="393600"/>
          </a:xfrm>
          <a:prstGeom prst="rect">
            <a:avLst/>
          </a:prstGeom>
        </p:spPr>
        <p:txBody>
          <a:bodyPr anchor="ctr" bIns="91425" lIns="91425" rIns="91425" tIns="91425" wrap="square">
            <a:normAutofit fontScale="100%" lnSpcReduction="0%"/>
          </a:bodyPr>
          <a:lstStyle>
            <a:defPPr/>
            <a:lvl1pPr lvl="0">
              <a:buNone/>
            </a:lvl1pPr>
            <a:lvl2pPr lvl="1">
              <a:buNone/>
            </a:lvl2pPr>
            <a:lvl3pPr lvl="2">
              <a:buNone/>
            </a:lvl3pPr>
            <a:lvl4pPr lvl="3">
              <a:buNone/>
            </a:lvl4pPr>
            <a:lvl5pPr lvl="4">
              <a:buNone/>
            </a:lvl5pPr>
            <a:lvl6pPr lvl="5">
              <a:buNone/>
            </a:lvl6pPr>
            <a:lvl7pPr lvl="6">
              <a:buNone/>
            </a:lvl7pPr>
            <a:lvl8pPr lvl="7">
              <a:buNone/>
            </a:lvl8pPr>
            <a:lvl9pPr lvl="8">
              <a:buNone/>
            </a:lvl9pPr>
          </a:lstStyle>
          <a:p>
            <a:pPr algn="r" indent="0" lvl="0" marL="0">
              <a:spcBef>
                <a:spcPts val="0"/>
              </a:spcBef>
              <a:spcAft>
                <a:spcPts val="0"/>
              </a:spcAft>
            </a:pPr>
            <a:r>
              <a:t>‹#›</a:t>
            </a:r>
          </a:p>
        </p:txBody>
      </p:sp>
    </p:spTree>
  </p:cSld>
</p:sldLayout>
</file>

<file path=ppt/slideLayouts/slideLayout3.xml><?xml version="1.0" encoding="utf-8"?>
<p:sldLayout xmlns:a="http://schemas.openxmlformats.org/drawingml/2006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2ac="http://schemas.microsoft.com/office/spreadsheetml/2011/1/ac" xmlns:x14="http://schemas.microsoft.com/office/spreadsheetml/2009/9/main" xmlns:xdr="http://schemas.openxmlformats.org/drawingml/2006/spreadsheetDrawing" xmlns:xm="http://schemas.microsoft.com/office/excel/2006/main" mc:Ignorable="co co-ooxml w14 x14 w15" showMasterSp="true" type="titleOnly">
  <p:cSld name="Slide Title">
    <p:spTree>
      <p:nvGrpSpPr>
        <p:cNvPr hidden="false" id="26" name="GroupShape 26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sp>
        <p:nvSpPr>
          <p:cNvPr hidden="false" id="27" name="Shape 27"/>
          <p:cNvSpPr txBox="true"/>
          <p:nvPr isPhoto="false">
            <p:ph idx="0" type="title"/>
          </p:nvPr>
        </p:nvSpPr>
        <p:spPr>
          <a:xfrm flipH="false" flipV="false" rot="0">
            <a:off x="311700" y="445025"/>
            <a:ext cx="8520600" cy="572700"/>
          </a:xfrm>
          <a:prstGeom prst="rect">
            <a:avLst/>
          </a:prstGeom>
        </p:spPr>
        <p:txBody>
          <a:bodyPr anchor="t" bIns="91425" lIns="91425" rIns="91425" tIns="91425" wrap="square">
            <a:normAutofit fontScale="100%" lnSpcReduction="0%"/>
          </a:bodyPr>
          <a:lstStyle>
            <a:defPPr/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</a:lvl9pPr>
          </a:lstStyle>
          <a:p/>
        </p:txBody>
      </p:sp>
      <p:sp>
        <p:nvSpPr>
          <p:cNvPr hidden="false" id="28" name="Shape 28"/>
          <p:cNvSpPr txBox="true"/>
          <p:nvPr isPhoto="false">
            <p:ph idx="12" type="sldNum"/>
          </p:nvPr>
        </p:nvSpPr>
        <p:spPr>
          <a:xfrm flipH="false" flipV="false" rot="0">
            <a:off x="8472458" y="4663217"/>
            <a:ext cx="548699" cy="393600"/>
          </a:xfrm>
          <a:prstGeom prst="rect">
            <a:avLst/>
          </a:prstGeom>
        </p:spPr>
        <p:txBody>
          <a:bodyPr anchor="ctr" bIns="91425" lIns="91425" rIns="91425" tIns="91425" wrap="square">
            <a:normAutofit fontScale="100%" lnSpcReduction="0%"/>
          </a:bodyPr>
          <a:lstStyle>
            <a:defPPr/>
            <a:lvl1pPr lvl="0">
              <a:buNone/>
            </a:lvl1pPr>
            <a:lvl2pPr lvl="1">
              <a:buNone/>
            </a:lvl2pPr>
            <a:lvl3pPr lvl="2">
              <a:buNone/>
            </a:lvl3pPr>
            <a:lvl4pPr lvl="3">
              <a:buNone/>
            </a:lvl4pPr>
            <a:lvl5pPr lvl="4">
              <a:buNone/>
            </a:lvl5pPr>
            <a:lvl6pPr lvl="5">
              <a:buNone/>
            </a:lvl6pPr>
            <a:lvl7pPr lvl="6">
              <a:buNone/>
            </a:lvl7pPr>
            <a:lvl8pPr lvl="7">
              <a:buNone/>
            </a:lvl8pPr>
            <a:lvl9pPr lvl="8">
              <a:buNone/>
            </a:lvl9pPr>
          </a:lstStyle>
          <a:p>
            <a:pPr algn="r" indent="0" lvl="0" marL="0">
              <a:spcBef>
                <a:spcPts val="0"/>
              </a:spcBef>
              <a:spcAft>
                <a:spcPts val="0"/>
              </a:spcAft>
            </a:pPr>
            <a:r>
              <a:t>‹#›</a:t>
            </a:r>
          </a:p>
        </p:txBody>
      </p:sp>
    </p:spTree>
  </p:cSld>
</p:sldLayout>
</file>

<file path=ppt/slideLayouts/slideLayout4.xml><?xml version="1.0" encoding="utf-8"?>
<p:sldLayout xmlns:a="http://schemas.openxmlformats.org/drawingml/2006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2ac="http://schemas.microsoft.com/office/spreadsheetml/2011/1/ac" xmlns:x14="http://schemas.microsoft.com/office/spreadsheetml/2009/9/main" xmlns:xdr="http://schemas.openxmlformats.org/drawingml/2006/spreadsheetDrawing" xmlns:xm="http://schemas.microsoft.com/office/excel/2006/main" mc:Ignorable="co co-ooxml w14 x14 w15" showMasterSp="true" type="twoObj">
  <p:cSld name="Title and Two Columns">
    <p:spTree>
      <p:nvGrpSpPr>
        <p:cNvPr hidden="false" id="9" name="GroupShape 9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sp>
        <p:nvSpPr>
          <p:cNvPr hidden="false" id="10" name="Shape 10"/>
          <p:cNvSpPr txBox="true"/>
          <p:nvPr isPhoto="false">
            <p:ph idx="0" type="title"/>
          </p:nvPr>
        </p:nvSpPr>
        <p:spPr>
          <a:xfrm flipH="false" flipV="false" rot="0">
            <a:off x="311700" y="445025"/>
            <a:ext cx="8520600" cy="572700"/>
          </a:xfrm>
          <a:prstGeom prst="rect">
            <a:avLst/>
          </a:prstGeom>
        </p:spPr>
        <p:txBody>
          <a:bodyPr anchor="t" bIns="91425" lIns="91425" rIns="91425" tIns="91425" wrap="square">
            <a:normAutofit fontScale="100%" lnSpcReduction="0%"/>
          </a:bodyPr>
          <a:lstStyle>
            <a:defPPr/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</a:lvl9pPr>
          </a:lstStyle>
          <a:p/>
        </p:txBody>
      </p:sp>
      <p:sp>
        <p:nvSpPr>
          <p:cNvPr hidden="false" id="11" name="Shape 11"/>
          <p:cNvSpPr txBox="true"/>
          <p:nvPr isPhoto="false">
            <p:ph idx="1" type="body"/>
          </p:nvPr>
        </p:nvSpPr>
        <p:spPr>
          <a:xfrm flipH="false" flipV="false" rot="0">
            <a:off x="311700" y="1152475"/>
            <a:ext cx="3999900" cy="3416400"/>
          </a:xfrm>
          <a:prstGeom prst="rect">
            <a:avLst/>
          </a:prstGeom>
        </p:spPr>
        <p:txBody>
          <a:bodyPr anchor="t" bIns="91425" lIns="91425" rIns="91425" tIns="91425" wrap="square">
            <a:normAutofit fontScale="100%" lnSpcReduction="0%"/>
          </a:bodyPr>
          <a:lstStyle>
            <a:defPPr/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hidden="false" id="12" name="Shape 12"/>
          <p:cNvSpPr txBox="true"/>
          <p:nvPr isPhoto="false">
            <p:ph idx="2" type="body"/>
          </p:nvPr>
        </p:nvSpPr>
        <p:spPr>
          <a:xfrm flipH="false" flipV="false" rot="0">
            <a:off x="4832400" y="1152475"/>
            <a:ext cx="3999898" cy="3416400"/>
          </a:xfrm>
          <a:prstGeom prst="rect">
            <a:avLst/>
          </a:prstGeom>
        </p:spPr>
        <p:txBody>
          <a:bodyPr anchor="t" bIns="91425" lIns="91425" rIns="91425" tIns="91425" wrap="square">
            <a:normAutofit fontScale="100%" lnSpcReduction="0%"/>
          </a:bodyPr>
          <a:lstStyle>
            <a:defPPr/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hidden="false" id="13" name="Shape 13"/>
          <p:cNvSpPr txBox="true"/>
          <p:nvPr isPhoto="false">
            <p:ph idx="12" type="sldNum"/>
          </p:nvPr>
        </p:nvSpPr>
        <p:spPr>
          <a:xfrm flipH="false" flipV="false" rot="0">
            <a:off x="8472458" y="4663217"/>
            <a:ext cx="548699" cy="393600"/>
          </a:xfrm>
          <a:prstGeom prst="rect">
            <a:avLst/>
          </a:prstGeom>
        </p:spPr>
        <p:txBody>
          <a:bodyPr anchor="ctr" bIns="91425" lIns="91425" rIns="91425" tIns="91425" wrap="square">
            <a:normAutofit fontScale="100%" lnSpcReduction="0%"/>
          </a:bodyPr>
          <a:lstStyle>
            <a:defPPr/>
            <a:lvl1pPr lvl="0">
              <a:buNone/>
            </a:lvl1pPr>
            <a:lvl2pPr lvl="1">
              <a:buNone/>
            </a:lvl2pPr>
            <a:lvl3pPr lvl="2">
              <a:buNone/>
            </a:lvl3pPr>
            <a:lvl4pPr lvl="3">
              <a:buNone/>
            </a:lvl4pPr>
            <a:lvl5pPr lvl="4">
              <a:buNone/>
            </a:lvl5pPr>
            <a:lvl6pPr lvl="5">
              <a:buNone/>
            </a:lvl6pPr>
            <a:lvl7pPr lvl="6">
              <a:buNone/>
            </a:lvl7pPr>
            <a:lvl8pPr lvl="7">
              <a:buNone/>
            </a:lvl8pPr>
            <a:lvl9pPr lvl="8">
              <a:buNone/>
            </a:lvl9pPr>
          </a:lstStyle>
          <a:p>
            <a:pPr algn="r" indent="0" lvl="0" marL="0">
              <a:spcBef>
                <a:spcPts val="0"/>
              </a:spcBef>
              <a:spcAft>
                <a:spcPts val="0"/>
              </a:spcAft>
            </a:pPr>
            <a:r>
              <a:t>‹#›</a:t>
            </a:r>
          </a:p>
        </p:txBody>
      </p:sp>
    </p:spTree>
  </p:cSld>
</p:sldLayout>
</file>

<file path=ppt/slideLayouts/slideLayout5.xml><?xml version="1.0" encoding="utf-8"?>
<p:sldLayout xmlns:a="http://schemas.openxmlformats.org/drawingml/2006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2ac="http://schemas.microsoft.com/office/spreadsheetml/2011/1/ac" xmlns:x14="http://schemas.microsoft.com/office/spreadsheetml/2009/9/main" xmlns:xdr="http://schemas.openxmlformats.org/drawingml/2006/spreadsheetDrawing" xmlns:xm="http://schemas.microsoft.com/office/excel/2006/main" mc:Ignorable="co co-ooxml w14 x14 w15" showMasterSp="true" type="blank">
  <p:cSld name="Blank">
    <p:spTree>
      <p:nvGrpSpPr>
        <p:cNvPr hidden="false" id="21" name="GroupShape 21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sp>
        <p:nvSpPr>
          <p:cNvPr hidden="false" id="22" name="Shape 22"/>
          <p:cNvSpPr txBox="true"/>
          <p:nvPr isPhoto="false">
            <p:ph idx="12" type="sldNum"/>
          </p:nvPr>
        </p:nvSpPr>
        <p:spPr>
          <a:xfrm flipH="false" flipV="false" rot="0">
            <a:off x="8472458" y="4663217"/>
            <a:ext cx="548699" cy="393600"/>
          </a:xfrm>
          <a:prstGeom prst="rect">
            <a:avLst/>
          </a:prstGeom>
        </p:spPr>
        <p:txBody>
          <a:bodyPr anchor="ctr" bIns="91425" lIns="91425" rIns="91425" tIns="91425" wrap="square">
            <a:normAutofit fontScale="100%" lnSpcReduction="0%"/>
          </a:bodyPr>
          <a:lstStyle>
            <a:defPPr/>
            <a:lvl1pPr lvl="0">
              <a:buNone/>
            </a:lvl1pPr>
            <a:lvl2pPr lvl="1">
              <a:buNone/>
            </a:lvl2pPr>
            <a:lvl3pPr lvl="2">
              <a:buNone/>
            </a:lvl3pPr>
            <a:lvl4pPr lvl="3">
              <a:buNone/>
            </a:lvl4pPr>
            <a:lvl5pPr lvl="4">
              <a:buNone/>
            </a:lvl5pPr>
            <a:lvl6pPr lvl="5">
              <a:buNone/>
            </a:lvl6pPr>
            <a:lvl7pPr lvl="6">
              <a:buNone/>
            </a:lvl7pPr>
            <a:lvl8pPr lvl="7">
              <a:buNone/>
            </a:lvl8pPr>
            <a:lvl9pPr lvl="8">
              <a:buNone/>
            </a:lvl9pPr>
          </a:lstStyle>
          <a:p>
            <a:pPr algn="r" indent="0" lvl="0" marL="0">
              <a:spcBef>
                <a:spcPts val="0"/>
              </a:spcBef>
              <a:spcAft>
                <a:spcPts val="0"/>
              </a:spcAft>
            </a:pPr>
            <a:r>
              <a:t>‹#›</a:t>
            </a:r>
          </a:p>
        </p:txBody>
      </p:sp>
    </p:spTree>
  </p:cSld>
</p:sldLayout>
</file>

<file path=ppt/slideLayouts/slideLayout6.xml><?xml version="1.0" encoding="utf-8"?>
<p:sldLayout xmlns:a="http://schemas.openxmlformats.org/drawingml/2006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2ac="http://schemas.microsoft.com/office/spreadsheetml/2011/1/ac" xmlns:x14="http://schemas.microsoft.com/office/spreadsheetml/2009/9/main" xmlns:xdr="http://schemas.openxmlformats.org/drawingml/2006/spreadsheetDrawing" xmlns:xm="http://schemas.microsoft.com/office/excel/2006/main" mc:Ignorable="co co-ooxml w14 x14 w15" showMasterSp="true" type="cust">
  <p:cSld name="BIG_NUMBER">
    <p:spTree>
      <p:nvGrpSpPr>
        <p:cNvPr hidden="false" id="5" name="GroupShape 5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sp>
        <p:nvSpPr>
          <p:cNvPr hidden="false" id="6" name="Shape 6"/>
          <p:cNvSpPr txBox="true"/>
          <p:nvPr isPhoto="false">
            <p:ph idx="0" type="title"/>
          </p:nvPr>
        </p:nvSpPr>
        <p:spPr>
          <a:xfrm flipH="false" flipV="false" rot="0">
            <a:off x="311700" y="1106125"/>
            <a:ext cx="8520600" cy="1963498"/>
          </a:xfrm>
          <a:prstGeom prst="rect">
            <a:avLst/>
          </a:prstGeom>
        </p:spPr>
        <p:txBody>
          <a:bodyPr anchor="b" bIns="91425" lIns="91425" rIns="91425" tIns="91425" wrap="square">
            <a:normAutofit fontScale="100%" lnSpcReduction="0%"/>
          </a:bodyPr>
          <a:lstStyle>
            <a:defPPr/>
            <a:lvl1pPr algn="ctr" lv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algn="ctr" lvl="1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algn="ctr" lvl="2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algn="ctr" lvl="3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algn="ctr" lvl="4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algn="ctr" lvl="5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algn="ctr" lvl="6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algn="ctr" lvl="7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algn="ctr" lvl="8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hidden="false" id="7" name="Shape 7"/>
          <p:cNvSpPr txBox="true"/>
          <p:nvPr isPhoto="false">
            <p:ph idx="1" type="body"/>
          </p:nvPr>
        </p:nvSpPr>
        <p:spPr>
          <a:xfrm flipH="false" flipV="false" rot="0">
            <a:off x="311700" y="3152225"/>
            <a:ext cx="8520600" cy="1300800"/>
          </a:xfrm>
          <a:prstGeom prst="rect">
            <a:avLst/>
          </a:prstGeom>
        </p:spPr>
        <p:txBody>
          <a:bodyPr anchor="t" bIns="91425" lIns="91425" rIns="91425" tIns="91425" wrap="square">
            <a:normAutofit fontScale="100%" lnSpcReduction="0%"/>
          </a:bodyPr>
          <a:lstStyle>
            <a:defPPr/>
            <a:lvl1pPr algn="ctr"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</a:lvl1pPr>
            <a:lvl2pPr algn="ctr"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</a:lvl2pPr>
            <a:lvl3pPr algn="ctr"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</a:lvl3pPr>
            <a:lvl4pPr algn="ctr"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</a:lvl4pPr>
            <a:lvl5pPr algn="ctr"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</a:lvl5pPr>
            <a:lvl6pPr algn="ctr"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</a:lvl6pPr>
            <a:lvl7pPr algn="ctr"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</a:lvl7pPr>
            <a:lvl8pPr algn="ctr"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</a:lvl8pPr>
            <a:lvl9pPr algn="ctr"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</a:lvl9pPr>
          </a:lstStyle>
          <a:p/>
        </p:txBody>
      </p:sp>
      <p:sp>
        <p:nvSpPr>
          <p:cNvPr hidden="false" id="8" name="Shape 8"/>
          <p:cNvSpPr txBox="true"/>
          <p:nvPr isPhoto="false">
            <p:ph idx="12" type="sldNum"/>
          </p:nvPr>
        </p:nvSpPr>
        <p:spPr>
          <a:xfrm flipH="false" flipV="false" rot="0">
            <a:off x="8472458" y="4663217"/>
            <a:ext cx="548699" cy="393600"/>
          </a:xfrm>
          <a:prstGeom prst="rect">
            <a:avLst/>
          </a:prstGeom>
        </p:spPr>
        <p:txBody>
          <a:bodyPr anchor="ctr" bIns="91425" lIns="91425" rIns="91425" tIns="91425" wrap="square">
            <a:normAutofit fontScale="100%" lnSpcReduction="0%"/>
          </a:bodyPr>
          <a:lstStyle>
            <a:defPPr/>
            <a:lvl1pPr lvl="0">
              <a:buNone/>
            </a:lvl1pPr>
            <a:lvl2pPr lvl="1">
              <a:buNone/>
            </a:lvl2pPr>
            <a:lvl3pPr lvl="2">
              <a:buNone/>
            </a:lvl3pPr>
            <a:lvl4pPr lvl="3">
              <a:buNone/>
            </a:lvl4pPr>
            <a:lvl5pPr lvl="4">
              <a:buNone/>
            </a:lvl5pPr>
            <a:lvl6pPr lvl="5">
              <a:buNone/>
            </a:lvl6pPr>
            <a:lvl7pPr lvl="6">
              <a:buNone/>
            </a:lvl7pPr>
            <a:lvl8pPr lvl="7">
              <a:buNone/>
            </a:lvl8pPr>
            <a:lvl9pPr lvl="8">
              <a:buNone/>
            </a:lvl9pPr>
          </a:lstStyle>
          <a:p>
            <a:pPr algn="r" indent="0" lvl="0" marL="0">
              <a:spcBef>
                <a:spcPts val="0"/>
              </a:spcBef>
              <a:spcAft>
                <a:spcPts val="0"/>
              </a:spcAft>
            </a:pPr>
            <a:r>
              <a:t>‹#›</a:t>
            </a:r>
          </a:p>
        </p:txBody>
      </p:sp>
    </p:spTree>
  </p:cSld>
</p:sldLayout>
</file>

<file path=ppt/slideLayouts/slideLayout7.xml><?xml version="1.0" encoding="utf-8"?>
<p:sldLayout xmlns:a="http://schemas.openxmlformats.org/drawingml/2006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2ac="http://schemas.microsoft.com/office/spreadsheetml/2011/1/ac" xmlns:x14="http://schemas.microsoft.com/office/spreadsheetml/2009/9/main" xmlns:xdr="http://schemas.openxmlformats.org/drawingml/2006/spreadsheetDrawing" xmlns:xm="http://schemas.microsoft.com/office/excel/2006/main" mc:Ignorable="co co-ooxml w14 x14 w15" showMasterSp="true" type="cust">
  <p:cSld name="ONE_COLUMN_TEXT">
    <p:spTree>
      <p:nvGrpSpPr>
        <p:cNvPr hidden="false" id="14" name="GroupShape 14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sp>
        <p:nvSpPr>
          <p:cNvPr hidden="false" id="15" name="Shape 15"/>
          <p:cNvSpPr txBox="true"/>
          <p:nvPr isPhoto="false">
            <p:ph idx="0" type="title"/>
          </p:nvPr>
        </p:nvSpPr>
        <p:spPr>
          <a:xfrm flipH="false" flipV="false" rot="0">
            <a:off x="311700" y="555600"/>
            <a:ext cx="2808000" cy="755700"/>
          </a:xfrm>
          <a:prstGeom prst="rect">
            <a:avLst/>
          </a:prstGeom>
        </p:spPr>
        <p:txBody>
          <a:bodyPr anchor="b" bIns="91425" lIns="91425" rIns="91425" tIns="91425" wrap="square">
            <a:normAutofit fontScale="100%" lnSpcReduction="0%"/>
          </a:bodyPr>
          <a:lstStyle>
            <a:defPPr/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hidden="false" id="16" name="Shape 16"/>
          <p:cNvSpPr txBox="true"/>
          <p:nvPr isPhoto="false">
            <p:ph idx="1" type="body"/>
          </p:nvPr>
        </p:nvSpPr>
        <p:spPr>
          <a:xfrm flipH="false" flipV="false" rot="0">
            <a:off x="311700" y="1389600"/>
            <a:ext cx="2808000" cy="3179399"/>
          </a:xfrm>
          <a:prstGeom prst="rect">
            <a:avLst/>
          </a:prstGeom>
        </p:spPr>
        <p:txBody>
          <a:bodyPr anchor="t" bIns="91425" lIns="91425" rIns="91425" tIns="91425" wrap="square">
            <a:normAutofit fontScale="100%" lnSpcReduction="0%"/>
          </a:bodyPr>
          <a:lstStyle>
            <a:defPPr/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hidden="false" id="17" name="Shape 17"/>
          <p:cNvSpPr txBox="true"/>
          <p:nvPr isPhoto="false">
            <p:ph idx="12" type="sldNum"/>
          </p:nvPr>
        </p:nvSpPr>
        <p:spPr>
          <a:xfrm flipH="false" flipV="false" rot="0">
            <a:off x="8472458" y="4663217"/>
            <a:ext cx="548699" cy="393600"/>
          </a:xfrm>
          <a:prstGeom prst="rect">
            <a:avLst/>
          </a:prstGeom>
        </p:spPr>
        <p:txBody>
          <a:bodyPr anchor="ctr" bIns="91425" lIns="91425" rIns="91425" tIns="91425" wrap="square">
            <a:normAutofit fontScale="100%" lnSpcReduction="0%"/>
          </a:bodyPr>
          <a:lstStyle>
            <a:defPPr/>
            <a:lvl1pPr lvl="0">
              <a:buNone/>
            </a:lvl1pPr>
            <a:lvl2pPr lvl="1">
              <a:buNone/>
            </a:lvl2pPr>
            <a:lvl3pPr lvl="2">
              <a:buNone/>
            </a:lvl3pPr>
            <a:lvl4pPr lvl="3">
              <a:buNone/>
            </a:lvl4pPr>
            <a:lvl5pPr lvl="4">
              <a:buNone/>
            </a:lvl5pPr>
            <a:lvl6pPr lvl="5">
              <a:buNone/>
            </a:lvl6pPr>
            <a:lvl7pPr lvl="6">
              <a:buNone/>
            </a:lvl7pPr>
            <a:lvl8pPr lvl="7">
              <a:buNone/>
            </a:lvl8pPr>
            <a:lvl9pPr lvl="8">
              <a:buNone/>
            </a:lvl9pPr>
          </a:lstStyle>
          <a:p>
            <a:pPr algn="r" indent="0" lvl="0" marL="0">
              <a:spcBef>
                <a:spcPts val="0"/>
              </a:spcBef>
              <a:spcAft>
                <a:spcPts val="0"/>
              </a:spcAft>
            </a:pPr>
            <a:r>
              <a:t>‹#›</a:t>
            </a:r>
          </a:p>
        </p:txBody>
      </p:sp>
    </p:spTree>
  </p:cSld>
</p:sldLayout>
</file>

<file path=ppt/slideLayouts/slideLayout8.xml><?xml version="1.0" encoding="utf-8"?>
<p:sldLayout xmlns:a="http://schemas.openxmlformats.org/drawingml/2006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2ac="http://schemas.microsoft.com/office/spreadsheetml/2011/1/ac" xmlns:x14="http://schemas.microsoft.com/office/spreadsheetml/2009/9/main" xmlns:xdr="http://schemas.openxmlformats.org/drawingml/2006/spreadsheetDrawing" xmlns:xm="http://schemas.microsoft.com/office/excel/2006/main" mc:Ignorable="co co-ooxml w14 x14 w15" showMasterSp="true" type="cust">
  <p:cSld name="MAIN_POINT">
    <p:spTree>
      <p:nvGrpSpPr>
        <p:cNvPr hidden="false" id="18" name="GroupShape 18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sp>
        <p:nvSpPr>
          <p:cNvPr hidden="false" id="19" name="Shape 19"/>
          <p:cNvSpPr txBox="true"/>
          <p:nvPr isPhoto="false">
            <p:ph idx="0" type="title"/>
          </p:nvPr>
        </p:nvSpPr>
        <p:spPr>
          <a:xfrm flipH="false" flipV="false" rot="0">
            <a:off x="490250" y="450150"/>
            <a:ext cx="6367800" cy="4090800"/>
          </a:xfrm>
          <a:prstGeom prst="rect">
            <a:avLst/>
          </a:prstGeom>
        </p:spPr>
        <p:txBody>
          <a:bodyPr anchor="ctr" bIns="91425" lIns="91425" rIns="91425" tIns="91425" wrap="square">
            <a:normAutofit fontScale="100%" lnSpcReduction="0%"/>
          </a:bodyPr>
          <a:lstStyle>
            <a:defPPr/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hidden="false" id="20" name="Shape 20"/>
          <p:cNvSpPr txBox="true"/>
          <p:nvPr isPhoto="false">
            <p:ph idx="12" type="sldNum"/>
          </p:nvPr>
        </p:nvSpPr>
        <p:spPr>
          <a:xfrm flipH="false" flipV="false" rot="0">
            <a:off x="8472458" y="4663217"/>
            <a:ext cx="548699" cy="393600"/>
          </a:xfrm>
          <a:prstGeom prst="rect">
            <a:avLst/>
          </a:prstGeom>
        </p:spPr>
        <p:txBody>
          <a:bodyPr anchor="ctr" bIns="91425" lIns="91425" rIns="91425" tIns="91425" wrap="square">
            <a:normAutofit fontScale="100%" lnSpcReduction="0%"/>
          </a:bodyPr>
          <a:lstStyle>
            <a:defPPr/>
            <a:lvl1pPr lvl="0">
              <a:buNone/>
            </a:lvl1pPr>
            <a:lvl2pPr lvl="1">
              <a:buNone/>
            </a:lvl2pPr>
            <a:lvl3pPr lvl="2">
              <a:buNone/>
            </a:lvl3pPr>
            <a:lvl4pPr lvl="3">
              <a:buNone/>
            </a:lvl4pPr>
            <a:lvl5pPr lvl="4">
              <a:buNone/>
            </a:lvl5pPr>
            <a:lvl6pPr lvl="5">
              <a:buNone/>
            </a:lvl6pPr>
            <a:lvl7pPr lvl="6">
              <a:buNone/>
            </a:lvl7pPr>
            <a:lvl8pPr lvl="7">
              <a:buNone/>
            </a:lvl8pPr>
            <a:lvl9pPr lvl="8">
              <a:buNone/>
            </a:lvl9pPr>
          </a:lstStyle>
          <a:p>
            <a:pPr algn="r" indent="0" lvl="0" marL="0">
              <a:spcBef>
                <a:spcPts val="0"/>
              </a:spcBef>
              <a:spcAft>
                <a:spcPts val="0"/>
              </a:spcAft>
            </a:pPr>
            <a:r>
              <a:t>‹#›</a:t>
            </a:r>
          </a:p>
        </p:txBody>
      </p:sp>
    </p:spTree>
  </p:cSld>
</p:sldLayout>
</file>

<file path=ppt/slideLayouts/slideLayout9.xml><?xml version="1.0" encoding="utf-8"?>
<p:sldLayout xmlns:a="http://schemas.openxmlformats.org/drawingml/2006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2ac="http://schemas.microsoft.com/office/spreadsheetml/2011/1/ac" xmlns:x14="http://schemas.microsoft.com/office/spreadsheetml/2009/9/main" xmlns:xdr="http://schemas.openxmlformats.org/drawingml/2006/spreadsheetDrawing" xmlns:xm="http://schemas.microsoft.com/office/excel/2006/main" mc:Ignorable="co co-ooxml w14 x14 w15" showMasterSp="true" type="cust">
  <p:cSld name="CAPTION_ONLY">
    <p:spTree>
      <p:nvGrpSpPr>
        <p:cNvPr hidden="false" id="23" name="GroupShape 23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sp>
        <p:nvSpPr>
          <p:cNvPr hidden="false" id="24" name="Shape 24"/>
          <p:cNvSpPr txBox="true"/>
          <p:nvPr isPhoto="false">
            <p:ph idx="1" type="body"/>
          </p:nvPr>
        </p:nvSpPr>
        <p:spPr>
          <a:xfrm flipH="false" flipV="false" rot="0">
            <a:off x="311700" y="4230575"/>
            <a:ext cx="5998800" cy="605099"/>
          </a:xfrm>
          <a:prstGeom prst="rect">
            <a:avLst/>
          </a:prstGeom>
        </p:spPr>
        <p:txBody>
          <a:bodyPr anchor="ctr" bIns="91425" lIns="91425" rIns="91425" tIns="91425" wrap="square">
            <a:normAutofit fontScale="100%" lnSpcReduction="0%"/>
          </a:bodyPr>
          <a:lstStyle>
            <a:defPPr/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lvl1pPr>
          </a:lstStyle>
          <a:p/>
        </p:txBody>
      </p:sp>
      <p:sp>
        <p:nvSpPr>
          <p:cNvPr hidden="false" id="25" name="Shape 25"/>
          <p:cNvSpPr txBox="true"/>
          <p:nvPr isPhoto="false">
            <p:ph idx="12" type="sldNum"/>
          </p:nvPr>
        </p:nvSpPr>
        <p:spPr>
          <a:xfrm flipH="false" flipV="false" rot="0">
            <a:off x="8472458" y="4663217"/>
            <a:ext cx="548699" cy="393600"/>
          </a:xfrm>
          <a:prstGeom prst="rect">
            <a:avLst/>
          </a:prstGeom>
        </p:spPr>
        <p:txBody>
          <a:bodyPr anchor="ctr" bIns="91425" lIns="91425" rIns="91425" tIns="91425" wrap="square">
            <a:normAutofit fontScale="100%" lnSpcReduction="0%"/>
          </a:bodyPr>
          <a:lstStyle>
            <a:defPPr/>
            <a:lvl1pPr lvl="0">
              <a:buNone/>
            </a:lvl1pPr>
            <a:lvl2pPr lvl="1">
              <a:buNone/>
            </a:lvl2pPr>
            <a:lvl3pPr lvl="2">
              <a:buNone/>
            </a:lvl3pPr>
            <a:lvl4pPr lvl="3">
              <a:buNone/>
            </a:lvl4pPr>
            <a:lvl5pPr lvl="4">
              <a:buNone/>
            </a:lvl5pPr>
            <a:lvl6pPr lvl="5">
              <a:buNone/>
            </a:lvl6pPr>
            <a:lvl7pPr lvl="6">
              <a:buNone/>
            </a:lvl7pPr>
            <a:lvl8pPr lvl="7">
              <a:buNone/>
            </a:lvl8pPr>
            <a:lvl9pPr lvl="8">
              <a:buNone/>
            </a:lvl9pPr>
          </a:lstStyle>
          <a:p>
            <a:pPr algn="r" indent="0" lvl="0" marL="0">
              <a:spcBef>
                <a:spcPts val="0"/>
              </a:spcBef>
              <a:spcAft>
                <a:spcPts val="0"/>
              </a:spcAft>
            </a:pPr>
            <a:r>
              <a:t>‹#›</a:t>
            </a:r>
          </a:p>
        </p:txBody>
      </p:sp>
    </p:spTree>
  </p:cSld>
</p:sldLayout>
</file>

<file path=ppt/slideLayouts/slideLayout10.xml><?xml version="1.0" encoding="utf-8"?>
<p:sldLayout xmlns:a="http://schemas.openxmlformats.org/drawingml/2006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2ac="http://schemas.microsoft.com/office/spreadsheetml/2011/1/ac" xmlns:x14="http://schemas.microsoft.com/office/spreadsheetml/2009/9/main" xmlns:xdr="http://schemas.openxmlformats.org/drawingml/2006/spreadsheetDrawing" xmlns:xm="http://schemas.microsoft.com/office/excel/2006/main" mc:Ignorable="co co-ooxml w14 x14 w15" showMasterSp="true" type="cust">
  <p:cSld name="TITLE_AND_BODY">
    <p:spTree>
      <p:nvGrpSpPr>
        <p:cNvPr hidden="false" id="29" name="GroupShape 29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sp>
        <p:nvSpPr>
          <p:cNvPr hidden="false" id="30" name="Shape 30"/>
          <p:cNvSpPr txBox="true"/>
          <p:nvPr isPhoto="false">
            <p:ph idx="0" type="title"/>
          </p:nvPr>
        </p:nvSpPr>
        <p:spPr>
          <a:xfrm flipH="false" flipV="false" rot="0">
            <a:off x="311700" y="445025"/>
            <a:ext cx="8520600" cy="572700"/>
          </a:xfrm>
          <a:prstGeom prst="rect">
            <a:avLst/>
          </a:prstGeom>
        </p:spPr>
        <p:txBody>
          <a:bodyPr anchor="t" bIns="91425" lIns="91425" rIns="91425" tIns="91425" wrap="square">
            <a:normAutofit fontScale="100%" lnSpcReduction="0%"/>
          </a:bodyPr>
          <a:lstStyle>
            <a:defPPr/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</a:lvl9pPr>
          </a:lstStyle>
          <a:p/>
        </p:txBody>
      </p:sp>
      <p:sp>
        <p:nvSpPr>
          <p:cNvPr hidden="false" id="31" name="Shape 31"/>
          <p:cNvSpPr txBox="true"/>
          <p:nvPr isPhoto="false">
            <p:ph idx="1" type="body"/>
          </p:nvPr>
        </p:nvSpPr>
        <p:spPr>
          <a:xfrm flipH="false" flipV="false" rot="0">
            <a:off x="311700" y="1152475"/>
            <a:ext cx="8520600" cy="3416400"/>
          </a:xfrm>
          <a:prstGeom prst="rect">
            <a:avLst/>
          </a:prstGeom>
        </p:spPr>
        <p:txBody>
          <a:bodyPr anchor="t" bIns="91425" lIns="91425" rIns="91425" tIns="91425" wrap="square">
            <a:normAutofit fontScale="100%" lnSpcReduction="0%"/>
          </a:bodyPr>
          <a:lstStyle>
            <a:defPPr/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</a:lvl9pPr>
          </a:lstStyle>
          <a:p/>
        </p:txBody>
      </p:sp>
      <p:sp>
        <p:nvSpPr>
          <p:cNvPr hidden="false" id="32" name="Shape 32"/>
          <p:cNvSpPr txBox="true"/>
          <p:nvPr isPhoto="false">
            <p:ph idx="12" type="sldNum"/>
          </p:nvPr>
        </p:nvSpPr>
        <p:spPr>
          <a:xfrm flipH="false" flipV="false" rot="0">
            <a:off x="8472458" y="4663217"/>
            <a:ext cx="548699" cy="393600"/>
          </a:xfrm>
          <a:prstGeom prst="rect">
            <a:avLst/>
          </a:prstGeom>
        </p:spPr>
        <p:txBody>
          <a:bodyPr anchor="ctr" bIns="91425" lIns="91425" rIns="91425" tIns="91425" wrap="square">
            <a:normAutofit fontScale="100%" lnSpcReduction="0%"/>
          </a:bodyPr>
          <a:lstStyle>
            <a:defPPr/>
            <a:lvl1pPr lvl="0">
              <a:buNone/>
            </a:lvl1pPr>
            <a:lvl2pPr lvl="1">
              <a:buNone/>
            </a:lvl2pPr>
            <a:lvl3pPr lvl="2">
              <a:buNone/>
            </a:lvl3pPr>
            <a:lvl4pPr lvl="3">
              <a:buNone/>
            </a:lvl4pPr>
            <a:lvl5pPr lvl="4">
              <a:buNone/>
            </a:lvl5pPr>
            <a:lvl6pPr lvl="5">
              <a:buNone/>
            </a:lvl6pPr>
            <a:lvl7pPr lvl="6">
              <a:buNone/>
            </a:lvl7pPr>
            <a:lvl8pPr lvl="7">
              <a:buNone/>
            </a:lvl8pPr>
            <a:lvl9pPr lvl="8">
              <a:buNone/>
            </a:lvl9pPr>
          </a:lstStyle>
          <a:p>
            <a:pPr algn="r" indent="0" lvl="0" marL="0">
              <a:spcBef>
                <a:spcPts val="0"/>
              </a:spcBef>
              <a:spcAft>
                <a:spcPts val="0"/>
              </a:spcAft>
            </a:pPr>
            <a:r>
              <a:t>‹#›</a:t>
            </a:r>
          </a:p>
        </p:txBody>
      </p:sp>
    </p:spTree>
  </p:cSld>
</p:sldLayout>
</file>

<file path=ppt/slideLayouts/slideLayout11.xml><?xml version="1.0" encoding="utf-8"?>
<p:sldLayout xmlns:a="http://schemas.openxmlformats.org/drawingml/2006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2ac="http://schemas.microsoft.com/office/spreadsheetml/2011/1/ac" xmlns:x14="http://schemas.microsoft.com/office/spreadsheetml/2009/9/main" xmlns:xdr="http://schemas.openxmlformats.org/drawingml/2006/spreadsheetDrawing" xmlns:xm="http://schemas.microsoft.com/office/excel/2006/main" mc:Ignorable="co co-ooxml w14 x14 w15" showMasterSp="true" type="cust">
  <p:cSld name="SECTION_TITLE_AND_DESCRIPTION">
    <p:spTree>
      <p:nvGrpSpPr>
        <p:cNvPr hidden="false" id="33" name="GroupShape 33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sp>
        <p:nvSpPr>
          <p:cNvPr hidden="false" id="34" name="Shape 34"/>
          <p:cNvSpPr txBox="false"/>
          <p:nvPr isPhoto="false"/>
        </p:nvSpPr>
        <p:spPr>
          <a:xfrm flipH="false" flipV="false" rot="0"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="ctr" bIns="91425" lIns="91425" rIns="91425" tIns="91425" wrap="square">
            <a:noAutofit/>
          </a:bodyPr>
          <a:p>
            <a:pPr algn="l" indent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endParaRPr b="false" cap="none" i="false" strike="noStrike" sz="140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hidden="false" id="35" name="Shape 35"/>
          <p:cNvSpPr txBox="true"/>
          <p:nvPr isPhoto="false">
            <p:ph idx="0" type="title"/>
          </p:nvPr>
        </p:nvSpPr>
        <p:spPr>
          <a:xfrm flipH="false" flipV="false" rot="0">
            <a:off x="265500" y="1233175"/>
            <a:ext cx="4045200" cy="1482299"/>
          </a:xfrm>
          <a:prstGeom prst="rect">
            <a:avLst/>
          </a:prstGeom>
        </p:spPr>
        <p:txBody>
          <a:bodyPr anchor="b" bIns="91425" lIns="91425" rIns="91425" tIns="91425" wrap="square">
            <a:normAutofit fontScale="100%" lnSpcReduction="0%"/>
          </a:bodyPr>
          <a:lstStyle>
            <a:defPPr/>
            <a:lvl1pPr algn="ctr" lv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algn="ctr" lvl="1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algn="ctr" lvl="2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algn="ctr" lvl="3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algn="ctr" lvl="4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algn="ctr" lvl="5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algn="ctr" lvl="6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algn="ctr" lvl="7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algn="ctr" lvl="8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hidden="false" id="36" name="Shape 36"/>
          <p:cNvSpPr txBox="true"/>
          <p:nvPr isPhoto="false">
            <p:ph idx="1" type="subTitle"/>
          </p:nvPr>
        </p:nvSpPr>
        <p:spPr>
          <a:xfrm flipH="false" flipV="false" rot="0">
            <a:off x="265500" y="2803075"/>
            <a:ext cx="4045200" cy="1235100"/>
          </a:xfrm>
          <a:prstGeom prst="rect">
            <a:avLst/>
          </a:prstGeom>
        </p:spPr>
        <p:txBody>
          <a:bodyPr anchor="t" bIns="91425" lIns="91425" rIns="91425" tIns="91425" wrap="square">
            <a:normAutofit fontScale="100%" lnSpcReduction="0%"/>
          </a:bodyPr>
          <a:lstStyle>
            <a:defPPr/>
            <a:lvl1pPr algn="ctr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algn="ctr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algn="ctr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algn="ctr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algn="ctr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algn="ctr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algn="ctr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algn="ctr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algn="ctr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hidden="false" id="37" name="Shape 37"/>
          <p:cNvSpPr txBox="true"/>
          <p:nvPr isPhoto="false">
            <p:ph idx="2" type="body"/>
          </p:nvPr>
        </p:nvSpPr>
        <p:spPr>
          <a:xfrm flipH="false" flipV="false" rot="0">
            <a:off x="4939500" y="724075"/>
            <a:ext cx="3837000" cy="3695100"/>
          </a:xfrm>
          <a:prstGeom prst="rect">
            <a:avLst/>
          </a:prstGeom>
        </p:spPr>
        <p:txBody>
          <a:bodyPr anchor="ctr" bIns="91425" lIns="91425" rIns="91425" tIns="91425" wrap="square">
            <a:normAutofit fontScale="100%" lnSpcReduction="0%"/>
          </a:bodyPr>
          <a:lstStyle>
            <a:defPPr/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</a:lvl9pPr>
          </a:lstStyle>
          <a:p/>
        </p:txBody>
      </p:sp>
      <p:sp>
        <p:nvSpPr>
          <p:cNvPr hidden="false" id="38" name="Shape 38"/>
          <p:cNvSpPr txBox="true"/>
          <p:nvPr isPhoto="false">
            <p:ph idx="12" type="sldNum"/>
          </p:nvPr>
        </p:nvSpPr>
        <p:spPr>
          <a:xfrm flipH="false" flipV="false" rot="0">
            <a:off x="8472458" y="4663217"/>
            <a:ext cx="548699" cy="393600"/>
          </a:xfrm>
          <a:prstGeom prst="rect">
            <a:avLst/>
          </a:prstGeom>
        </p:spPr>
        <p:txBody>
          <a:bodyPr anchor="ctr" bIns="91425" lIns="91425" rIns="91425" tIns="91425" wrap="square">
            <a:normAutofit fontScale="100%" lnSpcReduction="0%"/>
          </a:bodyPr>
          <a:lstStyle>
            <a:defPPr/>
            <a:lvl1pPr lvl="0">
              <a:buNone/>
            </a:lvl1pPr>
            <a:lvl2pPr lvl="1">
              <a:buNone/>
            </a:lvl2pPr>
            <a:lvl3pPr lvl="2">
              <a:buNone/>
            </a:lvl3pPr>
            <a:lvl4pPr lvl="3">
              <a:buNone/>
            </a:lvl4pPr>
            <a:lvl5pPr lvl="4">
              <a:buNone/>
            </a:lvl5pPr>
            <a:lvl6pPr lvl="5">
              <a:buNone/>
            </a:lvl6pPr>
            <a:lvl7pPr lvl="6">
              <a:buNone/>
            </a:lvl7pPr>
            <a:lvl8pPr lvl="7">
              <a:buNone/>
            </a:lvl8pPr>
            <a:lvl9pPr lvl="8">
              <a:buNone/>
            </a:lvl9pPr>
          </a:lstStyle>
          <a:p>
            <a:pPr algn="r" indent="0" lvl="0" marL="0">
              <a:spcBef>
                <a:spcPts val="0"/>
              </a:spcBef>
              <a:spcAft>
                <a:spcPts val="0"/>
              </a:spcAft>
            </a:pPr>
            <a:r>
              <a:t>‹#›</a:t>
            </a:r>
          </a:p>
        </p:txBody>
      </p:sp>
    </p:spTree>
  </p:cSld>
</p:sldLayout>
</file>

<file path=ppt/slideMasters/_rels/slideMaster1.xml.rels><?xml version="1.0" encoding="UTF-8" standalone="no" ?>
<Relationships xmlns="http://schemas.openxmlformats.org/package/2006/relationships">
  <Relationship Id="rId6" Target="../slideLayouts/slideLayout5.xml" Type="http://schemas.openxmlformats.org/officeDocument/2006/relationships/slideLayout"/>
  <Relationship Id="rId1" Target="../theme/theme1.xml" Type="http://schemas.openxmlformats.org/officeDocument/2006/relationships/theme"/>
  <Relationship Id="rId12" Target="../slideLayouts/slideLayout11.xml" Type="http://schemas.openxmlformats.org/officeDocument/2006/relationships/slideLayout"/>
  <Relationship Id="rId10" Target="../slideLayouts/slideLayout9.xml" Type="http://schemas.openxmlformats.org/officeDocument/2006/relationships/slideLayout"/>
  <Relationship Id="rId2" Target="../slideLayouts/slideLayout1.xml" Type="http://schemas.openxmlformats.org/officeDocument/2006/relationships/slideLayout"/>
  <Relationship Id="rId3" Target="../slideLayouts/slideLayout2.xml" Type="http://schemas.openxmlformats.org/officeDocument/2006/relationships/slideLayout"/>
  <Relationship Id="rId8" Target="../slideLayouts/slideLayout7.xml" Type="http://schemas.openxmlformats.org/officeDocument/2006/relationships/slideLayout"/>
  <Relationship Id="rId4" Target="../slideLayouts/slideLayout3.xml" Type="http://schemas.openxmlformats.org/officeDocument/2006/relationships/slideLayout"/>
  <Relationship Id="rId11" Target="../slideLayouts/slideLayout10.xml" Type="http://schemas.openxmlformats.org/officeDocument/2006/relationships/slideLayout"/>
  <Relationship Id="rId9" Target="../slideLayouts/slideLayout8.xml" Type="http://schemas.openxmlformats.org/officeDocument/2006/relationships/slideLayout"/>
  <Relationship Id="rId7" Target="../slideLayouts/slideLayout6.xml" Type="http://schemas.openxmlformats.org/officeDocument/2006/relationships/slideLayout"/>
  <Relationship Id="rId5" Target="../slideLayouts/slideLayout4.xml" Type="http://schemas.openxmlformats.org/officeDocument/2006/relationships/slideLayout"/>
</Relationships>

</file>

<file path=ppt/slideMasters/slideMaster1.xml><?xml version="1.0" encoding="utf-8"?>
<p:sldMaster xmlns:a="http://schemas.openxmlformats.org/drawingml/2006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2ac="http://schemas.microsoft.com/office/spreadsheetml/2011/1/ac" xmlns:x14="http://schemas.microsoft.com/office/spreadsheetml/2009/9/main" xmlns:xdr="http://schemas.openxmlformats.org/drawingml/2006/spreadsheetDrawing" xmlns:xm="http://schemas.microsoft.com/office/excel/2006/main" mc:Ignorable="co co-ooxml w14 x14 w15">
  <p:cSld name="">
    <p:bg>
      <p:bgPr>
        <a:solidFill>
          <a:schemeClr val="lt1"/>
        </a:solidFill>
      </p:bgPr>
    </p:bg>
    <p:spTree>
      <p:nvGrpSpPr>
        <p:cNvPr hidden="false" id="1" name="GroupShape 1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sp>
        <p:nvSpPr>
          <p:cNvPr hidden="false" id="2" name="Shape 2"/>
          <p:cNvSpPr txBox="true"/>
          <p:nvPr isPhoto="false">
            <p:ph idx="0" type="title"/>
          </p:nvPr>
        </p:nvSpPr>
        <p:spPr>
          <a:xfrm flipH="false" flipV="false" rot="0"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="t" bIns="91425" lIns="91425" rIns="91425" tIns="91425" wrap="square">
            <a:normAutofit fontScale="100%" lnSpcReduction="0%"/>
          </a:bodyPr>
          <a:p/>
        </p:txBody>
      </p:sp>
      <p:sp>
        <p:nvSpPr>
          <p:cNvPr hidden="false" id="3" name="Shape 3"/>
          <p:cNvSpPr txBox="true"/>
          <p:nvPr isPhoto="false">
            <p:ph idx="1" type="body"/>
          </p:nvPr>
        </p:nvSpPr>
        <p:spPr>
          <a:xfrm flipH="false" flipV="false" rot="0"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="t" bIns="91425" lIns="91425" rIns="91425" tIns="91425" wrap="square">
            <a:normAutofit fontScale="100%" lnSpcReduction="0%"/>
          </a:bodyPr>
          <a:p/>
        </p:txBody>
      </p:sp>
      <p:sp>
        <p:nvSpPr>
          <p:cNvPr hidden="false" id="4" name="Shape 4"/>
          <p:cNvSpPr txBox="true"/>
          <p:nvPr isPhoto="false">
            <p:ph idx="4" type="sldNum"/>
          </p:nvPr>
        </p:nvSpPr>
        <p:spPr>
          <a:xfrm flipH="false" flipV="false" rot="0">
            <a:off x="8472458" y="4663217"/>
            <a:ext cx="548699" cy="393600"/>
          </a:xfrm>
          <a:prstGeom prst="rect">
            <a:avLst/>
          </a:prstGeom>
          <a:noFill/>
          <a:ln>
            <a:noFill/>
          </a:ln>
        </p:spPr>
        <p:txBody>
          <a:bodyPr anchor="ctr" bIns="91425" lIns="91425" rIns="91425" tIns="91425" wrap="square">
            <a:normAutofit fontScale="100%" lnSpcReduction="0%"/>
          </a:bodyPr>
          <a:lstStyle>
            <a:defPPr/>
            <a:lvl1pPr algn="r" lv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false" cap="none" i="false" strike="noStrike" sz="1000" u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1pPr>
            <a:lvl2pPr algn="r" lvl="1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false" cap="none" i="false" strike="noStrike" sz="1000" u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2pPr>
            <a:lvl3pPr algn="r" lvl="2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false" cap="none" i="false" strike="noStrike" sz="1000" u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3pPr>
            <a:lvl4pPr algn="r" lvl="3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false" cap="none" i="false" strike="noStrike" sz="1000" u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4pPr>
            <a:lvl5pPr algn="r" lvl="4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false" cap="none" i="false" strike="noStrike" sz="1000" u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5pPr>
            <a:lvl6pPr algn="r" lvl="5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false" cap="none" i="false" strike="noStrike" sz="1000" u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6pPr>
            <a:lvl7pPr algn="r" lvl="6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false" cap="none" i="false" strike="noStrike" sz="1000" u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7pPr>
            <a:lvl8pPr algn="r" lvl="7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false" cap="none" i="false" strike="noStrike" sz="1000" u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8pPr>
            <a:lvl9pPr algn="r" lvl="8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false" cap="none" i="false" strike="noStrike" sz="1000" u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9pPr>
          </a:lstStyle>
          <a:p>
            <a:pPr algn="r" indent="0" lvl="0" marL="0">
              <a:spcBef>
                <a:spcPts val="0"/>
              </a:spcBef>
              <a:spcAft>
                <a:spcPts val="0"/>
              </a:spcAft>
            </a:pPr>
            <a:r>
              <a:t>‹#›</a:t>
            </a:r>
          </a:p>
        </p:txBody>
      </p:sp>
    </p:spTree>
  </p:cSld>
  <p:clrMap accent1="accent1" accent2="accent2" accent3="accent3" accent4="accent4" accent5="accent5" accent6="accent6" bg1="lt1" bg2="dk2" folHlink="folHlink" hlink="hlink" tx1="dk1" tx2="lt2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txStyles>
    <p:titleStyle>
      <a:defPPr/>
      <a:lvl1pPr algn="l" lvl="0" marR="0">
        <a:lnSpc>
          <a:spcPct val="100000"/>
        </a:lnSpc>
        <a:spcBef>
          <a:spcPts val="0"/>
        </a:spcBef>
        <a:spcAft>
          <a:spcPts val="0"/>
        </a:spcAft>
        <a:buClr>
          <a:schemeClr val="dk1"/>
        </a:buClr>
        <a:buSzPts val="2800"/>
        <a:buFont typeface="Arial"/>
        <a:buNone/>
        <a:defRPr b="false" cap="none" i="false" strike="noStrike" sz="2800" u="none">
          <a:solidFill>
            <a:schemeClr val="dk1"/>
          </a:solidFill>
          <a:latin typeface="Arial"/>
          <a:ea typeface="Arial"/>
          <a:cs typeface="Arial"/>
        </a:defRPr>
      </a:lvl1pPr>
      <a:lvl2pPr algn="l" lvl="1" marR="0">
        <a:lnSpc>
          <a:spcPct val="100000"/>
        </a:lnSpc>
        <a:spcBef>
          <a:spcPts val="0"/>
        </a:spcBef>
        <a:spcAft>
          <a:spcPts val="0"/>
        </a:spcAft>
        <a:buClr>
          <a:schemeClr val="dk1"/>
        </a:buClr>
        <a:buSzPts val="2800"/>
        <a:buFont typeface="Arial"/>
        <a:buNone/>
        <a:defRPr b="false" cap="none" i="false" strike="noStrike" sz="2800" u="none">
          <a:solidFill>
            <a:schemeClr val="dk1"/>
          </a:solidFill>
          <a:latin typeface="Arial"/>
          <a:ea typeface="Arial"/>
          <a:cs typeface="Arial"/>
        </a:defRPr>
      </a:lvl2pPr>
      <a:lvl3pPr algn="l" lvl="2" marR="0">
        <a:lnSpc>
          <a:spcPct val="100000"/>
        </a:lnSpc>
        <a:spcBef>
          <a:spcPts val="0"/>
        </a:spcBef>
        <a:spcAft>
          <a:spcPts val="0"/>
        </a:spcAft>
        <a:buClr>
          <a:schemeClr val="dk1"/>
        </a:buClr>
        <a:buSzPts val="2800"/>
        <a:buFont typeface="Arial"/>
        <a:buNone/>
        <a:defRPr b="false" cap="none" i="false" strike="noStrike" sz="2800" u="none">
          <a:solidFill>
            <a:schemeClr val="dk1"/>
          </a:solidFill>
          <a:latin typeface="Arial"/>
          <a:ea typeface="Arial"/>
          <a:cs typeface="Arial"/>
        </a:defRPr>
      </a:lvl3pPr>
      <a:lvl4pPr algn="l" lvl="3" marR="0">
        <a:lnSpc>
          <a:spcPct val="100000"/>
        </a:lnSpc>
        <a:spcBef>
          <a:spcPts val="0"/>
        </a:spcBef>
        <a:spcAft>
          <a:spcPts val="0"/>
        </a:spcAft>
        <a:buClr>
          <a:schemeClr val="dk1"/>
        </a:buClr>
        <a:buSzPts val="2800"/>
        <a:buFont typeface="Arial"/>
        <a:buNone/>
        <a:defRPr b="false" cap="none" i="false" strike="noStrike" sz="2800" u="none">
          <a:solidFill>
            <a:schemeClr val="dk1"/>
          </a:solidFill>
          <a:latin typeface="Arial"/>
          <a:ea typeface="Arial"/>
          <a:cs typeface="Arial"/>
        </a:defRPr>
      </a:lvl4pPr>
      <a:lvl5pPr algn="l" lvl="4" marR="0">
        <a:lnSpc>
          <a:spcPct val="100000"/>
        </a:lnSpc>
        <a:spcBef>
          <a:spcPts val="0"/>
        </a:spcBef>
        <a:spcAft>
          <a:spcPts val="0"/>
        </a:spcAft>
        <a:buClr>
          <a:schemeClr val="dk1"/>
        </a:buClr>
        <a:buSzPts val="2800"/>
        <a:buFont typeface="Arial"/>
        <a:buNone/>
        <a:defRPr b="false" cap="none" i="false" strike="noStrike" sz="2800" u="none">
          <a:solidFill>
            <a:schemeClr val="dk1"/>
          </a:solidFill>
          <a:latin typeface="Arial"/>
          <a:ea typeface="Arial"/>
          <a:cs typeface="Arial"/>
        </a:defRPr>
      </a:lvl5pPr>
      <a:lvl6pPr algn="l" lvl="5" marR="0">
        <a:lnSpc>
          <a:spcPct val="100000"/>
        </a:lnSpc>
        <a:spcBef>
          <a:spcPts val="0"/>
        </a:spcBef>
        <a:spcAft>
          <a:spcPts val="0"/>
        </a:spcAft>
        <a:buClr>
          <a:schemeClr val="dk1"/>
        </a:buClr>
        <a:buSzPts val="2800"/>
        <a:buFont typeface="Arial"/>
        <a:buNone/>
        <a:defRPr b="false" cap="none" i="false" strike="noStrike" sz="2800" u="none">
          <a:solidFill>
            <a:schemeClr val="dk1"/>
          </a:solidFill>
          <a:latin typeface="Arial"/>
          <a:ea typeface="Arial"/>
          <a:cs typeface="Arial"/>
        </a:defRPr>
      </a:lvl6pPr>
      <a:lvl7pPr algn="l" lvl="6" marR="0">
        <a:lnSpc>
          <a:spcPct val="100000"/>
        </a:lnSpc>
        <a:spcBef>
          <a:spcPts val="0"/>
        </a:spcBef>
        <a:spcAft>
          <a:spcPts val="0"/>
        </a:spcAft>
        <a:buClr>
          <a:schemeClr val="dk1"/>
        </a:buClr>
        <a:buSzPts val="2800"/>
        <a:buFont typeface="Arial"/>
        <a:buNone/>
        <a:defRPr b="false" cap="none" i="false" strike="noStrike" sz="2800" u="none">
          <a:solidFill>
            <a:schemeClr val="dk1"/>
          </a:solidFill>
          <a:latin typeface="Arial"/>
          <a:ea typeface="Arial"/>
          <a:cs typeface="Arial"/>
        </a:defRPr>
      </a:lvl7pPr>
      <a:lvl8pPr algn="l" lvl="7" marR="0">
        <a:lnSpc>
          <a:spcPct val="100000"/>
        </a:lnSpc>
        <a:spcBef>
          <a:spcPts val="0"/>
        </a:spcBef>
        <a:spcAft>
          <a:spcPts val="0"/>
        </a:spcAft>
        <a:buClr>
          <a:schemeClr val="dk1"/>
        </a:buClr>
        <a:buSzPts val="2800"/>
        <a:buFont typeface="Arial"/>
        <a:buNone/>
        <a:defRPr b="false" cap="none" i="false" strike="noStrike" sz="2800" u="none">
          <a:solidFill>
            <a:schemeClr val="dk1"/>
          </a:solidFill>
          <a:latin typeface="Arial"/>
          <a:ea typeface="Arial"/>
          <a:cs typeface="Arial"/>
        </a:defRPr>
      </a:lvl8pPr>
      <a:lvl9pPr algn="l" lvl="8" marR="0">
        <a:lnSpc>
          <a:spcPct val="100000"/>
        </a:lnSpc>
        <a:spcBef>
          <a:spcPts val="0"/>
        </a:spcBef>
        <a:spcAft>
          <a:spcPts val="0"/>
        </a:spcAft>
        <a:buClr>
          <a:schemeClr val="dk1"/>
        </a:buClr>
        <a:buSzPts val="2800"/>
        <a:buFont typeface="Arial"/>
        <a:buNone/>
        <a:defRPr b="false" cap="none" i="false" strike="noStrike" sz="2800" u="none">
          <a:solidFill>
            <a:schemeClr val="dk1"/>
          </a:solidFill>
          <a:latin typeface="Arial"/>
          <a:ea typeface="Arial"/>
          <a:cs typeface="Arial"/>
        </a:defRPr>
      </a:lvl9pPr>
    </p:titleStyle>
    <p:bodyStyle>
      <a:defPPr/>
      <a:lvl1pPr algn="l" indent="-342900" lvl="0" marL="457200" marR="0">
        <a:lnSpc>
          <a:spcPct val="115000"/>
        </a:lnSpc>
        <a:spcBef>
          <a:spcPts val="0"/>
        </a:spcBef>
        <a:spcAft>
          <a:spcPts val="0"/>
        </a:spcAft>
        <a:buClr>
          <a:schemeClr val="dk2"/>
        </a:buClr>
        <a:buSzPts val="1800"/>
        <a:buFont typeface="Arial"/>
        <a:buChar char="●"/>
        <a:defRPr b="false" cap="none" i="false" strike="noStrike" sz="1800" u="none">
          <a:solidFill>
            <a:schemeClr val="dk2"/>
          </a:solidFill>
          <a:latin typeface="Arial"/>
          <a:ea typeface="Arial"/>
          <a:cs typeface="Arial"/>
        </a:defRPr>
      </a:lvl1pPr>
      <a:lvl2pPr algn="l" indent="-317500" lvl="1" marL="914400" marR="0">
        <a:lnSpc>
          <a:spcPct val="115000"/>
        </a:lnSpc>
        <a:spcBef>
          <a:spcPts val="0"/>
        </a:spcBef>
        <a:spcAft>
          <a:spcPts val="0"/>
        </a:spcAft>
        <a:buClr>
          <a:schemeClr val="dk2"/>
        </a:buClr>
        <a:buSzPts val="1400"/>
        <a:buFont typeface="Arial"/>
        <a:buChar char="○"/>
        <a:defRPr b="false" cap="none" i="false" strike="noStrike" sz="1400" u="none">
          <a:solidFill>
            <a:schemeClr val="dk2"/>
          </a:solidFill>
          <a:latin typeface="Arial"/>
          <a:ea typeface="Arial"/>
          <a:cs typeface="Arial"/>
        </a:defRPr>
      </a:lvl2pPr>
      <a:lvl3pPr algn="l" indent="-317500" lvl="2" marL="1371600" marR="0">
        <a:lnSpc>
          <a:spcPct val="115000"/>
        </a:lnSpc>
        <a:spcBef>
          <a:spcPts val="0"/>
        </a:spcBef>
        <a:spcAft>
          <a:spcPts val="0"/>
        </a:spcAft>
        <a:buClr>
          <a:schemeClr val="dk2"/>
        </a:buClr>
        <a:buSzPts val="1400"/>
        <a:buFont typeface="Arial"/>
        <a:buChar char="■"/>
        <a:defRPr b="false" cap="none" i="false" strike="noStrike" sz="1400" u="none">
          <a:solidFill>
            <a:schemeClr val="dk2"/>
          </a:solidFill>
          <a:latin typeface="Arial"/>
          <a:ea typeface="Arial"/>
          <a:cs typeface="Arial"/>
        </a:defRPr>
      </a:lvl3pPr>
      <a:lvl4pPr algn="l" indent="-317500" lvl="3" marL="1828800" marR="0">
        <a:lnSpc>
          <a:spcPct val="115000"/>
        </a:lnSpc>
        <a:spcBef>
          <a:spcPts val="0"/>
        </a:spcBef>
        <a:spcAft>
          <a:spcPts val="0"/>
        </a:spcAft>
        <a:buClr>
          <a:schemeClr val="dk2"/>
        </a:buClr>
        <a:buSzPts val="1400"/>
        <a:buFont typeface="Arial"/>
        <a:buChar char="●"/>
        <a:defRPr b="false" cap="none" i="false" strike="noStrike" sz="1400" u="none">
          <a:solidFill>
            <a:schemeClr val="dk2"/>
          </a:solidFill>
          <a:latin typeface="Arial"/>
          <a:ea typeface="Arial"/>
          <a:cs typeface="Arial"/>
        </a:defRPr>
      </a:lvl4pPr>
      <a:lvl5pPr algn="l" indent="-317500" lvl="4" marL="2286000" marR="0">
        <a:lnSpc>
          <a:spcPct val="115000"/>
        </a:lnSpc>
        <a:spcBef>
          <a:spcPts val="0"/>
        </a:spcBef>
        <a:spcAft>
          <a:spcPts val="0"/>
        </a:spcAft>
        <a:buClr>
          <a:schemeClr val="dk2"/>
        </a:buClr>
        <a:buSzPts val="1400"/>
        <a:buFont typeface="Arial"/>
        <a:buChar char="○"/>
        <a:defRPr b="false" cap="none" i="false" strike="noStrike" sz="1400" u="none">
          <a:solidFill>
            <a:schemeClr val="dk2"/>
          </a:solidFill>
          <a:latin typeface="Arial"/>
          <a:ea typeface="Arial"/>
          <a:cs typeface="Arial"/>
        </a:defRPr>
      </a:lvl5pPr>
      <a:lvl6pPr algn="l" indent="-317500" lvl="5" marL="2743200" marR="0">
        <a:lnSpc>
          <a:spcPct val="115000"/>
        </a:lnSpc>
        <a:spcBef>
          <a:spcPts val="0"/>
        </a:spcBef>
        <a:spcAft>
          <a:spcPts val="0"/>
        </a:spcAft>
        <a:buClr>
          <a:schemeClr val="dk2"/>
        </a:buClr>
        <a:buSzPts val="1400"/>
        <a:buFont typeface="Arial"/>
        <a:buChar char="■"/>
        <a:defRPr b="false" cap="none" i="false" strike="noStrike" sz="1400" u="none">
          <a:solidFill>
            <a:schemeClr val="dk2"/>
          </a:solidFill>
          <a:latin typeface="Arial"/>
          <a:ea typeface="Arial"/>
          <a:cs typeface="Arial"/>
        </a:defRPr>
      </a:lvl6pPr>
      <a:lvl7pPr algn="l" indent="-317500" lvl="6" marL="3200400" marR="0">
        <a:lnSpc>
          <a:spcPct val="115000"/>
        </a:lnSpc>
        <a:spcBef>
          <a:spcPts val="0"/>
        </a:spcBef>
        <a:spcAft>
          <a:spcPts val="0"/>
        </a:spcAft>
        <a:buClr>
          <a:schemeClr val="dk2"/>
        </a:buClr>
        <a:buSzPts val="1400"/>
        <a:buFont typeface="Arial"/>
        <a:buChar char="●"/>
        <a:defRPr b="false" cap="none" i="false" strike="noStrike" sz="1400" u="none">
          <a:solidFill>
            <a:schemeClr val="dk2"/>
          </a:solidFill>
          <a:latin typeface="Arial"/>
          <a:ea typeface="Arial"/>
          <a:cs typeface="Arial"/>
        </a:defRPr>
      </a:lvl7pPr>
      <a:lvl8pPr algn="l" indent="-317500" lvl="7" marL="3657600" marR="0">
        <a:lnSpc>
          <a:spcPct val="115000"/>
        </a:lnSpc>
        <a:spcBef>
          <a:spcPts val="0"/>
        </a:spcBef>
        <a:spcAft>
          <a:spcPts val="0"/>
        </a:spcAft>
        <a:buClr>
          <a:schemeClr val="dk2"/>
        </a:buClr>
        <a:buSzPts val="1400"/>
        <a:buFont typeface="Arial"/>
        <a:buChar char="○"/>
        <a:defRPr b="false" cap="none" i="false" strike="noStrike" sz="1400" u="none">
          <a:solidFill>
            <a:schemeClr val="dk2"/>
          </a:solidFill>
          <a:latin typeface="Arial"/>
          <a:ea typeface="Arial"/>
          <a:cs typeface="Arial"/>
        </a:defRPr>
      </a:lvl8pPr>
      <a:lvl9pPr algn="l" indent="-317500" lvl="8" marL="4114800" marR="0">
        <a:lnSpc>
          <a:spcPct val="115000"/>
        </a:lnSpc>
        <a:spcBef>
          <a:spcPts val="0"/>
        </a:spcBef>
        <a:spcAft>
          <a:spcPts val="0"/>
        </a:spcAft>
        <a:buClr>
          <a:schemeClr val="dk2"/>
        </a:buClr>
        <a:buSzPts val="1400"/>
        <a:buFont typeface="Arial"/>
        <a:buChar char="■"/>
        <a:defRPr b="false" cap="none" i="false" strike="noStrike" sz="1400" u="none">
          <a:solidFill>
            <a:schemeClr val="dk2"/>
          </a:solidFill>
          <a:latin typeface="Arial"/>
          <a:ea typeface="Arial"/>
          <a:cs typeface="Arial"/>
        </a:defRPr>
      </a:lvl9pPr>
    </p:bodyStyle>
    <p:otherStyle>
      <a:defPPr/>
      <a:lvl1pPr algn="l" lvl="0" marR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false" cap="none" i="false" strike="noStrike" sz="1400" u="none">
          <a:solidFill>
            <a:srgbClr val="000000"/>
          </a:solidFill>
          <a:latin typeface="Arial"/>
          <a:ea typeface="Arial"/>
          <a:cs typeface="Arial"/>
        </a:defRPr>
      </a:lvl1pPr>
      <a:lvl2pPr algn="l" lvl="1" marR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false" cap="none" i="false" strike="noStrike" sz="1400" u="none">
          <a:solidFill>
            <a:srgbClr val="000000"/>
          </a:solidFill>
          <a:latin typeface="Arial"/>
          <a:ea typeface="Arial"/>
          <a:cs typeface="Arial"/>
        </a:defRPr>
      </a:lvl2pPr>
      <a:lvl3pPr algn="l" lvl="2" marR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false" cap="none" i="false" strike="noStrike" sz="1400" u="none">
          <a:solidFill>
            <a:srgbClr val="000000"/>
          </a:solidFill>
          <a:latin typeface="Arial"/>
          <a:ea typeface="Arial"/>
          <a:cs typeface="Arial"/>
        </a:defRPr>
      </a:lvl3pPr>
      <a:lvl4pPr algn="l" lvl="3" marR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false" cap="none" i="false" strike="noStrike" sz="1400" u="none">
          <a:solidFill>
            <a:srgbClr val="000000"/>
          </a:solidFill>
          <a:latin typeface="Arial"/>
          <a:ea typeface="Arial"/>
          <a:cs typeface="Arial"/>
        </a:defRPr>
      </a:lvl4pPr>
      <a:lvl5pPr algn="l" lvl="4" marR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false" cap="none" i="false" strike="noStrike" sz="1400" u="none">
          <a:solidFill>
            <a:srgbClr val="000000"/>
          </a:solidFill>
          <a:latin typeface="Arial"/>
          <a:ea typeface="Arial"/>
          <a:cs typeface="Arial"/>
        </a:defRPr>
      </a:lvl5pPr>
      <a:lvl6pPr algn="l" lvl="5" marR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false" cap="none" i="false" strike="noStrike" sz="1400" u="none">
          <a:solidFill>
            <a:srgbClr val="000000"/>
          </a:solidFill>
          <a:latin typeface="Arial"/>
          <a:ea typeface="Arial"/>
          <a:cs typeface="Arial"/>
        </a:defRPr>
      </a:lvl6pPr>
      <a:lvl7pPr algn="l" lvl="6" marR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false" cap="none" i="false" strike="noStrike" sz="1400" u="none">
          <a:solidFill>
            <a:srgbClr val="000000"/>
          </a:solidFill>
          <a:latin typeface="Arial"/>
          <a:ea typeface="Arial"/>
          <a:cs typeface="Arial"/>
        </a:defRPr>
      </a:lvl7pPr>
      <a:lvl8pPr algn="l" lvl="7" marR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false" cap="none" i="false" strike="noStrike" sz="1400" u="none">
          <a:solidFill>
            <a:srgbClr val="000000"/>
          </a:solidFill>
          <a:latin typeface="Arial"/>
          <a:ea typeface="Arial"/>
          <a:cs typeface="Arial"/>
        </a:defRPr>
      </a:lvl8pPr>
      <a:lvl9pPr algn="l" lvl="8" marR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false" cap="none" i="false" strike="noStrike" sz="1400" u="none">
          <a:solidFill>
            <a:srgbClr val="000000"/>
          </a:solidFill>
          <a:latin typeface="Arial"/>
          <a:ea typeface="Arial"/>
          <a:cs typeface="Arial"/>
        </a:defRPr>
      </a:lvl9pPr>
    </p:otherStyle>
  </p:txStyles>
</p:sldMaster>
</file>

<file path=ppt/slides/_rels/slide1.xml.rels><?xml version="1.0" encoding="UTF-8" standalone="no" ?>
<Relationships xmlns="http://schemas.openxmlformats.org/package/2006/relationships">
  <Relationship Id="rId1" Target="../media/1.png" Type="http://schemas.openxmlformats.org/officeDocument/2006/relationships/image"/>
  <Relationship Id="rId2" Target="../slideLayouts/slideLayout10.xml" Type="http://schemas.openxmlformats.org/officeDocument/2006/relationships/slideLayout"/>
</Relationships>

</file>

<file path=ppt/slides/_rels/slide2.xml.rels><?xml version="1.0" encoding="UTF-8" standalone="no" ?>
<Relationships xmlns="http://schemas.openxmlformats.org/package/2006/relationships">
  <Relationship Id="rId1" Target="../media/2.png" Type="http://schemas.openxmlformats.org/officeDocument/2006/relationships/image"/>
  <Relationship Id="rId2" Target="../slideLayouts/slideLayout10.xml" Type="http://schemas.openxmlformats.org/officeDocument/2006/relationships/slideLayout"/>
</Relationships>

</file>

<file path=ppt/slides/_rels/slide3.xml.rels><?xml version="1.0" encoding="UTF-8" standalone="no" ?>
<Relationships xmlns="http://schemas.openxmlformats.org/package/2006/relationships">
  <Relationship Id="rId1" Target="../media/3.png" Type="http://schemas.openxmlformats.org/officeDocument/2006/relationships/image"/>
  <Relationship Id="rId2" Target="../slideLayouts/slideLayout10.xml" Type="http://schemas.openxmlformats.org/officeDocument/2006/relationships/slideLayout"/>
</Relationships>

</file>

<file path=ppt/slides/_rels/slide4.xml.rels><?xml version="1.0" encoding="UTF-8" standalone="no" ?>
<Relationships xmlns="http://schemas.openxmlformats.org/package/2006/relationships">
  <Relationship Id="rId1" Target="../media/4.png" Type="http://schemas.openxmlformats.org/officeDocument/2006/relationships/image"/>
  <Relationship Id="rId2" Target="../slideLayouts/slideLayout10.xml" Type="http://schemas.openxmlformats.org/officeDocument/2006/relationships/slideLayout"/>
</Relationships>

</file>

<file path=ppt/slides/slide1.xml><?xml version="1.0" encoding="utf-8"?>
<p:sld xmlns:a="http://schemas.openxmlformats.org/drawingml/2006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2ac="http://schemas.microsoft.com/office/spreadsheetml/2011/1/ac" xmlns:x14="http://schemas.microsoft.com/office/spreadsheetml/2009/9/main" xmlns:xdr="http://schemas.openxmlformats.org/drawingml/2006/spreadsheetDrawing" xmlns:xm="http://schemas.microsoft.com/office/excel/2006/main" mc:Ignorable="co co-ooxml w14 x14 w15" show="true" showMasterSp="true">
  <p:cSld name="">
    <p:spTree>
      <p:nvGrpSpPr>
        <p:cNvPr hidden="false" id="46" name="GroupShape 46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sp>
        <p:nvSpPr>
          <p:cNvPr hidden="false" id="47" name="Shape 47"/>
          <p:cNvSpPr txBox="true"/>
          <p:nvPr isPhoto="false">
            <p:ph idx="1" type="body"/>
          </p:nvPr>
        </p:nvSpPr>
        <p:spPr>
          <a:xfrm flipH="false" flipV="false" rot="0">
            <a:off x="171250" y="299550"/>
            <a:ext cx="5044800" cy="4532400"/>
          </a:xfrm>
          <a:prstGeom prst="rect">
            <a:avLst/>
          </a:prstGeom>
          <a:solidFill>
            <a:schemeClr val="lt1"/>
          </a:solidFill>
          <a:ln w="9525">
            <a:solidFill>
              <a:schemeClr val="lt1"/>
            </a:solidFill>
            <a:prstDash val="solid"/>
            <a:headEnd len="sm" type="none" w="sm"/>
            <a:tailEnd len="sm" type="none" w="sm"/>
          </a:ln>
        </p:spPr>
        <p:txBody>
          <a:bodyPr anchor="t" bIns="0" lIns="91425" rIns="91425" tIns="18000" wrap="square">
            <a:normAutofit fontScale="100%" lnSpcReduction="0%"/>
          </a:bodyPr>
          <a:lstStyle>
            <a:defPPr/>
            <a:lvl1pPr lvl="0"/>
          </a:lstStyle>
          <a:p>
            <a:pPr algn="l"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rPr b="true" sz="2100"/>
              <a:t>Бизнес-план проекта ИП «Defender»</a:t>
            </a:r>
            <a:r>
              <a:rPr b="true"/>
              <a:t> </a:t>
            </a:r>
            <a:br/>
            <a:r>
              <a:t>Лидер проекта — Степанюченко София Павловна</a:t>
            </a:r>
            <a:br/>
            <a:r>
              <a:t>Участники проекта: Васильев Иван Витальевич</a:t>
            </a:r>
          </a:p>
          <a:p>
            <a:pPr algn="l" indent="0" lvl="0" marL="0">
              <a:spcBef>
                <a:spcPts val="1200"/>
              </a:spcBef>
              <a:spcAft>
                <a:spcPts val="1200"/>
              </a:spcAft>
              <a:buNone/>
            </a:pPr>
            <a:r>
              <a:t>Аннотация: </a:t>
            </a:r>
            <a:br/>
            <a:r>
              <a:rPr sz="1410">
                <a:solidFill>
                  <a:schemeClr val="dk1"/>
                </a:solidFill>
              </a:rPr>
              <a:t>Бизнес-план представляет собой стратегический документ, описывающий проект по разработке и производству умных камер видеонаблюдения, которые интегрируют передовые технологии для повышения уровня безопасности и удобства использования. </a:t>
            </a:r>
            <a:br>
              <a:rPr sz="1410">
                <a:solidFill>
                  <a:schemeClr val="dk1"/>
                </a:solidFill>
              </a:rPr>
            </a:br>
            <a:r>
              <a:rPr sz="1410">
                <a:solidFill>
                  <a:schemeClr val="dk1"/>
                </a:solidFill>
              </a:rPr>
              <a:t>Проект включает в себя исследование рынка, анализ конкурентов, определение целевой аудитории и разработку маркетинговой стратегии. Мы планируем наладить сотрудничество с поставщиками комплектующих, а также создать эффективную производственную цепочку для обеспечения высокого качества продукции при оптимизации затрат.  </a:t>
            </a:r>
            <a:endParaRPr sz="1410">
              <a:solidFill>
                <a:schemeClr val="dk1"/>
              </a:solidFill>
            </a:endParaRPr>
          </a:p>
        </p:txBody>
      </p:sp>
      <p:pic>
        <p:nvPicPr>
          <p:cNvPr hidden="false" id="49" name="Picture 49"/>
          <p:cNvPicPr preferRelativeResize="true"/>
          <p:nvPr isPhoto="false"/>
        </p:nvPicPr>
        <p:blipFill>
          <a:blip r:embed="rId1"/>
          <a:stretch/>
        </p:blipFill>
        <p:spPr>
          <a:xfrm flipH="false" flipV="false" rot="0">
            <a:off x="5283758" y="0"/>
            <a:ext cx="3860234" cy="5143501"/>
          </a:xfrm>
          <a:prstGeom prst="rect">
            <a:avLst/>
          </a:prstGeom>
          <a:ln>
            <a:noFill/>
          </a:ln>
        </p:spPr>
      </p:pic>
    </p:spTree>
  </p:cSld>
</p:sld>
</file>

<file path=ppt/slides/slide2.xml><?xml version="1.0" encoding="utf-8"?>
<p:sld xmlns:a="http://schemas.openxmlformats.org/drawingml/2006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2ac="http://schemas.microsoft.com/office/spreadsheetml/2011/1/ac" xmlns:x14="http://schemas.microsoft.com/office/spreadsheetml/2009/9/main" xmlns:xdr="http://schemas.openxmlformats.org/drawingml/2006/spreadsheetDrawing" xmlns:xm="http://schemas.microsoft.com/office/excel/2006/main" mc:Ignorable="co co-ooxml w14 x14 w15" show="true" showMasterSp="true">
  <p:cSld name="">
    <p:spTree>
      <p:nvGrpSpPr>
        <p:cNvPr hidden="false" id="50" name="GroupShape 50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sp>
        <p:nvSpPr>
          <p:cNvPr hidden="false" id="51" name="Shape 51"/>
          <p:cNvSpPr txBox="true"/>
          <p:nvPr isPhoto="false">
            <p:ph idx="1" type="body"/>
          </p:nvPr>
        </p:nvSpPr>
        <p:spPr>
          <a:xfrm flipH="false" flipV="false" rot="0">
            <a:off x="311700" y="154325"/>
            <a:ext cx="8520600" cy="1419900"/>
          </a:xfrm>
          <a:prstGeom prst="rect">
            <a:avLst/>
          </a:prstGeom>
        </p:spPr>
        <p:txBody>
          <a:bodyPr anchor="t" bIns="91425" lIns="91425" rIns="91425" tIns="91425" wrap="square">
            <a:noAutofit/>
          </a:bodyPr>
          <a:lstStyle>
            <a:defPPr/>
            <a:lvl1pPr lvl="0"/>
          </a:lstStyle>
          <a:p>
            <a:pPr algn="l"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rPr sz="1400">
                <a:solidFill>
                  <a:schemeClr val="dk1"/>
                </a:solidFill>
              </a:rPr>
              <a:t>В условиях растущих угроз безопасности и увеличения числа преступлений, рынок систем видеонаблюдения демонстрирует устойчивый рост.  </a:t>
            </a:r>
            <a:br>
              <a:rPr sz="1400">
                <a:solidFill>
                  <a:schemeClr val="dk1"/>
                </a:solidFill>
              </a:rPr>
            </a:br>
            <a:r>
              <a:rPr sz="1400">
                <a:solidFill>
                  <a:schemeClr val="dk1"/>
                </a:solidFill>
              </a:rPr>
              <a:t>Проект «Defender» ставит своей целью продажу интеллектуальных камер видеонаблюдения.</a:t>
            </a:r>
            <a:br>
              <a:rPr sz="1400">
                <a:solidFill>
                  <a:schemeClr val="dk1"/>
                </a:solidFill>
              </a:rPr>
            </a:br>
            <a:r>
              <a:rPr sz="1400">
                <a:solidFill>
                  <a:schemeClr val="dk1"/>
                </a:solidFill>
              </a:rPr>
              <a:t>Планируется производство интеллектуальных камер видеонаблюдения с детекторами движения, пультов управления камерами, а также выпуск приложения, позволяющего управлять камерами с любого мобильного устройства.</a:t>
            </a:r>
            <a:endParaRPr sz="1400">
              <a:solidFill>
                <a:schemeClr val="dk1"/>
              </a:solidFill>
            </a:endParaRPr>
          </a:p>
          <a:p>
            <a:pPr algn="l" indent="0" lvl="0" marL="0">
              <a:spcBef>
                <a:spcPts val="1200"/>
              </a:spcBef>
              <a:spcAft>
                <a:spcPts val="0"/>
              </a:spcAft>
              <a:buNone/>
            </a:pPr>
            <a:endParaRPr sz="1400">
              <a:solidFill>
                <a:schemeClr val="dk1"/>
              </a:solidFill>
            </a:endParaRPr>
          </a:p>
          <a:p>
            <a:pPr algn="l" indent="0" lvl="0" marL="0">
              <a:spcBef>
                <a:spcPts val="1200"/>
              </a:spcBef>
              <a:spcAft>
                <a:spcPts val="1200"/>
              </a:spcAft>
              <a:buNone/>
            </a:pPr>
            <a:endParaRPr sz="1400"/>
          </a:p>
        </p:txBody>
      </p:sp>
      <p:pic>
        <p:nvPicPr>
          <p:cNvPr hidden="false" id="53" name="Picture 53"/>
          <p:cNvPicPr preferRelativeResize="true"/>
          <p:nvPr isPhoto="false"/>
        </p:nvPicPr>
        <p:blipFill>
          <a:blip r:embed="rId1"/>
          <a:stretch/>
        </p:blipFill>
        <p:spPr>
          <a:xfrm flipH="false" flipV="false" rot="0">
            <a:off x="3529524" y="1574150"/>
            <a:ext cx="5614474" cy="3569350"/>
          </a:xfrm>
          <a:prstGeom prst="rect">
            <a:avLst/>
          </a:prstGeom>
          <a:ln>
            <a:noFill/>
          </a:ln>
        </p:spPr>
      </p:pic>
      <p:sp>
        <p:nvSpPr>
          <p:cNvPr hidden="false" id="54" name="Shape 54"/>
          <p:cNvSpPr txBox="true"/>
          <p:nvPr isPhoto="false"/>
        </p:nvSpPr>
        <p:spPr>
          <a:xfrm flipH="false" flipV="false" rot="0">
            <a:off x="311700" y="1610075"/>
            <a:ext cx="2960100" cy="3042600"/>
          </a:xfrm>
          <a:prstGeom prst="rect">
            <a:avLst/>
          </a:prstGeom>
          <a:noFill/>
          <a:ln>
            <a:noFill/>
          </a:ln>
        </p:spPr>
        <p:txBody>
          <a:bodyPr anchor="t" bIns="91425" lIns="91425" rIns="91425" tIns="91425" wrap="square">
            <a:noAutofit/>
          </a:bodyPr>
          <a:p>
            <a:pPr algn="l" indent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b="false" cap="none" i="false" strike="noStrike" sz="1400" u="none">
                <a:solidFill>
                  <a:schemeClr val="dk1"/>
                </a:solidFill>
                <a:latin typeface="Arial"/>
                <a:ea typeface="Arial"/>
                <a:cs typeface="Arial"/>
              </a:rPr>
              <a:t>Предполагается закупать запчасти у подрядчиков, а готовую продукцию поставлять в сетевые магазины электроники.</a:t>
            </a:r>
            <a:endParaRPr b="false" cap="none" i="false" strike="noStrike" sz="1400" u="none">
              <a:solidFill>
                <a:schemeClr val="dk2"/>
              </a:solidFill>
              <a:latin typeface="Arial"/>
              <a:ea typeface="Arial"/>
              <a:cs typeface="Arial"/>
            </a:endParaRPr>
          </a:p>
        </p:txBody>
      </p:sp>
    </p:spTree>
  </p:cSld>
</p:sld>
</file>

<file path=ppt/slides/slide3.xml><?xml version="1.0" encoding="utf-8"?>
<p:sld xmlns:a="http://schemas.openxmlformats.org/drawingml/2006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2ac="http://schemas.microsoft.com/office/spreadsheetml/2011/1/ac" xmlns:x14="http://schemas.microsoft.com/office/spreadsheetml/2009/9/main" xmlns:xdr="http://schemas.openxmlformats.org/drawingml/2006/spreadsheetDrawing" xmlns:xm="http://schemas.microsoft.com/office/excel/2006/main" mc:Ignorable="co co-ooxml w14 x14 w15" show="true" showMasterSp="true">
  <p:cSld name="">
    <p:spTree>
      <p:nvGrpSpPr>
        <p:cNvPr hidden="false" id="55" name="GroupShape 55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sp>
        <p:nvSpPr>
          <p:cNvPr hidden="false" id="56" name="Shape 56"/>
          <p:cNvSpPr txBox="true"/>
          <p:nvPr isPhoto="false">
            <p:ph idx="1" type="body"/>
          </p:nvPr>
        </p:nvSpPr>
        <p:spPr>
          <a:xfrm flipH="false" flipV="false" rot="0">
            <a:off x="311700" y="231275"/>
            <a:ext cx="8614200" cy="1616700"/>
          </a:xfrm>
          <a:prstGeom prst="rect">
            <a:avLst/>
          </a:prstGeom>
        </p:spPr>
        <p:txBody>
          <a:bodyPr anchor="t" bIns="91425" lIns="91425" rIns="91425" tIns="91425" wrap="square">
            <a:noAutofit/>
          </a:bodyPr>
          <a:lstStyle>
            <a:defPPr/>
            <a:lvl1pPr lvl="0"/>
          </a:lstStyle>
          <a:p>
            <a:pPr algn="l" indent="0" lvl="0" marL="0">
              <a:spcBef>
                <a:spcPts val="0"/>
              </a:spcBef>
              <a:spcAft>
                <a:spcPts val="1200"/>
              </a:spcAft>
              <a:buNone/>
            </a:pPr>
            <a:r>
              <a:rPr sz="1400">
                <a:solidFill>
                  <a:schemeClr val="dk1"/>
                </a:solidFill>
              </a:rPr>
              <a:t>Продукт призван решить проблему юридических и физических лиц, нуждающихся в видеонаблюдении за объектами в их собственности. Потенциальные категории потребителей — хозяева складов, офисов, магазинов и т.п., а также частные лица. Проблема, которую решит потребитель, воспользовавшись нашими услугами: обеспечение безопасности территории, видеонаблюдение  в режиме реального времени. Проблема будет решена, так как все камеры обеспечивают широкий обзор, подключаются к сети Wi-Fi, что позволит клиенту в режиме реального времени наблюдать за своей </a:t>
            </a:r>
            <a:endParaRPr sz="1400">
              <a:solidFill>
                <a:schemeClr val="dk1"/>
              </a:solidFill>
            </a:endParaRPr>
          </a:p>
        </p:txBody>
      </p:sp>
      <p:pic>
        <p:nvPicPr>
          <p:cNvPr hidden="false" id="58" name="Picture 58"/>
          <p:cNvPicPr preferRelativeResize="true"/>
          <p:nvPr isPhoto="false"/>
        </p:nvPicPr>
        <p:blipFill>
          <a:blip r:embed="rId1"/>
          <a:stretch/>
        </p:blipFill>
        <p:spPr>
          <a:xfrm flipH="false" flipV="false" rot="0">
            <a:off x="3518100" y="2044922"/>
            <a:ext cx="5625901" cy="3098574"/>
          </a:xfrm>
          <a:prstGeom prst="rect">
            <a:avLst/>
          </a:prstGeom>
          <a:ln>
            <a:noFill/>
          </a:ln>
        </p:spPr>
      </p:pic>
      <p:sp>
        <p:nvSpPr>
          <p:cNvPr hidden="false" id="59" name="Shape 59"/>
          <p:cNvSpPr txBox="true"/>
          <p:nvPr isPhoto="false"/>
        </p:nvSpPr>
        <p:spPr>
          <a:xfrm flipH="false" flipV="false" rot="0">
            <a:off x="311700" y="1928574"/>
            <a:ext cx="3094200" cy="2724900"/>
          </a:xfrm>
          <a:prstGeom prst="rect">
            <a:avLst/>
          </a:prstGeom>
          <a:noFill/>
          <a:ln>
            <a:noFill/>
          </a:ln>
        </p:spPr>
        <p:txBody>
          <a:bodyPr anchor="t" bIns="91425" lIns="91425" rIns="91425" tIns="91425" wrap="square">
            <a:noAutofit/>
          </a:bodyPr>
          <a:p>
            <a:pPr algn="l" indent="0" marL="0" marR="0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b="false" cap="none" i="false" strike="noStrike" sz="1400" u="none">
                <a:solidFill>
                  <a:schemeClr val="dk1"/>
                </a:solidFill>
                <a:latin typeface="Arial"/>
                <a:ea typeface="Arial"/>
                <a:cs typeface="Arial"/>
              </a:rPr>
              <a:t>квартирой (участком, офисом </a:t>
            </a:r>
            <a:br>
              <a:rPr b="false" cap="none" i="false" strike="noStrike" sz="1400" u="none">
                <a:solidFill>
                  <a:schemeClr val="dk1"/>
                </a:solidFill>
                <a:latin typeface="Arial"/>
                <a:ea typeface="Arial"/>
                <a:cs typeface="Arial"/>
              </a:rPr>
            </a:br>
            <a:r>
              <a:rPr b="false" cap="none" i="false" strike="noStrike" sz="1400" u="none">
                <a:solidFill>
                  <a:schemeClr val="dk1"/>
                </a:solidFill>
                <a:latin typeface="Arial"/>
                <a:ea typeface="Arial"/>
                <a:cs typeface="Arial"/>
              </a:rPr>
              <a:t>и т.д.) Камеры  имеют датчики движения, которые помогут засечь любой объект и передать информацию клиенту.</a:t>
            </a:r>
            <a:endParaRPr b="false" cap="none" i="false" strike="noStrike" sz="1400" u="none">
              <a:solidFill>
                <a:schemeClr val="dk1"/>
              </a:solidFill>
              <a:latin typeface="Arial"/>
              <a:ea typeface="Arial"/>
              <a:cs typeface="Arial"/>
            </a:endParaRPr>
          </a:p>
        </p:txBody>
      </p:sp>
    </p:spTree>
  </p:cSld>
</p:sld>
</file>

<file path=ppt/slides/slide4.xml><?xml version="1.0" encoding="utf-8"?>
<p:sld xmlns:a="http://schemas.openxmlformats.org/drawingml/2006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2ac="http://schemas.microsoft.com/office/spreadsheetml/2011/1/ac" xmlns:x14="http://schemas.microsoft.com/office/spreadsheetml/2009/9/main" xmlns:xdr="http://schemas.openxmlformats.org/drawingml/2006/spreadsheetDrawing" xmlns:xm="http://schemas.microsoft.com/office/excel/2006/main" mc:Ignorable="co co-ooxml w14 x14 w15" show="true" showMasterSp="true">
  <p:cSld name="">
    <p:spTree>
      <p:nvGrpSpPr>
        <p:cNvPr hidden="false" id="60" name="GroupShape 60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sp>
        <p:nvSpPr>
          <p:cNvPr hidden="false" id="61" name="Shape 61"/>
          <p:cNvSpPr txBox="true"/>
          <p:nvPr isPhoto="false">
            <p:ph idx="1" type="body"/>
          </p:nvPr>
        </p:nvSpPr>
        <p:spPr>
          <a:xfrm flipH="false" flipV="false" rot="0">
            <a:off x="311700" y="306650"/>
            <a:ext cx="8520600" cy="4262100"/>
          </a:xfrm>
          <a:prstGeom prst="rect">
            <a:avLst/>
          </a:prstGeom>
        </p:spPr>
        <p:txBody>
          <a:bodyPr anchor="t" bIns="91425" lIns="91425" rIns="91425" tIns="91425" wrap="square">
            <a:normAutofit fontScale="100%" lnSpcReduction="0%"/>
          </a:bodyPr>
          <a:lstStyle>
            <a:defPPr/>
            <a:lvl1pPr lvl="0"/>
          </a:lstStyle>
          <a:p>
            <a:pPr algn="l" indent="0" lvl="0" marL="0">
              <a:lnSpc>
                <a:spcPct val="13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400">
                <a:solidFill>
                  <a:schemeClr val="dk1"/>
                </a:solidFill>
              </a:rPr>
              <a:t>Основные конкуренты: SelectCam, Hiwatch-service, VideoGlaz, Rdetector, Эльдорадо. </a:t>
            </a:r>
            <a:br>
              <a:rPr sz="1400">
                <a:solidFill>
                  <a:schemeClr val="dk1"/>
                </a:solidFill>
              </a:rPr>
            </a:br>
            <a:r>
              <a:rPr sz="1400">
                <a:solidFill>
                  <a:schemeClr val="dk1"/>
                </a:solidFill>
              </a:rPr>
              <a:t>Ценностное предложение: мы предоставляем полную информацию об умных камерах клиенту на этапе покупки, помогаем рассчитать количество камер, необходимых для всей площади территории; цены на установку и техническое обслуживание в среднем на 5% ниже цен конкурентов.</a:t>
            </a:r>
            <a:br>
              <a:rPr sz="1400">
                <a:solidFill>
                  <a:schemeClr val="dk1"/>
                </a:solidFill>
              </a:rPr>
            </a:br>
            <a:endParaRPr sz="1400">
              <a:solidFill>
                <a:schemeClr val="dk1"/>
              </a:solidFill>
            </a:endParaRPr>
          </a:p>
          <a:p>
            <a:pPr algn="l" indent="0" lvl="0" marL="0">
              <a:spcBef>
                <a:spcPts val="1200"/>
              </a:spcBef>
              <a:spcAft>
                <a:spcPts val="1200"/>
              </a:spcAft>
              <a:buNone/>
            </a:pPr>
          </a:p>
        </p:txBody>
      </p:sp>
      <p:pic>
        <p:nvPicPr>
          <p:cNvPr hidden="false" id="63" name="Picture 63"/>
          <p:cNvPicPr preferRelativeResize="true"/>
          <p:nvPr isPhoto="false"/>
        </p:nvPicPr>
        <p:blipFill>
          <a:blip r:embed="rId1"/>
          <a:stretch/>
        </p:blipFill>
        <p:spPr>
          <a:xfrm flipH="false" flipV="false" rot="0">
            <a:off x="1390411" y="2929848"/>
            <a:ext cx="6363176" cy="2213649"/>
          </a:xfrm>
          <a:prstGeom prst="rect">
            <a:avLst/>
          </a:prstGeom>
          <a:ln>
            <a:noFill/>
          </a:ln>
        </p:spPr>
      </p:pic>
    </p:spTree>
  </p:cSld>
</p:sld>
</file>

<file path=ppt/theme/theme1.xml><?xml version="1.0" encoding="utf-8"?>
<a:theme xmlns:a="http://schemas.openxmlformats.org/drawingml/2006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2ac="http://schemas.microsoft.com/office/spreadsheetml/2011/1/ac" xmlns:x14="http://schemas.microsoft.com/office/spreadsheetml/2009/9/main" xmlns:xdr="http://schemas.openxmlformats.org/drawingml/2006/spreadsheetDrawing" xmlns:xm="http://schemas.microsoft.com/office/exce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</a:gradFill>
        <a:gradFill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>
              <a:srgbClr val="000000">
                <a:alpha val="38000"/>
              </a:srgbClr>
            </a:outerShdw>
          </a:effectLst>
        </a:effectStyle>
        <a:effectStyle>
          <a:effectLst>
            <a:outerShdw>
              <a:srgbClr val="000000">
                <a:alpha val="35000"/>
              </a:srgbClr>
            </a:outerShdw>
          </a:effectLst>
        </a:effectStyle>
        <a:effectStyle>
          <a:effectLst>
            <a:outerShdw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</a:gradFill>
      </a:bgFillStyleLst>
    </a:fmtScheme>
  </a:themeElements>
</a:theme>
</file>

<file path=docProps/app.xml><?xml version="1.0" encoding="utf-8"?>
<Properties xmlns="http://schemas.openxmlformats.org/officeDocument/2006/extended-properties">
  <Template>Normal.dotm</Template>
  <TotalTime>0</TotalTime>
  <DocSecurity>0</DocSecurity>
  <ScaleCrop>false</ScaleCrop>
  <Application>MyOffice-CoreFramework-Android/34-1238.862.9476.867.1@5688b07644a86ad6926e24f04b4906eb4758a8c9</Applicat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modified xsi:type="dcterms:W3CDTF">2024-11-29T21:14:00Z</dcterms:modified>
</cp:coreProperties>
</file>