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70" r:id="rId4"/>
    <p:sldId id="281" r:id="rId5"/>
    <p:sldId id="286" r:id="rId6"/>
    <p:sldId id="307" r:id="rId7"/>
    <p:sldId id="308" r:id="rId8"/>
    <p:sldId id="309" r:id="rId9"/>
    <p:sldId id="310" r:id="rId10"/>
    <p:sldId id="311" r:id="rId11"/>
    <p:sldId id="312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11" d="100"/>
          <a:sy n="111" d="100"/>
        </p:scale>
        <p:origin x="276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3746607"/>
            <a:ext cx="9144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029DF4-E60E-4728-BF8E-0199D7E18F3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Курсы по разработке телеграм ботов на </a:t>
            </a:r>
            <a:r>
              <a:rPr lang="en-US" altLang="ru-RU" sz="4000" dirty="0">
                <a:solidFill>
                  <a:srgbClr val="173277"/>
                </a:solidFill>
                <a:latin typeface="Geometria" pitchFamily="34" charset="-52"/>
              </a:rPr>
              <a:t>aiogram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63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>
                <a:solidFill>
                  <a:srgbClr val="173277"/>
                </a:solidFill>
                <a:latin typeface="Geometria" pitchFamily="34" charset="-52"/>
              </a:rPr>
              <a:t>Абдульминов Никита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029DF4-E60E-4728-BF8E-0199D7E18F36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418754" y="2328667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Курсы по разработке телеграм ботов на </a:t>
            </a:r>
            <a:r>
              <a:rPr lang="ru-RU" sz="4000" dirty="0" err="1"/>
              <a:t>aigoram</a:t>
            </a:r>
            <a:r>
              <a:rPr lang="ru-RU" sz="4000" dirty="0"/>
              <a:t>.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Абдульминов Никита</a:t>
            </a:r>
            <a:br>
              <a:rPr lang="ru-RU" dirty="0"/>
            </a:br>
            <a:r>
              <a:rPr lang="ru-RU" dirty="0">
                <a:solidFill>
                  <a:schemeClr val="tx1"/>
                </a:solidFill>
              </a:rPr>
              <a:t>Руководитель проекта</a:t>
            </a:r>
            <a:endParaRPr lang="ru-RU" sz="6900" dirty="0">
              <a:solidFill>
                <a:schemeClr val="tx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2" y="137691"/>
            <a:ext cx="4362934" cy="1787966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>
            <a:glow rad="114300">
              <a:schemeClr val="tx1">
                <a:alpha val="25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97" y="499050"/>
            <a:ext cx="5752514" cy="72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09152" y="1341266"/>
            <a:ext cx="6518934" cy="144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dirty="0"/>
              <a:t>Удобство и эффективность</a:t>
            </a:r>
            <a:endParaRPr sz="44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20955" y="3073148"/>
            <a:ext cx="498978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Чаще всего мотивация существует и всегда существовала, чтобы сделать жизнь людей более удобной и эффективной. В настоящее время технологии искусственного интеллекта становятся все более популярными и востребованными во всех областях бизнеса и жизни в целом. 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2317117"/>
            <a:ext cx="4989790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Разработка телеграм ботов с использованием aiogram является весьма актуальной темой, так как технологии мессенджеров становятся всё более распространенными и востребованными среди пользователей. Боты позволяют автоматизировать многие процессы, улучшая обслуживание клиентов, упрощая коммуникацию и предоставляя дополнительные возможности для бизнеса.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620303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 проекта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958853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155" y="392027"/>
            <a:ext cx="8565204" cy="795102"/>
          </a:xfrm>
          <a:prstGeom prst="rect">
            <a:avLst/>
          </a:prstGeom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id="{2B9B527D-FBFF-DC47-84B2-35BFA45C6499}"/>
              </a:ext>
            </a:extLst>
          </p:cNvPr>
          <p:cNvSpPr txBox="1"/>
          <p:nvPr/>
        </p:nvSpPr>
        <p:spPr>
          <a:xfrm>
            <a:off x="6812099" y="5021243"/>
            <a:ext cx="4989790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Поэтому курсы по разработке телеграм ботов на aiogram обладают большой актуальностью и востребованностью на рынке образования. Это поможет людям освоить новые навыки и знания в сфере разработки и программирования, которые будут востребованы в современном IT-мире.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23740" y="3032345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Данный проект решает проблему доступности и обучения по разработке телеграм ботов на платформе </a:t>
            </a:r>
            <a:r>
              <a:rPr lang="ru-RU" dirty="0" err="1"/>
              <a:t>Aigoram</a:t>
            </a:r>
            <a:r>
              <a:rPr lang="ru-RU" dirty="0"/>
              <a:t>. Он позволяет пользователям создавать собственных ботов без необходимости иметь специальные знания в области программирования. 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1407753"/>
            <a:ext cx="1018990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Доступность и расширение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939889" y="318838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При помощи курсов могут быть решены следующие проблемы: навыки </a:t>
            </a:r>
            <a:r>
              <a:rPr lang="ru-RU" dirty="0" err="1"/>
              <a:t>програмирования</a:t>
            </a:r>
            <a:r>
              <a:rPr lang="ru-RU" dirty="0"/>
              <a:t> и расширение знаний в области разработки, разработка собственного чат бота и контроль над его функциональностью, овладение новыми технологиями.</a:t>
            </a: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6951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2884107"/>
            <a:ext cx="11095168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Решение - заключается в предоставлении курсов по разработке телеграм ботов на aiogram. Курсы должны охватывать все аспекты создания ботов, начиная от основ программирования на Python, обучения работы с API телеграм, и заканчивая асинхронным программированием и другими техническими навыками, необходимыми для создания ботов на aiogram.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81460" y="1107077"/>
            <a:ext cx="11256512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Представление, охватывание, обучение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6951"/>
            <a:ext cx="8565622" cy="792549"/>
          </a:xfrm>
          <a:prstGeom prst="rect">
            <a:avLst/>
          </a:prstGeo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45CEC330-83BE-A683-908D-48EF46CBAC31}"/>
              </a:ext>
            </a:extLst>
          </p:cNvPr>
          <p:cNvSpPr txBox="1"/>
          <p:nvPr/>
        </p:nvSpPr>
        <p:spPr>
          <a:xfrm>
            <a:off x="342804" y="4535331"/>
            <a:ext cx="11095168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Курсы также могут предоставлять учащимся практические занятия, задания и проекты, которые помогут им применить полученные знания на практике. Таким образом, курсы по разработке телеграм ботов на aiogram помогут устранить проблему отсутствия знаний и навыков в этой области, обеспечивая возможность обучения и развития для всех желающих.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078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947295"/>
            <a:ext cx="11320526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TAM (общий объем рынка) для курсов может составлять примерно 1 500 000 человек в России, учитывая интерес к программированию и разработке. SAM (доступный объем рынка) может быть оценен как 300 000 человек, предполагая, что примерно 20% из TAM заинтересованы в данном </a:t>
            </a:r>
            <a:r>
              <a:rPr lang="ru-RU" dirty="0" err="1"/>
              <a:t>курсе.SOM</a:t>
            </a:r>
            <a:r>
              <a:rPr lang="ru-RU" dirty="0"/>
              <a:t> (реальный объем рынка) будет примерно 150 000 человек, что составляет 50% от SAM. Это предполагает, что половина тех, кто интересуется курсом, будет активно участвовать в нем.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1562120"/>
            <a:ext cx="1125651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i="1" dirty="0"/>
              <a:t>TAM | SAM | SOM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6951"/>
            <a:ext cx="8565622" cy="792549"/>
          </a:xfrm>
          <a:prstGeom prst="rect">
            <a:avLst/>
          </a:prstGeo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243E5B39-CCDB-C85B-A765-D7A1E4B92901}"/>
              </a:ext>
            </a:extLst>
          </p:cNvPr>
          <p:cNvSpPr txBox="1"/>
          <p:nvPr/>
        </p:nvSpPr>
        <p:spPr>
          <a:xfrm>
            <a:off x="420955" y="4861375"/>
            <a:ext cx="11320526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При анализе реального влияния на рынке, это означает, что TAM для курсов по aiogram в России составляет 1 500 000 человек, SAM - 300 000 человек, и SOM - 150 000 человек. Это даст нам представление о потенциальном спросе и охвате курсов на рынке обучения в данной сфере в России.</a:t>
            </a:r>
          </a:p>
        </p:txBody>
      </p:sp>
    </p:spTree>
    <p:extLst>
      <p:ext uri="{BB962C8B-B14F-4D97-AF65-F5344CB8AC3E}">
        <p14:creationId xmlns:p14="http://schemas.microsoft.com/office/powerpoint/2010/main" val="138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019686" y="2543368"/>
            <a:ext cx="375581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/>
            <a:r>
              <a:rPr lang="ru-RU" dirty="0"/>
              <a:t>Бизнес-модель для курсов по телеграм ботам на aiogram может быть основана на нескольких подходах к монетизации: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1562120"/>
            <a:ext cx="1125651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Как мы зарабатываем или планируем</a:t>
            </a:r>
            <a:endParaRPr sz="36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2177"/>
            <a:ext cx="8565622" cy="792549"/>
          </a:xfrm>
          <a:prstGeom prst="rect">
            <a:avLst/>
          </a:prstGeom>
        </p:spPr>
      </p:pic>
      <p:sp>
        <p:nvSpPr>
          <p:cNvPr id="19" name="Текст 2">
            <a:extLst>
              <a:ext uri="{FF2B5EF4-FFF2-40B4-BE49-F238E27FC236}">
                <a16:creationId xmlns:a16="http://schemas.microsoft.com/office/drawing/2014/main" id="{8EF32BBC-DEDB-E212-FC18-A0572360426F}"/>
              </a:ext>
            </a:extLst>
          </p:cNvPr>
          <p:cNvSpPr txBox="1"/>
          <p:nvPr/>
        </p:nvSpPr>
        <p:spPr>
          <a:xfrm>
            <a:off x="462279" y="4272427"/>
            <a:ext cx="375581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Подписки на контент</a:t>
            </a:r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98F27368-83F4-AF16-C87B-58DB33DFB91F}"/>
              </a:ext>
            </a:extLst>
          </p:cNvPr>
          <p:cNvSpPr txBox="1"/>
          <p:nvPr/>
        </p:nvSpPr>
        <p:spPr>
          <a:xfrm>
            <a:off x="4218093" y="4272488"/>
            <a:ext cx="375581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Консультации и поддержка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627876F9-048E-9ED6-6BDC-191DE853148B}"/>
              </a:ext>
            </a:extLst>
          </p:cNvPr>
          <p:cNvSpPr txBox="1"/>
          <p:nvPr/>
        </p:nvSpPr>
        <p:spPr>
          <a:xfrm>
            <a:off x="9351508" y="4272488"/>
            <a:ext cx="375581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Сертификация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7E346350-AF4A-59C0-8553-B42DA27FBD77}"/>
              </a:ext>
            </a:extLst>
          </p:cNvPr>
          <p:cNvSpPr txBox="1"/>
          <p:nvPr/>
        </p:nvSpPr>
        <p:spPr>
          <a:xfrm>
            <a:off x="4218093" y="5549353"/>
            <a:ext cx="375581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Партнерство с компаниями</a:t>
            </a:r>
          </a:p>
        </p:txBody>
      </p:sp>
    </p:spTree>
    <p:extLst>
      <p:ext uri="{BB962C8B-B14F-4D97-AF65-F5344CB8AC3E}">
        <p14:creationId xmlns:p14="http://schemas.microsoft.com/office/powerpoint/2010/main" val="85488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26656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Текущие результаты проекта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11320526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В данный момент мы находимся в поиске инвесторов и активно контролируем создание платформы для проведения курсов по разработке телеграм ботов. Наша команда активно ищет опытных специалистов, которые способны преподавать и давать знания, а также работаем над составлением плана обучения.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1562120"/>
            <a:ext cx="1125651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Инвестиции, создание платформы.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83256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5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9188" y="1176433"/>
            <a:ext cx="2711430" cy="3615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9339" y="1105099"/>
            <a:ext cx="2711430" cy="36152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76262" y="4863943"/>
            <a:ext cx="396817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Абдульминов Никита Алексеевич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96496" y="4863943"/>
            <a:ext cx="352102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Османов Шамиль </a:t>
            </a:r>
            <a:r>
              <a:rPr kumimoji="0" lang="ru-RU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Яшарович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67444" y="5282808"/>
            <a:ext cx="258580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Руководитель проекта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64107" y="5282808"/>
            <a:ext cx="258580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Финансовый директор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758" y="126951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50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Планы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47231" y="3542069"/>
            <a:ext cx="771533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Мы планируем делать специализированные курсы. Например, можно создать курсы по разработке ботов для определенных отраслей, таких как медицина, финансы, образование или развлечения, где учащиеся могут узнать, как применять ботов в специфических сферах. Это позволит студентам углубить свои знания и навыки, а также подготовить их для работы в специализированных областях и продвинуть курсы по всей России.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5" y="1192789"/>
            <a:ext cx="10687823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>
                <a:sym typeface="Gilroy-Light"/>
              </a:rPr>
              <a:t>Рост путем внедрения дополнительного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6951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2250884"/>
            <a:ext cx="504928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Телефон  +7</a:t>
            </a:r>
            <a:r>
              <a:rPr dirty="0"/>
              <a:t> </a:t>
            </a:r>
            <a:r>
              <a:rPr lang="en-US" dirty="0"/>
              <a:t>(</a:t>
            </a:r>
            <a:r>
              <a:rPr lang="ru-RU" u="sng" dirty="0"/>
              <a:t>987</a:t>
            </a:r>
            <a:r>
              <a:rPr lang="en-US" dirty="0"/>
              <a:t>)</a:t>
            </a:r>
            <a:r>
              <a:rPr dirty="0"/>
              <a:t> </a:t>
            </a:r>
            <a:r>
              <a:rPr lang="ru-RU" u="sng" dirty="0"/>
              <a:t>008</a:t>
            </a:r>
            <a:r>
              <a:rPr lang="en-US" dirty="0"/>
              <a:t>-</a:t>
            </a:r>
            <a:r>
              <a:rPr lang="ru-RU" u="sng" dirty="0"/>
              <a:t>24</a:t>
            </a:r>
            <a:r>
              <a:rPr lang="en-US" dirty="0"/>
              <a:t>-</a:t>
            </a:r>
            <a:r>
              <a:rPr lang="ru-RU" u="sng" dirty="0"/>
              <a:t>30</a:t>
            </a:r>
            <a:endParaRPr u="sng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   </a:t>
            </a:r>
            <a:r>
              <a:rPr lang="en-US" dirty="0"/>
              <a:t>      nabdulminov@gmail.com</a:t>
            </a: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137" y="150567"/>
            <a:ext cx="5835787" cy="7331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85" y="150567"/>
            <a:ext cx="4241429" cy="1977177"/>
          </a:xfrm>
          <a:prstGeom prst="rect">
            <a:avLst/>
          </a:prstGeom>
        </p:spPr>
      </p:pic>
      <p:sp>
        <p:nvSpPr>
          <p:cNvPr id="2" name="AutoShape 2" descr="Встроенные фильтры в aiogram – Telegraph">
            <a:extLst>
              <a:ext uri="{FF2B5EF4-FFF2-40B4-BE49-F238E27FC236}">
                <a16:creationId xmlns:a16="http://schemas.microsoft.com/office/drawing/2014/main" id="{734F04BA-2834-4277-70D9-600C5A2A6A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9604DF-A4C4-9BA7-0E2D-120D64A59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137" y="1805624"/>
            <a:ext cx="6121523" cy="50523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3191</TotalTime>
  <Words>684</Words>
  <Application>Microsoft Office PowerPoint</Application>
  <PresentationFormat>Широкоэкранный</PresentationFormat>
  <Paragraphs>59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Geometria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Никита Абдульминов</cp:lastModifiedBy>
  <cp:revision>46</cp:revision>
  <dcterms:modified xsi:type="dcterms:W3CDTF">2023-11-26T17:12:01Z</dcterms:modified>
</cp:coreProperties>
</file>