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7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CFC51-07C6-4C15-9BE7-779E6A1CC04E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29375-F1B0-4F20-97DA-EA465BD8A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70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4179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94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723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15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79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109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360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100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482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757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155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347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6968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659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294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792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323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722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B442D-F5EE-4450-8ECD-706498A46BE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163C2-41EF-479F-A853-FC4BAD679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8872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1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6" name="Google Shape;10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600" y="6148"/>
            <a:ext cx="2659741" cy="203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1"/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1"/>
          <p:cNvPicPr preferRelativeResize="0"/>
          <p:nvPr/>
        </p:nvPicPr>
        <p:blipFill rotWithShape="1">
          <a:blip r:embed="rId4">
            <a:alphaModFix/>
          </a:blip>
          <a:srcRect l="13399" t="21304" r="12395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1"/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11"/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11"/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11"/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Arial"/>
              <a:buNone/>
            </a:pPr>
            <a:r>
              <a:rPr lang="ru-RU" sz="6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sz="66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Arial"/>
              <a:buNone/>
            </a:pPr>
            <a:r>
              <a:rPr lang="ru-RU" sz="6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МИФИ</a:t>
            </a:r>
            <a:endParaRPr sz="66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3" name="Google Shape;113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7800" y="2264162"/>
            <a:ext cx="4750691" cy="228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1"/>
          <p:cNvSpPr txBox="1"/>
          <p:nvPr/>
        </p:nvSpPr>
        <p:spPr>
          <a:xfrm>
            <a:off x="6810807" y="2991654"/>
            <a:ext cx="4353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42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CustomTrip</a:t>
            </a:r>
            <a:endParaRPr sz="4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141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1177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Индивидуальные маршруты с учетом предпочтений и интересов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72" y="2699377"/>
            <a:ext cx="3938455" cy="395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8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Проблемы, которые мы решаем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843951"/>
            <a:ext cx="10284162" cy="23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Отсутствие персонализации в туристических предложениях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Нехватка информации о предпочтениях пользователей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Сложности в организации индивидуальных маршрутов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Ограниченный доступ к различным туристическим услугам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4375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мы решаем эти проблемы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843951"/>
            <a:ext cx="10671447" cy="23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Разработка уникальной платформы для планирования туров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Анализ данных о предпочтениях пользователей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Использование искусственного интеллекта для рекомендаций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Доступ к разнообразным туристическим услугам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9462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функции платформы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843951"/>
            <a:ext cx="11767709" cy="23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Генерация индивидуальных туристических маршрутов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Интеграция с поставщиками услуг (гостиницы, экскурсии, транспорт)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Интуитивно понятный интерфейс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Адаптация маршрутов под сезонные тренды и события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8396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Ожидаемые результаты и выгоды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843951"/>
            <a:ext cx="12012199" cy="23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Увеличение клиентской удовлетворенности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Рост числа пользователей платформы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Повышение конкурентоспособности участников туристического рынка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Улучшение качества обслуживания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2903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-67880"/>
            <a:ext cx="9421875" cy="219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Где будет применяться платформа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838200" y="2413064"/>
            <a:ext cx="5030351" cy="3176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Туристические агентства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Гостиничный бизнес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Тренды в путешествиях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Корпоративные мероприятия</a:t>
            </a: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71494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Кто наши клиенты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843951"/>
            <a:ext cx="6133795" cy="231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Индивидуальные путешественники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Семьи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Молодежные группы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Корпоративные клиенты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6852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мы планируем привлечь клиентов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3059394"/>
            <a:ext cx="10095199" cy="188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Целевая реклама в интернет-пространстве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Партнерство с туристическими агентствами и гостиницами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Участие в туристических выставках и мероприятиях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4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Присоединяйтесь к нам в создании уникальных туристических маршрутов!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8451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5</TotalTime>
  <Words>162</Words>
  <Application>Microsoft Office PowerPoint</Application>
  <PresentationFormat>Широкоэкранный</PresentationFormat>
  <Paragraphs>48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Bookman Old Style</vt:lpstr>
      <vt:lpstr>Calibri</vt:lpstr>
      <vt:lpstr>Helvetica Neue</vt:lpstr>
      <vt:lpstr>Inter</vt:lpstr>
      <vt:lpstr>Rockwell</vt:lpstr>
      <vt:lpstr>Damask</vt:lpstr>
      <vt:lpstr>Презентация PowerPoint</vt:lpstr>
      <vt:lpstr>Индивидуальные маршруты с учетом предпочтений и интересов</vt:lpstr>
      <vt:lpstr>Проблемы, которые мы решаем</vt:lpstr>
      <vt:lpstr>Как мы решаем эти проблемы</vt:lpstr>
      <vt:lpstr>Ключевые функции платформы</vt:lpstr>
      <vt:lpstr>Ожидаемые результаты и выгоды</vt:lpstr>
      <vt:lpstr> Где будет применяться платформа </vt:lpstr>
      <vt:lpstr>Кто наши клиенты</vt:lpstr>
      <vt:lpstr>Как мы планируем привлечь клиентов</vt:lpstr>
      <vt:lpstr>Присоединяйтесь к нам в создании уникальных туристических маршрутов!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И</dc:creator>
  <cp:lastModifiedBy>Алексей И</cp:lastModifiedBy>
  <cp:revision>1</cp:revision>
  <dcterms:created xsi:type="dcterms:W3CDTF">2024-11-24T19:08:45Z</dcterms:created>
  <dcterms:modified xsi:type="dcterms:W3CDTF">2024-11-24T19:14:12Z</dcterms:modified>
</cp:coreProperties>
</file>