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1"/>
  </p:notesMasterIdLst>
  <p:handoutMasterIdLst>
    <p:handoutMasterId r:id="rId12"/>
  </p:handoutMasterIdLst>
  <p:sldIdLst>
    <p:sldId id="260" r:id="rId6"/>
    <p:sldId id="295" r:id="rId7"/>
    <p:sldId id="305" r:id="rId8"/>
    <p:sldId id="297" r:id="rId9"/>
    <p:sldId id="303" r:id="rId10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>
        <p:scale>
          <a:sx n="74" d="100"/>
          <a:sy n="74" d="100"/>
        </p:scale>
        <p:origin x="-456" y="-72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80226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xmlns="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xmlns="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xmlns="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xmlns="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xmlns="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xmlns="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xmlns="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xmlns="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xmlns="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4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xmlns="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xmlns="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xmlns="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xmlns="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xmlns="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4875251"/>
            <a:ext cx="8243009" cy="3171782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Информационная </a:t>
            </a:r>
            <a:r>
              <a:rPr lang="ru-RU" dirty="0" smtClean="0"/>
              <a:t>система</a:t>
            </a:r>
            <a:br>
              <a:rPr lang="ru-RU" dirty="0" smtClean="0"/>
            </a:br>
            <a:r>
              <a:rPr lang="ru-RU" dirty="0" smtClean="0"/>
              <a:t>«Расчет </a:t>
            </a:r>
            <a:r>
              <a:rPr lang="ru-RU" dirty="0"/>
              <a:t>оценки экологических рисков»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49480" cy="755491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параметров экологического риска является монотонной и рутинной работой, что является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актуальной проблемой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проектировании. Повышение качества и сокращение трудоемкости получения результатов расчетов повышает безопасность и надежность проектируемых объектов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работы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цифровизация оценки параметров экологических рисков и прогнозирования возможных последствий от аварийных ситуаций. Реализованные в программном коде алгоритмы расчета оценки экологических рисков должны сократить время проектирования технологических систем, за счет исключения ошибок при расчете, быстром редактировании исходных параметров и пересчете конечных результатов.</a:t>
            </a:r>
          </a:p>
          <a:p>
            <a:pPr algn="just">
              <a:lnSpc>
                <a:spcPct val="100000"/>
              </a:lnSpc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cs typeface="Times New Roman" panose="02020603050405020304" pitchFamily="18" charset="0"/>
              </a:rPr>
              <a:t>Возможности информационной системы</a:t>
            </a:r>
            <a:endParaRPr lang="ru-RU" b="1" dirty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49480" cy="7554912"/>
          </a:xfrm>
        </p:spPr>
        <p:txBody>
          <a:bodyPr/>
          <a:lstStyle/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>
                <a:cs typeface="Times New Roman" panose="02020603050405020304" pitchFamily="18" charset="0"/>
              </a:rPr>
              <a:t>сокращает время, затрачиваемое на проектирование технологической системы с помощью реализации алгоритмов расчета показателей риска и параметров поражающих факторов;</a:t>
            </a:r>
          </a:p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позволяет </a:t>
            </a:r>
            <a:r>
              <a:rPr lang="ru-RU" sz="3200" dirty="0">
                <a:cs typeface="Times New Roman" panose="02020603050405020304" pitchFamily="18" charset="0"/>
              </a:rPr>
              <a:t>сохранять результаты расчетов для дальнейшего использования;</a:t>
            </a:r>
          </a:p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исключает </a:t>
            </a:r>
            <a:r>
              <a:rPr lang="ru-RU" sz="3200" dirty="0">
                <a:cs typeface="Times New Roman" panose="02020603050405020304" pitchFamily="18" charset="0"/>
              </a:rPr>
              <a:t>ошибки при построении дерева событий за счет его автоматизированного построения;</a:t>
            </a:r>
          </a:p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дает </a:t>
            </a:r>
            <a:r>
              <a:rPr lang="ru-RU" sz="3200" dirty="0">
                <a:cs typeface="Times New Roman" panose="02020603050405020304" pitchFamily="18" charset="0"/>
              </a:rPr>
              <a:t>возможность провести цикл полного расчета оценок экологического риска;</a:t>
            </a:r>
          </a:p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есть </a:t>
            </a:r>
            <a:r>
              <a:rPr lang="ru-RU" sz="3200" dirty="0">
                <a:cs typeface="Times New Roman" panose="02020603050405020304" pitchFamily="18" charset="0"/>
              </a:rPr>
              <a:t>возможность быстрого редактирования исходных данных;</a:t>
            </a:r>
          </a:p>
          <a:p>
            <a:pPr marL="342900" lvl="0" indent="-342900" algn="just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cs typeface="Times New Roman" panose="02020603050405020304" pitchFamily="18" charset="0"/>
              </a:rPr>
              <a:t>имеет </a:t>
            </a:r>
            <a:r>
              <a:rPr lang="ru-RU" sz="3200" dirty="0">
                <a:cs typeface="Times New Roman" panose="02020603050405020304" pitchFamily="18" charset="0"/>
              </a:rPr>
              <a:t>пополняемую базу справочных материалов.</a:t>
            </a:r>
          </a:p>
          <a:p>
            <a:pPr algn="just">
              <a:lnSpc>
                <a:spcPct val="100000"/>
              </a:lnSpc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0971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Перспективы </a:t>
            </a:r>
            <a:r>
              <a:rPr lang="ru-RU" b="1" dirty="0" smtClean="0"/>
              <a:t>развития</a:t>
            </a:r>
            <a:endParaRPr lang="ru-RU" b="1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Для дальнейшего развития системы ее можно дополнить следующими функциями: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аутентификация пользователей;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разделение расчетов по организациям;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расширение возможностей конструктора дерева событий;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добавление модуля «Дерево отказов»;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добавление модуля «</a:t>
            </a:r>
            <a:r>
              <a:rPr lang="en-US" sz="2800" dirty="0">
                <a:cs typeface="Times New Roman" panose="02020603050405020304" pitchFamily="18" charset="0"/>
              </a:rPr>
              <a:t>F/N</a:t>
            </a:r>
            <a:r>
              <a:rPr lang="ru-RU" sz="2800" dirty="0">
                <a:cs typeface="Times New Roman" panose="02020603050405020304" pitchFamily="18" charset="0"/>
              </a:rPr>
              <a:t> диаграммы риска»;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создание и редактирование списка опасных веществ, с возможностью их выбора при вводе исходных параметров;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возможность выгрузки отчетов в форматах </a:t>
            </a:r>
            <a:r>
              <a:rPr lang="en-US" sz="2800" dirty="0">
                <a:cs typeface="Times New Roman" panose="02020603050405020304" pitchFamily="18" charset="0"/>
              </a:rPr>
              <a:t>Word</a:t>
            </a:r>
            <a:r>
              <a:rPr lang="ru-RU" sz="2800" dirty="0">
                <a:cs typeface="Times New Roman" panose="02020603050405020304" pitchFamily="18" charset="0"/>
              </a:rPr>
              <a:t> и </a:t>
            </a:r>
            <a:r>
              <a:rPr lang="en-US" sz="2800" dirty="0">
                <a:cs typeface="Times New Roman" panose="02020603050405020304" pitchFamily="18" charset="0"/>
              </a:rPr>
              <a:t>Excel</a:t>
            </a:r>
            <a:r>
              <a:rPr lang="ru-RU" sz="2800" dirty="0"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Tx/>
              <a:buChar char="-"/>
            </a:pPr>
            <a:r>
              <a:rPr lang="ru-RU" sz="2800" dirty="0">
                <a:cs typeface="Times New Roman" panose="02020603050405020304" pitchFamily="18" charset="0"/>
              </a:rPr>
              <a:t>возможность отображения зоны потенциального риска на карте.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ru-RU" sz="2800" dirty="0" smtClean="0"/>
              <a:t>917) 416-49-18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jdeuterium@gmail.com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3716</TotalTime>
  <Words>232</Words>
  <Application>Microsoft Office PowerPoint</Application>
  <PresentationFormat>Произвольный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ОБЛОЖКИ</vt:lpstr>
      <vt:lpstr>РАЗДЕЛИТЕЛИ</vt:lpstr>
      <vt:lpstr>Информационная система «Расчет оценки экологических рисков»</vt:lpstr>
      <vt:lpstr>Актуальность проекта</vt:lpstr>
      <vt:lpstr>Возможности информационной системы</vt:lpstr>
      <vt:lpstr>Перспективы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1</cp:lastModifiedBy>
  <cp:revision>219</cp:revision>
  <dcterms:created xsi:type="dcterms:W3CDTF">2021-03-01T12:07:13Z</dcterms:created>
  <dcterms:modified xsi:type="dcterms:W3CDTF">2021-06-21T14:40:55Z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