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7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7"/>
    <p:restoredTop sz="96327"/>
  </p:normalViewPr>
  <p:slideViewPr>
    <p:cSldViewPr snapToGrid="0">
      <p:cViewPr varScale="1">
        <p:scale>
          <a:sx n="128" d="100"/>
          <a:sy n="128" d="100"/>
        </p:scale>
        <p:origin x="1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72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26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6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8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283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9/22/23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28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339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35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475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32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64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27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418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955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993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718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30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A0189-8482-593A-0FA6-60A09A836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887159"/>
            <a:ext cx="8825658" cy="2677648"/>
          </a:xfrm>
        </p:spPr>
        <p:txBody>
          <a:bodyPr/>
          <a:lstStyle/>
          <a:p>
            <a:r>
              <a:rPr lang="ru-RU" b="0" i="0" dirty="0" err="1">
                <a:solidFill>
                  <a:schemeClr val="bg1"/>
                </a:solidFill>
                <a:effectLst/>
                <a:latin typeface="Söhne"/>
              </a:rPr>
              <a:t>БСК.работа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2FB855D-51E8-4F99-5E88-8A02A9F5D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3564806"/>
            <a:ext cx="8825658" cy="861420"/>
          </a:xfrm>
        </p:spPr>
        <p:txBody>
          <a:bodyPr/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Современное решение для студентов и работодателей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354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A0189-8482-593A-0FA6-60A09A836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884583"/>
            <a:ext cx="8825658" cy="894521"/>
          </a:xfrm>
        </p:spPr>
        <p:txBody>
          <a:bodyPr/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Основные возможности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BF4829-6CDE-ED70-842A-02C4086BF125}"/>
              </a:ext>
            </a:extLst>
          </p:cNvPr>
          <p:cNvSpPr txBox="1"/>
          <p:nvPr/>
        </p:nvSpPr>
        <p:spPr>
          <a:xfrm>
            <a:off x="1154956" y="2236304"/>
            <a:ext cx="100862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 err="1">
                <a:solidFill>
                  <a:schemeClr val="bg1"/>
                </a:solidFill>
                <a:effectLst/>
                <a:latin typeface="Söhne"/>
              </a:rPr>
              <a:t>БСК.работа</a:t>
            </a:r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 предоставляет широкий спектр функций, включая:</a:t>
            </a:r>
          </a:p>
          <a:p>
            <a:pPr algn="l"/>
            <a:endParaRPr lang="ru-RU" b="0" i="0" dirty="0">
              <a:solidFill>
                <a:schemeClr val="bg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Поиск стажировок и вакансий по разным критериям.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Возможность студентам создавать профили и добавлять свои резюме.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Систему обмена сообщениями для взаимодействия между студентами и работодателями.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Функционал добавления вакансий в избранное.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Инструменты сортировки и фильтрации вакансий и стажировок.</a:t>
            </a:r>
          </a:p>
        </p:txBody>
      </p:sp>
    </p:spTree>
    <p:extLst>
      <p:ext uri="{BB962C8B-B14F-4D97-AF65-F5344CB8AC3E}">
        <p14:creationId xmlns:p14="http://schemas.microsoft.com/office/powerpoint/2010/main" val="194558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A0189-8482-593A-0FA6-60A09A836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884583"/>
            <a:ext cx="9231436" cy="894521"/>
          </a:xfrm>
        </p:spPr>
        <p:txBody>
          <a:bodyPr/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Для кого мое приложение?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BF4829-6CDE-ED70-842A-02C4086BF125}"/>
              </a:ext>
            </a:extLst>
          </p:cNvPr>
          <p:cNvSpPr txBox="1"/>
          <p:nvPr/>
        </p:nvSpPr>
        <p:spPr>
          <a:xfrm>
            <a:off x="1154956" y="2236304"/>
            <a:ext cx="1008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Мое приложение предназначено для студентов, ищущих стажировки и работу, а также для работодателей и университетов, ищущих подходящих кандидатов.</a:t>
            </a:r>
          </a:p>
        </p:txBody>
      </p:sp>
    </p:spTree>
    <p:extLst>
      <p:ext uri="{BB962C8B-B14F-4D97-AF65-F5344CB8AC3E}">
        <p14:creationId xmlns:p14="http://schemas.microsoft.com/office/powerpoint/2010/main" val="163624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A0189-8482-593A-0FA6-60A09A836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884583"/>
            <a:ext cx="9231436" cy="894521"/>
          </a:xfrm>
        </p:spPr>
        <p:txBody>
          <a:bodyPr/>
          <a:lstStyle/>
          <a:p>
            <a:r>
              <a:rPr lang="ru-RU" b="1" i="0" dirty="0">
                <a:effectLst/>
                <a:latin typeface="Söhne"/>
              </a:rPr>
              <a:t>Коммерциализация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BF4829-6CDE-ED70-842A-02C4086BF125}"/>
              </a:ext>
            </a:extLst>
          </p:cNvPr>
          <p:cNvSpPr txBox="1"/>
          <p:nvPr/>
        </p:nvSpPr>
        <p:spPr>
          <a:xfrm>
            <a:off x="1154956" y="2236304"/>
            <a:ext cx="8913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Я предоставляю несколько способов монетизации, включая платные подписки для работодателей, рекламные соглашения и корпоративные партнерства.</a:t>
            </a:r>
          </a:p>
        </p:txBody>
      </p:sp>
    </p:spTree>
    <p:extLst>
      <p:ext uri="{BB962C8B-B14F-4D97-AF65-F5344CB8AC3E}">
        <p14:creationId xmlns:p14="http://schemas.microsoft.com/office/powerpoint/2010/main" val="2071591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A0189-8482-593A-0FA6-60A09A836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884583"/>
            <a:ext cx="9231436" cy="1530626"/>
          </a:xfrm>
        </p:spPr>
        <p:txBody>
          <a:bodyPr/>
          <a:lstStyle/>
          <a:p>
            <a:r>
              <a:rPr lang="ru-RU" b="1" i="0" dirty="0">
                <a:effectLst/>
                <a:latin typeface="Söhne"/>
              </a:rPr>
              <a:t>Преимущества моего приложения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BF4829-6CDE-ED70-842A-02C4086BF125}"/>
              </a:ext>
            </a:extLst>
          </p:cNvPr>
          <p:cNvSpPr txBox="1"/>
          <p:nvPr/>
        </p:nvSpPr>
        <p:spPr>
          <a:xfrm>
            <a:off x="1154956" y="2733261"/>
            <a:ext cx="891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Удобный и интуитивно понятный интерфейс.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Расширенные инструменты для поиска и сопоставления.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Множество опций монетизации для устойчивого бизнеса."</a:t>
            </a:r>
          </a:p>
        </p:txBody>
      </p:sp>
    </p:spTree>
    <p:extLst>
      <p:ext uri="{BB962C8B-B14F-4D97-AF65-F5344CB8AC3E}">
        <p14:creationId xmlns:p14="http://schemas.microsoft.com/office/powerpoint/2010/main" val="275082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A0189-8482-593A-0FA6-60A09A836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884583"/>
            <a:ext cx="9231436" cy="1113182"/>
          </a:xfrm>
        </p:spPr>
        <p:txBody>
          <a:bodyPr/>
          <a:lstStyle/>
          <a:p>
            <a:r>
              <a:rPr lang="ru-RU" b="1" i="0" dirty="0">
                <a:effectLst/>
                <a:latin typeface="Söhne"/>
              </a:rPr>
              <a:t>Планы на будущее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BF4829-6CDE-ED70-842A-02C4086BF125}"/>
              </a:ext>
            </a:extLst>
          </p:cNvPr>
          <p:cNvSpPr txBox="1"/>
          <p:nvPr/>
        </p:nvSpPr>
        <p:spPr>
          <a:xfrm>
            <a:off x="1154956" y="2733261"/>
            <a:ext cx="8913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Söhne"/>
              </a:rPr>
              <a:t>Я</a:t>
            </a:r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 стремлюсь постоянно совершенствоваться и добавлять новые функции, </a:t>
            </a:r>
            <a:r>
              <a:rPr lang="ru-RU" b="0" i="0">
                <a:solidFill>
                  <a:schemeClr val="bg1"/>
                </a:solidFill>
                <a:effectLst/>
                <a:latin typeface="Söhne"/>
              </a:rPr>
              <a:t>чтобы мое </a:t>
            </a:r>
            <a:r>
              <a:rPr lang="ru-RU" b="0" i="0" dirty="0">
                <a:solidFill>
                  <a:schemeClr val="bg1"/>
                </a:solidFill>
                <a:effectLst/>
                <a:latin typeface="Söhne"/>
              </a:rPr>
              <a:t>приложение оставалось востребованным и полезным для всех наших пользователей.</a:t>
            </a:r>
          </a:p>
        </p:txBody>
      </p:sp>
    </p:spTree>
    <p:extLst>
      <p:ext uri="{BB962C8B-B14F-4D97-AF65-F5344CB8AC3E}">
        <p14:creationId xmlns:p14="http://schemas.microsoft.com/office/powerpoint/2010/main" val="16447402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{C917244E-C4B7-5046-9142-6D99F76D189B}tf10001076</Template>
  <TotalTime>6</TotalTime>
  <Words>155</Words>
  <Application>Microsoft Macintosh PowerPoint</Application>
  <PresentationFormat>Широкоэкранный</PresentationFormat>
  <Paragraphs>20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Söhne</vt:lpstr>
      <vt:lpstr>Wingdings 3</vt:lpstr>
      <vt:lpstr>Совет директоров</vt:lpstr>
      <vt:lpstr>БСК.работа</vt:lpstr>
      <vt:lpstr>Основные возможности</vt:lpstr>
      <vt:lpstr>Для кого мое приложение?</vt:lpstr>
      <vt:lpstr>Коммерциализация</vt:lpstr>
      <vt:lpstr>Преимущества моего приложения</vt:lpstr>
      <vt:lpstr>Планы на будущее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БСК.работа</dc:title>
  <dc:creator>Тимур Габидуллин</dc:creator>
  <cp:lastModifiedBy>Тимур Габидуллин</cp:lastModifiedBy>
  <cp:revision>1</cp:revision>
  <dcterms:created xsi:type="dcterms:W3CDTF">2023-09-22T10:51:46Z</dcterms:created>
  <dcterms:modified xsi:type="dcterms:W3CDTF">2023-09-22T10:58:21Z</dcterms:modified>
</cp:coreProperties>
</file>