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20116800" cy="11315700"/>
  <p:notesSz cx="20116800" cy="113157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2" Type="http://schemas.openxmlformats.org/officeDocument/2006/relationships/tableStyles" Target="tableStyles.xml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vk.com/away.php?utf=1&amp;to=https%3A%2F%2Frepetitors.info%2F" TargetMode="External" /><Relationship Id="rId3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>
            <a:hlinkClick r:id="rId2"/>
          </p:cNvPr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mitype="http://purl.org/dc/dcmitype/" xmlns:dc="http://purl.org/dc/elements/1.1/" xmlns:dcterms="http://purl.org/dc/terms/" xmlns:xsi="http://www.w3.org/2001/XMLSchema-instance">
  <dc:title>Presentation PowerPoint</dc:title>
  <dc:creator>doc2pdf</dc:creator>
  <cp:lastModifiedBy>doc2pdf</cp:lastModifiedBy>
  <cp:revision>1</cp:revision>
  <dcterms:modified xsi:type="dcterms:W3CDTF">2023-11-28T10:01:19+00:00</dcterms:modified>
</cp:coreProperties>
</file>