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8"/>
  </p:notesMasterIdLst>
  <p:sldIdLst>
    <p:sldId id="304" r:id="rId2"/>
    <p:sldId id="313" r:id="rId3"/>
    <p:sldId id="267" r:id="rId4"/>
    <p:sldId id="297" r:id="rId5"/>
    <p:sldId id="272" r:id="rId6"/>
    <p:sldId id="323" r:id="rId7"/>
    <p:sldId id="258" r:id="rId8"/>
    <p:sldId id="298" r:id="rId9"/>
    <p:sldId id="312" r:id="rId10"/>
    <p:sldId id="324" r:id="rId11"/>
    <p:sldId id="326" r:id="rId12"/>
    <p:sldId id="303" r:id="rId13"/>
    <p:sldId id="318" r:id="rId14"/>
    <p:sldId id="320" r:id="rId15"/>
    <p:sldId id="317" r:id="rId16"/>
    <p:sldId id="327" r:id="rId17"/>
  </p:sldIdLst>
  <p:sldSz cx="9144000" cy="5143500" type="screen16x9"/>
  <p:notesSz cx="6858000" cy="9144000"/>
  <p:embeddedFontLst>
    <p:embeddedFont>
      <p:font typeface="Amatic SC" panose="020B0604020202020204" charset="-79"/>
      <p:regular r:id="rId19"/>
      <p:bold r:id="rId20"/>
    </p:embeddedFont>
    <p:embeddedFont>
      <p:font typeface="Asap" panose="020B0604020202020204" charset="0"/>
      <p:regular r:id="rId21"/>
      <p:bold r:id="rId22"/>
      <p:italic r:id="rId23"/>
      <p:boldItalic r:id="rId24"/>
    </p:embeddedFont>
    <p:embeddedFont>
      <p:font typeface="Bahnschrift" panose="020B0502040204020203" pitchFamily="34" charset="0"/>
      <p:regular r:id="rId25"/>
      <p:bold r:id="rId26"/>
    </p:embeddedFont>
    <p:embeddedFont>
      <p:font typeface="Bebas Neue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ontserrat" panose="020B0604020202020204" charset="-52"/>
      <p:regular r:id="rId32"/>
      <p:bold r:id="rId33"/>
      <p:italic r:id="rId34"/>
      <p:boldItalic r:id="rId35"/>
    </p:embeddedFont>
    <p:embeddedFont>
      <p:font typeface="Open Sans" panose="020B0604020202020204" charset="0"/>
      <p:regular r:id="rId36"/>
      <p:bold r:id="rId37"/>
      <p:italic r:id="rId38"/>
      <p:boldItalic r:id="rId39"/>
    </p:embeddedFont>
    <p:embeddedFont>
      <p:font typeface="Raleway" panose="020B0604020202020204" charset="-52"/>
      <p:regular r:id="rId40"/>
      <p:bold r:id="rId41"/>
      <p:italic r:id="rId42"/>
      <p:boldItalic r:id="rId43"/>
    </p:embeddedFont>
    <p:embeddedFont>
      <p:font typeface="Syne" panose="020B0604020202020204" charset="0"/>
      <p:regular r:id="rId44"/>
      <p:bold r:id="rId45"/>
    </p:embeddedFont>
    <p:embeddedFont>
      <p:font typeface="Trebuchet MS" panose="020B060302020202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D7E5"/>
    <a:srgbClr val="C3D3E0"/>
    <a:srgbClr val="C3D5E2"/>
    <a:srgbClr val="BDD4E2"/>
    <a:srgbClr val="C1D6E2"/>
    <a:srgbClr val="000000"/>
    <a:srgbClr val="49E5B5"/>
    <a:srgbClr val="FFF4C0"/>
    <a:srgbClr val="8D6CFA"/>
    <a:srgbClr val="FCC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495717-2446-4797-9095-BCFA88096A99}">
  <a:tblStyle styleId="{F5495717-2446-4797-9095-BCFA88096A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D71FB5C-2B18-4F5A-85D9-DD4E1798834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1.fntdata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font" Target="fonts/font3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font" Target="fonts/font3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3654055875491"/>
          <c:y val="0.10723718726708983"/>
          <c:w val="0.38935638732783406"/>
          <c:h val="0.6810180608814502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9-45A2-A517-20F05AB37D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9-45A2-A517-20F05AB37D88}"/>
              </c:ext>
            </c:extLst>
          </c:dPt>
          <c:dPt>
            <c:idx val="2"/>
            <c:bubble3D val="0"/>
            <c:spPr>
              <a:solidFill>
                <a:srgbClr val="49E5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9-45A2-A517-20F05AB37D88}"/>
              </c:ext>
            </c:extLst>
          </c:dPt>
          <c:dPt>
            <c:idx val="3"/>
            <c:bubble3D val="0"/>
            <c:spPr>
              <a:solidFill>
                <a:schemeClr val="tx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9-45A2-A517-20F05AB37D88}"/>
              </c:ext>
            </c:extLst>
          </c:dPt>
          <c:dPt>
            <c:idx val="4"/>
            <c:bubble3D val="0"/>
            <c:spPr>
              <a:solidFill>
                <a:srgbClr val="E91E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9-45A2-A517-20F05AB37D88}"/>
              </c:ext>
            </c:extLst>
          </c:dPt>
          <c:dLbls>
            <c:dLbl>
              <c:idx val="0"/>
              <c:layout>
                <c:manualLayout>
                  <c:x val="-4.40483331607826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79-45A2-A517-20F05AB37D88}"/>
                </c:ext>
              </c:extLst>
            </c:dLbl>
            <c:dLbl>
              <c:idx val="1"/>
              <c:layout>
                <c:manualLayout>
                  <c:x val="0"/>
                  <c:y val="1.4905246059792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79-45A2-A517-20F05AB37D88}"/>
                </c:ext>
              </c:extLst>
            </c:dLbl>
            <c:dLbl>
              <c:idx val="4"/>
              <c:layout>
                <c:manualLayout>
                  <c:x val="-4.4048333160782195E-3"/>
                  <c:y val="-4.0989426664428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D79-45A2-A517-20F05AB37D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30303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Москва</c:v>
                </c:pt>
                <c:pt idx="1">
                  <c:v>МО</c:v>
                </c:pt>
                <c:pt idx="2">
                  <c:v>Санкт-Петербург</c:v>
                </c:pt>
                <c:pt idx="3">
                  <c:v>Краснодарский край</c:v>
                </c:pt>
                <c:pt idx="4">
                  <c:v>Другие регионы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1.36</c:v>
                </c:pt>
                <c:pt idx="1">
                  <c:v>1.27</c:v>
                </c:pt>
                <c:pt idx="2">
                  <c:v>0.86</c:v>
                </c:pt>
                <c:pt idx="3">
                  <c:v>0.71</c:v>
                </c:pt>
                <c:pt idx="4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79-45A2-A517-20F05AB37D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993093602881382E-3"/>
          <c:y val="0.13646897068126362"/>
          <c:w val="0.32909914395359458"/>
          <c:h val="0.639783040646723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125d80b41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1125d80b41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5b22d75719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5b22d75719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5b22d75719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5b22d75719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7386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5b22d75719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5b22d75719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0000" y="1103050"/>
            <a:ext cx="7704000" cy="3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38" name="Google Shape;38;p4"/>
          <p:cNvGrpSpPr/>
          <p:nvPr/>
        </p:nvGrpSpPr>
        <p:grpSpPr>
          <a:xfrm>
            <a:off x="6744106" y="2623328"/>
            <a:ext cx="2848550" cy="4337371"/>
            <a:chOff x="6744106" y="2623328"/>
            <a:chExt cx="2848550" cy="4337371"/>
          </a:xfrm>
        </p:grpSpPr>
        <p:sp>
          <p:nvSpPr>
            <p:cNvPr id="39" name="Google Shape;39;p4"/>
            <p:cNvSpPr/>
            <p:nvPr/>
          </p:nvSpPr>
          <p:spPr>
            <a:xfrm rot="10800000">
              <a:off x="6744106" y="3994302"/>
              <a:ext cx="2734348" cy="2966397"/>
            </a:xfrm>
            <a:custGeom>
              <a:avLst/>
              <a:gdLst/>
              <a:ahLst/>
              <a:cxnLst/>
              <a:rect l="l" t="t" r="r" b="b"/>
              <a:pathLst>
                <a:path w="91381" h="99136" extrusionOk="0">
                  <a:moveTo>
                    <a:pt x="77092" y="1"/>
                  </a:moveTo>
                  <a:cubicBezTo>
                    <a:pt x="75139" y="1"/>
                    <a:pt x="73192" y="742"/>
                    <a:pt x="71711" y="2223"/>
                  </a:cubicBezTo>
                  <a:lnTo>
                    <a:pt x="5191" y="68755"/>
                  </a:lnTo>
                  <a:cubicBezTo>
                    <a:pt x="1857" y="72065"/>
                    <a:pt x="0" y="76589"/>
                    <a:pt x="36" y="81292"/>
                  </a:cubicBezTo>
                  <a:cubicBezTo>
                    <a:pt x="48" y="86019"/>
                    <a:pt x="1941" y="90555"/>
                    <a:pt x="5298" y="93889"/>
                  </a:cubicBezTo>
                  <a:cubicBezTo>
                    <a:pt x="8800" y="97385"/>
                    <a:pt x="13392" y="99135"/>
                    <a:pt x="17968" y="99135"/>
                  </a:cubicBezTo>
                  <a:cubicBezTo>
                    <a:pt x="22494" y="99135"/>
                    <a:pt x="27005" y="97424"/>
                    <a:pt x="30432" y="93996"/>
                  </a:cubicBezTo>
                  <a:lnTo>
                    <a:pt x="32921" y="91508"/>
                  </a:lnTo>
                  <a:cubicBezTo>
                    <a:pt x="33111" y="91353"/>
                    <a:pt x="33302" y="91186"/>
                    <a:pt x="33480" y="90996"/>
                  </a:cubicBezTo>
                  <a:lnTo>
                    <a:pt x="88392" y="36084"/>
                  </a:lnTo>
                  <a:cubicBezTo>
                    <a:pt x="91381" y="33096"/>
                    <a:pt x="91369" y="28226"/>
                    <a:pt x="88344" y="25202"/>
                  </a:cubicBezTo>
                  <a:cubicBezTo>
                    <a:pt x="86829" y="23687"/>
                    <a:pt x="84844" y="22928"/>
                    <a:pt x="82865" y="22928"/>
                  </a:cubicBezTo>
                  <a:cubicBezTo>
                    <a:pt x="80909" y="22928"/>
                    <a:pt x="78959" y="23669"/>
                    <a:pt x="77474" y="25154"/>
                  </a:cubicBezTo>
                  <a:lnTo>
                    <a:pt x="19574" y="83054"/>
                  </a:lnTo>
                  <a:cubicBezTo>
                    <a:pt x="19090" y="83538"/>
                    <a:pt x="18452" y="83783"/>
                    <a:pt x="17813" y="83783"/>
                  </a:cubicBezTo>
                  <a:cubicBezTo>
                    <a:pt x="17210" y="83783"/>
                    <a:pt x="16607" y="83565"/>
                    <a:pt x="16133" y="83126"/>
                  </a:cubicBezTo>
                  <a:cubicBezTo>
                    <a:pt x="15657" y="82661"/>
                    <a:pt x="15383" y="82030"/>
                    <a:pt x="15371" y="81364"/>
                  </a:cubicBezTo>
                  <a:cubicBezTo>
                    <a:pt x="15371" y="80721"/>
                    <a:pt x="15621" y="80102"/>
                    <a:pt x="16085" y="79649"/>
                  </a:cubicBezTo>
                  <a:lnTo>
                    <a:pt x="82606" y="13129"/>
                  </a:lnTo>
                  <a:cubicBezTo>
                    <a:pt x="85582" y="10152"/>
                    <a:pt x="85570" y="5283"/>
                    <a:pt x="82558" y="2271"/>
                  </a:cubicBezTo>
                  <a:cubicBezTo>
                    <a:pt x="81044" y="757"/>
                    <a:pt x="79065" y="1"/>
                    <a:pt x="770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 rot="2700000">
              <a:off x="8700805" y="2573233"/>
              <a:ext cx="451589" cy="1432300"/>
            </a:xfrm>
            <a:custGeom>
              <a:avLst/>
              <a:gdLst/>
              <a:ahLst/>
              <a:cxnLst/>
              <a:rect l="l" t="t" r="r" b="b"/>
              <a:pathLst>
                <a:path w="10455" h="33160" extrusionOk="0">
                  <a:moveTo>
                    <a:pt x="1" y="0"/>
                  </a:moveTo>
                  <a:lnTo>
                    <a:pt x="1" y="27932"/>
                  </a:lnTo>
                  <a:cubicBezTo>
                    <a:pt x="1" y="30826"/>
                    <a:pt x="2334" y="33159"/>
                    <a:pt x="5228" y="33159"/>
                  </a:cubicBezTo>
                  <a:cubicBezTo>
                    <a:pt x="8109" y="33159"/>
                    <a:pt x="10454" y="30814"/>
                    <a:pt x="10454" y="27932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Google Shape;41;p4"/>
          <p:cNvSpPr/>
          <p:nvPr/>
        </p:nvSpPr>
        <p:spPr>
          <a:xfrm rot="10800000">
            <a:off x="8260556" y="-1733573"/>
            <a:ext cx="2734348" cy="2966397"/>
          </a:xfrm>
          <a:custGeom>
            <a:avLst/>
            <a:gdLst/>
            <a:ahLst/>
            <a:cxnLst/>
            <a:rect l="l" t="t" r="r" b="b"/>
            <a:pathLst>
              <a:path w="91381" h="99136" extrusionOk="0">
                <a:moveTo>
                  <a:pt x="77092" y="1"/>
                </a:moveTo>
                <a:cubicBezTo>
                  <a:pt x="75139" y="1"/>
                  <a:pt x="73192" y="742"/>
                  <a:pt x="71711" y="2223"/>
                </a:cubicBezTo>
                <a:lnTo>
                  <a:pt x="5191" y="68755"/>
                </a:lnTo>
                <a:cubicBezTo>
                  <a:pt x="1857" y="72065"/>
                  <a:pt x="0" y="76589"/>
                  <a:pt x="36" y="81292"/>
                </a:cubicBezTo>
                <a:cubicBezTo>
                  <a:pt x="48" y="86019"/>
                  <a:pt x="1941" y="90555"/>
                  <a:pt x="5298" y="93889"/>
                </a:cubicBezTo>
                <a:cubicBezTo>
                  <a:pt x="8800" y="97385"/>
                  <a:pt x="13392" y="99135"/>
                  <a:pt x="17968" y="99135"/>
                </a:cubicBezTo>
                <a:cubicBezTo>
                  <a:pt x="22494" y="99135"/>
                  <a:pt x="27005" y="97424"/>
                  <a:pt x="30432" y="93996"/>
                </a:cubicBezTo>
                <a:lnTo>
                  <a:pt x="32921" y="91508"/>
                </a:lnTo>
                <a:cubicBezTo>
                  <a:pt x="33111" y="91353"/>
                  <a:pt x="33302" y="91186"/>
                  <a:pt x="33480" y="90996"/>
                </a:cubicBezTo>
                <a:lnTo>
                  <a:pt x="88392" y="36084"/>
                </a:lnTo>
                <a:cubicBezTo>
                  <a:pt x="91381" y="33096"/>
                  <a:pt x="91369" y="28226"/>
                  <a:pt x="88344" y="25202"/>
                </a:cubicBezTo>
                <a:cubicBezTo>
                  <a:pt x="86829" y="23687"/>
                  <a:pt x="84844" y="22928"/>
                  <a:pt x="82865" y="22928"/>
                </a:cubicBezTo>
                <a:cubicBezTo>
                  <a:pt x="80909" y="22928"/>
                  <a:pt x="78959" y="23669"/>
                  <a:pt x="77474" y="25154"/>
                </a:cubicBezTo>
                <a:lnTo>
                  <a:pt x="19574" y="83054"/>
                </a:lnTo>
                <a:cubicBezTo>
                  <a:pt x="19090" y="83538"/>
                  <a:pt x="18452" y="83783"/>
                  <a:pt x="17813" y="83783"/>
                </a:cubicBezTo>
                <a:cubicBezTo>
                  <a:pt x="17210" y="83783"/>
                  <a:pt x="16607" y="83565"/>
                  <a:pt x="16133" y="83126"/>
                </a:cubicBezTo>
                <a:cubicBezTo>
                  <a:pt x="15657" y="82661"/>
                  <a:pt x="15383" y="82030"/>
                  <a:pt x="15371" y="81364"/>
                </a:cubicBezTo>
                <a:cubicBezTo>
                  <a:pt x="15371" y="80721"/>
                  <a:pt x="15621" y="80102"/>
                  <a:pt x="16085" y="79649"/>
                </a:cubicBezTo>
                <a:lnTo>
                  <a:pt x="82606" y="13129"/>
                </a:lnTo>
                <a:cubicBezTo>
                  <a:pt x="85582" y="10152"/>
                  <a:pt x="85570" y="5283"/>
                  <a:pt x="82558" y="2271"/>
                </a:cubicBezTo>
                <a:cubicBezTo>
                  <a:pt x="81044" y="757"/>
                  <a:pt x="79065" y="1"/>
                  <a:pt x="7709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4"/>
          <p:cNvGrpSpPr/>
          <p:nvPr/>
        </p:nvGrpSpPr>
        <p:grpSpPr>
          <a:xfrm>
            <a:off x="-765775" y="319175"/>
            <a:ext cx="1269225" cy="1977499"/>
            <a:chOff x="-765775" y="319175"/>
            <a:chExt cx="1269225" cy="1977499"/>
          </a:xfrm>
        </p:grpSpPr>
        <p:grpSp>
          <p:nvGrpSpPr>
            <p:cNvPr id="43" name="Google Shape;43;p4"/>
            <p:cNvGrpSpPr/>
            <p:nvPr/>
          </p:nvGrpSpPr>
          <p:grpSpPr>
            <a:xfrm>
              <a:off x="-765775" y="319175"/>
              <a:ext cx="1269225" cy="740575"/>
              <a:chOff x="4805650" y="2718925"/>
              <a:chExt cx="1269225" cy="740575"/>
            </a:xfrm>
          </p:grpSpPr>
          <p:sp>
            <p:nvSpPr>
              <p:cNvPr id="44" name="Google Shape;44;p4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" name="Google Shape;47;p4"/>
            <p:cNvGrpSpPr/>
            <p:nvPr/>
          </p:nvGrpSpPr>
          <p:grpSpPr>
            <a:xfrm rot="5400000">
              <a:off x="54776" y="1881412"/>
              <a:ext cx="629225" cy="201300"/>
              <a:chOff x="2678325" y="4703600"/>
              <a:chExt cx="629225" cy="201300"/>
            </a:xfrm>
          </p:grpSpPr>
          <p:sp>
            <p:nvSpPr>
              <p:cNvPr id="48" name="Google Shape;48;p4"/>
              <p:cNvSpPr/>
              <p:nvPr/>
            </p:nvSpPr>
            <p:spPr>
              <a:xfrm>
                <a:off x="2678325" y="4703600"/>
                <a:ext cx="201300" cy="201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3106250" y="4703600"/>
                <a:ext cx="201300" cy="201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71" name="Google Shape;71;p6"/>
          <p:cNvGrpSpPr/>
          <p:nvPr/>
        </p:nvGrpSpPr>
        <p:grpSpPr>
          <a:xfrm rot="5400000" flipH="1">
            <a:off x="8214086" y="226900"/>
            <a:ext cx="1269225" cy="740575"/>
            <a:chOff x="4805650" y="2718925"/>
            <a:chExt cx="1269225" cy="740575"/>
          </a:xfrm>
        </p:grpSpPr>
        <p:sp>
          <p:nvSpPr>
            <p:cNvPr id="72" name="Google Shape;72;p6"/>
            <p:cNvSpPr/>
            <p:nvPr/>
          </p:nvSpPr>
          <p:spPr>
            <a:xfrm>
              <a:off x="4805650" y="2718925"/>
              <a:ext cx="1269225" cy="198850"/>
            </a:xfrm>
            <a:custGeom>
              <a:avLst/>
              <a:gdLst/>
              <a:ahLst/>
              <a:cxnLst/>
              <a:rect l="l" t="t" r="r" b="b"/>
              <a:pathLst>
                <a:path w="50769" h="7954" extrusionOk="0">
                  <a:moveTo>
                    <a:pt x="0" y="0"/>
                  </a:moveTo>
                  <a:lnTo>
                    <a:pt x="0" y="5227"/>
                  </a:lnTo>
                  <a:cubicBezTo>
                    <a:pt x="1346" y="5227"/>
                    <a:pt x="1870" y="5560"/>
                    <a:pt x="2822" y="6168"/>
                  </a:cubicBezTo>
                  <a:cubicBezTo>
                    <a:pt x="3989" y="6930"/>
                    <a:pt x="5584" y="7954"/>
                    <a:pt x="8466" y="7954"/>
                  </a:cubicBezTo>
                  <a:cubicBezTo>
                    <a:pt x="11347" y="7954"/>
                    <a:pt x="12943" y="6930"/>
                    <a:pt x="14109" y="6168"/>
                  </a:cubicBezTo>
                  <a:cubicBezTo>
                    <a:pt x="15062" y="5560"/>
                    <a:pt x="15574" y="5227"/>
                    <a:pt x="16919" y="5227"/>
                  </a:cubicBezTo>
                  <a:cubicBezTo>
                    <a:pt x="18265" y="5227"/>
                    <a:pt x="18788" y="5560"/>
                    <a:pt x="19741" y="6168"/>
                  </a:cubicBezTo>
                  <a:cubicBezTo>
                    <a:pt x="20908" y="6930"/>
                    <a:pt x="22503" y="7954"/>
                    <a:pt x="25385" y="7954"/>
                  </a:cubicBezTo>
                  <a:cubicBezTo>
                    <a:pt x="28266" y="7954"/>
                    <a:pt x="29861" y="6930"/>
                    <a:pt x="31028" y="6168"/>
                  </a:cubicBezTo>
                  <a:cubicBezTo>
                    <a:pt x="31981" y="5560"/>
                    <a:pt x="32493" y="5227"/>
                    <a:pt x="33838" y="5227"/>
                  </a:cubicBezTo>
                  <a:cubicBezTo>
                    <a:pt x="35195" y="5227"/>
                    <a:pt x="35707" y="5560"/>
                    <a:pt x="36660" y="6168"/>
                  </a:cubicBezTo>
                  <a:cubicBezTo>
                    <a:pt x="37827" y="6930"/>
                    <a:pt x="39422" y="7954"/>
                    <a:pt x="42303" y="7954"/>
                  </a:cubicBezTo>
                  <a:cubicBezTo>
                    <a:pt x="45185" y="7954"/>
                    <a:pt x="46780" y="6930"/>
                    <a:pt x="47947" y="6168"/>
                  </a:cubicBezTo>
                  <a:cubicBezTo>
                    <a:pt x="48899" y="5560"/>
                    <a:pt x="49423" y="5227"/>
                    <a:pt x="50769" y="5227"/>
                  </a:cubicBezTo>
                  <a:lnTo>
                    <a:pt x="50769" y="0"/>
                  </a:lnTo>
                  <a:cubicBezTo>
                    <a:pt x="47875" y="0"/>
                    <a:pt x="46280" y="1024"/>
                    <a:pt x="45113" y="1786"/>
                  </a:cubicBezTo>
                  <a:cubicBezTo>
                    <a:pt x="44173" y="2393"/>
                    <a:pt x="43649" y="2727"/>
                    <a:pt x="42303" y="2727"/>
                  </a:cubicBezTo>
                  <a:cubicBezTo>
                    <a:pt x="40958" y="2727"/>
                    <a:pt x="40434" y="2393"/>
                    <a:pt x="39493" y="1786"/>
                  </a:cubicBezTo>
                  <a:cubicBezTo>
                    <a:pt x="38327" y="1024"/>
                    <a:pt x="36731" y="0"/>
                    <a:pt x="33838" y="0"/>
                  </a:cubicBezTo>
                  <a:cubicBezTo>
                    <a:pt x="30957" y="0"/>
                    <a:pt x="29361" y="1036"/>
                    <a:pt x="28194" y="1786"/>
                  </a:cubicBezTo>
                  <a:cubicBezTo>
                    <a:pt x="27254" y="2393"/>
                    <a:pt x="26730" y="2727"/>
                    <a:pt x="25385" y="2727"/>
                  </a:cubicBezTo>
                  <a:cubicBezTo>
                    <a:pt x="24039" y="2727"/>
                    <a:pt x="23515" y="2393"/>
                    <a:pt x="22575" y="1786"/>
                  </a:cubicBezTo>
                  <a:cubicBezTo>
                    <a:pt x="21408" y="1024"/>
                    <a:pt x="19812" y="0"/>
                    <a:pt x="16919" y="0"/>
                  </a:cubicBezTo>
                  <a:cubicBezTo>
                    <a:pt x="14038" y="0"/>
                    <a:pt x="12442" y="1036"/>
                    <a:pt x="11276" y="1786"/>
                  </a:cubicBezTo>
                  <a:cubicBezTo>
                    <a:pt x="10335" y="2393"/>
                    <a:pt x="9811" y="2727"/>
                    <a:pt x="8466" y="2727"/>
                  </a:cubicBezTo>
                  <a:cubicBezTo>
                    <a:pt x="7120" y="2727"/>
                    <a:pt x="6596" y="2393"/>
                    <a:pt x="5656" y="1786"/>
                  </a:cubicBezTo>
                  <a:cubicBezTo>
                    <a:pt x="4489" y="1024"/>
                    <a:pt x="2894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4805650" y="2989775"/>
              <a:ext cx="1269225" cy="199175"/>
            </a:xfrm>
            <a:custGeom>
              <a:avLst/>
              <a:gdLst/>
              <a:ahLst/>
              <a:cxnLst/>
              <a:rect l="l" t="t" r="r" b="b"/>
              <a:pathLst>
                <a:path w="50769" h="7967" extrusionOk="0">
                  <a:moveTo>
                    <a:pt x="0" y="1"/>
                  </a:moveTo>
                  <a:lnTo>
                    <a:pt x="0" y="5228"/>
                  </a:lnTo>
                  <a:cubicBezTo>
                    <a:pt x="1346" y="5228"/>
                    <a:pt x="1870" y="5561"/>
                    <a:pt x="2822" y="6180"/>
                  </a:cubicBezTo>
                  <a:cubicBezTo>
                    <a:pt x="3989" y="6930"/>
                    <a:pt x="5584" y="7966"/>
                    <a:pt x="8466" y="7966"/>
                  </a:cubicBezTo>
                  <a:cubicBezTo>
                    <a:pt x="11347" y="7966"/>
                    <a:pt x="12943" y="6918"/>
                    <a:pt x="14109" y="6180"/>
                  </a:cubicBezTo>
                  <a:cubicBezTo>
                    <a:pt x="15062" y="5561"/>
                    <a:pt x="15574" y="5228"/>
                    <a:pt x="16919" y="5228"/>
                  </a:cubicBezTo>
                  <a:cubicBezTo>
                    <a:pt x="18265" y="5228"/>
                    <a:pt x="18788" y="5561"/>
                    <a:pt x="19741" y="6180"/>
                  </a:cubicBezTo>
                  <a:cubicBezTo>
                    <a:pt x="20908" y="6930"/>
                    <a:pt x="22503" y="7966"/>
                    <a:pt x="25385" y="7966"/>
                  </a:cubicBezTo>
                  <a:cubicBezTo>
                    <a:pt x="28266" y="7966"/>
                    <a:pt x="29861" y="6918"/>
                    <a:pt x="31028" y="6180"/>
                  </a:cubicBezTo>
                  <a:cubicBezTo>
                    <a:pt x="31981" y="5561"/>
                    <a:pt x="32493" y="5228"/>
                    <a:pt x="33838" y="5228"/>
                  </a:cubicBezTo>
                  <a:cubicBezTo>
                    <a:pt x="35195" y="5228"/>
                    <a:pt x="35707" y="5561"/>
                    <a:pt x="36660" y="6180"/>
                  </a:cubicBezTo>
                  <a:cubicBezTo>
                    <a:pt x="37827" y="6930"/>
                    <a:pt x="39422" y="7966"/>
                    <a:pt x="42303" y="7966"/>
                  </a:cubicBezTo>
                  <a:cubicBezTo>
                    <a:pt x="45185" y="7966"/>
                    <a:pt x="46780" y="6918"/>
                    <a:pt x="47947" y="6180"/>
                  </a:cubicBezTo>
                  <a:cubicBezTo>
                    <a:pt x="48899" y="5561"/>
                    <a:pt x="49423" y="5228"/>
                    <a:pt x="50769" y="5228"/>
                  </a:cubicBezTo>
                  <a:lnTo>
                    <a:pt x="50769" y="1"/>
                  </a:lnTo>
                  <a:cubicBezTo>
                    <a:pt x="47875" y="1"/>
                    <a:pt x="46280" y="1025"/>
                    <a:pt x="45113" y="1787"/>
                  </a:cubicBezTo>
                  <a:cubicBezTo>
                    <a:pt x="44173" y="2394"/>
                    <a:pt x="43649" y="2739"/>
                    <a:pt x="42303" y="2739"/>
                  </a:cubicBezTo>
                  <a:cubicBezTo>
                    <a:pt x="40958" y="2739"/>
                    <a:pt x="40434" y="2394"/>
                    <a:pt x="39493" y="1787"/>
                  </a:cubicBezTo>
                  <a:cubicBezTo>
                    <a:pt x="38327" y="1025"/>
                    <a:pt x="36731" y="1"/>
                    <a:pt x="33838" y="1"/>
                  </a:cubicBezTo>
                  <a:cubicBezTo>
                    <a:pt x="30957" y="1"/>
                    <a:pt x="29361" y="1049"/>
                    <a:pt x="28194" y="1787"/>
                  </a:cubicBezTo>
                  <a:cubicBezTo>
                    <a:pt x="27254" y="2394"/>
                    <a:pt x="26730" y="2739"/>
                    <a:pt x="25385" y="2739"/>
                  </a:cubicBezTo>
                  <a:cubicBezTo>
                    <a:pt x="24039" y="2739"/>
                    <a:pt x="23515" y="2394"/>
                    <a:pt x="22575" y="1787"/>
                  </a:cubicBezTo>
                  <a:cubicBezTo>
                    <a:pt x="21408" y="1025"/>
                    <a:pt x="19812" y="1"/>
                    <a:pt x="16919" y="1"/>
                  </a:cubicBezTo>
                  <a:cubicBezTo>
                    <a:pt x="14038" y="1"/>
                    <a:pt x="12442" y="1049"/>
                    <a:pt x="11276" y="1787"/>
                  </a:cubicBezTo>
                  <a:cubicBezTo>
                    <a:pt x="10335" y="2394"/>
                    <a:pt x="9811" y="2739"/>
                    <a:pt x="8466" y="2739"/>
                  </a:cubicBezTo>
                  <a:cubicBezTo>
                    <a:pt x="7120" y="2739"/>
                    <a:pt x="6596" y="2394"/>
                    <a:pt x="5656" y="1787"/>
                  </a:cubicBezTo>
                  <a:cubicBezTo>
                    <a:pt x="4489" y="1025"/>
                    <a:pt x="2894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4805650" y="3260350"/>
              <a:ext cx="1269225" cy="199150"/>
            </a:xfrm>
            <a:custGeom>
              <a:avLst/>
              <a:gdLst/>
              <a:ahLst/>
              <a:cxnLst/>
              <a:rect l="l" t="t" r="r" b="b"/>
              <a:pathLst>
                <a:path w="50769" h="7966" extrusionOk="0">
                  <a:moveTo>
                    <a:pt x="0" y="1"/>
                  </a:moveTo>
                  <a:lnTo>
                    <a:pt x="0" y="5227"/>
                  </a:lnTo>
                  <a:cubicBezTo>
                    <a:pt x="1346" y="5227"/>
                    <a:pt x="1870" y="5573"/>
                    <a:pt x="2822" y="6180"/>
                  </a:cubicBezTo>
                  <a:cubicBezTo>
                    <a:pt x="3989" y="6942"/>
                    <a:pt x="5584" y="7966"/>
                    <a:pt x="8466" y="7966"/>
                  </a:cubicBezTo>
                  <a:cubicBezTo>
                    <a:pt x="11347" y="7966"/>
                    <a:pt x="12943" y="6918"/>
                    <a:pt x="14109" y="6180"/>
                  </a:cubicBezTo>
                  <a:cubicBezTo>
                    <a:pt x="15062" y="5573"/>
                    <a:pt x="15574" y="5227"/>
                    <a:pt x="16919" y="5227"/>
                  </a:cubicBezTo>
                  <a:cubicBezTo>
                    <a:pt x="18265" y="5227"/>
                    <a:pt x="18788" y="5573"/>
                    <a:pt x="19741" y="6180"/>
                  </a:cubicBezTo>
                  <a:cubicBezTo>
                    <a:pt x="20908" y="6942"/>
                    <a:pt x="22503" y="7966"/>
                    <a:pt x="25385" y="7966"/>
                  </a:cubicBezTo>
                  <a:cubicBezTo>
                    <a:pt x="28266" y="7966"/>
                    <a:pt x="29861" y="6918"/>
                    <a:pt x="31028" y="6180"/>
                  </a:cubicBezTo>
                  <a:cubicBezTo>
                    <a:pt x="31981" y="5573"/>
                    <a:pt x="32493" y="5227"/>
                    <a:pt x="33838" y="5227"/>
                  </a:cubicBezTo>
                  <a:cubicBezTo>
                    <a:pt x="35195" y="5227"/>
                    <a:pt x="35707" y="5573"/>
                    <a:pt x="36660" y="6180"/>
                  </a:cubicBezTo>
                  <a:cubicBezTo>
                    <a:pt x="37827" y="6942"/>
                    <a:pt x="39422" y="7966"/>
                    <a:pt x="42303" y="7966"/>
                  </a:cubicBezTo>
                  <a:cubicBezTo>
                    <a:pt x="45185" y="7966"/>
                    <a:pt x="46780" y="6918"/>
                    <a:pt x="47947" y="6180"/>
                  </a:cubicBezTo>
                  <a:cubicBezTo>
                    <a:pt x="48899" y="5573"/>
                    <a:pt x="49423" y="5227"/>
                    <a:pt x="50769" y="5227"/>
                  </a:cubicBezTo>
                  <a:lnTo>
                    <a:pt x="50769" y="1"/>
                  </a:lnTo>
                  <a:cubicBezTo>
                    <a:pt x="47875" y="1"/>
                    <a:pt x="46280" y="1036"/>
                    <a:pt x="45113" y="1787"/>
                  </a:cubicBezTo>
                  <a:cubicBezTo>
                    <a:pt x="44173" y="2406"/>
                    <a:pt x="43649" y="2739"/>
                    <a:pt x="42303" y="2739"/>
                  </a:cubicBezTo>
                  <a:cubicBezTo>
                    <a:pt x="40958" y="2739"/>
                    <a:pt x="40434" y="2406"/>
                    <a:pt x="39493" y="1787"/>
                  </a:cubicBezTo>
                  <a:cubicBezTo>
                    <a:pt x="38327" y="1036"/>
                    <a:pt x="36731" y="1"/>
                    <a:pt x="33838" y="1"/>
                  </a:cubicBezTo>
                  <a:cubicBezTo>
                    <a:pt x="30957" y="1"/>
                    <a:pt x="29361" y="1036"/>
                    <a:pt x="28194" y="1787"/>
                  </a:cubicBezTo>
                  <a:cubicBezTo>
                    <a:pt x="27254" y="2406"/>
                    <a:pt x="26730" y="2739"/>
                    <a:pt x="25385" y="2739"/>
                  </a:cubicBezTo>
                  <a:cubicBezTo>
                    <a:pt x="24039" y="2739"/>
                    <a:pt x="23515" y="2406"/>
                    <a:pt x="22575" y="1787"/>
                  </a:cubicBezTo>
                  <a:cubicBezTo>
                    <a:pt x="21408" y="1036"/>
                    <a:pt x="19812" y="1"/>
                    <a:pt x="16919" y="1"/>
                  </a:cubicBezTo>
                  <a:cubicBezTo>
                    <a:pt x="14038" y="1"/>
                    <a:pt x="12442" y="1036"/>
                    <a:pt x="11276" y="1787"/>
                  </a:cubicBezTo>
                  <a:cubicBezTo>
                    <a:pt x="10335" y="2406"/>
                    <a:pt x="9811" y="2739"/>
                    <a:pt x="8466" y="2739"/>
                  </a:cubicBezTo>
                  <a:cubicBezTo>
                    <a:pt x="7120" y="2739"/>
                    <a:pt x="6596" y="2406"/>
                    <a:pt x="5656" y="1787"/>
                  </a:cubicBezTo>
                  <a:cubicBezTo>
                    <a:pt x="4489" y="1036"/>
                    <a:pt x="2894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6"/>
          <p:cNvGrpSpPr/>
          <p:nvPr/>
        </p:nvGrpSpPr>
        <p:grpSpPr>
          <a:xfrm flipH="1">
            <a:off x="-849921" y="2547128"/>
            <a:ext cx="3077150" cy="4413571"/>
            <a:chOff x="6744106" y="2547128"/>
            <a:chExt cx="3077150" cy="4413571"/>
          </a:xfrm>
        </p:grpSpPr>
        <p:sp>
          <p:nvSpPr>
            <p:cNvPr id="76" name="Google Shape;76;p6"/>
            <p:cNvSpPr/>
            <p:nvPr/>
          </p:nvSpPr>
          <p:spPr>
            <a:xfrm rot="10800000">
              <a:off x="6744106" y="3994302"/>
              <a:ext cx="2734348" cy="2966397"/>
            </a:xfrm>
            <a:custGeom>
              <a:avLst/>
              <a:gdLst/>
              <a:ahLst/>
              <a:cxnLst/>
              <a:rect l="l" t="t" r="r" b="b"/>
              <a:pathLst>
                <a:path w="91381" h="99136" extrusionOk="0">
                  <a:moveTo>
                    <a:pt x="77092" y="1"/>
                  </a:moveTo>
                  <a:cubicBezTo>
                    <a:pt x="75139" y="1"/>
                    <a:pt x="73192" y="742"/>
                    <a:pt x="71711" y="2223"/>
                  </a:cubicBezTo>
                  <a:lnTo>
                    <a:pt x="5191" y="68755"/>
                  </a:lnTo>
                  <a:cubicBezTo>
                    <a:pt x="1857" y="72065"/>
                    <a:pt x="0" y="76589"/>
                    <a:pt x="36" y="81292"/>
                  </a:cubicBezTo>
                  <a:cubicBezTo>
                    <a:pt x="48" y="86019"/>
                    <a:pt x="1941" y="90555"/>
                    <a:pt x="5298" y="93889"/>
                  </a:cubicBezTo>
                  <a:cubicBezTo>
                    <a:pt x="8800" y="97385"/>
                    <a:pt x="13392" y="99135"/>
                    <a:pt x="17968" y="99135"/>
                  </a:cubicBezTo>
                  <a:cubicBezTo>
                    <a:pt x="22494" y="99135"/>
                    <a:pt x="27005" y="97424"/>
                    <a:pt x="30432" y="93996"/>
                  </a:cubicBezTo>
                  <a:lnTo>
                    <a:pt x="32921" y="91508"/>
                  </a:lnTo>
                  <a:cubicBezTo>
                    <a:pt x="33111" y="91353"/>
                    <a:pt x="33302" y="91186"/>
                    <a:pt x="33480" y="90996"/>
                  </a:cubicBezTo>
                  <a:lnTo>
                    <a:pt x="88392" y="36084"/>
                  </a:lnTo>
                  <a:cubicBezTo>
                    <a:pt x="91381" y="33096"/>
                    <a:pt x="91369" y="28226"/>
                    <a:pt x="88344" y="25202"/>
                  </a:cubicBezTo>
                  <a:cubicBezTo>
                    <a:pt x="86829" y="23687"/>
                    <a:pt x="84844" y="22928"/>
                    <a:pt x="82865" y="22928"/>
                  </a:cubicBezTo>
                  <a:cubicBezTo>
                    <a:pt x="80909" y="22928"/>
                    <a:pt x="78959" y="23669"/>
                    <a:pt x="77474" y="25154"/>
                  </a:cubicBezTo>
                  <a:lnTo>
                    <a:pt x="19574" y="83054"/>
                  </a:lnTo>
                  <a:cubicBezTo>
                    <a:pt x="19090" y="83538"/>
                    <a:pt x="18452" y="83783"/>
                    <a:pt x="17813" y="83783"/>
                  </a:cubicBezTo>
                  <a:cubicBezTo>
                    <a:pt x="17210" y="83783"/>
                    <a:pt x="16607" y="83565"/>
                    <a:pt x="16133" y="83126"/>
                  </a:cubicBezTo>
                  <a:cubicBezTo>
                    <a:pt x="15657" y="82661"/>
                    <a:pt x="15383" y="82030"/>
                    <a:pt x="15371" y="81364"/>
                  </a:cubicBezTo>
                  <a:cubicBezTo>
                    <a:pt x="15371" y="80721"/>
                    <a:pt x="15621" y="80102"/>
                    <a:pt x="16085" y="79649"/>
                  </a:cubicBezTo>
                  <a:lnTo>
                    <a:pt x="82606" y="13129"/>
                  </a:lnTo>
                  <a:cubicBezTo>
                    <a:pt x="85582" y="10152"/>
                    <a:pt x="85570" y="5283"/>
                    <a:pt x="82558" y="2271"/>
                  </a:cubicBezTo>
                  <a:cubicBezTo>
                    <a:pt x="81044" y="757"/>
                    <a:pt x="79065" y="1"/>
                    <a:pt x="770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 rot="2700000">
              <a:off x="8929405" y="2497033"/>
              <a:ext cx="451589" cy="1432300"/>
            </a:xfrm>
            <a:custGeom>
              <a:avLst/>
              <a:gdLst/>
              <a:ahLst/>
              <a:cxnLst/>
              <a:rect l="l" t="t" r="r" b="b"/>
              <a:pathLst>
                <a:path w="10455" h="33160" extrusionOk="0">
                  <a:moveTo>
                    <a:pt x="1" y="0"/>
                  </a:moveTo>
                  <a:lnTo>
                    <a:pt x="1" y="27932"/>
                  </a:lnTo>
                  <a:cubicBezTo>
                    <a:pt x="1" y="30826"/>
                    <a:pt x="2334" y="33159"/>
                    <a:pt x="5228" y="33159"/>
                  </a:cubicBezTo>
                  <a:cubicBezTo>
                    <a:pt x="8109" y="33159"/>
                    <a:pt x="10454" y="30814"/>
                    <a:pt x="10454" y="27932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8;p6"/>
          <p:cNvGrpSpPr/>
          <p:nvPr/>
        </p:nvGrpSpPr>
        <p:grpSpPr>
          <a:xfrm>
            <a:off x="8130325" y="4773849"/>
            <a:ext cx="1088650" cy="201300"/>
            <a:chOff x="2678325" y="4703600"/>
            <a:chExt cx="1088650" cy="201300"/>
          </a:xfrm>
        </p:grpSpPr>
        <p:sp>
          <p:nvSpPr>
            <p:cNvPr id="79" name="Google Shape;79;p6"/>
            <p:cNvSpPr/>
            <p:nvPr/>
          </p:nvSpPr>
          <p:spPr>
            <a:xfrm>
              <a:off x="2678325" y="4703600"/>
              <a:ext cx="201300" cy="201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3106250" y="4703600"/>
              <a:ext cx="201300" cy="201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3534175" y="4703600"/>
              <a:ext cx="232800" cy="2013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93" name="Google Shape;93;p8"/>
          <p:cNvGrpSpPr/>
          <p:nvPr/>
        </p:nvGrpSpPr>
        <p:grpSpPr>
          <a:xfrm rot="-5400000">
            <a:off x="4309982" y="-4442520"/>
            <a:ext cx="572695" cy="9412228"/>
            <a:chOff x="6539500" y="1042525"/>
            <a:chExt cx="346500" cy="3551650"/>
          </a:xfrm>
        </p:grpSpPr>
        <p:sp>
          <p:nvSpPr>
            <p:cNvPr id="94" name="Google Shape;94;p8"/>
            <p:cNvSpPr/>
            <p:nvPr/>
          </p:nvSpPr>
          <p:spPr>
            <a:xfrm>
              <a:off x="6539500" y="1042525"/>
              <a:ext cx="67000" cy="3551650"/>
            </a:xfrm>
            <a:custGeom>
              <a:avLst/>
              <a:gdLst/>
              <a:ahLst/>
              <a:cxnLst/>
              <a:rect l="l" t="t" r="r" b="b"/>
              <a:pathLst>
                <a:path w="2680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79" y="142065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8"/>
            <p:cNvSpPr/>
            <p:nvPr/>
          </p:nvSpPr>
          <p:spPr>
            <a:xfrm>
              <a:off x="6679400" y="1042525"/>
              <a:ext cx="66700" cy="3551650"/>
            </a:xfrm>
            <a:custGeom>
              <a:avLst/>
              <a:gdLst/>
              <a:ahLst/>
              <a:cxnLst/>
              <a:rect l="l" t="t" r="r" b="b"/>
              <a:pathLst>
                <a:path w="2668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67" y="142065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8"/>
            <p:cNvSpPr/>
            <p:nvPr/>
          </p:nvSpPr>
          <p:spPr>
            <a:xfrm>
              <a:off x="6819000" y="1042525"/>
              <a:ext cx="67000" cy="3551650"/>
            </a:xfrm>
            <a:custGeom>
              <a:avLst/>
              <a:gdLst/>
              <a:ahLst/>
              <a:cxnLst/>
              <a:rect l="l" t="t" r="r" b="b"/>
              <a:pathLst>
                <a:path w="2680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79" y="142065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8"/>
          <p:cNvSpPr/>
          <p:nvPr/>
        </p:nvSpPr>
        <p:spPr>
          <a:xfrm flipH="1">
            <a:off x="-2377380" y="-2122904"/>
            <a:ext cx="3377899" cy="3664562"/>
          </a:xfrm>
          <a:custGeom>
            <a:avLst/>
            <a:gdLst/>
            <a:ahLst/>
            <a:cxnLst/>
            <a:rect l="l" t="t" r="r" b="b"/>
            <a:pathLst>
              <a:path w="91381" h="99136" extrusionOk="0">
                <a:moveTo>
                  <a:pt x="77092" y="1"/>
                </a:moveTo>
                <a:cubicBezTo>
                  <a:pt x="75139" y="1"/>
                  <a:pt x="73192" y="742"/>
                  <a:pt x="71711" y="2223"/>
                </a:cubicBezTo>
                <a:lnTo>
                  <a:pt x="5191" y="68755"/>
                </a:lnTo>
                <a:cubicBezTo>
                  <a:pt x="1857" y="72065"/>
                  <a:pt x="0" y="76589"/>
                  <a:pt x="36" y="81292"/>
                </a:cubicBezTo>
                <a:cubicBezTo>
                  <a:pt x="48" y="86019"/>
                  <a:pt x="1941" y="90555"/>
                  <a:pt x="5298" y="93889"/>
                </a:cubicBezTo>
                <a:cubicBezTo>
                  <a:pt x="8800" y="97385"/>
                  <a:pt x="13392" y="99135"/>
                  <a:pt x="17968" y="99135"/>
                </a:cubicBezTo>
                <a:cubicBezTo>
                  <a:pt x="22494" y="99135"/>
                  <a:pt x="27005" y="97424"/>
                  <a:pt x="30432" y="93996"/>
                </a:cubicBezTo>
                <a:lnTo>
                  <a:pt x="32921" y="91508"/>
                </a:lnTo>
                <a:cubicBezTo>
                  <a:pt x="33111" y="91353"/>
                  <a:pt x="33302" y="91186"/>
                  <a:pt x="33480" y="90996"/>
                </a:cubicBezTo>
                <a:lnTo>
                  <a:pt x="88392" y="36084"/>
                </a:lnTo>
                <a:cubicBezTo>
                  <a:pt x="91381" y="33096"/>
                  <a:pt x="91369" y="28226"/>
                  <a:pt x="88344" y="25202"/>
                </a:cubicBezTo>
                <a:cubicBezTo>
                  <a:pt x="86829" y="23687"/>
                  <a:pt x="84844" y="22928"/>
                  <a:pt x="82865" y="22928"/>
                </a:cubicBezTo>
                <a:cubicBezTo>
                  <a:pt x="80909" y="22928"/>
                  <a:pt x="78959" y="23669"/>
                  <a:pt x="77474" y="25154"/>
                </a:cubicBezTo>
                <a:lnTo>
                  <a:pt x="19574" y="83054"/>
                </a:lnTo>
                <a:cubicBezTo>
                  <a:pt x="19090" y="83538"/>
                  <a:pt x="18452" y="83783"/>
                  <a:pt x="17813" y="83783"/>
                </a:cubicBezTo>
                <a:cubicBezTo>
                  <a:pt x="17210" y="83783"/>
                  <a:pt x="16607" y="83565"/>
                  <a:pt x="16133" y="83126"/>
                </a:cubicBezTo>
                <a:cubicBezTo>
                  <a:pt x="15657" y="82661"/>
                  <a:pt x="15383" y="82030"/>
                  <a:pt x="15371" y="81364"/>
                </a:cubicBezTo>
                <a:cubicBezTo>
                  <a:pt x="15371" y="80721"/>
                  <a:pt x="15621" y="80102"/>
                  <a:pt x="16085" y="79649"/>
                </a:cubicBezTo>
                <a:lnTo>
                  <a:pt x="82606" y="13129"/>
                </a:lnTo>
                <a:cubicBezTo>
                  <a:pt x="85582" y="10152"/>
                  <a:pt x="85570" y="5283"/>
                  <a:pt x="82558" y="2271"/>
                </a:cubicBezTo>
                <a:cubicBezTo>
                  <a:pt x="81044" y="757"/>
                  <a:pt x="79065" y="1"/>
                  <a:pt x="7709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8"/>
          <p:cNvGrpSpPr/>
          <p:nvPr/>
        </p:nvGrpSpPr>
        <p:grpSpPr>
          <a:xfrm rot="10800000" flipH="1">
            <a:off x="6854276" y="-543396"/>
            <a:ext cx="3304431" cy="2359299"/>
            <a:chOff x="6398434" y="3874100"/>
            <a:chExt cx="2343070" cy="1672905"/>
          </a:xfrm>
        </p:grpSpPr>
        <p:sp>
          <p:nvSpPr>
            <p:cNvPr id="99" name="Google Shape;99;p8"/>
            <p:cNvSpPr/>
            <p:nvPr/>
          </p:nvSpPr>
          <p:spPr>
            <a:xfrm rot="-8100197">
              <a:off x="7743857" y="3688660"/>
              <a:ext cx="322197" cy="2043785"/>
            </a:xfrm>
            <a:custGeom>
              <a:avLst/>
              <a:gdLst/>
              <a:ahLst/>
              <a:cxnLst/>
              <a:rect l="l" t="t" r="r" b="b"/>
              <a:pathLst>
                <a:path w="10455" h="66319" extrusionOk="0">
                  <a:moveTo>
                    <a:pt x="1" y="1"/>
                  </a:moveTo>
                  <a:lnTo>
                    <a:pt x="1" y="61091"/>
                  </a:lnTo>
                  <a:cubicBezTo>
                    <a:pt x="1" y="63985"/>
                    <a:pt x="2334" y="66318"/>
                    <a:pt x="5227" y="66318"/>
                  </a:cubicBezTo>
                  <a:cubicBezTo>
                    <a:pt x="8109" y="66318"/>
                    <a:pt x="10454" y="63973"/>
                    <a:pt x="10454" y="61091"/>
                  </a:cubicBezTo>
                  <a:lnTo>
                    <a:pt x="10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 rot="-8100197">
              <a:off x="6712576" y="4517273"/>
              <a:ext cx="322197" cy="1021908"/>
            </a:xfrm>
            <a:custGeom>
              <a:avLst/>
              <a:gdLst/>
              <a:ahLst/>
              <a:cxnLst/>
              <a:rect l="l" t="t" r="r" b="b"/>
              <a:pathLst>
                <a:path w="10455" h="33160" extrusionOk="0">
                  <a:moveTo>
                    <a:pt x="1" y="0"/>
                  </a:moveTo>
                  <a:lnTo>
                    <a:pt x="1" y="27932"/>
                  </a:lnTo>
                  <a:cubicBezTo>
                    <a:pt x="1" y="30826"/>
                    <a:pt x="2334" y="33159"/>
                    <a:pt x="5228" y="33159"/>
                  </a:cubicBezTo>
                  <a:cubicBezTo>
                    <a:pt x="8109" y="33159"/>
                    <a:pt x="10454" y="30814"/>
                    <a:pt x="10454" y="27932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101;p8"/>
          <p:cNvGrpSpPr/>
          <p:nvPr/>
        </p:nvGrpSpPr>
        <p:grpSpPr>
          <a:xfrm rot="5400000" flipH="1">
            <a:off x="8214086" y="4184278"/>
            <a:ext cx="1269225" cy="740575"/>
            <a:chOff x="4805650" y="2718925"/>
            <a:chExt cx="1269225" cy="740575"/>
          </a:xfrm>
        </p:grpSpPr>
        <p:sp>
          <p:nvSpPr>
            <p:cNvPr id="102" name="Google Shape;102;p8"/>
            <p:cNvSpPr/>
            <p:nvPr/>
          </p:nvSpPr>
          <p:spPr>
            <a:xfrm>
              <a:off x="4805650" y="2718925"/>
              <a:ext cx="1269225" cy="198850"/>
            </a:xfrm>
            <a:custGeom>
              <a:avLst/>
              <a:gdLst/>
              <a:ahLst/>
              <a:cxnLst/>
              <a:rect l="l" t="t" r="r" b="b"/>
              <a:pathLst>
                <a:path w="50769" h="7954" extrusionOk="0">
                  <a:moveTo>
                    <a:pt x="0" y="0"/>
                  </a:moveTo>
                  <a:lnTo>
                    <a:pt x="0" y="5227"/>
                  </a:lnTo>
                  <a:cubicBezTo>
                    <a:pt x="1346" y="5227"/>
                    <a:pt x="1870" y="5560"/>
                    <a:pt x="2822" y="6168"/>
                  </a:cubicBezTo>
                  <a:cubicBezTo>
                    <a:pt x="3989" y="6930"/>
                    <a:pt x="5584" y="7954"/>
                    <a:pt x="8466" y="7954"/>
                  </a:cubicBezTo>
                  <a:cubicBezTo>
                    <a:pt x="11347" y="7954"/>
                    <a:pt x="12943" y="6930"/>
                    <a:pt x="14109" y="6168"/>
                  </a:cubicBezTo>
                  <a:cubicBezTo>
                    <a:pt x="15062" y="5560"/>
                    <a:pt x="15574" y="5227"/>
                    <a:pt x="16919" y="5227"/>
                  </a:cubicBezTo>
                  <a:cubicBezTo>
                    <a:pt x="18265" y="5227"/>
                    <a:pt x="18788" y="5560"/>
                    <a:pt x="19741" y="6168"/>
                  </a:cubicBezTo>
                  <a:cubicBezTo>
                    <a:pt x="20908" y="6930"/>
                    <a:pt x="22503" y="7954"/>
                    <a:pt x="25385" y="7954"/>
                  </a:cubicBezTo>
                  <a:cubicBezTo>
                    <a:pt x="28266" y="7954"/>
                    <a:pt x="29861" y="6930"/>
                    <a:pt x="31028" y="6168"/>
                  </a:cubicBezTo>
                  <a:cubicBezTo>
                    <a:pt x="31981" y="5560"/>
                    <a:pt x="32493" y="5227"/>
                    <a:pt x="33838" y="5227"/>
                  </a:cubicBezTo>
                  <a:cubicBezTo>
                    <a:pt x="35195" y="5227"/>
                    <a:pt x="35707" y="5560"/>
                    <a:pt x="36660" y="6168"/>
                  </a:cubicBezTo>
                  <a:cubicBezTo>
                    <a:pt x="37827" y="6930"/>
                    <a:pt x="39422" y="7954"/>
                    <a:pt x="42303" y="7954"/>
                  </a:cubicBezTo>
                  <a:cubicBezTo>
                    <a:pt x="45185" y="7954"/>
                    <a:pt x="46780" y="6930"/>
                    <a:pt x="47947" y="6168"/>
                  </a:cubicBezTo>
                  <a:cubicBezTo>
                    <a:pt x="48899" y="5560"/>
                    <a:pt x="49423" y="5227"/>
                    <a:pt x="50769" y="5227"/>
                  </a:cubicBezTo>
                  <a:lnTo>
                    <a:pt x="50769" y="0"/>
                  </a:lnTo>
                  <a:cubicBezTo>
                    <a:pt x="47875" y="0"/>
                    <a:pt x="46280" y="1024"/>
                    <a:pt x="45113" y="1786"/>
                  </a:cubicBezTo>
                  <a:cubicBezTo>
                    <a:pt x="44173" y="2393"/>
                    <a:pt x="43649" y="2727"/>
                    <a:pt x="42303" y="2727"/>
                  </a:cubicBezTo>
                  <a:cubicBezTo>
                    <a:pt x="40958" y="2727"/>
                    <a:pt x="40434" y="2393"/>
                    <a:pt x="39493" y="1786"/>
                  </a:cubicBezTo>
                  <a:cubicBezTo>
                    <a:pt x="38327" y="1024"/>
                    <a:pt x="36731" y="0"/>
                    <a:pt x="33838" y="0"/>
                  </a:cubicBezTo>
                  <a:cubicBezTo>
                    <a:pt x="30957" y="0"/>
                    <a:pt x="29361" y="1036"/>
                    <a:pt x="28194" y="1786"/>
                  </a:cubicBezTo>
                  <a:cubicBezTo>
                    <a:pt x="27254" y="2393"/>
                    <a:pt x="26730" y="2727"/>
                    <a:pt x="25385" y="2727"/>
                  </a:cubicBezTo>
                  <a:cubicBezTo>
                    <a:pt x="24039" y="2727"/>
                    <a:pt x="23515" y="2393"/>
                    <a:pt x="22575" y="1786"/>
                  </a:cubicBezTo>
                  <a:cubicBezTo>
                    <a:pt x="21408" y="1024"/>
                    <a:pt x="19812" y="0"/>
                    <a:pt x="16919" y="0"/>
                  </a:cubicBezTo>
                  <a:cubicBezTo>
                    <a:pt x="14038" y="0"/>
                    <a:pt x="12442" y="1036"/>
                    <a:pt x="11276" y="1786"/>
                  </a:cubicBezTo>
                  <a:cubicBezTo>
                    <a:pt x="10335" y="2393"/>
                    <a:pt x="9811" y="2727"/>
                    <a:pt x="8466" y="2727"/>
                  </a:cubicBezTo>
                  <a:cubicBezTo>
                    <a:pt x="7120" y="2727"/>
                    <a:pt x="6596" y="2393"/>
                    <a:pt x="5656" y="1786"/>
                  </a:cubicBezTo>
                  <a:cubicBezTo>
                    <a:pt x="4489" y="1024"/>
                    <a:pt x="2894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4805650" y="2989775"/>
              <a:ext cx="1269225" cy="199175"/>
            </a:xfrm>
            <a:custGeom>
              <a:avLst/>
              <a:gdLst/>
              <a:ahLst/>
              <a:cxnLst/>
              <a:rect l="l" t="t" r="r" b="b"/>
              <a:pathLst>
                <a:path w="50769" h="7967" extrusionOk="0">
                  <a:moveTo>
                    <a:pt x="0" y="1"/>
                  </a:moveTo>
                  <a:lnTo>
                    <a:pt x="0" y="5228"/>
                  </a:lnTo>
                  <a:cubicBezTo>
                    <a:pt x="1346" y="5228"/>
                    <a:pt x="1870" y="5561"/>
                    <a:pt x="2822" y="6180"/>
                  </a:cubicBezTo>
                  <a:cubicBezTo>
                    <a:pt x="3989" y="6930"/>
                    <a:pt x="5584" y="7966"/>
                    <a:pt x="8466" y="7966"/>
                  </a:cubicBezTo>
                  <a:cubicBezTo>
                    <a:pt x="11347" y="7966"/>
                    <a:pt x="12943" y="6918"/>
                    <a:pt x="14109" y="6180"/>
                  </a:cubicBezTo>
                  <a:cubicBezTo>
                    <a:pt x="15062" y="5561"/>
                    <a:pt x="15574" y="5228"/>
                    <a:pt x="16919" y="5228"/>
                  </a:cubicBezTo>
                  <a:cubicBezTo>
                    <a:pt x="18265" y="5228"/>
                    <a:pt x="18788" y="5561"/>
                    <a:pt x="19741" y="6180"/>
                  </a:cubicBezTo>
                  <a:cubicBezTo>
                    <a:pt x="20908" y="6930"/>
                    <a:pt x="22503" y="7966"/>
                    <a:pt x="25385" y="7966"/>
                  </a:cubicBezTo>
                  <a:cubicBezTo>
                    <a:pt x="28266" y="7966"/>
                    <a:pt x="29861" y="6918"/>
                    <a:pt x="31028" y="6180"/>
                  </a:cubicBezTo>
                  <a:cubicBezTo>
                    <a:pt x="31981" y="5561"/>
                    <a:pt x="32493" y="5228"/>
                    <a:pt x="33838" y="5228"/>
                  </a:cubicBezTo>
                  <a:cubicBezTo>
                    <a:pt x="35195" y="5228"/>
                    <a:pt x="35707" y="5561"/>
                    <a:pt x="36660" y="6180"/>
                  </a:cubicBezTo>
                  <a:cubicBezTo>
                    <a:pt x="37827" y="6930"/>
                    <a:pt x="39422" y="7966"/>
                    <a:pt x="42303" y="7966"/>
                  </a:cubicBezTo>
                  <a:cubicBezTo>
                    <a:pt x="45185" y="7966"/>
                    <a:pt x="46780" y="6918"/>
                    <a:pt x="47947" y="6180"/>
                  </a:cubicBezTo>
                  <a:cubicBezTo>
                    <a:pt x="48899" y="5561"/>
                    <a:pt x="49423" y="5228"/>
                    <a:pt x="50769" y="5228"/>
                  </a:cubicBezTo>
                  <a:lnTo>
                    <a:pt x="50769" y="1"/>
                  </a:lnTo>
                  <a:cubicBezTo>
                    <a:pt x="47875" y="1"/>
                    <a:pt x="46280" y="1025"/>
                    <a:pt x="45113" y="1787"/>
                  </a:cubicBezTo>
                  <a:cubicBezTo>
                    <a:pt x="44173" y="2394"/>
                    <a:pt x="43649" y="2739"/>
                    <a:pt x="42303" y="2739"/>
                  </a:cubicBezTo>
                  <a:cubicBezTo>
                    <a:pt x="40958" y="2739"/>
                    <a:pt x="40434" y="2394"/>
                    <a:pt x="39493" y="1787"/>
                  </a:cubicBezTo>
                  <a:cubicBezTo>
                    <a:pt x="38327" y="1025"/>
                    <a:pt x="36731" y="1"/>
                    <a:pt x="33838" y="1"/>
                  </a:cubicBezTo>
                  <a:cubicBezTo>
                    <a:pt x="30957" y="1"/>
                    <a:pt x="29361" y="1049"/>
                    <a:pt x="28194" y="1787"/>
                  </a:cubicBezTo>
                  <a:cubicBezTo>
                    <a:pt x="27254" y="2394"/>
                    <a:pt x="26730" y="2739"/>
                    <a:pt x="25385" y="2739"/>
                  </a:cubicBezTo>
                  <a:cubicBezTo>
                    <a:pt x="24039" y="2739"/>
                    <a:pt x="23515" y="2394"/>
                    <a:pt x="22575" y="1787"/>
                  </a:cubicBezTo>
                  <a:cubicBezTo>
                    <a:pt x="21408" y="1025"/>
                    <a:pt x="19812" y="1"/>
                    <a:pt x="16919" y="1"/>
                  </a:cubicBezTo>
                  <a:cubicBezTo>
                    <a:pt x="14038" y="1"/>
                    <a:pt x="12442" y="1049"/>
                    <a:pt x="11276" y="1787"/>
                  </a:cubicBezTo>
                  <a:cubicBezTo>
                    <a:pt x="10335" y="2394"/>
                    <a:pt x="9811" y="2739"/>
                    <a:pt x="8466" y="2739"/>
                  </a:cubicBezTo>
                  <a:cubicBezTo>
                    <a:pt x="7120" y="2739"/>
                    <a:pt x="6596" y="2394"/>
                    <a:pt x="5656" y="1787"/>
                  </a:cubicBezTo>
                  <a:cubicBezTo>
                    <a:pt x="4489" y="1025"/>
                    <a:pt x="2894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4805650" y="3260350"/>
              <a:ext cx="1269225" cy="199150"/>
            </a:xfrm>
            <a:custGeom>
              <a:avLst/>
              <a:gdLst/>
              <a:ahLst/>
              <a:cxnLst/>
              <a:rect l="l" t="t" r="r" b="b"/>
              <a:pathLst>
                <a:path w="50769" h="7966" extrusionOk="0">
                  <a:moveTo>
                    <a:pt x="0" y="1"/>
                  </a:moveTo>
                  <a:lnTo>
                    <a:pt x="0" y="5227"/>
                  </a:lnTo>
                  <a:cubicBezTo>
                    <a:pt x="1346" y="5227"/>
                    <a:pt x="1870" y="5573"/>
                    <a:pt x="2822" y="6180"/>
                  </a:cubicBezTo>
                  <a:cubicBezTo>
                    <a:pt x="3989" y="6942"/>
                    <a:pt x="5584" y="7966"/>
                    <a:pt x="8466" y="7966"/>
                  </a:cubicBezTo>
                  <a:cubicBezTo>
                    <a:pt x="11347" y="7966"/>
                    <a:pt x="12943" y="6918"/>
                    <a:pt x="14109" y="6180"/>
                  </a:cubicBezTo>
                  <a:cubicBezTo>
                    <a:pt x="15062" y="5573"/>
                    <a:pt x="15574" y="5227"/>
                    <a:pt x="16919" y="5227"/>
                  </a:cubicBezTo>
                  <a:cubicBezTo>
                    <a:pt x="18265" y="5227"/>
                    <a:pt x="18788" y="5573"/>
                    <a:pt x="19741" y="6180"/>
                  </a:cubicBezTo>
                  <a:cubicBezTo>
                    <a:pt x="20908" y="6942"/>
                    <a:pt x="22503" y="7966"/>
                    <a:pt x="25385" y="7966"/>
                  </a:cubicBezTo>
                  <a:cubicBezTo>
                    <a:pt x="28266" y="7966"/>
                    <a:pt x="29861" y="6918"/>
                    <a:pt x="31028" y="6180"/>
                  </a:cubicBezTo>
                  <a:cubicBezTo>
                    <a:pt x="31981" y="5573"/>
                    <a:pt x="32493" y="5227"/>
                    <a:pt x="33838" y="5227"/>
                  </a:cubicBezTo>
                  <a:cubicBezTo>
                    <a:pt x="35195" y="5227"/>
                    <a:pt x="35707" y="5573"/>
                    <a:pt x="36660" y="6180"/>
                  </a:cubicBezTo>
                  <a:cubicBezTo>
                    <a:pt x="37827" y="6942"/>
                    <a:pt x="39422" y="7966"/>
                    <a:pt x="42303" y="7966"/>
                  </a:cubicBezTo>
                  <a:cubicBezTo>
                    <a:pt x="45185" y="7966"/>
                    <a:pt x="46780" y="6918"/>
                    <a:pt x="47947" y="6180"/>
                  </a:cubicBezTo>
                  <a:cubicBezTo>
                    <a:pt x="48899" y="5573"/>
                    <a:pt x="49423" y="5227"/>
                    <a:pt x="50769" y="5227"/>
                  </a:cubicBezTo>
                  <a:lnTo>
                    <a:pt x="50769" y="1"/>
                  </a:lnTo>
                  <a:cubicBezTo>
                    <a:pt x="47875" y="1"/>
                    <a:pt x="46280" y="1036"/>
                    <a:pt x="45113" y="1787"/>
                  </a:cubicBezTo>
                  <a:cubicBezTo>
                    <a:pt x="44173" y="2406"/>
                    <a:pt x="43649" y="2739"/>
                    <a:pt x="42303" y="2739"/>
                  </a:cubicBezTo>
                  <a:cubicBezTo>
                    <a:pt x="40958" y="2739"/>
                    <a:pt x="40434" y="2406"/>
                    <a:pt x="39493" y="1787"/>
                  </a:cubicBezTo>
                  <a:cubicBezTo>
                    <a:pt x="38327" y="1036"/>
                    <a:pt x="36731" y="1"/>
                    <a:pt x="33838" y="1"/>
                  </a:cubicBezTo>
                  <a:cubicBezTo>
                    <a:pt x="30957" y="1"/>
                    <a:pt x="29361" y="1036"/>
                    <a:pt x="28194" y="1787"/>
                  </a:cubicBezTo>
                  <a:cubicBezTo>
                    <a:pt x="27254" y="2406"/>
                    <a:pt x="26730" y="2739"/>
                    <a:pt x="25385" y="2739"/>
                  </a:cubicBezTo>
                  <a:cubicBezTo>
                    <a:pt x="24039" y="2739"/>
                    <a:pt x="23515" y="2406"/>
                    <a:pt x="22575" y="1787"/>
                  </a:cubicBezTo>
                  <a:cubicBezTo>
                    <a:pt x="21408" y="1036"/>
                    <a:pt x="19812" y="1"/>
                    <a:pt x="16919" y="1"/>
                  </a:cubicBezTo>
                  <a:cubicBezTo>
                    <a:pt x="14038" y="1"/>
                    <a:pt x="12442" y="1036"/>
                    <a:pt x="11276" y="1787"/>
                  </a:cubicBezTo>
                  <a:cubicBezTo>
                    <a:pt x="10335" y="2406"/>
                    <a:pt x="9811" y="2739"/>
                    <a:pt x="8466" y="2739"/>
                  </a:cubicBezTo>
                  <a:cubicBezTo>
                    <a:pt x="7120" y="2739"/>
                    <a:pt x="6596" y="2406"/>
                    <a:pt x="5656" y="1787"/>
                  </a:cubicBezTo>
                  <a:cubicBezTo>
                    <a:pt x="4489" y="1036"/>
                    <a:pt x="2894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title" idx="2" hasCustomPrompt="1"/>
          </p:nvPr>
        </p:nvSpPr>
        <p:spPr>
          <a:xfrm>
            <a:off x="948600" y="1623175"/>
            <a:ext cx="605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3" hasCustomPrompt="1"/>
          </p:nvPr>
        </p:nvSpPr>
        <p:spPr>
          <a:xfrm>
            <a:off x="948600" y="2500326"/>
            <a:ext cx="605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4" hasCustomPrompt="1"/>
          </p:nvPr>
        </p:nvSpPr>
        <p:spPr>
          <a:xfrm>
            <a:off x="4509973" y="1623175"/>
            <a:ext cx="605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>
            <a:spLocks noGrp="1"/>
          </p:cNvSpPr>
          <p:nvPr>
            <p:ph type="title" idx="5" hasCustomPrompt="1"/>
          </p:nvPr>
        </p:nvSpPr>
        <p:spPr>
          <a:xfrm>
            <a:off x="4509973" y="2500324"/>
            <a:ext cx="605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6" hasCustomPrompt="1"/>
          </p:nvPr>
        </p:nvSpPr>
        <p:spPr>
          <a:xfrm>
            <a:off x="4509973" y="3377478"/>
            <a:ext cx="605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7" hasCustomPrompt="1"/>
          </p:nvPr>
        </p:nvSpPr>
        <p:spPr>
          <a:xfrm>
            <a:off x="948600" y="3377478"/>
            <a:ext cx="605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1"/>
          </p:nvPr>
        </p:nvSpPr>
        <p:spPr>
          <a:xfrm>
            <a:off x="1606925" y="1623175"/>
            <a:ext cx="25896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subTitle" idx="8"/>
          </p:nvPr>
        </p:nvSpPr>
        <p:spPr>
          <a:xfrm>
            <a:off x="5168503" y="1623175"/>
            <a:ext cx="25896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9"/>
          </p:nvPr>
        </p:nvSpPr>
        <p:spPr>
          <a:xfrm>
            <a:off x="5168475" y="3377476"/>
            <a:ext cx="25896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3"/>
          </p:nvPr>
        </p:nvSpPr>
        <p:spPr>
          <a:xfrm>
            <a:off x="1606925" y="2500323"/>
            <a:ext cx="25896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5" name="Google Shape;145;p13"/>
          <p:cNvSpPr txBox="1">
            <a:spLocks noGrp="1"/>
          </p:cNvSpPr>
          <p:nvPr>
            <p:ph type="subTitle" idx="14"/>
          </p:nvPr>
        </p:nvSpPr>
        <p:spPr>
          <a:xfrm>
            <a:off x="5168503" y="2500325"/>
            <a:ext cx="25896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6" name="Google Shape;146;p13"/>
          <p:cNvSpPr txBox="1">
            <a:spLocks noGrp="1"/>
          </p:cNvSpPr>
          <p:nvPr>
            <p:ph type="subTitle" idx="15"/>
          </p:nvPr>
        </p:nvSpPr>
        <p:spPr>
          <a:xfrm>
            <a:off x="1606925" y="3377476"/>
            <a:ext cx="25896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7" name="Google Shape;147;p13"/>
          <p:cNvSpPr/>
          <p:nvPr/>
        </p:nvSpPr>
        <p:spPr>
          <a:xfrm rot="2700075">
            <a:off x="8329316" y="3504270"/>
            <a:ext cx="846457" cy="2684699"/>
          </a:xfrm>
          <a:custGeom>
            <a:avLst/>
            <a:gdLst/>
            <a:ahLst/>
            <a:cxnLst/>
            <a:rect l="l" t="t" r="r" b="b"/>
            <a:pathLst>
              <a:path w="10455" h="33160" extrusionOk="0">
                <a:moveTo>
                  <a:pt x="1" y="0"/>
                </a:moveTo>
                <a:lnTo>
                  <a:pt x="1" y="27932"/>
                </a:lnTo>
                <a:cubicBezTo>
                  <a:pt x="1" y="30826"/>
                  <a:pt x="2334" y="33159"/>
                  <a:pt x="5228" y="33159"/>
                </a:cubicBezTo>
                <a:cubicBezTo>
                  <a:pt x="8109" y="33159"/>
                  <a:pt x="10454" y="30814"/>
                  <a:pt x="10454" y="27932"/>
                </a:cubicBezTo>
                <a:lnTo>
                  <a:pt x="104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" name="Google Shape;148;p13"/>
          <p:cNvGrpSpPr/>
          <p:nvPr/>
        </p:nvGrpSpPr>
        <p:grpSpPr>
          <a:xfrm>
            <a:off x="-76439" y="4569403"/>
            <a:ext cx="2421237" cy="706360"/>
            <a:chOff x="-76439" y="4569403"/>
            <a:chExt cx="2421237" cy="706360"/>
          </a:xfrm>
        </p:grpSpPr>
        <p:grpSp>
          <p:nvGrpSpPr>
            <p:cNvPr id="149" name="Google Shape;149;p13"/>
            <p:cNvGrpSpPr/>
            <p:nvPr/>
          </p:nvGrpSpPr>
          <p:grpSpPr>
            <a:xfrm>
              <a:off x="-76439" y="4569403"/>
              <a:ext cx="1210587" cy="706360"/>
              <a:chOff x="4805650" y="2718925"/>
              <a:chExt cx="1269225" cy="740575"/>
            </a:xfrm>
          </p:grpSpPr>
          <p:sp>
            <p:nvSpPr>
              <p:cNvPr id="150" name="Google Shape;150;p13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3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" name="Google Shape;153;p13"/>
            <p:cNvGrpSpPr/>
            <p:nvPr/>
          </p:nvGrpSpPr>
          <p:grpSpPr>
            <a:xfrm>
              <a:off x="1134211" y="4569403"/>
              <a:ext cx="1210587" cy="706360"/>
              <a:chOff x="4805650" y="2718925"/>
              <a:chExt cx="1269225" cy="740575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3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" name="Google Shape;157;p13"/>
          <p:cNvSpPr/>
          <p:nvPr/>
        </p:nvSpPr>
        <p:spPr>
          <a:xfrm>
            <a:off x="7286625" y="-1775075"/>
            <a:ext cx="2284525" cy="2478400"/>
          </a:xfrm>
          <a:custGeom>
            <a:avLst/>
            <a:gdLst/>
            <a:ahLst/>
            <a:cxnLst/>
            <a:rect l="l" t="t" r="r" b="b"/>
            <a:pathLst>
              <a:path w="91381" h="99136" extrusionOk="0">
                <a:moveTo>
                  <a:pt x="77092" y="1"/>
                </a:moveTo>
                <a:cubicBezTo>
                  <a:pt x="75139" y="1"/>
                  <a:pt x="73192" y="742"/>
                  <a:pt x="71711" y="2223"/>
                </a:cubicBezTo>
                <a:lnTo>
                  <a:pt x="5191" y="68755"/>
                </a:lnTo>
                <a:cubicBezTo>
                  <a:pt x="1857" y="72065"/>
                  <a:pt x="0" y="76589"/>
                  <a:pt x="36" y="81292"/>
                </a:cubicBezTo>
                <a:cubicBezTo>
                  <a:pt x="48" y="86019"/>
                  <a:pt x="1941" y="90555"/>
                  <a:pt x="5298" y="93889"/>
                </a:cubicBezTo>
                <a:cubicBezTo>
                  <a:pt x="8800" y="97385"/>
                  <a:pt x="13392" y="99135"/>
                  <a:pt x="17968" y="99135"/>
                </a:cubicBezTo>
                <a:cubicBezTo>
                  <a:pt x="22494" y="99135"/>
                  <a:pt x="27005" y="97424"/>
                  <a:pt x="30432" y="93996"/>
                </a:cubicBezTo>
                <a:lnTo>
                  <a:pt x="32921" y="91508"/>
                </a:lnTo>
                <a:cubicBezTo>
                  <a:pt x="33111" y="91353"/>
                  <a:pt x="33302" y="91186"/>
                  <a:pt x="33480" y="90996"/>
                </a:cubicBezTo>
                <a:lnTo>
                  <a:pt x="88392" y="36084"/>
                </a:lnTo>
                <a:cubicBezTo>
                  <a:pt x="91381" y="33096"/>
                  <a:pt x="91369" y="28226"/>
                  <a:pt x="88344" y="25202"/>
                </a:cubicBezTo>
                <a:cubicBezTo>
                  <a:pt x="86829" y="23687"/>
                  <a:pt x="84844" y="22928"/>
                  <a:pt x="82865" y="22928"/>
                </a:cubicBezTo>
                <a:cubicBezTo>
                  <a:pt x="80909" y="22928"/>
                  <a:pt x="78959" y="23669"/>
                  <a:pt x="77474" y="25154"/>
                </a:cubicBezTo>
                <a:lnTo>
                  <a:pt x="19574" y="83054"/>
                </a:lnTo>
                <a:cubicBezTo>
                  <a:pt x="19090" y="83538"/>
                  <a:pt x="18452" y="83783"/>
                  <a:pt x="17813" y="83783"/>
                </a:cubicBezTo>
                <a:cubicBezTo>
                  <a:pt x="17210" y="83783"/>
                  <a:pt x="16607" y="83565"/>
                  <a:pt x="16133" y="83126"/>
                </a:cubicBezTo>
                <a:cubicBezTo>
                  <a:pt x="15657" y="82661"/>
                  <a:pt x="15383" y="82030"/>
                  <a:pt x="15371" y="81364"/>
                </a:cubicBezTo>
                <a:cubicBezTo>
                  <a:pt x="15371" y="80721"/>
                  <a:pt x="15621" y="80102"/>
                  <a:pt x="16085" y="79649"/>
                </a:cubicBezTo>
                <a:lnTo>
                  <a:pt x="82606" y="13129"/>
                </a:lnTo>
                <a:cubicBezTo>
                  <a:pt x="85582" y="10152"/>
                  <a:pt x="85570" y="5283"/>
                  <a:pt x="82558" y="2271"/>
                </a:cubicBezTo>
                <a:cubicBezTo>
                  <a:pt x="81044" y="757"/>
                  <a:pt x="79065" y="1"/>
                  <a:pt x="7709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" name="Google Shape;158;p13"/>
          <p:cNvGrpSpPr/>
          <p:nvPr/>
        </p:nvGrpSpPr>
        <p:grpSpPr>
          <a:xfrm>
            <a:off x="8298905" y="-377847"/>
            <a:ext cx="613790" cy="6291393"/>
            <a:chOff x="6539500" y="1042525"/>
            <a:chExt cx="346500" cy="3551650"/>
          </a:xfrm>
        </p:grpSpPr>
        <p:sp>
          <p:nvSpPr>
            <p:cNvPr id="159" name="Google Shape;159;p13"/>
            <p:cNvSpPr/>
            <p:nvPr/>
          </p:nvSpPr>
          <p:spPr>
            <a:xfrm>
              <a:off x="6539500" y="1042525"/>
              <a:ext cx="67000" cy="3551650"/>
            </a:xfrm>
            <a:custGeom>
              <a:avLst/>
              <a:gdLst/>
              <a:ahLst/>
              <a:cxnLst/>
              <a:rect l="l" t="t" r="r" b="b"/>
              <a:pathLst>
                <a:path w="2680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79" y="142065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6679400" y="1042525"/>
              <a:ext cx="66700" cy="3551650"/>
            </a:xfrm>
            <a:custGeom>
              <a:avLst/>
              <a:gdLst/>
              <a:ahLst/>
              <a:cxnLst/>
              <a:rect l="l" t="t" r="r" b="b"/>
              <a:pathLst>
                <a:path w="2668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67" y="142065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6819000" y="1042525"/>
              <a:ext cx="67000" cy="3551650"/>
            </a:xfrm>
            <a:custGeom>
              <a:avLst/>
              <a:gdLst/>
              <a:ahLst/>
              <a:cxnLst/>
              <a:rect l="l" t="t" r="r" b="b"/>
              <a:pathLst>
                <a:path w="2680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79" y="142065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74" name="Google Shape;174;p15"/>
          <p:cNvGrpSpPr/>
          <p:nvPr/>
        </p:nvGrpSpPr>
        <p:grpSpPr>
          <a:xfrm>
            <a:off x="8565263" y="-377847"/>
            <a:ext cx="613790" cy="6291393"/>
            <a:chOff x="6539500" y="1042525"/>
            <a:chExt cx="346500" cy="3551650"/>
          </a:xfrm>
        </p:grpSpPr>
        <p:sp>
          <p:nvSpPr>
            <p:cNvPr id="175" name="Google Shape;175;p15"/>
            <p:cNvSpPr/>
            <p:nvPr/>
          </p:nvSpPr>
          <p:spPr>
            <a:xfrm>
              <a:off x="6539500" y="1042525"/>
              <a:ext cx="67000" cy="3551650"/>
            </a:xfrm>
            <a:custGeom>
              <a:avLst/>
              <a:gdLst/>
              <a:ahLst/>
              <a:cxnLst/>
              <a:rect l="l" t="t" r="r" b="b"/>
              <a:pathLst>
                <a:path w="2680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79" y="142065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6679400" y="1042525"/>
              <a:ext cx="66700" cy="3551650"/>
            </a:xfrm>
            <a:custGeom>
              <a:avLst/>
              <a:gdLst/>
              <a:ahLst/>
              <a:cxnLst/>
              <a:rect l="l" t="t" r="r" b="b"/>
              <a:pathLst>
                <a:path w="2668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67" y="142065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6819000" y="1042525"/>
              <a:ext cx="67000" cy="3551650"/>
            </a:xfrm>
            <a:custGeom>
              <a:avLst/>
              <a:gdLst/>
              <a:ahLst/>
              <a:cxnLst/>
              <a:rect l="l" t="t" r="r" b="b"/>
              <a:pathLst>
                <a:path w="2680" h="142066" extrusionOk="0">
                  <a:moveTo>
                    <a:pt x="0" y="0"/>
                  </a:moveTo>
                  <a:lnTo>
                    <a:pt x="0" y="142065"/>
                  </a:lnTo>
                  <a:lnTo>
                    <a:pt x="2679" y="142065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15"/>
          <p:cNvGrpSpPr/>
          <p:nvPr/>
        </p:nvGrpSpPr>
        <p:grpSpPr>
          <a:xfrm>
            <a:off x="4947141" y="2669092"/>
            <a:ext cx="4706206" cy="4945858"/>
            <a:chOff x="4947141" y="2516692"/>
            <a:chExt cx="4706206" cy="4945858"/>
          </a:xfrm>
        </p:grpSpPr>
        <p:sp>
          <p:nvSpPr>
            <p:cNvPr id="179" name="Google Shape;179;p15"/>
            <p:cNvSpPr/>
            <p:nvPr/>
          </p:nvSpPr>
          <p:spPr>
            <a:xfrm rot="10800000">
              <a:off x="4947141" y="4342740"/>
              <a:ext cx="2875760" cy="3119810"/>
            </a:xfrm>
            <a:custGeom>
              <a:avLst/>
              <a:gdLst/>
              <a:ahLst/>
              <a:cxnLst/>
              <a:rect l="l" t="t" r="r" b="b"/>
              <a:pathLst>
                <a:path w="91381" h="99136" extrusionOk="0">
                  <a:moveTo>
                    <a:pt x="77092" y="1"/>
                  </a:moveTo>
                  <a:cubicBezTo>
                    <a:pt x="75139" y="1"/>
                    <a:pt x="73192" y="742"/>
                    <a:pt x="71711" y="2223"/>
                  </a:cubicBezTo>
                  <a:lnTo>
                    <a:pt x="5191" y="68755"/>
                  </a:lnTo>
                  <a:cubicBezTo>
                    <a:pt x="1857" y="72065"/>
                    <a:pt x="0" y="76589"/>
                    <a:pt x="36" y="81292"/>
                  </a:cubicBezTo>
                  <a:cubicBezTo>
                    <a:pt x="48" y="86019"/>
                    <a:pt x="1941" y="90555"/>
                    <a:pt x="5298" y="93889"/>
                  </a:cubicBezTo>
                  <a:cubicBezTo>
                    <a:pt x="8800" y="97385"/>
                    <a:pt x="13392" y="99135"/>
                    <a:pt x="17968" y="99135"/>
                  </a:cubicBezTo>
                  <a:cubicBezTo>
                    <a:pt x="22494" y="99135"/>
                    <a:pt x="27005" y="97424"/>
                    <a:pt x="30432" y="93996"/>
                  </a:cubicBezTo>
                  <a:lnTo>
                    <a:pt x="32921" y="91508"/>
                  </a:lnTo>
                  <a:cubicBezTo>
                    <a:pt x="33111" y="91353"/>
                    <a:pt x="33302" y="91186"/>
                    <a:pt x="33480" y="90996"/>
                  </a:cubicBezTo>
                  <a:lnTo>
                    <a:pt x="88392" y="36084"/>
                  </a:lnTo>
                  <a:cubicBezTo>
                    <a:pt x="91381" y="33096"/>
                    <a:pt x="91369" y="28226"/>
                    <a:pt x="88344" y="25202"/>
                  </a:cubicBezTo>
                  <a:cubicBezTo>
                    <a:pt x="86829" y="23687"/>
                    <a:pt x="84844" y="22928"/>
                    <a:pt x="82865" y="22928"/>
                  </a:cubicBezTo>
                  <a:cubicBezTo>
                    <a:pt x="80909" y="22928"/>
                    <a:pt x="78959" y="23669"/>
                    <a:pt x="77474" y="25154"/>
                  </a:cubicBezTo>
                  <a:lnTo>
                    <a:pt x="19574" y="83054"/>
                  </a:lnTo>
                  <a:cubicBezTo>
                    <a:pt x="19090" y="83538"/>
                    <a:pt x="18452" y="83783"/>
                    <a:pt x="17813" y="83783"/>
                  </a:cubicBezTo>
                  <a:cubicBezTo>
                    <a:pt x="17210" y="83783"/>
                    <a:pt x="16607" y="83565"/>
                    <a:pt x="16133" y="83126"/>
                  </a:cubicBezTo>
                  <a:cubicBezTo>
                    <a:pt x="15657" y="82661"/>
                    <a:pt x="15383" y="82030"/>
                    <a:pt x="15371" y="81364"/>
                  </a:cubicBezTo>
                  <a:cubicBezTo>
                    <a:pt x="15371" y="80721"/>
                    <a:pt x="15621" y="80102"/>
                    <a:pt x="16085" y="79649"/>
                  </a:cubicBezTo>
                  <a:lnTo>
                    <a:pt x="82606" y="13129"/>
                  </a:lnTo>
                  <a:cubicBezTo>
                    <a:pt x="85582" y="10152"/>
                    <a:pt x="85570" y="5283"/>
                    <a:pt x="82558" y="2271"/>
                  </a:cubicBezTo>
                  <a:cubicBezTo>
                    <a:pt x="81044" y="757"/>
                    <a:pt x="79065" y="1"/>
                    <a:pt x="770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 rot="-8100000">
              <a:off x="8087199" y="3254895"/>
              <a:ext cx="484820" cy="3075349"/>
            </a:xfrm>
            <a:custGeom>
              <a:avLst/>
              <a:gdLst/>
              <a:ahLst/>
              <a:cxnLst/>
              <a:rect l="l" t="t" r="r" b="b"/>
              <a:pathLst>
                <a:path w="10455" h="66319" extrusionOk="0">
                  <a:moveTo>
                    <a:pt x="1" y="1"/>
                  </a:moveTo>
                  <a:lnTo>
                    <a:pt x="1" y="61091"/>
                  </a:lnTo>
                  <a:cubicBezTo>
                    <a:pt x="1" y="63985"/>
                    <a:pt x="2334" y="66318"/>
                    <a:pt x="5227" y="66318"/>
                  </a:cubicBezTo>
                  <a:cubicBezTo>
                    <a:pt x="8109" y="66318"/>
                    <a:pt x="10454" y="63973"/>
                    <a:pt x="10454" y="61091"/>
                  </a:cubicBezTo>
                  <a:lnTo>
                    <a:pt x="1045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 rot="2700000">
              <a:off x="8792376" y="2468331"/>
              <a:ext cx="435953" cy="1382709"/>
            </a:xfrm>
            <a:custGeom>
              <a:avLst/>
              <a:gdLst/>
              <a:ahLst/>
              <a:cxnLst/>
              <a:rect l="l" t="t" r="r" b="b"/>
              <a:pathLst>
                <a:path w="10455" h="33160" extrusionOk="0">
                  <a:moveTo>
                    <a:pt x="1" y="0"/>
                  </a:moveTo>
                  <a:lnTo>
                    <a:pt x="1" y="27932"/>
                  </a:lnTo>
                  <a:cubicBezTo>
                    <a:pt x="1" y="30826"/>
                    <a:pt x="2334" y="33159"/>
                    <a:pt x="5228" y="33159"/>
                  </a:cubicBezTo>
                  <a:cubicBezTo>
                    <a:pt x="8109" y="33159"/>
                    <a:pt x="10454" y="30814"/>
                    <a:pt x="10454" y="27932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84" name="Google Shape;184;p16"/>
          <p:cNvGrpSpPr/>
          <p:nvPr/>
        </p:nvGrpSpPr>
        <p:grpSpPr>
          <a:xfrm>
            <a:off x="6861786" y="4593467"/>
            <a:ext cx="2421237" cy="706360"/>
            <a:chOff x="-76439" y="4569403"/>
            <a:chExt cx="2421237" cy="706360"/>
          </a:xfrm>
        </p:grpSpPr>
        <p:grpSp>
          <p:nvGrpSpPr>
            <p:cNvPr id="185" name="Google Shape;185;p16"/>
            <p:cNvGrpSpPr/>
            <p:nvPr/>
          </p:nvGrpSpPr>
          <p:grpSpPr>
            <a:xfrm>
              <a:off x="-76439" y="4569403"/>
              <a:ext cx="1210587" cy="706360"/>
              <a:chOff x="4805650" y="2718925"/>
              <a:chExt cx="1269225" cy="740575"/>
            </a:xfrm>
          </p:grpSpPr>
          <p:sp>
            <p:nvSpPr>
              <p:cNvPr id="186" name="Google Shape;186;p16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6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6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6"/>
            <p:cNvGrpSpPr/>
            <p:nvPr/>
          </p:nvGrpSpPr>
          <p:grpSpPr>
            <a:xfrm>
              <a:off x="1134211" y="4569403"/>
              <a:ext cx="1210587" cy="706360"/>
              <a:chOff x="4805650" y="2718925"/>
              <a:chExt cx="1269225" cy="740575"/>
            </a:xfrm>
          </p:grpSpPr>
          <p:sp>
            <p:nvSpPr>
              <p:cNvPr id="190" name="Google Shape;190;p16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6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6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3" name="Google Shape;193;p16"/>
          <p:cNvSpPr/>
          <p:nvPr/>
        </p:nvSpPr>
        <p:spPr>
          <a:xfrm flipH="1">
            <a:off x="8118431" y="-239425"/>
            <a:ext cx="2284525" cy="2478400"/>
          </a:xfrm>
          <a:custGeom>
            <a:avLst/>
            <a:gdLst/>
            <a:ahLst/>
            <a:cxnLst/>
            <a:rect l="l" t="t" r="r" b="b"/>
            <a:pathLst>
              <a:path w="91381" h="99136" extrusionOk="0">
                <a:moveTo>
                  <a:pt x="77092" y="1"/>
                </a:moveTo>
                <a:cubicBezTo>
                  <a:pt x="75139" y="1"/>
                  <a:pt x="73192" y="742"/>
                  <a:pt x="71711" y="2223"/>
                </a:cubicBezTo>
                <a:lnTo>
                  <a:pt x="5191" y="68755"/>
                </a:lnTo>
                <a:cubicBezTo>
                  <a:pt x="1857" y="72065"/>
                  <a:pt x="0" y="76589"/>
                  <a:pt x="36" y="81292"/>
                </a:cubicBezTo>
                <a:cubicBezTo>
                  <a:pt x="48" y="86019"/>
                  <a:pt x="1941" y="90555"/>
                  <a:pt x="5298" y="93889"/>
                </a:cubicBezTo>
                <a:cubicBezTo>
                  <a:pt x="8800" y="97385"/>
                  <a:pt x="13392" y="99135"/>
                  <a:pt x="17968" y="99135"/>
                </a:cubicBezTo>
                <a:cubicBezTo>
                  <a:pt x="22494" y="99135"/>
                  <a:pt x="27005" y="97424"/>
                  <a:pt x="30432" y="93996"/>
                </a:cubicBezTo>
                <a:lnTo>
                  <a:pt x="32921" y="91508"/>
                </a:lnTo>
                <a:cubicBezTo>
                  <a:pt x="33111" y="91353"/>
                  <a:pt x="33302" y="91186"/>
                  <a:pt x="33480" y="90996"/>
                </a:cubicBezTo>
                <a:lnTo>
                  <a:pt x="88392" y="36084"/>
                </a:lnTo>
                <a:cubicBezTo>
                  <a:pt x="91381" y="33096"/>
                  <a:pt x="91369" y="28226"/>
                  <a:pt x="88344" y="25202"/>
                </a:cubicBezTo>
                <a:cubicBezTo>
                  <a:pt x="86829" y="23687"/>
                  <a:pt x="84844" y="22928"/>
                  <a:pt x="82865" y="22928"/>
                </a:cubicBezTo>
                <a:cubicBezTo>
                  <a:pt x="80909" y="22928"/>
                  <a:pt x="78959" y="23669"/>
                  <a:pt x="77474" y="25154"/>
                </a:cubicBezTo>
                <a:lnTo>
                  <a:pt x="19574" y="83054"/>
                </a:lnTo>
                <a:cubicBezTo>
                  <a:pt x="19090" y="83538"/>
                  <a:pt x="18452" y="83783"/>
                  <a:pt x="17813" y="83783"/>
                </a:cubicBezTo>
                <a:cubicBezTo>
                  <a:pt x="17210" y="83783"/>
                  <a:pt x="16607" y="83565"/>
                  <a:pt x="16133" y="83126"/>
                </a:cubicBezTo>
                <a:cubicBezTo>
                  <a:pt x="15657" y="82661"/>
                  <a:pt x="15383" y="82030"/>
                  <a:pt x="15371" y="81364"/>
                </a:cubicBezTo>
                <a:cubicBezTo>
                  <a:pt x="15371" y="80721"/>
                  <a:pt x="15621" y="80102"/>
                  <a:pt x="16085" y="79649"/>
                </a:cubicBezTo>
                <a:lnTo>
                  <a:pt x="82606" y="13129"/>
                </a:lnTo>
                <a:cubicBezTo>
                  <a:pt x="85582" y="10152"/>
                  <a:pt x="85570" y="5283"/>
                  <a:pt x="82558" y="2271"/>
                </a:cubicBezTo>
                <a:cubicBezTo>
                  <a:pt x="81044" y="757"/>
                  <a:pt x="79065" y="1"/>
                  <a:pt x="7709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" name="Google Shape;194;p16"/>
          <p:cNvGrpSpPr/>
          <p:nvPr/>
        </p:nvGrpSpPr>
        <p:grpSpPr>
          <a:xfrm flipH="1">
            <a:off x="-837987" y="3491150"/>
            <a:ext cx="3304431" cy="2359299"/>
            <a:chOff x="6398434" y="3874100"/>
            <a:chExt cx="2343070" cy="1672905"/>
          </a:xfrm>
        </p:grpSpPr>
        <p:sp>
          <p:nvSpPr>
            <p:cNvPr id="195" name="Google Shape;195;p16"/>
            <p:cNvSpPr/>
            <p:nvPr/>
          </p:nvSpPr>
          <p:spPr>
            <a:xfrm rot="-8100197">
              <a:off x="7743857" y="3688660"/>
              <a:ext cx="322197" cy="2043785"/>
            </a:xfrm>
            <a:custGeom>
              <a:avLst/>
              <a:gdLst/>
              <a:ahLst/>
              <a:cxnLst/>
              <a:rect l="l" t="t" r="r" b="b"/>
              <a:pathLst>
                <a:path w="10455" h="66319" extrusionOk="0">
                  <a:moveTo>
                    <a:pt x="1" y="1"/>
                  </a:moveTo>
                  <a:lnTo>
                    <a:pt x="1" y="61091"/>
                  </a:lnTo>
                  <a:cubicBezTo>
                    <a:pt x="1" y="63985"/>
                    <a:pt x="2334" y="66318"/>
                    <a:pt x="5227" y="66318"/>
                  </a:cubicBezTo>
                  <a:cubicBezTo>
                    <a:pt x="8109" y="66318"/>
                    <a:pt x="10454" y="63973"/>
                    <a:pt x="10454" y="61091"/>
                  </a:cubicBezTo>
                  <a:lnTo>
                    <a:pt x="10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6"/>
            <p:cNvSpPr/>
            <p:nvPr/>
          </p:nvSpPr>
          <p:spPr>
            <a:xfrm rot="-8100197">
              <a:off x="6712576" y="4517273"/>
              <a:ext cx="322197" cy="1021908"/>
            </a:xfrm>
            <a:custGeom>
              <a:avLst/>
              <a:gdLst/>
              <a:ahLst/>
              <a:cxnLst/>
              <a:rect l="l" t="t" r="r" b="b"/>
              <a:pathLst>
                <a:path w="10455" h="33160" extrusionOk="0">
                  <a:moveTo>
                    <a:pt x="1" y="0"/>
                  </a:moveTo>
                  <a:lnTo>
                    <a:pt x="1" y="27932"/>
                  </a:lnTo>
                  <a:cubicBezTo>
                    <a:pt x="1" y="30826"/>
                    <a:pt x="2334" y="33159"/>
                    <a:pt x="5228" y="33159"/>
                  </a:cubicBezTo>
                  <a:cubicBezTo>
                    <a:pt x="8109" y="33159"/>
                    <a:pt x="10454" y="30814"/>
                    <a:pt x="10454" y="27932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23"/>
          <p:cNvGrpSpPr/>
          <p:nvPr/>
        </p:nvGrpSpPr>
        <p:grpSpPr>
          <a:xfrm flipH="1">
            <a:off x="-31260" y="4593467"/>
            <a:ext cx="2421237" cy="706360"/>
            <a:chOff x="-76439" y="4569403"/>
            <a:chExt cx="2421237" cy="706360"/>
          </a:xfrm>
        </p:grpSpPr>
        <p:grpSp>
          <p:nvGrpSpPr>
            <p:cNvPr id="312" name="Google Shape;312;p23"/>
            <p:cNvGrpSpPr/>
            <p:nvPr/>
          </p:nvGrpSpPr>
          <p:grpSpPr>
            <a:xfrm>
              <a:off x="-76439" y="4569403"/>
              <a:ext cx="1210587" cy="706360"/>
              <a:chOff x="4805650" y="2718925"/>
              <a:chExt cx="1269225" cy="740575"/>
            </a:xfrm>
          </p:grpSpPr>
          <p:sp>
            <p:nvSpPr>
              <p:cNvPr id="313" name="Google Shape;313;p23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3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3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6" name="Google Shape;316;p23"/>
            <p:cNvGrpSpPr/>
            <p:nvPr/>
          </p:nvGrpSpPr>
          <p:grpSpPr>
            <a:xfrm>
              <a:off x="1134211" y="4569403"/>
              <a:ext cx="1210587" cy="706360"/>
              <a:chOff x="4805650" y="2718925"/>
              <a:chExt cx="1269225" cy="740575"/>
            </a:xfrm>
          </p:grpSpPr>
          <p:sp>
            <p:nvSpPr>
              <p:cNvPr id="317" name="Google Shape;317;p23"/>
              <p:cNvSpPr/>
              <p:nvPr/>
            </p:nvSpPr>
            <p:spPr>
              <a:xfrm>
                <a:off x="4805650" y="2718925"/>
                <a:ext cx="1269225" cy="1988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54" extrusionOk="0">
                    <a:moveTo>
                      <a:pt x="0" y="0"/>
                    </a:moveTo>
                    <a:lnTo>
                      <a:pt x="0" y="5227"/>
                    </a:lnTo>
                    <a:cubicBezTo>
                      <a:pt x="1346" y="5227"/>
                      <a:pt x="1870" y="5560"/>
                      <a:pt x="2822" y="6168"/>
                    </a:cubicBezTo>
                    <a:cubicBezTo>
                      <a:pt x="3989" y="6930"/>
                      <a:pt x="5584" y="7954"/>
                      <a:pt x="8466" y="7954"/>
                    </a:cubicBezTo>
                    <a:cubicBezTo>
                      <a:pt x="11347" y="7954"/>
                      <a:pt x="12943" y="6930"/>
                      <a:pt x="14109" y="6168"/>
                    </a:cubicBezTo>
                    <a:cubicBezTo>
                      <a:pt x="15062" y="5560"/>
                      <a:pt x="15574" y="5227"/>
                      <a:pt x="16919" y="5227"/>
                    </a:cubicBezTo>
                    <a:cubicBezTo>
                      <a:pt x="18265" y="5227"/>
                      <a:pt x="18788" y="5560"/>
                      <a:pt x="19741" y="6168"/>
                    </a:cubicBezTo>
                    <a:cubicBezTo>
                      <a:pt x="20908" y="6930"/>
                      <a:pt x="22503" y="7954"/>
                      <a:pt x="25385" y="7954"/>
                    </a:cubicBezTo>
                    <a:cubicBezTo>
                      <a:pt x="28266" y="7954"/>
                      <a:pt x="29861" y="6930"/>
                      <a:pt x="31028" y="6168"/>
                    </a:cubicBezTo>
                    <a:cubicBezTo>
                      <a:pt x="31981" y="5560"/>
                      <a:pt x="32493" y="5227"/>
                      <a:pt x="33838" y="5227"/>
                    </a:cubicBezTo>
                    <a:cubicBezTo>
                      <a:pt x="35195" y="5227"/>
                      <a:pt x="35707" y="5560"/>
                      <a:pt x="36660" y="6168"/>
                    </a:cubicBezTo>
                    <a:cubicBezTo>
                      <a:pt x="37827" y="6930"/>
                      <a:pt x="39422" y="7954"/>
                      <a:pt x="42303" y="7954"/>
                    </a:cubicBezTo>
                    <a:cubicBezTo>
                      <a:pt x="45185" y="7954"/>
                      <a:pt x="46780" y="6930"/>
                      <a:pt x="47947" y="6168"/>
                    </a:cubicBezTo>
                    <a:cubicBezTo>
                      <a:pt x="48899" y="5560"/>
                      <a:pt x="49423" y="5227"/>
                      <a:pt x="50769" y="5227"/>
                    </a:cubicBezTo>
                    <a:lnTo>
                      <a:pt x="50769" y="0"/>
                    </a:lnTo>
                    <a:cubicBezTo>
                      <a:pt x="47875" y="0"/>
                      <a:pt x="46280" y="1024"/>
                      <a:pt x="45113" y="1786"/>
                    </a:cubicBezTo>
                    <a:cubicBezTo>
                      <a:pt x="44173" y="2393"/>
                      <a:pt x="43649" y="2727"/>
                      <a:pt x="42303" y="2727"/>
                    </a:cubicBezTo>
                    <a:cubicBezTo>
                      <a:pt x="40958" y="2727"/>
                      <a:pt x="40434" y="2393"/>
                      <a:pt x="39493" y="1786"/>
                    </a:cubicBezTo>
                    <a:cubicBezTo>
                      <a:pt x="38327" y="1024"/>
                      <a:pt x="36731" y="0"/>
                      <a:pt x="33838" y="0"/>
                    </a:cubicBezTo>
                    <a:cubicBezTo>
                      <a:pt x="30957" y="0"/>
                      <a:pt x="29361" y="1036"/>
                      <a:pt x="28194" y="1786"/>
                    </a:cubicBezTo>
                    <a:cubicBezTo>
                      <a:pt x="27254" y="2393"/>
                      <a:pt x="26730" y="2727"/>
                      <a:pt x="25385" y="2727"/>
                    </a:cubicBezTo>
                    <a:cubicBezTo>
                      <a:pt x="24039" y="2727"/>
                      <a:pt x="23515" y="2393"/>
                      <a:pt x="22575" y="1786"/>
                    </a:cubicBezTo>
                    <a:cubicBezTo>
                      <a:pt x="21408" y="1024"/>
                      <a:pt x="19812" y="0"/>
                      <a:pt x="16919" y="0"/>
                    </a:cubicBezTo>
                    <a:cubicBezTo>
                      <a:pt x="14038" y="0"/>
                      <a:pt x="12442" y="1036"/>
                      <a:pt x="11276" y="1786"/>
                    </a:cubicBezTo>
                    <a:cubicBezTo>
                      <a:pt x="10335" y="2393"/>
                      <a:pt x="9811" y="2727"/>
                      <a:pt x="8466" y="2727"/>
                    </a:cubicBezTo>
                    <a:cubicBezTo>
                      <a:pt x="7120" y="2727"/>
                      <a:pt x="6596" y="2393"/>
                      <a:pt x="5656" y="1786"/>
                    </a:cubicBezTo>
                    <a:cubicBezTo>
                      <a:pt x="4489" y="1024"/>
                      <a:pt x="2894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3"/>
              <p:cNvSpPr/>
              <p:nvPr/>
            </p:nvSpPr>
            <p:spPr>
              <a:xfrm>
                <a:off x="4805650" y="2989775"/>
                <a:ext cx="1269225" cy="199175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7" extrusionOk="0">
                    <a:moveTo>
                      <a:pt x="0" y="1"/>
                    </a:moveTo>
                    <a:lnTo>
                      <a:pt x="0" y="5228"/>
                    </a:lnTo>
                    <a:cubicBezTo>
                      <a:pt x="1346" y="5228"/>
                      <a:pt x="1870" y="5561"/>
                      <a:pt x="2822" y="6180"/>
                    </a:cubicBezTo>
                    <a:cubicBezTo>
                      <a:pt x="3989" y="6930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61"/>
                      <a:pt x="15574" y="5228"/>
                      <a:pt x="16919" y="5228"/>
                    </a:cubicBezTo>
                    <a:cubicBezTo>
                      <a:pt x="18265" y="5228"/>
                      <a:pt x="18788" y="5561"/>
                      <a:pt x="19741" y="6180"/>
                    </a:cubicBezTo>
                    <a:cubicBezTo>
                      <a:pt x="20908" y="6930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61"/>
                      <a:pt x="32493" y="5228"/>
                      <a:pt x="33838" y="5228"/>
                    </a:cubicBezTo>
                    <a:cubicBezTo>
                      <a:pt x="35195" y="5228"/>
                      <a:pt x="35707" y="5561"/>
                      <a:pt x="36660" y="6180"/>
                    </a:cubicBezTo>
                    <a:cubicBezTo>
                      <a:pt x="37827" y="6930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61"/>
                      <a:pt x="49423" y="5228"/>
                      <a:pt x="50769" y="5228"/>
                    </a:cubicBezTo>
                    <a:lnTo>
                      <a:pt x="50769" y="1"/>
                    </a:lnTo>
                    <a:cubicBezTo>
                      <a:pt x="47875" y="1"/>
                      <a:pt x="46280" y="1025"/>
                      <a:pt x="45113" y="1787"/>
                    </a:cubicBezTo>
                    <a:cubicBezTo>
                      <a:pt x="44173" y="2394"/>
                      <a:pt x="43649" y="2739"/>
                      <a:pt x="42303" y="2739"/>
                    </a:cubicBezTo>
                    <a:cubicBezTo>
                      <a:pt x="40958" y="2739"/>
                      <a:pt x="40434" y="2394"/>
                      <a:pt x="39493" y="1787"/>
                    </a:cubicBezTo>
                    <a:cubicBezTo>
                      <a:pt x="38327" y="1025"/>
                      <a:pt x="36731" y="1"/>
                      <a:pt x="33838" y="1"/>
                    </a:cubicBezTo>
                    <a:cubicBezTo>
                      <a:pt x="30957" y="1"/>
                      <a:pt x="29361" y="1049"/>
                      <a:pt x="28194" y="1787"/>
                    </a:cubicBezTo>
                    <a:cubicBezTo>
                      <a:pt x="27254" y="2394"/>
                      <a:pt x="26730" y="2739"/>
                      <a:pt x="25385" y="2739"/>
                    </a:cubicBezTo>
                    <a:cubicBezTo>
                      <a:pt x="24039" y="2739"/>
                      <a:pt x="23515" y="2394"/>
                      <a:pt x="22575" y="1787"/>
                    </a:cubicBezTo>
                    <a:cubicBezTo>
                      <a:pt x="21408" y="1025"/>
                      <a:pt x="19812" y="1"/>
                      <a:pt x="16919" y="1"/>
                    </a:cubicBezTo>
                    <a:cubicBezTo>
                      <a:pt x="14038" y="1"/>
                      <a:pt x="12442" y="1049"/>
                      <a:pt x="11276" y="1787"/>
                    </a:cubicBezTo>
                    <a:cubicBezTo>
                      <a:pt x="10335" y="2394"/>
                      <a:pt x="9811" y="2739"/>
                      <a:pt x="8466" y="2739"/>
                    </a:cubicBezTo>
                    <a:cubicBezTo>
                      <a:pt x="7120" y="2739"/>
                      <a:pt x="6596" y="2394"/>
                      <a:pt x="5656" y="1787"/>
                    </a:cubicBezTo>
                    <a:cubicBezTo>
                      <a:pt x="4489" y="1025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3"/>
              <p:cNvSpPr/>
              <p:nvPr/>
            </p:nvSpPr>
            <p:spPr>
              <a:xfrm>
                <a:off x="4805650" y="3260350"/>
                <a:ext cx="1269225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50769" h="7966" extrusionOk="0">
                    <a:moveTo>
                      <a:pt x="0" y="1"/>
                    </a:moveTo>
                    <a:lnTo>
                      <a:pt x="0" y="5227"/>
                    </a:lnTo>
                    <a:cubicBezTo>
                      <a:pt x="1346" y="5227"/>
                      <a:pt x="1870" y="5573"/>
                      <a:pt x="2822" y="6180"/>
                    </a:cubicBezTo>
                    <a:cubicBezTo>
                      <a:pt x="3989" y="6942"/>
                      <a:pt x="5584" y="7966"/>
                      <a:pt x="8466" y="7966"/>
                    </a:cubicBezTo>
                    <a:cubicBezTo>
                      <a:pt x="11347" y="7966"/>
                      <a:pt x="12943" y="6918"/>
                      <a:pt x="14109" y="6180"/>
                    </a:cubicBezTo>
                    <a:cubicBezTo>
                      <a:pt x="15062" y="5573"/>
                      <a:pt x="15574" y="5227"/>
                      <a:pt x="16919" y="5227"/>
                    </a:cubicBezTo>
                    <a:cubicBezTo>
                      <a:pt x="18265" y="5227"/>
                      <a:pt x="18788" y="5573"/>
                      <a:pt x="19741" y="6180"/>
                    </a:cubicBezTo>
                    <a:cubicBezTo>
                      <a:pt x="20908" y="6942"/>
                      <a:pt x="22503" y="7966"/>
                      <a:pt x="25385" y="7966"/>
                    </a:cubicBezTo>
                    <a:cubicBezTo>
                      <a:pt x="28266" y="7966"/>
                      <a:pt x="29861" y="6918"/>
                      <a:pt x="31028" y="6180"/>
                    </a:cubicBezTo>
                    <a:cubicBezTo>
                      <a:pt x="31981" y="5573"/>
                      <a:pt x="32493" y="5227"/>
                      <a:pt x="33838" y="5227"/>
                    </a:cubicBezTo>
                    <a:cubicBezTo>
                      <a:pt x="35195" y="5227"/>
                      <a:pt x="35707" y="5573"/>
                      <a:pt x="36660" y="6180"/>
                    </a:cubicBezTo>
                    <a:cubicBezTo>
                      <a:pt x="37827" y="6942"/>
                      <a:pt x="39422" y="7966"/>
                      <a:pt x="42303" y="7966"/>
                    </a:cubicBezTo>
                    <a:cubicBezTo>
                      <a:pt x="45185" y="7966"/>
                      <a:pt x="46780" y="6918"/>
                      <a:pt x="47947" y="6180"/>
                    </a:cubicBezTo>
                    <a:cubicBezTo>
                      <a:pt x="48899" y="5573"/>
                      <a:pt x="49423" y="5227"/>
                      <a:pt x="50769" y="5227"/>
                    </a:cubicBezTo>
                    <a:lnTo>
                      <a:pt x="50769" y="1"/>
                    </a:lnTo>
                    <a:cubicBezTo>
                      <a:pt x="47875" y="1"/>
                      <a:pt x="46280" y="1036"/>
                      <a:pt x="45113" y="1787"/>
                    </a:cubicBezTo>
                    <a:cubicBezTo>
                      <a:pt x="44173" y="2406"/>
                      <a:pt x="43649" y="2739"/>
                      <a:pt x="42303" y="2739"/>
                    </a:cubicBezTo>
                    <a:cubicBezTo>
                      <a:pt x="40958" y="2739"/>
                      <a:pt x="40434" y="2406"/>
                      <a:pt x="39493" y="1787"/>
                    </a:cubicBezTo>
                    <a:cubicBezTo>
                      <a:pt x="38327" y="1036"/>
                      <a:pt x="36731" y="1"/>
                      <a:pt x="33838" y="1"/>
                    </a:cubicBezTo>
                    <a:cubicBezTo>
                      <a:pt x="30957" y="1"/>
                      <a:pt x="29361" y="1036"/>
                      <a:pt x="28194" y="1787"/>
                    </a:cubicBezTo>
                    <a:cubicBezTo>
                      <a:pt x="27254" y="2406"/>
                      <a:pt x="26730" y="2739"/>
                      <a:pt x="25385" y="2739"/>
                    </a:cubicBezTo>
                    <a:cubicBezTo>
                      <a:pt x="24039" y="2739"/>
                      <a:pt x="23515" y="2406"/>
                      <a:pt x="22575" y="1787"/>
                    </a:cubicBezTo>
                    <a:cubicBezTo>
                      <a:pt x="21408" y="1036"/>
                      <a:pt x="19812" y="1"/>
                      <a:pt x="16919" y="1"/>
                    </a:cubicBezTo>
                    <a:cubicBezTo>
                      <a:pt x="14038" y="1"/>
                      <a:pt x="12442" y="1036"/>
                      <a:pt x="11276" y="1787"/>
                    </a:cubicBezTo>
                    <a:cubicBezTo>
                      <a:pt x="10335" y="2406"/>
                      <a:pt x="9811" y="2739"/>
                      <a:pt x="8466" y="2739"/>
                    </a:cubicBezTo>
                    <a:cubicBezTo>
                      <a:pt x="7120" y="2739"/>
                      <a:pt x="6596" y="2406"/>
                      <a:pt x="5656" y="1787"/>
                    </a:cubicBezTo>
                    <a:cubicBezTo>
                      <a:pt x="4489" y="1036"/>
                      <a:pt x="2894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0" name="Google Shape;320;p23"/>
          <p:cNvSpPr/>
          <p:nvPr/>
        </p:nvSpPr>
        <p:spPr>
          <a:xfrm>
            <a:off x="-1151193" y="-239425"/>
            <a:ext cx="2284525" cy="2478400"/>
          </a:xfrm>
          <a:custGeom>
            <a:avLst/>
            <a:gdLst/>
            <a:ahLst/>
            <a:cxnLst/>
            <a:rect l="l" t="t" r="r" b="b"/>
            <a:pathLst>
              <a:path w="91381" h="99136" extrusionOk="0">
                <a:moveTo>
                  <a:pt x="77092" y="1"/>
                </a:moveTo>
                <a:cubicBezTo>
                  <a:pt x="75139" y="1"/>
                  <a:pt x="73192" y="742"/>
                  <a:pt x="71711" y="2223"/>
                </a:cubicBezTo>
                <a:lnTo>
                  <a:pt x="5191" y="68755"/>
                </a:lnTo>
                <a:cubicBezTo>
                  <a:pt x="1857" y="72065"/>
                  <a:pt x="0" y="76589"/>
                  <a:pt x="36" y="81292"/>
                </a:cubicBezTo>
                <a:cubicBezTo>
                  <a:pt x="48" y="86019"/>
                  <a:pt x="1941" y="90555"/>
                  <a:pt x="5298" y="93889"/>
                </a:cubicBezTo>
                <a:cubicBezTo>
                  <a:pt x="8800" y="97385"/>
                  <a:pt x="13392" y="99135"/>
                  <a:pt x="17968" y="99135"/>
                </a:cubicBezTo>
                <a:cubicBezTo>
                  <a:pt x="22494" y="99135"/>
                  <a:pt x="27005" y="97424"/>
                  <a:pt x="30432" y="93996"/>
                </a:cubicBezTo>
                <a:lnTo>
                  <a:pt x="32921" y="91508"/>
                </a:lnTo>
                <a:cubicBezTo>
                  <a:pt x="33111" y="91353"/>
                  <a:pt x="33302" y="91186"/>
                  <a:pt x="33480" y="90996"/>
                </a:cubicBezTo>
                <a:lnTo>
                  <a:pt x="88392" y="36084"/>
                </a:lnTo>
                <a:cubicBezTo>
                  <a:pt x="91381" y="33096"/>
                  <a:pt x="91369" y="28226"/>
                  <a:pt x="88344" y="25202"/>
                </a:cubicBezTo>
                <a:cubicBezTo>
                  <a:pt x="86829" y="23687"/>
                  <a:pt x="84844" y="22928"/>
                  <a:pt x="82865" y="22928"/>
                </a:cubicBezTo>
                <a:cubicBezTo>
                  <a:pt x="80909" y="22928"/>
                  <a:pt x="78959" y="23669"/>
                  <a:pt x="77474" y="25154"/>
                </a:cubicBezTo>
                <a:lnTo>
                  <a:pt x="19574" y="83054"/>
                </a:lnTo>
                <a:cubicBezTo>
                  <a:pt x="19090" y="83538"/>
                  <a:pt x="18452" y="83783"/>
                  <a:pt x="17813" y="83783"/>
                </a:cubicBezTo>
                <a:cubicBezTo>
                  <a:pt x="17210" y="83783"/>
                  <a:pt x="16607" y="83565"/>
                  <a:pt x="16133" y="83126"/>
                </a:cubicBezTo>
                <a:cubicBezTo>
                  <a:pt x="15657" y="82661"/>
                  <a:pt x="15383" y="82030"/>
                  <a:pt x="15371" y="81364"/>
                </a:cubicBezTo>
                <a:cubicBezTo>
                  <a:pt x="15371" y="80721"/>
                  <a:pt x="15621" y="80102"/>
                  <a:pt x="16085" y="79649"/>
                </a:cubicBezTo>
                <a:lnTo>
                  <a:pt x="82606" y="13129"/>
                </a:lnTo>
                <a:cubicBezTo>
                  <a:pt x="85582" y="10152"/>
                  <a:pt x="85570" y="5283"/>
                  <a:pt x="82558" y="2271"/>
                </a:cubicBezTo>
                <a:cubicBezTo>
                  <a:pt x="81044" y="757"/>
                  <a:pt x="79065" y="1"/>
                  <a:pt x="770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1" name="Google Shape;321;p23"/>
          <p:cNvGrpSpPr/>
          <p:nvPr/>
        </p:nvGrpSpPr>
        <p:grpSpPr>
          <a:xfrm>
            <a:off x="6785319" y="3491150"/>
            <a:ext cx="3304431" cy="2359299"/>
            <a:chOff x="6398434" y="3874100"/>
            <a:chExt cx="2343070" cy="1672905"/>
          </a:xfrm>
        </p:grpSpPr>
        <p:sp>
          <p:nvSpPr>
            <p:cNvPr id="322" name="Google Shape;322;p23"/>
            <p:cNvSpPr/>
            <p:nvPr/>
          </p:nvSpPr>
          <p:spPr>
            <a:xfrm rot="-8100197">
              <a:off x="7743857" y="3688660"/>
              <a:ext cx="322197" cy="2043785"/>
            </a:xfrm>
            <a:custGeom>
              <a:avLst/>
              <a:gdLst/>
              <a:ahLst/>
              <a:cxnLst/>
              <a:rect l="l" t="t" r="r" b="b"/>
              <a:pathLst>
                <a:path w="10455" h="66319" extrusionOk="0">
                  <a:moveTo>
                    <a:pt x="1" y="1"/>
                  </a:moveTo>
                  <a:lnTo>
                    <a:pt x="1" y="61091"/>
                  </a:lnTo>
                  <a:cubicBezTo>
                    <a:pt x="1" y="63985"/>
                    <a:pt x="2334" y="66318"/>
                    <a:pt x="5227" y="66318"/>
                  </a:cubicBezTo>
                  <a:cubicBezTo>
                    <a:pt x="8109" y="66318"/>
                    <a:pt x="10454" y="63973"/>
                    <a:pt x="10454" y="61091"/>
                  </a:cubicBezTo>
                  <a:lnTo>
                    <a:pt x="1045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3"/>
            <p:cNvSpPr/>
            <p:nvPr/>
          </p:nvSpPr>
          <p:spPr>
            <a:xfrm rot="-8100197">
              <a:off x="6712576" y="4517273"/>
              <a:ext cx="322197" cy="1021908"/>
            </a:xfrm>
            <a:custGeom>
              <a:avLst/>
              <a:gdLst/>
              <a:ahLst/>
              <a:cxnLst/>
              <a:rect l="l" t="t" r="r" b="b"/>
              <a:pathLst>
                <a:path w="10455" h="33160" extrusionOk="0">
                  <a:moveTo>
                    <a:pt x="1" y="0"/>
                  </a:moveTo>
                  <a:lnTo>
                    <a:pt x="1" y="27932"/>
                  </a:lnTo>
                  <a:cubicBezTo>
                    <a:pt x="1" y="30826"/>
                    <a:pt x="2334" y="33159"/>
                    <a:pt x="5228" y="33159"/>
                  </a:cubicBezTo>
                  <a:cubicBezTo>
                    <a:pt x="8109" y="33159"/>
                    <a:pt x="10454" y="30814"/>
                    <a:pt x="10454" y="27932"/>
                  </a:cubicBezTo>
                  <a:lnTo>
                    <a:pt x="104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●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○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■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●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○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■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●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○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ap"/>
              <a:buChar char="■"/>
              <a:defRPr sz="1200">
                <a:solidFill>
                  <a:schemeClr val="dk1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4" r:id="rId3"/>
    <p:sldLayoutId id="2147483658" r:id="rId4"/>
    <p:sldLayoutId id="2147483659" r:id="rId5"/>
    <p:sldLayoutId id="2147483661" r:id="rId6"/>
    <p:sldLayoutId id="2147483662" r:id="rId7"/>
    <p:sldLayoutId id="214748366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90D6FC-09FB-4814-B6DD-A3686F489B97}"/>
              </a:ext>
            </a:extLst>
          </p:cNvPr>
          <p:cNvSpPr/>
          <p:nvPr/>
        </p:nvSpPr>
        <p:spPr>
          <a:xfrm>
            <a:off x="0" y="4629081"/>
            <a:ext cx="4619768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solidFill>
                  <a:srgbClr val="FFFED2"/>
                </a:solidFill>
                <a:latin typeface="Trebuchet MS" panose="020B0603020202020204" pitchFamily="34" charset="0"/>
              </a:rPr>
              <a:t>Выполнили: 	Ерофеева Е.С. Исаева В.В. Колчин В.Д. </a:t>
            </a:r>
          </a:p>
          <a:p>
            <a:pPr algn="just"/>
            <a:r>
              <a:rPr lang="ru-RU" sz="1000" dirty="0">
                <a:solidFill>
                  <a:srgbClr val="FFFED2"/>
                </a:solidFill>
                <a:latin typeface="Trebuchet MS" panose="020B0603020202020204" pitchFamily="34" charset="0"/>
              </a:rPr>
              <a:t>гр. ИНВм-21	Кудрявцев Д.Г. Платонова М.Э. </a:t>
            </a:r>
          </a:p>
          <a:p>
            <a:pPr algn="just"/>
            <a:endParaRPr lang="ru-RU" sz="1100" dirty="0">
              <a:solidFill>
                <a:srgbClr val="FFFED2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12F1B4-B6DC-4418-9EAD-7B8F712FD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636" y="386834"/>
            <a:ext cx="6666728" cy="436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E3D5FE-9B0B-4989-B4D8-97383570584F}"/>
              </a:ext>
            </a:extLst>
          </p:cNvPr>
          <p:cNvSpPr/>
          <p:nvPr/>
        </p:nvSpPr>
        <p:spPr>
          <a:xfrm>
            <a:off x="3487003" y="3121973"/>
            <a:ext cx="4155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FCC353"/>
                </a:solidFill>
                <a:latin typeface="Trebuchet MS" panose="020B0603020202020204" pitchFamily="34" charset="0"/>
              </a:rPr>
              <a:t>Функционал навигатора</a:t>
            </a:r>
            <a:endParaRPr lang="en-US" sz="2400" b="1" dirty="0">
              <a:solidFill>
                <a:srgbClr val="FCC353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EABE86-6C8C-4DF8-B172-33C127C76207}"/>
              </a:ext>
            </a:extLst>
          </p:cNvPr>
          <p:cNvSpPr/>
          <p:nvPr/>
        </p:nvSpPr>
        <p:spPr>
          <a:xfrm>
            <a:off x="3487003" y="2472588"/>
            <a:ext cx="4155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49E5B5"/>
                </a:solidFill>
                <a:latin typeface="Trebuchet MS" panose="020B0603020202020204" pitchFamily="34" charset="0"/>
              </a:rPr>
              <a:t>Туристические маршруты</a:t>
            </a:r>
            <a:endParaRPr lang="en-US" sz="2400" b="1" dirty="0">
              <a:solidFill>
                <a:srgbClr val="49E5B5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DFC3CE-554D-4CB5-B813-66DAF2FCC88E}"/>
              </a:ext>
            </a:extLst>
          </p:cNvPr>
          <p:cNvSpPr/>
          <p:nvPr/>
        </p:nvSpPr>
        <p:spPr>
          <a:xfrm>
            <a:off x="3487003" y="3771358"/>
            <a:ext cx="35392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49E5B5"/>
                </a:solidFill>
                <a:latin typeface="Trebuchet MS" panose="020B0603020202020204" pitchFamily="34" charset="0"/>
              </a:rPr>
              <a:t>Функционал ГИДа</a:t>
            </a:r>
            <a:endParaRPr lang="en-US" sz="2400" b="1" dirty="0">
              <a:solidFill>
                <a:srgbClr val="49E5B5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226D11E-CCFD-4630-ADE7-E97CB23EC28F}"/>
              </a:ext>
            </a:extLst>
          </p:cNvPr>
          <p:cNvSpPr/>
          <p:nvPr/>
        </p:nvSpPr>
        <p:spPr>
          <a:xfrm>
            <a:off x="3487003" y="1861583"/>
            <a:ext cx="5404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FCC353"/>
                </a:solidFill>
                <a:latin typeface="Trebuchet MS" panose="020B0603020202020204" pitchFamily="34" charset="0"/>
              </a:rPr>
              <a:t>Информация об объектах по клику</a:t>
            </a:r>
            <a:endParaRPr lang="en-US" sz="2400" b="1" dirty="0">
              <a:solidFill>
                <a:srgbClr val="FCC353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954D41A-E884-4765-BB9F-D73E760BC363}"/>
              </a:ext>
            </a:extLst>
          </p:cNvPr>
          <p:cNvSpPr/>
          <p:nvPr/>
        </p:nvSpPr>
        <p:spPr>
          <a:xfrm>
            <a:off x="3487003" y="936726"/>
            <a:ext cx="5036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49E5B5"/>
                </a:solidFill>
                <a:latin typeface="Trebuchet MS" panose="020B0603020202020204" pitchFamily="34" charset="0"/>
              </a:rPr>
              <a:t>Описание объектов в текстовом и звуковом формате</a:t>
            </a:r>
            <a:endParaRPr lang="en-US" sz="2400" b="1" dirty="0">
              <a:solidFill>
                <a:srgbClr val="49E5B5"/>
              </a:solidFill>
              <a:latin typeface="Trebuchet MS" panose="020B0603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F604E9-27D2-4D81-BC83-060C1BD3D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31" y="168853"/>
            <a:ext cx="2802720" cy="480579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E076988-46C4-429E-8EBB-943432585F14}"/>
              </a:ext>
            </a:extLst>
          </p:cNvPr>
          <p:cNvSpPr/>
          <p:nvPr/>
        </p:nvSpPr>
        <p:spPr>
          <a:xfrm>
            <a:off x="3400833" y="1064525"/>
            <a:ext cx="45719" cy="5868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423E0A3-16B2-4E57-98F9-6EEABAE7DA9C}"/>
              </a:ext>
            </a:extLst>
          </p:cNvPr>
          <p:cNvSpPr/>
          <p:nvPr/>
        </p:nvSpPr>
        <p:spPr>
          <a:xfrm>
            <a:off x="3400833" y="1960197"/>
            <a:ext cx="45719" cy="2848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48B2A6E-A59A-4765-AC56-D304ACBFA340}"/>
              </a:ext>
            </a:extLst>
          </p:cNvPr>
          <p:cNvSpPr/>
          <p:nvPr/>
        </p:nvSpPr>
        <p:spPr>
          <a:xfrm>
            <a:off x="3400833" y="2588884"/>
            <a:ext cx="45719" cy="2848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3D60295-947C-491F-BDB6-60544F13F175}"/>
              </a:ext>
            </a:extLst>
          </p:cNvPr>
          <p:cNvSpPr/>
          <p:nvPr/>
        </p:nvSpPr>
        <p:spPr>
          <a:xfrm>
            <a:off x="3400833" y="3217571"/>
            <a:ext cx="45719" cy="2848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2090E44-021F-4634-A10F-2E1789C6752B}"/>
              </a:ext>
            </a:extLst>
          </p:cNvPr>
          <p:cNvSpPr/>
          <p:nvPr/>
        </p:nvSpPr>
        <p:spPr>
          <a:xfrm>
            <a:off x="3400833" y="3867830"/>
            <a:ext cx="45719" cy="2848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6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8"/>
          <p:cNvSpPr txBox="1">
            <a:spLocks noGrp="1"/>
          </p:cNvSpPr>
          <p:nvPr>
            <p:ph type="title"/>
          </p:nvPr>
        </p:nvSpPr>
        <p:spPr>
          <a:xfrm>
            <a:off x="530264" y="165835"/>
            <a:ext cx="79804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Trebuchet MS" panose="020B0603020202020204" pitchFamily="34" charset="0"/>
              </a:rPr>
              <a:t>Статистика внутреннего рынка</a:t>
            </a:r>
            <a:endParaRPr sz="4000" dirty="0">
              <a:latin typeface="Trebuchet MS" panose="020B0603020202020204" pitchFamily="34" charset="0"/>
            </a:endParaRPr>
          </a:p>
        </p:txBody>
      </p:sp>
      <p:sp>
        <p:nvSpPr>
          <p:cNvPr id="525" name="Google Shape;525;p38"/>
          <p:cNvSpPr txBox="1"/>
          <p:nvPr/>
        </p:nvSpPr>
        <p:spPr>
          <a:xfrm>
            <a:off x="581568" y="2081115"/>
            <a:ext cx="3255535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 b="1" dirty="0">
                <a:solidFill>
                  <a:schemeClr val="dk1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человек путешествовали в 2022 году в России</a:t>
            </a:r>
            <a:r>
              <a:rPr lang="ru-RU" sz="1800" b="1" dirty="0">
                <a:solidFill>
                  <a:srgbClr val="49E5B5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*</a:t>
            </a:r>
            <a:endParaRPr sz="1800" b="1" dirty="0">
              <a:solidFill>
                <a:srgbClr val="49E5B5"/>
              </a:solidFill>
              <a:latin typeface="Trebuchet MS" panose="020B0603020202020204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6" name="Google Shape;525;p38">
            <a:extLst>
              <a:ext uri="{FF2B5EF4-FFF2-40B4-BE49-F238E27FC236}">
                <a16:creationId xmlns:a16="http://schemas.microsoft.com/office/drawing/2014/main" id="{7FB889C9-5C0B-4C00-A533-8AED5ACB716E}"/>
              </a:ext>
            </a:extLst>
          </p:cNvPr>
          <p:cNvSpPr txBox="1"/>
          <p:nvPr/>
        </p:nvSpPr>
        <p:spPr>
          <a:xfrm>
            <a:off x="577552" y="3725513"/>
            <a:ext cx="3217548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 b="1" dirty="0">
                <a:solidFill>
                  <a:schemeClr val="dk1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За 5 лет вырос внутренний туризм в России</a:t>
            </a:r>
            <a:r>
              <a:rPr lang="ru-RU" sz="1800" b="1" dirty="0">
                <a:solidFill>
                  <a:srgbClr val="49E5B5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*</a:t>
            </a:r>
            <a:endParaRPr sz="1800" b="1" dirty="0">
              <a:solidFill>
                <a:srgbClr val="49E5B5"/>
              </a:solidFill>
              <a:latin typeface="Trebuchet MS" panose="020B0603020202020204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7" name="Google Shape;525;p38">
            <a:extLst>
              <a:ext uri="{FF2B5EF4-FFF2-40B4-BE49-F238E27FC236}">
                <a16:creationId xmlns:a16="http://schemas.microsoft.com/office/drawing/2014/main" id="{B4E1E40C-F69D-45A5-AC03-ED4BBA8C9C95}"/>
              </a:ext>
            </a:extLst>
          </p:cNvPr>
          <p:cNvSpPr txBox="1"/>
          <p:nvPr/>
        </p:nvSpPr>
        <p:spPr>
          <a:xfrm>
            <a:off x="4698815" y="3131080"/>
            <a:ext cx="4445185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800" b="1" dirty="0">
                <a:solidFill>
                  <a:schemeClr val="dk1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Краснодарский край, Москва, Московская область, Санкт-Петербург, Татарстан, Тюмень, Свердловская область</a:t>
            </a:r>
            <a:r>
              <a:rPr lang="ru-RU" sz="1800" b="1" dirty="0">
                <a:solidFill>
                  <a:srgbClr val="49E5B5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**</a:t>
            </a:r>
            <a:endParaRPr sz="1800" b="1" dirty="0">
              <a:solidFill>
                <a:srgbClr val="49E5B5"/>
              </a:solidFill>
              <a:latin typeface="Trebuchet MS" panose="020B0603020202020204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4E4316-6AC9-490A-8511-006D36C8E63F}"/>
              </a:ext>
            </a:extLst>
          </p:cNvPr>
          <p:cNvSpPr txBox="1"/>
          <p:nvPr/>
        </p:nvSpPr>
        <p:spPr>
          <a:xfrm>
            <a:off x="0" y="4804946"/>
            <a:ext cx="2488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rgbClr val="49E5B5"/>
                </a:solidFill>
                <a:latin typeface="Trebuchet MS" panose="020B0603020202020204" pitchFamily="34" charset="0"/>
              </a:rPr>
              <a:t>*</a:t>
            </a:r>
            <a:r>
              <a:rPr lang="ru-RU" sz="800" dirty="0">
                <a:solidFill>
                  <a:srgbClr val="FFFED2"/>
                </a:solidFill>
                <a:latin typeface="Trebuchet MS" panose="020B0603020202020204" pitchFamily="34" charset="0"/>
              </a:rPr>
              <a:t> По данным Правительства России</a:t>
            </a:r>
          </a:p>
          <a:p>
            <a:r>
              <a:rPr lang="ru-RU" sz="800" dirty="0">
                <a:solidFill>
                  <a:srgbClr val="49E5B5"/>
                </a:solidFill>
                <a:latin typeface="Trebuchet MS" panose="020B0603020202020204" pitchFamily="34" charset="0"/>
              </a:rPr>
              <a:t>**</a:t>
            </a:r>
            <a:r>
              <a:rPr lang="ru-RU" sz="800" dirty="0">
                <a:solidFill>
                  <a:srgbClr val="FFFED2"/>
                </a:solidFill>
                <a:latin typeface="Trebuchet MS" panose="020B0603020202020204" pitchFamily="34" charset="0"/>
              </a:rPr>
              <a:t> По данным Ассоциации туроператоров России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448C16-42A8-4574-9B52-29E70433BDC0}"/>
              </a:ext>
            </a:extLst>
          </p:cNvPr>
          <p:cNvSpPr txBox="1"/>
          <p:nvPr/>
        </p:nvSpPr>
        <p:spPr>
          <a:xfrm>
            <a:off x="530264" y="1151017"/>
            <a:ext cx="33121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33E0A1"/>
                </a:solidFill>
                <a:latin typeface="Trebuchet MS" panose="020B0603020202020204" pitchFamily="34" charset="0"/>
              </a:rPr>
              <a:t>63 млн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5ADAB5-3DDC-42B4-825E-734E3C6E4CB8}"/>
              </a:ext>
            </a:extLst>
          </p:cNvPr>
          <p:cNvSpPr txBox="1"/>
          <p:nvPr/>
        </p:nvSpPr>
        <p:spPr>
          <a:xfrm>
            <a:off x="530264" y="2824215"/>
            <a:ext cx="32640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700" b="1" dirty="0">
                <a:solidFill>
                  <a:srgbClr val="33E0A1"/>
                </a:solidFill>
                <a:latin typeface="Trebuchet MS" panose="020B0603020202020204" pitchFamily="34" charset="0"/>
              </a:rPr>
              <a:t>на 55 %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2D30C-8A67-4126-8170-BCA7CD48A31C}"/>
              </a:ext>
            </a:extLst>
          </p:cNvPr>
          <p:cNvSpPr txBox="1"/>
          <p:nvPr/>
        </p:nvSpPr>
        <p:spPr>
          <a:xfrm>
            <a:off x="4698815" y="1903960"/>
            <a:ext cx="3571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33E0A1"/>
                </a:solidFill>
                <a:latin typeface="Trebuchet MS" panose="020B0603020202020204" pitchFamily="34" charset="0"/>
              </a:rPr>
              <a:t>Топ регионов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505F863-9E58-421B-B5B4-A55D483474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641099"/>
              </p:ext>
            </p:extLst>
          </p:nvPr>
        </p:nvGraphicFramePr>
        <p:xfrm>
          <a:off x="226256" y="952292"/>
          <a:ext cx="5766393" cy="3408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3C7B434-100B-40E7-B7BB-C040B59B21C4}"/>
              </a:ext>
            </a:extLst>
          </p:cNvPr>
          <p:cNvSpPr txBox="1"/>
          <p:nvPr/>
        </p:nvSpPr>
        <p:spPr>
          <a:xfrm>
            <a:off x="1244522" y="3549362"/>
            <a:ext cx="157162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" dirty="0">
                <a:solidFill>
                  <a:srgbClr val="FFFED2"/>
                </a:solidFill>
                <a:latin typeface="Trebuchet MS" panose="020B0603020202020204" pitchFamily="34" charset="0"/>
              </a:rPr>
              <a:t>* По данным СберАналитики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9C2D9-8408-4F31-862D-5BF80132ED7A}"/>
              </a:ext>
            </a:extLst>
          </p:cNvPr>
          <p:cNvSpPr txBox="1"/>
          <p:nvPr/>
        </p:nvSpPr>
        <p:spPr>
          <a:xfrm>
            <a:off x="4898502" y="1892453"/>
            <a:ext cx="3738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FED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</a:rPr>
              <a:t>Центры притяжения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FBE505-4F86-4C09-B91C-A6C366761166}"/>
              </a:ext>
            </a:extLst>
          </p:cNvPr>
          <p:cNvSpPr txBox="1"/>
          <p:nvPr/>
        </p:nvSpPr>
        <p:spPr>
          <a:xfrm>
            <a:off x="4898502" y="2323836"/>
            <a:ext cx="3765774" cy="9310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50" b="1" dirty="0">
                <a:solidFill>
                  <a:srgbClr val="FFFED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</a:rPr>
              <a:t>ТУРИСТОВ</a:t>
            </a:r>
          </a:p>
        </p:txBody>
      </p:sp>
    </p:spTree>
    <p:extLst>
      <p:ext uri="{BB962C8B-B14F-4D97-AF65-F5344CB8AC3E}">
        <p14:creationId xmlns:p14="http://schemas.microsoft.com/office/powerpoint/2010/main" val="257024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3"/>
          <p:cNvSpPr txBox="1">
            <a:spLocks noGrp="1"/>
          </p:cNvSpPr>
          <p:nvPr>
            <p:ph type="title"/>
          </p:nvPr>
        </p:nvSpPr>
        <p:spPr>
          <a:xfrm>
            <a:off x="515935" y="153484"/>
            <a:ext cx="42087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Trebuchet MS" panose="020B0603020202020204" pitchFamily="34" charset="0"/>
              </a:rPr>
              <a:t>Актуальность</a:t>
            </a:r>
            <a:endParaRPr sz="4800" dirty="0">
              <a:latin typeface="Trebuchet MS" panose="020B0603020202020204" pitchFamily="34" charset="0"/>
            </a:endParaRPr>
          </a:p>
        </p:txBody>
      </p:sp>
      <p:sp>
        <p:nvSpPr>
          <p:cNvPr id="586" name="Google Shape;586;p43"/>
          <p:cNvSpPr/>
          <p:nvPr/>
        </p:nvSpPr>
        <p:spPr>
          <a:xfrm>
            <a:off x="5091900" y="983300"/>
            <a:ext cx="5143500" cy="5143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43"/>
          <p:cNvSpPr/>
          <p:nvPr/>
        </p:nvSpPr>
        <p:spPr>
          <a:xfrm>
            <a:off x="5807534" y="2300279"/>
            <a:ext cx="3825900" cy="3825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3"/>
          <p:cNvSpPr/>
          <p:nvPr/>
        </p:nvSpPr>
        <p:spPr>
          <a:xfrm>
            <a:off x="6470279" y="3626080"/>
            <a:ext cx="2500500" cy="250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43"/>
          <p:cNvSpPr txBox="1"/>
          <p:nvPr/>
        </p:nvSpPr>
        <p:spPr>
          <a:xfrm>
            <a:off x="6901558" y="1529800"/>
            <a:ext cx="15243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72</a:t>
            </a:r>
            <a:r>
              <a:rPr lang="en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endParaRPr sz="3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0" name="Google Shape;590;p43"/>
          <p:cNvSpPr txBox="1"/>
          <p:nvPr/>
        </p:nvSpPr>
        <p:spPr>
          <a:xfrm>
            <a:off x="6901549" y="2807708"/>
            <a:ext cx="15243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42.5</a:t>
            </a:r>
            <a:r>
              <a:rPr lang="en" sz="3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endParaRPr sz="3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8" name="Google Shape;598;p43"/>
          <p:cNvSpPr/>
          <p:nvPr/>
        </p:nvSpPr>
        <p:spPr>
          <a:xfrm>
            <a:off x="515935" y="1324329"/>
            <a:ext cx="285300" cy="5229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43"/>
          <p:cNvSpPr/>
          <p:nvPr/>
        </p:nvSpPr>
        <p:spPr>
          <a:xfrm>
            <a:off x="515935" y="2400704"/>
            <a:ext cx="285300" cy="5229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3"/>
          <p:cNvSpPr/>
          <p:nvPr/>
        </p:nvSpPr>
        <p:spPr>
          <a:xfrm>
            <a:off x="515935" y="3477079"/>
            <a:ext cx="285300" cy="522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Стрелка: вверх 1">
            <a:extLst>
              <a:ext uri="{FF2B5EF4-FFF2-40B4-BE49-F238E27FC236}">
                <a16:creationId xmlns:a16="http://schemas.microsoft.com/office/drawing/2014/main" id="{6989191D-8BB8-4CFC-A12F-21BBC92AE130}"/>
              </a:ext>
            </a:extLst>
          </p:cNvPr>
          <p:cNvSpPr/>
          <p:nvPr/>
        </p:nvSpPr>
        <p:spPr>
          <a:xfrm>
            <a:off x="7488472" y="4225694"/>
            <a:ext cx="464024" cy="650636"/>
          </a:xfrm>
          <a:prstGeom prst="upArrow">
            <a:avLst/>
          </a:prstGeom>
          <a:ln>
            <a:solidFill>
              <a:srgbClr val="FFFED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Google Shape;592;p43">
            <a:extLst>
              <a:ext uri="{FF2B5EF4-FFF2-40B4-BE49-F238E27FC236}">
                <a16:creationId xmlns:a16="http://schemas.microsoft.com/office/drawing/2014/main" id="{DB38A4EE-BDD5-4DAC-A1B1-415753D252C2}"/>
              </a:ext>
            </a:extLst>
          </p:cNvPr>
          <p:cNvSpPr txBox="1"/>
          <p:nvPr/>
        </p:nvSpPr>
        <p:spPr>
          <a:xfrm>
            <a:off x="904235" y="1248129"/>
            <a:ext cx="3759000" cy="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Внутренний турпоток</a:t>
            </a:r>
            <a:endParaRPr sz="1800" b="1" dirty="0">
              <a:solidFill>
                <a:schemeClr val="dk1"/>
              </a:solidFill>
              <a:latin typeface="Trebuchet MS" panose="020B0603020202020204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19" name="Google Shape;593;p43">
            <a:extLst>
              <a:ext uri="{FF2B5EF4-FFF2-40B4-BE49-F238E27FC236}">
                <a16:creationId xmlns:a16="http://schemas.microsoft.com/office/drawing/2014/main" id="{32E95928-F65B-4864-891C-C629D6BE5DA5}"/>
              </a:ext>
            </a:extLst>
          </p:cNvPr>
          <p:cNvSpPr txBox="1"/>
          <p:nvPr/>
        </p:nvSpPr>
        <p:spPr>
          <a:xfrm>
            <a:off x="904234" y="1543380"/>
            <a:ext cx="4842125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600"/>
              </a:spcAft>
            </a:pPr>
            <a:r>
              <a:rPr lang="ru-RU" sz="1600" dirty="0">
                <a:solidFill>
                  <a:schemeClr val="dk1"/>
                </a:solidFill>
                <a:latin typeface="Trebuchet MS" panose="020B0603020202020204" pitchFamily="34" charset="0"/>
                <a:ea typeface="Open Sans"/>
                <a:cs typeface="Open Sans"/>
                <a:sym typeface="Open Sans"/>
              </a:rPr>
              <a:t>Вырос на 13 % в 2022 г. (68,5 млн чел),  в 2023 г. по прогнозам вырастет до 72 млн человек. </a:t>
            </a:r>
          </a:p>
        </p:txBody>
      </p:sp>
      <p:sp>
        <p:nvSpPr>
          <p:cNvPr id="20" name="Google Shape;594;p43">
            <a:extLst>
              <a:ext uri="{FF2B5EF4-FFF2-40B4-BE49-F238E27FC236}">
                <a16:creationId xmlns:a16="http://schemas.microsoft.com/office/drawing/2014/main" id="{FEBCF09B-820A-43BC-963B-DA1CB13D7C69}"/>
              </a:ext>
            </a:extLst>
          </p:cNvPr>
          <p:cNvSpPr txBox="1"/>
          <p:nvPr/>
        </p:nvSpPr>
        <p:spPr>
          <a:xfrm>
            <a:off x="904235" y="2324509"/>
            <a:ext cx="3759000" cy="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Рынок навигационного ПО</a:t>
            </a:r>
            <a:endParaRPr sz="1800" b="1" dirty="0">
              <a:solidFill>
                <a:schemeClr val="dk1"/>
              </a:solidFill>
              <a:latin typeface="Trebuchet MS" panose="020B0603020202020204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21" name="Google Shape;595;p43">
            <a:extLst>
              <a:ext uri="{FF2B5EF4-FFF2-40B4-BE49-F238E27FC236}">
                <a16:creationId xmlns:a16="http://schemas.microsoft.com/office/drawing/2014/main" id="{4B1A38B4-2DA5-43A9-9108-4851DCA6BF69}"/>
              </a:ext>
            </a:extLst>
          </p:cNvPr>
          <p:cNvSpPr txBox="1"/>
          <p:nvPr/>
        </p:nvSpPr>
        <p:spPr>
          <a:xfrm>
            <a:off x="904235" y="2619755"/>
            <a:ext cx="37590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ru-RU" sz="1600" dirty="0">
                <a:solidFill>
                  <a:srgbClr val="FFFED2"/>
                </a:solidFill>
                <a:latin typeface="Trebuchet MS" panose="020B0603020202020204" pitchFamily="34" charset="0"/>
              </a:rPr>
              <a:t>Ежегодно растет: в 2021 году количество скачиваний достигло 42,5 млн</a:t>
            </a:r>
            <a:endParaRPr lang="en-US" sz="1600" dirty="0">
              <a:solidFill>
                <a:srgbClr val="FFFED2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Google Shape;596;p43">
            <a:extLst>
              <a:ext uri="{FF2B5EF4-FFF2-40B4-BE49-F238E27FC236}">
                <a16:creationId xmlns:a16="http://schemas.microsoft.com/office/drawing/2014/main" id="{E08ACCD2-DECF-4ACD-97D4-6C5E763D5562}"/>
              </a:ext>
            </a:extLst>
          </p:cNvPr>
          <p:cNvSpPr txBox="1"/>
          <p:nvPr/>
        </p:nvSpPr>
        <p:spPr>
          <a:xfrm>
            <a:off x="904234" y="3475614"/>
            <a:ext cx="3759000" cy="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Trebuchet MS" panose="020B0603020202020204" pitchFamily="34" charset="0"/>
                <a:ea typeface="Syne"/>
                <a:cs typeface="Syne"/>
                <a:sym typeface="Syne"/>
              </a:rPr>
              <a:t>Растёт потребность</a:t>
            </a:r>
            <a:endParaRPr sz="1800" b="1" dirty="0">
              <a:solidFill>
                <a:schemeClr val="dk1"/>
              </a:solidFill>
              <a:latin typeface="Trebuchet MS" panose="020B0603020202020204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23" name="Google Shape;597;p43">
            <a:extLst>
              <a:ext uri="{FF2B5EF4-FFF2-40B4-BE49-F238E27FC236}">
                <a16:creationId xmlns:a16="http://schemas.microsoft.com/office/drawing/2014/main" id="{DB54215D-8F9B-4E4B-ADBF-80E6738B454C}"/>
              </a:ext>
            </a:extLst>
          </p:cNvPr>
          <p:cNvSpPr txBox="1"/>
          <p:nvPr/>
        </p:nvSpPr>
        <p:spPr>
          <a:xfrm>
            <a:off x="904235" y="3758759"/>
            <a:ext cx="37590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ru-RU" sz="1600" dirty="0">
                <a:solidFill>
                  <a:srgbClr val="FFFED2"/>
                </a:solidFill>
                <a:latin typeface="Trebuchet MS" panose="020B0603020202020204" pitchFamily="34" charset="0"/>
              </a:rPr>
              <a:t>Иностранных и внутренних туристов в экскурсионном сопровождении</a:t>
            </a:r>
            <a:endParaRPr lang="en-US" sz="1600" dirty="0">
              <a:solidFill>
                <a:srgbClr val="FFFED2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3"/>
          <p:cNvSpPr txBox="1">
            <a:spLocks noGrp="1"/>
          </p:cNvSpPr>
          <p:nvPr>
            <p:ph type="title"/>
          </p:nvPr>
        </p:nvSpPr>
        <p:spPr>
          <a:xfrm>
            <a:off x="515935" y="153484"/>
            <a:ext cx="722234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Trebuchet MS" panose="020B0603020202020204" pitchFamily="34" charset="0"/>
              </a:rPr>
              <a:t>Потребности клиента</a:t>
            </a:r>
            <a:endParaRPr sz="4800" dirty="0">
              <a:latin typeface="Trebuchet MS" panose="020B0603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BA1F40-0AA8-4FD4-A0D9-F357AC46D82E}"/>
              </a:ext>
            </a:extLst>
          </p:cNvPr>
          <p:cNvSpPr/>
          <p:nvPr/>
        </p:nvSpPr>
        <p:spPr>
          <a:xfrm>
            <a:off x="691720" y="1315368"/>
            <a:ext cx="7760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Построение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и выбор 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интересных туристических маршрутов в городах, населенных пунктах и локациях России.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32A973-AC64-4725-B430-F8749A74EAE3}"/>
              </a:ext>
            </a:extLst>
          </p:cNvPr>
          <p:cNvSpPr/>
          <p:nvPr/>
        </p:nvSpPr>
        <p:spPr>
          <a:xfrm>
            <a:off x="689040" y="3855843"/>
            <a:ext cx="72940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Поиск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и подбор организаций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, оказывающих услуги размещения и питания.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29962AD-FCD6-4E91-A15A-1ED1F68E3054}"/>
              </a:ext>
            </a:extLst>
          </p:cNvPr>
          <p:cNvSpPr/>
          <p:nvPr/>
        </p:nvSpPr>
        <p:spPr>
          <a:xfrm>
            <a:off x="689040" y="2750035"/>
            <a:ext cx="74771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Экономия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затрат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 на информационное сопровождение путешествия, маршрута.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4E919F-2098-42C2-9293-7750AAB6C16A}"/>
              </a:ext>
            </a:extLst>
          </p:cNvPr>
          <p:cNvSpPr/>
          <p:nvPr/>
        </p:nvSpPr>
        <p:spPr>
          <a:xfrm>
            <a:off x="691720" y="2044338"/>
            <a:ext cx="7760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Получение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полезной информации 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о содержании маршрута, культурно-исторических, географических объектах.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72926C-DD5E-4473-89F0-73BD71A3597A}"/>
              </a:ext>
            </a:extLst>
          </p:cNvPr>
          <p:cNvSpPr/>
          <p:nvPr/>
        </p:nvSpPr>
        <p:spPr>
          <a:xfrm>
            <a:off x="689040" y="3455733"/>
            <a:ext cx="60596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Поиск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>
                <a:solidFill>
                  <a:srgbClr val="8D6CFA"/>
                </a:solidFill>
                <a:latin typeface="Trebuchet MS" panose="020B0603020202020204" pitchFamily="34" charset="0"/>
              </a:rPr>
              <a:t>гида</a:t>
            </a:r>
            <a:r>
              <a:rPr lang="ru-RU" sz="2000" b="1" dirty="0">
                <a:solidFill>
                  <a:srgbClr val="FFF4C0"/>
                </a:solidFill>
                <a:latin typeface="Trebuchet MS" panose="020B0603020202020204" pitchFamily="34" charset="0"/>
              </a:rPr>
              <a:t>, компании по интересам. 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84E2E2B-B756-44B1-AFDA-324ADBEB1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0" y="1343482"/>
            <a:ext cx="608350" cy="34428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E714F16-717E-4277-BA08-49200C810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0" y="2076890"/>
            <a:ext cx="608350" cy="34428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3D36DFE-7232-4D98-AB74-4555CC86A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0" y="2805860"/>
            <a:ext cx="608350" cy="34428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14206F3-CEDE-456B-A5A8-66967D64A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0" y="3486096"/>
            <a:ext cx="608350" cy="34428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B2FDB3D-2EED-4246-9F7A-DE6E3C687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0" y="3909479"/>
            <a:ext cx="608350" cy="34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74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"/>
          <p:cNvSpPr/>
          <p:nvPr/>
        </p:nvSpPr>
        <p:spPr>
          <a:xfrm rot="2699636">
            <a:off x="8824153" y="1508820"/>
            <a:ext cx="524205" cy="3325180"/>
          </a:xfrm>
          <a:custGeom>
            <a:avLst/>
            <a:gdLst/>
            <a:ahLst/>
            <a:cxnLst/>
            <a:rect l="l" t="t" r="r" b="b"/>
            <a:pathLst>
              <a:path w="10455" h="66319" extrusionOk="0">
                <a:moveTo>
                  <a:pt x="1" y="1"/>
                </a:moveTo>
                <a:lnTo>
                  <a:pt x="1" y="61091"/>
                </a:lnTo>
                <a:cubicBezTo>
                  <a:pt x="1" y="63985"/>
                  <a:pt x="2334" y="66318"/>
                  <a:pt x="5227" y="66318"/>
                </a:cubicBezTo>
                <a:cubicBezTo>
                  <a:pt x="8109" y="66318"/>
                  <a:pt x="10454" y="63973"/>
                  <a:pt x="10454" y="61091"/>
                </a:cubicBezTo>
                <a:lnTo>
                  <a:pt x="1045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9"/>
          <p:cNvSpPr txBox="1">
            <a:spLocks noGrp="1"/>
          </p:cNvSpPr>
          <p:nvPr>
            <p:ph type="title"/>
          </p:nvPr>
        </p:nvSpPr>
        <p:spPr>
          <a:xfrm>
            <a:off x="208056" y="-19710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8800" dirty="0">
                <a:latin typeface="Trebuchet MS" panose="020B0603020202020204" pitchFamily="34" charset="0"/>
              </a:rPr>
              <a:t>Для кого?</a:t>
            </a:r>
            <a:endParaRPr sz="8800" dirty="0">
              <a:latin typeface="Trebuchet MS" panose="020B0603020202020204" pitchFamily="34" charset="0"/>
            </a:endParaRPr>
          </a:p>
        </p:txBody>
      </p:sp>
      <p:sp>
        <p:nvSpPr>
          <p:cNvPr id="11" name="Google Shape;364;p29">
            <a:extLst>
              <a:ext uri="{FF2B5EF4-FFF2-40B4-BE49-F238E27FC236}">
                <a16:creationId xmlns:a16="http://schemas.microsoft.com/office/drawing/2014/main" id="{BD5A8C9A-1DA9-4A9E-BD1F-39166F694372}"/>
              </a:ext>
            </a:extLst>
          </p:cNvPr>
          <p:cNvSpPr txBox="1">
            <a:spLocks/>
          </p:cNvSpPr>
          <p:nvPr/>
        </p:nvSpPr>
        <p:spPr>
          <a:xfrm>
            <a:off x="251273" y="-17849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ru-RU" sz="8800">
                <a:solidFill>
                  <a:srgbClr val="49E5B5"/>
                </a:solidFill>
                <a:latin typeface="Trebuchet MS" panose="020B0603020202020204" pitchFamily="34" charset="0"/>
              </a:rPr>
              <a:t>Для кого?</a:t>
            </a:r>
            <a:endParaRPr lang="ru-RU" sz="8800" dirty="0">
              <a:solidFill>
                <a:srgbClr val="49E5B5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Google Shape;364;p29">
            <a:extLst>
              <a:ext uri="{FF2B5EF4-FFF2-40B4-BE49-F238E27FC236}">
                <a16:creationId xmlns:a16="http://schemas.microsoft.com/office/drawing/2014/main" id="{7F6E7058-D997-4670-9E34-683E70ACAAAD}"/>
              </a:ext>
            </a:extLst>
          </p:cNvPr>
          <p:cNvSpPr txBox="1">
            <a:spLocks/>
          </p:cNvSpPr>
          <p:nvPr/>
        </p:nvSpPr>
        <p:spPr>
          <a:xfrm>
            <a:off x="287666" y="-14668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ru-RU" sz="8800" dirty="0">
                <a:solidFill>
                  <a:srgbClr val="8D6CFA"/>
                </a:solidFill>
                <a:latin typeface="Trebuchet MS" panose="020B0603020202020204" pitchFamily="34" charset="0"/>
              </a:rPr>
              <a:t>Для кого?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954C7B-F840-4067-BD3E-568491BC1ADF}"/>
              </a:ext>
            </a:extLst>
          </p:cNvPr>
          <p:cNvSpPr/>
          <p:nvPr/>
        </p:nvSpPr>
        <p:spPr>
          <a:xfrm>
            <a:off x="208056" y="2399922"/>
            <a:ext cx="238398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indent="0" algn="just">
              <a:spcAft>
                <a:spcPts val="600"/>
              </a:spcAft>
            </a:pPr>
            <a:r>
              <a:rPr lang="ru-RU" sz="2000" b="1" dirty="0">
                <a:solidFill>
                  <a:srgbClr val="FFFED2"/>
                </a:solidFill>
                <a:latin typeface="Trebuchet MS" panose="020B0603020202020204" pitchFamily="34" charset="0"/>
              </a:rPr>
              <a:t>Русскоговорящие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7DEBE98-2FB3-49C7-A01C-FD4C78571FD5}"/>
              </a:ext>
            </a:extLst>
          </p:cNvPr>
          <p:cNvSpPr/>
          <p:nvPr/>
        </p:nvSpPr>
        <p:spPr>
          <a:xfrm>
            <a:off x="208056" y="1714790"/>
            <a:ext cx="221567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indent="0" algn="just">
              <a:spcAft>
                <a:spcPts val="600"/>
              </a:spcAft>
            </a:pPr>
            <a:r>
              <a:rPr lang="ru-RU" sz="2000" b="1" dirty="0">
                <a:solidFill>
                  <a:srgbClr val="FFFED2"/>
                </a:solidFill>
                <a:latin typeface="Trebuchet MS" panose="020B0603020202020204" pitchFamily="34" charset="0"/>
              </a:rPr>
              <a:t>Из России и СНГ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CA26AF6-CCC8-40B8-8B3F-C59DBA577290}"/>
              </a:ext>
            </a:extLst>
          </p:cNvPr>
          <p:cNvSpPr/>
          <p:nvPr/>
        </p:nvSpPr>
        <p:spPr>
          <a:xfrm>
            <a:off x="208056" y="3085054"/>
            <a:ext cx="468269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indent="0" algn="just">
              <a:spcAft>
                <a:spcPts val="600"/>
              </a:spcAft>
            </a:pPr>
            <a:r>
              <a:rPr lang="ru-RU" sz="2000" b="1" dirty="0">
                <a:solidFill>
                  <a:srgbClr val="FFFED2"/>
                </a:solidFill>
                <a:latin typeface="Trebuchet MS" panose="020B0603020202020204" pitchFamily="34" charset="0"/>
              </a:rPr>
              <a:t>Уровень дохода средний и высокий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2F050B7-FA22-4093-B1CB-2088858F8B7D}"/>
              </a:ext>
            </a:extLst>
          </p:cNvPr>
          <p:cNvSpPr/>
          <p:nvPr/>
        </p:nvSpPr>
        <p:spPr>
          <a:xfrm>
            <a:off x="208056" y="3780887"/>
            <a:ext cx="631557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just">
              <a:spcAft>
                <a:spcPts val="600"/>
              </a:spcAft>
            </a:pPr>
            <a:r>
              <a:rPr lang="ru-RU" sz="2000" b="1" dirty="0">
                <a:solidFill>
                  <a:srgbClr val="FFFED2"/>
                </a:solidFill>
                <a:latin typeface="Trebuchet MS" panose="020B0603020202020204" pitchFamily="34" charset="0"/>
              </a:rPr>
              <a:t>Ориентация на путешествие и культурный отдых</a:t>
            </a:r>
          </a:p>
        </p:txBody>
      </p:sp>
      <p:pic>
        <p:nvPicPr>
          <p:cNvPr id="1034" name="Picture 10" descr="https://cdn-icons-png.flaticon.com/512/10547/10547227.png">
            <a:extLst>
              <a:ext uri="{FF2B5EF4-FFF2-40B4-BE49-F238E27FC236}">
                <a16:creationId xmlns:a16="http://schemas.microsoft.com/office/drawing/2014/main" id="{775651D6-DBA9-4F0C-A23F-3587A8EA7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69" y="1213723"/>
            <a:ext cx="1779717" cy="177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cdn-icons-png.flaticon.com/512/3667/3667359.png">
            <a:extLst>
              <a:ext uri="{FF2B5EF4-FFF2-40B4-BE49-F238E27FC236}">
                <a16:creationId xmlns:a16="http://schemas.microsoft.com/office/drawing/2014/main" id="{79887811-4880-45CA-8736-C0BCD6D9E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469" y="1254246"/>
            <a:ext cx="992129" cy="95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cdn-icons-png.flaticon.com/512/3667/3667830.png">
            <a:extLst>
              <a:ext uri="{FF2B5EF4-FFF2-40B4-BE49-F238E27FC236}">
                <a16:creationId xmlns:a16="http://schemas.microsoft.com/office/drawing/2014/main" id="{CC0CFB26-F80B-4715-A1D9-D0D98786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546" y="1019727"/>
            <a:ext cx="1014465" cy="101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cdn-icons-png.flaticon.com/512/3107/3107137.png">
            <a:extLst>
              <a:ext uri="{FF2B5EF4-FFF2-40B4-BE49-F238E27FC236}">
                <a16:creationId xmlns:a16="http://schemas.microsoft.com/office/drawing/2014/main" id="{6EC2D81B-E3CC-4226-8D3B-4BF9A6AE8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139" y="673498"/>
            <a:ext cx="1290497" cy="129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cdn-icons-png.flaticon.com/512/4664/4664508.png">
            <a:extLst>
              <a:ext uri="{FF2B5EF4-FFF2-40B4-BE49-F238E27FC236}">
                <a16:creationId xmlns:a16="http://schemas.microsoft.com/office/drawing/2014/main" id="{121AD1C7-DC27-4F66-9BC1-1CAF8E185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804" y="2226436"/>
            <a:ext cx="629631" cy="6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cdn-icons-png.flaticon.com/512/2335/2335114.png">
            <a:extLst>
              <a:ext uri="{FF2B5EF4-FFF2-40B4-BE49-F238E27FC236}">
                <a16:creationId xmlns:a16="http://schemas.microsoft.com/office/drawing/2014/main" id="{B38BB7FE-203C-4B55-BEC8-860B2E5ED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721" y="2015442"/>
            <a:ext cx="802899" cy="80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cdn-icons-png.flaticon.com/512/5556/5556468.png">
            <a:extLst>
              <a:ext uri="{FF2B5EF4-FFF2-40B4-BE49-F238E27FC236}">
                <a16:creationId xmlns:a16="http://schemas.microsoft.com/office/drawing/2014/main" id="{3D261995-8DD1-48B3-94C3-A284D22F7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168" y="2876842"/>
            <a:ext cx="1779717" cy="177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https://cdn-icons-png.flaticon.com/512/3107/3107137.png">
            <a:extLst>
              <a:ext uri="{FF2B5EF4-FFF2-40B4-BE49-F238E27FC236}">
                <a16:creationId xmlns:a16="http://schemas.microsoft.com/office/drawing/2014/main" id="{F79D7B67-F20B-4A72-937B-CC19C9310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818" y="3039918"/>
            <a:ext cx="680701" cy="68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2" descr="https://cdn-icons-png.flaticon.com/512/4664/4664508.png">
            <a:extLst>
              <a:ext uri="{FF2B5EF4-FFF2-40B4-BE49-F238E27FC236}">
                <a16:creationId xmlns:a16="http://schemas.microsoft.com/office/drawing/2014/main" id="{4BD82FE2-4ADD-4137-B4F9-BE5711D8D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173" y="2327633"/>
            <a:ext cx="845983" cy="84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4" descr="https://cdn-icons-png.flaticon.com/512/2335/2335114.png">
            <a:extLst>
              <a:ext uri="{FF2B5EF4-FFF2-40B4-BE49-F238E27FC236}">
                <a16:creationId xmlns:a16="http://schemas.microsoft.com/office/drawing/2014/main" id="{9F4C7556-972C-4781-B512-CB320D1B1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003" y="288214"/>
            <a:ext cx="939813" cy="93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F32EDE2-B1F3-475D-ADB8-22839E29C4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4620" y="1778341"/>
            <a:ext cx="740057" cy="107245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B0DC8738-16FF-49D7-9702-A69E4CFDAE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249301" y="1858995"/>
            <a:ext cx="311532" cy="5736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23;p38">
            <a:extLst>
              <a:ext uri="{FF2B5EF4-FFF2-40B4-BE49-F238E27FC236}">
                <a16:creationId xmlns:a16="http://schemas.microsoft.com/office/drawing/2014/main" id="{CE0D96CE-18A6-486C-9D1F-70BEB9E2C5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2978" y="938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solidFill>
                  <a:srgbClr val="FFF4C0"/>
                </a:solidFill>
                <a:latin typeface="Trebuchet MS" panose="020B0603020202020204" pitchFamily="34" charset="0"/>
              </a:rPr>
              <a:t>Ближайшие конкуренты</a:t>
            </a:r>
            <a:endParaRPr sz="4800" dirty="0">
              <a:solidFill>
                <a:srgbClr val="FFF4C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https://is3-ssl.mzstatic.com/image/thumb/Purple113/v4/f3/f8/05/f3f80523-b2f6-63a6-1100-a85756c9fcee/source/512x512bb.jpg">
            <a:extLst>
              <a:ext uri="{FF2B5EF4-FFF2-40B4-BE49-F238E27FC236}">
                <a16:creationId xmlns:a16="http://schemas.microsoft.com/office/drawing/2014/main" id="{0626E721-B624-4597-A5DA-259C6259D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144" y="1268006"/>
            <a:ext cx="1410534" cy="141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useumpskov.ru/uploads/news/8efdd1d7b109f56ca2e574e46cf8dcaa_7e46fbd0a2.png">
            <a:extLst>
              <a:ext uri="{FF2B5EF4-FFF2-40B4-BE49-F238E27FC236}">
                <a16:creationId xmlns:a16="http://schemas.microsoft.com/office/drawing/2014/main" id="{F9BE48CC-4FCF-4EFD-96AE-C4B6ECF54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48" y="1302978"/>
            <a:ext cx="1666296" cy="137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A46F36-DC84-41C2-A53A-A1060E379E5D}"/>
              </a:ext>
            </a:extLst>
          </p:cNvPr>
          <p:cNvSpPr txBox="1"/>
          <p:nvPr/>
        </p:nvSpPr>
        <p:spPr>
          <a:xfrm>
            <a:off x="3964626" y="2709318"/>
            <a:ext cx="838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A0345"/>
                </a:solidFill>
                <a:latin typeface="Trebuchet MS" panose="020B0603020202020204" pitchFamily="34" charset="0"/>
              </a:rPr>
              <a:t>izi.travel</a:t>
            </a:r>
            <a:endParaRPr lang="ru-RU" sz="1200" b="1" dirty="0">
              <a:solidFill>
                <a:srgbClr val="FA0345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8612FC-4C4F-4A9A-9F6E-E923A27AD2D0}"/>
              </a:ext>
            </a:extLst>
          </p:cNvPr>
          <p:cNvSpPr txBox="1"/>
          <p:nvPr/>
        </p:nvSpPr>
        <p:spPr>
          <a:xfrm>
            <a:off x="5630257" y="2709318"/>
            <a:ext cx="1117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FF891C"/>
                </a:solidFill>
                <a:latin typeface="Trebuchet MS" panose="020B0603020202020204" pitchFamily="34" charset="0"/>
              </a:rPr>
              <a:t>TravelBonus</a:t>
            </a:r>
            <a:endParaRPr lang="ru-RU" sz="1200" b="1" dirty="0">
              <a:solidFill>
                <a:srgbClr val="FF891C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10315A-383B-4E61-9DAA-1A5B9AA2CCA7}"/>
              </a:ext>
            </a:extLst>
          </p:cNvPr>
          <p:cNvSpPr txBox="1"/>
          <p:nvPr/>
        </p:nvSpPr>
        <p:spPr>
          <a:xfrm>
            <a:off x="1658567" y="2718828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rgbClr val="2F80EC"/>
                </a:solidFill>
                <a:latin typeface="Trebuchet MS" panose="020B0603020202020204" pitchFamily="34" charset="0"/>
              </a:rPr>
              <a:t>involta</a:t>
            </a:r>
            <a:r>
              <a:rPr lang="en-US" sz="1200" b="1" dirty="0">
                <a:solidFill>
                  <a:srgbClr val="2F80EC"/>
                </a:solidFill>
                <a:latin typeface="Trebuchet MS" panose="020B0603020202020204" pitchFamily="34" charset="0"/>
              </a:rPr>
              <a:t> guide</a:t>
            </a:r>
            <a:endParaRPr lang="ru-RU" sz="1200" b="1" dirty="0">
              <a:solidFill>
                <a:srgbClr val="2F80EC"/>
              </a:solidFill>
              <a:latin typeface="Trebuchet MS" panose="020B0603020202020204" pitchFamily="34" charset="0"/>
            </a:endParaRPr>
          </a:p>
        </p:txBody>
      </p:sp>
      <p:pic>
        <p:nvPicPr>
          <p:cNvPr id="1032" name="Picture 8" descr="https://publishernews.ru/images/PressReleases/press_r_0E30B918-B100-4B66-85C0-F8C416328D3B.jpg">
            <a:extLst>
              <a:ext uri="{FF2B5EF4-FFF2-40B4-BE49-F238E27FC236}">
                <a16:creationId xmlns:a16="http://schemas.microsoft.com/office/drawing/2014/main" id="{324D79F7-78E4-4AAC-9BD6-94E3BE8B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74" y="12900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https://travel-bonus.com/img/logo_frame.svg">
            <a:extLst>
              <a:ext uri="{FF2B5EF4-FFF2-40B4-BE49-F238E27FC236}">
                <a16:creationId xmlns:a16="http://schemas.microsoft.com/office/drawing/2014/main" id="{F4A94154-857F-4C3D-9D46-377CFF6F77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99808" y="203890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40C016-DD81-4441-98A6-AB2470FEA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1991" y="1315740"/>
            <a:ext cx="1410534" cy="13755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5B8078-08BE-4D8A-BE51-61C9141892E4}"/>
              </a:ext>
            </a:extLst>
          </p:cNvPr>
          <p:cNvSpPr txBox="1"/>
          <p:nvPr/>
        </p:nvSpPr>
        <p:spPr>
          <a:xfrm>
            <a:off x="7600054" y="2731421"/>
            <a:ext cx="1117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D434F"/>
                </a:solidFill>
                <a:latin typeface="Trebuchet MS" panose="020B0603020202020204" pitchFamily="34" charset="0"/>
              </a:rPr>
              <a:t>Local Way</a:t>
            </a:r>
            <a:endParaRPr lang="ru-RU" sz="1200" b="1" dirty="0">
              <a:solidFill>
                <a:srgbClr val="DD434F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54BA0-0B51-4D63-AA1C-58E9970C671F}"/>
              </a:ext>
            </a:extLst>
          </p:cNvPr>
          <p:cNvSpPr txBox="1"/>
          <p:nvPr/>
        </p:nvSpPr>
        <p:spPr>
          <a:xfrm>
            <a:off x="412978" y="3030204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49E5B5"/>
                </a:solidFill>
                <a:latin typeface="Trebuchet MS" panose="020B0603020202020204" pitchFamily="34" charset="0"/>
              </a:rPr>
              <a:t>+</a:t>
            </a:r>
            <a:endParaRPr lang="ru-RU" sz="3600" b="1" dirty="0">
              <a:solidFill>
                <a:srgbClr val="49E5B5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A2BAEE-2E2B-47DD-A60A-D576263A702B}"/>
              </a:ext>
            </a:extLst>
          </p:cNvPr>
          <p:cNvSpPr txBox="1"/>
          <p:nvPr/>
        </p:nvSpPr>
        <p:spPr>
          <a:xfrm>
            <a:off x="444236" y="3508546"/>
            <a:ext cx="391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8D6CFA"/>
                </a:solidFill>
                <a:latin typeface="Trebuchet MS" panose="020B0603020202020204" pitchFamily="34" charset="0"/>
              </a:rPr>
              <a:t>-</a:t>
            </a:r>
            <a:endParaRPr lang="ru-RU" sz="4400" b="1" dirty="0">
              <a:solidFill>
                <a:srgbClr val="8D6CFA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40143E-B84B-401F-AB7B-EA63F74CF6B3}"/>
              </a:ext>
            </a:extLst>
          </p:cNvPr>
          <p:cNvSpPr txBox="1"/>
          <p:nvPr/>
        </p:nvSpPr>
        <p:spPr>
          <a:xfrm>
            <a:off x="1260301" y="3956857"/>
            <a:ext cx="1079142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Мало городов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04B583-B230-468D-A505-B204FB4903E7}"/>
              </a:ext>
            </a:extLst>
          </p:cNvPr>
          <p:cNvSpPr txBox="1"/>
          <p:nvPr/>
        </p:nvSpPr>
        <p:spPr>
          <a:xfrm>
            <a:off x="1260301" y="4369560"/>
            <a:ext cx="1386918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Мало информации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E355A1-DE42-4518-B075-6DFDBE220D0C}"/>
              </a:ext>
            </a:extLst>
          </p:cNvPr>
          <p:cNvSpPr txBox="1"/>
          <p:nvPr/>
        </p:nvSpPr>
        <p:spPr>
          <a:xfrm>
            <a:off x="1260301" y="3139185"/>
            <a:ext cx="1513556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Удобный интерфейс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921F71-205E-475B-A603-55399E95E4C4}"/>
              </a:ext>
            </a:extLst>
          </p:cNvPr>
          <p:cNvSpPr txBox="1"/>
          <p:nvPr/>
        </p:nvSpPr>
        <p:spPr>
          <a:xfrm>
            <a:off x="1260301" y="3551888"/>
            <a:ext cx="1606530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Интеграция с Яндекс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AE6B06-076A-46A6-BC26-0B644CF41BA2}"/>
              </a:ext>
            </a:extLst>
          </p:cNvPr>
          <p:cNvSpPr txBox="1"/>
          <p:nvPr/>
        </p:nvSpPr>
        <p:spPr>
          <a:xfrm>
            <a:off x="3040572" y="3956857"/>
            <a:ext cx="1628972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Отсутствие навигации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130E4A-3535-48C0-B533-C23815F441CA}"/>
              </a:ext>
            </a:extLst>
          </p:cNvPr>
          <p:cNvSpPr txBox="1"/>
          <p:nvPr/>
        </p:nvSpPr>
        <p:spPr>
          <a:xfrm>
            <a:off x="3040572" y="4369560"/>
            <a:ext cx="1572866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Нет доп. мест досуга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24BD13-63F2-4EA3-95D3-544AF57FE252}"/>
              </a:ext>
            </a:extLst>
          </p:cNvPr>
          <p:cNvSpPr txBox="1"/>
          <p:nvPr/>
        </p:nvSpPr>
        <p:spPr>
          <a:xfrm>
            <a:off x="3040572" y="3139185"/>
            <a:ext cx="798617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Аудиогид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D28DEE-3E88-4CAB-9C56-6A9BD65BF93E}"/>
              </a:ext>
            </a:extLst>
          </p:cNvPr>
          <p:cNvSpPr txBox="1"/>
          <p:nvPr/>
        </p:nvSpPr>
        <p:spPr>
          <a:xfrm>
            <a:off x="3040572" y="3551888"/>
            <a:ext cx="1074333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Большая база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717FD2-01B7-40D0-B1F6-BD0E90582CB0}"/>
              </a:ext>
            </a:extLst>
          </p:cNvPr>
          <p:cNvSpPr txBox="1"/>
          <p:nvPr/>
        </p:nvSpPr>
        <p:spPr>
          <a:xfrm>
            <a:off x="5191991" y="3956857"/>
            <a:ext cx="1079142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Мало городов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19E8F0-B0F3-402F-A961-E2CCD3D85CFE}"/>
              </a:ext>
            </a:extLst>
          </p:cNvPr>
          <p:cNvSpPr txBox="1"/>
          <p:nvPr/>
        </p:nvSpPr>
        <p:spPr>
          <a:xfrm>
            <a:off x="5191991" y="4369560"/>
            <a:ext cx="1572866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Нет доп. мест досуга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B429CD-FDEB-45A8-A35C-A468E9B23AE6}"/>
              </a:ext>
            </a:extLst>
          </p:cNvPr>
          <p:cNvSpPr txBox="1"/>
          <p:nvPr/>
        </p:nvSpPr>
        <p:spPr>
          <a:xfrm>
            <a:off x="5191991" y="3139185"/>
            <a:ext cx="1228221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Система баллов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E19C3F-6301-4053-9C1C-623B5D1D64BC}"/>
              </a:ext>
            </a:extLst>
          </p:cNvPr>
          <p:cNvSpPr txBox="1"/>
          <p:nvPr/>
        </p:nvSpPr>
        <p:spPr>
          <a:xfrm>
            <a:off x="5191991" y="3551888"/>
            <a:ext cx="1534394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Интеграция с </a:t>
            </a:r>
            <a:r>
              <a:rPr lang="en-US" sz="1100" dirty="0">
                <a:latin typeface="Trebuchet MS" panose="020B0603020202020204" pitchFamily="34" charset="0"/>
              </a:rPr>
              <a:t>Google</a:t>
            </a:r>
            <a:endParaRPr lang="ru-RU" sz="1100" dirty="0">
              <a:latin typeface="Trebuchet MS" panose="020B0603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39C73B-CB69-4712-BB38-642470BB21B1}"/>
              </a:ext>
            </a:extLst>
          </p:cNvPr>
          <p:cNvSpPr txBox="1"/>
          <p:nvPr/>
        </p:nvSpPr>
        <p:spPr>
          <a:xfrm>
            <a:off x="6980274" y="3956857"/>
            <a:ext cx="1628972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Отсутствие навигации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AF1671-6CBF-402D-B69D-FFD1BC858E15}"/>
              </a:ext>
            </a:extLst>
          </p:cNvPr>
          <p:cNvSpPr txBox="1"/>
          <p:nvPr/>
        </p:nvSpPr>
        <p:spPr>
          <a:xfrm>
            <a:off x="6980274" y="4369560"/>
            <a:ext cx="1834156" cy="261610"/>
          </a:xfrm>
          <a:prstGeom prst="rect">
            <a:avLst/>
          </a:prstGeom>
          <a:ln>
            <a:solidFill>
              <a:srgbClr val="8D6CF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Нет приложения для </a:t>
            </a:r>
            <a:r>
              <a:rPr lang="en-US" sz="1100" dirty="0">
                <a:latin typeface="Trebuchet MS" panose="020B0603020202020204" pitchFamily="34" charset="0"/>
              </a:rPr>
              <a:t>AOS</a:t>
            </a:r>
            <a:endParaRPr lang="ru-RU" sz="1100" dirty="0">
              <a:latin typeface="Trebuchet MS" panose="020B0603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786FB3-1BD5-4096-B70F-605B0FFBA69B}"/>
              </a:ext>
            </a:extLst>
          </p:cNvPr>
          <p:cNvSpPr txBox="1"/>
          <p:nvPr/>
        </p:nvSpPr>
        <p:spPr>
          <a:xfrm>
            <a:off x="6980274" y="3139185"/>
            <a:ext cx="1548822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Большая база досуга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C41D70-C0E7-453E-8C74-A35ED2D87409}"/>
              </a:ext>
            </a:extLst>
          </p:cNvPr>
          <p:cNvSpPr txBox="1"/>
          <p:nvPr/>
        </p:nvSpPr>
        <p:spPr>
          <a:xfrm>
            <a:off x="6980274" y="3551888"/>
            <a:ext cx="1513556" cy="261610"/>
          </a:xfrm>
          <a:prstGeom prst="rect">
            <a:avLst/>
          </a:prstGeom>
          <a:ln>
            <a:solidFill>
              <a:srgbClr val="49E5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100" dirty="0">
                <a:latin typeface="Trebuchet MS" panose="020B0603020202020204" pitchFamily="34" charset="0"/>
              </a:rPr>
              <a:t>Удобный интерфейс</a:t>
            </a:r>
          </a:p>
        </p:txBody>
      </p:sp>
    </p:spTree>
    <p:extLst>
      <p:ext uri="{BB962C8B-B14F-4D97-AF65-F5344CB8AC3E}">
        <p14:creationId xmlns:p14="http://schemas.microsoft.com/office/powerpoint/2010/main" val="2846431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3375CC-66CE-421B-BD41-2637DC8482FE}"/>
              </a:ext>
            </a:extLst>
          </p:cNvPr>
          <p:cNvSpPr/>
          <p:nvPr/>
        </p:nvSpPr>
        <p:spPr>
          <a:xfrm>
            <a:off x="433633" y="4526631"/>
            <a:ext cx="2811439" cy="548309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FCC353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sz="900" dirty="0">
                <a:solidFill>
                  <a:schemeClr val="accent6"/>
                </a:solidFill>
                <a:latin typeface="Trebuchet MS" panose="020B0603020202020204" pitchFamily="34" charset="0"/>
              </a:rPr>
              <a:t>Минимальные требования: наличие свободной памяти на телефоне не менее 50 </a:t>
            </a:r>
            <a:r>
              <a:rPr lang="ru-RU" sz="900" dirty="0" err="1">
                <a:solidFill>
                  <a:schemeClr val="accent6"/>
                </a:solidFill>
                <a:latin typeface="Trebuchet MS" panose="020B0603020202020204" pitchFamily="34" charset="0"/>
              </a:rPr>
              <a:t>mb</a:t>
            </a:r>
            <a:r>
              <a:rPr lang="ru-RU" sz="900" dirty="0">
                <a:solidFill>
                  <a:schemeClr val="accent6"/>
                </a:solidFill>
                <a:latin typeface="Trebuchet MS" panose="020B0603020202020204" pitchFamily="34" charset="0"/>
              </a:rPr>
              <a:t>, версия </a:t>
            </a:r>
            <a:r>
              <a:rPr lang="en-US" sz="900" dirty="0">
                <a:solidFill>
                  <a:schemeClr val="accent6"/>
                </a:solidFill>
                <a:latin typeface="Trebuchet MS" panose="020B0603020202020204" pitchFamily="34" charset="0"/>
              </a:rPr>
              <a:t>OC </a:t>
            </a:r>
            <a:r>
              <a:rPr lang="ru-RU" sz="900" dirty="0">
                <a:solidFill>
                  <a:schemeClr val="accent6"/>
                </a:solidFill>
                <a:latin typeface="Trebuchet MS" panose="020B0603020202020204" pitchFamily="34" charset="0"/>
              </a:rPr>
              <a:t>не ниже </a:t>
            </a:r>
            <a:r>
              <a:rPr lang="ru-RU" sz="900" dirty="0" err="1">
                <a:solidFill>
                  <a:schemeClr val="accent6"/>
                </a:solidFill>
                <a:latin typeface="Trebuchet MS" panose="020B0603020202020204" pitchFamily="34" charset="0"/>
              </a:rPr>
              <a:t>Android</a:t>
            </a:r>
            <a:r>
              <a:rPr lang="ru-RU" sz="900" dirty="0">
                <a:solidFill>
                  <a:schemeClr val="accent6"/>
                </a:solidFill>
                <a:latin typeface="Trebuchet MS" panose="020B0603020202020204" pitchFamily="34" charset="0"/>
              </a:rPr>
              <a:t> 10, </a:t>
            </a:r>
            <a:r>
              <a:rPr lang="ru-RU" sz="900" dirty="0" err="1">
                <a:solidFill>
                  <a:schemeClr val="accent6"/>
                </a:solidFill>
                <a:latin typeface="Trebuchet MS" panose="020B0603020202020204" pitchFamily="34" charset="0"/>
              </a:rPr>
              <a:t>iOS</a:t>
            </a:r>
            <a:r>
              <a:rPr lang="ru-RU" sz="900" dirty="0">
                <a:solidFill>
                  <a:schemeClr val="accent6"/>
                </a:solidFill>
                <a:latin typeface="Trebuchet MS" panose="020B0603020202020204" pitchFamily="34" charset="0"/>
              </a:rPr>
              <a:t> 14.</a:t>
            </a:r>
          </a:p>
          <a:p>
            <a:pPr algn="ctr"/>
            <a:endParaRPr lang="ru-RU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714236-2E04-4083-94D2-CC10B774DD50}"/>
              </a:ext>
            </a:extLst>
          </p:cNvPr>
          <p:cNvSpPr txBox="1"/>
          <p:nvPr/>
        </p:nvSpPr>
        <p:spPr>
          <a:xfrm>
            <a:off x="3063922" y="2118579"/>
            <a:ext cx="54386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  <a:cs typeface="Amatic SC" panose="020B0604020202020204" charset="-79"/>
              </a:rPr>
              <a:t>Мобильное приложение – навигатор, содержащее карту городов России, с возможностью построения туристического маршрута по городу, голосового (экскурсионного) сопровождения маршрута. В приложении можно получить текстовую и голосовую информацию об основных туристических объектах, локациях, представляющих историческую культурную ценность.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655C7-1E04-466C-A182-A70EE4E55F0F}"/>
              </a:ext>
            </a:extLst>
          </p:cNvPr>
          <p:cNvSpPr txBox="1"/>
          <p:nvPr/>
        </p:nvSpPr>
        <p:spPr>
          <a:xfrm>
            <a:off x="2932129" y="616869"/>
            <a:ext cx="56557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solidFill>
                  <a:srgbClr val="49E5B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</a:rPr>
              <a:t>Твой Гид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2014DA-DB8F-4652-890B-20A211D4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46" y="423703"/>
            <a:ext cx="1876568" cy="3793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DBC757-9B08-440B-A751-3344514C248F}"/>
              </a:ext>
            </a:extLst>
          </p:cNvPr>
          <p:cNvSpPr txBox="1"/>
          <p:nvPr/>
        </p:nvSpPr>
        <p:spPr>
          <a:xfrm>
            <a:off x="61415" y="4334360"/>
            <a:ext cx="372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49E5B5"/>
                </a:solidFill>
                <a:latin typeface="Bahnschrift" panose="020B0502040204020203" pitchFamily="34" charset="0"/>
              </a:rPr>
              <a:t>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F19E6F-E7AB-44E9-9425-2EA499806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83238" y="4216873"/>
            <a:ext cx="891959" cy="82168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809D37-5DA7-4039-92C2-68905356211A}"/>
              </a:ext>
            </a:extLst>
          </p:cNvPr>
          <p:cNvSpPr txBox="1"/>
          <p:nvPr/>
        </p:nvSpPr>
        <p:spPr>
          <a:xfrm>
            <a:off x="3245072" y="4796025"/>
            <a:ext cx="2800767" cy="36933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49E5B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- - - - - - - - - - - - - - - - - -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1E662-BAF5-4F1F-B907-978FF633E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840">
            <a:off x="6323104" y="4512966"/>
            <a:ext cx="114226" cy="23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06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D9BD9F5-A9F1-4D2D-AFD3-175C5D12E80C}"/>
              </a:ext>
            </a:extLst>
          </p:cNvPr>
          <p:cNvCxnSpPr/>
          <p:nvPr/>
        </p:nvCxnSpPr>
        <p:spPr>
          <a:xfrm>
            <a:off x="463098" y="4707137"/>
            <a:ext cx="462283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3A83B5A-821B-4045-8981-87D9F2DCB2BB}"/>
              </a:ext>
            </a:extLst>
          </p:cNvPr>
          <p:cNvCxnSpPr>
            <a:cxnSpLocks/>
            <a:stCxn id="1026" idx="3"/>
          </p:cNvCxnSpPr>
          <p:nvPr/>
        </p:nvCxnSpPr>
        <p:spPr>
          <a:xfrm>
            <a:off x="640710" y="2176709"/>
            <a:ext cx="622062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2B3B632-EA20-4AD1-AF28-E640A9D0769F}"/>
              </a:ext>
            </a:extLst>
          </p:cNvPr>
          <p:cNvCxnSpPr>
            <a:cxnSpLocks/>
          </p:cNvCxnSpPr>
          <p:nvPr/>
        </p:nvCxnSpPr>
        <p:spPr>
          <a:xfrm>
            <a:off x="663697" y="3472951"/>
            <a:ext cx="6397114" cy="2731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F3D025D-C019-4A88-98B9-01F105ED7374}"/>
              </a:ext>
            </a:extLst>
          </p:cNvPr>
          <p:cNvSpPr txBox="1"/>
          <p:nvPr/>
        </p:nvSpPr>
        <p:spPr>
          <a:xfrm>
            <a:off x="156838" y="40797"/>
            <a:ext cx="5438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b="1" dirty="0">
                <a:solidFill>
                  <a:srgbClr val="FFF4C0"/>
                </a:solidFill>
                <a:latin typeface="Trebuchet MS" panose="020B0603020202020204" pitchFamily="34" charset="0"/>
                <a:cs typeface="Amatic SC" panose="020B0604020202020204" charset="-79"/>
              </a:rPr>
              <a:t>Преимущества</a:t>
            </a:r>
            <a:endParaRPr lang="ru-RU" sz="4000" b="1" dirty="0">
              <a:solidFill>
                <a:srgbClr val="FFF4C0"/>
              </a:solidFill>
              <a:latin typeface="Trebuchet MS" panose="020B0603020202020204" pitchFamily="34" charset="0"/>
              <a:cs typeface="Amatic SC" panose="020B0604020202020204" charset="-79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4AB3C1-FD99-4878-8192-0D457D4D6A69}"/>
              </a:ext>
            </a:extLst>
          </p:cNvPr>
          <p:cNvSpPr/>
          <p:nvPr/>
        </p:nvSpPr>
        <p:spPr>
          <a:xfrm>
            <a:off x="86768" y="1182496"/>
            <a:ext cx="7610397" cy="61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tabLst>
                <a:tab pos="4029075" algn="l"/>
              </a:tabLst>
            </a:pPr>
            <a:r>
              <a:rPr lang="ru-RU" sz="1600" b="1" dirty="0">
                <a:solidFill>
                  <a:srgbClr val="FFF4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проложить маршруты для разных вариантов передвижения (пешком, на машине, велосипеде, самокате) </a:t>
            </a:r>
            <a:endParaRPr lang="ru-RU" sz="1200" b="1" dirty="0">
              <a:solidFill>
                <a:srgbClr val="FFF4C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AB6EDB-26FB-49ED-A812-130B178FC751}"/>
              </a:ext>
            </a:extLst>
          </p:cNvPr>
          <p:cNvSpPr/>
          <p:nvPr/>
        </p:nvSpPr>
        <p:spPr>
          <a:xfrm>
            <a:off x="86767" y="2542977"/>
            <a:ext cx="7436777" cy="61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tabLst>
                <a:tab pos="4029075" algn="l"/>
              </a:tabLst>
            </a:pPr>
            <a:r>
              <a:rPr lang="ru-RU" sz="1600" b="1" dirty="0">
                <a:solidFill>
                  <a:srgbClr val="FFF4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Удобная для пользователя форма получения необходимой информации (о маршрутах, кафе и ресторанах, живописных местах и др.)</a:t>
            </a:r>
            <a:endParaRPr lang="ru-RU" sz="1200" b="1" dirty="0">
              <a:solidFill>
                <a:srgbClr val="FFF4C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5917FD-B762-4A93-9E25-CF130335EFFF}"/>
              </a:ext>
            </a:extLst>
          </p:cNvPr>
          <p:cNvSpPr/>
          <p:nvPr/>
        </p:nvSpPr>
        <p:spPr>
          <a:xfrm>
            <a:off x="86767" y="3984876"/>
            <a:ext cx="8079386" cy="355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tabLst>
                <a:tab pos="4029075" algn="l"/>
              </a:tabLst>
            </a:pPr>
            <a:r>
              <a:rPr lang="ru-RU" sz="1600" b="1" dirty="0">
                <a:solidFill>
                  <a:srgbClr val="FFF4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гидов и компании для путешествия, поиск туристического транспорта</a:t>
            </a:r>
            <a:endParaRPr lang="ru-RU" sz="1200" b="1" dirty="0">
              <a:solidFill>
                <a:srgbClr val="FFF4C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cdn-icons-png.flaticon.com/512/7481/7481993.png">
            <a:extLst>
              <a:ext uri="{FF2B5EF4-FFF2-40B4-BE49-F238E27FC236}">
                <a16:creationId xmlns:a16="http://schemas.microsoft.com/office/drawing/2014/main" id="{34EAB4F1-DC51-4DBE-8229-2B8B4A28B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8" y="1934773"/>
            <a:ext cx="483872" cy="48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icons-png.flaticon.com/512/1048/1048313.png">
            <a:extLst>
              <a:ext uri="{FF2B5EF4-FFF2-40B4-BE49-F238E27FC236}">
                <a16:creationId xmlns:a16="http://schemas.microsoft.com/office/drawing/2014/main" id="{BCE9BF16-A835-4344-B8D4-6A09CEC36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33" y="1878768"/>
            <a:ext cx="595879" cy="59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-png.flaticon.com/512/2078/2078045.png">
            <a:extLst>
              <a:ext uri="{FF2B5EF4-FFF2-40B4-BE49-F238E27FC236}">
                <a16:creationId xmlns:a16="http://schemas.microsoft.com/office/drawing/2014/main" id="{3A18FE49-5AE4-483A-B07E-2E6013FC4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035" y="1851967"/>
            <a:ext cx="649483" cy="64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-icons-png.flaticon.com/512/3365/3365703.png">
            <a:extLst>
              <a:ext uri="{FF2B5EF4-FFF2-40B4-BE49-F238E27FC236}">
                <a16:creationId xmlns:a16="http://schemas.microsoft.com/office/drawing/2014/main" id="{BD790BAB-6B21-4878-8277-E465AE010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41" y="1888448"/>
            <a:ext cx="576517" cy="5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-icons-png.flaticon.com/512/4817/4817623.png">
            <a:extLst>
              <a:ext uri="{FF2B5EF4-FFF2-40B4-BE49-F238E27FC236}">
                <a16:creationId xmlns:a16="http://schemas.microsoft.com/office/drawing/2014/main" id="{2E3F55BD-D9C6-4B12-82E9-34B1EBE61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8" y="3202836"/>
            <a:ext cx="540229" cy="54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cdn-icons-png.flaticon.com/512/8080/8080107.png">
            <a:extLst>
              <a:ext uri="{FF2B5EF4-FFF2-40B4-BE49-F238E27FC236}">
                <a16:creationId xmlns:a16="http://schemas.microsoft.com/office/drawing/2014/main" id="{C6CDCB0F-1D7A-4861-ACC4-CE2732163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33" y="3162249"/>
            <a:ext cx="580816" cy="58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cdn-icons-png.flaticon.com/512/4125/4125880.png">
            <a:extLst>
              <a:ext uri="{FF2B5EF4-FFF2-40B4-BE49-F238E27FC236}">
                <a16:creationId xmlns:a16="http://schemas.microsoft.com/office/drawing/2014/main" id="{E2723F26-C383-4C1A-8DFE-09E544692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384" y="3134937"/>
            <a:ext cx="635440" cy="63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cdn-icons-png.flaticon.com/512/10127/10127324.png">
            <a:extLst>
              <a:ext uri="{FF2B5EF4-FFF2-40B4-BE49-F238E27FC236}">
                <a16:creationId xmlns:a16="http://schemas.microsoft.com/office/drawing/2014/main" id="{BAF4BFA5-A236-4C31-A54A-4CC49DBAF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41" y="3182543"/>
            <a:ext cx="635440" cy="63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cdn-icons-png.flaticon.com/512/680/680330.png">
            <a:extLst>
              <a:ext uri="{FF2B5EF4-FFF2-40B4-BE49-F238E27FC236}">
                <a16:creationId xmlns:a16="http://schemas.microsoft.com/office/drawing/2014/main" id="{1560C8B9-614A-4F0F-91E3-ACB98E227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8" y="4412431"/>
            <a:ext cx="612520" cy="61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cdn-icons-png.flaticon.com/512/1329/1329473.png">
            <a:extLst>
              <a:ext uri="{FF2B5EF4-FFF2-40B4-BE49-F238E27FC236}">
                <a16:creationId xmlns:a16="http://schemas.microsoft.com/office/drawing/2014/main" id="{F3135C81-02D5-46A7-967D-DDE8C1A6A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955" y="4308925"/>
            <a:ext cx="796426" cy="79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cdn-icons-png.flaticon.com/512/8142/8142237.png">
            <a:extLst>
              <a:ext uri="{FF2B5EF4-FFF2-40B4-BE49-F238E27FC236}">
                <a16:creationId xmlns:a16="http://schemas.microsoft.com/office/drawing/2014/main" id="{35FEF5EE-F26C-4CD5-AAF4-3D4BBD8A3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978" y="4199822"/>
            <a:ext cx="1014631" cy="101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237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49E5B5"/>
            </a:gs>
            <a:gs pos="54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15" y="499051"/>
            <a:ext cx="1683237" cy="41483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42" y="148040"/>
            <a:ext cx="2344872" cy="47927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705" y="441176"/>
            <a:ext cx="1702704" cy="42064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822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D6E649-5611-4BFE-A24F-407650923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943" y="3921158"/>
            <a:ext cx="2277364" cy="1288838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CB468F7-30E4-4677-995C-499560D607F4}"/>
              </a:ext>
            </a:extLst>
          </p:cNvPr>
          <p:cNvGrpSpPr/>
          <p:nvPr/>
        </p:nvGrpSpPr>
        <p:grpSpPr>
          <a:xfrm>
            <a:off x="2019421" y="2576876"/>
            <a:ext cx="6289998" cy="1631216"/>
            <a:chOff x="1736098" y="1739717"/>
            <a:chExt cx="6289998" cy="1631216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A7F70F3-9C7B-4439-93D1-0336CB23F7B9}"/>
                </a:ext>
              </a:extLst>
            </p:cNvPr>
            <p:cNvSpPr/>
            <p:nvPr/>
          </p:nvSpPr>
          <p:spPr>
            <a:xfrm>
              <a:off x="1823187" y="3001601"/>
              <a:ext cx="620290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800" b="1" dirty="0">
                  <a:solidFill>
                    <a:srgbClr val="FFFED2"/>
                  </a:solidFill>
                  <a:latin typeface="Trebuchet MS" panose="020B0603020202020204" pitchFamily="34" charset="0"/>
                </a:rPr>
                <a:t>Твоя страна. Твоя культура. Твоя история. Твой гид.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FE76A8-C4F8-4793-8C51-6570F243D985}"/>
                </a:ext>
              </a:extLst>
            </p:cNvPr>
            <p:cNvSpPr txBox="1"/>
            <p:nvPr/>
          </p:nvSpPr>
          <p:spPr>
            <a:xfrm>
              <a:off x="1736098" y="1739717"/>
              <a:ext cx="398698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800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Слоган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7F9A7D7-41F5-4CDB-B949-F6070D175EDB}"/>
              </a:ext>
            </a:extLst>
          </p:cNvPr>
          <p:cNvGrpSpPr/>
          <p:nvPr/>
        </p:nvGrpSpPr>
        <p:grpSpPr>
          <a:xfrm>
            <a:off x="2019421" y="422314"/>
            <a:ext cx="6544102" cy="1631216"/>
            <a:chOff x="3159458" y="3132806"/>
            <a:chExt cx="6544102" cy="163121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2C850A-C276-4114-A4F1-94BAF98F95BA}"/>
                </a:ext>
              </a:extLst>
            </p:cNvPr>
            <p:cNvSpPr txBox="1"/>
            <p:nvPr/>
          </p:nvSpPr>
          <p:spPr>
            <a:xfrm>
              <a:off x="3159458" y="3132806"/>
              <a:ext cx="421461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800" b="1" dirty="0">
                  <a:solidFill>
                    <a:srgbClr val="8D6CFA"/>
                  </a:solidFill>
                  <a:latin typeface="Trebuchet MS" panose="020B0603020202020204" pitchFamily="34" charset="0"/>
                </a:rPr>
                <a:t>Миссия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3EF1DF3-527A-4011-B3D4-9E73E432E457}"/>
                </a:ext>
              </a:extLst>
            </p:cNvPr>
            <p:cNvSpPr/>
            <p:nvPr/>
          </p:nvSpPr>
          <p:spPr>
            <a:xfrm>
              <a:off x="3179930" y="4394690"/>
              <a:ext cx="652363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800" b="1" dirty="0">
                  <a:solidFill>
                    <a:srgbClr val="FFFED2"/>
                  </a:solidFill>
                  <a:latin typeface="Trebuchet MS" panose="020B0603020202020204" pitchFamily="34" charset="0"/>
                </a:rPr>
                <a:t>Превратить путешествие в незабываемое приключение</a:t>
              </a: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E905A83-CD73-4E28-859D-5FAA1B241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943" y="54644"/>
            <a:ext cx="2277364" cy="12888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67568BD-7945-4172-A6BD-4A2954B1A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943" y="1343482"/>
            <a:ext cx="2277364" cy="128883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F8E5F9-FFC5-4BF6-B45B-6E7E74943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943" y="2632320"/>
            <a:ext cx="2277364" cy="128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25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67409" y="2914912"/>
            <a:ext cx="6850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Реклама у туристических блогеров. Публикация в туристических изданиях.</a:t>
            </a:r>
            <a:endParaRPr lang="en-US" dirty="0">
              <a:solidFill>
                <a:srgbClr val="FFFED2"/>
              </a:solidFill>
              <a:latin typeface="Trebuchet MS" panose="020B0603020202020204" pitchFamily="34" charset="0"/>
            </a:endParaRP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2606B-7260-4546-9FFC-C1357DA95319}"/>
              </a:ext>
            </a:extLst>
          </p:cNvPr>
          <p:cNvSpPr txBox="1"/>
          <p:nvPr/>
        </p:nvSpPr>
        <p:spPr>
          <a:xfrm>
            <a:off x="0" y="76243"/>
            <a:ext cx="84497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F4C0"/>
                </a:solidFill>
                <a:latin typeface="Trebuchet MS" panose="020B0603020202020204" pitchFamily="34" charset="0"/>
              </a:rPr>
              <a:t>Каналы сбыта и продвижения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80E421-0912-4288-973D-71DE34A665EE}"/>
              </a:ext>
            </a:extLst>
          </p:cNvPr>
          <p:cNvSpPr txBox="1"/>
          <p:nvPr/>
        </p:nvSpPr>
        <p:spPr>
          <a:xfrm>
            <a:off x="1470095" y="1179027"/>
            <a:ext cx="68307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Размещение в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маркетплейсах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 приложений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Google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play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 и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App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store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. В данных цифровых магазинах клиент будет скачивать приложение на свой мобильный телефон и пользоваться им.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DF9EB4-DA56-412F-B0CD-AD7FD60D674B}"/>
              </a:ext>
            </a:extLst>
          </p:cNvPr>
          <p:cNvSpPr txBox="1"/>
          <p:nvPr/>
        </p:nvSpPr>
        <p:spPr>
          <a:xfrm>
            <a:off x="967409" y="2113826"/>
            <a:ext cx="7768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Социальные сети новостных групп (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Телеграм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,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ВКонтакте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, Одноклассники, Дзен). Привлечение потенциальных клиентов способствует увеличению аудитории приложения. </a:t>
            </a:r>
            <a:endParaRPr lang="en-US" dirty="0">
              <a:solidFill>
                <a:srgbClr val="FFFED2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https://cdn-icons-png.flaticon.com/512/1694/16943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1" y="4367052"/>
            <a:ext cx="683372" cy="68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7409" y="4563093"/>
            <a:ext cx="4860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Google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Ads</a:t>
            </a:r>
            <a:r>
              <a:rPr lang="en-US" dirty="0">
                <a:solidFill>
                  <a:srgbClr val="FFFED2"/>
                </a:solidFill>
                <a:latin typeface="Trebuchet MS" panose="020B0603020202020204" pitchFamily="34" charset="0"/>
              </a:rPr>
              <a:t>, 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Яндекс.Директ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, </a:t>
            </a:r>
            <a:r>
              <a:rPr lang="en-US" dirty="0" err="1">
                <a:solidFill>
                  <a:srgbClr val="FFFED2"/>
                </a:solidFill>
                <a:latin typeface="Trebuchet MS" panose="020B0603020202020204" pitchFamily="34" charset="0"/>
              </a:rPr>
              <a:t>MyTarget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  — онлайн-</a:t>
            </a:r>
            <a:r>
              <a:rPr lang="ru-RU" dirty="0" err="1">
                <a:solidFill>
                  <a:srgbClr val="FFFED2"/>
                </a:solidFill>
                <a:latin typeface="Trebuchet MS" panose="020B0603020202020204" pitchFamily="34" charset="0"/>
              </a:rPr>
              <a:t>таргет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.</a:t>
            </a:r>
            <a:endParaRPr lang="ru-RU" dirty="0"/>
          </a:p>
        </p:txBody>
      </p:sp>
      <p:pic>
        <p:nvPicPr>
          <p:cNvPr id="2052" name="Picture 4" descr="https://cdn-icons-png.flaticon.com/512/1968/196866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76" y="3550827"/>
            <a:ext cx="705804" cy="70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67409" y="3672885"/>
            <a:ext cx="81146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SMM</a:t>
            </a:r>
            <a:r>
              <a:rPr lang="en-US" dirty="0">
                <a:solidFill>
                  <a:srgbClr val="FFFED2"/>
                </a:solidFill>
                <a:latin typeface="Trebuchet MS" panose="020B0603020202020204" pitchFamily="34" charset="0"/>
              </a:rPr>
              <a:t>. </a:t>
            </a:r>
            <a:r>
              <a:rPr lang="ru-RU" dirty="0">
                <a:solidFill>
                  <a:srgbClr val="FFFED2"/>
                </a:solidFill>
                <a:latin typeface="Trebuchet MS" panose="020B0603020202020204" pitchFamily="34" charset="0"/>
              </a:rPr>
              <a:t>Создание аккаунта в социальных сетях, на которых будет происходить прогрев аудитории для достижения результата - скачивания мобильного приложения.</a:t>
            </a:r>
            <a:endParaRPr lang="en-US" dirty="0">
              <a:solidFill>
                <a:srgbClr val="FFFED2"/>
              </a:solidFill>
              <a:latin typeface="Trebuchet MS" panose="020B0603020202020204" pitchFamily="34" charset="0"/>
            </a:endParaRPr>
          </a:p>
          <a:p>
            <a:endParaRPr lang="ru-RU" dirty="0"/>
          </a:p>
        </p:txBody>
      </p:sp>
      <p:pic>
        <p:nvPicPr>
          <p:cNvPr id="2054" name="Picture 6" descr="https://cdn-icons-png.flaticon.com/512/1995/199533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77" y="2757036"/>
            <a:ext cx="663236" cy="66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cdn-icons-png.flaticon.com/512/2111/21116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9" y="2035564"/>
            <a:ext cx="606584" cy="6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cdn-icons-png.flaticon.com/512/3128/312827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83" y="1263864"/>
            <a:ext cx="656812" cy="65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cdn-icons-png.flaticon.com/512/831/83127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75" y="1196629"/>
            <a:ext cx="524753" cy="52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701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82606B-7260-4546-9FFC-C1357DA95319}"/>
              </a:ext>
            </a:extLst>
          </p:cNvPr>
          <p:cNvSpPr txBox="1"/>
          <p:nvPr/>
        </p:nvSpPr>
        <p:spPr>
          <a:xfrm>
            <a:off x="135337" y="-23149"/>
            <a:ext cx="63882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FFF4C0"/>
                </a:solidFill>
                <a:latin typeface="Trebuchet MS" panose="020B0603020202020204" pitchFamily="34" charset="0"/>
              </a:rPr>
              <a:t>Ресурсы и издержки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A0F71AB-3176-403C-B243-A90BBC3351D5}"/>
              </a:ext>
            </a:extLst>
          </p:cNvPr>
          <p:cNvGrpSpPr/>
          <p:nvPr/>
        </p:nvGrpSpPr>
        <p:grpSpPr>
          <a:xfrm>
            <a:off x="616819" y="858353"/>
            <a:ext cx="8327816" cy="4061034"/>
            <a:chOff x="552025" y="797399"/>
            <a:chExt cx="8327816" cy="406103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52025" y="4090609"/>
              <a:ext cx="28135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Прочие затраты: 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70 тыс. руб.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52025" y="4119769"/>
              <a:ext cx="70882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Прогнозируемые ежемесячные операционные затраты (82 тыс. руб.):</a:t>
              </a:r>
              <a:endParaRPr lang="en-US" b="1" dirty="0">
                <a:solidFill>
                  <a:srgbClr val="49E5B5"/>
                </a:solidFill>
                <a:latin typeface="Trebuchet MS" panose="020B0603020202020204" pitchFamily="34" charset="0"/>
              </a:endParaRP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Аренда серверов</a:t>
              </a:r>
              <a:r>
                <a:rPr lang="en-US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: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10 тыс. руб. 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Домен и хостинг</a:t>
              </a:r>
              <a:r>
                <a:rPr lang="en-US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:</a:t>
              </a:r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 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2 тыс. руб. 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2025" y="1869205"/>
              <a:ext cx="8236377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Инвестиционные затраты (3520</a:t>
              </a:r>
              <a:r>
                <a:rPr lang="en-US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 </a:t>
              </a:r>
              <a:r>
                <a:rPr lang="ru-RU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тыс.</a:t>
              </a:r>
              <a:r>
                <a:rPr lang="en-US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 </a:t>
              </a:r>
              <a:r>
                <a:rPr lang="ru-RU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руб.):</a:t>
              </a:r>
              <a:endParaRPr lang="en-US" b="1" dirty="0">
                <a:solidFill>
                  <a:srgbClr val="FCC353"/>
                </a:solidFill>
                <a:latin typeface="Trebuchet MS" panose="020B0603020202020204" pitchFamily="34" charset="0"/>
              </a:endParaRP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Компьютеры: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300 тыс. руб. 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Аренда серверов на период разработки</a:t>
              </a:r>
              <a:r>
                <a:rPr lang="en-US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: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200 тыс. руб. 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ПО</a:t>
              </a:r>
              <a:r>
                <a:rPr lang="en-US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: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300 тыс. руб.; 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Оплата труда 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– 2500 тыс. руб. 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Домен и хостинг</a:t>
              </a:r>
              <a:r>
                <a:rPr lang="en-US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: 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20 тыс. руб.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Прочие инвестиционные затраты: 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200 тыс. руб.</a:t>
              </a:r>
            </a:p>
            <a:p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ОПФ (ООО) –</a:t>
              </a:r>
            </a:p>
            <a:p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Рекламная компания – </a:t>
              </a:r>
            </a:p>
            <a:p>
              <a:endParaRPr lang="en-US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52025" y="797399"/>
              <a:ext cx="832781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Ключевые ресурсы:</a:t>
              </a: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Оргтехника: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компьютеры (2 шт.), сервера</a:t>
              </a: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.</a:t>
              </a:r>
              <a:endParaRPr lang="ru-RU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ПО: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графический редактор </a:t>
              </a:r>
              <a:r>
                <a:rPr lang="ru-RU" dirty="0" err="1">
                  <a:solidFill>
                    <a:schemeClr val="tx1"/>
                  </a:solidFill>
                  <a:latin typeface="Trebuchet MS" panose="020B0603020202020204" pitchFamily="34" charset="0"/>
                </a:rPr>
                <a:t>Figma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, технология Яндекс Маршрутизации, технология синтеза речи, записанные аудиодорожки</a:t>
              </a: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.</a:t>
              </a:r>
              <a:endParaRPr lang="ru-RU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  <a:p>
              <a:r>
                <a:rPr lang="ru-RU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Персонал: 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3 разработчика (</a:t>
              </a:r>
              <a:r>
                <a:rPr lang="ru-RU" dirty="0" err="1">
                  <a:solidFill>
                    <a:schemeClr val="tx1"/>
                  </a:solidFill>
                  <a:latin typeface="Trebuchet MS" panose="020B0603020202020204" pitchFamily="34" charset="0"/>
                </a:rPr>
                <a:t>фронтенд</a:t>
              </a:r>
              <a:r>
                <a:rPr lang="ru-RU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, бэкенд, тестировщик), дизайнер, маркетолог, менеджер проекта.</a:t>
              </a:r>
              <a:endParaRPr lang="en-US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7851913" y="4651513"/>
            <a:ext cx="1292087" cy="43069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https://pibig.info/uploads/posts/2022-12/1669922380_48-pibig-info-p-spraiti-mario-vkontakte-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602" y="3938938"/>
            <a:ext cx="611117" cy="61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bogatyr.club/uploads/posts/2023-06/1687529822_bogatyr-club-p-pikselnie-kirpichi-foni-vkontakte-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71" y="3241736"/>
            <a:ext cx="543980" cy="54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cdn-icons-png.flaticon.com/512/10102/101026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18" y="4510069"/>
            <a:ext cx="1375452" cy="71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cdn-icons-png.flaticon.com/512/3213/321365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887" y="2694631"/>
            <a:ext cx="445294" cy="44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135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82606B-7260-4546-9FFC-C1357DA95319}"/>
              </a:ext>
            </a:extLst>
          </p:cNvPr>
          <p:cNvSpPr txBox="1"/>
          <p:nvPr/>
        </p:nvSpPr>
        <p:spPr>
          <a:xfrm>
            <a:off x="336607" y="209779"/>
            <a:ext cx="7524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F4C0"/>
                </a:solidFill>
                <a:latin typeface="Trebuchet MS" panose="020B0603020202020204" pitchFamily="34" charset="0"/>
              </a:rPr>
              <a:t>Генерация и прогноз дохода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636C89C-239E-41A3-912B-067484C35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954286"/>
              </p:ext>
            </p:extLst>
          </p:nvPr>
        </p:nvGraphicFramePr>
        <p:xfrm>
          <a:off x="452357" y="1422326"/>
          <a:ext cx="7836336" cy="289610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86798">
                  <a:extLst>
                    <a:ext uri="{9D8B030D-6E8A-4147-A177-3AD203B41FA5}">
                      <a16:colId xmlns:a16="http://schemas.microsoft.com/office/drawing/2014/main" val="1524575171"/>
                    </a:ext>
                  </a:extLst>
                </a:gridCol>
                <a:gridCol w="5649538">
                  <a:extLst>
                    <a:ext uri="{9D8B030D-6E8A-4147-A177-3AD203B41FA5}">
                      <a16:colId xmlns:a16="http://schemas.microsoft.com/office/drawing/2014/main" val="2633874284"/>
                    </a:ext>
                  </a:extLst>
                </a:gridCol>
              </a:tblGrid>
              <a:tr h="307854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4"/>
                          </a:solidFill>
                          <a:latin typeface="Trebuchet MS" panose="020B0603020202020204" pitchFamily="34" charset="0"/>
                        </a:rPr>
                        <a:t>Генерация дохода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228651"/>
                  </a:ext>
                </a:extLst>
              </a:tr>
              <a:tr h="53082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Стоимости подписки на расширенные функции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170 тыс. руб.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тарифы: 1 месяц -198 руб.; 3 мес. – 550 руб., год – 1990 руб.)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465631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Встроенная реклама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100 тыс. руб.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873028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Реклама услуг гидов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50 тыс.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031964"/>
                  </a:ext>
                </a:extLst>
              </a:tr>
              <a:tr h="307854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rebuchet MS" panose="020B0603020202020204" pitchFamily="34" charset="0"/>
                        </a:rPr>
                        <a:t>Прогноз дохода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541061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Емкость целевого сегмента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36 000 чел. / год. 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046961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r>
                        <a:rPr lang="ru-RU" dirty="0">
                          <a:latin typeface="Trebuchet MS" panose="020B0603020202020204" pitchFamily="34" charset="0"/>
                        </a:rPr>
                        <a:t>Прогноз скачивания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от 3 тыс.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613378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Ежемесячный доход 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320 тыс. руб. </a:t>
                      </a:r>
                      <a:endParaRPr lang="ru-RU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600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6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C1D7E5"/>
            </a:gs>
            <a:gs pos="75000">
              <a:srgbClr val="C3D3E0">
                <a:lumMod val="100000"/>
              </a:srgbClr>
            </a:gs>
            <a:gs pos="44000">
              <a:srgbClr val="BDD4E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3" y="0"/>
            <a:ext cx="2097188" cy="2097188"/>
          </a:xfrm>
          <a:prstGeom prst="rect">
            <a:avLst/>
          </a:prstGeom>
        </p:spPr>
      </p:pic>
      <p:pic>
        <p:nvPicPr>
          <p:cNvPr id="1026" name="Picture 2" descr="https://static.wixstatic.com/media/3b49d8_eae167cd78b045448e01ac001edd00fd~mv2.gif/v1/fill/w_326,h_326,q_90/3b49d8_eae167cd78b045448e01ac001edd00fd~mv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51" y="61663"/>
            <a:ext cx="2063188" cy="206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https://thehug.xyz/assets/projects/invisiblefriends/hero-ce614647-8143-44fb-8dff-3ce6f573900b_600"/>
          <p:cNvSpPr>
            <a:spLocks noChangeAspect="1" noChangeArrowheads="1"/>
          </p:cNvSpPr>
          <p:nvPr/>
        </p:nvSpPr>
        <p:spPr bwMode="auto">
          <a:xfrm>
            <a:off x="155575" y="-144463"/>
            <a:ext cx="4640442" cy="464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https://lh3.googleusercontent.com/vyUWCTDB_Q3q3IHy8rwAJnkzfWL_bGVJGGkwyI_UlF5RFIiGAAy8D_P81tcttJuk353To6JeXsURf_wIlCEbzjVYY77DOsmMlnzMJw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376" y="61663"/>
            <a:ext cx="2196538" cy="219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Nft GIF - Nft GIF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816" y="2635475"/>
            <a:ext cx="2124831" cy="212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Kith Invisible Friends GIF - Kith Invisible Friends Kith Friend GIF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754" y="2676922"/>
            <a:ext cx="2041935" cy="204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8CD9925-ED65-44D6-B56A-D5D9444A969C}"/>
              </a:ext>
            </a:extLst>
          </p:cNvPr>
          <p:cNvSpPr txBox="1"/>
          <p:nvPr/>
        </p:nvSpPr>
        <p:spPr>
          <a:xfrm>
            <a:off x="5610728" y="4787786"/>
            <a:ext cx="1955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rebuchet MS" panose="020B0603020202020204" pitchFamily="34" charset="0"/>
              </a:rPr>
              <a:t>Кудрявцев Дмитрий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46A61E-E137-407F-9BF2-BE9C830B6BAF}"/>
              </a:ext>
            </a:extLst>
          </p:cNvPr>
          <p:cNvSpPr txBox="1"/>
          <p:nvPr/>
        </p:nvSpPr>
        <p:spPr>
          <a:xfrm>
            <a:off x="169128" y="2146127"/>
            <a:ext cx="1803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rebuchet MS" panose="020B0603020202020204" pitchFamily="34" charset="0"/>
              </a:rPr>
              <a:t>Колчин Владислав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9FB07A-9A8F-4EFB-B8EA-B2CAD1A96D79}"/>
              </a:ext>
            </a:extLst>
          </p:cNvPr>
          <p:cNvSpPr txBox="1"/>
          <p:nvPr/>
        </p:nvSpPr>
        <p:spPr>
          <a:xfrm>
            <a:off x="1587401" y="4767782"/>
            <a:ext cx="1569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rebuchet MS" panose="020B0603020202020204" pitchFamily="34" charset="0"/>
              </a:rPr>
              <a:t>Исаева Валерия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E757F2-0323-41B4-BDD1-C63D311271C0}"/>
              </a:ext>
            </a:extLst>
          </p:cNvPr>
          <p:cNvSpPr txBox="1"/>
          <p:nvPr/>
        </p:nvSpPr>
        <p:spPr>
          <a:xfrm>
            <a:off x="7200924" y="2148760"/>
            <a:ext cx="1704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rebuchet MS" panose="020B0603020202020204" pitchFamily="34" charset="0"/>
              </a:rPr>
              <a:t>Платонова Мария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CB5045-5A0C-44E8-B297-421725866281}"/>
              </a:ext>
            </a:extLst>
          </p:cNvPr>
          <p:cNvSpPr txBox="1"/>
          <p:nvPr/>
        </p:nvSpPr>
        <p:spPr>
          <a:xfrm>
            <a:off x="3600009" y="2146128"/>
            <a:ext cx="2002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rebuchet MS" panose="020B0603020202020204" pitchFamily="34" charset="0"/>
              </a:rPr>
              <a:t>Ерофеева Екатерина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2475796" y="2359645"/>
            <a:ext cx="4121469" cy="646331"/>
            <a:chOff x="313189" y="113326"/>
            <a:chExt cx="4121469" cy="64633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9E24D4-EE96-4288-8951-AF2A5521C0F6}"/>
                </a:ext>
              </a:extLst>
            </p:cNvPr>
            <p:cNvSpPr txBox="1"/>
            <p:nvPr/>
          </p:nvSpPr>
          <p:spPr>
            <a:xfrm>
              <a:off x="372327" y="113326"/>
              <a:ext cx="4062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>
                  <a:solidFill>
                    <a:srgbClr val="FCC353"/>
                  </a:solidFill>
                  <a:latin typeface="Trebuchet MS" panose="020B0603020202020204" pitchFamily="34" charset="0"/>
                </a:rPr>
                <a:t>Команда проекта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82FE9C-EC7D-4053-8DB4-75C3C399F7CD}"/>
                </a:ext>
              </a:extLst>
            </p:cNvPr>
            <p:cNvSpPr txBox="1"/>
            <p:nvPr/>
          </p:nvSpPr>
          <p:spPr>
            <a:xfrm>
              <a:off x="342758" y="113326"/>
              <a:ext cx="4062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>
                  <a:solidFill>
                    <a:srgbClr val="8D6CFA"/>
                  </a:solidFill>
                  <a:latin typeface="Trebuchet MS" panose="020B0603020202020204" pitchFamily="34" charset="0"/>
                </a:rPr>
                <a:t>Команда проекта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D884D6-D49F-4CB8-8CE2-EB9731DBAA7E}"/>
                </a:ext>
              </a:extLst>
            </p:cNvPr>
            <p:cNvSpPr txBox="1"/>
            <p:nvPr/>
          </p:nvSpPr>
          <p:spPr>
            <a:xfrm>
              <a:off x="313189" y="113326"/>
              <a:ext cx="4062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>
                  <a:solidFill>
                    <a:srgbClr val="49E5B5"/>
                  </a:solidFill>
                  <a:latin typeface="Trebuchet MS" panose="020B0603020202020204" pitchFamily="34" charset="0"/>
                </a:rPr>
                <a:t>Команда проекта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0211457"/>
      </p:ext>
    </p:extLst>
  </p:cSld>
  <p:clrMapOvr>
    <a:masterClrMapping/>
  </p:clrMapOvr>
</p:sld>
</file>

<file path=ppt/theme/theme1.xml><?xml version="1.0" encoding="utf-8"?>
<a:theme xmlns:a="http://schemas.openxmlformats.org/drawingml/2006/main" name="Marketing Mix MK Plan by Slidesgo">
  <a:themeElements>
    <a:clrScheme name="Simple Light">
      <a:dk1>
        <a:srgbClr val="FFFED2"/>
      </a:dk1>
      <a:lt1>
        <a:srgbClr val="303030"/>
      </a:lt1>
      <a:dk2>
        <a:srgbClr val="606060"/>
      </a:dk2>
      <a:lt2>
        <a:srgbClr val="49E5B5"/>
      </a:lt2>
      <a:accent1>
        <a:srgbClr val="8D6CFA"/>
      </a:accent1>
      <a:accent2>
        <a:srgbClr val="FCC35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E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1182</TotalTime>
  <Words>770</Words>
  <Application>Microsoft Office PowerPoint</Application>
  <PresentationFormat>Экран (16:9)</PresentationFormat>
  <Paragraphs>129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Bahnschrift</vt:lpstr>
      <vt:lpstr>Montserrat</vt:lpstr>
      <vt:lpstr>Times New Roman</vt:lpstr>
      <vt:lpstr>Asap</vt:lpstr>
      <vt:lpstr>Open Sans</vt:lpstr>
      <vt:lpstr>Trebuchet MS</vt:lpstr>
      <vt:lpstr>Raleway</vt:lpstr>
      <vt:lpstr>Calibri</vt:lpstr>
      <vt:lpstr>Syne</vt:lpstr>
      <vt:lpstr>Amatic SC</vt:lpstr>
      <vt:lpstr>Bebas Neue</vt:lpstr>
      <vt:lpstr>Marketing Mix MK Plan by Slidesgo</vt:lpstr>
      <vt:lpstr>Презентация PowerPoint</vt:lpstr>
      <vt:lpstr>Презентация PowerPoint</vt:lpstr>
      <vt:lpstr>Статистика внутреннего рынка</vt:lpstr>
      <vt:lpstr>Презентация PowerPoint</vt:lpstr>
      <vt:lpstr>Актуальность</vt:lpstr>
      <vt:lpstr>Потребности клиента</vt:lpstr>
      <vt:lpstr>Для кого?</vt:lpstr>
      <vt:lpstr>Ближайшие конкуренты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Твой гид</dc:title>
  <cp:lastModifiedBy>Кудрявцев Дмитрий Георгиевич</cp:lastModifiedBy>
  <cp:revision>107</cp:revision>
  <dcterms:modified xsi:type="dcterms:W3CDTF">2023-10-26T16:31:09Z</dcterms:modified>
</cp:coreProperties>
</file>