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87" r:id="rId3"/>
    <p:sldId id="289" r:id="rId4"/>
    <p:sldId id="290" r:id="rId5"/>
    <p:sldId id="270" r:id="rId6"/>
    <p:sldId id="280" r:id="rId7"/>
    <p:sldId id="278" r:id="rId8"/>
    <p:sldId id="271" r:id="rId9"/>
    <p:sldId id="274" r:id="rId10"/>
    <p:sldId id="275" r:id="rId11"/>
  </p:sldIdLst>
  <p:sldSz cx="20104100" cy="11309350"/>
  <p:notesSz cx="20104100" cy="11309350"/>
  <p:embeddedFontLst>
    <p:embeddedFont>
      <p:font typeface="Lato" panose="020B0604020202020204" charset="0"/>
      <p:regular r:id="rId13"/>
      <p:bold r:id="rId14"/>
      <p:italic r:id="rId15"/>
      <p:boldItalic r:id="rId16"/>
    </p:embeddedFont>
    <p:embeddedFont>
      <p:font typeface="Tahoma" panose="020B0604030504040204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8788AB6-784B-43E2-A22A-3B8A869D407D}">
          <p14:sldIdLst>
            <p14:sldId id="256"/>
            <p14:sldId id="287"/>
            <p14:sldId id="289"/>
            <p14:sldId id="290"/>
            <p14:sldId id="270"/>
            <p14:sldId id="280"/>
            <p14:sldId id="278"/>
            <p14:sldId id="271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202858"/>
    <a:srgbClr val="4F81BD"/>
    <a:srgbClr val="FFDC6D"/>
    <a:srgbClr val="CC00FF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6" autoAdjust="0"/>
    <p:restoredTop sz="96370" autoAdjust="0"/>
  </p:normalViewPr>
  <p:slideViewPr>
    <p:cSldViewPr>
      <p:cViewPr varScale="1">
        <p:scale>
          <a:sx n="51" d="100"/>
          <a:sy n="51" d="100"/>
        </p:scale>
        <p:origin x="859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 err="1" smtClean="0"/>
              <a:t>россии</a:t>
            </a:r>
            <a:r>
              <a:rPr lang="ru-RU" dirty="0" smtClean="0"/>
              <a:t> в основном используются</a:t>
            </a:r>
            <a:r>
              <a:rPr lang="ru-RU" baseline="0" dirty="0" smtClean="0"/>
              <a:t> методы электрокоагуляции и </a:t>
            </a:r>
            <a:r>
              <a:rPr lang="ru-RU" baseline="0" dirty="0" err="1" smtClean="0"/>
              <a:t>электрофлотации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395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1. Метод флотации: этот метод включает использование химических реагентов для приведения загрязнений к поверхности воды, где они могут быть удалены. Однако этот процесс может создавать большое количество отходов и требует значительных затрат на обслуживание и замену оборудования.</a:t>
            </a:r>
          </a:p>
          <a:p>
            <a:endParaRPr lang="ru-RU" sz="1200" dirty="0" smtClean="0"/>
          </a:p>
          <a:p>
            <a:r>
              <a:rPr lang="ru-RU" sz="1200" dirty="0" smtClean="0"/>
              <a:t>2. </a:t>
            </a:r>
            <a:r>
              <a:rPr lang="ru-RU" sz="1200" dirty="0" err="1" smtClean="0"/>
              <a:t>Электрофлотация</a:t>
            </a:r>
            <a:r>
              <a:rPr lang="ru-RU" sz="1200" dirty="0" smtClean="0"/>
              <a:t>: этот метод использует электрическое поле для удаления загрязнений из воды. Он также требует значительного потребления энергии и может создавать отходы в виде осадка, который нужно утилизировать.</a:t>
            </a:r>
          </a:p>
          <a:p>
            <a:endParaRPr lang="ru-RU" sz="1200" dirty="0" smtClean="0"/>
          </a:p>
          <a:p>
            <a:r>
              <a:rPr lang="ru-RU" sz="1200" dirty="0" smtClean="0"/>
              <a:t>3. Метод обратного осмоса: этот метод требует большого количества энергии для пропускания воды через полупроницаемую мембрану, что может быть невыгодно с точки зрения энергопотребления.</a:t>
            </a:r>
          </a:p>
          <a:p>
            <a:endParaRPr lang="ru-RU" sz="1200" dirty="0" smtClean="0"/>
          </a:p>
          <a:p>
            <a:r>
              <a:rPr lang="ru-RU" sz="1200" dirty="0" smtClean="0"/>
              <a:t>4. Ультрафильтрация: этот метод требует использования специальных мембран для фильтрации воды, что может быть дорого и требует регулярной замены мембран.</a:t>
            </a:r>
          </a:p>
          <a:p>
            <a:endParaRPr lang="ru-RU" sz="1200" dirty="0" smtClean="0"/>
          </a:p>
          <a:p>
            <a:r>
              <a:rPr lang="ru-RU" sz="1200" dirty="0" smtClean="0"/>
              <a:t>5. Коагуляция и </a:t>
            </a:r>
            <a:r>
              <a:rPr lang="ru-RU" sz="1200" dirty="0" err="1" smtClean="0"/>
              <a:t>флокуляция</a:t>
            </a:r>
            <a:r>
              <a:rPr lang="ru-RU" sz="1200" dirty="0" smtClean="0"/>
              <a:t>: эти методы используют химические реагенты для связывания мелких частиц загрязнений в более крупные, которые затем можно удалить из воды. Однако этот процесс может создавать отходы в виде осадка и требует постоянного обслуживания и контроля за химическими реагентами.</a:t>
            </a:r>
          </a:p>
          <a:p>
            <a:endParaRPr lang="ru-RU" sz="1200" dirty="0" smtClean="0"/>
          </a:p>
          <a:p>
            <a:r>
              <a:rPr lang="ru-RU" sz="1200" dirty="0" smtClean="0"/>
              <a:t>6. Адсорбция на активированном угле: этот метод может быть эффективен в удалении органических загрязнений, но требует постоянной замены активированного угля и утилизации использованного материала.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66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26037" y="2682875"/>
            <a:ext cx="10182145" cy="358140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Разработка технологии очистки вод от загрязнений нефтепродуктами при помощи высокопористых губок с совместным использованием </a:t>
            </a:r>
            <a:r>
              <a:rPr lang="ru-RU" sz="4800" b="1" kern="0" dirty="0" err="1">
                <a:solidFill>
                  <a:srgbClr val="9933FF"/>
                </a:solidFill>
              </a:rPr>
              <a:t>пьезофотокаталитического</a:t>
            </a:r>
            <a:r>
              <a:rPr lang="ru-RU" sz="4800" b="1" kern="0" dirty="0">
                <a:solidFill>
                  <a:srgbClr val="9933FF"/>
                </a:solidFill>
              </a:rPr>
              <a:t> эффекта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</a:rPr>
              <a:t>Фокус-группа №5 «Разработка и проектирование интеллектуальных информационных технологий управления сложными объектами»</a:t>
            </a:r>
            <a:endParaRPr lang="ru-RU" sz="2800" kern="0" dirty="0">
              <a:solidFill>
                <a:srgbClr val="9933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650" y="244475"/>
            <a:ext cx="5165357" cy="7715671"/>
          </a:xfrm>
          <a:prstGeom prst="rect">
            <a:avLst/>
          </a:prstGeom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1026" name="Picture 2" descr="Нефтегаз рейтинг иллюстраци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844675"/>
            <a:ext cx="5562600" cy="285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95050" y="8330717"/>
            <a:ext cx="9601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Структура энергопотребления нефтедобычи по технологическим процессам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6050" y="4974643"/>
            <a:ext cx="9448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.*</a:t>
            </a:r>
            <a:r>
              <a:rPr lang="ru-RU" sz="2400" dirty="0"/>
              <a:t>Отечественная нефтяная промышленность потребляет 5,5% электроэнергии, вырабатываемой в стране, а в себестоимости добычи доля затрат на электроэнергию составляет 30–35%. Из них 5% идут на очистку попутных вод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251" y="7291040"/>
            <a:ext cx="3962400" cy="26118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5965" y="7912671"/>
            <a:ext cx="3095885" cy="25467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/>
          <a:srcRect l="23437" t="4107" r="32031" b="79205"/>
          <a:stretch/>
        </p:blipFill>
        <p:spPr>
          <a:xfrm>
            <a:off x="5641975" y="7139377"/>
            <a:ext cx="2505075" cy="88810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113007" y="10302875"/>
            <a:ext cx="15152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*-гипотеза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5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9050" y="57210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/>
              <a:t>Решение</a:t>
            </a:r>
            <a:endParaRPr lang="ru-RU" sz="4800" b="1" kern="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508250" y="1775073"/>
            <a:ext cx="7105823" cy="5631584"/>
            <a:chOff x="10890250" y="2934574"/>
            <a:chExt cx="7105823" cy="5631584"/>
          </a:xfrm>
        </p:grpSpPr>
        <p:sp>
          <p:nvSpPr>
            <p:cNvPr id="60" name="Номер слайда 2">
              <a:extLst>
                <a:ext uri="{FF2B5EF4-FFF2-40B4-BE49-F238E27FC236}">
                  <a16:creationId xmlns:a16="http://schemas.microsoft.com/office/drawing/2014/main" id="{B33DC5EA-4920-4380-BAF3-72C087FC76EE}"/>
                </a:ext>
              </a:extLst>
            </p:cNvPr>
            <p:cNvSpPr txBox="1">
              <a:spLocks/>
            </p:cNvSpPr>
            <p:nvPr/>
          </p:nvSpPr>
          <p:spPr>
            <a:xfrm>
              <a:off x="15559062" y="6520356"/>
              <a:ext cx="2133600" cy="365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  <a:lvl2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2pPr>
              <a:lvl3pPr marL="0" marR="0" lvl="2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3pPr>
              <a:lvl4pPr marL="0" marR="0" lvl="3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4pPr>
              <a:lvl5pPr marL="0" marR="0" lvl="4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5pPr>
              <a:lvl6pPr marL="0" marR="0" lvl="5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6pPr>
              <a:lvl7pPr marL="0" marR="0" lvl="6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7pPr>
              <a:lvl8pPr marL="0" marR="0" lvl="7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8pPr>
              <a:lvl9pPr marL="0" marR="0" lvl="8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9pPr>
            </a:lstStyle>
            <a:p>
              <a:fld id="{99F568C9-4A46-43B8-AEB4-C2630076730F}" type="slidenum">
                <a:rPr lang="ru-RU" smtClean="0"/>
                <a:pPr/>
                <a:t>3</a:t>
              </a:fld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69" r="25608" b="5119"/>
            <a:stretch/>
          </p:blipFill>
          <p:spPr>
            <a:xfrm>
              <a:off x="10890250" y="2934574"/>
              <a:ext cx="6802412" cy="5218545"/>
            </a:xfrm>
            <a:prstGeom prst="rect">
              <a:avLst/>
            </a:prstGeom>
          </p:spPr>
        </p:pic>
        <p:sp>
          <p:nvSpPr>
            <p:cNvPr id="13" name="Номер слайда 2">
              <a:extLst>
                <a:ext uri="{FF2B5EF4-FFF2-40B4-BE49-F238E27FC236}">
                  <a16:creationId xmlns:a16="http://schemas.microsoft.com/office/drawing/2014/main" id="{B33DC5EA-4920-4380-BAF3-72C087FC76EE}"/>
                </a:ext>
              </a:extLst>
            </p:cNvPr>
            <p:cNvSpPr txBox="1">
              <a:spLocks/>
            </p:cNvSpPr>
            <p:nvPr/>
          </p:nvSpPr>
          <p:spPr>
            <a:xfrm>
              <a:off x="15517497" y="8201033"/>
              <a:ext cx="2133600" cy="365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  <a:lvl2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2pPr>
              <a:lvl3pPr marL="0" marR="0" lvl="2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3pPr>
              <a:lvl4pPr marL="0" marR="0" lvl="3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4pPr>
              <a:lvl5pPr marL="0" marR="0" lvl="4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5pPr>
              <a:lvl6pPr marL="0" marR="0" lvl="5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6pPr>
              <a:lvl7pPr marL="0" marR="0" lvl="6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7pPr>
              <a:lvl8pPr marL="0" marR="0" lvl="7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8pPr>
              <a:lvl9pPr marL="0" marR="0" lvl="8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1" i="0" u="none" strike="noStrike" cap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defRPr>
              </a:lvl9pPr>
            </a:lstStyle>
            <a:p>
              <a:fld id="{99F568C9-4A46-43B8-AEB4-C2630076730F}" type="slidenum">
                <a:rPr lang="ru-RU" smtClean="0"/>
                <a:pPr/>
                <a:t>3</a:t>
              </a:fld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11534094" y="3656089"/>
              <a:ext cx="3440351" cy="2099938"/>
              <a:chOff x="123537" y="1616256"/>
              <a:chExt cx="5161739" cy="3150647"/>
            </a:xfrm>
          </p:grpSpPr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8C67A1F2-6DE7-40B1-92C4-0018CDE08AB1}"/>
                  </a:ext>
                </a:extLst>
              </p:cNvPr>
              <p:cNvGrpSpPr/>
              <p:nvPr/>
            </p:nvGrpSpPr>
            <p:grpSpPr>
              <a:xfrm>
                <a:off x="1501944" y="1616256"/>
                <a:ext cx="3695805" cy="1174148"/>
                <a:chOff x="4892672" y="2195572"/>
                <a:chExt cx="3695805" cy="1174148"/>
              </a:xfrm>
            </p:grpSpPr>
            <p:sp>
              <p:nvSpPr>
                <p:cNvPr id="27" name="Полилиния: фигура 17">
                  <a:extLst>
                    <a:ext uri="{FF2B5EF4-FFF2-40B4-BE49-F238E27FC236}">
                      <a16:creationId xmlns:a16="http://schemas.microsoft.com/office/drawing/2014/main" id="{A2C97457-9945-4F47-924C-1DC28B6E0677}"/>
                    </a:ext>
                  </a:extLst>
                </p:cNvPr>
                <p:cNvSpPr/>
                <p:nvPr/>
              </p:nvSpPr>
              <p:spPr>
                <a:xfrm>
                  <a:off x="4929734" y="2809692"/>
                  <a:ext cx="2269424" cy="509736"/>
                </a:xfrm>
                <a:custGeom>
                  <a:avLst/>
                  <a:gdLst>
                    <a:gd name="connsiteX0" fmla="*/ 3553989 w 6088029"/>
                    <a:gd name="connsiteY0" fmla="*/ 1053561 h 1368152"/>
                    <a:gd name="connsiteX1" fmla="*/ 3427975 w 6088029"/>
                    <a:gd name="connsiteY1" fmla="*/ 1179575 h 1368152"/>
                    <a:gd name="connsiteX2" fmla="*/ 3553989 w 6088029"/>
                    <a:gd name="connsiteY2" fmla="*/ 1305589 h 1368152"/>
                    <a:gd name="connsiteX3" fmla="*/ 3680003 w 6088029"/>
                    <a:gd name="connsiteY3" fmla="*/ 1179575 h 1368152"/>
                    <a:gd name="connsiteX4" fmla="*/ 3553989 w 6088029"/>
                    <a:gd name="connsiteY4" fmla="*/ 1053561 h 1368152"/>
                    <a:gd name="connsiteX5" fmla="*/ 3125608 w 6088029"/>
                    <a:gd name="connsiteY5" fmla="*/ 1045932 h 1368152"/>
                    <a:gd name="connsiteX6" fmla="*/ 2999594 w 6088029"/>
                    <a:gd name="connsiteY6" fmla="*/ 1171946 h 1368152"/>
                    <a:gd name="connsiteX7" fmla="*/ 3125608 w 6088029"/>
                    <a:gd name="connsiteY7" fmla="*/ 1297960 h 1368152"/>
                    <a:gd name="connsiteX8" fmla="*/ 3251622 w 6088029"/>
                    <a:gd name="connsiteY8" fmla="*/ 1171946 h 1368152"/>
                    <a:gd name="connsiteX9" fmla="*/ 3125608 w 6088029"/>
                    <a:gd name="connsiteY9" fmla="*/ 1045932 h 1368152"/>
                    <a:gd name="connsiteX10" fmla="*/ 2445199 w 6088029"/>
                    <a:gd name="connsiteY10" fmla="*/ 1045932 h 1368152"/>
                    <a:gd name="connsiteX11" fmla="*/ 2319185 w 6088029"/>
                    <a:gd name="connsiteY11" fmla="*/ 1171946 h 1368152"/>
                    <a:gd name="connsiteX12" fmla="*/ 2445199 w 6088029"/>
                    <a:gd name="connsiteY12" fmla="*/ 1297960 h 1368152"/>
                    <a:gd name="connsiteX13" fmla="*/ 2571213 w 6088029"/>
                    <a:gd name="connsiteY13" fmla="*/ 1171946 h 1368152"/>
                    <a:gd name="connsiteX14" fmla="*/ 2445199 w 6088029"/>
                    <a:gd name="connsiteY14" fmla="*/ 1045932 h 1368152"/>
                    <a:gd name="connsiteX15" fmla="*/ 3946942 w 6088029"/>
                    <a:gd name="connsiteY15" fmla="*/ 1027420 h 1368152"/>
                    <a:gd name="connsiteX16" fmla="*/ 3820928 w 6088029"/>
                    <a:gd name="connsiteY16" fmla="*/ 1153434 h 1368152"/>
                    <a:gd name="connsiteX17" fmla="*/ 3946942 w 6088029"/>
                    <a:gd name="connsiteY17" fmla="*/ 1279448 h 1368152"/>
                    <a:gd name="connsiteX18" fmla="*/ 4072956 w 6088029"/>
                    <a:gd name="connsiteY18" fmla="*/ 1153434 h 1368152"/>
                    <a:gd name="connsiteX19" fmla="*/ 3946942 w 6088029"/>
                    <a:gd name="connsiteY19" fmla="*/ 1027420 h 1368152"/>
                    <a:gd name="connsiteX20" fmla="*/ 5330277 w 6088029"/>
                    <a:gd name="connsiteY20" fmla="*/ 943152 h 1368152"/>
                    <a:gd name="connsiteX21" fmla="*/ 5204263 w 6088029"/>
                    <a:gd name="connsiteY21" fmla="*/ 1069166 h 1368152"/>
                    <a:gd name="connsiteX22" fmla="*/ 5330277 w 6088029"/>
                    <a:gd name="connsiteY22" fmla="*/ 1195180 h 1368152"/>
                    <a:gd name="connsiteX23" fmla="*/ 5456291 w 6088029"/>
                    <a:gd name="connsiteY23" fmla="*/ 1069166 h 1368152"/>
                    <a:gd name="connsiteX24" fmla="*/ 5330277 w 6088029"/>
                    <a:gd name="connsiteY24" fmla="*/ 943152 h 1368152"/>
                    <a:gd name="connsiteX25" fmla="*/ 4649868 w 6088029"/>
                    <a:gd name="connsiteY25" fmla="*/ 943152 h 1368152"/>
                    <a:gd name="connsiteX26" fmla="*/ 4523854 w 6088029"/>
                    <a:gd name="connsiteY26" fmla="*/ 1069166 h 1368152"/>
                    <a:gd name="connsiteX27" fmla="*/ 4649868 w 6088029"/>
                    <a:gd name="connsiteY27" fmla="*/ 1195180 h 1368152"/>
                    <a:gd name="connsiteX28" fmla="*/ 4775882 w 6088029"/>
                    <a:gd name="connsiteY28" fmla="*/ 1069166 h 1368152"/>
                    <a:gd name="connsiteX29" fmla="*/ 4649868 w 6088029"/>
                    <a:gd name="connsiteY29" fmla="*/ 943152 h 1368152"/>
                    <a:gd name="connsiteX30" fmla="*/ 2794422 w 6088029"/>
                    <a:gd name="connsiteY30" fmla="*/ 903675 h 1368152"/>
                    <a:gd name="connsiteX31" fmla="*/ 2668408 w 6088029"/>
                    <a:gd name="connsiteY31" fmla="*/ 1029689 h 1368152"/>
                    <a:gd name="connsiteX32" fmla="*/ 2794422 w 6088029"/>
                    <a:gd name="connsiteY32" fmla="*/ 1155703 h 1368152"/>
                    <a:gd name="connsiteX33" fmla="*/ 2920436 w 6088029"/>
                    <a:gd name="connsiteY33" fmla="*/ 1029689 h 1368152"/>
                    <a:gd name="connsiteX34" fmla="*/ 2794422 w 6088029"/>
                    <a:gd name="connsiteY34" fmla="*/ 903675 h 1368152"/>
                    <a:gd name="connsiteX35" fmla="*/ 1117416 w 6088029"/>
                    <a:gd name="connsiteY35" fmla="*/ 890530 h 1368152"/>
                    <a:gd name="connsiteX36" fmla="*/ 991403 w 6088029"/>
                    <a:gd name="connsiteY36" fmla="*/ 1016544 h 1368152"/>
                    <a:gd name="connsiteX37" fmla="*/ 1117416 w 6088029"/>
                    <a:gd name="connsiteY37" fmla="*/ 1142558 h 1368152"/>
                    <a:gd name="connsiteX38" fmla="*/ 1243430 w 6088029"/>
                    <a:gd name="connsiteY38" fmla="*/ 1016544 h 1368152"/>
                    <a:gd name="connsiteX39" fmla="*/ 1117416 w 6088029"/>
                    <a:gd name="connsiteY39" fmla="*/ 890530 h 1368152"/>
                    <a:gd name="connsiteX40" fmla="*/ 1575223 w 6088029"/>
                    <a:gd name="connsiteY40" fmla="*/ 878754 h 1368152"/>
                    <a:gd name="connsiteX41" fmla="*/ 1449209 w 6088029"/>
                    <a:gd name="connsiteY41" fmla="*/ 1004768 h 1368152"/>
                    <a:gd name="connsiteX42" fmla="*/ 1575223 w 6088029"/>
                    <a:gd name="connsiteY42" fmla="*/ 1130782 h 1368152"/>
                    <a:gd name="connsiteX43" fmla="*/ 1701237 w 6088029"/>
                    <a:gd name="connsiteY43" fmla="*/ 1004768 h 1368152"/>
                    <a:gd name="connsiteX44" fmla="*/ 1575223 w 6088029"/>
                    <a:gd name="connsiteY44" fmla="*/ 878754 h 1368152"/>
                    <a:gd name="connsiteX45" fmla="*/ 1932794 w 6088029"/>
                    <a:gd name="connsiteY45" fmla="*/ 848177 h 1368152"/>
                    <a:gd name="connsiteX46" fmla="*/ 1806780 w 6088029"/>
                    <a:gd name="connsiteY46" fmla="*/ 974191 h 1368152"/>
                    <a:gd name="connsiteX47" fmla="*/ 1932794 w 6088029"/>
                    <a:gd name="connsiteY47" fmla="*/ 1100205 h 1368152"/>
                    <a:gd name="connsiteX48" fmla="*/ 2058808 w 6088029"/>
                    <a:gd name="connsiteY48" fmla="*/ 974191 h 1368152"/>
                    <a:gd name="connsiteX49" fmla="*/ 1932794 w 6088029"/>
                    <a:gd name="connsiteY49" fmla="*/ 848177 h 1368152"/>
                    <a:gd name="connsiteX50" fmla="*/ 2228084 w 6088029"/>
                    <a:gd name="connsiteY50" fmla="*/ 839478 h 1368152"/>
                    <a:gd name="connsiteX51" fmla="*/ 2102070 w 6088029"/>
                    <a:gd name="connsiteY51" fmla="*/ 965492 h 1368152"/>
                    <a:gd name="connsiteX52" fmla="*/ 2228084 w 6088029"/>
                    <a:gd name="connsiteY52" fmla="*/ 1091506 h 1368152"/>
                    <a:gd name="connsiteX53" fmla="*/ 2354098 w 6088029"/>
                    <a:gd name="connsiteY53" fmla="*/ 965492 h 1368152"/>
                    <a:gd name="connsiteX54" fmla="*/ 2228084 w 6088029"/>
                    <a:gd name="connsiteY54" fmla="*/ 839478 h 1368152"/>
                    <a:gd name="connsiteX55" fmla="*/ 437397 w 6088029"/>
                    <a:gd name="connsiteY55" fmla="*/ 808304 h 1368152"/>
                    <a:gd name="connsiteX56" fmla="*/ 311382 w 6088029"/>
                    <a:gd name="connsiteY56" fmla="*/ 934318 h 1368152"/>
                    <a:gd name="connsiteX57" fmla="*/ 437397 w 6088029"/>
                    <a:gd name="connsiteY57" fmla="*/ 1060332 h 1368152"/>
                    <a:gd name="connsiteX58" fmla="*/ 563411 w 6088029"/>
                    <a:gd name="connsiteY58" fmla="*/ 934318 h 1368152"/>
                    <a:gd name="connsiteX59" fmla="*/ 437397 w 6088029"/>
                    <a:gd name="connsiteY59" fmla="*/ 808304 h 1368152"/>
                    <a:gd name="connsiteX60" fmla="*/ 4999091 w 6088029"/>
                    <a:gd name="connsiteY60" fmla="*/ 800895 h 1368152"/>
                    <a:gd name="connsiteX61" fmla="*/ 4873077 w 6088029"/>
                    <a:gd name="connsiteY61" fmla="*/ 926909 h 1368152"/>
                    <a:gd name="connsiteX62" fmla="*/ 4999091 w 6088029"/>
                    <a:gd name="connsiteY62" fmla="*/ 1052923 h 1368152"/>
                    <a:gd name="connsiteX63" fmla="*/ 5125105 w 6088029"/>
                    <a:gd name="connsiteY63" fmla="*/ 926909 h 1368152"/>
                    <a:gd name="connsiteX64" fmla="*/ 4999091 w 6088029"/>
                    <a:gd name="connsiteY64" fmla="*/ 800895 h 1368152"/>
                    <a:gd name="connsiteX65" fmla="*/ 786231 w 6088029"/>
                    <a:gd name="connsiteY65" fmla="*/ 748273 h 1368152"/>
                    <a:gd name="connsiteX66" fmla="*/ 660217 w 6088029"/>
                    <a:gd name="connsiteY66" fmla="*/ 874287 h 1368152"/>
                    <a:gd name="connsiteX67" fmla="*/ 786231 w 6088029"/>
                    <a:gd name="connsiteY67" fmla="*/ 1000301 h 1368152"/>
                    <a:gd name="connsiteX68" fmla="*/ 912245 w 6088029"/>
                    <a:gd name="connsiteY68" fmla="*/ 874287 h 1368152"/>
                    <a:gd name="connsiteX69" fmla="*/ 786231 w 6088029"/>
                    <a:gd name="connsiteY69" fmla="*/ 748273 h 1368152"/>
                    <a:gd name="connsiteX70" fmla="*/ 4363105 w 6088029"/>
                    <a:gd name="connsiteY70" fmla="*/ 737980 h 1368152"/>
                    <a:gd name="connsiteX71" fmla="*/ 4237091 w 6088029"/>
                    <a:gd name="connsiteY71" fmla="*/ 863994 h 1368152"/>
                    <a:gd name="connsiteX72" fmla="*/ 4363105 w 6088029"/>
                    <a:gd name="connsiteY72" fmla="*/ 990008 h 1368152"/>
                    <a:gd name="connsiteX73" fmla="*/ 4489119 w 6088029"/>
                    <a:gd name="connsiteY73" fmla="*/ 863994 h 1368152"/>
                    <a:gd name="connsiteX74" fmla="*/ 4363105 w 6088029"/>
                    <a:gd name="connsiteY74" fmla="*/ 737980 h 1368152"/>
                    <a:gd name="connsiteX75" fmla="*/ 3694914 w 6088029"/>
                    <a:gd name="connsiteY75" fmla="*/ 735181 h 1368152"/>
                    <a:gd name="connsiteX76" fmla="*/ 3568900 w 6088029"/>
                    <a:gd name="connsiteY76" fmla="*/ 861195 h 1368152"/>
                    <a:gd name="connsiteX77" fmla="*/ 3694914 w 6088029"/>
                    <a:gd name="connsiteY77" fmla="*/ 987209 h 1368152"/>
                    <a:gd name="connsiteX78" fmla="*/ 3820928 w 6088029"/>
                    <a:gd name="connsiteY78" fmla="*/ 861195 h 1368152"/>
                    <a:gd name="connsiteX79" fmla="*/ 3694914 w 6088029"/>
                    <a:gd name="connsiteY79" fmla="*/ 735181 h 1368152"/>
                    <a:gd name="connsiteX80" fmla="*/ 3301961 w 6088029"/>
                    <a:gd name="connsiteY80" fmla="*/ 694668 h 1368152"/>
                    <a:gd name="connsiteX81" fmla="*/ 3175947 w 6088029"/>
                    <a:gd name="connsiteY81" fmla="*/ 820682 h 1368152"/>
                    <a:gd name="connsiteX82" fmla="*/ 3301961 w 6088029"/>
                    <a:gd name="connsiteY82" fmla="*/ 946696 h 1368152"/>
                    <a:gd name="connsiteX83" fmla="*/ 3427975 w 6088029"/>
                    <a:gd name="connsiteY83" fmla="*/ 820682 h 1368152"/>
                    <a:gd name="connsiteX84" fmla="*/ 3301961 w 6088029"/>
                    <a:gd name="connsiteY84" fmla="*/ 694668 h 1368152"/>
                    <a:gd name="connsiteX85" fmla="*/ 150246 w 6088029"/>
                    <a:gd name="connsiteY85" fmla="*/ 685358 h 1368152"/>
                    <a:gd name="connsiteX86" fmla="*/ 24232 w 6088029"/>
                    <a:gd name="connsiteY86" fmla="*/ 811372 h 1368152"/>
                    <a:gd name="connsiteX87" fmla="*/ 150246 w 6088029"/>
                    <a:gd name="connsiteY87" fmla="*/ 937386 h 1368152"/>
                    <a:gd name="connsiteX88" fmla="*/ 276258 w 6088029"/>
                    <a:gd name="connsiteY88" fmla="*/ 811372 h 1368152"/>
                    <a:gd name="connsiteX89" fmla="*/ 150246 w 6088029"/>
                    <a:gd name="connsiteY89" fmla="*/ 685358 h 1368152"/>
                    <a:gd name="connsiteX90" fmla="*/ 4053348 w 6088029"/>
                    <a:gd name="connsiteY90" fmla="*/ 674881 h 1368152"/>
                    <a:gd name="connsiteX91" fmla="*/ 3927334 w 6088029"/>
                    <a:gd name="connsiteY91" fmla="*/ 800895 h 1368152"/>
                    <a:gd name="connsiteX92" fmla="*/ 4053348 w 6088029"/>
                    <a:gd name="connsiteY92" fmla="*/ 926909 h 1368152"/>
                    <a:gd name="connsiteX93" fmla="*/ 4179362 w 6088029"/>
                    <a:gd name="connsiteY93" fmla="*/ 800895 h 1368152"/>
                    <a:gd name="connsiteX94" fmla="*/ 4053348 w 6088029"/>
                    <a:gd name="connsiteY94" fmla="*/ 674881 h 1368152"/>
                    <a:gd name="connsiteX95" fmla="*/ 1351076 w 6088029"/>
                    <a:gd name="connsiteY95" fmla="*/ 661289 h 1368152"/>
                    <a:gd name="connsiteX96" fmla="*/ 1225063 w 6088029"/>
                    <a:gd name="connsiteY96" fmla="*/ 787303 h 1368152"/>
                    <a:gd name="connsiteX97" fmla="*/ 1351076 w 6088029"/>
                    <a:gd name="connsiteY97" fmla="*/ 913317 h 1368152"/>
                    <a:gd name="connsiteX98" fmla="*/ 1477091 w 6088029"/>
                    <a:gd name="connsiteY98" fmla="*/ 787303 h 1368152"/>
                    <a:gd name="connsiteX99" fmla="*/ 1351076 w 6088029"/>
                    <a:gd name="connsiteY99" fmla="*/ 661289 h 1368152"/>
                    <a:gd name="connsiteX100" fmla="*/ 2550574 w 6088029"/>
                    <a:gd name="connsiteY100" fmla="*/ 651647 h 1368152"/>
                    <a:gd name="connsiteX101" fmla="*/ 2424560 w 6088029"/>
                    <a:gd name="connsiteY101" fmla="*/ 777661 h 1368152"/>
                    <a:gd name="connsiteX102" fmla="*/ 2550574 w 6088029"/>
                    <a:gd name="connsiteY102" fmla="*/ 903675 h 1368152"/>
                    <a:gd name="connsiteX103" fmla="*/ 2676588 w 6088029"/>
                    <a:gd name="connsiteY103" fmla="*/ 777661 h 1368152"/>
                    <a:gd name="connsiteX104" fmla="*/ 2550574 w 6088029"/>
                    <a:gd name="connsiteY104" fmla="*/ 651647 h 1368152"/>
                    <a:gd name="connsiteX105" fmla="*/ 5899583 w 6088029"/>
                    <a:gd name="connsiteY105" fmla="*/ 632401 h 1368152"/>
                    <a:gd name="connsiteX106" fmla="*/ 5773569 w 6088029"/>
                    <a:gd name="connsiteY106" fmla="*/ 758415 h 1368152"/>
                    <a:gd name="connsiteX107" fmla="*/ 5899583 w 6088029"/>
                    <a:gd name="connsiteY107" fmla="*/ 884429 h 1368152"/>
                    <a:gd name="connsiteX108" fmla="*/ 6025597 w 6088029"/>
                    <a:gd name="connsiteY108" fmla="*/ 758415 h 1368152"/>
                    <a:gd name="connsiteX109" fmla="*/ 5899583 w 6088029"/>
                    <a:gd name="connsiteY109" fmla="*/ 632401 h 1368152"/>
                    <a:gd name="connsiteX110" fmla="*/ 5506630 w 6088029"/>
                    <a:gd name="connsiteY110" fmla="*/ 591888 h 1368152"/>
                    <a:gd name="connsiteX111" fmla="*/ 5380616 w 6088029"/>
                    <a:gd name="connsiteY111" fmla="*/ 717902 h 1368152"/>
                    <a:gd name="connsiteX112" fmla="*/ 5506630 w 6088029"/>
                    <a:gd name="connsiteY112" fmla="*/ 843916 h 1368152"/>
                    <a:gd name="connsiteX113" fmla="*/ 5632644 w 6088029"/>
                    <a:gd name="connsiteY113" fmla="*/ 717902 h 1368152"/>
                    <a:gd name="connsiteX114" fmla="*/ 5506630 w 6088029"/>
                    <a:gd name="connsiteY114" fmla="*/ 591888 h 1368152"/>
                    <a:gd name="connsiteX115" fmla="*/ 2977213 w 6088029"/>
                    <a:gd name="connsiteY115" fmla="*/ 587450 h 1368152"/>
                    <a:gd name="connsiteX116" fmla="*/ 2851199 w 6088029"/>
                    <a:gd name="connsiteY116" fmla="*/ 713464 h 1368152"/>
                    <a:gd name="connsiteX117" fmla="*/ 2977213 w 6088029"/>
                    <a:gd name="connsiteY117" fmla="*/ 839478 h 1368152"/>
                    <a:gd name="connsiteX118" fmla="*/ 3103227 w 6088029"/>
                    <a:gd name="connsiteY118" fmla="*/ 713464 h 1368152"/>
                    <a:gd name="connsiteX119" fmla="*/ 2977213 w 6088029"/>
                    <a:gd name="connsiteY119" fmla="*/ 587450 h 1368152"/>
                    <a:gd name="connsiteX120" fmla="*/ 1686723 w 6088029"/>
                    <a:gd name="connsiteY120" fmla="*/ 579779 h 1368152"/>
                    <a:gd name="connsiteX121" fmla="*/ 1560708 w 6088029"/>
                    <a:gd name="connsiteY121" fmla="*/ 705793 h 1368152"/>
                    <a:gd name="connsiteX122" fmla="*/ 1686723 w 6088029"/>
                    <a:gd name="connsiteY122" fmla="*/ 831807 h 1368152"/>
                    <a:gd name="connsiteX123" fmla="*/ 1812737 w 6088029"/>
                    <a:gd name="connsiteY123" fmla="*/ 705793 h 1368152"/>
                    <a:gd name="connsiteX124" fmla="*/ 1686723 w 6088029"/>
                    <a:gd name="connsiteY124" fmla="*/ 579779 h 1368152"/>
                    <a:gd name="connsiteX125" fmla="*/ 1052355 w 6088029"/>
                    <a:gd name="connsiteY125" fmla="*/ 573447 h 1368152"/>
                    <a:gd name="connsiteX126" fmla="*/ 926340 w 6088029"/>
                    <a:gd name="connsiteY126" fmla="*/ 699461 h 1368152"/>
                    <a:gd name="connsiteX127" fmla="*/ 1052355 w 6088029"/>
                    <a:gd name="connsiteY127" fmla="*/ 825475 h 1368152"/>
                    <a:gd name="connsiteX128" fmla="*/ 1178368 w 6088029"/>
                    <a:gd name="connsiteY128" fmla="*/ 699461 h 1368152"/>
                    <a:gd name="connsiteX129" fmla="*/ 1052355 w 6088029"/>
                    <a:gd name="connsiteY129" fmla="*/ 573447 h 1368152"/>
                    <a:gd name="connsiteX130" fmla="*/ 2107060 w 6088029"/>
                    <a:gd name="connsiteY130" fmla="*/ 568654 h 1368152"/>
                    <a:gd name="connsiteX131" fmla="*/ 1981046 w 6088029"/>
                    <a:gd name="connsiteY131" fmla="*/ 694668 h 1368152"/>
                    <a:gd name="connsiteX132" fmla="*/ 2107060 w 6088029"/>
                    <a:gd name="connsiteY132" fmla="*/ 820682 h 1368152"/>
                    <a:gd name="connsiteX133" fmla="*/ 2233074 w 6088029"/>
                    <a:gd name="connsiteY133" fmla="*/ 694668 h 1368152"/>
                    <a:gd name="connsiteX134" fmla="*/ 2107060 w 6088029"/>
                    <a:gd name="connsiteY134" fmla="*/ 568654 h 1368152"/>
                    <a:gd name="connsiteX135" fmla="*/ 3874131 w 6088029"/>
                    <a:gd name="connsiteY135" fmla="*/ 555951 h 1368152"/>
                    <a:gd name="connsiteX136" fmla="*/ 3708458 w 6088029"/>
                    <a:gd name="connsiteY136" fmla="*/ 618958 h 1368152"/>
                    <a:gd name="connsiteX137" fmla="*/ 3874131 w 6088029"/>
                    <a:gd name="connsiteY137" fmla="*/ 681965 h 1368152"/>
                    <a:gd name="connsiteX138" fmla="*/ 4039804 w 6088029"/>
                    <a:gd name="connsiteY138" fmla="*/ 618958 h 1368152"/>
                    <a:gd name="connsiteX139" fmla="*/ 3874131 w 6088029"/>
                    <a:gd name="connsiteY139" fmla="*/ 555951 h 1368152"/>
                    <a:gd name="connsiteX140" fmla="*/ 4755243 w 6088029"/>
                    <a:gd name="connsiteY140" fmla="*/ 548867 h 1368152"/>
                    <a:gd name="connsiteX141" fmla="*/ 4629229 w 6088029"/>
                    <a:gd name="connsiteY141" fmla="*/ 674881 h 1368152"/>
                    <a:gd name="connsiteX142" fmla="*/ 4755243 w 6088029"/>
                    <a:gd name="connsiteY142" fmla="*/ 800895 h 1368152"/>
                    <a:gd name="connsiteX143" fmla="*/ 4881257 w 6088029"/>
                    <a:gd name="connsiteY143" fmla="*/ 674881 h 1368152"/>
                    <a:gd name="connsiteX144" fmla="*/ 4755243 w 6088029"/>
                    <a:gd name="connsiteY144" fmla="*/ 548867 h 1368152"/>
                    <a:gd name="connsiteX145" fmla="*/ 589719 w 6088029"/>
                    <a:gd name="connsiteY145" fmla="*/ 488594 h 1368152"/>
                    <a:gd name="connsiteX146" fmla="*/ 463705 w 6088029"/>
                    <a:gd name="connsiteY146" fmla="*/ 614608 h 1368152"/>
                    <a:gd name="connsiteX147" fmla="*/ 589719 w 6088029"/>
                    <a:gd name="connsiteY147" fmla="*/ 740622 h 1368152"/>
                    <a:gd name="connsiteX148" fmla="*/ 715734 w 6088029"/>
                    <a:gd name="connsiteY148" fmla="*/ 614608 h 1368152"/>
                    <a:gd name="connsiteX149" fmla="*/ 589719 w 6088029"/>
                    <a:gd name="connsiteY149" fmla="*/ 488594 h 1368152"/>
                    <a:gd name="connsiteX150" fmla="*/ 5181882 w 6088029"/>
                    <a:gd name="connsiteY150" fmla="*/ 484670 h 1368152"/>
                    <a:gd name="connsiteX151" fmla="*/ 5055868 w 6088029"/>
                    <a:gd name="connsiteY151" fmla="*/ 610684 h 1368152"/>
                    <a:gd name="connsiteX152" fmla="*/ 5181882 w 6088029"/>
                    <a:gd name="connsiteY152" fmla="*/ 736698 h 1368152"/>
                    <a:gd name="connsiteX153" fmla="*/ 5307896 w 6088029"/>
                    <a:gd name="connsiteY153" fmla="*/ 610684 h 1368152"/>
                    <a:gd name="connsiteX154" fmla="*/ 5181882 w 6088029"/>
                    <a:gd name="connsiteY154" fmla="*/ 484670 h 1368152"/>
                    <a:gd name="connsiteX155" fmla="*/ 3282013 w 6088029"/>
                    <a:gd name="connsiteY155" fmla="*/ 462901 h 1368152"/>
                    <a:gd name="connsiteX156" fmla="*/ 3116340 w 6088029"/>
                    <a:gd name="connsiteY156" fmla="*/ 525908 h 1368152"/>
                    <a:gd name="connsiteX157" fmla="*/ 3282013 w 6088029"/>
                    <a:gd name="connsiteY157" fmla="*/ 588915 h 1368152"/>
                    <a:gd name="connsiteX158" fmla="*/ 3447686 w 6088029"/>
                    <a:gd name="connsiteY158" fmla="*/ 525908 h 1368152"/>
                    <a:gd name="connsiteX159" fmla="*/ 3282013 w 6088029"/>
                    <a:gd name="connsiteY159" fmla="*/ 462901 h 1368152"/>
                    <a:gd name="connsiteX160" fmla="*/ 4342772 w 6088029"/>
                    <a:gd name="connsiteY160" fmla="*/ 450528 h 1368152"/>
                    <a:gd name="connsiteX161" fmla="*/ 4177099 w 6088029"/>
                    <a:gd name="connsiteY161" fmla="*/ 513535 h 1368152"/>
                    <a:gd name="connsiteX162" fmla="*/ 4342772 w 6088029"/>
                    <a:gd name="connsiteY162" fmla="*/ 576542 h 1368152"/>
                    <a:gd name="connsiteX163" fmla="*/ 4508445 w 6088029"/>
                    <a:gd name="connsiteY163" fmla="*/ 513535 h 1368152"/>
                    <a:gd name="connsiteX164" fmla="*/ 4342772 w 6088029"/>
                    <a:gd name="connsiteY164" fmla="*/ 450528 h 1368152"/>
                    <a:gd name="connsiteX165" fmla="*/ 2673012 w 6088029"/>
                    <a:gd name="connsiteY165" fmla="*/ 440959 h 1368152"/>
                    <a:gd name="connsiteX166" fmla="*/ 2507339 w 6088029"/>
                    <a:gd name="connsiteY166" fmla="*/ 503966 h 1368152"/>
                    <a:gd name="connsiteX167" fmla="*/ 2673012 w 6088029"/>
                    <a:gd name="connsiteY167" fmla="*/ 566973 h 1368152"/>
                    <a:gd name="connsiteX168" fmla="*/ 2838685 w 6088029"/>
                    <a:gd name="connsiteY168" fmla="*/ 503966 h 1368152"/>
                    <a:gd name="connsiteX169" fmla="*/ 2673012 w 6088029"/>
                    <a:gd name="connsiteY169" fmla="*/ 440959 h 1368152"/>
                    <a:gd name="connsiteX170" fmla="*/ 1422520 w 6088029"/>
                    <a:gd name="connsiteY170" fmla="*/ 413998 h 1368152"/>
                    <a:gd name="connsiteX171" fmla="*/ 1256847 w 6088029"/>
                    <a:gd name="connsiteY171" fmla="*/ 477005 h 1368152"/>
                    <a:gd name="connsiteX172" fmla="*/ 1422520 w 6088029"/>
                    <a:gd name="connsiteY172" fmla="*/ 540012 h 1368152"/>
                    <a:gd name="connsiteX173" fmla="*/ 1588193 w 6088029"/>
                    <a:gd name="connsiteY173" fmla="*/ 477005 h 1368152"/>
                    <a:gd name="connsiteX174" fmla="*/ 1422520 w 6088029"/>
                    <a:gd name="connsiteY174" fmla="*/ 413998 h 1368152"/>
                    <a:gd name="connsiteX175" fmla="*/ 3656972 w 6088029"/>
                    <a:gd name="connsiteY175" fmla="*/ 413787 h 1368152"/>
                    <a:gd name="connsiteX176" fmla="*/ 3491299 w 6088029"/>
                    <a:gd name="connsiteY176" fmla="*/ 476794 h 1368152"/>
                    <a:gd name="connsiteX177" fmla="*/ 3656972 w 6088029"/>
                    <a:gd name="connsiteY177" fmla="*/ 539801 h 1368152"/>
                    <a:gd name="connsiteX178" fmla="*/ 3822645 w 6088029"/>
                    <a:gd name="connsiteY178" fmla="*/ 476794 h 1368152"/>
                    <a:gd name="connsiteX179" fmla="*/ 3656972 w 6088029"/>
                    <a:gd name="connsiteY179" fmla="*/ 413787 h 1368152"/>
                    <a:gd name="connsiteX180" fmla="*/ 2089798 w 6088029"/>
                    <a:gd name="connsiteY180" fmla="*/ 393113 h 1368152"/>
                    <a:gd name="connsiteX181" fmla="*/ 1924125 w 6088029"/>
                    <a:gd name="connsiteY181" fmla="*/ 456120 h 1368152"/>
                    <a:gd name="connsiteX182" fmla="*/ 2089798 w 6088029"/>
                    <a:gd name="connsiteY182" fmla="*/ 519127 h 1368152"/>
                    <a:gd name="connsiteX183" fmla="*/ 2255471 w 6088029"/>
                    <a:gd name="connsiteY183" fmla="*/ 456120 h 1368152"/>
                    <a:gd name="connsiteX184" fmla="*/ 2089798 w 6088029"/>
                    <a:gd name="connsiteY184" fmla="*/ 393113 h 1368152"/>
                    <a:gd name="connsiteX185" fmla="*/ 244020 w 6088029"/>
                    <a:gd name="connsiteY185" fmla="*/ 381944 h 1368152"/>
                    <a:gd name="connsiteX186" fmla="*/ 118008 w 6088029"/>
                    <a:gd name="connsiteY186" fmla="*/ 507958 h 1368152"/>
                    <a:gd name="connsiteX187" fmla="*/ 244020 w 6088029"/>
                    <a:gd name="connsiteY187" fmla="*/ 633972 h 1368152"/>
                    <a:gd name="connsiteX188" fmla="*/ 370034 w 6088029"/>
                    <a:gd name="connsiteY188" fmla="*/ 507958 h 1368152"/>
                    <a:gd name="connsiteX189" fmla="*/ 244020 w 6088029"/>
                    <a:gd name="connsiteY189" fmla="*/ 381944 h 1368152"/>
                    <a:gd name="connsiteX190" fmla="*/ 3001765 w 6088029"/>
                    <a:gd name="connsiteY190" fmla="*/ 353396 h 1368152"/>
                    <a:gd name="connsiteX191" fmla="*/ 2836092 w 6088029"/>
                    <a:gd name="connsiteY191" fmla="*/ 416403 h 1368152"/>
                    <a:gd name="connsiteX192" fmla="*/ 3001765 w 6088029"/>
                    <a:gd name="connsiteY192" fmla="*/ 479410 h 1368152"/>
                    <a:gd name="connsiteX193" fmla="*/ 3167438 w 6088029"/>
                    <a:gd name="connsiteY193" fmla="*/ 416403 h 1368152"/>
                    <a:gd name="connsiteX194" fmla="*/ 3001765 w 6088029"/>
                    <a:gd name="connsiteY194" fmla="*/ 353396 h 1368152"/>
                    <a:gd name="connsiteX195" fmla="*/ 5473367 w 6088029"/>
                    <a:gd name="connsiteY195" fmla="*/ 324514 h 1368152"/>
                    <a:gd name="connsiteX196" fmla="*/ 5307694 w 6088029"/>
                    <a:gd name="connsiteY196" fmla="*/ 387521 h 1368152"/>
                    <a:gd name="connsiteX197" fmla="*/ 5473367 w 6088029"/>
                    <a:gd name="connsiteY197" fmla="*/ 450528 h 1368152"/>
                    <a:gd name="connsiteX198" fmla="*/ 5639040 w 6088029"/>
                    <a:gd name="connsiteY198" fmla="*/ 387521 h 1368152"/>
                    <a:gd name="connsiteX199" fmla="*/ 5473367 w 6088029"/>
                    <a:gd name="connsiteY199" fmla="*/ 324514 h 1368152"/>
                    <a:gd name="connsiteX200" fmla="*/ 677334 w 6088029"/>
                    <a:gd name="connsiteY200" fmla="*/ 308413 h 1368152"/>
                    <a:gd name="connsiteX201" fmla="*/ 511661 w 6088029"/>
                    <a:gd name="connsiteY201" fmla="*/ 371420 h 1368152"/>
                    <a:gd name="connsiteX202" fmla="*/ 677334 w 6088029"/>
                    <a:gd name="connsiteY202" fmla="*/ 434427 h 1368152"/>
                    <a:gd name="connsiteX203" fmla="*/ 843007 w 6088029"/>
                    <a:gd name="connsiteY203" fmla="*/ 371420 h 1368152"/>
                    <a:gd name="connsiteX204" fmla="*/ 677334 w 6088029"/>
                    <a:gd name="connsiteY204" fmla="*/ 308413 h 1368152"/>
                    <a:gd name="connsiteX205" fmla="*/ 1088975 w 6088029"/>
                    <a:gd name="connsiteY205" fmla="*/ 272415 h 1368152"/>
                    <a:gd name="connsiteX206" fmla="*/ 923302 w 6088029"/>
                    <a:gd name="connsiteY206" fmla="*/ 335422 h 1368152"/>
                    <a:gd name="connsiteX207" fmla="*/ 1088975 w 6088029"/>
                    <a:gd name="connsiteY207" fmla="*/ 398429 h 1368152"/>
                    <a:gd name="connsiteX208" fmla="*/ 1254648 w 6088029"/>
                    <a:gd name="connsiteY208" fmla="*/ 335422 h 1368152"/>
                    <a:gd name="connsiteX209" fmla="*/ 1088975 w 6088029"/>
                    <a:gd name="connsiteY209" fmla="*/ 272415 h 1368152"/>
                    <a:gd name="connsiteX210" fmla="*/ 5102339 w 6088029"/>
                    <a:gd name="connsiteY210" fmla="*/ 258411 h 1368152"/>
                    <a:gd name="connsiteX211" fmla="*/ 4936666 w 6088029"/>
                    <a:gd name="connsiteY211" fmla="*/ 321418 h 1368152"/>
                    <a:gd name="connsiteX212" fmla="*/ 5102339 w 6088029"/>
                    <a:gd name="connsiteY212" fmla="*/ 384425 h 1368152"/>
                    <a:gd name="connsiteX213" fmla="*/ 5268012 w 6088029"/>
                    <a:gd name="connsiteY213" fmla="*/ 321418 h 1368152"/>
                    <a:gd name="connsiteX214" fmla="*/ 5102339 w 6088029"/>
                    <a:gd name="connsiteY214" fmla="*/ 258411 h 1368152"/>
                    <a:gd name="connsiteX215" fmla="*/ 4673958 w 6088029"/>
                    <a:gd name="connsiteY215" fmla="*/ 250782 h 1368152"/>
                    <a:gd name="connsiteX216" fmla="*/ 4508285 w 6088029"/>
                    <a:gd name="connsiteY216" fmla="*/ 313789 h 1368152"/>
                    <a:gd name="connsiteX217" fmla="*/ 4673958 w 6088029"/>
                    <a:gd name="connsiteY217" fmla="*/ 376796 h 1368152"/>
                    <a:gd name="connsiteX218" fmla="*/ 4839631 w 6088029"/>
                    <a:gd name="connsiteY218" fmla="*/ 313789 h 1368152"/>
                    <a:gd name="connsiteX219" fmla="*/ 4673958 w 6088029"/>
                    <a:gd name="connsiteY219" fmla="*/ 250782 h 1368152"/>
                    <a:gd name="connsiteX220" fmla="*/ 3993549 w 6088029"/>
                    <a:gd name="connsiteY220" fmla="*/ 250782 h 1368152"/>
                    <a:gd name="connsiteX221" fmla="*/ 3827876 w 6088029"/>
                    <a:gd name="connsiteY221" fmla="*/ 313789 h 1368152"/>
                    <a:gd name="connsiteX222" fmla="*/ 3993549 w 6088029"/>
                    <a:gd name="connsiteY222" fmla="*/ 376796 h 1368152"/>
                    <a:gd name="connsiteX223" fmla="*/ 4159222 w 6088029"/>
                    <a:gd name="connsiteY223" fmla="*/ 313789 h 1368152"/>
                    <a:gd name="connsiteX224" fmla="*/ 3993549 w 6088029"/>
                    <a:gd name="connsiteY224" fmla="*/ 250782 h 1368152"/>
                    <a:gd name="connsiteX225" fmla="*/ 3421003 w 6088029"/>
                    <a:gd name="connsiteY225" fmla="*/ 243977 h 1368152"/>
                    <a:gd name="connsiteX226" fmla="*/ 3255330 w 6088029"/>
                    <a:gd name="connsiteY226" fmla="*/ 306984 h 1368152"/>
                    <a:gd name="connsiteX227" fmla="*/ 3421003 w 6088029"/>
                    <a:gd name="connsiteY227" fmla="*/ 369991 h 1368152"/>
                    <a:gd name="connsiteX228" fmla="*/ 3586676 w 6088029"/>
                    <a:gd name="connsiteY228" fmla="*/ 306984 h 1368152"/>
                    <a:gd name="connsiteX229" fmla="*/ 3421003 w 6088029"/>
                    <a:gd name="connsiteY229" fmla="*/ 243977 h 1368152"/>
                    <a:gd name="connsiteX230" fmla="*/ 1960493 w 6088029"/>
                    <a:gd name="connsiteY230" fmla="*/ 232148 h 1368152"/>
                    <a:gd name="connsiteX231" fmla="*/ 1794820 w 6088029"/>
                    <a:gd name="connsiteY231" fmla="*/ 295155 h 1368152"/>
                    <a:gd name="connsiteX232" fmla="*/ 1960493 w 6088029"/>
                    <a:gd name="connsiteY232" fmla="*/ 358162 h 1368152"/>
                    <a:gd name="connsiteX233" fmla="*/ 2126166 w 6088029"/>
                    <a:gd name="connsiteY233" fmla="*/ 295155 h 1368152"/>
                    <a:gd name="connsiteX234" fmla="*/ 1960493 w 6088029"/>
                    <a:gd name="connsiteY234" fmla="*/ 232148 h 1368152"/>
                    <a:gd name="connsiteX235" fmla="*/ 1486102 w 6088029"/>
                    <a:gd name="connsiteY235" fmla="*/ 229978 h 1368152"/>
                    <a:gd name="connsiteX236" fmla="*/ 1320429 w 6088029"/>
                    <a:gd name="connsiteY236" fmla="*/ 292985 h 1368152"/>
                    <a:gd name="connsiteX237" fmla="*/ 1486102 w 6088029"/>
                    <a:gd name="connsiteY237" fmla="*/ 355992 h 1368152"/>
                    <a:gd name="connsiteX238" fmla="*/ 1651775 w 6088029"/>
                    <a:gd name="connsiteY238" fmla="*/ 292985 h 1368152"/>
                    <a:gd name="connsiteX239" fmla="*/ 1486102 w 6088029"/>
                    <a:gd name="connsiteY239" fmla="*/ 229978 h 1368152"/>
                    <a:gd name="connsiteX240" fmla="*/ 5828875 w 6088029"/>
                    <a:gd name="connsiteY240" fmla="*/ 224808 h 1368152"/>
                    <a:gd name="connsiteX241" fmla="*/ 5663202 w 6088029"/>
                    <a:gd name="connsiteY241" fmla="*/ 287815 h 1368152"/>
                    <a:gd name="connsiteX242" fmla="*/ 5828875 w 6088029"/>
                    <a:gd name="connsiteY242" fmla="*/ 350822 h 1368152"/>
                    <a:gd name="connsiteX243" fmla="*/ 5994548 w 6088029"/>
                    <a:gd name="connsiteY243" fmla="*/ 287815 h 1368152"/>
                    <a:gd name="connsiteX244" fmla="*/ 5828875 w 6088029"/>
                    <a:gd name="connsiteY244" fmla="*/ 224808 h 1368152"/>
                    <a:gd name="connsiteX245" fmla="*/ 2849365 w 6088029"/>
                    <a:gd name="connsiteY245" fmla="*/ 200996 h 1368152"/>
                    <a:gd name="connsiteX246" fmla="*/ 2683692 w 6088029"/>
                    <a:gd name="connsiteY246" fmla="*/ 264003 h 1368152"/>
                    <a:gd name="connsiteX247" fmla="*/ 2849365 w 6088029"/>
                    <a:gd name="connsiteY247" fmla="*/ 327010 h 1368152"/>
                    <a:gd name="connsiteX248" fmla="*/ 3015038 w 6088029"/>
                    <a:gd name="connsiteY248" fmla="*/ 264003 h 1368152"/>
                    <a:gd name="connsiteX249" fmla="*/ 2849365 w 6088029"/>
                    <a:gd name="connsiteY249" fmla="*/ 200996 h 1368152"/>
                    <a:gd name="connsiteX250" fmla="*/ 2420984 w 6088029"/>
                    <a:gd name="connsiteY250" fmla="*/ 193367 h 1368152"/>
                    <a:gd name="connsiteX251" fmla="*/ 2255311 w 6088029"/>
                    <a:gd name="connsiteY251" fmla="*/ 256374 h 1368152"/>
                    <a:gd name="connsiteX252" fmla="*/ 2420984 w 6088029"/>
                    <a:gd name="connsiteY252" fmla="*/ 319381 h 1368152"/>
                    <a:gd name="connsiteX253" fmla="*/ 2586657 w 6088029"/>
                    <a:gd name="connsiteY253" fmla="*/ 256374 h 1368152"/>
                    <a:gd name="connsiteX254" fmla="*/ 2420984 w 6088029"/>
                    <a:gd name="connsiteY254" fmla="*/ 193367 h 1368152"/>
                    <a:gd name="connsiteX255" fmla="*/ 4342772 w 6088029"/>
                    <a:gd name="connsiteY255" fmla="*/ 108525 h 1368152"/>
                    <a:gd name="connsiteX256" fmla="*/ 4177099 w 6088029"/>
                    <a:gd name="connsiteY256" fmla="*/ 171532 h 1368152"/>
                    <a:gd name="connsiteX257" fmla="*/ 4342772 w 6088029"/>
                    <a:gd name="connsiteY257" fmla="*/ 234539 h 1368152"/>
                    <a:gd name="connsiteX258" fmla="*/ 4508445 w 6088029"/>
                    <a:gd name="connsiteY258" fmla="*/ 171532 h 1368152"/>
                    <a:gd name="connsiteX259" fmla="*/ 4342772 w 6088029"/>
                    <a:gd name="connsiteY259" fmla="*/ 108525 h 1368152"/>
                    <a:gd name="connsiteX260" fmla="*/ 4970956 w 6088029"/>
                    <a:gd name="connsiteY260" fmla="*/ 92670 h 1368152"/>
                    <a:gd name="connsiteX261" fmla="*/ 4805283 w 6088029"/>
                    <a:gd name="connsiteY261" fmla="*/ 155677 h 1368152"/>
                    <a:gd name="connsiteX262" fmla="*/ 4970956 w 6088029"/>
                    <a:gd name="connsiteY262" fmla="*/ 218684 h 1368152"/>
                    <a:gd name="connsiteX263" fmla="*/ 5136629 w 6088029"/>
                    <a:gd name="connsiteY263" fmla="*/ 155677 h 1368152"/>
                    <a:gd name="connsiteX264" fmla="*/ 4970956 w 6088029"/>
                    <a:gd name="connsiteY264" fmla="*/ 92670 h 1368152"/>
                    <a:gd name="connsiteX265" fmla="*/ 1686722 w 6088029"/>
                    <a:gd name="connsiteY265" fmla="*/ 64197 h 1368152"/>
                    <a:gd name="connsiteX266" fmla="*/ 1521049 w 6088029"/>
                    <a:gd name="connsiteY266" fmla="*/ 127204 h 1368152"/>
                    <a:gd name="connsiteX267" fmla="*/ 1686722 w 6088029"/>
                    <a:gd name="connsiteY267" fmla="*/ 190211 h 1368152"/>
                    <a:gd name="connsiteX268" fmla="*/ 1852395 w 6088029"/>
                    <a:gd name="connsiteY268" fmla="*/ 127204 h 1368152"/>
                    <a:gd name="connsiteX269" fmla="*/ 1686722 w 6088029"/>
                    <a:gd name="connsiteY269" fmla="*/ 64197 h 1368152"/>
                    <a:gd name="connsiteX270" fmla="*/ 2089798 w 6088029"/>
                    <a:gd name="connsiteY270" fmla="*/ 51110 h 1368152"/>
                    <a:gd name="connsiteX271" fmla="*/ 1924125 w 6088029"/>
                    <a:gd name="connsiteY271" fmla="*/ 114117 h 1368152"/>
                    <a:gd name="connsiteX272" fmla="*/ 2089798 w 6088029"/>
                    <a:gd name="connsiteY272" fmla="*/ 177124 h 1368152"/>
                    <a:gd name="connsiteX273" fmla="*/ 2255471 w 6088029"/>
                    <a:gd name="connsiteY273" fmla="*/ 114117 h 1368152"/>
                    <a:gd name="connsiteX274" fmla="*/ 2089798 w 6088029"/>
                    <a:gd name="connsiteY274" fmla="*/ 51110 h 1368152"/>
                    <a:gd name="connsiteX275" fmla="*/ 3706786 w 6088029"/>
                    <a:gd name="connsiteY275" fmla="*/ 45610 h 1368152"/>
                    <a:gd name="connsiteX276" fmla="*/ 3541113 w 6088029"/>
                    <a:gd name="connsiteY276" fmla="*/ 108617 h 1368152"/>
                    <a:gd name="connsiteX277" fmla="*/ 3706786 w 6088029"/>
                    <a:gd name="connsiteY277" fmla="*/ 171624 h 1368152"/>
                    <a:gd name="connsiteX278" fmla="*/ 3872459 w 6088029"/>
                    <a:gd name="connsiteY278" fmla="*/ 108617 h 1368152"/>
                    <a:gd name="connsiteX279" fmla="*/ 3706786 w 6088029"/>
                    <a:gd name="connsiteY279" fmla="*/ 45610 h 1368152"/>
                    <a:gd name="connsiteX280" fmla="*/ 3142690 w 6088029"/>
                    <a:gd name="connsiteY280" fmla="*/ 35016 h 1368152"/>
                    <a:gd name="connsiteX281" fmla="*/ 2977017 w 6088029"/>
                    <a:gd name="connsiteY281" fmla="*/ 98023 h 1368152"/>
                    <a:gd name="connsiteX282" fmla="*/ 3142690 w 6088029"/>
                    <a:gd name="connsiteY282" fmla="*/ 161030 h 1368152"/>
                    <a:gd name="connsiteX283" fmla="*/ 3308363 w 6088029"/>
                    <a:gd name="connsiteY283" fmla="*/ 98023 h 1368152"/>
                    <a:gd name="connsiteX284" fmla="*/ 3142690 w 6088029"/>
                    <a:gd name="connsiteY284" fmla="*/ 35016 h 1368152"/>
                    <a:gd name="connsiteX285" fmla="*/ 3044013 w 6088029"/>
                    <a:gd name="connsiteY285" fmla="*/ 0 h 1368152"/>
                    <a:gd name="connsiteX286" fmla="*/ 3657488 w 6088029"/>
                    <a:gd name="connsiteY286" fmla="*/ 6949 h 1368152"/>
                    <a:gd name="connsiteX287" fmla="*/ 3657489 w 6088029"/>
                    <a:gd name="connsiteY287" fmla="*/ 6949 h 1368152"/>
                    <a:gd name="connsiteX288" fmla="*/ 3949628 w 6088029"/>
                    <a:gd name="connsiteY288" fmla="*/ 16699 h 1368152"/>
                    <a:gd name="connsiteX289" fmla="*/ 3925122 w 6088029"/>
                    <a:gd name="connsiteY289" fmla="*/ 39198 h 1368152"/>
                    <a:gd name="connsiteX290" fmla="*/ 4090795 w 6088029"/>
                    <a:gd name="connsiteY290" fmla="*/ 102205 h 1368152"/>
                    <a:gd name="connsiteX291" fmla="*/ 4256468 w 6088029"/>
                    <a:gd name="connsiteY291" fmla="*/ 39198 h 1368152"/>
                    <a:gd name="connsiteX292" fmla="*/ 4244756 w 6088029"/>
                    <a:gd name="connsiteY292" fmla="*/ 28444 h 1368152"/>
                    <a:gd name="connsiteX293" fmla="*/ 4482872 w 6088029"/>
                    <a:gd name="connsiteY293" fmla="*/ 41731 h 1368152"/>
                    <a:gd name="connsiteX294" fmla="*/ 4481739 w 6088029"/>
                    <a:gd name="connsiteY294" fmla="*/ 42770 h 1368152"/>
                    <a:gd name="connsiteX295" fmla="*/ 4647412 w 6088029"/>
                    <a:gd name="connsiteY295" fmla="*/ 105777 h 1368152"/>
                    <a:gd name="connsiteX296" fmla="*/ 4764561 w 6088029"/>
                    <a:gd name="connsiteY296" fmla="*/ 87323 h 1368152"/>
                    <a:gd name="connsiteX297" fmla="*/ 4791320 w 6088029"/>
                    <a:gd name="connsiteY297" fmla="*/ 62754 h 1368152"/>
                    <a:gd name="connsiteX298" fmla="*/ 4937690 w 6088029"/>
                    <a:gd name="connsiteY298" fmla="*/ 74226 h 1368152"/>
                    <a:gd name="connsiteX299" fmla="*/ 5356589 w 6088029"/>
                    <a:gd name="connsiteY299" fmla="*/ 120946 h 1368152"/>
                    <a:gd name="connsiteX300" fmla="*/ 5312091 w 6088029"/>
                    <a:gd name="connsiteY300" fmla="*/ 161801 h 1368152"/>
                    <a:gd name="connsiteX301" fmla="*/ 5477764 w 6088029"/>
                    <a:gd name="connsiteY301" fmla="*/ 224808 h 1368152"/>
                    <a:gd name="connsiteX302" fmla="*/ 5594913 w 6088029"/>
                    <a:gd name="connsiteY302" fmla="*/ 206354 h 1368152"/>
                    <a:gd name="connsiteX303" fmla="*/ 5638033 w 6088029"/>
                    <a:gd name="connsiteY303" fmla="*/ 166763 h 1368152"/>
                    <a:gd name="connsiteX304" fmla="*/ 5775723 w 6088029"/>
                    <a:gd name="connsiteY304" fmla="*/ 190954 h 1368152"/>
                    <a:gd name="connsiteX305" fmla="*/ 6088029 w 6088029"/>
                    <a:gd name="connsiteY305" fmla="*/ 342038 h 1368152"/>
                    <a:gd name="connsiteX306" fmla="*/ 6088029 w 6088029"/>
                    <a:gd name="connsiteY306" fmla="*/ 394131 h 1368152"/>
                    <a:gd name="connsiteX307" fmla="*/ 6073331 w 6088029"/>
                    <a:gd name="connsiteY307" fmla="*/ 372331 h 1368152"/>
                    <a:gd name="connsiteX308" fmla="*/ 5984225 w 6088029"/>
                    <a:gd name="connsiteY308" fmla="*/ 335422 h 1368152"/>
                    <a:gd name="connsiteX309" fmla="*/ 5858211 w 6088029"/>
                    <a:gd name="connsiteY309" fmla="*/ 461436 h 1368152"/>
                    <a:gd name="connsiteX310" fmla="*/ 5984225 w 6088029"/>
                    <a:gd name="connsiteY310" fmla="*/ 587450 h 1368152"/>
                    <a:gd name="connsiteX311" fmla="*/ 6073331 w 6088029"/>
                    <a:gd name="connsiteY311" fmla="*/ 550542 h 1368152"/>
                    <a:gd name="connsiteX312" fmla="*/ 6088029 w 6088029"/>
                    <a:gd name="connsiteY312" fmla="*/ 528741 h 1368152"/>
                    <a:gd name="connsiteX313" fmla="*/ 6088028 w 6088029"/>
                    <a:gd name="connsiteY313" fmla="*/ 919439 h 1368152"/>
                    <a:gd name="connsiteX314" fmla="*/ 6085679 w 6088029"/>
                    <a:gd name="connsiteY314" fmla="*/ 918965 h 1368152"/>
                    <a:gd name="connsiteX315" fmla="*/ 5959665 w 6088029"/>
                    <a:gd name="connsiteY315" fmla="*/ 1044979 h 1368152"/>
                    <a:gd name="connsiteX316" fmla="*/ 5969568 w 6088029"/>
                    <a:gd name="connsiteY316" fmla="*/ 1094030 h 1368152"/>
                    <a:gd name="connsiteX317" fmla="*/ 5981226 w 6088029"/>
                    <a:gd name="connsiteY317" fmla="*/ 1111321 h 1368152"/>
                    <a:gd name="connsiteX318" fmla="*/ 5853356 w 6088029"/>
                    <a:gd name="connsiteY318" fmla="*/ 1157607 h 1368152"/>
                    <a:gd name="connsiteX319" fmla="*/ 5874769 w 6088029"/>
                    <a:gd name="connsiteY319" fmla="*/ 1125846 h 1368152"/>
                    <a:gd name="connsiteX320" fmla="*/ 5884672 w 6088029"/>
                    <a:gd name="connsiteY320" fmla="*/ 1076795 h 1368152"/>
                    <a:gd name="connsiteX321" fmla="*/ 5758658 w 6088029"/>
                    <a:gd name="connsiteY321" fmla="*/ 950781 h 1368152"/>
                    <a:gd name="connsiteX322" fmla="*/ 5632644 w 6088029"/>
                    <a:gd name="connsiteY322" fmla="*/ 1076795 h 1368152"/>
                    <a:gd name="connsiteX323" fmla="*/ 5669553 w 6088029"/>
                    <a:gd name="connsiteY323" fmla="*/ 1165901 h 1368152"/>
                    <a:gd name="connsiteX324" fmla="*/ 5704240 w 6088029"/>
                    <a:gd name="connsiteY324" fmla="*/ 1189287 h 1368152"/>
                    <a:gd name="connsiteX325" fmla="*/ 5635645 w 6088029"/>
                    <a:gd name="connsiteY325" fmla="*/ 1203539 h 1368152"/>
                    <a:gd name="connsiteX326" fmla="*/ 5631356 w 6088029"/>
                    <a:gd name="connsiteY326" fmla="*/ 1200647 h 1368152"/>
                    <a:gd name="connsiteX327" fmla="*/ 5582305 w 6088029"/>
                    <a:gd name="connsiteY327" fmla="*/ 1190744 h 1368152"/>
                    <a:gd name="connsiteX328" fmla="*/ 5533255 w 6088029"/>
                    <a:gd name="connsiteY328" fmla="*/ 1200647 h 1368152"/>
                    <a:gd name="connsiteX329" fmla="*/ 5493480 w 6088029"/>
                    <a:gd name="connsiteY329" fmla="*/ 1227464 h 1368152"/>
                    <a:gd name="connsiteX330" fmla="*/ 5209329 w 6088029"/>
                    <a:gd name="connsiteY330" fmla="*/ 1266516 h 1368152"/>
                    <a:gd name="connsiteX331" fmla="*/ 5123858 w 6088029"/>
                    <a:gd name="connsiteY331" fmla="*/ 1275089 h 1368152"/>
                    <a:gd name="connsiteX332" fmla="*/ 5125105 w 6088029"/>
                    <a:gd name="connsiteY332" fmla="*/ 1268912 h 1368152"/>
                    <a:gd name="connsiteX333" fmla="*/ 4999091 w 6088029"/>
                    <a:gd name="connsiteY333" fmla="*/ 1142898 h 1368152"/>
                    <a:gd name="connsiteX334" fmla="*/ 4873077 w 6088029"/>
                    <a:gd name="connsiteY334" fmla="*/ 1268912 h 1368152"/>
                    <a:gd name="connsiteX335" fmla="*/ 4878987 w 6088029"/>
                    <a:gd name="connsiteY335" fmla="*/ 1298184 h 1368152"/>
                    <a:gd name="connsiteX336" fmla="*/ 4387621 w 6088029"/>
                    <a:gd name="connsiteY336" fmla="*/ 1331239 h 1368152"/>
                    <a:gd name="connsiteX337" fmla="*/ 4402397 w 6088029"/>
                    <a:gd name="connsiteY337" fmla="*/ 1321277 h 1368152"/>
                    <a:gd name="connsiteX338" fmla="*/ 4439305 w 6088029"/>
                    <a:gd name="connsiteY338" fmla="*/ 1232171 h 1368152"/>
                    <a:gd name="connsiteX339" fmla="*/ 4313291 w 6088029"/>
                    <a:gd name="connsiteY339" fmla="*/ 1106157 h 1368152"/>
                    <a:gd name="connsiteX340" fmla="*/ 4187277 w 6088029"/>
                    <a:gd name="connsiteY340" fmla="*/ 1232171 h 1368152"/>
                    <a:gd name="connsiteX341" fmla="*/ 4224186 w 6088029"/>
                    <a:gd name="connsiteY341" fmla="*/ 1321277 h 1368152"/>
                    <a:gd name="connsiteX342" fmla="*/ 4251934 w 6088029"/>
                    <a:gd name="connsiteY342" fmla="*/ 1339985 h 1368152"/>
                    <a:gd name="connsiteX343" fmla="*/ 3507587 w 6088029"/>
                    <a:gd name="connsiteY343" fmla="*/ 1364211 h 1368152"/>
                    <a:gd name="connsiteX344" fmla="*/ 3489619 w 6088029"/>
                    <a:gd name="connsiteY344" fmla="*/ 1364364 h 1368152"/>
                    <a:gd name="connsiteX345" fmla="*/ 3466742 w 6088029"/>
                    <a:gd name="connsiteY345" fmla="*/ 1330433 h 1368152"/>
                    <a:gd name="connsiteX346" fmla="*/ 3377636 w 6088029"/>
                    <a:gd name="connsiteY346" fmla="*/ 1293524 h 1368152"/>
                    <a:gd name="connsiteX347" fmla="*/ 3288531 w 6088029"/>
                    <a:gd name="connsiteY347" fmla="*/ 1330433 h 1368152"/>
                    <a:gd name="connsiteX348" fmla="*/ 3264363 w 6088029"/>
                    <a:gd name="connsiteY348" fmla="*/ 1366279 h 1368152"/>
                    <a:gd name="connsiteX349" fmla="*/ 3044013 w 6088029"/>
                    <a:gd name="connsiteY349" fmla="*/ 1368152 h 1368152"/>
                    <a:gd name="connsiteX350" fmla="*/ 2919437 w 6088029"/>
                    <a:gd name="connsiteY350" fmla="*/ 1366741 h 1368152"/>
                    <a:gd name="connsiteX351" fmla="*/ 2910534 w 6088029"/>
                    <a:gd name="connsiteY351" fmla="*/ 1322642 h 1368152"/>
                    <a:gd name="connsiteX352" fmla="*/ 2794422 w 6088029"/>
                    <a:gd name="connsiteY352" fmla="*/ 1245678 h 1368152"/>
                    <a:gd name="connsiteX353" fmla="*/ 2678311 w 6088029"/>
                    <a:gd name="connsiteY353" fmla="*/ 1322642 h 1368152"/>
                    <a:gd name="connsiteX354" fmla="*/ 2669978 w 6088029"/>
                    <a:gd name="connsiteY354" fmla="*/ 1363915 h 1368152"/>
                    <a:gd name="connsiteX355" fmla="*/ 2430538 w 6088029"/>
                    <a:gd name="connsiteY355" fmla="*/ 1361203 h 1368152"/>
                    <a:gd name="connsiteX356" fmla="*/ 2261701 w 6088029"/>
                    <a:gd name="connsiteY356" fmla="*/ 1354672 h 1368152"/>
                    <a:gd name="connsiteX357" fmla="*/ 2271350 w 6088029"/>
                    <a:gd name="connsiteY357" fmla="*/ 1306879 h 1368152"/>
                    <a:gd name="connsiteX358" fmla="*/ 2145336 w 6088029"/>
                    <a:gd name="connsiteY358" fmla="*/ 1180865 h 1368152"/>
                    <a:gd name="connsiteX359" fmla="*/ 2019322 w 6088029"/>
                    <a:gd name="connsiteY359" fmla="*/ 1306879 h 1368152"/>
                    <a:gd name="connsiteX360" fmla="*/ 2027139 w 6088029"/>
                    <a:gd name="connsiteY360" fmla="*/ 1345598 h 1368152"/>
                    <a:gd name="connsiteX361" fmla="*/ 1867393 w 6088029"/>
                    <a:gd name="connsiteY361" fmla="*/ 1339418 h 1368152"/>
                    <a:gd name="connsiteX362" fmla="*/ 1872711 w 6088029"/>
                    <a:gd name="connsiteY362" fmla="*/ 1338344 h 1368152"/>
                    <a:gd name="connsiteX363" fmla="*/ 1949674 w 6088029"/>
                    <a:gd name="connsiteY363" fmla="*/ 1222233 h 1368152"/>
                    <a:gd name="connsiteX364" fmla="*/ 1823660 w 6088029"/>
                    <a:gd name="connsiteY364" fmla="*/ 1096219 h 1368152"/>
                    <a:gd name="connsiteX365" fmla="*/ 1697646 w 6088029"/>
                    <a:gd name="connsiteY365" fmla="*/ 1222233 h 1368152"/>
                    <a:gd name="connsiteX366" fmla="*/ 1734555 w 6088029"/>
                    <a:gd name="connsiteY366" fmla="*/ 1311339 h 1368152"/>
                    <a:gd name="connsiteX367" fmla="*/ 1770651 w 6088029"/>
                    <a:gd name="connsiteY367" fmla="*/ 1335676 h 1368152"/>
                    <a:gd name="connsiteX368" fmla="*/ 1691151 w 6088029"/>
                    <a:gd name="connsiteY368" fmla="*/ 1332600 h 1368152"/>
                    <a:gd name="connsiteX369" fmla="*/ 1482975 w 6088029"/>
                    <a:gd name="connsiteY369" fmla="*/ 1317015 h 1368152"/>
                    <a:gd name="connsiteX370" fmla="*/ 1485556 w 6088029"/>
                    <a:gd name="connsiteY370" fmla="*/ 1313187 h 1368152"/>
                    <a:gd name="connsiteX371" fmla="*/ 1495458 w 6088029"/>
                    <a:gd name="connsiteY371" fmla="*/ 1264136 h 1368152"/>
                    <a:gd name="connsiteX372" fmla="*/ 1369445 w 6088029"/>
                    <a:gd name="connsiteY372" fmla="*/ 1138122 h 1368152"/>
                    <a:gd name="connsiteX373" fmla="*/ 1243430 w 6088029"/>
                    <a:gd name="connsiteY373" fmla="*/ 1264136 h 1368152"/>
                    <a:gd name="connsiteX374" fmla="*/ 1250594 w 6088029"/>
                    <a:gd name="connsiteY374" fmla="*/ 1299618 h 1368152"/>
                    <a:gd name="connsiteX375" fmla="*/ 1102984 w 6088029"/>
                    <a:gd name="connsiteY375" fmla="*/ 1288567 h 1368152"/>
                    <a:gd name="connsiteX376" fmla="*/ 1101616 w 6088029"/>
                    <a:gd name="connsiteY376" fmla="*/ 1281788 h 1368152"/>
                    <a:gd name="connsiteX377" fmla="*/ 985504 w 6088029"/>
                    <a:gd name="connsiteY377" fmla="*/ 1204824 h 1368152"/>
                    <a:gd name="connsiteX378" fmla="*/ 896399 w 6088029"/>
                    <a:gd name="connsiteY378" fmla="*/ 1241733 h 1368152"/>
                    <a:gd name="connsiteX379" fmla="*/ 880180 w 6088029"/>
                    <a:gd name="connsiteY379" fmla="*/ 1265789 h 1368152"/>
                    <a:gd name="connsiteX380" fmla="*/ 807721 w 6088029"/>
                    <a:gd name="connsiteY380" fmla="*/ 1257791 h 1368152"/>
                    <a:gd name="connsiteX381" fmla="*/ 809464 w 6088029"/>
                    <a:gd name="connsiteY381" fmla="*/ 1256616 h 1368152"/>
                    <a:gd name="connsiteX382" fmla="*/ 846373 w 6088029"/>
                    <a:gd name="connsiteY382" fmla="*/ 1167510 h 1368152"/>
                    <a:gd name="connsiteX383" fmla="*/ 720359 w 6088029"/>
                    <a:gd name="connsiteY383" fmla="*/ 1041496 h 1368152"/>
                    <a:gd name="connsiteX384" fmla="*/ 594344 w 6088029"/>
                    <a:gd name="connsiteY384" fmla="*/ 1167510 h 1368152"/>
                    <a:gd name="connsiteX385" fmla="*/ 604248 w 6088029"/>
                    <a:gd name="connsiteY385" fmla="*/ 1216561 h 1368152"/>
                    <a:gd name="connsiteX386" fmla="*/ 614119 w 6088029"/>
                    <a:gd name="connsiteY386" fmla="*/ 1231202 h 1368152"/>
                    <a:gd name="connsiteX387" fmla="*/ 540560 w 6088029"/>
                    <a:gd name="connsiteY387" fmla="*/ 1220748 h 1368152"/>
                    <a:gd name="connsiteX388" fmla="*/ 503606 w 6088029"/>
                    <a:gd name="connsiteY388" fmla="*/ 1213866 h 1368152"/>
                    <a:gd name="connsiteX389" fmla="*/ 502371 w 6088029"/>
                    <a:gd name="connsiteY389" fmla="*/ 1207746 h 1368152"/>
                    <a:gd name="connsiteX390" fmla="*/ 386259 w 6088029"/>
                    <a:gd name="connsiteY390" fmla="*/ 1130782 h 1368152"/>
                    <a:gd name="connsiteX391" fmla="*/ 297154 w 6088029"/>
                    <a:gd name="connsiteY391" fmla="*/ 1167691 h 1368152"/>
                    <a:gd name="connsiteX392" fmla="*/ 294459 w 6088029"/>
                    <a:gd name="connsiteY392" fmla="*/ 1171688 h 1368152"/>
                    <a:gd name="connsiteX393" fmla="*/ 184710 w 6088029"/>
                    <a:gd name="connsiteY393" fmla="*/ 1143718 h 1368152"/>
                    <a:gd name="connsiteX394" fmla="*/ 149772 w 6088029"/>
                    <a:gd name="connsiteY394" fmla="*/ 1129185 h 1368152"/>
                    <a:gd name="connsiteX395" fmla="*/ 154421 w 6088029"/>
                    <a:gd name="connsiteY395" fmla="*/ 1106157 h 1368152"/>
                    <a:gd name="connsiteX396" fmla="*/ 28406 w 6088029"/>
                    <a:gd name="connsiteY396" fmla="*/ 980143 h 1368152"/>
                    <a:gd name="connsiteX397" fmla="*/ 0 w 6088029"/>
                    <a:gd name="connsiteY397" fmla="*/ 985878 h 1368152"/>
                    <a:gd name="connsiteX398" fmla="*/ 1 w 6088029"/>
                    <a:gd name="connsiteY398" fmla="*/ 692312 h 1368152"/>
                    <a:gd name="connsiteX399" fmla="*/ 23370 w 6088029"/>
                    <a:gd name="connsiteY399" fmla="*/ 676556 h 1368152"/>
                    <a:gd name="connsiteX400" fmla="*/ 60279 w 6088029"/>
                    <a:gd name="connsiteY400" fmla="*/ 587450 h 1368152"/>
                    <a:gd name="connsiteX401" fmla="*/ 23370 w 6088029"/>
                    <a:gd name="connsiteY401" fmla="*/ 498345 h 1368152"/>
                    <a:gd name="connsiteX402" fmla="*/ 1 w 6088029"/>
                    <a:gd name="connsiteY402" fmla="*/ 482589 h 1368152"/>
                    <a:gd name="connsiteX403" fmla="*/ 1 w 6088029"/>
                    <a:gd name="connsiteY403" fmla="*/ 342039 h 1368152"/>
                    <a:gd name="connsiteX404" fmla="*/ 0 w 6088029"/>
                    <a:gd name="connsiteY404" fmla="*/ 342038 h 1368152"/>
                    <a:gd name="connsiteX405" fmla="*/ 136853 w 6088029"/>
                    <a:gd name="connsiteY405" fmla="*/ 240327 h 1368152"/>
                    <a:gd name="connsiteX406" fmla="*/ 216782 w 6088029"/>
                    <a:gd name="connsiteY406" fmla="*/ 217532 h 1368152"/>
                    <a:gd name="connsiteX407" fmla="*/ 172260 w 6088029"/>
                    <a:gd name="connsiteY407" fmla="*/ 258411 h 1368152"/>
                    <a:gd name="connsiteX408" fmla="*/ 337932 w 6088029"/>
                    <a:gd name="connsiteY408" fmla="*/ 321418 h 1368152"/>
                    <a:gd name="connsiteX409" fmla="*/ 503605 w 6088029"/>
                    <a:gd name="connsiteY409" fmla="*/ 258411 h 1368152"/>
                    <a:gd name="connsiteX410" fmla="*/ 337932 w 6088029"/>
                    <a:gd name="connsiteY410" fmla="*/ 195404 h 1368152"/>
                    <a:gd name="connsiteX411" fmla="*/ 278327 w 6088029"/>
                    <a:gd name="connsiteY411" fmla="*/ 199981 h 1368152"/>
                    <a:gd name="connsiteX412" fmla="*/ 300173 w 6088029"/>
                    <a:gd name="connsiteY412" fmla="*/ 193751 h 1368152"/>
                    <a:gd name="connsiteX413" fmla="*/ 519869 w 6088029"/>
                    <a:gd name="connsiteY413" fmla="*/ 150802 h 1368152"/>
                    <a:gd name="connsiteX414" fmla="*/ 651181 w 6088029"/>
                    <a:gd name="connsiteY414" fmla="*/ 132919 h 1368152"/>
                    <a:gd name="connsiteX415" fmla="*/ 686200 w 6088029"/>
                    <a:gd name="connsiteY415" fmla="*/ 165071 h 1368152"/>
                    <a:gd name="connsiteX416" fmla="*/ 803348 w 6088029"/>
                    <a:gd name="connsiteY416" fmla="*/ 183525 h 1368152"/>
                    <a:gd name="connsiteX417" fmla="*/ 969021 w 6088029"/>
                    <a:gd name="connsiteY417" fmla="*/ 120518 h 1368152"/>
                    <a:gd name="connsiteX418" fmla="*/ 941799 w 6088029"/>
                    <a:gd name="connsiteY418" fmla="*/ 95524 h 1368152"/>
                    <a:gd name="connsiteX419" fmla="*/ 1073005 w 6088029"/>
                    <a:gd name="connsiteY419" fmla="*/ 83360 h 1368152"/>
                    <a:gd name="connsiteX420" fmla="*/ 1045864 w 6088029"/>
                    <a:gd name="connsiteY420" fmla="*/ 108279 h 1368152"/>
                    <a:gd name="connsiteX421" fmla="*/ 1211537 w 6088029"/>
                    <a:gd name="connsiteY421" fmla="*/ 171286 h 1368152"/>
                    <a:gd name="connsiteX422" fmla="*/ 1377210 w 6088029"/>
                    <a:gd name="connsiteY422" fmla="*/ 108279 h 1368152"/>
                    <a:gd name="connsiteX423" fmla="*/ 1328686 w 6088029"/>
                    <a:gd name="connsiteY423" fmla="*/ 63726 h 1368152"/>
                    <a:gd name="connsiteX424" fmla="*/ 1317028 w 6088029"/>
                    <a:gd name="connsiteY424" fmla="*/ 60737 h 1368152"/>
                    <a:gd name="connsiteX425" fmla="*/ 1342076 w 6088029"/>
                    <a:gd name="connsiteY425" fmla="*/ 58415 h 1368152"/>
                    <a:gd name="connsiteX426" fmla="*/ 1927850 w 6088029"/>
                    <a:gd name="connsiteY426" fmla="*/ 23725 h 1368152"/>
                    <a:gd name="connsiteX427" fmla="*/ 2231950 w 6088029"/>
                    <a:gd name="connsiteY427" fmla="*/ 14506 h 1368152"/>
                    <a:gd name="connsiteX428" fmla="*/ 2239070 w 6088029"/>
                    <a:gd name="connsiteY428" fmla="*/ 21043 h 1368152"/>
                    <a:gd name="connsiteX429" fmla="*/ 2356218 w 6088029"/>
                    <a:gd name="connsiteY429" fmla="*/ 39497 h 1368152"/>
                    <a:gd name="connsiteX430" fmla="*/ 2473367 w 6088029"/>
                    <a:gd name="connsiteY430" fmla="*/ 21043 h 1368152"/>
                    <a:gd name="connsiteX431" fmla="*/ 2488973 w 6088029"/>
                    <a:gd name="connsiteY431" fmla="*/ 6714 h 1368152"/>
                    <a:gd name="connsiteX432" fmla="*/ 2580440 w 6088029"/>
                    <a:gd name="connsiteY432" fmla="*/ 3941 h 1368152"/>
                    <a:gd name="connsiteX433" fmla="*/ 2670746 w 6088029"/>
                    <a:gd name="connsiteY433" fmla="*/ 3173 h 1368152"/>
                    <a:gd name="connsiteX434" fmla="*/ 2632589 w 6088029"/>
                    <a:gd name="connsiteY434" fmla="*/ 12957 h 1368152"/>
                    <a:gd name="connsiteX435" fmla="*/ 2584064 w 6088029"/>
                    <a:gd name="connsiteY435" fmla="*/ 57510 h 1368152"/>
                    <a:gd name="connsiteX436" fmla="*/ 2749737 w 6088029"/>
                    <a:gd name="connsiteY436" fmla="*/ 120517 h 1368152"/>
                    <a:gd name="connsiteX437" fmla="*/ 2915410 w 6088029"/>
                    <a:gd name="connsiteY437" fmla="*/ 57510 h 1368152"/>
                    <a:gd name="connsiteX438" fmla="*/ 2866886 w 6088029"/>
                    <a:gd name="connsiteY438" fmla="*/ 12957 h 1368152"/>
                    <a:gd name="connsiteX439" fmla="*/ 2823659 w 6088029"/>
                    <a:gd name="connsiteY439" fmla="*/ 1873 h 1368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</a:cxnLst>
                  <a:rect l="l" t="t" r="r" b="b"/>
                  <a:pathLst>
                    <a:path w="6088029" h="1368152">
                      <a:moveTo>
                        <a:pt x="3553989" y="1053561"/>
                      </a:moveTo>
                      <a:cubicBezTo>
                        <a:pt x="3484393" y="1053561"/>
                        <a:pt x="3427975" y="1109979"/>
                        <a:pt x="3427975" y="1179575"/>
                      </a:cubicBezTo>
                      <a:cubicBezTo>
                        <a:pt x="3427975" y="1249171"/>
                        <a:pt x="3484393" y="1305589"/>
                        <a:pt x="3553989" y="1305589"/>
                      </a:cubicBezTo>
                      <a:cubicBezTo>
                        <a:pt x="3623585" y="1305589"/>
                        <a:pt x="3680003" y="1249171"/>
                        <a:pt x="3680003" y="1179575"/>
                      </a:cubicBezTo>
                      <a:cubicBezTo>
                        <a:pt x="3680003" y="1109979"/>
                        <a:pt x="3623585" y="1053561"/>
                        <a:pt x="3553989" y="1053561"/>
                      </a:cubicBezTo>
                      <a:close/>
                      <a:moveTo>
                        <a:pt x="3125608" y="1045932"/>
                      </a:moveTo>
                      <a:cubicBezTo>
                        <a:pt x="3056012" y="1045932"/>
                        <a:pt x="2999594" y="1102350"/>
                        <a:pt x="2999594" y="1171946"/>
                      </a:cubicBezTo>
                      <a:cubicBezTo>
                        <a:pt x="2999594" y="1241542"/>
                        <a:pt x="3056012" y="1297960"/>
                        <a:pt x="3125608" y="1297960"/>
                      </a:cubicBezTo>
                      <a:cubicBezTo>
                        <a:pt x="3195204" y="1297960"/>
                        <a:pt x="3251622" y="1241542"/>
                        <a:pt x="3251622" y="1171946"/>
                      </a:cubicBezTo>
                      <a:cubicBezTo>
                        <a:pt x="3251622" y="1102350"/>
                        <a:pt x="3195204" y="1045932"/>
                        <a:pt x="3125608" y="1045932"/>
                      </a:cubicBezTo>
                      <a:close/>
                      <a:moveTo>
                        <a:pt x="2445199" y="1045932"/>
                      </a:moveTo>
                      <a:cubicBezTo>
                        <a:pt x="2375603" y="1045932"/>
                        <a:pt x="2319185" y="1102350"/>
                        <a:pt x="2319185" y="1171946"/>
                      </a:cubicBezTo>
                      <a:cubicBezTo>
                        <a:pt x="2319185" y="1241542"/>
                        <a:pt x="2375603" y="1297960"/>
                        <a:pt x="2445199" y="1297960"/>
                      </a:cubicBezTo>
                      <a:cubicBezTo>
                        <a:pt x="2514795" y="1297960"/>
                        <a:pt x="2571213" y="1241542"/>
                        <a:pt x="2571213" y="1171946"/>
                      </a:cubicBezTo>
                      <a:cubicBezTo>
                        <a:pt x="2571213" y="1102350"/>
                        <a:pt x="2514795" y="1045932"/>
                        <a:pt x="2445199" y="1045932"/>
                      </a:cubicBezTo>
                      <a:close/>
                      <a:moveTo>
                        <a:pt x="3946942" y="1027420"/>
                      </a:moveTo>
                      <a:cubicBezTo>
                        <a:pt x="3877346" y="1027420"/>
                        <a:pt x="3820928" y="1083838"/>
                        <a:pt x="3820928" y="1153434"/>
                      </a:cubicBezTo>
                      <a:cubicBezTo>
                        <a:pt x="3820928" y="1223030"/>
                        <a:pt x="3877346" y="1279448"/>
                        <a:pt x="3946942" y="1279448"/>
                      </a:cubicBezTo>
                      <a:cubicBezTo>
                        <a:pt x="4016538" y="1279448"/>
                        <a:pt x="4072956" y="1223030"/>
                        <a:pt x="4072956" y="1153434"/>
                      </a:cubicBezTo>
                      <a:cubicBezTo>
                        <a:pt x="4072956" y="1083838"/>
                        <a:pt x="4016538" y="1027420"/>
                        <a:pt x="3946942" y="1027420"/>
                      </a:cubicBezTo>
                      <a:close/>
                      <a:moveTo>
                        <a:pt x="5330277" y="943152"/>
                      </a:moveTo>
                      <a:cubicBezTo>
                        <a:pt x="5260681" y="943152"/>
                        <a:pt x="5204263" y="999570"/>
                        <a:pt x="5204263" y="1069166"/>
                      </a:cubicBezTo>
                      <a:cubicBezTo>
                        <a:pt x="5204263" y="1138762"/>
                        <a:pt x="5260681" y="1195180"/>
                        <a:pt x="5330277" y="1195180"/>
                      </a:cubicBezTo>
                      <a:cubicBezTo>
                        <a:pt x="5399873" y="1195180"/>
                        <a:pt x="5456291" y="1138762"/>
                        <a:pt x="5456291" y="1069166"/>
                      </a:cubicBezTo>
                      <a:cubicBezTo>
                        <a:pt x="5456291" y="999570"/>
                        <a:pt x="5399873" y="943152"/>
                        <a:pt x="5330277" y="943152"/>
                      </a:cubicBezTo>
                      <a:close/>
                      <a:moveTo>
                        <a:pt x="4649868" y="943152"/>
                      </a:moveTo>
                      <a:cubicBezTo>
                        <a:pt x="4580272" y="943152"/>
                        <a:pt x="4523854" y="999570"/>
                        <a:pt x="4523854" y="1069166"/>
                      </a:cubicBezTo>
                      <a:cubicBezTo>
                        <a:pt x="4523854" y="1138762"/>
                        <a:pt x="4580272" y="1195180"/>
                        <a:pt x="4649868" y="1195180"/>
                      </a:cubicBezTo>
                      <a:cubicBezTo>
                        <a:pt x="4719464" y="1195180"/>
                        <a:pt x="4775882" y="1138762"/>
                        <a:pt x="4775882" y="1069166"/>
                      </a:cubicBezTo>
                      <a:cubicBezTo>
                        <a:pt x="4775882" y="999570"/>
                        <a:pt x="4719464" y="943152"/>
                        <a:pt x="4649868" y="943152"/>
                      </a:cubicBezTo>
                      <a:close/>
                      <a:moveTo>
                        <a:pt x="2794422" y="903675"/>
                      </a:moveTo>
                      <a:cubicBezTo>
                        <a:pt x="2724826" y="903675"/>
                        <a:pt x="2668408" y="960093"/>
                        <a:pt x="2668408" y="1029689"/>
                      </a:cubicBezTo>
                      <a:cubicBezTo>
                        <a:pt x="2668408" y="1099285"/>
                        <a:pt x="2724826" y="1155703"/>
                        <a:pt x="2794422" y="1155703"/>
                      </a:cubicBezTo>
                      <a:cubicBezTo>
                        <a:pt x="2864018" y="1155703"/>
                        <a:pt x="2920436" y="1099285"/>
                        <a:pt x="2920436" y="1029689"/>
                      </a:cubicBezTo>
                      <a:cubicBezTo>
                        <a:pt x="2920436" y="960093"/>
                        <a:pt x="2864018" y="903675"/>
                        <a:pt x="2794422" y="903675"/>
                      </a:cubicBezTo>
                      <a:close/>
                      <a:moveTo>
                        <a:pt x="1117416" y="890530"/>
                      </a:moveTo>
                      <a:cubicBezTo>
                        <a:pt x="1047821" y="890530"/>
                        <a:pt x="991403" y="946948"/>
                        <a:pt x="991403" y="1016544"/>
                      </a:cubicBezTo>
                      <a:cubicBezTo>
                        <a:pt x="991403" y="1086140"/>
                        <a:pt x="1047821" y="1142558"/>
                        <a:pt x="1117416" y="1142558"/>
                      </a:cubicBezTo>
                      <a:cubicBezTo>
                        <a:pt x="1187012" y="1142558"/>
                        <a:pt x="1243430" y="1086140"/>
                        <a:pt x="1243430" y="1016544"/>
                      </a:cubicBezTo>
                      <a:cubicBezTo>
                        <a:pt x="1243430" y="946948"/>
                        <a:pt x="1187012" y="890530"/>
                        <a:pt x="1117416" y="890530"/>
                      </a:cubicBezTo>
                      <a:close/>
                      <a:moveTo>
                        <a:pt x="1575223" y="878754"/>
                      </a:moveTo>
                      <a:cubicBezTo>
                        <a:pt x="1505627" y="878754"/>
                        <a:pt x="1449209" y="935172"/>
                        <a:pt x="1449209" y="1004768"/>
                      </a:cubicBezTo>
                      <a:cubicBezTo>
                        <a:pt x="1449209" y="1074364"/>
                        <a:pt x="1505627" y="1130782"/>
                        <a:pt x="1575223" y="1130782"/>
                      </a:cubicBezTo>
                      <a:cubicBezTo>
                        <a:pt x="1644819" y="1130782"/>
                        <a:pt x="1701237" y="1074364"/>
                        <a:pt x="1701237" y="1004768"/>
                      </a:cubicBezTo>
                      <a:cubicBezTo>
                        <a:pt x="1701237" y="935172"/>
                        <a:pt x="1644819" y="878754"/>
                        <a:pt x="1575223" y="878754"/>
                      </a:cubicBezTo>
                      <a:close/>
                      <a:moveTo>
                        <a:pt x="1932794" y="848177"/>
                      </a:moveTo>
                      <a:cubicBezTo>
                        <a:pt x="1863198" y="848177"/>
                        <a:pt x="1806780" y="904595"/>
                        <a:pt x="1806780" y="974191"/>
                      </a:cubicBezTo>
                      <a:cubicBezTo>
                        <a:pt x="1806780" y="1043787"/>
                        <a:pt x="1863198" y="1100205"/>
                        <a:pt x="1932794" y="1100205"/>
                      </a:cubicBezTo>
                      <a:cubicBezTo>
                        <a:pt x="2002390" y="1100205"/>
                        <a:pt x="2058808" y="1043787"/>
                        <a:pt x="2058808" y="974191"/>
                      </a:cubicBezTo>
                      <a:cubicBezTo>
                        <a:pt x="2058808" y="904595"/>
                        <a:pt x="2002390" y="848177"/>
                        <a:pt x="1932794" y="848177"/>
                      </a:cubicBezTo>
                      <a:close/>
                      <a:moveTo>
                        <a:pt x="2228084" y="839478"/>
                      </a:moveTo>
                      <a:cubicBezTo>
                        <a:pt x="2158488" y="839478"/>
                        <a:pt x="2102070" y="895896"/>
                        <a:pt x="2102070" y="965492"/>
                      </a:cubicBezTo>
                      <a:cubicBezTo>
                        <a:pt x="2102070" y="1035088"/>
                        <a:pt x="2158488" y="1091506"/>
                        <a:pt x="2228084" y="1091506"/>
                      </a:cubicBezTo>
                      <a:cubicBezTo>
                        <a:pt x="2297680" y="1091506"/>
                        <a:pt x="2354098" y="1035088"/>
                        <a:pt x="2354098" y="965492"/>
                      </a:cubicBezTo>
                      <a:cubicBezTo>
                        <a:pt x="2354098" y="895896"/>
                        <a:pt x="2297680" y="839478"/>
                        <a:pt x="2228084" y="839478"/>
                      </a:cubicBezTo>
                      <a:close/>
                      <a:moveTo>
                        <a:pt x="437397" y="808304"/>
                      </a:moveTo>
                      <a:cubicBezTo>
                        <a:pt x="367800" y="808304"/>
                        <a:pt x="311382" y="864722"/>
                        <a:pt x="311382" y="934318"/>
                      </a:cubicBezTo>
                      <a:cubicBezTo>
                        <a:pt x="311382" y="1003914"/>
                        <a:pt x="367800" y="1060332"/>
                        <a:pt x="437397" y="1060332"/>
                      </a:cubicBezTo>
                      <a:cubicBezTo>
                        <a:pt x="506992" y="1060332"/>
                        <a:pt x="563411" y="1003914"/>
                        <a:pt x="563411" y="934318"/>
                      </a:cubicBezTo>
                      <a:cubicBezTo>
                        <a:pt x="563411" y="864722"/>
                        <a:pt x="506992" y="808304"/>
                        <a:pt x="437397" y="808304"/>
                      </a:cubicBezTo>
                      <a:close/>
                      <a:moveTo>
                        <a:pt x="4999091" y="800895"/>
                      </a:moveTo>
                      <a:cubicBezTo>
                        <a:pt x="4929495" y="800895"/>
                        <a:pt x="4873077" y="857313"/>
                        <a:pt x="4873077" y="926909"/>
                      </a:cubicBezTo>
                      <a:cubicBezTo>
                        <a:pt x="4873077" y="996505"/>
                        <a:pt x="4929495" y="1052923"/>
                        <a:pt x="4999091" y="1052923"/>
                      </a:cubicBezTo>
                      <a:cubicBezTo>
                        <a:pt x="5068687" y="1052923"/>
                        <a:pt x="5125105" y="996505"/>
                        <a:pt x="5125105" y="926909"/>
                      </a:cubicBezTo>
                      <a:cubicBezTo>
                        <a:pt x="5125105" y="857313"/>
                        <a:pt x="5068687" y="800895"/>
                        <a:pt x="4999091" y="800895"/>
                      </a:cubicBezTo>
                      <a:close/>
                      <a:moveTo>
                        <a:pt x="786231" y="748273"/>
                      </a:moveTo>
                      <a:cubicBezTo>
                        <a:pt x="716634" y="748273"/>
                        <a:pt x="660217" y="804691"/>
                        <a:pt x="660217" y="874287"/>
                      </a:cubicBezTo>
                      <a:cubicBezTo>
                        <a:pt x="660217" y="943883"/>
                        <a:pt x="716634" y="1000301"/>
                        <a:pt x="786231" y="1000301"/>
                      </a:cubicBezTo>
                      <a:cubicBezTo>
                        <a:pt x="855827" y="1000301"/>
                        <a:pt x="912245" y="943883"/>
                        <a:pt x="912245" y="874287"/>
                      </a:cubicBezTo>
                      <a:cubicBezTo>
                        <a:pt x="912245" y="804691"/>
                        <a:pt x="855827" y="748273"/>
                        <a:pt x="786231" y="748273"/>
                      </a:cubicBezTo>
                      <a:close/>
                      <a:moveTo>
                        <a:pt x="4363105" y="737980"/>
                      </a:moveTo>
                      <a:cubicBezTo>
                        <a:pt x="4293509" y="737980"/>
                        <a:pt x="4237091" y="794398"/>
                        <a:pt x="4237091" y="863994"/>
                      </a:cubicBezTo>
                      <a:cubicBezTo>
                        <a:pt x="4237091" y="933590"/>
                        <a:pt x="4293509" y="990008"/>
                        <a:pt x="4363105" y="990008"/>
                      </a:cubicBezTo>
                      <a:cubicBezTo>
                        <a:pt x="4432701" y="990008"/>
                        <a:pt x="4489119" y="933590"/>
                        <a:pt x="4489119" y="863994"/>
                      </a:cubicBezTo>
                      <a:cubicBezTo>
                        <a:pt x="4489119" y="794398"/>
                        <a:pt x="4432701" y="737980"/>
                        <a:pt x="4363105" y="737980"/>
                      </a:cubicBezTo>
                      <a:close/>
                      <a:moveTo>
                        <a:pt x="3694914" y="735181"/>
                      </a:moveTo>
                      <a:cubicBezTo>
                        <a:pt x="3625318" y="735181"/>
                        <a:pt x="3568900" y="791599"/>
                        <a:pt x="3568900" y="861195"/>
                      </a:cubicBezTo>
                      <a:cubicBezTo>
                        <a:pt x="3568900" y="930791"/>
                        <a:pt x="3625318" y="987209"/>
                        <a:pt x="3694914" y="987209"/>
                      </a:cubicBezTo>
                      <a:cubicBezTo>
                        <a:pt x="3764510" y="987209"/>
                        <a:pt x="3820928" y="930791"/>
                        <a:pt x="3820928" y="861195"/>
                      </a:cubicBezTo>
                      <a:cubicBezTo>
                        <a:pt x="3820928" y="791599"/>
                        <a:pt x="3764510" y="735181"/>
                        <a:pt x="3694914" y="735181"/>
                      </a:cubicBezTo>
                      <a:close/>
                      <a:moveTo>
                        <a:pt x="3301961" y="694668"/>
                      </a:moveTo>
                      <a:cubicBezTo>
                        <a:pt x="3232365" y="694668"/>
                        <a:pt x="3175947" y="751086"/>
                        <a:pt x="3175947" y="820682"/>
                      </a:cubicBezTo>
                      <a:cubicBezTo>
                        <a:pt x="3175947" y="890278"/>
                        <a:pt x="3232365" y="946696"/>
                        <a:pt x="3301961" y="946696"/>
                      </a:cubicBezTo>
                      <a:cubicBezTo>
                        <a:pt x="3371557" y="946696"/>
                        <a:pt x="3427975" y="890278"/>
                        <a:pt x="3427975" y="820682"/>
                      </a:cubicBezTo>
                      <a:cubicBezTo>
                        <a:pt x="3427975" y="751086"/>
                        <a:pt x="3371557" y="694668"/>
                        <a:pt x="3301961" y="694668"/>
                      </a:cubicBezTo>
                      <a:close/>
                      <a:moveTo>
                        <a:pt x="150246" y="685358"/>
                      </a:moveTo>
                      <a:cubicBezTo>
                        <a:pt x="80650" y="685358"/>
                        <a:pt x="24232" y="741776"/>
                        <a:pt x="24232" y="811372"/>
                      </a:cubicBezTo>
                      <a:cubicBezTo>
                        <a:pt x="24232" y="880968"/>
                        <a:pt x="80650" y="937386"/>
                        <a:pt x="150246" y="937386"/>
                      </a:cubicBezTo>
                      <a:cubicBezTo>
                        <a:pt x="219842" y="937386"/>
                        <a:pt x="276258" y="880968"/>
                        <a:pt x="276258" y="811372"/>
                      </a:cubicBezTo>
                      <a:cubicBezTo>
                        <a:pt x="276258" y="741776"/>
                        <a:pt x="219842" y="685358"/>
                        <a:pt x="150246" y="685358"/>
                      </a:cubicBezTo>
                      <a:close/>
                      <a:moveTo>
                        <a:pt x="4053348" y="674881"/>
                      </a:moveTo>
                      <a:cubicBezTo>
                        <a:pt x="3983752" y="674881"/>
                        <a:pt x="3927334" y="731299"/>
                        <a:pt x="3927334" y="800895"/>
                      </a:cubicBezTo>
                      <a:cubicBezTo>
                        <a:pt x="3927334" y="870491"/>
                        <a:pt x="3983752" y="926909"/>
                        <a:pt x="4053348" y="926909"/>
                      </a:cubicBezTo>
                      <a:cubicBezTo>
                        <a:pt x="4122944" y="926909"/>
                        <a:pt x="4179362" y="870491"/>
                        <a:pt x="4179362" y="800895"/>
                      </a:cubicBezTo>
                      <a:cubicBezTo>
                        <a:pt x="4179362" y="731299"/>
                        <a:pt x="4122944" y="674881"/>
                        <a:pt x="4053348" y="674881"/>
                      </a:cubicBezTo>
                      <a:close/>
                      <a:moveTo>
                        <a:pt x="1351076" y="661289"/>
                      </a:moveTo>
                      <a:cubicBezTo>
                        <a:pt x="1281480" y="661289"/>
                        <a:pt x="1225063" y="717707"/>
                        <a:pt x="1225063" y="787303"/>
                      </a:cubicBezTo>
                      <a:cubicBezTo>
                        <a:pt x="1225063" y="856899"/>
                        <a:pt x="1281480" y="913317"/>
                        <a:pt x="1351076" y="913317"/>
                      </a:cubicBezTo>
                      <a:cubicBezTo>
                        <a:pt x="1420673" y="913317"/>
                        <a:pt x="1477091" y="856899"/>
                        <a:pt x="1477091" y="787303"/>
                      </a:cubicBezTo>
                      <a:cubicBezTo>
                        <a:pt x="1477091" y="717707"/>
                        <a:pt x="1420673" y="661289"/>
                        <a:pt x="1351076" y="661289"/>
                      </a:cubicBezTo>
                      <a:close/>
                      <a:moveTo>
                        <a:pt x="2550574" y="651647"/>
                      </a:moveTo>
                      <a:cubicBezTo>
                        <a:pt x="2480978" y="651647"/>
                        <a:pt x="2424560" y="708065"/>
                        <a:pt x="2424560" y="777661"/>
                      </a:cubicBezTo>
                      <a:cubicBezTo>
                        <a:pt x="2424560" y="847257"/>
                        <a:pt x="2480978" y="903675"/>
                        <a:pt x="2550574" y="903675"/>
                      </a:cubicBezTo>
                      <a:cubicBezTo>
                        <a:pt x="2620170" y="903675"/>
                        <a:pt x="2676588" y="847257"/>
                        <a:pt x="2676588" y="777661"/>
                      </a:cubicBezTo>
                      <a:cubicBezTo>
                        <a:pt x="2676588" y="708065"/>
                        <a:pt x="2620170" y="651647"/>
                        <a:pt x="2550574" y="651647"/>
                      </a:cubicBezTo>
                      <a:close/>
                      <a:moveTo>
                        <a:pt x="5899583" y="632401"/>
                      </a:moveTo>
                      <a:cubicBezTo>
                        <a:pt x="5829987" y="632401"/>
                        <a:pt x="5773569" y="688819"/>
                        <a:pt x="5773569" y="758415"/>
                      </a:cubicBezTo>
                      <a:cubicBezTo>
                        <a:pt x="5773569" y="828011"/>
                        <a:pt x="5829987" y="884429"/>
                        <a:pt x="5899583" y="884429"/>
                      </a:cubicBezTo>
                      <a:cubicBezTo>
                        <a:pt x="5969179" y="884429"/>
                        <a:pt x="6025597" y="828011"/>
                        <a:pt x="6025597" y="758415"/>
                      </a:cubicBezTo>
                      <a:cubicBezTo>
                        <a:pt x="6025597" y="688819"/>
                        <a:pt x="5969179" y="632401"/>
                        <a:pt x="5899583" y="632401"/>
                      </a:cubicBezTo>
                      <a:close/>
                      <a:moveTo>
                        <a:pt x="5506630" y="591888"/>
                      </a:moveTo>
                      <a:cubicBezTo>
                        <a:pt x="5437034" y="591888"/>
                        <a:pt x="5380616" y="648306"/>
                        <a:pt x="5380616" y="717902"/>
                      </a:cubicBezTo>
                      <a:cubicBezTo>
                        <a:pt x="5380616" y="787498"/>
                        <a:pt x="5437034" y="843916"/>
                        <a:pt x="5506630" y="843916"/>
                      </a:cubicBezTo>
                      <a:cubicBezTo>
                        <a:pt x="5576226" y="843916"/>
                        <a:pt x="5632644" y="787498"/>
                        <a:pt x="5632644" y="717902"/>
                      </a:cubicBezTo>
                      <a:cubicBezTo>
                        <a:pt x="5632644" y="648306"/>
                        <a:pt x="5576226" y="591888"/>
                        <a:pt x="5506630" y="591888"/>
                      </a:cubicBezTo>
                      <a:close/>
                      <a:moveTo>
                        <a:pt x="2977213" y="587450"/>
                      </a:moveTo>
                      <a:cubicBezTo>
                        <a:pt x="2907617" y="587450"/>
                        <a:pt x="2851199" y="643868"/>
                        <a:pt x="2851199" y="713464"/>
                      </a:cubicBezTo>
                      <a:cubicBezTo>
                        <a:pt x="2851199" y="783060"/>
                        <a:pt x="2907617" y="839478"/>
                        <a:pt x="2977213" y="839478"/>
                      </a:cubicBezTo>
                      <a:cubicBezTo>
                        <a:pt x="3046809" y="839478"/>
                        <a:pt x="3103227" y="783060"/>
                        <a:pt x="3103227" y="713464"/>
                      </a:cubicBezTo>
                      <a:cubicBezTo>
                        <a:pt x="3103227" y="643868"/>
                        <a:pt x="3046809" y="587450"/>
                        <a:pt x="2977213" y="587450"/>
                      </a:cubicBezTo>
                      <a:close/>
                      <a:moveTo>
                        <a:pt x="1686723" y="579779"/>
                      </a:moveTo>
                      <a:cubicBezTo>
                        <a:pt x="1617127" y="579779"/>
                        <a:pt x="1560708" y="636197"/>
                        <a:pt x="1560708" y="705793"/>
                      </a:cubicBezTo>
                      <a:cubicBezTo>
                        <a:pt x="1560708" y="775389"/>
                        <a:pt x="1617127" y="831807"/>
                        <a:pt x="1686723" y="831807"/>
                      </a:cubicBezTo>
                      <a:cubicBezTo>
                        <a:pt x="1756319" y="831807"/>
                        <a:pt x="1812737" y="775389"/>
                        <a:pt x="1812737" y="705793"/>
                      </a:cubicBezTo>
                      <a:cubicBezTo>
                        <a:pt x="1812737" y="636197"/>
                        <a:pt x="1756319" y="579779"/>
                        <a:pt x="1686723" y="579779"/>
                      </a:cubicBezTo>
                      <a:close/>
                      <a:moveTo>
                        <a:pt x="1052355" y="573447"/>
                      </a:moveTo>
                      <a:cubicBezTo>
                        <a:pt x="982758" y="573447"/>
                        <a:pt x="926340" y="629865"/>
                        <a:pt x="926340" y="699461"/>
                      </a:cubicBezTo>
                      <a:cubicBezTo>
                        <a:pt x="926340" y="769057"/>
                        <a:pt x="982758" y="825475"/>
                        <a:pt x="1052355" y="825475"/>
                      </a:cubicBezTo>
                      <a:cubicBezTo>
                        <a:pt x="1121950" y="825475"/>
                        <a:pt x="1178368" y="769057"/>
                        <a:pt x="1178368" y="699461"/>
                      </a:cubicBezTo>
                      <a:cubicBezTo>
                        <a:pt x="1178368" y="629865"/>
                        <a:pt x="1121950" y="573447"/>
                        <a:pt x="1052355" y="573447"/>
                      </a:cubicBezTo>
                      <a:close/>
                      <a:moveTo>
                        <a:pt x="2107060" y="568654"/>
                      </a:moveTo>
                      <a:cubicBezTo>
                        <a:pt x="2037463" y="568654"/>
                        <a:pt x="1981046" y="625072"/>
                        <a:pt x="1981046" y="694668"/>
                      </a:cubicBezTo>
                      <a:cubicBezTo>
                        <a:pt x="1981046" y="764264"/>
                        <a:pt x="2037463" y="820682"/>
                        <a:pt x="2107060" y="820682"/>
                      </a:cubicBezTo>
                      <a:cubicBezTo>
                        <a:pt x="2176655" y="820682"/>
                        <a:pt x="2233074" y="764264"/>
                        <a:pt x="2233074" y="694668"/>
                      </a:cubicBezTo>
                      <a:cubicBezTo>
                        <a:pt x="2233074" y="625072"/>
                        <a:pt x="2176655" y="568654"/>
                        <a:pt x="2107060" y="568654"/>
                      </a:cubicBezTo>
                      <a:close/>
                      <a:moveTo>
                        <a:pt x="3874131" y="555951"/>
                      </a:moveTo>
                      <a:cubicBezTo>
                        <a:pt x="3782632" y="555951"/>
                        <a:pt x="3708458" y="584160"/>
                        <a:pt x="3708458" y="618958"/>
                      </a:cubicBezTo>
                      <a:cubicBezTo>
                        <a:pt x="3708458" y="653756"/>
                        <a:pt x="3782632" y="681965"/>
                        <a:pt x="3874131" y="681965"/>
                      </a:cubicBezTo>
                      <a:cubicBezTo>
                        <a:pt x="3965630" y="681965"/>
                        <a:pt x="4039804" y="653756"/>
                        <a:pt x="4039804" y="618958"/>
                      </a:cubicBezTo>
                      <a:cubicBezTo>
                        <a:pt x="4039804" y="584160"/>
                        <a:pt x="3965630" y="555951"/>
                        <a:pt x="3874131" y="555951"/>
                      </a:cubicBezTo>
                      <a:close/>
                      <a:moveTo>
                        <a:pt x="4755243" y="548867"/>
                      </a:moveTo>
                      <a:cubicBezTo>
                        <a:pt x="4685647" y="548867"/>
                        <a:pt x="4629229" y="605285"/>
                        <a:pt x="4629229" y="674881"/>
                      </a:cubicBezTo>
                      <a:cubicBezTo>
                        <a:pt x="4629229" y="744477"/>
                        <a:pt x="4685647" y="800895"/>
                        <a:pt x="4755243" y="800895"/>
                      </a:cubicBezTo>
                      <a:cubicBezTo>
                        <a:pt x="4824839" y="800895"/>
                        <a:pt x="4881257" y="744477"/>
                        <a:pt x="4881257" y="674881"/>
                      </a:cubicBezTo>
                      <a:cubicBezTo>
                        <a:pt x="4881257" y="605285"/>
                        <a:pt x="4824839" y="548867"/>
                        <a:pt x="4755243" y="548867"/>
                      </a:cubicBezTo>
                      <a:close/>
                      <a:moveTo>
                        <a:pt x="589719" y="488594"/>
                      </a:moveTo>
                      <a:cubicBezTo>
                        <a:pt x="520122" y="488594"/>
                        <a:pt x="463705" y="545012"/>
                        <a:pt x="463705" y="614608"/>
                      </a:cubicBezTo>
                      <a:cubicBezTo>
                        <a:pt x="463705" y="684204"/>
                        <a:pt x="520122" y="740622"/>
                        <a:pt x="589719" y="740622"/>
                      </a:cubicBezTo>
                      <a:cubicBezTo>
                        <a:pt x="659314" y="740622"/>
                        <a:pt x="715734" y="684204"/>
                        <a:pt x="715734" y="614608"/>
                      </a:cubicBezTo>
                      <a:cubicBezTo>
                        <a:pt x="715734" y="545012"/>
                        <a:pt x="659314" y="488594"/>
                        <a:pt x="589719" y="488594"/>
                      </a:cubicBezTo>
                      <a:close/>
                      <a:moveTo>
                        <a:pt x="5181882" y="484670"/>
                      </a:moveTo>
                      <a:cubicBezTo>
                        <a:pt x="5112286" y="484670"/>
                        <a:pt x="5055868" y="541088"/>
                        <a:pt x="5055868" y="610684"/>
                      </a:cubicBezTo>
                      <a:cubicBezTo>
                        <a:pt x="5055868" y="680280"/>
                        <a:pt x="5112286" y="736698"/>
                        <a:pt x="5181882" y="736698"/>
                      </a:cubicBezTo>
                      <a:cubicBezTo>
                        <a:pt x="5251478" y="736698"/>
                        <a:pt x="5307896" y="680280"/>
                        <a:pt x="5307896" y="610684"/>
                      </a:cubicBezTo>
                      <a:cubicBezTo>
                        <a:pt x="5307896" y="541088"/>
                        <a:pt x="5251478" y="484670"/>
                        <a:pt x="5181882" y="484670"/>
                      </a:cubicBezTo>
                      <a:close/>
                      <a:moveTo>
                        <a:pt x="3282013" y="462901"/>
                      </a:moveTo>
                      <a:cubicBezTo>
                        <a:pt x="3190514" y="462901"/>
                        <a:pt x="3116340" y="491110"/>
                        <a:pt x="3116340" y="525908"/>
                      </a:cubicBezTo>
                      <a:cubicBezTo>
                        <a:pt x="3116340" y="560706"/>
                        <a:pt x="3190514" y="588915"/>
                        <a:pt x="3282013" y="588915"/>
                      </a:cubicBezTo>
                      <a:cubicBezTo>
                        <a:pt x="3373512" y="588915"/>
                        <a:pt x="3447686" y="560706"/>
                        <a:pt x="3447686" y="525908"/>
                      </a:cubicBezTo>
                      <a:cubicBezTo>
                        <a:pt x="3447686" y="491110"/>
                        <a:pt x="3373512" y="462901"/>
                        <a:pt x="3282013" y="462901"/>
                      </a:cubicBezTo>
                      <a:close/>
                      <a:moveTo>
                        <a:pt x="4342772" y="450528"/>
                      </a:moveTo>
                      <a:cubicBezTo>
                        <a:pt x="4251273" y="450528"/>
                        <a:pt x="4177099" y="478737"/>
                        <a:pt x="4177099" y="513535"/>
                      </a:cubicBezTo>
                      <a:cubicBezTo>
                        <a:pt x="4177099" y="548333"/>
                        <a:pt x="4251273" y="576542"/>
                        <a:pt x="4342772" y="576542"/>
                      </a:cubicBezTo>
                      <a:cubicBezTo>
                        <a:pt x="4434271" y="576542"/>
                        <a:pt x="4508445" y="548333"/>
                        <a:pt x="4508445" y="513535"/>
                      </a:cubicBezTo>
                      <a:cubicBezTo>
                        <a:pt x="4508445" y="478737"/>
                        <a:pt x="4434271" y="450528"/>
                        <a:pt x="4342772" y="450528"/>
                      </a:cubicBezTo>
                      <a:close/>
                      <a:moveTo>
                        <a:pt x="2673012" y="440959"/>
                      </a:moveTo>
                      <a:cubicBezTo>
                        <a:pt x="2581513" y="440959"/>
                        <a:pt x="2507339" y="469168"/>
                        <a:pt x="2507339" y="503966"/>
                      </a:cubicBezTo>
                      <a:cubicBezTo>
                        <a:pt x="2507339" y="538764"/>
                        <a:pt x="2581513" y="566973"/>
                        <a:pt x="2673012" y="566973"/>
                      </a:cubicBezTo>
                      <a:cubicBezTo>
                        <a:pt x="2764511" y="566973"/>
                        <a:pt x="2838685" y="538764"/>
                        <a:pt x="2838685" y="503966"/>
                      </a:cubicBezTo>
                      <a:cubicBezTo>
                        <a:pt x="2838685" y="469168"/>
                        <a:pt x="2764511" y="440959"/>
                        <a:pt x="2673012" y="440959"/>
                      </a:cubicBezTo>
                      <a:close/>
                      <a:moveTo>
                        <a:pt x="1422520" y="413998"/>
                      </a:moveTo>
                      <a:cubicBezTo>
                        <a:pt x="1331021" y="413998"/>
                        <a:pt x="1256847" y="442207"/>
                        <a:pt x="1256847" y="477005"/>
                      </a:cubicBezTo>
                      <a:cubicBezTo>
                        <a:pt x="1256847" y="511803"/>
                        <a:pt x="1331021" y="540012"/>
                        <a:pt x="1422520" y="540012"/>
                      </a:cubicBezTo>
                      <a:cubicBezTo>
                        <a:pt x="1514019" y="540012"/>
                        <a:pt x="1588193" y="511803"/>
                        <a:pt x="1588193" y="477005"/>
                      </a:cubicBezTo>
                      <a:cubicBezTo>
                        <a:pt x="1588193" y="442207"/>
                        <a:pt x="1514019" y="413998"/>
                        <a:pt x="1422520" y="413998"/>
                      </a:cubicBezTo>
                      <a:close/>
                      <a:moveTo>
                        <a:pt x="3656972" y="413787"/>
                      </a:moveTo>
                      <a:cubicBezTo>
                        <a:pt x="3565473" y="413787"/>
                        <a:pt x="3491299" y="441996"/>
                        <a:pt x="3491299" y="476794"/>
                      </a:cubicBezTo>
                      <a:cubicBezTo>
                        <a:pt x="3491299" y="511592"/>
                        <a:pt x="3565473" y="539801"/>
                        <a:pt x="3656972" y="539801"/>
                      </a:cubicBezTo>
                      <a:cubicBezTo>
                        <a:pt x="3748471" y="539801"/>
                        <a:pt x="3822645" y="511592"/>
                        <a:pt x="3822645" y="476794"/>
                      </a:cubicBezTo>
                      <a:cubicBezTo>
                        <a:pt x="3822645" y="441996"/>
                        <a:pt x="3748471" y="413787"/>
                        <a:pt x="3656972" y="413787"/>
                      </a:cubicBezTo>
                      <a:close/>
                      <a:moveTo>
                        <a:pt x="2089798" y="393113"/>
                      </a:moveTo>
                      <a:cubicBezTo>
                        <a:pt x="1998299" y="393113"/>
                        <a:pt x="1924125" y="421322"/>
                        <a:pt x="1924125" y="456120"/>
                      </a:cubicBezTo>
                      <a:cubicBezTo>
                        <a:pt x="1924125" y="490918"/>
                        <a:pt x="1998299" y="519127"/>
                        <a:pt x="2089798" y="519127"/>
                      </a:cubicBezTo>
                      <a:cubicBezTo>
                        <a:pt x="2181297" y="519127"/>
                        <a:pt x="2255471" y="490918"/>
                        <a:pt x="2255471" y="456120"/>
                      </a:cubicBezTo>
                      <a:cubicBezTo>
                        <a:pt x="2255471" y="421322"/>
                        <a:pt x="2181297" y="393113"/>
                        <a:pt x="2089798" y="393113"/>
                      </a:cubicBezTo>
                      <a:close/>
                      <a:moveTo>
                        <a:pt x="244020" y="381944"/>
                      </a:moveTo>
                      <a:cubicBezTo>
                        <a:pt x="174426" y="381944"/>
                        <a:pt x="118008" y="438362"/>
                        <a:pt x="118008" y="507958"/>
                      </a:cubicBezTo>
                      <a:cubicBezTo>
                        <a:pt x="118008" y="577554"/>
                        <a:pt x="174426" y="633972"/>
                        <a:pt x="244020" y="633972"/>
                      </a:cubicBezTo>
                      <a:cubicBezTo>
                        <a:pt x="313616" y="633972"/>
                        <a:pt x="370034" y="577554"/>
                        <a:pt x="370034" y="507958"/>
                      </a:cubicBezTo>
                      <a:cubicBezTo>
                        <a:pt x="370034" y="438362"/>
                        <a:pt x="313616" y="381944"/>
                        <a:pt x="244020" y="381944"/>
                      </a:cubicBezTo>
                      <a:close/>
                      <a:moveTo>
                        <a:pt x="3001765" y="353396"/>
                      </a:moveTo>
                      <a:cubicBezTo>
                        <a:pt x="2910266" y="353396"/>
                        <a:pt x="2836092" y="381605"/>
                        <a:pt x="2836092" y="416403"/>
                      </a:cubicBezTo>
                      <a:cubicBezTo>
                        <a:pt x="2836092" y="451201"/>
                        <a:pt x="2910266" y="479410"/>
                        <a:pt x="3001765" y="479410"/>
                      </a:cubicBezTo>
                      <a:cubicBezTo>
                        <a:pt x="3093264" y="479410"/>
                        <a:pt x="3167438" y="451201"/>
                        <a:pt x="3167438" y="416403"/>
                      </a:cubicBezTo>
                      <a:cubicBezTo>
                        <a:pt x="3167438" y="381605"/>
                        <a:pt x="3093264" y="353396"/>
                        <a:pt x="3001765" y="353396"/>
                      </a:cubicBezTo>
                      <a:close/>
                      <a:moveTo>
                        <a:pt x="5473367" y="324514"/>
                      </a:moveTo>
                      <a:cubicBezTo>
                        <a:pt x="5381868" y="324514"/>
                        <a:pt x="5307694" y="352723"/>
                        <a:pt x="5307694" y="387521"/>
                      </a:cubicBezTo>
                      <a:cubicBezTo>
                        <a:pt x="5307694" y="422319"/>
                        <a:pt x="5381868" y="450528"/>
                        <a:pt x="5473367" y="450528"/>
                      </a:cubicBezTo>
                      <a:cubicBezTo>
                        <a:pt x="5564866" y="450528"/>
                        <a:pt x="5639040" y="422319"/>
                        <a:pt x="5639040" y="387521"/>
                      </a:cubicBezTo>
                      <a:cubicBezTo>
                        <a:pt x="5639040" y="352723"/>
                        <a:pt x="5564866" y="324514"/>
                        <a:pt x="5473367" y="324514"/>
                      </a:cubicBezTo>
                      <a:close/>
                      <a:moveTo>
                        <a:pt x="677334" y="308413"/>
                      </a:moveTo>
                      <a:cubicBezTo>
                        <a:pt x="585835" y="308413"/>
                        <a:pt x="511661" y="336622"/>
                        <a:pt x="511661" y="371420"/>
                      </a:cubicBezTo>
                      <a:cubicBezTo>
                        <a:pt x="511661" y="406218"/>
                        <a:pt x="585835" y="434427"/>
                        <a:pt x="677334" y="434427"/>
                      </a:cubicBezTo>
                      <a:cubicBezTo>
                        <a:pt x="768833" y="434427"/>
                        <a:pt x="843007" y="406218"/>
                        <a:pt x="843007" y="371420"/>
                      </a:cubicBezTo>
                      <a:cubicBezTo>
                        <a:pt x="843007" y="336622"/>
                        <a:pt x="768833" y="308413"/>
                        <a:pt x="677334" y="308413"/>
                      </a:cubicBezTo>
                      <a:close/>
                      <a:moveTo>
                        <a:pt x="1088975" y="272415"/>
                      </a:moveTo>
                      <a:cubicBezTo>
                        <a:pt x="997476" y="272415"/>
                        <a:pt x="923302" y="300624"/>
                        <a:pt x="923302" y="335422"/>
                      </a:cubicBezTo>
                      <a:cubicBezTo>
                        <a:pt x="923302" y="370220"/>
                        <a:pt x="997476" y="398429"/>
                        <a:pt x="1088975" y="398429"/>
                      </a:cubicBezTo>
                      <a:cubicBezTo>
                        <a:pt x="1180474" y="398429"/>
                        <a:pt x="1254648" y="370220"/>
                        <a:pt x="1254648" y="335422"/>
                      </a:cubicBezTo>
                      <a:cubicBezTo>
                        <a:pt x="1254648" y="300624"/>
                        <a:pt x="1180474" y="272415"/>
                        <a:pt x="1088975" y="272415"/>
                      </a:cubicBezTo>
                      <a:close/>
                      <a:moveTo>
                        <a:pt x="5102339" y="258411"/>
                      </a:moveTo>
                      <a:cubicBezTo>
                        <a:pt x="5010840" y="258411"/>
                        <a:pt x="4936666" y="286620"/>
                        <a:pt x="4936666" y="321418"/>
                      </a:cubicBezTo>
                      <a:cubicBezTo>
                        <a:pt x="4936666" y="356216"/>
                        <a:pt x="5010840" y="384425"/>
                        <a:pt x="5102339" y="384425"/>
                      </a:cubicBezTo>
                      <a:cubicBezTo>
                        <a:pt x="5193838" y="384425"/>
                        <a:pt x="5268012" y="356216"/>
                        <a:pt x="5268012" y="321418"/>
                      </a:cubicBezTo>
                      <a:cubicBezTo>
                        <a:pt x="5268012" y="286620"/>
                        <a:pt x="5193838" y="258411"/>
                        <a:pt x="5102339" y="258411"/>
                      </a:cubicBezTo>
                      <a:close/>
                      <a:moveTo>
                        <a:pt x="4673958" y="250782"/>
                      </a:moveTo>
                      <a:cubicBezTo>
                        <a:pt x="4582459" y="250782"/>
                        <a:pt x="4508285" y="278991"/>
                        <a:pt x="4508285" y="313789"/>
                      </a:cubicBezTo>
                      <a:cubicBezTo>
                        <a:pt x="4508285" y="348587"/>
                        <a:pt x="4582459" y="376796"/>
                        <a:pt x="4673958" y="376796"/>
                      </a:cubicBezTo>
                      <a:cubicBezTo>
                        <a:pt x="4765457" y="376796"/>
                        <a:pt x="4839631" y="348587"/>
                        <a:pt x="4839631" y="313789"/>
                      </a:cubicBezTo>
                      <a:cubicBezTo>
                        <a:pt x="4839631" y="278991"/>
                        <a:pt x="4765457" y="250782"/>
                        <a:pt x="4673958" y="250782"/>
                      </a:cubicBezTo>
                      <a:close/>
                      <a:moveTo>
                        <a:pt x="3993549" y="250782"/>
                      </a:moveTo>
                      <a:cubicBezTo>
                        <a:pt x="3902050" y="250782"/>
                        <a:pt x="3827876" y="278991"/>
                        <a:pt x="3827876" y="313789"/>
                      </a:cubicBezTo>
                      <a:cubicBezTo>
                        <a:pt x="3827876" y="348587"/>
                        <a:pt x="3902050" y="376796"/>
                        <a:pt x="3993549" y="376796"/>
                      </a:cubicBezTo>
                      <a:cubicBezTo>
                        <a:pt x="4085048" y="376796"/>
                        <a:pt x="4159222" y="348587"/>
                        <a:pt x="4159222" y="313789"/>
                      </a:cubicBezTo>
                      <a:cubicBezTo>
                        <a:pt x="4159222" y="278991"/>
                        <a:pt x="4085048" y="250782"/>
                        <a:pt x="3993549" y="250782"/>
                      </a:cubicBezTo>
                      <a:close/>
                      <a:moveTo>
                        <a:pt x="3421003" y="243977"/>
                      </a:moveTo>
                      <a:cubicBezTo>
                        <a:pt x="3329504" y="243977"/>
                        <a:pt x="3255330" y="272186"/>
                        <a:pt x="3255330" y="306984"/>
                      </a:cubicBezTo>
                      <a:cubicBezTo>
                        <a:pt x="3255330" y="341782"/>
                        <a:pt x="3329504" y="369991"/>
                        <a:pt x="3421003" y="369991"/>
                      </a:cubicBezTo>
                      <a:cubicBezTo>
                        <a:pt x="3512502" y="369991"/>
                        <a:pt x="3586676" y="341782"/>
                        <a:pt x="3586676" y="306984"/>
                      </a:cubicBezTo>
                      <a:cubicBezTo>
                        <a:pt x="3586676" y="272186"/>
                        <a:pt x="3512502" y="243977"/>
                        <a:pt x="3421003" y="243977"/>
                      </a:cubicBezTo>
                      <a:close/>
                      <a:moveTo>
                        <a:pt x="1960493" y="232148"/>
                      </a:moveTo>
                      <a:cubicBezTo>
                        <a:pt x="1868994" y="232148"/>
                        <a:pt x="1794820" y="260357"/>
                        <a:pt x="1794820" y="295155"/>
                      </a:cubicBezTo>
                      <a:cubicBezTo>
                        <a:pt x="1794820" y="329953"/>
                        <a:pt x="1868994" y="358162"/>
                        <a:pt x="1960493" y="358162"/>
                      </a:cubicBezTo>
                      <a:cubicBezTo>
                        <a:pt x="2051992" y="358162"/>
                        <a:pt x="2126166" y="329953"/>
                        <a:pt x="2126166" y="295155"/>
                      </a:cubicBezTo>
                      <a:cubicBezTo>
                        <a:pt x="2126166" y="260357"/>
                        <a:pt x="2051992" y="232148"/>
                        <a:pt x="1960493" y="232148"/>
                      </a:cubicBezTo>
                      <a:close/>
                      <a:moveTo>
                        <a:pt x="1486102" y="229978"/>
                      </a:moveTo>
                      <a:cubicBezTo>
                        <a:pt x="1394603" y="229978"/>
                        <a:pt x="1320429" y="258187"/>
                        <a:pt x="1320429" y="292985"/>
                      </a:cubicBezTo>
                      <a:cubicBezTo>
                        <a:pt x="1320429" y="327783"/>
                        <a:pt x="1394603" y="355992"/>
                        <a:pt x="1486102" y="355992"/>
                      </a:cubicBezTo>
                      <a:cubicBezTo>
                        <a:pt x="1577601" y="355992"/>
                        <a:pt x="1651775" y="327783"/>
                        <a:pt x="1651775" y="292985"/>
                      </a:cubicBezTo>
                      <a:cubicBezTo>
                        <a:pt x="1651775" y="258187"/>
                        <a:pt x="1577601" y="229978"/>
                        <a:pt x="1486102" y="229978"/>
                      </a:cubicBezTo>
                      <a:close/>
                      <a:moveTo>
                        <a:pt x="5828875" y="224808"/>
                      </a:moveTo>
                      <a:cubicBezTo>
                        <a:pt x="5737376" y="224808"/>
                        <a:pt x="5663202" y="253017"/>
                        <a:pt x="5663202" y="287815"/>
                      </a:cubicBezTo>
                      <a:cubicBezTo>
                        <a:pt x="5663202" y="322613"/>
                        <a:pt x="5737376" y="350822"/>
                        <a:pt x="5828875" y="350822"/>
                      </a:cubicBezTo>
                      <a:cubicBezTo>
                        <a:pt x="5920374" y="350822"/>
                        <a:pt x="5994548" y="322613"/>
                        <a:pt x="5994548" y="287815"/>
                      </a:cubicBezTo>
                      <a:cubicBezTo>
                        <a:pt x="5994548" y="253017"/>
                        <a:pt x="5920374" y="224808"/>
                        <a:pt x="5828875" y="224808"/>
                      </a:cubicBezTo>
                      <a:close/>
                      <a:moveTo>
                        <a:pt x="2849365" y="200996"/>
                      </a:moveTo>
                      <a:cubicBezTo>
                        <a:pt x="2757866" y="200996"/>
                        <a:pt x="2683692" y="229205"/>
                        <a:pt x="2683692" y="264003"/>
                      </a:cubicBezTo>
                      <a:cubicBezTo>
                        <a:pt x="2683692" y="298801"/>
                        <a:pt x="2757866" y="327010"/>
                        <a:pt x="2849365" y="327010"/>
                      </a:cubicBezTo>
                      <a:cubicBezTo>
                        <a:pt x="2940864" y="327010"/>
                        <a:pt x="3015038" y="298801"/>
                        <a:pt x="3015038" y="264003"/>
                      </a:cubicBezTo>
                      <a:cubicBezTo>
                        <a:pt x="3015038" y="229205"/>
                        <a:pt x="2940864" y="200996"/>
                        <a:pt x="2849365" y="200996"/>
                      </a:cubicBezTo>
                      <a:close/>
                      <a:moveTo>
                        <a:pt x="2420984" y="193367"/>
                      </a:moveTo>
                      <a:cubicBezTo>
                        <a:pt x="2329485" y="193367"/>
                        <a:pt x="2255311" y="221576"/>
                        <a:pt x="2255311" y="256374"/>
                      </a:cubicBezTo>
                      <a:cubicBezTo>
                        <a:pt x="2255311" y="291172"/>
                        <a:pt x="2329485" y="319381"/>
                        <a:pt x="2420984" y="319381"/>
                      </a:cubicBezTo>
                      <a:cubicBezTo>
                        <a:pt x="2512483" y="319381"/>
                        <a:pt x="2586657" y="291172"/>
                        <a:pt x="2586657" y="256374"/>
                      </a:cubicBezTo>
                      <a:cubicBezTo>
                        <a:pt x="2586657" y="221576"/>
                        <a:pt x="2512483" y="193367"/>
                        <a:pt x="2420984" y="193367"/>
                      </a:cubicBezTo>
                      <a:close/>
                      <a:moveTo>
                        <a:pt x="4342772" y="108525"/>
                      </a:moveTo>
                      <a:cubicBezTo>
                        <a:pt x="4251273" y="108525"/>
                        <a:pt x="4177099" y="136734"/>
                        <a:pt x="4177099" y="171532"/>
                      </a:cubicBezTo>
                      <a:cubicBezTo>
                        <a:pt x="4177099" y="206330"/>
                        <a:pt x="4251273" y="234539"/>
                        <a:pt x="4342772" y="234539"/>
                      </a:cubicBezTo>
                      <a:cubicBezTo>
                        <a:pt x="4434271" y="234539"/>
                        <a:pt x="4508445" y="206330"/>
                        <a:pt x="4508445" y="171532"/>
                      </a:cubicBezTo>
                      <a:cubicBezTo>
                        <a:pt x="4508445" y="136734"/>
                        <a:pt x="4434271" y="108525"/>
                        <a:pt x="4342772" y="108525"/>
                      </a:cubicBezTo>
                      <a:close/>
                      <a:moveTo>
                        <a:pt x="4970956" y="92670"/>
                      </a:moveTo>
                      <a:cubicBezTo>
                        <a:pt x="4879457" y="92670"/>
                        <a:pt x="4805283" y="120879"/>
                        <a:pt x="4805283" y="155677"/>
                      </a:cubicBezTo>
                      <a:cubicBezTo>
                        <a:pt x="4805283" y="190475"/>
                        <a:pt x="4879457" y="218684"/>
                        <a:pt x="4970956" y="218684"/>
                      </a:cubicBezTo>
                      <a:cubicBezTo>
                        <a:pt x="5062455" y="218684"/>
                        <a:pt x="5136629" y="190475"/>
                        <a:pt x="5136629" y="155677"/>
                      </a:cubicBezTo>
                      <a:cubicBezTo>
                        <a:pt x="5136629" y="120879"/>
                        <a:pt x="5062455" y="92670"/>
                        <a:pt x="4970956" y="92670"/>
                      </a:cubicBezTo>
                      <a:close/>
                      <a:moveTo>
                        <a:pt x="1686722" y="64197"/>
                      </a:moveTo>
                      <a:cubicBezTo>
                        <a:pt x="1595223" y="64197"/>
                        <a:pt x="1521049" y="92406"/>
                        <a:pt x="1521049" y="127204"/>
                      </a:cubicBezTo>
                      <a:cubicBezTo>
                        <a:pt x="1521049" y="162002"/>
                        <a:pt x="1595223" y="190211"/>
                        <a:pt x="1686722" y="190211"/>
                      </a:cubicBezTo>
                      <a:cubicBezTo>
                        <a:pt x="1778221" y="190211"/>
                        <a:pt x="1852395" y="162002"/>
                        <a:pt x="1852395" y="127204"/>
                      </a:cubicBezTo>
                      <a:cubicBezTo>
                        <a:pt x="1852395" y="92406"/>
                        <a:pt x="1778221" y="64197"/>
                        <a:pt x="1686722" y="64197"/>
                      </a:cubicBezTo>
                      <a:close/>
                      <a:moveTo>
                        <a:pt x="2089798" y="51110"/>
                      </a:moveTo>
                      <a:cubicBezTo>
                        <a:pt x="1998299" y="51110"/>
                        <a:pt x="1924125" y="79319"/>
                        <a:pt x="1924125" y="114117"/>
                      </a:cubicBezTo>
                      <a:cubicBezTo>
                        <a:pt x="1924125" y="148915"/>
                        <a:pt x="1998299" y="177124"/>
                        <a:pt x="2089798" y="177124"/>
                      </a:cubicBezTo>
                      <a:cubicBezTo>
                        <a:pt x="2181297" y="177124"/>
                        <a:pt x="2255471" y="148915"/>
                        <a:pt x="2255471" y="114117"/>
                      </a:cubicBezTo>
                      <a:cubicBezTo>
                        <a:pt x="2255471" y="79319"/>
                        <a:pt x="2181297" y="51110"/>
                        <a:pt x="2089798" y="51110"/>
                      </a:cubicBezTo>
                      <a:close/>
                      <a:moveTo>
                        <a:pt x="3706786" y="45610"/>
                      </a:moveTo>
                      <a:cubicBezTo>
                        <a:pt x="3615287" y="45610"/>
                        <a:pt x="3541113" y="73819"/>
                        <a:pt x="3541113" y="108617"/>
                      </a:cubicBezTo>
                      <a:cubicBezTo>
                        <a:pt x="3541113" y="143415"/>
                        <a:pt x="3615287" y="171624"/>
                        <a:pt x="3706786" y="171624"/>
                      </a:cubicBezTo>
                      <a:cubicBezTo>
                        <a:pt x="3798285" y="171624"/>
                        <a:pt x="3872459" y="143415"/>
                        <a:pt x="3872459" y="108617"/>
                      </a:cubicBezTo>
                      <a:cubicBezTo>
                        <a:pt x="3872459" y="73819"/>
                        <a:pt x="3798285" y="45610"/>
                        <a:pt x="3706786" y="45610"/>
                      </a:cubicBezTo>
                      <a:close/>
                      <a:moveTo>
                        <a:pt x="3142690" y="35016"/>
                      </a:moveTo>
                      <a:cubicBezTo>
                        <a:pt x="3051191" y="35016"/>
                        <a:pt x="2977017" y="63225"/>
                        <a:pt x="2977017" y="98023"/>
                      </a:cubicBezTo>
                      <a:cubicBezTo>
                        <a:pt x="2977017" y="132821"/>
                        <a:pt x="3051191" y="161030"/>
                        <a:pt x="3142690" y="161030"/>
                      </a:cubicBezTo>
                      <a:cubicBezTo>
                        <a:pt x="3234189" y="161030"/>
                        <a:pt x="3308363" y="132821"/>
                        <a:pt x="3308363" y="98023"/>
                      </a:cubicBezTo>
                      <a:cubicBezTo>
                        <a:pt x="3308363" y="63225"/>
                        <a:pt x="3234189" y="35016"/>
                        <a:pt x="3142690" y="35016"/>
                      </a:cubicBezTo>
                      <a:close/>
                      <a:moveTo>
                        <a:pt x="3044013" y="0"/>
                      </a:moveTo>
                      <a:cubicBezTo>
                        <a:pt x="3254159" y="0"/>
                        <a:pt x="3459330" y="2393"/>
                        <a:pt x="3657488" y="6949"/>
                      </a:cubicBezTo>
                      <a:lnTo>
                        <a:pt x="3657489" y="6949"/>
                      </a:lnTo>
                      <a:lnTo>
                        <a:pt x="3949628" y="16699"/>
                      </a:lnTo>
                      <a:lnTo>
                        <a:pt x="3925122" y="39198"/>
                      </a:lnTo>
                      <a:cubicBezTo>
                        <a:pt x="3925122" y="73996"/>
                        <a:pt x="3999296" y="102205"/>
                        <a:pt x="4090795" y="102205"/>
                      </a:cubicBezTo>
                      <a:cubicBezTo>
                        <a:pt x="4182294" y="102205"/>
                        <a:pt x="4256468" y="73996"/>
                        <a:pt x="4256468" y="39198"/>
                      </a:cubicBezTo>
                      <a:lnTo>
                        <a:pt x="4244756" y="28444"/>
                      </a:lnTo>
                      <a:lnTo>
                        <a:pt x="4482872" y="41731"/>
                      </a:lnTo>
                      <a:lnTo>
                        <a:pt x="4481739" y="42770"/>
                      </a:lnTo>
                      <a:cubicBezTo>
                        <a:pt x="4481739" y="77568"/>
                        <a:pt x="4555913" y="105777"/>
                        <a:pt x="4647412" y="105777"/>
                      </a:cubicBezTo>
                      <a:cubicBezTo>
                        <a:pt x="4693162" y="105777"/>
                        <a:pt x="4734580" y="98725"/>
                        <a:pt x="4764561" y="87323"/>
                      </a:cubicBezTo>
                      <a:lnTo>
                        <a:pt x="4791320" y="62754"/>
                      </a:lnTo>
                      <a:lnTo>
                        <a:pt x="4937690" y="74226"/>
                      </a:lnTo>
                      <a:lnTo>
                        <a:pt x="5356589" y="120946"/>
                      </a:lnTo>
                      <a:lnTo>
                        <a:pt x="5312091" y="161801"/>
                      </a:lnTo>
                      <a:cubicBezTo>
                        <a:pt x="5312091" y="196599"/>
                        <a:pt x="5386265" y="224808"/>
                        <a:pt x="5477764" y="224808"/>
                      </a:cubicBezTo>
                      <a:cubicBezTo>
                        <a:pt x="5523514" y="224808"/>
                        <a:pt x="5564932" y="217756"/>
                        <a:pt x="5594913" y="206354"/>
                      </a:cubicBezTo>
                      <a:lnTo>
                        <a:pt x="5638033" y="166763"/>
                      </a:lnTo>
                      <a:lnTo>
                        <a:pt x="5775723" y="190954"/>
                      </a:lnTo>
                      <a:cubicBezTo>
                        <a:pt x="5975687" y="236515"/>
                        <a:pt x="6088029" y="287803"/>
                        <a:pt x="6088029" y="342038"/>
                      </a:cubicBezTo>
                      <a:lnTo>
                        <a:pt x="6088029" y="394131"/>
                      </a:lnTo>
                      <a:lnTo>
                        <a:pt x="6073331" y="372331"/>
                      </a:lnTo>
                      <a:cubicBezTo>
                        <a:pt x="6050527" y="349527"/>
                        <a:pt x="6019023" y="335422"/>
                        <a:pt x="5984225" y="335422"/>
                      </a:cubicBezTo>
                      <a:cubicBezTo>
                        <a:pt x="5914629" y="335422"/>
                        <a:pt x="5858211" y="391840"/>
                        <a:pt x="5858211" y="461436"/>
                      </a:cubicBezTo>
                      <a:cubicBezTo>
                        <a:pt x="5858211" y="531032"/>
                        <a:pt x="5914629" y="587450"/>
                        <a:pt x="5984225" y="587450"/>
                      </a:cubicBezTo>
                      <a:cubicBezTo>
                        <a:pt x="6019023" y="587450"/>
                        <a:pt x="6050527" y="573346"/>
                        <a:pt x="6073331" y="550542"/>
                      </a:cubicBezTo>
                      <a:lnTo>
                        <a:pt x="6088029" y="528741"/>
                      </a:lnTo>
                      <a:lnTo>
                        <a:pt x="6088028" y="919439"/>
                      </a:lnTo>
                      <a:lnTo>
                        <a:pt x="6085679" y="918965"/>
                      </a:lnTo>
                      <a:cubicBezTo>
                        <a:pt x="6016083" y="918965"/>
                        <a:pt x="5959665" y="975383"/>
                        <a:pt x="5959665" y="1044979"/>
                      </a:cubicBezTo>
                      <a:cubicBezTo>
                        <a:pt x="5959665" y="1062378"/>
                        <a:pt x="5963191" y="1078953"/>
                        <a:pt x="5969568" y="1094030"/>
                      </a:cubicBezTo>
                      <a:lnTo>
                        <a:pt x="5981226" y="1111321"/>
                      </a:lnTo>
                      <a:lnTo>
                        <a:pt x="5853356" y="1157607"/>
                      </a:lnTo>
                      <a:lnTo>
                        <a:pt x="5874769" y="1125846"/>
                      </a:lnTo>
                      <a:cubicBezTo>
                        <a:pt x="5881146" y="1110770"/>
                        <a:pt x="5884672" y="1094194"/>
                        <a:pt x="5884672" y="1076795"/>
                      </a:cubicBezTo>
                      <a:cubicBezTo>
                        <a:pt x="5884672" y="1007199"/>
                        <a:pt x="5828254" y="950781"/>
                        <a:pt x="5758658" y="950781"/>
                      </a:cubicBezTo>
                      <a:cubicBezTo>
                        <a:pt x="5689062" y="950781"/>
                        <a:pt x="5632644" y="1007199"/>
                        <a:pt x="5632644" y="1076795"/>
                      </a:cubicBezTo>
                      <a:cubicBezTo>
                        <a:pt x="5632644" y="1111593"/>
                        <a:pt x="5646749" y="1143097"/>
                        <a:pt x="5669553" y="1165901"/>
                      </a:cubicBezTo>
                      <a:lnTo>
                        <a:pt x="5704240" y="1189287"/>
                      </a:lnTo>
                      <a:lnTo>
                        <a:pt x="5635645" y="1203539"/>
                      </a:lnTo>
                      <a:lnTo>
                        <a:pt x="5631356" y="1200647"/>
                      </a:lnTo>
                      <a:cubicBezTo>
                        <a:pt x="5616280" y="1194270"/>
                        <a:pt x="5599704" y="1190744"/>
                        <a:pt x="5582305" y="1190744"/>
                      </a:cubicBezTo>
                      <a:cubicBezTo>
                        <a:pt x="5564906" y="1190744"/>
                        <a:pt x="5548331" y="1194270"/>
                        <a:pt x="5533255" y="1200647"/>
                      </a:cubicBezTo>
                      <a:lnTo>
                        <a:pt x="5493480" y="1227464"/>
                      </a:lnTo>
                      <a:lnTo>
                        <a:pt x="5209329" y="1266516"/>
                      </a:lnTo>
                      <a:lnTo>
                        <a:pt x="5123858" y="1275089"/>
                      </a:lnTo>
                      <a:lnTo>
                        <a:pt x="5125105" y="1268912"/>
                      </a:lnTo>
                      <a:cubicBezTo>
                        <a:pt x="5125105" y="1199316"/>
                        <a:pt x="5068687" y="1142898"/>
                        <a:pt x="4999091" y="1142898"/>
                      </a:cubicBezTo>
                      <a:cubicBezTo>
                        <a:pt x="4929495" y="1142898"/>
                        <a:pt x="4873077" y="1199316"/>
                        <a:pt x="4873077" y="1268912"/>
                      </a:cubicBezTo>
                      <a:lnTo>
                        <a:pt x="4878987" y="1298184"/>
                      </a:lnTo>
                      <a:lnTo>
                        <a:pt x="4387621" y="1331239"/>
                      </a:lnTo>
                      <a:lnTo>
                        <a:pt x="4402397" y="1321277"/>
                      </a:lnTo>
                      <a:cubicBezTo>
                        <a:pt x="4425201" y="1298473"/>
                        <a:pt x="4439305" y="1266969"/>
                        <a:pt x="4439305" y="1232171"/>
                      </a:cubicBezTo>
                      <a:cubicBezTo>
                        <a:pt x="4439305" y="1162575"/>
                        <a:pt x="4382887" y="1106157"/>
                        <a:pt x="4313291" y="1106157"/>
                      </a:cubicBezTo>
                      <a:cubicBezTo>
                        <a:pt x="4243695" y="1106157"/>
                        <a:pt x="4187277" y="1162575"/>
                        <a:pt x="4187277" y="1232171"/>
                      </a:cubicBezTo>
                      <a:cubicBezTo>
                        <a:pt x="4187277" y="1266969"/>
                        <a:pt x="4201382" y="1298473"/>
                        <a:pt x="4224186" y="1321277"/>
                      </a:cubicBezTo>
                      <a:lnTo>
                        <a:pt x="4251934" y="1339985"/>
                      </a:lnTo>
                      <a:lnTo>
                        <a:pt x="3507587" y="1364211"/>
                      </a:lnTo>
                      <a:lnTo>
                        <a:pt x="3489619" y="1364364"/>
                      </a:lnTo>
                      <a:lnTo>
                        <a:pt x="3466742" y="1330433"/>
                      </a:lnTo>
                      <a:cubicBezTo>
                        <a:pt x="3443938" y="1307629"/>
                        <a:pt x="3412434" y="1293524"/>
                        <a:pt x="3377636" y="1293524"/>
                      </a:cubicBezTo>
                      <a:cubicBezTo>
                        <a:pt x="3342838" y="1293524"/>
                        <a:pt x="3311335" y="1307629"/>
                        <a:pt x="3288531" y="1330433"/>
                      </a:cubicBezTo>
                      <a:lnTo>
                        <a:pt x="3264363" y="1366279"/>
                      </a:lnTo>
                      <a:lnTo>
                        <a:pt x="3044013" y="1368152"/>
                      </a:lnTo>
                      <a:lnTo>
                        <a:pt x="2919437" y="1366741"/>
                      </a:lnTo>
                      <a:lnTo>
                        <a:pt x="2910534" y="1322642"/>
                      </a:lnTo>
                      <a:cubicBezTo>
                        <a:pt x="2891404" y="1277413"/>
                        <a:pt x="2846619" y="1245678"/>
                        <a:pt x="2794422" y="1245678"/>
                      </a:cubicBezTo>
                      <a:cubicBezTo>
                        <a:pt x="2742225" y="1245678"/>
                        <a:pt x="2697441" y="1277413"/>
                        <a:pt x="2678311" y="1322642"/>
                      </a:cubicBezTo>
                      <a:lnTo>
                        <a:pt x="2669978" y="1363915"/>
                      </a:lnTo>
                      <a:lnTo>
                        <a:pt x="2430538" y="1361203"/>
                      </a:lnTo>
                      <a:lnTo>
                        <a:pt x="2261701" y="1354672"/>
                      </a:lnTo>
                      <a:lnTo>
                        <a:pt x="2271350" y="1306879"/>
                      </a:lnTo>
                      <a:cubicBezTo>
                        <a:pt x="2271350" y="1237283"/>
                        <a:pt x="2214932" y="1180865"/>
                        <a:pt x="2145336" y="1180865"/>
                      </a:cubicBezTo>
                      <a:cubicBezTo>
                        <a:pt x="2075740" y="1180865"/>
                        <a:pt x="2019322" y="1237283"/>
                        <a:pt x="2019322" y="1306879"/>
                      </a:cubicBezTo>
                      <a:lnTo>
                        <a:pt x="2027139" y="1345598"/>
                      </a:lnTo>
                      <a:lnTo>
                        <a:pt x="1867393" y="1339418"/>
                      </a:lnTo>
                      <a:lnTo>
                        <a:pt x="1872711" y="1338344"/>
                      </a:lnTo>
                      <a:cubicBezTo>
                        <a:pt x="1917939" y="1319214"/>
                        <a:pt x="1949674" y="1274430"/>
                        <a:pt x="1949674" y="1222233"/>
                      </a:cubicBezTo>
                      <a:cubicBezTo>
                        <a:pt x="1949674" y="1152637"/>
                        <a:pt x="1893256" y="1096219"/>
                        <a:pt x="1823660" y="1096219"/>
                      </a:cubicBezTo>
                      <a:cubicBezTo>
                        <a:pt x="1754065" y="1096219"/>
                        <a:pt x="1697646" y="1152637"/>
                        <a:pt x="1697646" y="1222233"/>
                      </a:cubicBezTo>
                      <a:cubicBezTo>
                        <a:pt x="1697646" y="1257031"/>
                        <a:pt x="1711751" y="1288535"/>
                        <a:pt x="1734555" y="1311339"/>
                      </a:cubicBezTo>
                      <a:lnTo>
                        <a:pt x="1770651" y="1335676"/>
                      </a:lnTo>
                      <a:lnTo>
                        <a:pt x="1691151" y="1332600"/>
                      </a:lnTo>
                      <a:lnTo>
                        <a:pt x="1482975" y="1317015"/>
                      </a:lnTo>
                      <a:lnTo>
                        <a:pt x="1485556" y="1313187"/>
                      </a:lnTo>
                      <a:cubicBezTo>
                        <a:pt x="1491933" y="1298111"/>
                        <a:pt x="1495458" y="1281535"/>
                        <a:pt x="1495458" y="1264136"/>
                      </a:cubicBezTo>
                      <a:cubicBezTo>
                        <a:pt x="1495458" y="1194540"/>
                        <a:pt x="1439041" y="1138122"/>
                        <a:pt x="1369445" y="1138122"/>
                      </a:cubicBezTo>
                      <a:cubicBezTo>
                        <a:pt x="1299848" y="1138122"/>
                        <a:pt x="1243430" y="1194540"/>
                        <a:pt x="1243430" y="1264136"/>
                      </a:cubicBezTo>
                      <a:lnTo>
                        <a:pt x="1250594" y="1299618"/>
                      </a:lnTo>
                      <a:lnTo>
                        <a:pt x="1102984" y="1288567"/>
                      </a:lnTo>
                      <a:lnTo>
                        <a:pt x="1101616" y="1281788"/>
                      </a:lnTo>
                      <a:cubicBezTo>
                        <a:pt x="1082486" y="1236559"/>
                        <a:pt x="1037701" y="1204824"/>
                        <a:pt x="985504" y="1204824"/>
                      </a:cubicBezTo>
                      <a:cubicBezTo>
                        <a:pt x="950706" y="1204824"/>
                        <a:pt x="919203" y="1218929"/>
                        <a:pt x="896399" y="1241733"/>
                      </a:cubicBezTo>
                      <a:lnTo>
                        <a:pt x="880180" y="1265789"/>
                      </a:lnTo>
                      <a:lnTo>
                        <a:pt x="807721" y="1257791"/>
                      </a:lnTo>
                      <a:lnTo>
                        <a:pt x="809464" y="1256616"/>
                      </a:lnTo>
                      <a:cubicBezTo>
                        <a:pt x="832268" y="1233812"/>
                        <a:pt x="846373" y="1202308"/>
                        <a:pt x="846373" y="1167510"/>
                      </a:cubicBezTo>
                      <a:cubicBezTo>
                        <a:pt x="846373" y="1097914"/>
                        <a:pt x="789954" y="1041496"/>
                        <a:pt x="720359" y="1041496"/>
                      </a:cubicBezTo>
                      <a:cubicBezTo>
                        <a:pt x="650763" y="1041496"/>
                        <a:pt x="594344" y="1097914"/>
                        <a:pt x="594344" y="1167510"/>
                      </a:cubicBezTo>
                      <a:cubicBezTo>
                        <a:pt x="594344" y="1184909"/>
                        <a:pt x="597871" y="1201484"/>
                        <a:pt x="604248" y="1216561"/>
                      </a:cubicBezTo>
                      <a:lnTo>
                        <a:pt x="614119" y="1231202"/>
                      </a:lnTo>
                      <a:lnTo>
                        <a:pt x="540560" y="1220748"/>
                      </a:lnTo>
                      <a:lnTo>
                        <a:pt x="503606" y="1213866"/>
                      </a:lnTo>
                      <a:lnTo>
                        <a:pt x="502371" y="1207746"/>
                      </a:lnTo>
                      <a:cubicBezTo>
                        <a:pt x="483241" y="1162517"/>
                        <a:pt x="438456" y="1130782"/>
                        <a:pt x="386259" y="1130782"/>
                      </a:cubicBezTo>
                      <a:cubicBezTo>
                        <a:pt x="351461" y="1130782"/>
                        <a:pt x="319958" y="1144887"/>
                        <a:pt x="297154" y="1167691"/>
                      </a:cubicBezTo>
                      <a:lnTo>
                        <a:pt x="294459" y="1171688"/>
                      </a:lnTo>
                      <a:lnTo>
                        <a:pt x="184710" y="1143718"/>
                      </a:lnTo>
                      <a:lnTo>
                        <a:pt x="149772" y="1129185"/>
                      </a:lnTo>
                      <a:lnTo>
                        <a:pt x="154421" y="1106157"/>
                      </a:lnTo>
                      <a:cubicBezTo>
                        <a:pt x="154421" y="1036561"/>
                        <a:pt x="98003" y="980143"/>
                        <a:pt x="28406" y="980143"/>
                      </a:cubicBezTo>
                      <a:lnTo>
                        <a:pt x="0" y="985878"/>
                      </a:lnTo>
                      <a:lnTo>
                        <a:pt x="1" y="692312"/>
                      </a:lnTo>
                      <a:lnTo>
                        <a:pt x="23370" y="676556"/>
                      </a:lnTo>
                      <a:cubicBezTo>
                        <a:pt x="46175" y="653752"/>
                        <a:pt x="60279" y="622248"/>
                        <a:pt x="60279" y="587450"/>
                      </a:cubicBezTo>
                      <a:cubicBezTo>
                        <a:pt x="60279" y="552652"/>
                        <a:pt x="46175" y="521149"/>
                        <a:pt x="23370" y="498345"/>
                      </a:cubicBezTo>
                      <a:lnTo>
                        <a:pt x="1" y="482589"/>
                      </a:lnTo>
                      <a:lnTo>
                        <a:pt x="1" y="342039"/>
                      </a:lnTo>
                      <a:lnTo>
                        <a:pt x="0" y="342038"/>
                      </a:lnTo>
                      <a:cubicBezTo>
                        <a:pt x="0" y="306619"/>
                        <a:pt x="47913" y="272457"/>
                        <a:pt x="136853" y="240327"/>
                      </a:cubicBezTo>
                      <a:lnTo>
                        <a:pt x="216782" y="217532"/>
                      </a:lnTo>
                      <a:lnTo>
                        <a:pt x="172260" y="258411"/>
                      </a:lnTo>
                      <a:cubicBezTo>
                        <a:pt x="172260" y="293209"/>
                        <a:pt x="246433" y="321418"/>
                        <a:pt x="337932" y="321418"/>
                      </a:cubicBezTo>
                      <a:cubicBezTo>
                        <a:pt x="429431" y="321418"/>
                        <a:pt x="503605" y="293209"/>
                        <a:pt x="503605" y="258411"/>
                      </a:cubicBezTo>
                      <a:cubicBezTo>
                        <a:pt x="503605" y="223613"/>
                        <a:pt x="429431" y="195404"/>
                        <a:pt x="337932" y="195404"/>
                      </a:cubicBezTo>
                      <a:lnTo>
                        <a:pt x="278327" y="199981"/>
                      </a:lnTo>
                      <a:lnTo>
                        <a:pt x="300173" y="193751"/>
                      </a:lnTo>
                      <a:cubicBezTo>
                        <a:pt x="364296" y="178798"/>
                        <a:pt x="437815" y="164449"/>
                        <a:pt x="519869" y="150802"/>
                      </a:cubicBezTo>
                      <a:lnTo>
                        <a:pt x="651181" y="132919"/>
                      </a:lnTo>
                      <a:lnTo>
                        <a:pt x="686200" y="165071"/>
                      </a:lnTo>
                      <a:cubicBezTo>
                        <a:pt x="716180" y="176473"/>
                        <a:pt x="757599" y="183525"/>
                        <a:pt x="803348" y="183525"/>
                      </a:cubicBezTo>
                      <a:cubicBezTo>
                        <a:pt x="894847" y="183525"/>
                        <a:pt x="969021" y="155316"/>
                        <a:pt x="969021" y="120518"/>
                      </a:cubicBezTo>
                      <a:lnTo>
                        <a:pt x="941799" y="95524"/>
                      </a:lnTo>
                      <a:lnTo>
                        <a:pt x="1073005" y="83360"/>
                      </a:lnTo>
                      <a:lnTo>
                        <a:pt x="1045864" y="108279"/>
                      </a:lnTo>
                      <a:cubicBezTo>
                        <a:pt x="1045864" y="143077"/>
                        <a:pt x="1120038" y="171286"/>
                        <a:pt x="1211537" y="171286"/>
                      </a:cubicBezTo>
                      <a:cubicBezTo>
                        <a:pt x="1303036" y="171286"/>
                        <a:pt x="1377210" y="143077"/>
                        <a:pt x="1377210" y="108279"/>
                      </a:cubicBezTo>
                      <a:cubicBezTo>
                        <a:pt x="1377210" y="90880"/>
                        <a:pt x="1358667" y="75128"/>
                        <a:pt x="1328686" y="63726"/>
                      </a:cubicBezTo>
                      <a:lnTo>
                        <a:pt x="1317028" y="60737"/>
                      </a:lnTo>
                      <a:lnTo>
                        <a:pt x="1342076" y="58415"/>
                      </a:lnTo>
                      <a:cubicBezTo>
                        <a:pt x="1524262" y="44585"/>
                        <a:pt x="1720488" y="32913"/>
                        <a:pt x="1927850" y="23725"/>
                      </a:cubicBezTo>
                      <a:lnTo>
                        <a:pt x="2231950" y="14506"/>
                      </a:lnTo>
                      <a:lnTo>
                        <a:pt x="2239070" y="21043"/>
                      </a:lnTo>
                      <a:cubicBezTo>
                        <a:pt x="2269050" y="32445"/>
                        <a:pt x="2310469" y="39497"/>
                        <a:pt x="2356218" y="39497"/>
                      </a:cubicBezTo>
                      <a:cubicBezTo>
                        <a:pt x="2401968" y="39497"/>
                        <a:pt x="2443386" y="32445"/>
                        <a:pt x="2473367" y="21043"/>
                      </a:cubicBezTo>
                      <a:lnTo>
                        <a:pt x="2488973" y="6714"/>
                      </a:lnTo>
                      <a:lnTo>
                        <a:pt x="2580440" y="3941"/>
                      </a:lnTo>
                      <a:lnTo>
                        <a:pt x="2670746" y="3173"/>
                      </a:lnTo>
                      <a:lnTo>
                        <a:pt x="2632589" y="12957"/>
                      </a:lnTo>
                      <a:cubicBezTo>
                        <a:pt x="2602608" y="24359"/>
                        <a:pt x="2584064" y="40111"/>
                        <a:pt x="2584064" y="57510"/>
                      </a:cubicBezTo>
                      <a:cubicBezTo>
                        <a:pt x="2584064" y="92308"/>
                        <a:pt x="2658238" y="120517"/>
                        <a:pt x="2749737" y="120517"/>
                      </a:cubicBezTo>
                      <a:cubicBezTo>
                        <a:pt x="2841236" y="120517"/>
                        <a:pt x="2915410" y="92308"/>
                        <a:pt x="2915410" y="57510"/>
                      </a:cubicBezTo>
                      <a:cubicBezTo>
                        <a:pt x="2915410" y="40111"/>
                        <a:pt x="2896867" y="24359"/>
                        <a:pt x="2866886" y="12957"/>
                      </a:cubicBezTo>
                      <a:lnTo>
                        <a:pt x="2823659" y="1873"/>
                      </a:ln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  <a:scene3d>
                  <a:camera prst="perspectiveFron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ru-RU" dirty="0"/>
                </a:p>
              </p:txBody>
            </p:sp>
            <p:cxnSp>
              <p:nvCxnSpPr>
                <p:cNvPr id="28" name="Прямая соединительная линия 27">
                  <a:extLst>
                    <a:ext uri="{FF2B5EF4-FFF2-40B4-BE49-F238E27FC236}">
                      <a16:creationId xmlns:a16="http://schemas.microsoft.com/office/drawing/2014/main" id="{D66800AC-D88C-49D8-B872-4160B6548566}"/>
                    </a:ext>
                  </a:extLst>
                </p:cNvPr>
                <p:cNvCxnSpPr/>
                <p:nvPr/>
              </p:nvCxnSpPr>
              <p:spPr>
                <a:xfrm>
                  <a:off x="7273281" y="2827447"/>
                  <a:ext cx="5760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единительная линия 28">
                  <a:extLst>
                    <a:ext uri="{FF2B5EF4-FFF2-40B4-BE49-F238E27FC236}">
                      <a16:creationId xmlns:a16="http://schemas.microsoft.com/office/drawing/2014/main" id="{83B33E7A-0C14-47FD-94D7-0D46C480F044}"/>
                    </a:ext>
                  </a:extLst>
                </p:cNvPr>
                <p:cNvCxnSpPr/>
                <p:nvPr/>
              </p:nvCxnSpPr>
              <p:spPr>
                <a:xfrm>
                  <a:off x="7273281" y="3257720"/>
                  <a:ext cx="5760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 стрелкой 29">
                  <a:extLst>
                    <a:ext uri="{FF2B5EF4-FFF2-40B4-BE49-F238E27FC236}">
                      <a16:creationId xmlns:a16="http://schemas.microsoft.com/office/drawing/2014/main" id="{114F4BB7-BEC1-44AE-B0B2-2626A25A52C7}"/>
                    </a:ext>
                  </a:extLst>
                </p:cNvPr>
                <p:cNvCxnSpPr/>
                <p:nvPr/>
              </p:nvCxnSpPr>
              <p:spPr>
                <a:xfrm>
                  <a:off x="7559628" y="2827447"/>
                  <a:ext cx="0" cy="430273"/>
                </a:xfrm>
                <a:prstGeom prst="straightConnector1">
                  <a:avLst/>
                </a:prstGeom>
                <a:ln w="19050"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>
                  <a:extLst>
                    <a:ext uri="{FF2B5EF4-FFF2-40B4-BE49-F238E27FC236}">
                      <a16:creationId xmlns:a16="http://schemas.microsoft.com/office/drawing/2014/main" id="{C6C349B5-B2C7-45F6-8DBB-10B80D237474}"/>
                    </a:ext>
                  </a:extLst>
                </p:cNvPr>
                <p:cNvCxnSpPr/>
                <p:nvPr/>
              </p:nvCxnSpPr>
              <p:spPr>
                <a:xfrm>
                  <a:off x="4892672" y="2528900"/>
                  <a:ext cx="0" cy="50405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>
                  <a:extLst>
                    <a:ext uri="{FF2B5EF4-FFF2-40B4-BE49-F238E27FC236}">
                      <a16:creationId xmlns:a16="http://schemas.microsoft.com/office/drawing/2014/main" id="{810C1141-71F0-4916-A55D-A8B8EF7944BF}"/>
                    </a:ext>
                  </a:extLst>
                </p:cNvPr>
                <p:cNvCxnSpPr/>
                <p:nvPr/>
              </p:nvCxnSpPr>
              <p:spPr>
                <a:xfrm>
                  <a:off x="7219699" y="2538526"/>
                  <a:ext cx="0" cy="50405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 стрелкой 32">
                  <a:extLst>
                    <a:ext uri="{FF2B5EF4-FFF2-40B4-BE49-F238E27FC236}">
                      <a16:creationId xmlns:a16="http://schemas.microsoft.com/office/drawing/2014/main" id="{7D520566-00CA-4BB1-A515-9B5E7C176F11}"/>
                    </a:ext>
                  </a:extLst>
                </p:cNvPr>
                <p:cNvCxnSpPr/>
                <p:nvPr/>
              </p:nvCxnSpPr>
              <p:spPr>
                <a:xfrm>
                  <a:off x="4892672" y="2636911"/>
                  <a:ext cx="2306486" cy="17817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4A09EA2B-DB2F-4D84-A76C-188DC53F40E3}"/>
                    </a:ext>
                  </a:extLst>
                </p:cNvPr>
                <p:cNvSpPr txBox="1"/>
                <p:nvPr/>
              </p:nvSpPr>
              <p:spPr>
                <a:xfrm>
                  <a:off x="7633753" y="2815592"/>
                  <a:ext cx="954724" cy="554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b="1" dirty="0"/>
                    <a:t>4мм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90AA725F-911C-49A2-98A4-BE732A4AECAC}"/>
                    </a:ext>
                  </a:extLst>
                </p:cNvPr>
                <p:cNvSpPr txBox="1"/>
                <p:nvPr/>
              </p:nvSpPr>
              <p:spPr>
                <a:xfrm>
                  <a:off x="5799884" y="2195572"/>
                  <a:ext cx="748923" cy="369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b="1" dirty="0"/>
                    <a:t>35мм</a:t>
                  </a:r>
                </a:p>
              </p:txBody>
            </p:sp>
          </p:grpSp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EF3141E1-E8B4-4670-820C-A1A5A72124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1068"/>
              <a:stretch/>
            </p:blipFill>
            <p:spPr>
              <a:xfrm>
                <a:off x="123537" y="3341343"/>
                <a:ext cx="2479684" cy="819821"/>
              </a:xfrm>
              <a:prstGeom prst="rect">
                <a:avLst/>
              </a:prstGeom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7CE163DB-96AE-4272-875C-C83DFCDBCE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1620" y="3124874"/>
                <a:ext cx="754562" cy="537797"/>
              </a:xfrm>
              <a:prstGeom prst="rect">
                <a:avLst/>
              </a:prstGeom>
            </p:spPr>
          </p:pic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310B7E9C-F8B3-4545-929F-F27EB8973F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850" t="15784" r="30424"/>
              <a:stretch/>
            </p:blipFill>
            <p:spPr>
              <a:xfrm>
                <a:off x="4798713" y="3128073"/>
                <a:ext cx="486563" cy="819822"/>
              </a:xfrm>
              <a:prstGeom prst="rect">
                <a:avLst/>
              </a:prstGeom>
            </p:spPr>
          </p:pic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9C9B91A2-80EC-4C48-96FC-59BDFCC43D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81204" y="3876398"/>
                <a:ext cx="754562" cy="715364"/>
              </a:xfrm>
              <a:prstGeom prst="rect">
                <a:avLst/>
              </a:prstGeom>
            </p:spPr>
          </p:pic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0FD22C91-F3E5-43E5-B26B-7B0F1104EA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4008" y="4161164"/>
                <a:ext cx="472825" cy="605739"/>
              </a:xfrm>
              <a:prstGeom prst="rect">
                <a:avLst/>
              </a:prstGeom>
            </p:spPr>
          </p:pic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26CE0FA8-A26F-4415-916D-9538DE740512}"/>
                  </a:ext>
                </a:extLst>
              </p:cNvPr>
              <p:cNvCxnSpPr/>
              <p:nvPr/>
            </p:nvCxnSpPr>
            <p:spPr>
              <a:xfrm flipH="1">
                <a:off x="1763688" y="2812254"/>
                <a:ext cx="371784" cy="436591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A4B3C0F2-A53A-4D42-8BC9-D9D981BBD9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5827" y="2848024"/>
                <a:ext cx="305377" cy="368679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Группа 35"/>
            <p:cNvGrpSpPr/>
            <p:nvPr/>
          </p:nvGrpSpPr>
          <p:grpSpPr>
            <a:xfrm>
              <a:off x="16463838" y="4405150"/>
              <a:ext cx="585747" cy="300908"/>
              <a:chOff x="6688614" y="2952383"/>
              <a:chExt cx="585747" cy="300908"/>
            </a:xfrm>
          </p:grpSpPr>
          <p:sp>
            <p:nvSpPr>
              <p:cNvPr id="37" name="Стрелка вниз 36"/>
              <p:cNvSpPr/>
              <p:nvPr/>
            </p:nvSpPr>
            <p:spPr>
              <a:xfrm>
                <a:off x="6688614" y="3000467"/>
                <a:ext cx="107002" cy="216024"/>
              </a:xfrm>
              <a:prstGeom prst="down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Стрелка вниз 37"/>
              <p:cNvSpPr/>
              <p:nvPr/>
            </p:nvSpPr>
            <p:spPr>
              <a:xfrm>
                <a:off x="7167359" y="3037267"/>
                <a:ext cx="107002" cy="216024"/>
              </a:xfrm>
              <a:prstGeom prst="down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Стрелка вниз 38"/>
              <p:cNvSpPr/>
              <p:nvPr/>
            </p:nvSpPr>
            <p:spPr>
              <a:xfrm>
                <a:off x="7050378" y="3000467"/>
                <a:ext cx="107002" cy="216024"/>
              </a:xfrm>
              <a:prstGeom prst="down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Стрелка вниз 39"/>
              <p:cNvSpPr/>
              <p:nvPr/>
            </p:nvSpPr>
            <p:spPr>
              <a:xfrm>
                <a:off x="6931587" y="3025374"/>
                <a:ext cx="107002" cy="216024"/>
              </a:xfrm>
              <a:prstGeom prst="down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Стрелка вниз 40"/>
              <p:cNvSpPr/>
              <p:nvPr/>
            </p:nvSpPr>
            <p:spPr>
              <a:xfrm>
                <a:off x="6807405" y="2952383"/>
                <a:ext cx="107002" cy="216024"/>
              </a:xfrm>
              <a:prstGeom prst="down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2" name="Скругленный прямоугольник 41"/>
            <p:cNvSpPr/>
            <p:nvPr/>
          </p:nvSpPr>
          <p:spPr>
            <a:xfrm>
              <a:off x="11267862" y="3252390"/>
              <a:ext cx="6728211" cy="4943573"/>
            </a:xfrm>
            <a:prstGeom prst="round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Крест 42">
              <a:extLst>
                <a:ext uri="{FF2B5EF4-FFF2-40B4-BE49-F238E27FC236}">
                  <a16:creationId xmlns:a16="http://schemas.microsoft.com/office/drawing/2014/main" id="{5B9437F4-3293-495F-AD01-7F04F1EC6017}"/>
                </a:ext>
              </a:extLst>
            </p:cNvPr>
            <p:cNvSpPr/>
            <p:nvPr/>
          </p:nvSpPr>
          <p:spPr>
            <a:xfrm>
              <a:off x="15233404" y="7361915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Крест 43">
              <a:extLst>
                <a:ext uri="{FF2B5EF4-FFF2-40B4-BE49-F238E27FC236}">
                  <a16:creationId xmlns:a16="http://schemas.microsoft.com/office/drawing/2014/main" id="{8898F3CC-7B49-4028-A698-9C7BAA2BBBAC}"/>
                </a:ext>
              </a:extLst>
            </p:cNvPr>
            <p:cNvSpPr/>
            <p:nvPr/>
          </p:nvSpPr>
          <p:spPr>
            <a:xfrm>
              <a:off x="15373039" y="7326454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Крест 44">
              <a:extLst>
                <a:ext uri="{FF2B5EF4-FFF2-40B4-BE49-F238E27FC236}">
                  <a16:creationId xmlns:a16="http://schemas.microsoft.com/office/drawing/2014/main" id="{1EF5EB48-6407-44C6-8DD9-7EF8393F3BF7}"/>
                </a:ext>
              </a:extLst>
            </p:cNvPr>
            <p:cNvSpPr/>
            <p:nvPr/>
          </p:nvSpPr>
          <p:spPr>
            <a:xfrm>
              <a:off x="15507217" y="7314821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Крест 45">
              <a:extLst>
                <a:ext uri="{FF2B5EF4-FFF2-40B4-BE49-F238E27FC236}">
                  <a16:creationId xmlns:a16="http://schemas.microsoft.com/office/drawing/2014/main" id="{87494601-2021-4D00-BCD0-E318D79905EE}"/>
                </a:ext>
              </a:extLst>
            </p:cNvPr>
            <p:cNvSpPr/>
            <p:nvPr/>
          </p:nvSpPr>
          <p:spPr>
            <a:xfrm>
              <a:off x="15639274" y="7314821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Крест 46">
              <a:extLst>
                <a:ext uri="{FF2B5EF4-FFF2-40B4-BE49-F238E27FC236}">
                  <a16:creationId xmlns:a16="http://schemas.microsoft.com/office/drawing/2014/main" id="{D8520EB7-C8BE-44EA-BFF3-A585C27B20F4}"/>
                </a:ext>
              </a:extLst>
            </p:cNvPr>
            <p:cNvSpPr/>
            <p:nvPr/>
          </p:nvSpPr>
          <p:spPr>
            <a:xfrm>
              <a:off x="15763474" y="7314821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Крест 47">
              <a:extLst>
                <a:ext uri="{FF2B5EF4-FFF2-40B4-BE49-F238E27FC236}">
                  <a16:creationId xmlns:a16="http://schemas.microsoft.com/office/drawing/2014/main" id="{735A560A-4056-4BDF-B75F-46782B077B52}"/>
                </a:ext>
              </a:extLst>
            </p:cNvPr>
            <p:cNvSpPr/>
            <p:nvPr/>
          </p:nvSpPr>
          <p:spPr>
            <a:xfrm>
              <a:off x="15884228" y="7325911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Крест 48">
              <a:extLst>
                <a:ext uri="{FF2B5EF4-FFF2-40B4-BE49-F238E27FC236}">
                  <a16:creationId xmlns:a16="http://schemas.microsoft.com/office/drawing/2014/main" id="{C968CC60-FA1B-496A-8564-03F9E9D51415}"/>
                </a:ext>
              </a:extLst>
            </p:cNvPr>
            <p:cNvSpPr/>
            <p:nvPr/>
          </p:nvSpPr>
          <p:spPr>
            <a:xfrm>
              <a:off x="16012888" y="7328818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Крест 49">
              <a:extLst>
                <a:ext uri="{FF2B5EF4-FFF2-40B4-BE49-F238E27FC236}">
                  <a16:creationId xmlns:a16="http://schemas.microsoft.com/office/drawing/2014/main" id="{F1C42C3B-1F70-4608-A58D-E5CB7ED67322}"/>
                </a:ext>
              </a:extLst>
            </p:cNvPr>
            <p:cNvSpPr/>
            <p:nvPr/>
          </p:nvSpPr>
          <p:spPr>
            <a:xfrm>
              <a:off x="16125981" y="7349964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Крест 50">
              <a:extLst>
                <a:ext uri="{FF2B5EF4-FFF2-40B4-BE49-F238E27FC236}">
                  <a16:creationId xmlns:a16="http://schemas.microsoft.com/office/drawing/2014/main" id="{C0866A47-9D95-4202-8143-6F80469E8A78}"/>
                </a:ext>
              </a:extLst>
            </p:cNvPr>
            <p:cNvSpPr/>
            <p:nvPr/>
          </p:nvSpPr>
          <p:spPr>
            <a:xfrm>
              <a:off x="16237947" y="7383520"/>
              <a:ext cx="72008" cy="72008"/>
            </a:xfrm>
            <a:prstGeom prst="plus">
              <a:avLst>
                <a:gd name="adj" fmla="val 38228"/>
              </a:avLst>
            </a:prstGeom>
            <a:solidFill>
              <a:srgbClr val="FF0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Знак ''минус'' 11">
              <a:extLst>
                <a:ext uri="{FF2B5EF4-FFF2-40B4-BE49-F238E27FC236}">
                  <a16:creationId xmlns:a16="http://schemas.microsoft.com/office/drawing/2014/main" id="{84F164FA-9601-4DCC-B876-AFFEBBCD09E9}"/>
                </a:ext>
              </a:extLst>
            </p:cNvPr>
            <p:cNvSpPr/>
            <p:nvPr/>
          </p:nvSpPr>
          <p:spPr>
            <a:xfrm>
              <a:off x="15199662" y="7577939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Знак ''минус'' 60">
              <a:extLst>
                <a:ext uri="{FF2B5EF4-FFF2-40B4-BE49-F238E27FC236}">
                  <a16:creationId xmlns:a16="http://schemas.microsoft.com/office/drawing/2014/main" id="{5E59D717-76A4-41F5-8A78-42B4BF12404C}"/>
                </a:ext>
              </a:extLst>
            </p:cNvPr>
            <p:cNvSpPr/>
            <p:nvPr/>
          </p:nvSpPr>
          <p:spPr>
            <a:xfrm>
              <a:off x="15321420" y="7613598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Знак ''минус'' 61">
              <a:extLst>
                <a:ext uri="{FF2B5EF4-FFF2-40B4-BE49-F238E27FC236}">
                  <a16:creationId xmlns:a16="http://schemas.microsoft.com/office/drawing/2014/main" id="{6105C724-B2B8-4634-B45F-468772A702A1}"/>
                </a:ext>
              </a:extLst>
            </p:cNvPr>
            <p:cNvSpPr/>
            <p:nvPr/>
          </p:nvSpPr>
          <p:spPr>
            <a:xfrm>
              <a:off x="15462249" y="7649947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Знак ''минус'' 66">
              <a:extLst>
                <a:ext uri="{FF2B5EF4-FFF2-40B4-BE49-F238E27FC236}">
                  <a16:creationId xmlns:a16="http://schemas.microsoft.com/office/drawing/2014/main" id="{0A3A56EB-CD75-4443-80EE-B281E85952AA}"/>
                </a:ext>
              </a:extLst>
            </p:cNvPr>
            <p:cNvSpPr/>
            <p:nvPr/>
          </p:nvSpPr>
          <p:spPr>
            <a:xfrm>
              <a:off x="15612382" y="7649947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Знак ''минус'' 67">
              <a:extLst>
                <a:ext uri="{FF2B5EF4-FFF2-40B4-BE49-F238E27FC236}">
                  <a16:creationId xmlns:a16="http://schemas.microsoft.com/office/drawing/2014/main" id="{59009883-6D1E-4E98-9962-083340377277}"/>
                </a:ext>
              </a:extLst>
            </p:cNvPr>
            <p:cNvSpPr/>
            <p:nvPr/>
          </p:nvSpPr>
          <p:spPr>
            <a:xfrm>
              <a:off x="15749778" y="7649947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Знак ''минус'' 68">
              <a:extLst>
                <a:ext uri="{FF2B5EF4-FFF2-40B4-BE49-F238E27FC236}">
                  <a16:creationId xmlns:a16="http://schemas.microsoft.com/office/drawing/2014/main" id="{A3CDE6C5-313C-4251-BB0B-FF9446043158}"/>
                </a:ext>
              </a:extLst>
            </p:cNvPr>
            <p:cNvSpPr/>
            <p:nvPr/>
          </p:nvSpPr>
          <p:spPr>
            <a:xfrm>
              <a:off x="15898003" y="7649947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Знак ''минус'' 69">
              <a:extLst>
                <a:ext uri="{FF2B5EF4-FFF2-40B4-BE49-F238E27FC236}">
                  <a16:creationId xmlns:a16="http://schemas.microsoft.com/office/drawing/2014/main" id="{1C3DC624-9BAF-4A65-AF42-C37B73F25C6F}"/>
                </a:ext>
              </a:extLst>
            </p:cNvPr>
            <p:cNvSpPr/>
            <p:nvPr/>
          </p:nvSpPr>
          <p:spPr>
            <a:xfrm>
              <a:off x="16043725" y="7636950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Знак ''минус'' 70">
              <a:extLst>
                <a:ext uri="{FF2B5EF4-FFF2-40B4-BE49-F238E27FC236}">
                  <a16:creationId xmlns:a16="http://schemas.microsoft.com/office/drawing/2014/main" id="{82D95EEC-5532-4E32-8D4A-6823B4B22BD4}"/>
                </a:ext>
              </a:extLst>
            </p:cNvPr>
            <p:cNvSpPr/>
            <p:nvPr/>
          </p:nvSpPr>
          <p:spPr>
            <a:xfrm>
              <a:off x="16191950" y="7604000"/>
              <a:ext cx="105750" cy="216212"/>
            </a:xfrm>
            <a:prstGeom prst="mathMinus">
              <a:avLst>
                <a:gd name="adj1" fmla="val 9423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508250" y="7810566"/>
            <a:ext cx="1100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Мы предлагаем фильтрационную установку  с самоочищающимися фильтрами, которые не требуют регенерации (восстановления) фильтров и не требуют дополнительных затрат на реактивы или на электричество. За счет чего нефтедобывающие компании смогут экономить до 5% затрат на электроэнергию</a:t>
            </a:r>
            <a:r>
              <a:rPr lang="ru-RU" dirty="0" smtClean="0"/>
              <a:t>. 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727450" y="9770710"/>
            <a:ext cx="189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Переделать текст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06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04" name="Подзаголовок 2"/>
          <p:cNvSpPr txBox="1">
            <a:spLocks/>
          </p:cNvSpPr>
          <p:nvPr/>
        </p:nvSpPr>
        <p:spPr>
          <a:xfrm>
            <a:off x="883694" y="317881"/>
            <a:ext cx="2767556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/>
              <a:t>Продукт</a:t>
            </a:r>
            <a:endParaRPr lang="ru-RU" sz="4800" b="1" kern="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33" y="708417"/>
            <a:ext cx="8637898" cy="5341309"/>
          </a:xfrm>
          <a:prstGeom prst="rect">
            <a:avLst/>
          </a:prstGeom>
        </p:spPr>
      </p:pic>
      <p:sp>
        <p:nvSpPr>
          <p:cNvPr id="105" name="Прямоугольник 104"/>
          <p:cNvSpPr/>
          <p:nvPr/>
        </p:nvSpPr>
        <p:spPr>
          <a:xfrm>
            <a:off x="11576050" y="5606158"/>
            <a:ext cx="381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Лабораторный макет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9518650" y="7045401"/>
            <a:ext cx="1005205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Результаты по фильтрационной очистке показали, что добавка АУ способствует значительному улучшению очистительной способности мембраны ПВДФ. Степень очистки воды составила 49.4% и 72.7% для чистой мембраны ПВДФ и мембраны ПВДФ с добавкой 9.1% АУ за 60 минут фильтрации соответственно и 96.1% для мембраны ПВДФ с добавкой 33.1% АУ за 40 минут фильтрации.</a:t>
            </a:r>
          </a:p>
        </p:txBody>
      </p:sp>
      <p:pic>
        <p:nvPicPr>
          <p:cNvPr id="107" name="Рисунок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91" y="2396520"/>
            <a:ext cx="1956289" cy="1841635"/>
          </a:xfrm>
          <a:prstGeom prst="rect">
            <a:avLst/>
          </a:prstGeom>
        </p:spPr>
      </p:pic>
      <p:pic>
        <p:nvPicPr>
          <p:cNvPr id="108" name="Новый проект.gif">
            <a:hlinkClick r:id="" action="ppaction://media"/>
            <a:extLst>
              <a:ext uri="{FF2B5EF4-FFF2-40B4-BE49-F238E27FC236}">
                <a16:creationId xmlns:a16="http://schemas.microsoft.com/office/drawing/2014/main" id="{8A2F2613-6FCC-4492-8706-D7BD8F5732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24571" y="4822758"/>
            <a:ext cx="1625308" cy="2461420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B934D63B-B727-1685-476D-E3CF91F27E3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0503" y="5079086"/>
            <a:ext cx="4179266" cy="2006047"/>
          </a:xfrm>
          <a:prstGeom prst="rect">
            <a:avLst/>
          </a:prstGeom>
        </p:spPr>
      </p:pic>
      <p:sp>
        <p:nvSpPr>
          <p:cNvPr id="110" name="Стрелка углом 109"/>
          <p:cNvSpPr/>
          <p:nvPr/>
        </p:nvSpPr>
        <p:spPr>
          <a:xfrm rot="1770528" flipV="1">
            <a:off x="1317179" y="4655948"/>
            <a:ext cx="2241191" cy="46130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76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0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00396" y="358179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/>
              <a:t>Техническая значимость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296257"/>
              </p:ext>
            </p:extLst>
          </p:nvPr>
        </p:nvGraphicFramePr>
        <p:xfrm>
          <a:off x="291348" y="4646064"/>
          <a:ext cx="13402734" cy="57399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701367">
                  <a:extLst>
                    <a:ext uri="{9D8B030D-6E8A-4147-A177-3AD203B41FA5}">
                      <a16:colId xmlns:a16="http://schemas.microsoft.com/office/drawing/2014/main" val="3057468989"/>
                    </a:ext>
                  </a:extLst>
                </a:gridCol>
                <a:gridCol w="6701367">
                  <a:extLst>
                    <a:ext uri="{9D8B030D-6E8A-4147-A177-3AD203B41FA5}">
                      <a16:colId xmlns:a16="http://schemas.microsoft.com/office/drawing/2014/main" val="2797977006"/>
                    </a:ext>
                  </a:extLst>
                </a:gridCol>
              </a:tblGrid>
              <a:tr h="95666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Конкуренты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Наш продукт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146544"/>
                  </a:ext>
                </a:extLst>
              </a:tr>
              <a:tr h="95666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Необходимость частого обслуживания</a:t>
                      </a:r>
                      <a:endParaRPr lang="ru-RU" sz="2800" dirty="0"/>
                    </a:p>
                  </a:txBody>
                  <a:tcPr>
                    <a:lnT w="38100" cmpd="sng">
                      <a:noFill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Автоматизация процесса очистки</a:t>
                      </a:r>
                      <a:endParaRPr lang="ru-RU" sz="28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864380"/>
                  </a:ext>
                </a:extLst>
              </a:tr>
              <a:tr h="95666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Ограниченная мобильность</a:t>
                      </a:r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Мобильность и компактность</a:t>
                      </a:r>
                      <a:endParaRPr lang="ru-RU" sz="28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386410"/>
                  </a:ext>
                </a:extLst>
              </a:tr>
              <a:tr h="95666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Высокое потребление ресурсов</a:t>
                      </a:r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Экономия ресурсов</a:t>
                      </a:r>
                      <a:endParaRPr lang="ru-RU" sz="28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496280"/>
                  </a:ext>
                </a:extLst>
              </a:tr>
              <a:tr h="95666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Недостаточная надежность</a:t>
                      </a:r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Надежность и долговечность</a:t>
                      </a:r>
                      <a:endParaRPr lang="ru-RU" sz="28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454599"/>
                  </a:ext>
                </a:extLst>
              </a:tr>
              <a:tr h="95666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Низкая эффективность очистки</a:t>
                      </a:r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Эффективность очистки</a:t>
                      </a:r>
                      <a:endParaRPr lang="ru-RU" sz="28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18284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520400"/>
              </p:ext>
            </p:extLst>
          </p:nvPr>
        </p:nvGraphicFramePr>
        <p:xfrm>
          <a:off x="2228493" y="1911873"/>
          <a:ext cx="8163503" cy="231648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8163503">
                  <a:extLst>
                    <a:ext uri="{9D8B030D-6E8A-4147-A177-3AD203B41FA5}">
                      <a16:colId xmlns:a16="http://schemas.microsoft.com/office/drawing/2014/main" val="262851559"/>
                    </a:ext>
                  </a:extLst>
                </a:gridCol>
              </a:tblGrid>
              <a:tr h="63960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>
                          <a:solidFill>
                            <a:schemeClr val="tx1"/>
                          </a:solidFill>
                        </a:rPr>
                        <a:t>Киллер </a:t>
                      </a:r>
                      <a:r>
                        <a:rPr lang="ru-RU" sz="4000" dirty="0" err="1" smtClean="0">
                          <a:solidFill>
                            <a:schemeClr val="tx1"/>
                          </a:solidFill>
                        </a:rPr>
                        <a:t>фитча</a:t>
                      </a:r>
                      <a:endParaRPr lang="ru-RU" sz="4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FDC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648878"/>
                  </a:ext>
                </a:extLst>
              </a:tr>
              <a:tr h="63960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0" dirty="0" smtClean="0">
                          <a:solidFill>
                            <a:prstClr val="black"/>
                          </a:solidFill>
                        </a:rPr>
                        <a:t>Способность фильтров к самоочищению путем разложения сорбированных веществ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DC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595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265176"/>
              </p:ext>
            </p:extLst>
          </p:nvPr>
        </p:nvGraphicFramePr>
        <p:xfrm>
          <a:off x="222250" y="1730665"/>
          <a:ext cx="17135475" cy="94670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84609">
                  <a:extLst>
                    <a:ext uri="{9D8B030D-6E8A-4147-A177-3AD203B41FA5}">
                      <a16:colId xmlns:a16="http://schemas.microsoft.com/office/drawing/2014/main" val="1030107078"/>
                    </a:ext>
                  </a:extLst>
                </a:gridCol>
                <a:gridCol w="2111241">
                  <a:extLst>
                    <a:ext uri="{9D8B030D-6E8A-4147-A177-3AD203B41FA5}">
                      <a16:colId xmlns:a16="http://schemas.microsoft.com/office/drawing/2014/main" val="2740454820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1373793842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3126701761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2099997924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2388650645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3987623593"/>
                    </a:ext>
                  </a:extLst>
                </a:gridCol>
              </a:tblGrid>
              <a:tr h="18353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Наш метод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Метод флотации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err="1" smtClean="0"/>
                        <a:t>Электрофлотация</a:t>
                      </a:r>
                      <a:endParaRPr lang="ru-RU" sz="3600" b="1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Метод обратного осмоса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Коагуляция и </a:t>
                      </a:r>
                      <a:r>
                        <a:rPr lang="ru-RU" sz="3200" dirty="0" err="1" smtClean="0"/>
                        <a:t>флокуляция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Адсорбция на активированном угле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525100"/>
                  </a:ext>
                </a:extLst>
              </a:tr>
              <a:tr h="1448923">
                <a:tc>
                  <a:txBody>
                    <a:bodyPr/>
                    <a:lstStyle/>
                    <a:p>
                      <a:r>
                        <a:rPr lang="ru-RU" sz="2800" baseline="0" dirty="0" err="1" smtClean="0"/>
                        <a:t>Безнадобность</a:t>
                      </a:r>
                      <a:r>
                        <a:rPr lang="ru-RU" sz="2800" baseline="0" dirty="0" smtClean="0"/>
                        <a:t> электроэнергии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07017"/>
                  </a:ext>
                </a:extLst>
              </a:tr>
              <a:tr h="144892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Мобильность и компактность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6477"/>
                  </a:ext>
                </a:extLst>
              </a:tr>
              <a:tr h="125573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Экономия ресурсов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139639"/>
                  </a:ext>
                </a:extLst>
              </a:tr>
              <a:tr h="189969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Не</a:t>
                      </a:r>
                      <a:r>
                        <a:rPr lang="ru-RU" sz="2800" baseline="0" dirty="0" smtClean="0"/>
                        <a:t> требуют регенерации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040330"/>
                  </a:ext>
                </a:extLst>
              </a:tr>
              <a:tr h="125573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Относительная</a:t>
                      </a:r>
                      <a:r>
                        <a:rPr lang="ru-RU" sz="2800" baseline="0" dirty="0" smtClean="0"/>
                        <a:t> дешевизна оборудования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-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200" dirty="0" smtClean="0"/>
                        <a:t>+</a:t>
                      </a:r>
                      <a:endParaRPr lang="ru-RU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66570"/>
                  </a:ext>
                </a:extLst>
              </a:tr>
            </a:tbl>
          </a:graphicData>
        </a:graphic>
      </p:graphicFrame>
      <p:sp>
        <p:nvSpPr>
          <p:cNvPr id="11" name="Подзаголовок 2"/>
          <p:cNvSpPr txBox="1">
            <a:spLocks/>
          </p:cNvSpPr>
          <p:nvPr/>
        </p:nvSpPr>
        <p:spPr>
          <a:xfrm>
            <a:off x="679450" y="423405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</p:spTree>
    <p:extLst>
      <p:ext uri="{BB962C8B-B14F-4D97-AF65-F5344CB8AC3E}">
        <p14:creationId xmlns:p14="http://schemas.microsoft.com/office/powerpoint/2010/main" val="22072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79450" y="244475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/>
              <a:t>Бизнес- план</a:t>
            </a:r>
            <a:endParaRPr lang="ru-RU" sz="4800" b="1" kern="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0" y="1195345"/>
            <a:ext cx="18086220" cy="9995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04677" y="2253907"/>
            <a:ext cx="3200400" cy="640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Водоком</a:t>
            </a:r>
            <a:endParaRPr lang="ru-RU" sz="2400" dirty="0" smtClean="0"/>
          </a:p>
          <a:p>
            <a:pPr algn="ctr"/>
            <a:r>
              <a:rPr lang="ru-RU" sz="2400" dirty="0" smtClean="0"/>
              <a:t>СПБГУ</a:t>
            </a:r>
          </a:p>
          <a:p>
            <a:pPr algn="ctr"/>
            <a:r>
              <a:rPr lang="ru-RU" sz="2400" dirty="0" smtClean="0"/>
              <a:t>Университет технологии Брно</a:t>
            </a:r>
          </a:p>
          <a:p>
            <a:pPr algn="ctr"/>
            <a:r>
              <a:rPr lang="ru-RU" sz="2400" dirty="0" err="1" smtClean="0"/>
              <a:t>КиФ</a:t>
            </a:r>
            <a:endParaRPr lang="ru-RU" sz="2400" dirty="0" smtClean="0"/>
          </a:p>
          <a:p>
            <a:pPr algn="ctr"/>
            <a:r>
              <a:rPr lang="ru-RU" sz="2400" dirty="0" smtClean="0"/>
              <a:t>Университет </a:t>
            </a:r>
            <a:r>
              <a:rPr lang="ru-RU" sz="2400" dirty="0" err="1" smtClean="0"/>
              <a:t>Шэньси</a:t>
            </a:r>
            <a:endParaRPr lang="ru-RU" sz="2400" dirty="0" smtClean="0"/>
          </a:p>
          <a:p>
            <a:pPr algn="ctr"/>
            <a:r>
              <a:rPr lang="en-US" sz="2400" dirty="0" smtClean="0"/>
              <a:t>CEITEC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08046" y="2454275"/>
            <a:ext cx="3458004" cy="2895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Производство фильтров</a:t>
            </a:r>
          </a:p>
          <a:p>
            <a:pPr algn="ctr"/>
            <a:r>
              <a:rPr lang="ru-RU" sz="2400" dirty="0" smtClean="0"/>
              <a:t>Производство установки для очистки вод</a:t>
            </a:r>
          </a:p>
          <a:p>
            <a:pPr algn="ctr"/>
            <a:r>
              <a:rPr lang="ru-RU" sz="2400" dirty="0" smtClean="0"/>
              <a:t>Продажа продукции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03754" y="6797675"/>
            <a:ext cx="3462295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Работники</a:t>
            </a:r>
          </a:p>
          <a:p>
            <a:pPr algn="ctr"/>
            <a:r>
              <a:rPr lang="ru-RU" sz="3200" dirty="0" smtClean="0"/>
              <a:t>Оборудование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092834" y="2253907"/>
            <a:ext cx="3458004" cy="63725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Минимальность обслуживания;</a:t>
            </a:r>
          </a:p>
          <a:p>
            <a:pPr algn="ctr"/>
            <a:r>
              <a:rPr lang="ru-RU" sz="2400" dirty="0" smtClean="0"/>
              <a:t>Отсутствие необходимости замены или регенерации (восстановления свойств)</a:t>
            </a:r>
            <a:r>
              <a:rPr lang="ru-RU" sz="2400" dirty="0"/>
              <a:t> </a:t>
            </a:r>
            <a:r>
              <a:rPr lang="ru-RU" sz="2400" dirty="0" smtClean="0"/>
              <a:t>фильтров;</a:t>
            </a:r>
          </a:p>
          <a:p>
            <a:pPr algn="ctr"/>
            <a:r>
              <a:rPr lang="ru-RU" sz="2400" dirty="0" smtClean="0"/>
              <a:t>Отсутствие привлечения дополнительных ресурсов на очистку (электроэнергия). Как следствие</a:t>
            </a:r>
          </a:p>
          <a:p>
            <a:pPr algn="ctr"/>
            <a:r>
              <a:rPr lang="ru-RU" sz="2400" dirty="0"/>
              <a:t>э</a:t>
            </a:r>
            <a:r>
              <a:rPr lang="ru-RU" sz="2400" dirty="0" smtClean="0"/>
              <a:t>кономия ресурсов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1736454" y="2454275"/>
            <a:ext cx="3573396" cy="2985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Приглашения на мероприятия</a:t>
            </a:r>
          </a:p>
          <a:p>
            <a:pPr algn="ctr"/>
            <a:r>
              <a:rPr lang="ru-RU" sz="2400" dirty="0" smtClean="0"/>
              <a:t>Акции лояльности</a:t>
            </a:r>
          </a:p>
          <a:p>
            <a:pPr algn="ctr"/>
            <a:r>
              <a:rPr lang="ru-RU" sz="2400" dirty="0" smtClean="0"/>
              <a:t>Оповещения о новостях компании</a:t>
            </a:r>
          </a:p>
          <a:p>
            <a:pPr algn="ctr"/>
            <a:r>
              <a:rPr lang="ru-RU" sz="2400" dirty="0" smtClean="0"/>
              <a:t>О новых услугах</a:t>
            </a:r>
          </a:p>
          <a:p>
            <a:pPr algn="ctr"/>
            <a:r>
              <a:rPr lang="ru-RU" sz="2400" dirty="0" smtClean="0"/>
              <a:t>Гарантия качества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754969" y="6327753"/>
            <a:ext cx="3573396" cy="2292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Сайт</a:t>
            </a:r>
          </a:p>
          <a:p>
            <a:pPr algn="ctr"/>
            <a:r>
              <a:rPr lang="ru-RU" sz="3200" dirty="0" smtClean="0"/>
              <a:t>Сообщества</a:t>
            </a:r>
          </a:p>
          <a:p>
            <a:pPr algn="ctr"/>
            <a:r>
              <a:rPr lang="ru-RU" sz="3200" dirty="0" smtClean="0"/>
              <a:t>Выставка</a:t>
            </a:r>
          </a:p>
          <a:p>
            <a:pPr algn="ctr"/>
            <a:r>
              <a:rPr lang="ru-RU" sz="3200" dirty="0" smtClean="0"/>
              <a:t>Форумы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36850" y="8822217"/>
            <a:ext cx="5638800" cy="21299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Сырье</a:t>
            </a:r>
          </a:p>
          <a:p>
            <a:pPr algn="ctr"/>
            <a:r>
              <a:rPr lang="ru-RU" sz="2400" dirty="0" smtClean="0"/>
              <a:t>Аренда помещения</a:t>
            </a:r>
          </a:p>
          <a:p>
            <a:pPr algn="ctr"/>
            <a:r>
              <a:rPr lang="ru-RU" sz="2400" dirty="0" smtClean="0"/>
              <a:t>Налоги</a:t>
            </a:r>
          </a:p>
          <a:p>
            <a:pPr algn="ctr"/>
            <a:r>
              <a:rPr lang="ru-RU" sz="2400" dirty="0" smtClean="0"/>
              <a:t>Зарплата</a:t>
            </a:r>
          </a:p>
          <a:p>
            <a:pPr algn="ctr"/>
            <a:r>
              <a:rPr lang="ru-RU" sz="2400" dirty="0" smtClean="0"/>
              <a:t>Логистики</a:t>
            </a:r>
          </a:p>
          <a:p>
            <a:pPr algn="ctr"/>
            <a:r>
              <a:rPr lang="ru-RU" sz="2400" dirty="0" smtClean="0"/>
              <a:t>Медиа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975850" y="9532550"/>
            <a:ext cx="8534400" cy="14196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От продажи установок</a:t>
            </a:r>
          </a:p>
          <a:p>
            <a:pPr algn="ctr"/>
            <a:r>
              <a:rPr lang="ru-RU" sz="2400" dirty="0" smtClean="0"/>
              <a:t>Продажа </a:t>
            </a:r>
            <a:r>
              <a:rPr lang="ru-RU" sz="2400" dirty="0" err="1" smtClean="0"/>
              <a:t>расходников</a:t>
            </a:r>
            <a:endParaRPr lang="ru-RU" sz="2400" dirty="0" smtClean="0"/>
          </a:p>
          <a:p>
            <a:pPr algn="ctr"/>
            <a:r>
              <a:rPr lang="ru-RU" sz="2400" dirty="0" smtClean="0"/>
              <a:t>Обслуживание </a:t>
            </a:r>
            <a:r>
              <a:rPr lang="ru-RU" sz="2400" dirty="0" err="1" smtClean="0"/>
              <a:t>единоразовое</a:t>
            </a:r>
            <a:endParaRPr lang="ru-RU" sz="2400" dirty="0" smtClean="0"/>
          </a:p>
          <a:p>
            <a:pPr algn="ctr"/>
            <a:r>
              <a:rPr lang="ru-RU" sz="2400" dirty="0" smtClean="0"/>
              <a:t>Обслуживание абонентского тип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486323" y="2253907"/>
            <a:ext cx="3023927" cy="63725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Нефтедобыващие</a:t>
            </a:r>
            <a:r>
              <a:rPr lang="ru-RU" sz="2800" dirty="0" smtClean="0"/>
              <a:t> компании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2564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Соединительная линия уступом 19"/>
          <p:cNvCxnSpPr/>
          <p:nvPr/>
        </p:nvCxnSpPr>
        <p:spPr>
          <a:xfrm>
            <a:off x="13616410" y="2738555"/>
            <a:ext cx="2150640" cy="150435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388558" y="281707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4F81BD"/>
                </a:solidFill>
              </a:rPr>
              <a:t>Перспективы коммерциализации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cxnSp>
        <p:nvCxnSpPr>
          <p:cNvPr id="14" name="Соединительная линия уступом 13"/>
          <p:cNvCxnSpPr/>
          <p:nvPr/>
        </p:nvCxnSpPr>
        <p:spPr>
          <a:xfrm>
            <a:off x="9478681" y="3007522"/>
            <a:ext cx="1790100" cy="52733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5660772" y="3118422"/>
            <a:ext cx="2030597" cy="45945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274211" y="1926034"/>
            <a:ext cx="2625297" cy="1844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Создание и тестирование лабораторного макета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3988851" y="4071599"/>
            <a:ext cx="2535976" cy="1863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Создание юридического лица и доведение технологии до </a:t>
            </a:r>
            <a:r>
              <a:rPr lang="en-US" dirty="0" smtClean="0"/>
              <a:t>MVP</a:t>
            </a:r>
            <a:endParaRPr lang="ru-RU" dirty="0"/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flipV="1">
            <a:off x="13222628" y="4562737"/>
            <a:ext cx="1143759" cy="72849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12624" y="3640029"/>
            <a:ext cx="3493968" cy="43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1-е полугодие 2024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422760" y="3818894"/>
            <a:ext cx="3635505" cy="43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  <a:r>
              <a:rPr lang="ru-RU" dirty="0" smtClean="0"/>
              <a:t>-е полугодие 2024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1490421" y="3768770"/>
            <a:ext cx="3635430" cy="43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1-е полугодие 2025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3713988" y="5915869"/>
            <a:ext cx="3577062" cy="43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  <a:r>
              <a:rPr lang="ru-RU" dirty="0" smtClean="0"/>
              <a:t>-е полугодие 2025</a:t>
            </a:r>
            <a:endParaRPr lang="ru-RU" dirty="0"/>
          </a:p>
        </p:txBody>
      </p:sp>
      <p:cxnSp>
        <p:nvCxnSpPr>
          <p:cNvPr id="26" name="Соединительная линия уступом 25"/>
          <p:cNvCxnSpPr/>
          <p:nvPr/>
        </p:nvCxnSpPr>
        <p:spPr>
          <a:xfrm flipV="1">
            <a:off x="9899508" y="5075251"/>
            <a:ext cx="1251087" cy="55080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695444" y="4956570"/>
            <a:ext cx="3415828" cy="14115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/>
              <a:t>Создание конечного продукта</a:t>
            </a:r>
          </a:p>
          <a:p>
            <a:pPr algn="ctr"/>
            <a:r>
              <a:rPr lang="ru-RU" dirty="0" smtClean="0"/>
              <a:t>Поиск инвесторов</a:t>
            </a:r>
            <a:endParaRPr lang="ru-RU" dirty="0"/>
          </a:p>
        </p:txBody>
      </p:sp>
      <p:cxnSp>
        <p:nvCxnSpPr>
          <p:cNvPr id="28" name="Соединительная линия уступом 27"/>
          <p:cNvCxnSpPr/>
          <p:nvPr/>
        </p:nvCxnSpPr>
        <p:spPr>
          <a:xfrm flipV="1">
            <a:off x="5665838" y="5107003"/>
            <a:ext cx="1608373" cy="26978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314638" y="6667262"/>
            <a:ext cx="3619613" cy="43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ru-RU" dirty="0" smtClean="0"/>
              <a:t>-е полугодие 202</a:t>
            </a:r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1032136" y="1539875"/>
            <a:ext cx="3141405" cy="2097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П</a:t>
            </a:r>
            <a:r>
              <a:rPr lang="ru-RU" dirty="0" smtClean="0"/>
              <a:t>одача заявки на патент;</a:t>
            </a:r>
            <a:endParaRPr lang="ru-RU" dirty="0"/>
          </a:p>
          <a:p>
            <a:r>
              <a:rPr lang="ru-RU" dirty="0" smtClean="0"/>
              <a:t>подача заявки </a:t>
            </a:r>
            <a:r>
              <a:rPr lang="ru-RU" dirty="0"/>
              <a:t>на </a:t>
            </a:r>
            <a:r>
              <a:rPr lang="ru-RU" dirty="0" smtClean="0"/>
              <a:t>«</a:t>
            </a:r>
            <a:r>
              <a:rPr lang="ru-RU" dirty="0"/>
              <a:t>Студенческий </a:t>
            </a:r>
            <a:r>
              <a:rPr lang="ru-RU" dirty="0" err="1"/>
              <a:t>стартап</a:t>
            </a:r>
            <a:r>
              <a:rPr lang="ru-RU" dirty="0" smtClean="0"/>
              <a:t>»;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0920964" y="4769128"/>
            <a:ext cx="2635731" cy="1800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Подача заявки на Старт, </a:t>
            </a:r>
            <a:r>
              <a:rPr lang="ru-RU" dirty="0"/>
              <a:t>Создание экспериментальной технологической </a:t>
            </a:r>
            <a:r>
              <a:rPr lang="ru-RU" dirty="0" smtClean="0"/>
              <a:t>цепочки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532378" y="2316743"/>
            <a:ext cx="2535976" cy="1261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Синтез и исследование губчатых мембран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867978" y="5056642"/>
            <a:ext cx="3467828" cy="4617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Подача заявки на Старт 2</a:t>
            </a:r>
          </a:p>
          <a:p>
            <a:pPr algn="ctr"/>
            <a:r>
              <a:rPr lang="ru-RU" dirty="0"/>
              <a:t>Начало коммерциализации инновационного продукта.</a:t>
            </a:r>
          </a:p>
          <a:p>
            <a:pPr algn="ctr"/>
            <a:r>
              <a:rPr lang="ru-RU" dirty="0"/>
              <a:t>Поиск инвесторов</a:t>
            </a:r>
          </a:p>
          <a:p>
            <a:pPr algn="ctr"/>
            <a:r>
              <a:rPr lang="ru-RU" dirty="0" smtClean="0"/>
              <a:t>Увеличение объемов производства</a:t>
            </a:r>
          </a:p>
          <a:p>
            <a:pPr algn="ctr"/>
            <a:r>
              <a:rPr lang="ru-RU" dirty="0" smtClean="0"/>
              <a:t>Расширение предлагаемых услуг и продукции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14514" y="6520769"/>
            <a:ext cx="3147130" cy="755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  <a:r>
              <a:rPr lang="ru-RU" dirty="0" smtClean="0"/>
              <a:t>-е полугодие 202</a:t>
            </a:r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998692" y="9716452"/>
            <a:ext cx="1017663" cy="43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202</a:t>
            </a:r>
            <a:r>
              <a:rPr lang="ru-RU" dirty="0"/>
              <a:t>7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432050" y="2734247"/>
            <a:ext cx="14318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2077342" y="8152887"/>
            <a:ext cx="4783776" cy="3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/>
          <p:nvPr/>
        </p:nvCxnSpPr>
        <p:spPr>
          <a:xfrm>
            <a:off x="6089221" y="7302671"/>
            <a:ext cx="2658955" cy="74706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8091525" y="7539579"/>
            <a:ext cx="5200363" cy="1171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 на новые рынки, в отрасли, где можно применять исследуемые нами материалы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3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106996" y="148844"/>
            <a:ext cx="5287454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202858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6EE6541-B48F-4653-851A-59F6BA91E06A}"/>
              </a:ext>
            </a:extLst>
          </p:cNvPr>
          <p:cNvSpPr/>
          <p:nvPr/>
        </p:nvSpPr>
        <p:spPr>
          <a:xfrm>
            <a:off x="2019052" y="4130483"/>
            <a:ext cx="43753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Абдурахманов Магомед Гасанович – руководитель предприятия</a:t>
            </a:r>
          </a:p>
          <a:p>
            <a:r>
              <a:rPr lang="ru-RU" sz="2400" dirty="0"/>
              <a:t>студент </a:t>
            </a:r>
            <a:r>
              <a:rPr lang="ru-RU" sz="2400" dirty="0" smtClean="0"/>
              <a:t>1 </a:t>
            </a:r>
            <a:r>
              <a:rPr lang="ru-RU" sz="2400" dirty="0"/>
              <a:t>курса </a:t>
            </a:r>
            <a:r>
              <a:rPr lang="ru-RU" sz="2400" dirty="0" smtClean="0"/>
              <a:t>магистратуры химического </a:t>
            </a:r>
            <a:r>
              <a:rPr lang="ru-RU" sz="2400" dirty="0"/>
              <a:t>факультета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342244-AF52-424A-B22C-ECC2A2829D1A}"/>
              </a:ext>
            </a:extLst>
          </p:cNvPr>
          <p:cNvSpPr/>
          <p:nvPr/>
        </p:nvSpPr>
        <p:spPr>
          <a:xfrm>
            <a:off x="6899079" y="3987745"/>
            <a:ext cx="33815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Гюлахмедов Рашид Рауфович – научный сотрудник</a:t>
            </a:r>
          </a:p>
          <a:p>
            <a:r>
              <a:rPr lang="ru-RU" sz="2400" dirty="0"/>
              <a:t>студент </a:t>
            </a:r>
            <a:r>
              <a:rPr lang="ru-RU" sz="2400" dirty="0" smtClean="0"/>
              <a:t>1 курса магистратуры </a:t>
            </a:r>
            <a:r>
              <a:rPr lang="ru-RU" sz="2400" dirty="0"/>
              <a:t>химического факультета</a:t>
            </a:r>
            <a:r>
              <a:rPr lang="ru-RU" sz="2400" b="1" i="1" dirty="0"/>
              <a:t> </a:t>
            </a:r>
            <a:endParaRPr lang="ru-RU" sz="2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AB22A85-1A5E-4584-A325-A6F3C06B66DE}"/>
              </a:ext>
            </a:extLst>
          </p:cNvPr>
          <p:cNvSpPr/>
          <p:nvPr/>
        </p:nvSpPr>
        <p:spPr>
          <a:xfrm>
            <a:off x="10899994" y="3793240"/>
            <a:ext cx="3647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Рабаданова Алина Абдусаламовна – менеджер по закупкам и специалист по синтезу</a:t>
            </a:r>
          </a:p>
          <a:p>
            <a:r>
              <a:rPr lang="ru-RU" sz="2400" dirty="0"/>
              <a:t>студент </a:t>
            </a:r>
            <a:r>
              <a:rPr lang="ru-RU" sz="2400" dirty="0" smtClean="0"/>
              <a:t>4 </a:t>
            </a:r>
            <a:r>
              <a:rPr lang="ru-RU" sz="2400" dirty="0"/>
              <a:t>курса химического факультета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679A38F-A0B5-4871-8ED6-75F53282E46E}"/>
              </a:ext>
            </a:extLst>
          </p:cNvPr>
          <p:cNvSpPr/>
          <p:nvPr/>
        </p:nvSpPr>
        <p:spPr>
          <a:xfrm>
            <a:off x="2019052" y="6103443"/>
            <a:ext cx="42606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Управление коллективом, научно-технические </a:t>
            </a:r>
            <a:r>
              <a:rPr lang="ru-RU" sz="2400" dirty="0" smtClean="0"/>
              <a:t>исследования.</a:t>
            </a:r>
            <a:endParaRPr lang="ru-RU" sz="24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01FB6CB-AD6F-48E9-B0B0-2E8935D15E11}"/>
              </a:ext>
            </a:extLst>
          </p:cNvPr>
          <p:cNvSpPr/>
          <p:nvPr/>
        </p:nvSpPr>
        <p:spPr>
          <a:xfrm>
            <a:off x="6899079" y="6321046"/>
            <a:ext cx="3381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Исследования влияния композитных мембран для очистки вод и их свойств.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6A2543C-B29A-4F07-9B77-0689AED27CFD}"/>
              </a:ext>
            </a:extLst>
          </p:cNvPr>
          <p:cNvSpPr/>
          <p:nvPr/>
        </p:nvSpPr>
        <p:spPr>
          <a:xfrm>
            <a:off x="10899994" y="6187112"/>
            <a:ext cx="4486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Отвечает за синтез </a:t>
            </a:r>
            <a:r>
              <a:rPr lang="ru-RU" sz="2400" dirty="0" smtClean="0"/>
              <a:t>губчатых </a:t>
            </a:r>
            <a:r>
              <a:rPr lang="ru-RU" sz="2400" dirty="0"/>
              <a:t>мембран, закупку необходимых реактивов и оборудования для проведения экспериментов.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EAEC8F-1BDA-4D7C-ABAA-8BD7416E7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558" y="1063244"/>
            <a:ext cx="2731768" cy="290043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2992A47-6551-4354-9EC5-8E9367DE1F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355" y="55908"/>
            <a:ext cx="2818537" cy="361112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9D5A754-0169-A5B5-FEC4-026CC726BEE3}"/>
              </a:ext>
            </a:extLst>
          </p:cNvPr>
          <p:cNvSpPr txBox="1"/>
          <p:nvPr/>
        </p:nvSpPr>
        <p:spPr>
          <a:xfrm>
            <a:off x="861055" y="7719441"/>
            <a:ext cx="64270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Задел команды:</a:t>
            </a:r>
          </a:p>
          <a:p>
            <a:pPr marL="342900" indent="-342900">
              <a:buAutoNum type="arabicPeriod"/>
            </a:pPr>
            <a:r>
              <a:rPr lang="ru-RU" sz="1600" dirty="0"/>
              <a:t>39 научных публикаций (из них 11 статей)</a:t>
            </a:r>
          </a:p>
          <a:p>
            <a:pPr marL="342900" indent="-342900">
              <a:buFontTx/>
              <a:buAutoNum type="arabicPeriod"/>
            </a:pPr>
            <a:r>
              <a:rPr lang="ru-RU" sz="1600" dirty="0"/>
              <a:t>2 диплома победителя финала «Топ 100 проектов Предакселератора НТИ»</a:t>
            </a:r>
          </a:p>
          <a:p>
            <a:pPr marL="342900" indent="-342900">
              <a:buFontTx/>
              <a:buAutoNum type="arabicPeriod"/>
            </a:pPr>
            <a:r>
              <a:rPr lang="ru-RU" sz="1600" dirty="0"/>
              <a:t>2 Диплома </a:t>
            </a:r>
            <a:r>
              <a:rPr lang="en-US" sz="1600" dirty="0"/>
              <a:t>I</a:t>
            </a:r>
            <a:r>
              <a:rPr lang="ru-RU" sz="1600" dirty="0"/>
              <a:t> степени</a:t>
            </a:r>
            <a:r>
              <a:rPr lang="en-US" sz="1600" dirty="0"/>
              <a:t> </a:t>
            </a:r>
            <a:r>
              <a:rPr lang="ru-RU" sz="1600" dirty="0"/>
              <a:t>«Топ 10 проектов Акселерационной программы Дагестанского государственного университета по направлению </a:t>
            </a:r>
            <a:r>
              <a:rPr lang="en-US" sz="1600" dirty="0"/>
              <a:t>TechNet</a:t>
            </a:r>
            <a:r>
              <a:rPr lang="ru-RU" sz="1600" dirty="0"/>
              <a:t>»</a:t>
            </a:r>
          </a:p>
          <a:p>
            <a:pPr marL="342900" indent="-342900">
              <a:buFontTx/>
              <a:buAutoNum type="arabicPeriod"/>
            </a:pPr>
            <a:r>
              <a:rPr lang="ru-RU" sz="1600" dirty="0"/>
              <a:t>Все участники являются членами команды победителя Всероссийского студенческого проекта «Твой ход</a:t>
            </a:r>
            <a:r>
              <a:rPr lang="ru-RU" sz="1600" dirty="0" smtClean="0"/>
              <a:t>».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5B118A-54C9-475E-B6B3-234510BF964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1"/>
          <a:stretch/>
        </p:blipFill>
        <p:spPr>
          <a:xfrm>
            <a:off x="6899079" y="1329312"/>
            <a:ext cx="2272618" cy="2427429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AB22A85-1A5E-4584-A325-A6F3C06B66DE}"/>
              </a:ext>
            </a:extLst>
          </p:cNvPr>
          <p:cNvSpPr/>
          <p:nvPr/>
        </p:nvSpPr>
        <p:spPr>
          <a:xfrm>
            <a:off x="15587463" y="3299487"/>
            <a:ext cx="35832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/>
              <a:t>Шуайбов</a:t>
            </a:r>
            <a:r>
              <a:rPr lang="ru-RU" sz="2400" b="1" i="1" dirty="0" smtClean="0"/>
              <a:t> Абдулатип </a:t>
            </a:r>
            <a:r>
              <a:rPr lang="ru-RU" sz="2400" b="1" i="1" dirty="0" err="1" smtClean="0"/>
              <a:t>Османович</a:t>
            </a:r>
            <a:r>
              <a:rPr lang="ru-RU" sz="2400" b="1" i="1" dirty="0" smtClean="0"/>
              <a:t> – инженер, </a:t>
            </a:r>
            <a:r>
              <a:rPr lang="ru-RU" sz="2400" dirty="0" smtClean="0"/>
              <a:t>студент </a:t>
            </a:r>
            <a:r>
              <a:rPr lang="ru-RU" sz="2400" dirty="0"/>
              <a:t>1 курса магистратуры химического факультета</a:t>
            </a:r>
            <a:r>
              <a:rPr lang="ru-RU" sz="2400" b="1" i="1" dirty="0"/>
              <a:t> 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92" y="1569915"/>
            <a:ext cx="1462349" cy="1629109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6A2543C-B29A-4F07-9B77-0689AED27CFD}"/>
              </a:ext>
            </a:extLst>
          </p:cNvPr>
          <p:cNvSpPr/>
          <p:nvPr/>
        </p:nvSpPr>
        <p:spPr>
          <a:xfrm>
            <a:off x="16019031" y="5507910"/>
            <a:ext cx="28126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Сбор установки и испытания продукта.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755650" y="5108308"/>
            <a:ext cx="96774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 smtClean="0">
                <a:solidFill>
                  <a:schemeClr val="tx2">
                    <a:lumMod val="50000"/>
                  </a:schemeClr>
                </a:solidFill>
              </a:rPr>
              <a:t>Спасибо за внимание!</a:t>
            </a:r>
          </a:p>
          <a:p>
            <a:r>
              <a:rPr lang="ru-RU" sz="6600" b="1" kern="0" dirty="0" smtClean="0">
                <a:solidFill>
                  <a:schemeClr val="tx2">
                    <a:lumMod val="50000"/>
                  </a:schemeClr>
                </a:solidFill>
              </a:rPr>
              <a:t>Контакты</a:t>
            </a:r>
          </a:p>
          <a:p>
            <a:r>
              <a:rPr lang="ru-RU" sz="4800" b="1" kern="0" dirty="0" smtClean="0"/>
              <a:t>89034982566</a:t>
            </a:r>
          </a:p>
          <a:p>
            <a:r>
              <a:rPr lang="en-US" sz="4800" b="1" kern="0" dirty="0" smtClean="0"/>
              <a:t>abdurakhmanov230218@gmail.com</a:t>
            </a:r>
            <a:endParaRPr lang="ru-RU" sz="4800" b="1" kern="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14596</TotalTime>
  <Words>857</Words>
  <Application>Microsoft Office PowerPoint</Application>
  <PresentationFormat>Произвольный</PresentationFormat>
  <Paragraphs>177</Paragraphs>
  <Slides>10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Lato</vt:lpstr>
      <vt:lpstr>Tahoma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DemogaM</cp:lastModifiedBy>
  <cp:revision>86</cp:revision>
  <dcterms:created xsi:type="dcterms:W3CDTF">2022-06-08T08:32:52Z</dcterms:created>
  <dcterms:modified xsi:type="dcterms:W3CDTF">2023-12-15T13:59:29Z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