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8" r:id="rId3"/>
    <p:sldId id="259" r:id="rId4"/>
    <p:sldId id="268" r:id="rId5"/>
    <p:sldId id="263" r:id="rId6"/>
    <p:sldId id="260" r:id="rId7"/>
    <p:sldId id="264" r:id="rId8"/>
    <p:sldId id="265" r:id="rId9"/>
    <p:sldId id="266" r:id="rId10"/>
    <p:sldId id="267" r:id="rId11"/>
    <p:sldId id="261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7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1620769533_20-pibig_info-p-belie-tsveti-v-lesu-priroda-krasivo-foto-22.jpg"/>
          <p:cNvPicPr>
            <a:picLocks noChangeAspect="1" noChangeArrowheads="1"/>
          </p:cNvPicPr>
          <p:nvPr/>
        </p:nvPicPr>
        <p:blipFill>
          <a:blip r:embed="rId2" cstate="print">
            <a:lum bright="10000" contrast="-40000"/>
          </a:blip>
          <a:srcRect t="32982"/>
          <a:stretch>
            <a:fillRect/>
          </a:stretch>
        </p:blipFill>
        <p:spPr bwMode="auto">
          <a:xfrm>
            <a:off x="0" y="143640"/>
            <a:ext cx="8847404" cy="671436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3357562"/>
            <a:ext cx="8786874" cy="145733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Натурали</a:t>
            </a:r>
            <a:r>
              <a:rPr lang="ru-RU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з</a:t>
            </a:r>
            <a:r>
              <a:rPr lang="ru-RU" dirty="0" smtClean="0"/>
              <a:t>ация  декоративных растений для озеленения селитебных территорий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МИНИСТЕРСТВО СЕЛЬСКОГО ХОЗЯЙСТВА</a:t>
            </a:r>
            <a:br>
              <a:rPr lang="ru-RU" sz="20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РОССИЙСКОЙ ФЕДЕРАЦИИ</a:t>
            </a:r>
            <a:br>
              <a:rPr lang="ru-RU" sz="20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Федеральное государственное  бюджетное образовательное учреждение</a:t>
            </a:r>
            <a:br>
              <a:rPr lang="ru-RU" sz="20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Высшего образования «Бурятская государственная сельскохозяйственная академия имени  В.Р Филиппова</a:t>
            </a:r>
            <a:r>
              <a:rPr lang="en-US" sz="20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Агрономический факультет </a:t>
            </a:r>
            <a:br>
              <a:rPr lang="ru-RU" sz="20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кафедра «Лесоводство и лесоустройство»</a:t>
            </a:r>
            <a:endParaRPr lang="ru-RU" sz="20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4714884"/>
            <a:ext cx="878681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bg2">
                  <a:lumMod val="40000"/>
                  <a:lumOff val="6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Исполнитель:  обучающаяся оБ-133 ЛД группы</a:t>
            </a: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Шкедова</a:t>
            </a:r>
            <a:r>
              <a:rPr lang="ru-RU" sz="20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О.Л.</a:t>
            </a:r>
            <a:endParaRPr lang="ru-RU" sz="2000" dirty="0" smtClean="0">
              <a:solidFill>
                <a:schemeClr val="bg2">
                  <a:lumMod val="40000"/>
                  <a:lumOff val="6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bg2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bg2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Улан-Удэ, 2023</a:t>
            </a:r>
            <a:endParaRPr lang="ru-RU" sz="20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642918"/>
            <a:ext cx="8229600" cy="438912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Цель работы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Выявить красивоцветущие травянистые растения на  территории УНПК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Оронгой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 и перевести их в культуру озеленения городской среды.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 lvl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-Провести фенологические исследования и установить сезонный ритм роста и развития лука стареющего, подмаренника настоящего, кровохлёбки лекарственной, тысячелетника обыкновенного,  дельфиниума, тимьяна ползучего, дать оценку их декоративности;</a:t>
            </a:r>
          </a:p>
          <a:p>
            <a:pPr lvl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-изучить адаптивные особенности этих видов многолетних травянистых растений.</a:t>
            </a:r>
          </a:p>
          <a:p>
            <a:pPr lvl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-определить перспективы использования многолетних травянистых растений местной флоры в системе озеленения населенных пунктов.</a:t>
            </a: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0"/>
            <a:ext cx="8229600" cy="4389120"/>
          </a:xfrm>
        </p:spPr>
        <p:txBody>
          <a:bodyPr/>
          <a:lstStyle/>
          <a:p>
            <a:r>
              <a:rPr lang="ru-RU" dirty="0" smtClean="0"/>
              <a:t>Цветы ― это главное украшение на участке. Озеленение с их помощью является одним из основных этапов. Озеленение проводят с помощью, как однолетних, так и многолетних растений, имеющих разные оттенки, размеры и формы.</a:t>
            </a:r>
            <a:endParaRPr lang="ru-RU" dirty="0"/>
          </a:p>
        </p:txBody>
      </p:sp>
      <p:pic>
        <p:nvPicPr>
          <p:cNvPr id="8194" name="Picture 2" descr="https://pro-dachnikov.com/uploads/posts/2021-11/1637335725_2-pro-dachnikov-com-p-tisyachelistnik-laura-foto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17560"/>
            <a:ext cx="4000496" cy="3540439"/>
          </a:xfrm>
          <a:prstGeom prst="rect">
            <a:avLst/>
          </a:prstGeom>
          <a:noFill/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4619630"/>
            <a:ext cx="3357554" cy="2238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2071678"/>
            <a:ext cx="3305164" cy="2204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28736"/>
            <a:ext cx="907259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Методы исследования</a:t>
            </a: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Фенологические наблюдения проводятся по методике И.Н.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Бейдемана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(1974), оценка декоративной ценности растений по шкале В.М.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Остапко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(2009), оценка успешности интродукции по шкале В.В. Бакановой (1983).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Лук стареющий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Лук </a:t>
            </a:r>
            <a:r>
              <a:rPr lang="ru-RU" dirty="0" err="1" smtClean="0"/>
              <a:t>старе́ющий</a:t>
            </a:r>
            <a:r>
              <a:rPr lang="ru-RU" dirty="0" smtClean="0"/>
              <a:t> (лат. </a:t>
            </a:r>
            <a:r>
              <a:rPr lang="ru-RU" dirty="0" err="1" smtClean="0"/>
              <a:t>Állium</a:t>
            </a:r>
            <a:r>
              <a:rPr lang="ru-RU" dirty="0" smtClean="0"/>
              <a:t> </a:t>
            </a:r>
            <a:r>
              <a:rPr lang="ru-RU" dirty="0" err="1" smtClean="0"/>
              <a:t>senéscens</a:t>
            </a:r>
            <a:r>
              <a:rPr lang="ru-RU" dirty="0" smtClean="0"/>
              <a:t>) — многолетнее травянистое растение, вид рода Лук (</a:t>
            </a:r>
            <a:r>
              <a:rPr lang="ru-RU" dirty="0" err="1" smtClean="0"/>
              <a:t>Allium</a:t>
            </a:r>
            <a:r>
              <a:rPr lang="ru-RU" dirty="0" smtClean="0"/>
              <a:t>)семейства 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Луковые </a:t>
            </a:r>
            <a:r>
              <a:rPr lang="ru-RU" dirty="0" smtClean="0"/>
              <a:t>(</a:t>
            </a:r>
            <a:r>
              <a:rPr lang="ru-RU" dirty="0" err="1" smtClean="0"/>
              <a:t>Alliaceae</a:t>
            </a:r>
            <a:r>
              <a:rPr lang="ru-RU" dirty="0" smtClean="0"/>
              <a:t>). Луковицы конические, толщиной 1—2 см, по 1—3 прикреплены к горизонтальному корневищу, с черноватыми, плёнчатыми, цельными оболочками.</a:t>
            </a:r>
          </a:p>
          <a:p>
            <a:endParaRPr lang="ru-RU" dirty="0"/>
          </a:p>
        </p:txBody>
      </p:sp>
      <p:pic>
        <p:nvPicPr>
          <p:cNvPr id="5" name="Содержимое 4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643050"/>
            <a:ext cx="40386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Подмаре́нник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настоя́щий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или Подмаренник жёлтый 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лат.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Galium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verum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 — вид травянистых растений из рода Подмаренник семейства Мареновые.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Кровохлёбка лекарственная </a:t>
            </a:r>
            <a:endParaRPr lang="ru-RU" dirty="0"/>
          </a:p>
        </p:txBody>
      </p:sp>
      <p:pic>
        <p:nvPicPr>
          <p:cNvPr id="5" name="Содержимое 4" descr="C:\Users\User\AppData\Local\Microsoft\Windows\Temporary Internet Files\Content.Word\20231001_112204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 b="18717"/>
          <a:stretch>
            <a:fillRect/>
          </a:stretch>
        </p:blipFill>
        <p:spPr bwMode="auto">
          <a:xfrm>
            <a:off x="571472" y="2071678"/>
            <a:ext cx="4038600" cy="437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Кровохлёбка </a:t>
            </a:r>
            <a:r>
              <a:rPr lang="ru-RU" dirty="0" err="1" smtClean="0"/>
              <a:t>лека́рственная</a:t>
            </a:r>
            <a:r>
              <a:rPr lang="ru-RU" dirty="0" smtClean="0"/>
              <a:t>, или </a:t>
            </a:r>
            <a:r>
              <a:rPr lang="ru-RU" dirty="0" err="1" smtClean="0"/>
              <a:t>апте́чная</a:t>
            </a:r>
            <a:r>
              <a:rPr lang="ru-RU" dirty="0" smtClean="0"/>
              <a:t>, </a:t>
            </a:r>
            <a:r>
              <a:rPr lang="ru-RU" dirty="0" err="1" smtClean="0"/>
              <a:t>или</a:t>
            </a:r>
            <a:r>
              <a:rPr lang="ru-RU" dirty="0" smtClean="0"/>
              <a:t> </a:t>
            </a:r>
            <a:r>
              <a:rPr lang="ru-RU" dirty="0" err="1" smtClean="0"/>
              <a:t>желе́зистая</a:t>
            </a:r>
            <a:r>
              <a:rPr lang="ru-RU" dirty="0" smtClean="0"/>
              <a:t> (лат.   </a:t>
            </a:r>
            <a:r>
              <a:rPr lang="ru-RU" dirty="0" err="1" smtClean="0"/>
              <a:t>Sanguisórba</a:t>
            </a:r>
            <a:r>
              <a:rPr lang="ru-RU" dirty="0" smtClean="0"/>
              <a:t> </a:t>
            </a:r>
            <a:r>
              <a:rPr lang="ru-RU" dirty="0" err="1" smtClean="0"/>
              <a:t>officinális</a:t>
            </a:r>
            <a:r>
              <a:rPr lang="ru-RU" dirty="0" smtClean="0"/>
              <a:t>) — </a:t>
            </a:r>
            <a:r>
              <a:rPr lang="ru-RU" dirty="0" err="1" smtClean="0"/>
              <a:t>многолетнеетравянитое</a:t>
            </a:r>
            <a:r>
              <a:rPr lang="ru-RU" dirty="0" smtClean="0"/>
              <a:t> растение; типовой вид рода Кровохлёбка семейства </a:t>
            </a:r>
            <a:r>
              <a:rPr lang="ru-RU" dirty="0" err="1" smtClean="0"/>
              <a:t>Розовые</a:t>
            </a:r>
            <a:r>
              <a:rPr lang="ru-RU" dirty="0" smtClean="0"/>
              <a:t>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Тысячелетник обыкновенный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Тысячели́стник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обыкнове́нный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или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Поре́зная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трава́ (лат.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Achilléa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millefólium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)многолетнее травянистое  растение;  вид рода Тысячелистник 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Achillea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семейства Астровые или Сложноцветные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Asteraceae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 типовой вид этого рода. 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ru-RU" dirty="0"/>
          </a:p>
        </p:txBody>
      </p:sp>
      <p:pic>
        <p:nvPicPr>
          <p:cNvPr id="2050" name="Picture 2" descr="C:\Users\Admin\Desktop\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1928802"/>
            <a:ext cx="4032268" cy="46481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00042"/>
            <a:ext cx="8229600" cy="4554551"/>
          </a:xfrm>
        </p:spPr>
        <p:txBody>
          <a:bodyPr>
            <a:normAutofit/>
          </a:bodyPr>
          <a:lstStyle/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Жи́вокость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или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Дельфи́ниум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Шпо́рник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(лат.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Delphínium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), — род однолетних и многолетних травянистых растений семейства Лютиковые 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Ranunculaceae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Admin\Desktop\c0377390d7e376e0081fcfafd0e740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071678"/>
            <a:ext cx="5487984" cy="4227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Тимьян ползучий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Тимья́н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ползу́чий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или Тимьян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густоволоси́стый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или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Чабре́ц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ползу́чий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Чабрец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густоволосистый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лат.Thýmus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serpýllum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 (от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др.-греч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Θύμος ἕρπυλλος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 — вид многолетних полукустарников из рода Тимьян 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Thymus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семейства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Яснотковые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Lamiaceae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). Народное название растения 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богоро́дская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богоро́дицкая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трава́ (иногда это название применяют и к другим видам тимьяна). Под словом «чабрец», если его используют в качестве названия вида, понимают именно тимьян ползучий.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Admin\Desktop\1637854955_1-pro-dachnikov-com-p-chabrets-polzuchii-foto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571480"/>
            <a:ext cx="4857752" cy="55721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214290"/>
            <a:ext cx="8229600" cy="4389120"/>
          </a:xfrm>
        </p:spPr>
        <p:txBody>
          <a:bodyPr>
            <a:noAutofit/>
          </a:bodyPr>
          <a:lstStyle/>
          <a:p>
            <a:pPr marL="0" indent="27432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 smtClean="0"/>
              <a:t>Предполагаемые результаты </a:t>
            </a:r>
          </a:p>
          <a:p>
            <a:pPr marL="0" indent="27432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dirty="0" smtClean="0"/>
              <a:t>Полученные результаты исследований могут быть использованы для расширения ассортимента цветочно-декоративных культур, используемых в озеленении г. Улан-Удэ. </a:t>
            </a:r>
          </a:p>
          <a:p>
            <a:pPr marL="0" indent="27432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dirty="0" smtClean="0"/>
              <a:t>Определенные нами для исследования растения могут быть использованы в групповых и одиночных посадках, для миксбордеров, ковровых клумб, для альпийских горок и других элементов озеленения.</a:t>
            </a:r>
          </a:p>
          <a:p>
            <a:pPr marL="0" indent="27432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dirty="0" smtClean="0"/>
              <a:t>Для повышения декоративности </a:t>
            </a:r>
            <a:r>
              <a:rPr lang="ru-RU" sz="2400" dirty="0" err="1" smtClean="0"/>
              <a:t>фитокомпозиций</a:t>
            </a:r>
            <a:r>
              <a:rPr lang="ru-RU" sz="2400" dirty="0" smtClean="0"/>
              <a:t>, увеличения видового разнообразия в озеленении города, усиления экологических функций насаждений целесообразно многолетние травянистые растения местной флоры сочетать с другими декоративными видами.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149</TotalTime>
  <Words>286</Words>
  <PresentationFormat>Экран (4:3)</PresentationFormat>
  <Paragraphs>36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Поток</vt:lpstr>
      <vt:lpstr>Натурализация  декоративных растений для озеленения селитебных территорий </vt:lpstr>
      <vt:lpstr>Слайд 2</vt:lpstr>
      <vt:lpstr>Слайд 3</vt:lpstr>
      <vt:lpstr>Слайд 4</vt:lpstr>
      <vt:lpstr>Лук стареющий </vt:lpstr>
      <vt:lpstr>Подмаре́нник настоя́щий, или Подмаренник жёлтый (лат.Galium verum) — вид травянистых растений из рода Подмаренник семейства Мареновые.</vt:lpstr>
      <vt:lpstr>Кровохлёбка лекарственная </vt:lpstr>
      <vt:lpstr>Тысячелетник обыкновенный </vt:lpstr>
      <vt:lpstr> </vt:lpstr>
      <vt:lpstr>Тимьян ползучий 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Натурализация дикорастущих цветущих растений для озеленения</dc:title>
  <dc:creator>Admin</dc:creator>
  <cp:lastModifiedBy>Admin</cp:lastModifiedBy>
  <cp:revision>24</cp:revision>
  <dcterms:created xsi:type="dcterms:W3CDTF">2023-10-11T15:13:31Z</dcterms:created>
  <dcterms:modified xsi:type="dcterms:W3CDTF">2023-10-12T15:34:08Z</dcterms:modified>
</cp:coreProperties>
</file>