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h7evT4hixS20rHFcsncXPgmJNE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f4a9f89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g29f4a9f896f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9f4a9f896f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g29f4a9f896f_0_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9f4a9f896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g29f4a9f896f_0_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f4a9f896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g29f4a9f896f_0_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9f4a9f896f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29f4a9f896f_0_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f4a9f896f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g29f4a9f896f_0_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9f4a9f896f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g29f4a9f896f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9f4a9f896f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g29f4a9f896f_0_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9f4a9f896f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g29f4a9f896f_0_1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9f4a9f896f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g29f4a9f896f_0_1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3.png"/><Relationship Id="rId2" Type="http://schemas.openxmlformats.org/officeDocument/2006/relationships/image" Target="../media/image30.png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11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4.png"/><Relationship Id="rId4" Type="http://schemas.openxmlformats.org/officeDocument/2006/relationships/image" Target="../media/image6.jp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2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21.jpg"/><Relationship Id="rId5" Type="http://schemas.openxmlformats.org/officeDocument/2006/relationships/image" Target="../media/image13.png"/><Relationship Id="rId6" Type="http://schemas.openxmlformats.org/officeDocument/2006/relationships/image" Target="../media/image4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Relationship Id="rId4" Type="http://schemas.openxmlformats.org/officeDocument/2006/relationships/image" Target="../media/image18.jpg"/><Relationship Id="rId5" Type="http://schemas.openxmlformats.org/officeDocument/2006/relationships/image" Target="../media/image20.jpg"/><Relationship Id="rId6" Type="http://schemas.openxmlformats.org/officeDocument/2006/relationships/image" Target="../media/image17.jpg"/><Relationship Id="rId7" Type="http://schemas.openxmlformats.org/officeDocument/2006/relationships/image" Target="../media/image22.jp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55.png"/><Relationship Id="rId42" Type="http://schemas.openxmlformats.org/officeDocument/2006/relationships/image" Target="../media/image73.png"/><Relationship Id="rId41" Type="http://schemas.openxmlformats.org/officeDocument/2006/relationships/image" Target="../media/image65.png"/><Relationship Id="rId44" Type="http://schemas.openxmlformats.org/officeDocument/2006/relationships/image" Target="../media/image66.png"/><Relationship Id="rId43" Type="http://schemas.openxmlformats.org/officeDocument/2006/relationships/image" Target="../media/image56.png"/><Relationship Id="rId46" Type="http://schemas.openxmlformats.org/officeDocument/2006/relationships/image" Target="../media/image69.png"/><Relationship Id="rId45" Type="http://schemas.openxmlformats.org/officeDocument/2006/relationships/image" Target="../media/image6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41.png"/><Relationship Id="rId9" Type="http://schemas.openxmlformats.org/officeDocument/2006/relationships/image" Target="../media/image35.png"/><Relationship Id="rId48" Type="http://schemas.openxmlformats.org/officeDocument/2006/relationships/image" Target="../media/image71.jpg"/><Relationship Id="rId47" Type="http://schemas.openxmlformats.org/officeDocument/2006/relationships/image" Target="../media/image63.png"/><Relationship Id="rId49" Type="http://schemas.openxmlformats.org/officeDocument/2006/relationships/image" Target="../media/image68.jpg"/><Relationship Id="rId5" Type="http://schemas.openxmlformats.org/officeDocument/2006/relationships/image" Target="../media/image23.png"/><Relationship Id="rId6" Type="http://schemas.openxmlformats.org/officeDocument/2006/relationships/image" Target="../media/image32.png"/><Relationship Id="rId7" Type="http://schemas.openxmlformats.org/officeDocument/2006/relationships/image" Target="../media/image36.png"/><Relationship Id="rId8" Type="http://schemas.openxmlformats.org/officeDocument/2006/relationships/image" Target="../media/image34.png"/><Relationship Id="rId31" Type="http://schemas.openxmlformats.org/officeDocument/2006/relationships/image" Target="../media/image43.png"/><Relationship Id="rId30" Type="http://schemas.openxmlformats.org/officeDocument/2006/relationships/image" Target="../media/image64.png"/><Relationship Id="rId33" Type="http://schemas.openxmlformats.org/officeDocument/2006/relationships/image" Target="../media/image72.png"/><Relationship Id="rId32" Type="http://schemas.openxmlformats.org/officeDocument/2006/relationships/image" Target="../media/image61.png"/><Relationship Id="rId35" Type="http://schemas.openxmlformats.org/officeDocument/2006/relationships/image" Target="../media/image45.png"/><Relationship Id="rId34" Type="http://schemas.openxmlformats.org/officeDocument/2006/relationships/image" Target="../media/image48.png"/><Relationship Id="rId37" Type="http://schemas.openxmlformats.org/officeDocument/2006/relationships/image" Target="../media/image54.png"/><Relationship Id="rId36" Type="http://schemas.openxmlformats.org/officeDocument/2006/relationships/image" Target="../media/image60.png"/><Relationship Id="rId39" Type="http://schemas.openxmlformats.org/officeDocument/2006/relationships/image" Target="../media/image62.png"/><Relationship Id="rId38" Type="http://schemas.openxmlformats.org/officeDocument/2006/relationships/image" Target="../media/image53.png"/><Relationship Id="rId20" Type="http://schemas.openxmlformats.org/officeDocument/2006/relationships/image" Target="../media/image51.png"/><Relationship Id="rId22" Type="http://schemas.openxmlformats.org/officeDocument/2006/relationships/image" Target="../media/image39.png"/><Relationship Id="rId21" Type="http://schemas.openxmlformats.org/officeDocument/2006/relationships/image" Target="../media/image58.png"/><Relationship Id="rId24" Type="http://schemas.openxmlformats.org/officeDocument/2006/relationships/image" Target="../media/image40.png"/><Relationship Id="rId23" Type="http://schemas.openxmlformats.org/officeDocument/2006/relationships/image" Target="../media/image38.png"/><Relationship Id="rId26" Type="http://schemas.openxmlformats.org/officeDocument/2006/relationships/image" Target="../media/image46.png"/><Relationship Id="rId25" Type="http://schemas.openxmlformats.org/officeDocument/2006/relationships/image" Target="../media/image50.png"/><Relationship Id="rId28" Type="http://schemas.openxmlformats.org/officeDocument/2006/relationships/image" Target="../media/image52.png"/><Relationship Id="rId27" Type="http://schemas.openxmlformats.org/officeDocument/2006/relationships/image" Target="../media/image47.png"/><Relationship Id="rId29" Type="http://schemas.openxmlformats.org/officeDocument/2006/relationships/image" Target="../media/image44.png"/><Relationship Id="rId11" Type="http://schemas.openxmlformats.org/officeDocument/2006/relationships/image" Target="../media/image25.png"/><Relationship Id="rId10" Type="http://schemas.openxmlformats.org/officeDocument/2006/relationships/image" Target="../media/image24.png"/><Relationship Id="rId13" Type="http://schemas.openxmlformats.org/officeDocument/2006/relationships/image" Target="../media/image29.png"/><Relationship Id="rId12" Type="http://schemas.openxmlformats.org/officeDocument/2006/relationships/image" Target="../media/image57.png"/><Relationship Id="rId15" Type="http://schemas.openxmlformats.org/officeDocument/2006/relationships/image" Target="../media/image28.png"/><Relationship Id="rId14" Type="http://schemas.openxmlformats.org/officeDocument/2006/relationships/image" Target="../media/image59.png"/><Relationship Id="rId17" Type="http://schemas.openxmlformats.org/officeDocument/2006/relationships/image" Target="../media/image33.png"/><Relationship Id="rId16" Type="http://schemas.openxmlformats.org/officeDocument/2006/relationships/image" Target="../media/image49.png"/><Relationship Id="rId19" Type="http://schemas.openxmlformats.org/officeDocument/2006/relationships/image" Target="../media/image70.png"/><Relationship Id="rId18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094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 sz="3200"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200">
                <a:solidFill>
                  <a:schemeClr val="lt1"/>
                </a:solidFill>
              </a:rPr>
              <a:t>АВТОБОТ</a:t>
            </a:r>
            <a:r>
              <a:rPr b="1" i="0" lang="ru-R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3200"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f4a9f896f_0_0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29f4a9f896f_0_0"/>
          <p:cNvSpPr txBox="1"/>
          <p:nvPr/>
        </p:nvSpPr>
        <p:spPr>
          <a:xfrm>
            <a:off x="360052" y="1165350"/>
            <a:ext cx="10287900" cy="46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 ремонте автомобиля возникает проблема поиска где заказать требуемые запасные части. Проблемы связанная с подбором запасных частей состоит в следующем: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Каждая марка/модель автомобиля имеет свои уникальные детали.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Правильный выбор может зависеть от нескольких факторов, таких как год выпуска автомобиля, тип двигателя, трансмиссия и другие характеристики.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Некоторые детали для автомобилей могут быть недоступны или редки, особенно для старых моделей. Это может создавать проблемы при их поиске и приобретении. Необходимо иметь доступ к широкому ассортименту деталей и информации о их наличии, чтобы обеспечить успешный подбор деталей для автомобиля.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Подбор деталей для автомобиля требует уделения внимания надежности и качеству выбранных компонентов.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29f4a9f896f_0_0"/>
          <p:cNvSpPr/>
          <p:nvPr/>
        </p:nvSpPr>
        <p:spPr>
          <a:xfrm>
            <a:off x="436925" y="2289175"/>
            <a:ext cx="399000" cy="3990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29f4a9f896f_0_0"/>
          <p:cNvSpPr/>
          <p:nvPr/>
        </p:nvSpPr>
        <p:spPr>
          <a:xfrm>
            <a:off x="436925" y="2878500"/>
            <a:ext cx="399000" cy="3990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29f4a9f896f_0_0"/>
          <p:cNvSpPr/>
          <p:nvPr/>
        </p:nvSpPr>
        <p:spPr>
          <a:xfrm>
            <a:off x="436925" y="3534325"/>
            <a:ext cx="399000" cy="3990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29f4a9f896f_0_0"/>
          <p:cNvSpPr/>
          <p:nvPr/>
        </p:nvSpPr>
        <p:spPr>
          <a:xfrm>
            <a:off x="436925" y="5170200"/>
            <a:ext cx="399000" cy="3990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29f4a9f896f_0_0"/>
          <p:cNvSpPr txBox="1"/>
          <p:nvPr/>
        </p:nvSpPr>
        <p:spPr>
          <a:xfrm>
            <a:off x="479675" y="2288575"/>
            <a:ext cx="31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29f4a9f896f_0_0"/>
          <p:cNvSpPr txBox="1"/>
          <p:nvPr/>
        </p:nvSpPr>
        <p:spPr>
          <a:xfrm>
            <a:off x="479675" y="2877900"/>
            <a:ext cx="31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29f4a9f896f_0_0"/>
          <p:cNvSpPr txBox="1"/>
          <p:nvPr/>
        </p:nvSpPr>
        <p:spPr>
          <a:xfrm>
            <a:off x="479675" y="3533725"/>
            <a:ext cx="31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29f4a9f896f_0_0"/>
          <p:cNvSpPr txBox="1"/>
          <p:nvPr/>
        </p:nvSpPr>
        <p:spPr>
          <a:xfrm>
            <a:off x="479675" y="5169600"/>
            <a:ext cx="31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9f4a9f896f_0_46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29f4a9f896f_0_46"/>
          <p:cNvSpPr txBox="1"/>
          <p:nvPr/>
        </p:nvSpPr>
        <p:spPr>
          <a:xfrm>
            <a:off x="426550" y="1212900"/>
            <a:ext cx="64410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Владельцы автомобилей: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Автомобилисты, средний возраст 18-26 лет.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Много времени проводят в социальных сетях (Tik-Tok, ВК, Telegram, YouTube)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Автомобилисты, средний возраст 26-42 года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Средний доход и ниже среднего, мало свободного времени, тревожность, уже состоявшиеся приоритеты и интересы, обязательства (кредиты, семья, дети)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Автомобилисты, средний возраст 40-60 лет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Обстоятельно выбирают, много сравнивают цены, сомневаются в выборе запасных частей, опираясь на их качество.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g29f4a9f896f_0_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6853" y="975749"/>
            <a:ext cx="1634550" cy="115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29f4a9f896f_0_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63856" y="3275813"/>
            <a:ext cx="1560524" cy="156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29f4a9f896f_0_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32177" y="2239602"/>
            <a:ext cx="2488473" cy="1306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29f4a9f896f_0_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56262" y="4437075"/>
            <a:ext cx="1518876" cy="151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f4a9f896f_0_55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29f4a9f896f_0_55"/>
          <p:cNvSpPr txBox="1"/>
          <p:nvPr/>
        </p:nvSpPr>
        <p:spPr>
          <a:xfrm>
            <a:off x="246084" y="897400"/>
            <a:ext cx="10677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 подбора и покупки запасных частей для ремонта автомобиля.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g29f4a9f896f_0_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8125" y="1614775"/>
            <a:ext cx="6059700" cy="474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f4a9f896f_0_61"/>
          <p:cNvSpPr txBox="1"/>
          <p:nvPr/>
        </p:nvSpPr>
        <p:spPr>
          <a:xfrm>
            <a:off x="360040" y="332656"/>
            <a:ext cx="84723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29f4a9f896f_0_61"/>
          <p:cNvSpPr txBox="1"/>
          <p:nvPr/>
        </p:nvSpPr>
        <p:spPr>
          <a:xfrm>
            <a:off x="360040" y="1484784"/>
            <a:ext cx="4613100" cy="4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Бот включает в себя следующие функции: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ввод VIN-кода автомобиля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поиск запасных частей для конкретной марки, модели и года выпуска автомобиля (определяется по VIN-коду)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предоставление подробной информации о найденных деталях, включая наличие в разных интернет-магазинах, цену и производителя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предложение альтернативных вариантов запасных частей (аналогов)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возможность оформления и оплаты заказа прямо через телеграмм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демонстрация обучающих видео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29f4a9f896f_0_61"/>
          <p:cNvSpPr txBox="1"/>
          <p:nvPr/>
        </p:nvSpPr>
        <p:spPr>
          <a:xfrm>
            <a:off x="6145601" y="1528875"/>
            <a:ext cx="47457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Бот является обученной на больших объемах данных нейронной сетью, что позволяет ему обрабатывать и анализировать большое количество информации, связанной с автомобильными деталями. Это включает в себя характеристики деталей, их совместимость с различными автомобильными моделями, цены и наличие на рынке и т.д.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9f4a9f896f_0_67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29f4a9f896f_0_67"/>
          <p:cNvSpPr txBox="1"/>
          <p:nvPr/>
        </p:nvSpPr>
        <p:spPr>
          <a:xfrm>
            <a:off x="360040" y="1052736"/>
            <a:ext cx="10992600" cy="3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Быстрый и удобный поиск.</a:t>
            </a:r>
            <a:endParaRPr b="1" i="0" sz="1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 бот предоставляет возможность быстро и удобно искать нужные детали для автомобилей. Пользователи могут задавать определенные параметры, такие как марка, модель, год выпуска и т. д., чтобы точно найти необходимую деталь.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Широкий ассортимент: </a:t>
            </a:r>
            <a:endParaRPr b="1" i="0" sz="1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обширный выбор деталей для различных марок и моделей автомобилей. От запчастей двигателя и трансмиссии до электрических компонентов и аксессуаров - мы покрываем все области подбора деталей.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Конкурентные цены</a:t>
            </a:r>
            <a:endParaRPr b="1" i="0" sz="16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 бот позволяет пользователям сравнивать цены и выбирать самый выгодный вариант.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Удобство заказа и доставки</a:t>
            </a:r>
            <a:endParaRPr b="1" i="0" sz="1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предоставляем удобную систему заказа деталей через нашего бота.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g29f4a9f896f_0_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79753" y="4550850"/>
            <a:ext cx="2987944" cy="16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9f4a9f896f_0_73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29f4a9f896f_0_73"/>
          <p:cNvSpPr txBox="1"/>
          <p:nvPr/>
        </p:nvSpPr>
        <p:spPr>
          <a:xfrm>
            <a:off x="360040" y="1052736"/>
            <a:ext cx="1099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g29f4a9f896f_0_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9900" y="1052734"/>
            <a:ext cx="2616031" cy="502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29f4a9f896f_0_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38301" y="1052734"/>
            <a:ext cx="2378022" cy="5020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9f4a9f896f_0_80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g29f4a9f896f_0_80"/>
          <p:cNvGrpSpPr/>
          <p:nvPr/>
        </p:nvGrpSpPr>
        <p:grpSpPr>
          <a:xfrm>
            <a:off x="302075" y="777126"/>
            <a:ext cx="11041386" cy="5652831"/>
            <a:chOff x="1978727" y="1920860"/>
            <a:chExt cx="16227786" cy="8382015"/>
          </a:xfrm>
        </p:grpSpPr>
        <p:grpSp>
          <p:nvGrpSpPr>
            <p:cNvPr id="187" name="Google Shape;187;g29f4a9f896f_0_80"/>
            <p:cNvGrpSpPr/>
            <p:nvPr/>
          </p:nvGrpSpPr>
          <p:grpSpPr>
            <a:xfrm>
              <a:off x="2051050" y="1920860"/>
              <a:ext cx="16155434" cy="8382015"/>
              <a:chOff x="1135616" y="1844660"/>
              <a:chExt cx="16155434" cy="8382015"/>
            </a:xfrm>
          </p:grpSpPr>
          <p:sp>
            <p:nvSpPr>
              <p:cNvPr id="188" name="Google Shape;188;g29f4a9f896f_0_80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g29f4a9f896f_0_80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g29f4a9f896f_0_80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g29f4a9f896f_0_80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g29f4a9f896f_0_80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g29f4a9f896f_0_80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g29f4a9f896f_0_80"/>
              <p:cNvSpPr/>
              <p:nvPr/>
            </p:nvSpPr>
            <p:spPr>
              <a:xfrm>
                <a:off x="10736831" y="1844660"/>
                <a:ext cx="3200400" cy="304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g29f4a9f896f_0_80"/>
              <p:cNvSpPr/>
              <p:nvPr/>
            </p:nvSpPr>
            <p:spPr>
              <a:xfrm>
                <a:off x="10736831" y="4892626"/>
                <a:ext cx="3200400" cy="335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g29f4a9f896f_0_80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7" name="Google Shape;197;g29f4a9f896f_0_80"/>
            <p:cNvSpPr txBox="1"/>
            <p:nvPr/>
          </p:nvSpPr>
          <p:spPr>
            <a:xfrm>
              <a:off x="2050015" y="2073276"/>
              <a:ext cx="2894700" cy="39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При ремонте автомобиля возникает проблема поиска где заказать требуемые запасные части</a:t>
              </a:r>
              <a:endPara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g29f4a9f896f_0_80"/>
            <p:cNvSpPr txBox="1"/>
            <p:nvPr/>
          </p:nvSpPr>
          <p:spPr>
            <a:xfrm>
              <a:off x="4945622" y="2041299"/>
              <a:ext cx="3807900" cy="31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Чат-бот в телеграм, который позволяет введя VIN-код автомобиля подтянуть информацию по запасным частям из каталогов автомобилей</a:t>
              </a:r>
              <a:endPara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g29f4a9f896f_0_80"/>
            <p:cNvSpPr txBox="1"/>
            <p:nvPr/>
          </p:nvSpPr>
          <p:spPr>
            <a:xfrm>
              <a:off x="4944704" y="5405523"/>
              <a:ext cx="3729300" cy="24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Количество пользователей Количество запросов поиска Количество партнеров</a:t>
              </a:r>
              <a:endPara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g29f4a9f896f_0_80"/>
            <p:cNvSpPr txBox="1"/>
            <p:nvPr/>
          </p:nvSpPr>
          <p:spPr>
            <a:xfrm>
              <a:off x="8755617" y="2044773"/>
              <a:ext cx="2892600" cy="538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Быстрый подбор магазинов где деталь есть в наличии и можно заказать. Ускорение поиска. Простой интерфейс, не надо думать что куда ввести. Подбор из магазинов, которые вызывают доверие</a:t>
              </a:r>
              <a:endPara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g29f4a9f896f_0_80"/>
            <p:cNvSpPr txBox="1"/>
            <p:nvPr/>
          </p:nvSpPr>
          <p:spPr>
            <a:xfrm>
              <a:off x="11728449" y="2073276"/>
              <a:ext cx="3013500" cy="246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Потенциально база первых клиентов, блогер в команде</a:t>
              </a:r>
              <a:endPara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g29f4a9f896f_0_80"/>
            <p:cNvSpPr txBox="1"/>
            <p:nvPr/>
          </p:nvSpPr>
          <p:spPr>
            <a:xfrm>
              <a:off x="11652265" y="5028175"/>
              <a:ext cx="3089700" cy="278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Реклама в других телеграмм каналах Реклама в социальных сетях Партнеры в этой сфере</a:t>
              </a:r>
              <a:endPara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g29f4a9f896f_0_80"/>
            <p:cNvSpPr txBox="1"/>
            <p:nvPr/>
          </p:nvSpPr>
          <p:spPr>
            <a:xfrm>
              <a:off x="14852665" y="1997074"/>
              <a:ext cx="3200400" cy="378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Автовладелец (Ремонтирует автомобиль сам)</a:t>
              </a:r>
              <a:b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Автомобиль ремонтирует станция технического обслуживания</a:t>
              </a:r>
              <a:endPara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g29f4a9f896f_0_80"/>
            <p:cNvSpPr txBox="1"/>
            <p:nvPr/>
          </p:nvSpPr>
          <p:spPr>
            <a:xfrm>
              <a:off x="1978727" y="8380729"/>
              <a:ext cx="8077200" cy="82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Постоянные затраты</a:t>
              </a: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 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g29f4a9f896f_0_80"/>
            <p:cNvSpPr txBox="1"/>
            <p:nvPr/>
          </p:nvSpPr>
          <p:spPr>
            <a:xfrm>
              <a:off x="10129313" y="8380637"/>
              <a:ext cx="8077200" cy="16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1) Реклама в боте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2) Комиссия за оплату из телеграмм бота (Оплата за заказ со своей наценкой) 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g29f4a9f896f_0_80"/>
          <p:cNvSpPr txBox="1"/>
          <p:nvPr/>
        </p:nvSpPr>
        <p:spPr>
          <a:xfrm>
            <a:off x="446400" y="5754200"/>
            <a:ext cx="5277000" cy="6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Техподдержка (З/п сотрудникам)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Оплата серверов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9f4a9f896f_0_105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29f4a9f896f_0_105"/>
          <p:cNvSpPr txBox="1"/>
          <p:nvPr/>
        </p:nvSpPr>
        <p:spPr>
          <a:xfrm>
            <a:off x="1709749" y="1052725"/>
            <a:ext cx="96429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себестоимость разработки</a:t>
            </a: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вашего продукта?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Наш продукт разрабатывается самостоятельно, в связи с этим затраты идут только на продвижение бота.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</a:t>
            </a:r>
            <a:r>
              <a:rPr b="1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точка окупаемости </a:t>
            </a: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вашего продукта?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По нашим подсчетам, точка окупаемости наступает на сроке в 11 месяцев.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Какова </a:t>
            </a:r>
            <a:r>
              <a:rPr b="1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потенциальная прибыль </a:t>
            </a: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12 мес.?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8012 руб. - Т.к. за первый год большая часть бюджета уходит на рекламу, в связи с этим чистая прибыль составляет данную сумму.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29f4a9f896f_0_105"/>
          <p:cNvSpPr/>
          <p:nvPr/>
        </p:nvSpPr>
        <p:spPr>
          <a:xfrm>
            <a:off x="740900" y="1177825"/>
            <a:ext cx="499500" cy="4995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29f4a9f896f_0_105"/>
          <p:cNvSpPr/>
          <p:nvPr/>
        </p:nvSpPr>
        <p:spPr>
          <a:xfrm>
            <a:off x="740900" y="2109113"/>
            <a:ext cx="499500" cy="4995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29f4a9f896f_0_105"/>
          <p:cNvSpPr/>
          <p:nvPr/>
        </p:nvSpPr>
        <p:spPr>
          <a:xfrm>
            <a:off x="740900" y="3040400"/>
            <a:ext cx="499500" cy="4995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29f4a9f896f_0_105"/>
          <p:cNvSpPr txBox="1"/>
          <p:nvPr/>
        </p:nvSpPr>
        <p:spPr>
          <a:xfrm>
            <a:off x="838700" y="1227475"/>
            <a:ext cx="30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29f4a9f896f_0_105"/>
          <p:cNvSpPr txBox="1"/>
          <p:nvPr/>
        </p:nvSpPr>
        <p:spPr>
          <a:xfrm>
            <a:off x="838700" y="2133938"/>
            <a:ext cx="30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29f4a9f896f_0_105"/>
          <p:cNvSpPr txBox="1"/>
          <p:nvPr/>
        </p:nvSpPr>
        <p:spPr>
          <a:xfrm>
            <a:off x="838700" y="3090075"/>
            <a:ext cx="30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9f4a9f896f_0_116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29f4a9f896f_0_116"/>
          <p:cNvSpPr txBox="1"/>
          <p:nvPr/>
        </p:nvSpPr>
        <p:spPr>
          <a:xfrm>
            <a:off x="360040" y="1353246"/>
            <a:ext cx="109926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arenR"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Томилов Денис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arenR"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Аваков Юрий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arenR"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Владимиров Даниил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arenR"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Ким Данил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arenR"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Аккацев Александр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arenR"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Цораев Мурат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arenR"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Перченко Владислав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g29f4a9f896f_0_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900" y="3486750"/>
            <a:ext cx="2175624" cy="290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29f4a9f896f_0_1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27350" y="868250"/>
            <a:ext cx="2001024" cy="2668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29f4a9f896f_0_1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81850" y="3690612"/>
            <a:ext cx="2101322" cy="28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29f4a9f896f_0_1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07175" y="3153725"/>
            <a:ext cx="2425399" cy="323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29f4a9f896f_0_1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82350" y="151499"/>
            <a:ext cx="2175624" cy="2900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g29f4a9f896f_0_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6" cy="686722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29f4a9f896f_0_126"/>
          <p:cNvSpPr txBox="1"/>
          <p:nvPr/>
        </p:nvSpPr>
        <p:spPr>
          <a:xfrm>
            <a:off x="360040" y="130754"/>
            <a:ext cx="9205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29f4a9f896f_0_126"/>
          <p:cNvSpPr txBox="1"/>
          <p:nvPr/>
        </p:nvSpPr>
        <p:spPr>
          <a:xfrm>
            <a:off x="3301584" y="3248081"/>
            <a:ext cx="666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g29f4a9f896f_0_1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29f4a9f896f_0_1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29f4a9f896f_0_1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29f4a9f896f_0_1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29f4a9f896f_0_1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29f4a9f896f_0_1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9f4a9f896f_0_12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29f4a9f896f_0_12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g29f4a9f896f_0_12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29f4a9f896f_0_12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29f4a9f896f_0_12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29f4a9f896f_0_12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29f4a9f896f_0_12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9f4a9f896f_0_12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29f4a9f896f_0_12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29f4a9f896f_0_126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29f4a9f896f_0_126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29f4a9f896f_0_126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29f4a9f896f_0_126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29f4a9f896f_0_126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29f4a9f896f_0_126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29f4a9f896f_0_126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9f4a9f896f_0_126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29f4a9f896f_0_126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29f4a9f896f_0_126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29f4a9f896f_0_126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29f4a9f896f_0_126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29f4a9f896f_0_126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29f4a9f896f_0_126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g29f4a9f896f_0_126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g29f4a9f896f_0_126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29f4a9f896f_0_126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29f4a9f896f_0_126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29f4a9f896f_0_126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29f4a9f896f_0_126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29f4a9f896f_0_126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29f4a9f896f_0_126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29f4a9f896f_0_126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29f4a9f896f_0_126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29f4a9f896f_0_126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29f4a9f896f_0_126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29f4a9f896f_0_126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29f4a9f896f_0_126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29f4a9f896f_0_126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29f4a9f896f_0_126"/>
          <p:cNvSpPr txBox="1"/>
          <p:nvPr/>
        </p:nvSpPr>
        <p:spPr>
          <a:xfrm>
            <a:off x="360040" y="1038929"/>
            <a:ext cx="2616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Социальная сеть Вконтакте: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Социальная сеть Телеграмм: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g29f4a9f896f_0_126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9470621" y="175543"/>
            <a:ext cx="1761821" cy="1761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g29f4a9f896f_0_126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7532563" y="311848"/>
            <a:ext cx="1512574" cy="151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