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Default Extension="jpg" ContentType="image/jpeg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diagrams/data1.xml" ContentType="application/vnd.openxmlformats-officedocument.drawingml.diagramData+xml"/>
  <Override PartName="/ppt/diagrams/layout1.xml" ContentType="application/vnd.openxmlformats-officedocument.drawingml.diagramLayout+xml"/>
  <Override PartName="/ppt/diagrams/quickStyle1.xml" ContentType="application/vnd.openxmlformats-officedocument.drawingml.diagramStyle+xml"/>
  <Override PartName="/ppt/diagrams/colors1.xml" ContentType="application/vnd.openxmlformats-officedocument.drawingml.diagramColors+xml"/>
  <Override PartName="/ppt/diagrams/drawing1.xml" ContentType="application/vnd.ms-office.drawingml.diagramDrawing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>
  <p:sldMasterIdLst>
    <p:sldMasterId id="2147483648" r:id="rId1"/>
  </p:sldMasterIdLst>
  <p:notesMasterIdLst>
    <p:notesMasterId r:id="rId11"/>
  </p:notesMasterIdLst>
  <p:sldIdLst>
    <p:sldId id="336" r:id="rId2"/>
    <p:sldId id="345" r:id="rId3"/>
    <p:sldId id="329" r:id="rId4"/>
    <p:sldId id="315" r:id="rId5"/>
    <p:sldId id="349" r:id="rId6"/>
    <p:sldId id="348" r:id="rId7"/>
    <p:sldId id="346" r:id="rId8"/>
    <p:sldId id="331" r:id="rId9"/>
    <p:sldId id="326" r:id="rId10"/>
  </p:sldIdLst>
  <p:sldSz cx="12192000" cy="6858000"/>
  <p:notesSz cx="6858000" cy="9144000"/>
  <p:defaultTextStyle>
    <a:defPPr marL="0" marR="0" indent="0" algn="l" defTabSz="914400" rtl="0" fontAlgn="auto" latinLnBrk="1" hangingPunct="0">
      <a:lnSpc>
        <a:spcPct val="100000"/>
      </a:lnSpc>
      <a:spcBef>
        <a:spcPts val="0"/>
      </a:spcBef>
      <a:spcAft>
        <a:spcPts val="0"/>
      </a:spcAft>
      <a:buClrTx/>
      <a:buSzTx/>
      <a:buFontTx/>
      <a:buNone/>
      <a:tabLst/>
      <a:defRPr kumimoji="0" sz="1800" b="0" i="0" u="none" strike="noStrike" cap="none" spc="0" normalizeH="0" baseline="0">
        <a:ln>
          <a:noFill/>
        </a:ln>
        <a:solidFill>
          <a:srgbClr val="000000"/>
        </a:solidFill>
        <a:effectLst/>
        <a:uFillTx/>
      </a:defRPr>
    </a:defPPr>
    <a:lvl1pPr marL="0" marR="0" indent="0" algn="l" defTabSz="914400" rtl="0" fontAlgn="auto" latinLnBrk="0" hangingPunct="0">
      <a:lnSpc>
        <a:spcPct val="100000"/>
      </a:lnSpc>
      <a:spcBef>
        <a:spcPts val="0"/>
      </a:spcBef>
      <a:spcAft>
        <a:spcPts val="0"/>
      </a:spcAft>
      <a:buClrTx/>
      <a:buSzTx/>
      <a:buFontTx/>
      <a:buNone/>
      <a:tabLst/>
      <a:defRPr kumimoji="0" sz="1800" b="0" i="0" u="none" strike="noStrike" cap="none" spc="0" normalizeH="0" baseline="0">
        <a:ln>
          <a:noFill/>
        </a:ln>
        <a:solidFill>
          <a:srgbClr val="000000"/>
        </a:solidFill>
        <a:effectLst/>
        <a:uFillTx/>
        <a:latin typeface="+mn-lt"/>
        <a:ea typeface="+mn-ea"/>
        <a:cs typeface="+mn-cs"/>
        <a:sym typeface="Helvetica"/>
      </a:defRPr>
    </a:lvl1pPr>
    <a:lvl2pPr marL="0" marR="0" indent="0" algn="l" defTabSz="914400" rtl="0" fontAlgn="auto" latinLnBrk="0" hangingPunct="0">
      <a:lnSpc>
        <a:spcPct val="100000"/>
      </a:lnSpc>
      <a:spcBef>
        <a:spcPts val="0"/>
      </a:spcBef>
      <a:spcAft>
        <a:spcPts val="0"/>
      </a:spcAft>
      <a:buClrTx/>
      <a:buSzTx/>
      <a:buFontTx/>
      <a:buNone/>
      <a:tabLst/>
      <a:defRPr kumimoji="0" sz="1800" b="0" i="0" u="none" strike="noStrike" cap="none" spc="0" normalizeH="0" baseline="0">
        <a:ln>
          <a:noFill/>
        </a:ln>
        <a:solidFill>
          <a:srgbClr val="000000"/>
        </a:solidFill>
        <a:effectLst/>
        <a:uFillTx/>
        <a:latin typeface="+mn-lt"/>
        <a:ea typeface="+mn-ea"/>
        <a:cs typeface="+mn-cs"/>
        <a:sym typeface="Helvetica"/>
      </a:defRPr>
    </a:lvl2pPr>
    <a:lvl3pPr marL="0" marR="0" indent="0" algn="l" defTabSz="914400" rtl="0" fontAlgn="auto" latinLnBrk="0" hangingPunct="0">
      <a:lnSpc>
        <a:spcPct val="100000"/>
      </a:lnSpc>
      <a:spcBef>
        <a:spcPts val="0"/>
      </a:spcBef>
      <a:spcAft>
        <a:spcPts val="0"/>
      </a:spcAft>
      <a:buClrTx/>
      <a:buSzTx/>
      <a:buFontTx/>
      <a:buNone/>
      <a:tabLst/>
      <a:defRPr kumimoji="0" sz="1800" b="0" i="0" u="none" strike="noStrike" cap="none" spc="0" normalizeH="0" baseline="0">
        <a:ln>
          <a:noFill/>
        </a:ln>
        <a:solidFill>
          <a:srgbClr val="000000"/>
        </a:solidFill>
        <a:effectLst/>
        <a:uFillTx/>
        <a:latin typeface="+mn-lt"/>
        <a:ea typeface="+mn-ea"/>
        <a:cs typeface="+mn-cs"/>
        <a:sym typeface="Helvetica"/>
      </a:defRPr>
    </a:lvl3pPr>
    <a:lvl4pPr marL="0" marR="0" indent="0" algn="l" defTabSz="914400" rtl="0" fontAlgn="auto" latinLnBrk="0" hangingPunct="0">
      <a:lnSpc>
        <a:spcPct val="100000"/>
      </a:lnSpc>
      <a:spcBef>
        <a:spcPts val="0"/>
      </a:spcBef>
      <a:spcAft>
        <a:spcPts val="0"/>
      </a:spcAft>
      <a:buClrTx/>
      <a:buSzTx/>
      <a:buFontTx/>
      <a:buNone/>
      <a:tabLst/>
      <a:defRPr kumimoji="0" sz="1800" b="0" i="0" u="none" strike="noStrike" cap="none" spc="0" normalizeH="0" baseline="0">
        <a:ln>
          <a:noFill/>
        </a:ln>
        <a:solidFill>
          <a:srgbClr val="000000"/>
        </a:solidFill>
        <a:effectLst/>
        <a:uFillTx/>
        <a:latin typeface="+mn-lt"/>
        <a:ea typeface="+mn-ea"/>
        <a:cs typeface="+mn-cs"/>
        <a:sym typeface="Helvetica"/>
      </a:defRPr>
    </a:lvl4pPr>
    <a:lvl5pPr marL="0" marR="0" indent="0" algn="l" defTabSz="914400" rtl="0" fontAlgn="auto" latinLnBrk="0" hangingPunct="0">
      <a:lnSpc>
        <a:spcPct val="100000"/>
      </a:lnSpc>
      <a:spcBef>
        <a:spcPts val="0"/>
      </a:spcBef>
      <a:spcAft>
        <a:spcPts val="0"/>
      </a:spcAft>
      <a:buClrTx/>
      <a:buSzTx/>
      <a:buFontTx/>
      <a:buNone/>
      <a:tabLst/>
      <a:defRPr kumimoji="0" sz="1800" b="0" i="0" u="none" strike="noStrike" cap="none" spc="0" normalizeH="0" baseline="0">
        <a:ln>
          <a:noFill/>
        </a:ln>
        <a:solidFill>
          <a:srgbClr val="000000"/>
        </a:solidFill>
        <a:effectLst/>
        <a:uFillTx/>
        <a:latin typeface="+mn-lt"/>
        <a:ea typeface="+mn-ea"/>
        <a:cs typeface="+mn-cs"/>
        <a:sym typeface="Helvetica"/>
      </a:defRPr>
    </a:lvl5pPr>
    <a:lvl6pPr marL="0" marR="0" indent="0" algn="l" defTabSz="914400" rtl="0" fontAlgn="auto" latinLnBrk="0" hangingPunct="0">
      <a:lnSpc>
        <a:spcPct val="100000"/>
      </a:lnSpc>
      <a:spcBef>
        <a:spcPts val="0"/>
      </a:spcBef>
      <a:spcAft>
        <a:spcPts val="0"/>
      </a:spcAft>
      <a:buClrTx/>
      <a:buSzTx/>
      <a:buFontTx/>
      <a:buNone/>
      <a:tabLst/>
      <a:defRPr kumimoji="0" sz="1800" b="0" i="0" u="none" strike="noStrike" cap="none" spc="0" normalizeH="0" baseline="0">
        <a:ln>
          <a:noFill/>
        </a:ln>
        <a:solidFill>
          <a:srgbClr val="000000"/>
        </a:solidFill>
        <a:effectLst/>
        <a:uFillTx/>
        <a:latin typeface="+mn-lt"/>
        <a:ea typeface="+mn-ea"/>
        <a:cs typeface="+mn-cs"/>
        <a:sym typeface="Helvetica"/>
      </a:defRPr>
    </a:lvl6pPr>
    <a:lvl7pPr marL="0" marR="0" indent="0" algn="l" defTabSz="914400" rtl="0" fontAlgn="auto" latinLnBrk="0" hangingPunct="0">
      <a:lnSpc>
        <a:spcPct val="100000"/>
      </a:lnSpc>
      <a:spcBef>
        <a:spcPts val="0"/>
      </a:spcBef>
      <a:spcAft>
        <a:spcPts val="0"/>
      </a:spcAft>
      <a:buClrTx/>
      <a:buSzTx/>
      <a:buFontTx/>
      <a:buNone/>
      <a:tabLst/>
      <a:defRPr kumimoji="0" sz="1800" b="0" i="0" u="none" strike="noStrike" cap="none" spc="0" normalizeH="0" baseline="0">
        <a:ln>
          <a:noFill/>
        </a:ln>
        <a:solidFill>
          <a:srgbClr val="000000"/>
        </a:solidFill>
        <a:effectLst/>
        <a:uFillTx/>
        <a:latin typeface="+mn-lt"/>
        <a:ea typeface="+mn-ea"/>
        <a:cs typeface="+mn-cs"/>
        <a:sym typeface="Helvetica"/>
      </a:defRPr>
    </a:lvl7pPr>
    <a:lvl8pPr marL="0" marR="0" indent="0" algn="l" defTabSz="914400" rtl="0" fontAlgn="auto" latinLnBrk="0" hangingPunct="0">
      <a:lnSpc>
        <a:spcPct val="100000"/>
      </a:lnSpc>
      <a:spcBef>
        <a:spcPts val="0"/>
      </a:spcBef>
      <a:spcAft>
        <a:spcPts val="0"/>
      </a:spcAft>
      <a:buClrTx/>
      <a:buSzTx/>
      <a:buFontTx/>
      <a:buNone/>
      <a:tabLst/>
      <a:defRPr kumimoji="0" sz="1800" b="0" i="0" u="none" strike="noStrike" cap="none" spc="0" normalizeH="0" baseline="0">
        <a:ln>
          <a:noFill/>
        </a:ln>
        <a:solidFill>
          <a:srgbClr val="000000"/>
        </a:solidFill>
        <a:effectLst/>
        <a:uFillTx/>
        <a:latin typeface="+mn-lt"/>
        <a:ea typeface="+mn-ea"/>
        <a:cs typeface="+mn-cs"/>
        <a:sym typeface="Helvetica"/>
      </a:defRPr>
    </a:lvl8pPr>
    <a:lvl9pPr marL="0" marR="0" indent="0" algn="l" defTabSz="914400" rtl="0" fontAlgn="auto" latinLnBrk="0" hangingPunct="0">
      <a:lnSpc>
        <a:spcPct val="100000"/>
      </a:lnSpc>
      <a:spcBef>
        <a:spcPts val="0"/>
      </a:spcBef>
      <a:spcAft>
        <a:spcPts val="0"/>
      </a:spcAft>
      <a:buClrTx/>
      <a:buSzTx/>
      <a:buFontTx/>
      <a:buNone/>
      <a:tabLst/>
      <a:defRPr kumimoji="0" sz="1800" b="0" i="0" u="none" strike="noStrike" cap="none" spc="0" normalizeH="0" baseline="0">
        <a:ln>
          <a:noFill/>
        </a:ln>
        <a:solidFill>
          <a:srgbClr val="000000"/>
        </a:solidFill>
        <a:effectLst/>
        <a:uFillTx/>
        <a:latin typeface="+mn-lt"/>
        <a:ea typeface="+mn-ea"/>
        <a:cs typeface="+mn-cs"/>
        <a:sym typeface="Helvetica"/>
      </a:defRPr>
    </a:lvl9pPr>
  </p:defaultTextStyle>
  <p:extLst>
    <p:ext uri="{EFAFB233-063F-42B5-8137-9DF3F51BA10A}">
      <p15:sldGuideLst xmlns:p15="http://schemas.microsoft.com/office/powerpoint/2012/main">
        <p15:guide id="1" orient="horz" pos="2160" userDrawn="1">
          <p15:clr>
            <a:srgbClr val="A4A3A4"/>
          </p15:clr>
        </p15:guide>
        <p15:guide id="2" pos="393" userDrawn="1">
          <p15:clr>
            <a:srgbClr val="A4A3A4"/>
          </p15:clr>
        </p15:guide>
        <p15:guide id="3" orient="horz" pos="1502" userDrawn="1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243A62"/>
    <a:srgbClr val="9F00FF"/>
    <a:srgbClr val="ECD9FF"/>
    <a:srgbClr val="E9C5FF"/>
    <a:srgbClr val="B5D8E1"/>
    <a:srgbClr val="CC99FF"/>
    <a:srgbClr val="FCAF17"/>
    <a:srgbClr val="FD493D"/>
    <a:srgbClr val="FBB3C1"/>
    <a:srgbClr val="FF2F2D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940675A-B579-460E-94D1-54222C63F5DA}">
  <a:tblStyle styleId="{4C3C2611-4C71-4FC5-86AE-919BDF0F9419}" styleName="">
    <a:tblBg/>
    <a:wholeTbl>
      <a:tcTxStyle b="off" i="off">
        <a:fontRef idx="major">
          <a:srgbClr val="000000"/>
        </a:fontRef>
        <a:srgbClr val="000000"/>
      </a:tcTxStyle>
      <a:tcStyle>
        <a:tcBdr>
          <a:left>
            <a:ln w="6350" cap="flat">
              <a:solidFill>
                <a:schemeClr val="accent1"/>
              </a:solidFill>
              <a:prstDash val="solid"/>
              <a:miter lim="800000"/>
            </a:ln>
          </a:left>
          <a:right>
            <a:ln w="6350" cap="flat">
              <a:solidFill>
                <a:schemeClr val="accent1"/>
              </a:solidFill>
              <a:prstDash val="solid"/>
              <a:miter lim="800000"/>
            </a:ln>
          </a:right>
          <a:top>
            <a:ln w="6350" cap="flat">
              <a:solidFill>
                <a:schemeClr val="accent1"/>
              </a:solidFill>
              <a:prstDash val="solid"/>
              <a:miter lim="800000"/>
            </a:ln>
          </a:top>
          <a:bottom>
            <a:ln w="6350" cap="flat">
              <a:solidFill>
                <a:schemeClr val="accent1"/>
              </a:solidFill>
              <a:prstDash val="solid"/>
              <a:miter lim="800000"/>
            </a:ln>
          </a:bottom>
          <a:insideH>
            <a:ln w="6350" cap="flat">
              <a:solidFill>
                <a:schemeClr val="accent1"/>
              </a:solidFill>
              <a:prstDash val="solid"/>
              <a:miter lim="800000"/>
            </a:ln>
          </a:insideH>
          <a:insideV>
            <a:ln w="6350" cap="flat">
              <a:solidFill>
                <a:schemeClr val="accent1"/>
              </a:solidFill>
              <a:prstDash val="solid"/>
              <a:miter lim="800000"/>
            </a:ln>
          </a:insideV>
        </a:tcBdr>
        <a:fill>
          <a:solidFill>
            <a:schemeClr val="accent1">
              <a:alpha val="40000"/>
            </a:schemeClr>
          </a:solidFill>
        </a:fill>
      </a:tcStyle>
    </a:wholeTbl>
    <a:band2H>
      <a:tcTxStyle/>
      <a:tcStyle>
        <a:tcBdr/>
        <a:fill>
          <a:solidFill>
            <a:srgbClr val="FFFFFF"/>
          </a:solidFill>
        </a:fill>
      </a:tcStyle>
    </a:band2H>
    <a:firstCol>
      <a:tcTxStyle b="on" i="off">
        <a:fontRef idx="major">
          <a:srgbClr val="000000"/>
        </a:fontRef>
        <a:srgbClr val="000000"/>
      </a:tcTxStyle>
      <a:tcStyle>
        <a:tcBdr>
          <a:left>
            <a:ln w="6350" cap="flat">
              <a:solidFill>
                <a:schemeClr val="accent1"/>
              </a:solidFill>
              <a:prstDash val="solid"/>
              <a:miter lim="800000"/>
            </a:ln>
          </a:left>
          <a:right>
            <a:ln w="12700" cap="flat">
              <a:solidFill>
                <a:schemeClr val="accent1"/>
              </a:solidFill>
              <a:prstDash val="solid"/>
              <a:miter lim="800000"/>
            </a:ln>
          </a:right>
          <a:top>
            <a:ln w="6350" cap="flat">
              <a:solidFill>
                <a:schemeClr val="accent1"/>
              </a:solidFill>
              <a:prstDash val="solid"/>
              <a:miter lim="800000"/>
            </a:ln>
          </a:top>
          <a:bottom>
            <a:ln w="6350" cap="flat">
              <a:solidFill>
                <a:schemeClr val="accent1"/>
              </a:solidFill>
              <a:prstDash val="solid"/>
              <a:miter lim="800000"/>
            </a:ln>
          </a:bottom>
          <a:insideH>
            <a:ln w="6350" cap="flat">
              <a:solidFill>
                <a:schemeClr val="accent1"/>
              </a:solidFill>
              <a:prstDash val="solid"/>
              <a:miter lim="800000"/>
            </a:ln>
          </a:insideH>
          <a:insideV>
            <a:ln w="6350" cap="flat">
              <a:solidFill>
                <a:schemeClr val="accent1"/>
              </a:solidFill>
              <a:prstDash val="solid"/>
              <a:miter lim="800000"/>
            </a:ln>
          </a:insideV>
        </a:tcBdr>
        <a:fill>
          <a:solidFill>
            <a:schemeClr val="accent1">
              <a:alpha val="40000"/>
            </a:schemeClr>
          </a:solidFill>
        </a:fill>
      </a:tcStyle>
    </a:firstCol>
    <a:lastRow>
      <a:tcTxStyle b="on" i="off">
        <a:fontRef idx="major">
          <a:srgbClr val="000000"/>
        </a:fontRef>
        <a:srgbClr val="000000"/>
      </a:tcTxStyle>
      <a:tcStyle>
        <a:tcBdr>
          <a:left>
            <a:ln w="12700" cap="flat">
              <a:noFill/>
              <a:miter lim="400000"/>
            </a:ln>
          </a:left>
          <a:right>
            <a:ln w="12700" cap="flat">
              <a:noFill/>
              <a:miter lim="400000"/>
            </a:ln>
          </a:right>
          <a:top>
            <a:ln w="12700" cap="flat">
              <a:solidFill>
                <a:schemeClr val="accent1"/>
              </a:solidFill>
              <a:prstDash val="solid"/>
              <a:miter lim="800000"/>
            </a:ln>
          </a:top>
          <a:bottom>
            <a:ln w="12700" cap="flat">
              <a:solidFill>
                <a:schemeClr val="accent1"/>
              </a:solidFill>
              <a:prstDash val="solid"/>
              <a:miter lim="800000"/>
            </a:ln>
          </a:bottom>
          <a:insideH>
            <a:ln w="12700" cap="flat">
              <a:noFill/>
              <a:miter lim="400000"/>
            </a:ln>
          </a:insideH>
          <a:insideV>
            <a:ln w="12700" cap="flat">
              <a:noFill/>
              <a:miter lim="400000"/>
            </a:ln>
          </a:insideV>
        </a:tcBdr>
        <a:fill>
          <a:noFill/>
        </a:fill>
      </a:tcStyle>
    </a:lastRow>
    <a:firstRow>
      <a:tcTxStyle b="on" i="off">
        <a:fontRef idx="major">
          <a:srgbClr val="FFFFFF"/>
        </a:fontRef>
        <a:srgbClr val="FFFFFF"/>
      </a:tcTxStyle>
      <a:tcStyle>
        <a:tcBdr>
          <a:left>
            <a:ln w="12700" cap="flat">
              <a:noFill/>
              <a:miter lim="400000"/>
            </a:ln>
          </a:left>
          <a:right>
            <a:ln w="12700" cap="flat">
              <a:noFill/>
              <a:miter lim="400000"/>
            </a:ln>
          </a:right>
          <a:top>
            <a:ln w="6350" cap="flat">
              <a:solidFill>
                <a:schemeClr val="accent1"/>
              </a:solidFill>
              <a:prstDash val="solid"/>
              <a:miter lim="800000"/>
            </a:ln>
          </a:top>
          <a:bottom>
            <a:ln w="12700" cap="flat">
              <a:solidFill>
                <a:srgbClr val="FFFFFF"/>
              </a:solidFill>
              <a:prstDash val="solid"/>
              <a:miter lim="800000"/>
            </a:ln>
          </a:bottom>
          <a:insideH>
            <a:ln w="12700" cap="flat">
              <a:noFill/>
              <a:miter lim="400000"/>
            </a:ln>
          </a:insideH>
          <a:insideV>
            <a:ln w="12700" cap="flat">
              <a:noFill/>
              <a:miter lim="400000"/>
            </a:ln>
          </a:insideV>
        </a:tcBdr>
        <a:fill>
          <a:solidFill>
            <a:schemeClr val="accent1"/>
          </a:solidFill>
        </a:fill>
      </a:tcStyle>
    </a:firstRow>
  </a:tblStyle>
  <a:tblStyle styleId="{C7B018BB-80A7-4F77-B60F-C8B233D01FF8}" styleName="">
    <a:tblBg/>
    <a:wholeTbl>
      <a:tcTxStyle b="off" i="off">
        <a:fontRef idx="minor">
          <a:srgbClr val="000000"/>
        </a:fontRef>
        <a:srgbClr val="000000"/>
      </a:tcTxStyle>
      <a:tcStyle>
        <a:tcBdr>
          <a:left>
            <a:ln w="12700" cap="flat">
              <a:solidFill>
                <a:srgbClr val="FFFFFF"/>
              </a:solidFill>
              <a:prstDash val="solid"/>
              <a:round/>
            </a:ln>
          </a:left>
          <a:right>
            <a:ln w="12700" cap="flat">
              <a:solidFill>
                <a:srgbClr val="FFFFFF"/>
              </a:solidFill>
              <a:prstDash val="solid"/>
              <a:round/>
            </a:ln>
          </a:right>
          <a:top>
            <a:ln w="12700" cap="flat">
              <a:solidFill>
                <a:srgbClr val="FFFFFF"/>
              </a:solidFill>
              <a:prstDash val="solid"/>
              <a:round/>
            </a:ln>
          </a:top>
          <a:bottom>
            <a:ln w="12700" cap="flat">
              <a:solidFill>
                <a:srgbClr val="FFFFFF"/>
              </a:solidFill>
              <a:prstDash val="solid"/>
              <a:round/>
            </a:ln>
          </a:bottom>
          <a:insideH>
            <a:ln w="12700" cap="flat">
              <a:solidFill>
                <a:srgbClr val="FFFFFF"/>
              </a:solidFill>
              <a:prstDash val="solid"/>
              <a:round/>
            </a:ln>
          </a:insideH>
          <a:insideV>
            <a:ln w="12700" cap="flat">
              <a:solidFill>
                <a:srgbClr val="FFFFFF"/>
              </a:solidFill>
              <a:prstDash val="solid"/>
              <a:round/>
            </a:ln>
          </a:insideV>
        </a:tcBdr>
        <a:fill>
          <a:solidFill>
            <a:srgbClr val="CDD4EA"/>
          </a:solidFill>
        </a:fill>
      </a:tcStyle>
    </a:wholeTbl>
    <a:band2H>
      <a:tcTxStyle/>
      <a:tcStyle>
        <a:tcBdr/>
        <a:fill>
          <a:solidFill>
            <a:srgbClr val="E8EBF5"/>
          </a:solidFill>
        </a:fill>
      </a:tcStyle>
    </a:band2H>
    <a:firstCol>
      <a:tcTxStyle b="on" i="off">
        <a:fontRef idx="minor">
          <a:srgbClr val="FFFFFF"/>
        </a:fontRef>
        <a:srgbClr val="FFFFFF"/>
      </a:tcTxStyle>
      <a:tcStyle>
        <a:tcBdr>
          <a:left>
            <a:ln w="12700" cap="flat">
              <a:solidFill>
                <a:srgbClr val="FFFFFF"/>
              </a:solidFill>
              <a:prstDash val="solid"/>
              <a:round/>
            </a:ln>
          </a:left>
          <a:right>
            <a:ln w="12700" cap="flat">
              <a:solidFill>
                <a:srgbClr val="FFFFFF"/>
              </a:solidFill>
              <a:prstDash val="solid"/>
              <a:round/>
            </a:ln>
          </a:right>
          <a:top>
            <a:ln w="12700" cap="flat">
              <a:solidFill>
                <a:srgbClr val="FFFFFF"/>
              </a:solidFill>
              <a:prstDash val="solid"/>
              <a:round/>
            </a:ln>
          </a:top>
          <a:bottom>
            <a:ln w="12700" cap="flat">
              <a:solidFill>
                <a:srgbClr val="FFFFFF"/>
              </a:solidFill>
              <a:prstDash val="solid"/>
              <a:round/>
            </a:ln>
          </a:bottom>
          <a:insideH>
            <a:ln w="12700" cap="flat">
              <a:solidFill>
                <a:srgbClr val="FFFFFF"/>
              </a:solidFill>
              <a:prstDash val="solid"/>
              <a:round/>
            </a:ln>
          </a:insideH>
          <a:insideV>
            <a:ln w="12700" cap="flat">
              <a:solidFill>
                <a:srgbClr val="FFFFFF"/>
              </a:solidFill>
              <a:prstDash val="solid"/>
              <a:round/>
            </a:ln>
          </a:insideV>
        </a:tcBdr>
        <a:fill>
          <a:solidFill>
            <a:schemeClr val="accent1"/>
          </a:solidFill>
        </a:fill>
      </a:tcStyle>
    </a:firstCol>
    <a:lastRow>
      <a:tcTxStyle b="on" i="off">
        <a:fontRef idx="minor">
          <a:srgbClr val="FFFFFF"/>
        </a:fontRef>
        <a:srgbClr val="FFFFFF"/>
      </a:tcTxStyle>
      <a:tcStyle>
        <a:tcBdr>
          <a:left>
            <a:ln w="12700" cap="flat">
              <a:solidFill>
                <a:srgbClr val="FFFFFF"/>
              </a:solidFill>
              <a:prstDash val="solid"/>
              <a:round/>
            </a:ln>
          </a:left>
          <a:right>
            <a:ln w="12700" cap="flat">
              <a:solidFill>
                <a:srgbClr val="FFFFFF"/>
              </a:solidFill>
              <a:prstDash val="solid"/>
              <a:round/>
            </a:ln>
          </a:right>
          <a:top>
            <a:ln w="38100" cap="flat">
              <a:solidFill>
                <a:srgbClr val="FFFFFF"/>
              </a:solidFill>
              <a:prstDash val="solid"/>
              <a:round/>
            </a:ln>
          </a:top>
          <a:bottom>
            <a:ln w="12700" cap="flat">
              <a:solidFill>
                <a:srgbClr val="FFFFFF"/>
              </a:solidFill>
              <a:prstDash val="solid"/>
              <a:round/>
            </a:ln>
          </a:bottom>
          <a:insideH>
            <a:ln w="12700" cap="flat">
              <a:solidFill>
                <a:srgbClr val="FFFFFF"/>
              </a:solidFill>
              <a:prstDash val="solid"/>
              <a:round/>
            </a:ln>
          </a:insideH>
          <a:insideV>
            <a:ln w="12700" cap="flat">
              <a:solidFill>
                <a:srgbClr val="FFFFFF"/>
              </a:solidFill>
              <a:prstDash val="solid"/>
              <a:round/>
            </a:ln>
          </a:insideV>
        </a:tcBdr>
        <a:fill>
          <a:solidFill>
            <a:schemeClr val="accent1"/>
          </a:solidFill>
        </a:fill>
      </a:tcStyle>
    </a:lastRow>
    <a:firstRow>
      <a:tcTxStyle b="on" i="off">
        <a:fontRef idx="minor">
          <a:srgbClr val="FFFFFF"/>
        </a:fontRef>
        <a:srgbClr val="FFFFFF"/>
      </a:tcTxStyle>
      <a:tcStyle>
        <a:tcBdr>
          <a:left>
            <a:ln w="12700" cap="flat">
              <a:solidFill>
                <a:srgbClr val="FFFFFF"/>
              </a:solidFill>
              <a:prstDash val="solid"/>
              <a:round/>
            </a:ln>
          </a:left>
          <a:right>
            <a:ln w="12700" cap="flat">
              <a:solidFill>
                <a:srgbClr val="FFFFFF"/>
              </a:solidFill>
              <a:prstDash val="solid"/>
              <a:round/>
            </a:ln>
          </a:right>
          <a:top>
            <a:ln w="12700" cap="flat">
              <a:solidFill>
                <a:srgbClr val="FFFFFF"/>
              </a:solidFill>
              <a:prstDash val="solid"/>
              <a:round/>
            </a:ln>
          </a:top>
          <a:bottom>
            <a:ln w="38100" cap="flat">
              <a:solidFill>
                <a:srgbClr val="FFFFFF"/>
              </a:solidFill>
              <a:prstDash val="solid"/>
              <a:round/>
            </a:ln>
          </a:bottom>
          <a:insideH>
            <a:ln w="12700" cap="flat">
              <a:solidFill>
                <a:srgbClr val="FFFFFF"/>
              </a:solidFill>
              <a:prstDash val="solid"/>
              <a:round/>
            </a:ln>
          </a:insideH>
          <a:insideV>
            <a:ln w="12700" cap="flat">
              <a:solidFill>
                <a:srgbClr val="FFFFFF"/>
              </a:solidFill>
              <a:prstDash val="solid"/>
              <a:round/>
            </a:ln>
          </a:insideV>
        </a:tcBdr>
        <a:fill>
          <a:solidFill>
            <a:schemeClr val="accent1"/>
          </a:solidFill>
        </a:fill>
      </a:tcStyle>
    </a:firstRow>
  </a:tblStyle>
  <a:tblStyle styleId="{EEE7283C-3CF3-47DC-8721-378D4A62B228}" styleName="">
    <a:tblBg/>
    <a:wholeTbl>
      <a:tcTxStyle b="off" i="off">
        <a:fontRef idx="minor">
          <a:srgbClr val="000000"/>
        </a:fontRef>
        <a:srgbClr val="000000"/>
      </a:tcTxStyle>
      <a:tcStyle>
        <a:tcBdr>
          <a:left>
            <a:ln w="12700" cap="flat">
              <a:solidFill>
                <a:srgbClr val="FFFFFF"/>
              </a:solidFill>
              <a:prstDash val="solid"/>
              <a:round/>
            </a:ln>
          </a:left>
          <a:right>
            <a:ln w="12700" cap="flat">
              <a:solidFill>
                <a:srgbClr val="FFFFFF"/>
              </a:solidFill>
              <a:prstDash val="solid"/>
              <a:round/>
            </a:ln>
          </a:right>
          <a:top>
            <a:ln w="12700" cap="flat">
              <a:solidFill>
                <a:srgbClr val="FFFFFF"/>
              </a:solidFill>
              <a:prstDash val="solid"/>
              <a:round/>
            </a:ln>
          </a:top>
          <a:bottom>
            <a:ln w="12700" cap="flat">
              <a:solidFill>
                <a:srgbClr val="FFFFFF"/>
              </a:solidFill>
              <a:prstDash val="solid"/>
              <a:round/>
            </a:ln>
          </a:bottom>
          <a:insideH>
            <a:ln w="12700" cap="flat">
              <a:solidFill>
                <a:srgbClr val="FFFFFF"/>
              </a:solidFill>
              <a:prstDash val="solid"/>
              <a:round/>
            </a:ln>
          </a:insideH>
          <a:insideV>
            <a:ln w="12700" cap="flat">
              <a:solidFill>
                <a:srgbClr val="FFFFFF"/>
              </a:solidFill>
              <a:prstDash val="solid"/>
              <a:round/>
            </a:ln>
          </a:insideV>
        </a:tcBdr>
        <a:fill>
          <a:solidFill>
            <a:srgbClr val="E0E0E0"/>
          </a:solidFill>
        </a:fill>
      </a:tcStyle>
    </a:wholeTbl>
    <a:band2H>
      <a:tcTxStyle/>
      <a:tcStyle>
        <a:tcBdr/>
        <a:fill>
          <a:solidFill>
            <a:srgbClr val="F0F0F0"/>
          </a:solidFill>
        </a:fill>
      </a:tcStyle>
    </a:band2H>
    <a:firstCol>
      <a:tcTxStyle b="on" i="off">
        <a:fontRef idx="minor">
          <a:srgbClr val="FFFFFF"/>
        </a:fontRef>
        <a:srgbClr val="FFFFFF"/>
      </a:tcTxStyle>
      <a:tcStyle>
        <a:tcBdr>
          <a:left>
            <a:ln w="12700" cap="flat">
              <a:solidFill>
                <a:srgbClr val="FFFFFF"/>
              </a:solidFill>
              <a:prstDash val="solid"/>
              <a:round/>
            </a:ln>
          </a:left>
          <a:right>
            <a:ln w="12700" cap="flat">
              <a:solidFill>
                <a:srgbClr val="FFFFFF"/>
              </a:solidFill>
              <a:prstDash val="solid"/>
              <a:round/>
            </a:ln>
          </a:right>
          <a:top>
            <a:ln w="12700" cap="flat">
              <a:solidFill>
                <a:srgbClr val="FFFFFF"/>
              </a:solidFill>
              <a:prstDash val="solid"/>
              <a:round/>
            </a:ln>
          </a:top>
          <a:bottom>
            <a:ln w="12700" cap="flat">
              <a:solidFill>
                <a:srgbClr val="FFFFFF"/>
              </a:solidFill>
              <a:prstDash val="solid"/>
              <a:round/>
            </a:ln>
          </a:bottom>
          <a:insideH>
            <a:ln w="12700" cap="flat">
              <a:solidFill>
                <a:srgbClr val="FFFFFF"/>
              </a:solidFill>
              <a:prstDash val="solid"/>
              <a:round/>
            </a:ln>
          </a:insideH>
          <a:insideV>
            <a:ln w="12700" cap="flat">
              <a:solidFill>
                <a:srgbClr val="FFFFFF"/>
              </a:solidFill>
              <a:prstDash val="solid"/>
              <a:round/>
            </a:ln>
          </a:insideV>
        </a:tcBdr>
        <a:fill>
          <a:solidFill>
            <a:schemeClr val="accent3"/>
          </a:solidFill>
        </a:fill>
      </a:tcStyle>
    </a:firstCol>
    <a:lastRow>
      <a:tcTxStyle b="on" i="off">
        <a:fontRef idx="minor">
          <a:srgbClr val="FFFFFF"/>
        </a:fontRef>
        <a:srgbClr val="FFFFFF"/>
      </a:tcTxStyle>
      <a:tcStyle>
        <a:tcBdr>
          <a:left>
            <a:ln w="12700" cap="flat">
              <a:solidFill>
                <a:srgbClr val="FFFFFF"/>
              </a:solidFill>
              <a:prstDash val="solid"/>
              <a:round/>
            </a:ln>
          </a:left>
          <a:right>
            <a:ln w="12700" cap="flat">
              <a:solidFill>
                <a:srgbClr val="FFFFFF"/>
              </a:solidFill>
              <a:prstDash val="solid"/>
              <a:round/>
            </a:ln>
          </a:right>
          <a:top>
            <a:ln w="38100" cap="flat">
              <a:solidFill>
                <a:srgbClr val="FFFFFF"/>
              </a:solidFill>
              <a:prstDash val="solid"/>
              <a:round/>
            </a:ln>
          </a:top>
          <a:bottom>
            <a:ln w="12700" cap="flat">
              <a:solidFill>
                <a:srgbClr val="FFFFFF"/>
              </a:solidFill>
              <a:prstDash val="solid"/>
              <a:round/>
            </a:ln>
          </a:bottom>
          <a:insideH>
            <a:ln w="12700" cap="flat">
              <a:solidFill>
                <a:srgbClr val="FFFFFF"/>
              </a:solidFill>
              <a:prstDash val="solid"/>
              <a:round/>
            </a:ln>
          </a:insideH>
          <a:insideV>
            <a:ln w="12700" cap="flat">
              <a:solidFill>
                <a:srgbClr val="FFFFFF"/>
              </a:solidFill>
              <a:prstDash val="solid"/>
              <a:round/>
            </a:ln>
          </a:insideV>
        </a:tcBdr>
        <a:fill>
          <a:solidFill>
            <a:schemeClr val="accent3"/>
          </a:solidFill>
        </a:fill>
      </a:tcStyle>
    </a:lastRow>
    <a:firstRow>
      <a:tcTxStyle b="on" i="off">
        <a:fontRef idx="minor">
          <a:srgbClr val="FFFFFF"/>
        </a:fontRef>
        <a:srgbClr val="FFFFFF"/>
      </a:tcTxStyle>
      <a:tcStyle>
        <a:tcBdr>
          <a:left>
            <a:ln w="12700" cap="flat">
              <a:solidFill>
                <a:srgbClr val="FFFFFF"/>
              </a:solidFill>
              <a:prstDash val="solid"/>
              <a:round/>
            </a:ln>
          </a:left>
          <a:right>
            <a:ln w="12700" cap="flat">
              <a:solidFill>
                <a:srgbClr val="FFFFFF"/>
              </a:solidFill>
              <a:prstDash val="solid"/>
              <a:round/>
            </a:ln>
          </a:right>
          <a:top>
            <a:ln w="12700" cap="flat">
              <a:solidFill>
                <a:srgbClr val="FFFFFF"/>
              </a:solidFill>
              <a:prstDash val="solid"/>
              <a:round/>
            </a:ln>
          </a:top>
          <a:bottom>
            <a:ln w="38100" cap="flat">
              <a:solidFill>
                <a:srgbClr val="FFFFFF"/>
              </a:solidFill>
              <a:prstDash val="solid"/>
              <a:round/>
            </a:ln>
          </a:bottom>
          <a:insideH>
            <a:ln w="12700" cap="flat">
              <a:solidFill>
                <a:srgbClr val="FFFFFF"/>
              </a:solidFill>
              <a:prstDash val="solid"/>
              <a:round/>
            </a:ln>
          </a:insideH>
          <a:insideV>
            <a:ln w="12700" cap="flat">
              <a:solidFill>
                <a:srgbClr val="FFFFFF"/>
              </a:solidFill>
              <a:prstDash val="solid"/>
              <a:round/>
            </a:ln>
          </a:insideV>
        </a:tcBdr>
        <a:fill>
          <a:solidFill>
            <a:schemeClr val="accent3"/>
          </a:solidFill>
        </a:fill>
      </a:tcStyle>
    </a:firstRow>
  </a:tblStyle>
  <a:tblStyle styleId="{CF821DB8-F4EB-4A41-A1BA-3FCAFE7338EE}" styleName="">
    <a:tblBg/>
    <a:wholeTbl>
      <a:tcTxStyle b="off" i="off">
        <a:fontRef idx="minor">
          <a:srgbClr val="000000"/>
        </a:fontRef>
        <a:srgbClr val="000000"/>
      </a:tcTxStyle>
      <a:tcStyle>
        <a:tcBdr>
          <a:left>
            <a:ln w="12700" cap="flat">
              <a:solidFill>
                <a:srgbClr val="FFFFFF"/>
              </a:solidFill>
              <a:prstDash val="solid"/>
              <a:round/>
            </a:ln>
          </a:left>
          <a:right>
            <a:ln w="12700" cap="flat">
              <a:solidFill>
                <a:srgbClr val="FFFFFF"/>
              </a:solidFill>
              <a:prstDash val="solid"/>
              <a:round/>
            </a:ln>
          </a:right>
          <a:top>
            <a:ln w="12700" cap="flat">
              <a:solidFill>
                <a:srgbClr val="FFFFFF"/>
              </a:solidFill>
              <a:prstDash val="solid"/>
              <a:round/>
            </a:ln>
          </a:top>
          <a:bottom>
            <a:ln w="12700" cap="flat">
              <a:solidFill>
                <a:srgbClr val="FFFFFF"/>
              </a:solidFill>
              <a:prstDash val="solid"/>
              <a:round/>
            </a:ln>
          </a:bottom>
          <a:insideH>
            <a:ln w="12700" cap="flat">
              <a:solidFill>
                <a:srgbClr val="FFFFFF"/>
              </a:solidFill>
              <a:prstDash val="solid"/>
              <a:round/>
            </a:ln>
          </a:insideH>
          <a:insideV>
            <a:ln w="12700" cap="flat">
              <a:solidFill>
                <a:srgbClr val="FFFFFF"/>
              </a:solidFill>
              <a:prstDash val="solid"/>
              <a:round/>
            </a:ln>
          </a:insideV>
        </a:tcBdr>
        <a:fill>
          <a:solidFill>
            <a:srgbClr val="D4E2CE"/>
          </a:solidFill>
        </a:fill>
      </a:tcStyle>
    </a:wholeTbl>
    <a:band2H>
      <a:tcTxStyle/>
      <a:tcStyle>
        <a:tcBdr/>
        <a:fill>
          <a:solidFill>
            <a:srgbClr val="EBF1E8"/>
          </a:solidFill>
        </a:fill>
      </a:tcStyle>
    </a:band2H>
    <a:firstCol>
      <a:tcTxStyle b="on" i="off">
        <a:fontRef idx="minor">
          <a:srgbClr val="FFFFFF"/>
        </a:fontRef>
        <a:srgbClr val="FFFFFF"/>
      </a:tcTxStyle>
      <a:tcStyle>
        <a:tcBdr>
          <a:left>
            <a:ln w="12700" cap="flat">
              <a:solidFill>
                <a:srgbClr val="FFFFFF"/>
              </a:solidFill>
              <a:prstDash val="solid"/>
              <a:round/>
            </a:ln>
          </a:left>
          <a:right>
            <a:ln w="12700" cap="flat">
              <a:solidFill>
                <a:srgbClr val="FFFFFF"/>
              </a:solidFill>
              <a:prstDash val="solid"/>
              <a:round/>
            </a:ln>
          </a:right>
          <a:top>
            <a:ln w="12700" cap="flat">
              <a:solidFill>
                <a:srgbClr val="FFFFFF"/>
              </a:solidFill>
              <a:prstDash val="solid"/>
              <a:round/>
            </a:ln>
          </a:top>
          <a:bottom>
            <a:ln w="12700" cap="flat">
              <a:solidFill>
                <a:srgbClr val="FFFFFF"/>
              </a:solidFill>
              <a:prstDash val="solid"/>
              <a:round/>
            </a:ln>
          </a:bottom>
          <a:insideH>
            <a:ln w="12700" cap="flat">
              <a:solidFill>
                <a:srgbClr val="FFFFFF"/>
              </a:solidFill>
              <a:prstDash val="solid"/>
              <a:round/>
            </a:ln>
          </a:insideH>
          <a:insideV>
            <a:ln w="12700" cap="flat">
              <a:solidFill>
                <a:srgbClr val="FFFFFF"/>
              </a:solidFill>
              <a:prstDash val="solid"/>
              <a:round/>
            </a:ln>
          </a:insideV>
        </a:tcBdr>
        <a:fill>
          <a:solidFill>
            <a:schemeClr val="accent6"/>
          </a:solidFill>
        </a:fill>
      </a:tcStyle>
    </a:firstCol>
    <a:lastRow>
      <a:tcTxStyle b="on" i="off">
        <a:fontRef idx="minor">
          <a:srgbClr val="FFFFFF"/>
        </a:fontRef>
        <a:srgbClr val="FFFFFF"/>
      </a:tcTxStyle>
      <a:tcStyle>
        <a:tcBdr>
          <a:left>
            <a:ln w="12700" cap="flat">
              <a:solidFill>
                <a:srgbClr val="FFFFFF"/>
              </a:solidFill>
              <a:prstDash val="solid"/>
              <a:round/>
            </a:ln>
          </a:left>
          <a:right>
            <a:ln w="12700" cap="flat">
              <a:solidFill>
                <a:srgbClr val="FFFFFF"/>
              </a:solidFill>
              <a:prstDash val="solid"/>
              <a:round/>
            </a:ln>
          </a:right>
          <a:top>
            <a:ln w="38100" cap="flat">
              <a:solidFill>
                <a:srgbClr val="FFFFFF"/>
              </a:solidFill>
              <a:prstDash val="solid"/>
              <a:round/>
            </a:ln>
          </a:top>
          <a:bottom>
            <a:ln w="12700" cap="flat">
              <a:solidFill>
                <a:srgbClr val="FFFFFF"/>
              </a:solidFill>
              <a:prstDash val="solid"/>
              <a:round/>
            </a:ln>
          </a:bottom>
          <a:insideH>
            <a:ln w="12700" cap="flat">
              <a:solidFill>
                <a:srgbClr val="FFFFFF"/>
              </a:solidFill>
              <a:prstDash val="solid"/>
              <a:round/>
            </a:ln>
          </a:insideH>
          <a:insideV>
            <a:ln w="12700" cap="flat">
              <a:solidFill>
                <a:srgbClr val="FFFFFF"/>
              </a:solidFill>
              <a:prstDash val="solid"/>
              <a:round/>
            </a:ln>
          </a:insideV>
        </a:tcBdr>
        <a:fill>
          <a:solidFill>
            <a:schemeClr val="accent6"/>
          </a:solidFill>
        </a:fill>
      </a:tcStyle>
    </a:lastRow>
    <a:firstRow>
      <a:tcTxStyle b="on" i="off">
        <a:fontRef idx="minor">
          <a:srgbClr val="FFFFFF"/>
        </a:fontRef>
        <a:srgbClr val="FFFFFF"/>
      </a:tcTxStyle>
      <a:tcStyle>
        <a:tcBdr>
          <a:left>
            <a:ln w="12700" cap="flat">
              <a:solidFill>
                <a:srgbClr val="FFFFFF"/>
              </a:solidFill>
              <a:prstDash val="solid"/>
              <a:round/>
            </a:ln>
          </a:left>
          <a:right>
            <a:ln w="12700" cap="flat">
              <a:solidFill>
                <a:srgbClr val="FFFFFF"/>
              </a:solidFill>
              <a:prstDash val="solid"/>
              <a:round/>
            </a:ln>
          </a:right>
          <a:top>
            <a:ln w="12700" cap="flat">
              <a:solidFill>
                <a:srgbClr val="FFFFFF"/>
              </a:solidFill>
              <a:prstDash val="solid"/>
              <a:round/>
            </a:ln>
          </a:top>
          <a:bottom>
            <a:ln w="38100" cap="flat">
              <a:solidFill>
                <a:srgbClr val="FFFFFF"/>
              </a:solidFill>
              <a:prstDash val="solid"/>
              <a:round/>
            </a:ln>
          </a:bottom>
          <a:insideH>
            <a:ln w="12700" cap="flat">
              <a:solidFill>
                <a:srgbClr val="FFFFFF"/>
              </a:solidFill>
              <a:prstDash val="solid"/>
              <a:round/>
            </a:ln>
          </a:insideH>
          <a:insideV>
            <a:ln w="12700" cap="flat">
              <a:solidFill>
                <a:srgbClr val="FFFFFF"/>
              </a:solidFill>
              <a:prstDash val="solid"/>
              <a:round/>
            </a:ln>
          </a:insideV>
        </a:tcBdr>
        <a:fill>
          <a:solidFill>
            <a:schemeClr val="accent6"/>
          </a:solidFill>
        </a:fill>
      </a:tcStyle>
    </a:firstRow>
  </a:tblStyle>
  <a:tblStyle styleId="{33BA23B1-9221-436E-865A-0063620EA4FD}" styleName="">
    <a:tblBg/>
    <a:wholeTbl>
      <a:tcTxStyle b="off" i="off">
        <a:fontRef idx="minor">
          <a:srgbClr val="000000"/>
        </a:fontRef>
        <a:srgbClr val="000000"/>
      </a:tcTxStyle>
      <a:tcStyle>
        <a:tcBdr>
          <a:left>
            <a:ln w="12700" cap="flat">
              <a:noFill/>
              <a:miter lim="400000"/>
            </a:ln>
          </a:left>
          <a:right>
            <a:ln w="12700" cap="flat">
              <a:noFill/>
              <a:miter lim="400000"/>
            </a:ln>
          </a:right>
          <a:top>
            <a:ln w="12700" cap="flat">
              <a:noFill/>
              <a:miter lim="400000"/>
            </a:ln>
          </a:top>
          <a:bottom>
            <a:ln w="12700" cap="flat">
              <a:noFill/>
              <a:miter lim="400000"/>
            </a:ln>
          </a:bottom>
          <a:insideH>
            <a:ln w="12700" cap="flat">
              <a:noFill/>
              <a:miter lim="400000"/>
            </a:ln>
          </a:insideH>
          <a:insideV>
            <a:ln w="12700" cap="flat">
              <a:noFill/>
              <a:miter lim="400000"/>
            </a:ln>
          </a:insideV>
        </a:tcBdr>
        <a:fill>
          <a:solidFill>
            <a:srgbClr val="E6E6E6"/>
          </a:solidFill>
        </a:fill>
      </a:tcStyle>
    </a:wholeTbl>
    <a:band2H>
      <a:tcTxStyle/>
      <a:tcStyle>
        <a:tcBdr/>
        <a:fill>
          <a:solidFill>
            <a:srgbClr val="FFFFFF"/>
          </a:solidFill>
        </a:fill>
      </a:tcStyle>
    </a:band2H>
    <a:firstCol>
      <a:tcTxStyle b="on" i="off">
        <a:fontRef idx="minor">
          <a:srgbClr val="FFFFFF"/>
        </a:fontRef>
        <a:srgbClr val="FFFFFF"/>
      </a:tcTxStyle>
      <a:tcStyle>
        <a:tcBdr>
          <a:left>
            <a:ln w="12700" cap="flat">
              <a:noFill/>
              <a:miter lim="400000"/>
            </a:ln>
          </a:left>
          <a:right>
            <a:ln w="12700" cap="flat">
              <a:noFill/>
              <a:miter lim="400000"/>
            </a:ln>
          </a:right>
          <a:top>
            <a:ln w="12700" cap="flat">
              <a:noFill/>
              <a:miter lim="400000"/>
            </a:ln>
          </a:top>
          <a:bottom>
            <a:ln w="12700" cap="flat">
              <a:noFill/>
              <a:miter lim="400000"/>
            </a:ln>
          </a:bottom>
          <a:insideH>
            <a:ln w="12700" cap="flat">
              <a:noFill/>
              <a:miter lim="400000"/>
            </a:ln>
          </a:insideH>
          <a:insideV>
            <a:ln w="12700" cap="flat">
              <a:noFill/>
              <a:miter lim="400000"/>
            </a:ln>
          </a:insideV>
        </a:tcBdr>
        <a:fill>
          <a:solidFill>
            <a:schemeClr val="accent1"/>
          </a:solidFill>
        </a:fill>
      </a:tcStyle>
    </a:firstCol>
    <a:lastRow>
      <a:tcTxStyle b="on" i="off">
        <a:fontRef idx="minor">
          <a:srgbClr val="000000"/>
        </a:fontRef>
        <a:srgbClr val="000000"/>
      </a:tcTxStyle>
      <a:tcStyle>
        <a:tcBdr>
          <a:left>
            <a:ln w="12700" cap="flat">
              <a:noFill/>
              <a:miter lim="400000"/>
            </a:ln>
          </a:left>
          <a:right>
            <a:ln w="12700" cap="flat">
              <a:noFill/>
              <a:miter lim="400000"/>
            </a:ln>
          </a:right>
          <a:top>
            <a:ln w="50800" cap="flat">
              <a:solidFill>
                <a:srgbClr val="000000"/>
              </a:solidFill>
              <a:prstDash val="solid"/>
              <a:round/>
            </a:ln>
          </a:top>
          <a:bottom>
            <a:ln w="25400" cap="flat">
              <a:solidFill>
                <a:srgbClr val="000000"/>
              </a:solidFill>
              <a:prstDash val="solid"/>
              <a:round/>
            </a:ln>
          </a:bottom>
          <a:insideH>
            <a:ln w="12700" cap="flat">
              <a:noFill/>
              <a:miter lim="400000"/>
            </a:ln>
          </a:insideH>
          <a:insideV>
            <a:ln w="12700" cap="flat">
              <a:noFill/>
              <a:miter lim="400000"/>
            </a:ln>
          </a:insideV>
        </a:tcBdr>
        <a:fill>
          <a:solidFill>
            <a:srgbClr val="FFFFFF"/>
          </a:solidFill>
        </a:fill>
      </a:tcStyle>
    </a:lastRow>
    <a:firstRow>
      <a:tcTxStyle b="on" i="off">
        <a:fontRef idx="minor">
          <a:srgbClr val="FFFFFF"/>
        </a:fontRef>
        <a:srgbClr val="FFFFFF"/>
      </a:tcTxStyle>
      <a:tcStyle>
        <a:tcBdr>
          <a:left>
            <a:ln w="12700" cap="flat">
              <a:noFill/>
              <a:miter lim="400000"/>
            </a:ln>
          </a:left>
          <a:right>
            <a:ln w="12700" cap="flat">
              <a:noFill/>
              <a:miter lim="400000"/>
            </a:ln>
          </a:right>
          <a:top>
            <a:ln w="25400" cap="flat">
              <a:solidFill>
                <a:srgbClr val="000000"/>
              </a:solidFill>
              <a:prstDash val="solid"/>
              <a:round/>
            </a:ln>
          </a:top>
          <a:bottom>
            <a:ln w="25400" cap="flat">
              <a:solidFill>
                <a:srgbClr val="000000"/>
              </a:solidFill>
              <a:prstDash val="solid"/>
              <a:round/>
            </a:ln>
          </a:bottom>
          <a:insideH>
            <a:ln w="12700" cap="flat">
              <a:noFill/>
              <a:miter lim="400000"/>
            </a:ln>
          </a:insideH>
          <a:insideV>
            <a:ln w="12700" cap="flat">
              <a:noFill/>
              <a:miter lim="400000"/>
            </a:ln>
          </a:insideV>
        </a:tcBdr>
        <a:fill>
          <a:solidFill>
            <a:schemeClr val="accent1"/>
          </a:solidFill>
        </a:fill>
      </a:tcStyle>
    </a:firstRow>
  </a:tblStyle>
  <a:tblStyle styleId="{2708684C-4D16-4618-839F-0558EEFCDFE6}" styleName="">
    <a:tblBg/>
    <a:wholeTbl>
      <a:tcTxStyle b="off" i="off">
        <a:fontRef idx="minor">
          <a:srgbClr val="000000"/>
        </a:fontRef>
        <a:srgbClr val="000000"/>
      </a:tcTxStyle>
      <a:tcStyle>
        <a:tcBdr>
          <a:left>
            <a:ln w="12700" cap="flat">
              <a:solidFill>
                <a:srgbClr val="FFFFFF"/>
              </a:solidFill>
              <a:prstDash val="solid"/>
              <a:round/>
            </a:ln>
          </a:left>
          <a:right>
            <a:ln w="12700" cap="flat">
              <a:solidFill>
                <a:srgbClr val="FFFFFF"/>
              </a:solidFill>
              <a:prstDash val="solid"/>
              <a:round/>
            </a:ln>
          </a:right>
          <a:top>
            <a:ln w="12700" cap="flat">
              <a:solidFill>
                <a:srgbClr val="FFFFFF"/>
              </a:solidFill>
              <a:prstDash val="solid"/>
              <a:round/>
            </a:ln>
          </a:top>
          <a:bottom>
            <a:ln w="12700" cap="flat">
              <a:solidFill>
                <a:srgbClr val="FFFFFF"/>
              </a:solidFill>
              <a:prstDash val="solid"/>
              <a:round/>
            </a:ln>
          </a:bottom>
          <a:insideH>
            <a:ln w="12700" cap="flat">
              <a:solidFill>
                <a:srgbClr val="FFFFFF"/>
              </a:solidFill>
              <a:prstDash val="solid"/>
              <a:round/>
            </a:ln>
          </a:insideH>
          <a:insideV>
            <a:ln w="12700" cap="flat">
              <a:solidFill>
                <a:srgbClr val="FFFFFF"/>
              </a:solidFill>
              <a:prstDash val="solid"/>
              <a:round/>
            </a:ln>
          </a:insideV>
        </a:tcBdr>
        <a:fill>
          <a:solidFill>
            <a:srgbClr val="CACACA"/>
          </a:solidFill>
        </a:fill>
      </a:tcStyle>
    </a:wholeTbl>
    <a:band2H>
      <a:tcTxStyle/>
      <a:tcStyle>
        <a:tcBdr/>
        <a:fill>
          <a:solidFill>
            <a:srgbClr val="E6E6E6"/>
          </a:solidFill>
        </a:fill>
      </a:tcStyle>
    </a:band2H>
    <a:firstCol>
      <a:tcTxStyle b="on" i="off">
        <a:fontRef idx="minor">
          <a:srgbClr val="FFFFFF"/>
        </a:fontRef>
        <a:srgbClr val="FFFFFF"/>
      </a:tcTxStyle>
      <a:tcStyle>
        <a:tcBdr>
          <a:left>
            <a:ln w="12700" cap="flat">
              <a:solidFill>
                <a:srgbClr val="FFFFFF"/>
              </a:solidFill>
              <a:prstDash val="solid"/>
              <a:round/>
            </a:ln>
          </a:left>
          <a:right>
            <a:ln w="12700" cap="flat">
              <a:solidFill>
                <a:srgbClr val="FFFFFF"/>
              </a:solidFill>
              <a:prstDash val="solid"/>
              <a:round/>
            </a:ln>
          </a:right>
          <a:top>
            <a:ln w="12700" cap="flat">
              <a:solidFill>
                <a:srgbClr val="FFFFFF"/>
              </a:solidFill>
              <a:prstDash val="solid"/>
              <a:round/>
            </a:ln>
          </a:top>
          <a:bottom>
            <a:ln w="12700" cap="flat">
              <a:solidFill>
                <a:srgbClr val="FFFFFF"/>
              </a:solidFill>
              <a:prstDash val="solid"/>
              <a:round/>
            </a:ln>
          </a:bottom>
          <a:insideH>
            <a:ln w="12700" cap="flat">
              <a:solidFill>
                <a:srgbClr val="FFFFFF"/>
              </a:solidFill>
              <a:prstDash val="solid"/>
              <a:round/>
            </a:ln>
          </a:insideH>
          <a:insideV>
            <a:ln w="12700" cap="flat">
              <a:solidFill>
                <a:srgbClr val="FFFFFF"/>
              </a:solidFill>
              <a:prstDash val="solid"/>
              <a:round/>
            </a:ln>
          </a:insideV>
        </a:tcBdr>
        <a:fill>
          <a:solidFill>
            <a:srgbClr val="000000"/>
          </a:solidFill>
        </a:fill>
      </a:tcStyle>
    </a:firstCol>
    <a:lastRow>
      <a:tcTxStyle b="on" i="off">
        <a:fontRef idx="minor">
          <a:srgbClr val="FFFFFF"/>
        </a:fontRef>
        <a:srgbClr val="FFFFFF"/>
      </a:tcTxStyle>
      <a:tcStyle>
        <a:tcBdr>
          <a:left>
            <a:ln w="12700" cap="flat">
              <a:solidFill>
                <a:srgbClr val="FFFFFF"/>
              </a:solidFill>
              <a:prstDash val="solid"/>
              <a:round/>
            </a:ln>
          </a:left>
          <a:right>
            <a:ln w="12700" cap="flat">
              <a:solidFill>
                <a:srgbClr val="FFFFFF"/>
              </a:solidFill>
              <a:prstDash val="solid"/>
              <a:round/>
            </a:ln>
          </a:right>
          <a:top>
            <a:ln w="38100" cap="flat">
              <a:solidFill>
                <a:srgbClr val="FFFFFF"/>
              </a:solidFill>
              <a:prstDash val="solid"/>
              <a:round/>
            </a:ln>
          </a:top>
          <a:bottom>
            <a:ln w="12700" cap="flat">
              <a:solidFill>
                <a:srgbClr val="FFFFFF"/>
              </a:solidFill>
              <a:prstDash val="solid"/>
              <a:round/>
            </a:ln>
          </a:bottom>
          <a:insideH>
            <a:ln w="12700" cap="flat">
              <a:solidFill>
                <a:srgbClr val="FFFFFF"/>
              </a:solidFill>
              <a:prstDash val="solid"/>
              <a:round/>
            </a:ln>
          </a:insideH>
          <a:insideV>
            <a:ln w="12700" cap="flat">
              <a:solidFill>
                <a:srgbClr val="FFFFFF"/>
              </a:solidFill>
              <a:prstDash val="solid"/>
              <a:round/>
            </a:ln>
          </a:insideV>
        </a:tcBdr>
        <a:fill>
          <a:solidFill>
            <a:srgbClr val="000000"/>
          </a:solidFill>
        </a:fill>
      </a:tcStyle>
    </a:lastRow>
    <a:firstRow>
      <a:tcTxStyle b="on" i="off">
        <a:fontRef idx="minor">
          <a:srgbClr val="FFFFFF"/>
        </a:fontRef>
        <a:srgbClr val="FFFFFF"/>
      </a:tcTxStyle>
      <a:tcStyle>
        <a:tcBdr>
          <a:left>
            <a:ln w="12700" cap="flat">
              <a:solidFill>
                <a:srgbClr val="FFFFFF"/>
              </a:solidFill>
              <a:prstDash val="solid"/>
              <a:round/>
            </a:ln>
          </a:left>
          <a:right>
            <a:ln w="12700" cap="flat">
              <a:solidFill>
                <a:srgbClr val="FFFFFF"/>
              </a:solidFill>
              <a:prstDash val="solid"/>
              <a:round/>
            </a:ln>
          </a:right>
          <a:top>
            <a:ln w="12700" cap="flat">
              <a:solidFill>
                <a:srgbClr val="FFFFFF"/>
              </a:solidFill>
              <a:prstDash val="solid"/>
              <a:round/>
            </a:ln>
          </a:top>
          <a:bottom>
            <a:ln w="38100" cap="flat">
              <a:solidFill>
                <a:srgbClr val="FFFFFF"/>
              </a:solidFill>
              <a:prstDash val="solid"/>
              <a:round/>
            </a:ln>
          </a:bottom>
          <a:insideH>
            <a:ln w="12700" cap="flat">
              <a:solidFill>
                <a:srgbClr val="FFFFFF"/>
              </a:solidFill>
              <a:prstDash val="solid"/>
              <a:round/>
            </a:ln>
          </a:insideH>
          <a:insideV>
            <a:ln w="12700" cap="flat">
              <a:solidFill>
                <a:srgbClr val="FFFFFF"/>
              </a:solidFill>
              <a:prstDash val="solid"/>
              <a:round/>
            </a:ln>
          </a:insideV>
        </a:tcBdr>
        <a:fill>
          <a:solidFill>
            <a:srgbClr val="000000"/>
          </a:solidFill>
        </a:fill>
      </a:tcStyle>
    </a:firstRow>
  </a:tblStyle>
  <a:tblStyle styleId="{5940675A-B579-460E-94D1-54222C63F5DA}" styleName="Нет стиля, сетка таблицы">
    <a:wholeTbl>
      <a:tcTxStyle>
        <a:fontRef idx="minor">
          <a:scrgbClr r="0" g="0" b="0"/>
        </a:fontRef>
        <a:schemeClr val="tx1"/>
      </a:tcTxStyle>
      <a:tcStyle>
        <a:tcBdr>
          <a:left>
            <a:ln w="12700" cmpd="sng">
              <a:solidFill>
                <a:schemeClr val="tx1"/>
              </a:solidFill>
            </a:ln>
          </a:left>
          <a:right>
            <a:ln w="12700" cmpd="sng">
              <a:solidFill>
                <a:schemeClr val="tx1"/>
              </a:solidFill>
            </a:ln>
          </a:right>
          <a:top>
            <a:ln w="12700" cmpd="sng">
              <a:solidFill>
                <a:schemeClr val="tx1"/>
              </a:solidFill>
            </a:ln>
          </a:top>
          <a:bottom>
            <a:ln w="12700" cmpd="sng">
              <a:solidFill>
                <a:schemeClr val="tx1"/>
              </a:solidFill>
            </a:ln>
          </a:bottom>
          <a:insideH>
            <a:ln w="12700" cmpd="sng">
              <a:solidFill>
                <a:schemeClr val="tx1"/>
              </a:solidFill>
            </a:ln>
          </a:insideH>
          <a:insideV>
            <a:ln w="12700" cmpd="sng">
              <a:solidFill>
                <a:schemeClr val="tx1"/>
              </a:solidFill>
            </a:ln>
          </a:insideV>
        </a:tcBdr>
        <a:fill>
          <a:noFill/>
        </a:fill>
      </a:tcStyle>
    </a:wholeTbl>
  </a:tblStyle>
  <a:tblStyle styleId="{3C2FFA5D-87B4-456A-9821-1D502468CF0F}" styleName="Стиль из темы 1 - акцент 1">
    <a:tblBg>
      <a:fillRef idx="2">
        <a:schemeClr val="accent1"/>
      </a:fillRef>
      <a:effectRef idx="1">
        <a:schemeClr val="accent1"/>
      </a:effectRef>
    </a:tblBg>
    <a:wholeTbl>
      <a:tcTxStyle>
        <a:fontRef idx="minor">
          <a:scrgbClr r="0" g="0" b="0"/>
        </a:fontRef>
        <a:schemeClr val="dk1"/>
      </a:tcTxStyle>
      <a:tcStyle>
        <a:tcBdr>
          <a:left>
            <a:lnRef idx="1">
              <a:schemeClr val="accent1"/>
            </a:lnRef>
          </a:left>
          <a:right>
            <a:lnRef idx="1">
              <a:schemeClr val="accent1"/>
            </a:lnRef>
          </a:right>
          <a:top>
            <a:lnRef idx="1">
              <a:schemeClr val="accent1"/>
            </a:lnRef>
          </a:top>
          <a:bottom>
            <a:lnRef idx="1">
              <a:schemeClr val="accent1"/>
            </a:lnRef>
          </a:bottom>
          <a:insideH>
            <a:lnRef idx="1">
              <a:schemeClr val="accent1"/>
            </a:lnRef>
          </a:insideH>
          <a:insideV>
            <a:lnRef idx="1">
              <a:schemeClr val="accent1"/>
            </a:lnRef>
          </a:insideV>
        </a:tcBdr>
        <a:fill>
          <a:noFill/>
        </a:fill>
      </a:tcStyle>
    </a:wholeTbl>
    <a:band1H>
      <a:tcStyle>
        <a:tcBdr/>
        <a:fill>
          <a:solidFill>
            <a:schemeClr val="accent1">
              <a:alpha val="40000"/>
            </a:schemeClr>
          </a:solidFill>
        </a:fill>
      </a:tcStyle>
    </a:band1H>
    <a:band2H>
      <a:tcStyle>
        <a:tcBdr/>
      </a:tcStyle>
    </a:band2H>
    <a:band1V>
      <a:tcStyle>
        <a:tcBdr>
          <a:top>
            <a:lnRef idx="1">
              <a:schemeClr val="accent1"/>
            </a:lnRef>
          </a:top>
          <a:bottom>
            <a:lnRef idx="1">
              <a:schemeClr val="accent1"/>
            </a:lnRef>
          </a:bottom>
        </a:tcBdr>
        <a:fill>
          <a:solidFill>
            <a:schemeClr val="accent1">
              <a:alpha val="40000"/>
            </a:schemeClr>
          </a:solidFill>
        </a:fill>
      </a:tcStyle>
    </a:band1V>
    <a:band2V>
      <a:tcStyle>
        <a:tcBdr/>
      </a:tcStyle>
    </a:band2V>
    <a:lastCol>
      <a:tcTxStyle b="on"/>
      <a:tcStyle>
        <a:tcBdr>
          <a:left>
            <a:lnRef idx="2">
              <a:schemeClr val="accent1"/>
            </a:lnRef>
          </a:left>
          <a:right>
            <a:lnRef idx="1">
              <a:schemeClr val="accent1"/>
            </a:lnRef>
          </a:right>
          <a:top>
            <a:lnRef idx="1">
              <a:schemeClr val="accent1"/>
            </a:lnRef>
          </a:top>
          <a:bottom>
            <a:lnRef idx="1">
              <a:schemeClr val="accent1"/>
            </a:lnRef>
          </a:bottom>
          <a:insideH>
            <a:lnRef idx="1">
              <a:schemeClr val="accent1"/>
            </a:lnRef>
          </a:insideH>
          <a:insideV>
            <a:ln>
              <a:noFill/>
            </a:ln>
          </a:insideV>
        </a:tcBdr>
      </a:tcStyle>
    </a:lastCol>
    <a:firstCol>
      <a:tcTxStyle b="on"/>
      <a:tcStyle>
        <a:tcBdr>
          <a:left>
            <a:lnRef idx="1">
              <a:schemeClr val="accent1"/>
            </a:lnRef>
          </a:left>
          <a:right>
            <a:lnRef idx="2">
              <a:schemeClr val="accent1"/>
            </a:lnRef>
          </a:right>
          <a:top>
            <a:lnRef idx="1">
              <a:schemeClr val="accent1"/>
            </a:lnRef>
          </a:top>
          <a:bottom>
            <a:lnRef idx="1">
              <a:schemeClr val="accent1"/>
            </a:lnRef>
          </a:bottom>
          <a:insideH>
            <a:lnRef idx="1">
              <a:schemeClr val="accent1"/>
            </a:lnRef>
          </a:insideH>
          <a:insideV>
            <a:ln>
              <a:noFill/>
            </a:ln>
          </a:insideV>
        </a:tcBdr>
      </a:tcStyle>
    </a:firstCol>
    <a:lastRow>
      <a:tcTxStyle b="on"/>
      <a:tcStyle>
        <a:tcBdr>
          <a:left>
            <a:lnRef idx="1">
              <a:schemeClr val="accent1"/>
            </a:lnRef>
          </a:left>
          <a:right>
            <a:lnRef idx="1">
              <a:schemeClr val="accent1"/>
            </a:lnRef>
          </a:right>
          <a:top>
            <a:lnRef idx="2">
              <a:schemeClr val="accent1"/>
            </a:lnRef>
          </a:top>
          <a:bottom>
            <a:lnRef idx="2">
              <a:schemeClr val="accent1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lastRow>
    <a:firstRow>
      <a:tcTxStyle b="on">
        <a:fontRef idx="minor">
          <a:scrgbClr r="0" g="0" b="0"/>
        </a:fontRef>
        <a:schemeClr val="lt1"/>
      </a:tcTxStyle>
      <a:tcStyle>
        <a:tcBdr>
          <a:left>
            <a:lnRef idx="1">
              <a:schemeClr val="accent1"/>
            </a:lnRef>
          </a:left>
          <a:right>
            <a:lnRef idx="1">
              <a:schemeClr val="accent1"/>
            </a:lnRef>
          </a:right>
          <a:top>
            <a:lnRef idx="1">
              <a:schemeClr val="accent1"/>
            </a:lnRef>
          </a:top>
          <a:bottom>
            <a:lnRef idx="2">
              <a:schemeClr val="lt1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20496" autoAdjust="0"/>
    <p:restoredTop sz="94792" autoAdjust="0"/>
  </p:normalViewPr>
  <p:slideViewPr>
    <p:cSldViewPr snapToGrid="0" snapToObjects="1" showGuides="1">
      <p:cViewPr varScale="1">
        <p:scale>
          <a:sx n="84" d="100"/>
          <a:sy n="84" d="100"/>
        </p:scale>
        <p:origin x="403" y="62"/>
      </p:cViewPr>
      <p:guideLst>
        <p:guide orient="horz" pos="2160"/>
        <p:guide pos="393"/>
        <p:guide orient="horz" pos="1502"/>
      </p:guideLst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viewProps" Target="viewProp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presProps" Target="pres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notesMaster" Target="notesMasters/notesMaster1.xml"/><Relationship Id="rId5" Type="http://schemas.openxmlformats.org/officeDocument/2006/relationships/slide" Target="slides/slide4.xml"/><Relationship Id="rId15" Type="http://schemas.openxmlformats.org/officeDocument/2006/relationships/tableStyles" Target="tableStyles.xml"/><Relationship Id="rId10" Type="http://schemas.openxmlformats.org/officeDocument/2006/relationships/slide" Target="slides/slide9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theme" Target="theme/theme1.xml"/></Relationships>
</file>

<file path=ppt/diagrams/colors1.xml><?xml version="1.0" encoding="utf-8"?>
<dgm:colorsDef xmlns:dgm="http://schemas.openxmlformats.org/drawingml/2006/diagram" xmlns:a="http://schemas.openxmlformats.org/drawingml/2006/main" uniqueId="urn:microsoft.com/office/officeart/2005/8/colors/accent1_2">
  <dgm:title val=""/>
  <dgm:desc val=""/>
  <dgm:catLst>
    <dgm:cat type="accent1" pri="11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ln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data1.xml><?xml version="1.0" encoding="utf-8"?>
<dgm:dataModel xmlns:dgm="http://schemas.openxmlformats.org/drawingml/2006/diagram" xmlns:a="http://schemas.openxmlformats.org/drawingml/2006/main">
  <dgm:ptLst>
    <dgm:pt modelId="{F7A13521-DC92-4E4E-8A88-1FA1EA258E4C}" type="doc">
      <dgm:prSet loTypeId="urn:microsoft.com/office/officeart/2005/8/layout/chevron2" loCatId="process" qsTypeId="urn:microsoft.com/office/officeart/2005/8/quickstyle/simple1" qsCatId="simple" csTypeId="urn:microsoft.com/office/officeart/2005/8/colors/accent1_2" csCatId="accent1" phldr="1"/>
      <dgm:spPr/>
      <dgm:t>
        <a:bodyPr/>
        <a:lstStyle/>
        <a:p>
          <a:endParaRPr lang="ru-RU"/>
        </a:p>
      </dgm:t>
    </dgm:pt>
    <dgm:pt modelId="{D38A50D5-AA47-4C46-A09B-8C717D2A76AB}">
      <dgm:prSet phldrT="[Текст]"/>
      <dgm:spPr>
        <a:solidFill>
          <a:srgbClr val="9F00FF"/>
        </a:solidFill>
        <a:ln>
          <a:solidFill>
            <a:srgbClr val="7030A0"/>
          </a:solidFill>
        </a:ln>
      </dgm:spPr>
      <dgm:t>
        <a:bodyPr/>
        <a:lstStyle/>
        <a:p>
          <a:r>
            <a:rPr lang="ru-RU" b="1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Gilroy-ExtraBold"/>
            </a:rPr>
            <a:t>Описание проблемы</a:t>
          </a:r>
        </a:p>
      </dgm:t>
    </dgm:pt>
    <dgm:pt modelId="{280EB9F0-2D15-4A34-94DC-E4577212CE78}" type="parTrans" cxnId="{283ED4CE-C25E-4580-9DAC-EA55B883CB36}">
      <dgm:prSet/>
      <dgm:spPr/>
      <dgm:t>
        <a:bodyPr/>
        <a:lstStyle/>
        <a:p>
          <a:endParaRPr lang="ru-RU" b="1">
            <a:latin typeface="Gilroy-ExtraBold"/>
          </a:endParaRPr>
        </a:p>
      </dgm:t>
    </dgm:pt>
    <dgm:pt modelId="{6BA2ECD9-C9D9-4F90-8AAB-5C60B9F1F907}" type="sibTrans" cxnId="{283ED4CE-C25E-4580-9DAC-EA55B883CB36}">
      <dgm:prSet/>
      <dgm:spPr/>
      <dgm:t>
        <a:bodyPr/>
        <a:lstStyle/>
        <a:p>
          <a:endParaRPr lang="ru-RU" b="1">
            <a:latin typeface="Gilroy-ExtraBold"/>
          </a:endParaRPr>
        </a:p>
      </dgm:t>
    </dgm:pt>
    <dgm:pt modelId="{529F3279-88E5-4757-A4C3-8BD7CD77D8C9}">
      <dgm:prSet phldrT="[Текст]" custT="1"/>
      <dgm:spPr>
        <a:ln>
          <a:solidFill>
            <a:srgbClr val="7030A0"/>
          </a:solidFill>
        </a:ln>
      </dgm:spPr>
      <dgm:t>
        <a:bodyPr/>
        <a:lstStyle/>
        <a:p>
          <a:endParaRPr lang="ru-RU" sz="2400" b="1" dirty="0">
            <a:latin typeface="Gilroy-ExtraBold"/>
          </a:endParaRPr>
        </a:p>
      </dgm:t>
    </dgm:pt>
    <dgm:pt modelId="{90F80212-BE81-4A8C-95DD-6DA659195EDC}" type="parTrans" cxnId="{9EF9278B-5651-4E1A-BDB4-018189E55A2B}">
      <dgm:prSet/>
      <dgm:spPr/>
      <dgm:t>
        <a:bodyPr/>
        <a:lstStyle/>
        <a:p>
          <a:endParaRPr lang="ru-RU" b="1">
            <a:latin typeface="Gilroy-ExtraBold"/>
          </a:endParaRPr>
        </a:p>
      </dgm:t>
    </dgm:pt>
    <dgm:pt modelId="{75F28BB5-EE8A-4725-B4D4-B8A3B9D99D8C}" type="sibTrans" cxnId="{9EF9278B-5651-4E1A-BDB4-018189E55A2B}">
      <dgm:prSet/>
      <dgm:spPr/>
      <dgm:t>
        <a:bodyPr/>
        <a:lstStyle/>
        <a:p>
          <a:endParaRPr lang="ru-RU" b="1">
            <a:latin typeface="Gilroy-ExtraBold"/>
          </a:endParaRPr>
        </a:p>
      </dgm:t>
    </dgm:pt>
    <dgm:pt modelId="{68B89595-65B1-4B73-834B-61AB58D61EBC}">
      <dgm:prSet phldrT="[Текст]"/>
      <dgm:spPr>
        <a:solidFill>
          <a:srgbClr val="9F00FF"/>
        </a:solidFill>
        <a:ln>
          <a:solidFill>
            <a:srgbClr val="7030A0"/>
          </a:solidFill>
        </a:ln>
      </dgm:spPr>
      <dgm:t>
        <a:bodyPr/>
        <a:lstStyle/>
        <a:p>
          <a:r>
            <a:rPr lang="ru-RU" b="1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Gilroy-ExtraBold"/>
            </a:rPr>
            <a:t>Какая часть проблемы решается</a:t>
          </a:r>
        </a:p>
      </dgm:t>
    </dgm:pt>
    <dgm:pt modelId="{DECC0D95-4E37-480F-A0A9-0583DE1E96F7}" type="parTrans" cxnId="{9C9149DA-169B-4892-BD82-CCE3F32CA20C}">
      <dgm:prSet/>
      <dgm:spPr/>
      <dgm:t>
        <a:bodyPr/>
        <a:lstStyle/>
        <a:p>
          <a:endParaRPr lang="ru-RU" b="1">
            <a:latin typeface="Gilroy-ExtraBold"/>
          </a:endParaRPr>
        </a:p>
      </dgm:t>
    </dgm:pt>
    <dgm:pt modelId="{F2C317CE-6705-4E7B-A883-41AE16550FC5}" type="sibTrans" cxnId="{9C9149DA-169B-4892-BD82-CCE3F32CA20C}">
      <dgm:prSet/>
      <dgm:spPr/>
      <dgm:t>
        <a:bodyPr/>
        <a:lstStyle/>
        <a:p>
          <a:endParaRPr lang="ru-RU" b="1">
            <a:latin typeface="Gilroy-ExtraBold"/>
          </a:endParaRPr>
        </a:p>
      </dgm:t>
    </dgm:pt>
    <dgm:pt modelId="{133DD9C8-EE42-44FE-BD1A-9B3A92116EAE}">
      <dgm:prSet phldrT="[Текст]" custT="1"/>
      <dgm:spPr>
        <a:ln>
          <a:solidFill>
            <a:srgbClr val="7030A0"/>
          </a:solidFill>
        </a:ln>
      </dgm:spPr>
      <dgm:t>
        <a:bodyPr/>
        <a:lstStyle/>
        <a:p>
          <a:endParaRPr lang="ru-RU" sz="2400" b="1" dirty="0">
            <a:latin typeface="Gilroy-ExtraBold"/>
          </a:endParaRPr>
        </a:p>
      </dgm:t>
    </dgm:pt>
    <dgm:pt modelId="{E56D5218-85DF-454D-8C54-415ECE9853F9}" type="parTrans" cxnId="{4A57FB53-2E89-4D29-90D9-52FF7601D931}">
      <dgm:prSet/>
      <dgm:spPr/>
      <dgm:t>
        <a:bodyPr/>
        <a:lstStyle/>
        <a:p>
          <a:endParaRPr lang="ru-RU" b="1">
            <a:latin typeface="Gilroy-ExtraBold"/>
          </a:endParaRPr>
        </a:p>
      </dgm:t>
    </dgm:pt>
    <dgm:pt modelId="{33CC5279-995C-4717-AA89-D54A8004B2BD}" type="sibTrans" cxnId="{4A57FB53-2E89-4D29-90D9-52FF7601D931}">
      <dgm:prSet/>
      <dgm:spPr/>
      <dgm:t>
        <a:bodyPr/>
        <a:lstStyle/>
        <a:p>
          <a:endParaRPr lang="ru-RU" b="1">
            <a:latin typeface="Gilroy-ExtraBold"/>
          </a:endParaRPr>
        </a:p>
      </dgm:t>
    </dgm:pt>
    <dgm:pt modelId="{D8F0FF41-C9BA-47A7-BE2E-580800543680}" type="pres">
      <dgm:prSet presAssocID="{F7A13521-DC92-4E4E-8A88-1FA1EA258E4C}" presName="linearFlow" presStyleCnt="0">
        <dgm:presLayoutVars>
          <dgm:dir/>
          <dgm:animLvl val="lvl"/>
          <dgm:resizeHandles val="exact"/>
        </dgm:presLayoutVars>
      </dgm:prSet>
      <dgm:spPr/>
      <dgm:t>
        <a:bodyPr/>
        <a:lstStyle/>
        <a:p>
          <a:endParaRPr lang="ru-RU"/>
        </a:p>
      </dgm:t>
    </dgm:pt>
    <dgm:pt modelId="{4CE5C585-BEEC-4801-B9FF-1FBE22FFA0FA}" type="pres">
      <dgm:prSet presAssocID="{D38A50D5-AA47-4C46-A09B-8C717D2A76AB}" presName="composite" presStyleCnt="0"/>
      <dgm:spPr/>
    </dgm:pt>
    <dgm:pt modelId="{BBBE63A3-EB10-4838-B957-F63E43FDC814}" type="pres">
      <dgm:prSet presAssocID="{D38A50D5-AA47-4C46-A09B-8C717D2A76AB}" presName="parentText" presStyleLbl="alignNode1" presStyleIdx="0" presStyleCnt="2">
        <dgm:presLayoutVars>
          <dgm:chMax val="1"/>
          <dgm:bulletEnabled val="1"/>
        </dgm:presLayoutVars>
      </dgm:prSet>
      <dgm:spPr/>
      <dgm:t>
        <a:bodyPr/>
        <a:lstStyle/>
        <a:p>
          <a:endParaRPr lang="ru-RU"/>
        </a:p>
      </dgm:t>
    </dgm:pt>
    <dgm:pt modelId="{B3F6FE57-599B-4DE3-AB87-F51D73C49E27}" type="pres">
      <dgm:prSet presAssocID="{D38A50D5-AA47-4C46-A09B-8C717D2A76AB}" presName="descendantText" presStyleLbl="alignAcc1" presStyleIdx="0" presStyleCnt="2" custLinFactNeighborX="0" custLinFactNeighborY="-130">
        <dgm:presLayoutVars>
          <dgm:bulletEnabled val="1"/>
        </dgm:presLayoutVars>
      </dgm:prSet>
      <dgm:spPr/>
      <dgm:t>
        <a:bodyPr/>
        <a:lstStyle/>
        <a:p>
          <a:endParaRPr lang="ru-RU"/>
        </a:p>
      </dgm:t>
    </dgm:pt>
    <dgm:pt modelId="{7CDC4DFD-911E-4859-93F7-480CAEEF4EA1}" type="pres">
      <dgm:prSet presAssocID="{6BA2ECD9-C9D9-4F90-8AAB-5C60B9F1F907}" presName="sp" presStyleCnt="0"/>
      <dgm:spPr/>
    </dgm:pt>
    <dgm:pt modelId="{F0ED7302-CE3A-43D2-928B-09802ACA7C52}" type="pres">
      <dgm:prSet presAssocID="{68B89595-65B1-4B73-834B-61AB58D61EBC}" presName="composite" presStyleCnt="0"/>
      <dgm:spPr/>
    </dgm:pt>
    <dgm:pt modelId="{9A781854-D7A0-4C10-9886-C04AE40C01F5}" type="pres">
      <dgm:prSet presAssocID="{68B89595-65B1-4B73-834B-61AB58D61EBC}" presName="parentText" presStyleLbl="alignNode1" presStyleIdx="1" presStyleCnt="2">
        <dgm:presLayoutVars>
          <dgm:chMax val="1"/>
          <dgm:bulletEnabled val="1"/>
        </dgm:presLayoutVars>
      </dgm:prSet>
      <dgm:spPr/>
      <dgm:t>
        <a:bodyPr/>
        <a:lstStyle/>
        <a:p>
          <a:endParaRPr lang="ru-RU"/>
        </a:p>
      </dgm:t>
    </dgm:pt>
    <dgm:pt modelId="{4B70C2FB-A5DD-4100-826E-4BBD446FE246}" type="pres">
      <dgm:prSet presAssocID="{68B89595-65B1-4B73-834B-61AB58D61EBC}" presName="descendantText" presStyleLbl="alignAcc1" presStyleIdx="1" presStyleCnt="2" custLinFactNeighborX="0" custLinFactNeighborY="904">
        <dgm:presLayoutVars>
          <dgm:bulletEnabled val="1"/>
        </dgm:presLayoutVars>
      </dgm:prSet>
      <dgm:spPr/>
      <dgm:t>
        <a:bodyPr/>
        <a:lstStyle/>
        <a:p>
          <a:endParaRPr lang="ru-RU"/>
        </a:p>
      </dgm:t>
    </dgm:pt>
  </dgm:ptLst>
  <dgm:cxnLst>
    <dgm:cxn modelId="{B65B9826-9F80-4CB7-85FE-6DBD3032B4E1}" type="presOf" srcId="{D38A50D5-AA47-4C46-A09B-8C717D2A76AB}" destId="{BBBE63A3-EB10-4838-B957-F63E43FDC814}" srcOrd="0" destOrd="0" presId="urn:microsoft.com/office/officeart/2005/8/layout/chevron2"/>
    <dgm:cxn modelId="{F97F6CC7-A3B4-4BBB-B9F9-75CDF70175AD}" type="presOf" srcId="{529F3279-88E5-4757-A4C3-8BD7CD77D8C9}" destId="{B3F6FE57-599B-4DE3-AB87-F51D73C49E27}" srcOrd="0" destOrd="0" presId="urn:microsoft.com/office/officeart/2005/8/layout/chevron2"/>
    <dgm:cxn modelId="{9C9149DA-169B-4892-BD82-CCE3F32CA20C}" srcId="{F7A13521-DC92-4E4E-8A88-1FA1EA258E4C}" destId="{68B89595-65B1-4B73-834B-61AB58D61EBC}" srcOrd="1" destOrd="0" parTransId="{DECC0D95-4E37-480F-A0A9-0583DE1E96F7}" sibTransId="{F2C317CE-6705-4E7B-A883-41AE16550FC5}"/>
    <dgm:cxn modelId="{283ED4CE-C25E-4580-9DAC-EA55B883CB36}" srcId="{F7A13521-DC92-4E4E-8A88-1FA1EA258E4C}" destId="{D38A50D5-AA47-4C46-A09B-8C717D2A76AB}" srcOrd="0" destOrd="0" parTransId="{280EB9F0-2D15-4A34-94DC-E4577212CE78}" sibTransId="{6BA2ECD9-C9D9-4F90-8AAB-5C60B9F1F907}"/>
    <dgm:cxn modelId="{4A57FB53-2E89-4D29-90D9-52FF7601D931}" srcId="{68B89595-65B1-4B73-834B-61AB58D61EBC}" destId="{133DD9C8-EE42-44FE-BD1A-9B3A92116EAE}" srcOrd="0" destOrd="0" parTransId="{E56D5218-85DF-454D-8C54-415ECE9853F9}" sibTransId="{33CC5279-995C-4717-AA89-D54A8004B2BD}"/>
    <dgm:cxn modelId="{9EF9278B-5651-4E1A-BDB4-018189E55A2B}" srcId="{D38A50D5-AA47-4C46-A09B-8C717D2A76AB}" destId="{529F3279-88E5-4757-A4C3-8BD7CD77D8C9}" srcOrd="0" destOrd="0" parTransId="{90F80212-BE81-4A8C-95DD-6DA659195EDC}" sibTransId="{75F28BB5-EE8A-4725-B4D4-B8A3B9D99D8C}"/>
    <dgm:cxn modelId="{46DF0F36-9ABC-49DF-86D0-176D20409AA3}" type="presOf" srcId="{133DD9C8-EE42-44FE-BD1A-9B3A92116EAE}" destId="{4B70C2FB-A5DD-4100-826E-4BBD446FE246}" srcOrd="0" destOrd="0" presId="urn:microsoft.com/office/officeart/2005/8/layout/chevron2"/>
    <dgm:cxn modelId="{38DEC90E-F661-4CA4-ACFC-1371E96F14B4}" type="presOf" srcId="{F7A13521-DC92-4E4E-8A88-1FA1EA258E4C}" destId="{D8F0FF41-C9BA-47A7-BE2E-580800543680}" srcOrd="0" destOrd="0" presId="urn:microsoft.com/office/officeart/2005/8/layout/chevron2"/>
    <dgm:cxn modelId="{05B41911-1437-41CE-A4BA-BACEAE03B00C}" type="presOf" srcId="{68B89595-65B1-4B73-834B-61AB58D61EBC}" destId="{9A781854-D7A0-4C10-9886-C04AE40C01F5}" srcOrd="0" destOrd="0" presId="urn:microsoft.com/office/officeart/2005/8/layout/chevron2"/>
    <dgm:cxn modelId="{5187088B-EA14-4C62-9AB4-74F2331C29AE}" type="presParOf" srcId="{D8F0FF41-C9BA-47A7-BE2E-580800543680}" destId="{4CE5C585-BEEC-4801-B9FF-1FBE22FFA0FA}" srcOrd="0" destOrd="0" presId="urn:microsoft.com/office/officeart/2005/8/layout/chevron2"/>
    <dgm:cxn modelId="{95BF12BE-D059-4FBF-825C-87B6930C1673}" type="presParOf" srcId="{4CE5C585-BEEC-4801-B9FF-1FBE22FFA0FA}" destId="{BBBE63A3-EB10-4838-B957-F63E43FDC814}" srcOrd="0" destOrd="0" presId="urn:microsoft.com/office/officeart/2005/8/layout/chevron2"/>
    <dgm:cxn modelId="{3AC6DD34-250A-4E22-AF1C-04A0111ABDED}" type="presParOf" srcId="{4CE5C585-BEEC-4801-B9FF-1FBE22FFA0FA}" destId="{B3F6FE57-599B-4DE3-AB87-F51D73C49E27}" srcOrd="1" destOrd="0" presId="urn:microsoft.com/office/officeart/2005/8/layout/chevron2"/>
    <dgm:cxn modelId="{F3EAF7D9-1350-4F0C-94CC-6CB55BDE0BBE}" type="presParOf" srcId="{D8F0FF41-C9BA-47A7-BE2E-580800543680}" destId="{7CDC4DFD-911E-4859-93F7-480CAEEF4EA1}" srcOrd="1" destOrd="0" presId="urn:microsoft.com/office/officeart/2005/8/layout/chevron2"/>
    <dgm:cxn modelId="{1324FDD1-ADBF-4CD2-B373-D0A232529511}" type="presParOf" srcId="{D8F0FF41-C9BA-47A7-BE2E-580800543680}" destId="{F0ED7302-CE3A-43D2-928B-09802ACA7C52}" srcOrd="2" destOrd="0" presId="urn:microsoft.com/office/officeart/2005/8/layout/chevron2"/>
    <dgm:cxn modelId="{F188FD27-9901-4669-A62E-72B9DC0F81B8}" type="presParOf" srcId="{F0ED7302-CE3A-43D2-928B-09802ACA7C52}" destId="{9A781854-D7A0-4C10-9886-C04AE40C01F5}" srcOrd="0" destOrd="0" presId="urn:microsoft.com/office/officeart/2005/8/layout/chevron2"/>
    <dgm:cxn modelId="{30354CCD-2098-40ED-A485-4B3531D41B4D}" type="presParOf" srcId="{F0ED7302-CE3A-43D2-928B-09802ACA7C52}" destId="{4B70C2FB-A5DD-4100-826E-4BBD446FE246}" srcOrd="1" destOrd="0" presId="urn:microsoft.com/office/officeart/2005/8/layout/chevron2"/>
  </dgm:cxnLst>
  <dgm:bg/>
  <dgm:whole/>
  <dgm:extLst>
    <a:ext uri="http://schemas.microsoft.com/office/drawing/2008/diagram">
      <dsp:dataModelExt xmlns:dsp="http://schemas.microsoft.com/office/drawing/2008/diagram" relId="rId10" minVer="http://schemas.openxmlformats.org/drawingml/2006/diagram"/>
    </a:ext>
  </dgm:extLst>
</dgm:dataModel>
</file>

<file path=ppt/diagrams/drawing1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BBBE63A3-EB10-4838-B957-F63E43FDC814}">
      <dsp:nvSpPr>
        <dsp:cNvPr id="0" name=""/>
        <dsp:cNvSpPr/>
      </dsp:nvSpPr>
      <dsp:spPr>
        <a:xfrm rot="5400000">
          <a:off x="-389823" y="392020"/>
          <a:ext cx="2598822" cy="1819176"/>
        </a:xfrm>
        <a:prstGeom prst="chevron">
          <a:avLst/>
        </a:prstGeom>
        <a:solidFill>
          <a:srgbClr val="9F00FF"/>
        </a:solidFill>
        <a:ln w="25400" cap="flat" cmpd="sng" algn="ctr">
          <a:solidFill>
            <a:srgbClr val="7030A0"/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2065" tIns="12065" rIns="12065" bIns="12065" numCol="1" spcCol="1270" anchor="ctr" anchorCtr="0">
          <a:noAutofit/>
        </a:bodyPr>
        <a:lstStyle/>
        <a:p>
          <a:pPr lvl="0" algn="ctr" defTabSz="8445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sz="1900" b="1" kern="1200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Gilroy-ExtraBold"/>
            </a:rPr>
            <a:t>Описание проблемы</a:t>
          </a:r>
        </a:p>
      </dsp:txBody>
      <dsp:txXfrm rot="-5400000">
        <a:off x="0" y="911785"/>
        <a:ext cx="1819176" cy="779646"/>
      </dsp:txXfrm>
    </dsp:sp>
    <dsp:sp modelId="{B3F6FE57-599B-4DE3-AB87-F51D73C49E27}">
      <dsp:nvSpPr>
        <dsp:cNvPr id="0" name=""/>
        <dsp:cNvSpPr/>
      </dsp:nvSpPr>
      <dsp:spPr>
        <a:xfrm rot="5400000">
          <a:off x="3738222" y="-1919045"/>
          <a:ext cx="1689234" cy="5527327"/>
        </a:xfrm>
        <a:prstGeom prst="round2SameRect">
          <a:avLst/>
        </a:prstGeom>
        <a:solidFill>
          <a:schemeClr val="lt1">
            <a:alpha val="90000"/>
            <a:hueOff val="0"/>
            <a:satOff val="0"/>
            <a:lumOff val="0"/>
            <a:alphaOff val="0"/>
          </a:schemeClr>
        </a:solidFill>
        <a:ln w="25400" cap="flat" cmpd="sng" algn="ctr">
          <a:solidFill>
            <a:srgbClr val="7030A0"/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70688" tIns="15240" rIns="15240" bIns="15240" numCol="1" spcCol="1270" anchor="ctr" anchorCtr="0">
          <a:noAutofit/>
        </a:bodyPr>
        <a:lstStyle/>
        <a:p>
          <a:pPr marL="228600" lvl="1" indent="-228600" algn="l" defTabSz="106680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•"/>
          </a:pPr>
          <a:endParaRPr lang="ru-RU" sz="2400" b="1" kern="1200" dirty="0">
            <a:latin typeface="Gilroy-ExtraBold"/>
          </a:endParaRPr>
        </a:p>
      </dsp:txBody>
      <dsp:txXfrm rot="-5400000">
        <a:off x="1819176" y="82463"/>
        <a:ext cx="5444865" cy="1524310"/>
      </dsp:txXfrm>
    </dsp:sp>
    <dsp:sp modelId="{9A781854-D7A0-4C10-9886-C04AE40C01F5}">
      <dsp:nvSpPr>
        <dsp:cNvPr id="0" name=""/>
        <dsp:cNvSpPr/>
      </dsp:nvSpPr>
      <dsp:spPr>
        <a:xfrm rot="5400000">
          <a:off x="-389823" y="2707832"/>
          <a:ext cx="2598822" cy="1819176"/>
        </a:xfrm>
        <a:prstGeom prst="chevron">
          <a:avLst/>
        </a:prstGeom>
        <a:solidFill>
          <a:srgbClr val="9F00FF"/>
        </a:solidFill>
        <a:ln w="25400" cap="flat" cmpd="sng" algn="ctr">
          <a:solidFill>
            <a:srgbClr val="7030A0"/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2065" tIns="12065" rIns="12065" bIns="12065" numCol="1" spcCol="1270" anchor="ctr" anchorCtr="0">
          <a:noAutofit/>
        </a:bodyPr>
        <a:lstStyle/>
        <a:p>
          <a:pPr lvl="0" algn="ctr" defTabSz="8445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sz="1900" b="1" kern="1200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Gilroy-ExtraBold"/>
            </a:rPr>
            <a:t>Какая часть проблемы решается</a:t>
          </a:r>
        </a:p>
      </dsp:txBody>
      <dsp:txXfrm rot="-5400000">
        <a:off x="0" y="3227597"/>
        <a:ext cx="1819176" cy="779646"/>
      </dsp:txXfrm>
    </dsp:sp>
    <dsp:sp modelId="{4B70C2FB-A5DD-4100-826E-4BBD446FE246}">
      <dsp:nvSpPr>
        <dsp:cNvPr id="0" name=""/>
        <dsp:cNvSpPr/>
      </dsp:nvSpPr>
      <dsp:spPr>
        <a:xfrm rot="5400000">
          <a:off x="3738222" y="414233"/>
          <a:ext cx="1689234" cy="5527327"/>
        </a:xfrm>
        <a:prstGeom prst="round2SameRect">
          <a:avLst/>
        </a:prstGeom>
        <a:solidFill>
          <a:schemeClr val="lt1">
            <a:alpha val="90000"/>
            <a:hueOff val="0"/>
            <a:satOff val="0"/>
            <a:lumOff val="0"/>
            <a:alphaOff val="0"/>
          </a:schemeClr>
        </a:solidFill>
        <a:ln w="25400" cap="flat" cmpd="sng" algn="ctr">
          <a:solidFill>
            <a:srgbClr val="7030A0"/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70688" tIns="15240" rIns="15240" bIns="15240" numCol="1" spcCol="1270" anchor="ctr" anchorCtr="0">
          <a:noAutofit/>
        </a:bodyPr>
        <a:lstStyle/>
        <a:p>
          <a:pPr marL="228600" lvl="1" indent="-228600" algn="l" defTabSz="106680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•"/>
          </a:pPr>
          <a:endParaRPr lang="ru-RU" sz="2400" b="1" kern="1200" dirty="0">
            <a:latin typeface="Gilroy-ExtraBold"/>
          </a:endParaRPr>
        </a:p>
      </dsp:txBody>
      <dsp:txXfrm rot="-5400000">
        <a:off x="1819176" y="2415741"/>
        <a:ext cx="5444865" cy="1524310"/>
      </dsp:txXfrm>
    </dsp:sp>
  </dsp:spTree>
</dsp:drawing>
</file>

<file path=ppt/diagrams/layout1.xml><?xml version="1.0" encoding="utf-8"?>
<dgm:layoutDef xmlns:dgm="http://schemas.openxmlformats.org/drawingml/2006/diagram" xmlns:a="http://schemas.openxmlformats.org/drawingml/2006/main" uniqueId="urn:microsoft.com/office/officeart/2005/8/layout/chevron2">
  <dgm:title val=""/>
  <dgm:desc val=""/>
  <dgm:catLst>
    <dgm:cat type="process" pri="12000"/>
    <dgm:cat type="list" pri="16000"/>
    <dgm:cat type="convert" pri="11000"/>
  </dgm:catLst>
  <dgm:sampData>
    <dgm:dataModel>
      <dgm:ptLst>
        <dgm:pt modelId="0" type="doc"/>
        <dgm:pt modelId="1">
          <dgm:prSet phldr="1"/>
        </dgm:pt>
        <dgm:pt modelId="11">
          <dgm:prSet phldr="1"/>
        </dgm:pt>
        <dgm:pt modelId="12">
          <dgm:prSet phldr="1"/>
        </dgm:pt>
        <dgm:pt modelId="2">
          <dgm:prSet phldr="1"/>
        </dgm:pt>
        <dgm:pt modelId="21">
          <dgm:prSet phldr="1"/>
        </dgm:pt>
        <dgm:pt modelId="22">
          <dgm:prSet phldr="1"/>
        </dgm:pt>
        <dgm:pt modelId="3">
          <dgm:prSet phldr="1"/>
        </dgm:pt>
        <dgm:pt modelId="31">
          <dgm:prSet phldr="1"/>
        </dgm:pt>
        <dgm:pt modelId="32">
          <dgm:prSet phldr="1"/>
        </dgm:pt>
      </dgm:ptLst>
      <dgm:cxnLst>
        <dgm:cxn modelId="4" srcId="0" destId="1" srcOrd="0" destOrd="0"/>
        <dgm:cxn modelId="5" srcId="0" destId="2" srcOrd="1" destOrd="0"/>
        <dgm:cxn modelId="6" srcId="0" destId="3" srcOrd="2" destOrd="0"/>
        <dgm:cxn modelId="13" srcId="1" destId="11" srcOrd="0" destOrd="0"/>
        <dgm:cxn modelId="14" srcId="1" destId="12" srcOrd="1" destOrd="0"/>
        <dgm:cxn modelId="23" srcId="2" destId="21" srcOrd="0" destOrd="0"/>
        <dgm:cxn modelId="24" srcId="2" destId="22" srcOrd="1" destOrd="0"/>
        <dgm:cxn modelId="33" srcId="3" destId="31" srcOrd="0" destOrd="0"/>
        <dgm:cxn modelId="34" srcId="3" destId="32" srcOrd="1" destOrd="0"/>
      </dgm:cxnLst>
      <dgm:bg/>
      <dgm:whole/>
    </dgm:dataModel>
  </dgm:sampData>
  <dgm:styleData>
    <dgm:dataModel>
      <dgm:ptLst>
        <dgm:pt modelId="0" type="doc"/>
        <dgm:pt modelId="1"/>
      </dgm:ptLst>
      <dgm:cxnLst>
        <dgm:cxn modelId="4" srcId="0" destId="1" srcOrd="0" destOrd="0"/>
      </dgm:cxnLst>
      <dgm:bg/>
      <dgm:whole/>
    </dgm:dataModel>
  </dgm:styleData>
  <dgm:clrData>
    <dgm:dataModel>
      <dgm:ptLst>
        <dgm:pt modelId="0" type="doc"/>
        <dgm:pt modelId="1"/>
        <dgm:pt modelId="11"/>
        <dgm:pt modelId="2"/>
        <dgm:pt modelId="21"/>
        <dgm:pt modelId="3"/>
        <dgm:pt modelId="31"/>
        <dgm:pt modelId="4"/>
        <dgm:pt modelId="41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  <dgm:cxn modelId="13" srcId="1" destId="11" srcOrd="0" destOrd="0"/>
        <dgm:cxn modelId="23" srcId="2" destId="21" srcOrd="0" destOrd="0"/>
        <dgm:cxn modelId="33" srcId="3" destId="31" srcOrd="0" destOrd="0"/>
        <dgm:cxn modelId="43" srcId="4" destId="41" srcOrd="0" destOrd="0"/>
      </dgm:cxnLst>
      <dgm:bg/>
      <dgm:whole/>
    </dgm:dataModel>
  </dgm:clrData>
  <dgm:layoutNode name="linearFlow">
    <dgm:varLst>
      <dgm:dir/>
      <dgm:animLvl val="lvl"/>
      <dgm:resizeHandles val="exact"/>
    </dgm:varLst>
    <dgm:alg type="lin">
      <dgm:param type="linDir" val="fromT"/>
      <dgm:param type="nodeHorzAlign" val="l"/>
    </dgm:alg>
    <dgm:shape xmlns:r="http://schemas.openxmlformats.org/officeDocument/2006/relationships" r:blip="">
      <dgm:adjLst/>
    </dgm:shape>
    <dgm:presOf/>
    <dgm:constrLst>
      <dgm:constr type="h" for="ch" forName="composite" refType="h"/>
      <dgm:constr type="w" for="ch" forName="composite" refType="w"/>
      <dgm:constr type="h" for="des" forName="parentText" op="equ"/>
      <dgm:constr type="h" for="ch" forName="sp" val="-14.88"/>
      <dgm:constr type="h" for="ch" forName="sp" refType="w" refFor="des" refForName="parentText" op="gte" fact="-0.3"/>
      <dgm:constr type="primFontSz" for="des" forName="parentText" op="equ" val="65"/>
      <dgm:constr type="primFontSz" for="des" forName="descendantText" op="equ" val="65"/>
    </dgm:constrLst>
    <dgm:ruleLst/>
    <dgm:forEach name="Name0" axis="ch" ptType="node">
      <dgm:layoutNode name="composite">
        <dgm:alg type="composite"/>
        <dgm:shape xmlns:r="http://schemas.openxmlformats.org/officeDocument/2006/relationships" r:blip="">
          <dgm:adjLst/>
        </dgm:shape>
        <dgm:presOf/>
        <dgm:choose name="Name1">
          <dgm:if name="Name2" func="var" arg="dir" op="equ" val="norm">
            <dgm:constrLst>
              <dgm:constr type="t" for="ch" forName="parentText"/>
              <dgm:constr type="l" for="ch" forName="parentText"/>
              <dgm:constr type="w" for="ch" forName="parentText" refType="w" fact="0.4"/>
              <dgm:constr type="h" for="ch" forName="parentText" refType="h"/>
              <dgm:constr type="w" for="ch" forName="parentText" refType="w" op="lte" fact="0.5"/>
              <dgm:constr type="w" for="ch" forName="parentText" refType="h" refFor="ch" refForName="parentText" op="lte" fact="0.7"/>
              <dgm:constr type="h" for="ch" forName="parentText" refType="w" refFor="ch" refForName="parentText" op="lte" fact="3"/>
              <dgm:constr type="l" for="ch" forName="descendantText" refType="w" refFor="ch" refForName="parentText"/>
              <dgm:constr type="w" for="ch" forName="descendantText" refType="w"/>
              <dgm:constr type="wOff" for="ch" forName="descendantText" refType="w" refFor="ch" refForName="parentText" fact="-1"/>
              <dgm:constr type="t" for="ch" forName="descendantText"/>
              <dgm:constr type="b" for="ch" forName="descendantText" refType="h" refFor="ch" refForName="parentText"/>
              <dgm:constr type="bOff" for="ch" forName="descendantText" refType="w" refFor="ch" refForName="parentText" fact="-0.5"/>
            </dgm:constrLst>
          </dgm:if>
          <dgm:else name="Name3">
            <dgm:constrLst>
              <dgm:constr type="t" for="ch" forName="parentText"/>
              <dgm:constr type="r" for="ch" forName="parentText" refType="w"/>
              <dgm:constr type="w" for="ch" forName="parentText" refType="w" fact="0.4"/>
              <dgm:constr type="h" for="ch" forName="parentText" refType="h"/>
              <dgm:constr type="w" for="ch" forName="parentText" refType="w" op="lte" fact="0.5"/>
              <dgm:constr type="w" for="ch" forName="parentText" refType="h" refFor="ch" refForName="parentText" op="lte" fact="0.7"/>
              <dgm:constr type="h" for="ch" forName="parentText" refType="w" refFor="ch" refForName="parentText" op="lte" fact="3"/>
              <dgm:constr type="l" for="ch" forName="descendantText"/>
              <dgm:constr type="w" for="ch" forName="descendantText" refType="w"/>
              <dgm:constr type="wOff" for="ch" forName="descendantText" refType="w" refFor="ch" refForName="parentText" fact="-1"/>
              <dgm:constr type="t" for="ch" forName="descendantText"/>
              <dgm:constr type="b" for="ch" forName="descendantText" refType="h" refFor="ch" refForName="parentText"/>
              <dgm:constr type="bOff" for="ch" forName="descendantText" refType="w" refFor="ch" refForName="parentText" fact="-0.5"/>
            </dgm:constrLst>
          </dgm:else>
        </dgm:choose>
        <dgm:ruleLst/>
        <dgm:layoutNode name="parentText" styleLbl="alignNode1">
          <dgm:varLst>
            <dgm:chMax val="1"/>
            <dgm:bulletEnabled val="1"/>
          </dgm:varLst>
          <dgm:alg type="tx"/>
          <dgm:shape xmlns:r="http://schemas.openxmlformats.org/officeDocument/2006/relationships" rot="90" type="chevron" r:blip="">
            <dgm:adjLst/>
          </dgm:shape>
          <dgm:presOf axis="self" ptType="node"/>
          <dgm:constrLst>
            <dgm:constr type="lMarg" refType="primFontSz" fact="0.05"/>
            <dgm:constr type="rMarg" refType="primFontSz" fact="0.05"/>
            <dgm:constr type="tMarg" refType="primFontSz" fact="0.05"/>
            <dgm:constr type="bMarg" refType="primFontSz" fact="0.05"/>
          </dgm:constrLst>
          <dgm:ruleLst>
            <dgm:rule type="h" val="100" fact="NaN" max="NaN"/>
            <dgm:rule type="primFontSz" val="24" fact="NaN" max="NaN"/>
            <dgm:rule type="h" val="110" fact="NaN" max="NaN"/>
            <dgm:rule type="primFontSz" val="18" fact="NaN" max="NaN"/>
            <dgm:rule type="h" val="INF" fact="NaN" max="NaN"/>
            <dgm:rule type="primFontSz" val="5" fact="NaN" max="NaN"/>
          </dgm:ruleLst>
        </dgm:layoutNode>
        <dgm:layoutNode name="descendantText" styleLbl="alignAcc1">
          <dgm:varLst>
            <dgm:bulletEnabled val="1"/>
          </dgm:varLst>
          <dgm:choose name="Name4">
            <dgm:if name="Name5" func="var" arg="dir" op="equ" val="norm">
              <dgm:alg type="tx">
                <dgm:param type="stBulletLvl" val="1"/>
                <dgm:param type="txAnchorVertCh" val="mid"/>
              </dgm:alg>
              <dgm:shape xmlns:r="http://schemas.openxmlformats.org/officeDocument/2006/relationships" rot="90" type="round2SameRect" r:blip="">
                <dgm:adjLst/>
              </dgm:shape>
            </dgm:if>
            <dgm:else name="Name6">
              <dgm:alg type="tx">
                <dgm:param type="stBulletLvl" val="1"/>
                <dgm:param type="txAnchorVertCh" val="mid"/>
              </dgm:alg>
              <dgm:shape xmlns:r="http://schemas.openxmlformats.org/officeDocument/2006/relationships" rot="-90" type="round2SameRect" r:blip="">
                <dgm:adjLst/>
              </dgm:shape>
            </dgm:else>
          </dgm:choose>
          <dgm:presOf axis="des" ptType="node"/>
          <dgm:choose name="Name7">
            <dgm:if name="Name8" func="var" arg="dir" op="equ" val="norm">
              <dgm:constrLst>
                <dgm:constr type="secFontSz" refType="primFontSz"/>
                <dgm:constr type="tMarg" refType="primFontSz" fact="0.05"/>
                <dgm:constr type="bMarg" refType="primFontSz" fact="0.05"/>
                <dgm:constr type="rMarg" refType="primFontSz" fact="0.05"/>
              </dgm:constrLst>
            </dgm:if>
            <dgm:else name="Name9">
              <dgm:constrLst>
                <dgm:constr type="secFontSz" refType="primFontSz"/>
                <dgm:constr type="tMarg" refType="primFontSz" fact="0.05"/>
                <dgm:constr type="bMarg" refType="primFontSz" fact="0.05"/>
                <dgm:constr type="lMarg" refType="primFontSz" fact="0.05"/>
              </dgm:constrLst>
            </dgm:else>
          </dgm:choose>
          <dgm:ruleLst>
            <dgm:rule type="primFontSz" val="5" fact="NaN" max="NaN"/>
          </dgm:ruleLst>
        </dgm:layoutNode>
      </dgm:layoutNode>
      <dgm:forEach name="Name10" axis="followSib" ptType="sibTrans" cnt="1">
        <dgm:layoutNode name="sp">
          <dgm:alg type="sp"/>
          <dgm:shape xmlns:r="http://schemas.openxmlformats.org/officeDocument/2006/relationships" r:blip="">
            <dgm:adjLst/>
          </dgm:shape>
          <dgm:presOf axis="self"/>
          <dgm:constrLst>
            <dgm:constr type="w" val="1"/>
            <dgm:constr type="h" val="37.5"/>
          </dgm:constrLst>
          <dgm:ruleLst/>
        </dgm:layoutNode>
      </dgm:forEach>
    </dgm:forEach>
  </dgm:layoutNode>
</dgm:layoutDef>
</file>

<file path=ppt/diagrams/quickStyle1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5" name="Shape 145"/>
          <p:cNvSpPr>
            <a:spLocks noGrp="1" noRot="1" noChangeAspect="1"/>
          </p:cNvSpPr>
          <p:nvPr>
            <p:ph type="sldImg"/>
          </p:nvPr>
        </p:nvSpPr>
        <p:spPr>
          <a:xfrm>
            <a:off x="1143000" y="685800"/>
            <a:ext cx="4572000" cy="3429000"/>
          </a:xfrm>
          <a:prstGeom prst="rect">
            <a:avLst/>
          </a:prstGeom>
        </p:spPr>
        <p:txBody>
          <a:bodyPr/>
          <a:lstStyle/>
          <a:p>
            <a:endParaRPr/>
          </a:p>
        </p:txBody>
      </p:sp>
      <p:sp>
        <p:nvSpPr>
          <p:cNvPr id="146" name="Shape 146"/>
          <p:cNvSpPr>
            <a:spLocks noGrp="1"/>
          </p:cNvSpPr>
          <p:nvPr>
            <p:ph type="body" sz="quarter" idx="1"/>
          </p:nvPr>
        </p:nvSpPr>
        <p:spPr>
          <a:xfrm>
            <a:off x="914400" y="4343400"/>
            <a:ext cx="5029200" cy="4114800"/>
          </a:xfrm>
          <a:prstGeom prst="rect">
            <a:avLst/>
          </a:prstGeom>
        </p:spPr>
        <p:txBody>
          <a:bodyPr/>
          <a:lstStyle/>
          <a:p>
            <a:endParaRPr/>
          </a:p>
        </p:txBody>
      </p:sp>
    </p:spTree>
    <p:extLst>
      <p:ext uri="{BB962C8B-B14F-4D97-AF65-F5344CB8AC3E}">
        <p14:creationId xmlns:p14="http://schemas.microsoft.com/office/powerpoint/2010/main" val="3382802570"/>
      </p:ext>
    </p:extLst>
  </p:cSld>
  <p:clrMap bg1="lt1" tx1="dk1" bg2="lt2" tx2="dk2" accent1="accent1" accent2="accent2" accent3="accent3" accent4="accent4" accent5="accent5" accent6="accent6" hlink="hlink" folHlink="folHlink"/>
  <p:notesStyle>
    <a:lvl1pPr latinLnBrk="0">
      <a:defRPr sz="1200">
        <a:latin typeface="+mj-lt"/>
        <a:ea typeface="+mj-ea"/>
        <a:cs typeface="+mj-cs"/>
        <a:sym typeface="Calibri"/>
      </a:defRPr>
    </a:lvl1pPr>
    <a:lvl2pPr indent="228600" latinLnBrk="0">
      <a:defRPr sz="1200">
        <a:latin typeface="+mj-lt"/>
        <a:ea typeface="+mj-ea"/>
        <a:cs typeface="+mj-cs"/>
        <a:sym typeface="Calibri"/>
      </a:defRPr>
    </a:lvl2pPr>
    <a:lvl3pPr indent="457200" latinLnBrk="0">
      <a:defRPr sz="1200">
        <a:latin typeface="+mj-lt"/>
        <a:ea typeface="+mj-ea"/>
        <a:cs typeface="+mj-cs"/>
        <a:sym typeface="Calibri"/>
      </a:defRPr>
    </a:lvl3pPr>
    <a:lvl4pPr indent="685800" latinLnBrk="0">
      <a:defRPr sz="1200">
        <a:latin typeface="+mj-lt"/>
        <a:ea typeface="+mj-ea"/>
        <a:cs typeface="+mj-cs"/>
        <a:sym typeface="Calibri"/>
      </a:defRPr>
    </a:lvl4pPr>
    <a:lvl5pPr indent="914400" latinLnBrk="0">
      <a:defRPr sz="1200">
        <a:latin typeface="+mj-lt"/>
        <a:ea typeface="+mj-ea"/>
        <a:cs typeface="+mj-cs"/>
        <a:sym typeface="Calibri"/>
      </a:defRPr>
    </a:lvl5pPr>
    <a:lvl6pPr indent="1143000" latinLnBrk="0">
      <a:defRPr sz="1200">
        <a:latin typeface="+mj-lt"/>
        <a:ea typeface="+mj-ea"/>
        <a:cs typeface="+mj-cs"/>
        <a:sym typeface="Calibri"/>
      </a:defRPr>
    </a:lvl6pPr>
    <a:lvl7pPr indent="1371600" latinLnBrk="0">
      <a:defRPr sz="1200">
        <a:latin typeface="+mj-lt"/>
        <a:ea typeface="+mj-ea"/>
        <a:cs typeface="+mj-cs"/>
        <a:sym typeface="Calibri"/>
      </a:defRPr>
    </a:lvl7pPr>
    <a:lvl8pPr indent="1600200" latinLnBrk="0">
      <a:defRPr sz="1200">
        <a:latin typeface="+mj-lt"/>
        <a:ea typeface="+mj-ea"/>
        <a:cs typeface="+mj-cs"/>
        <a:sym typeface="Calibri"/>
      </a:defRPr>
    </a:lvl8pPr>
    <a:lvl9pPr indent="1828800" latinLnBrk="0">
      <a:defRPr sz="1200">
        <a:latin typeface="+mj-lt"/>
        <a:ea typeface="+mj-ea"/>
        <a:cs typeface="+mj-cs"/>
        <a:sym typeface="Calibri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>
          <a:xfrm>
            <a:off x="381000" y="685800"/>
            <a:ext cx="6096000" cy="3429000"/>
          </a:xfrm>
        </p:spPr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3144153584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>
          <a:xfrm>
            <a:off x="381000" y="685800"/>
            <a:ext cx="6096000" cy="3429000"/>
          </a:xfrm>
        </p:spPr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2757005358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Relationship Id="rId5" Type="http://schemas.openxmlformats.org/officeDocument/2006/relationships/image" Target="../media/image4.png"/><Relationship Id="rId4" Type="http://schemas.openxmlformats.org/officeDocument/2006/relationships/image" Target="../media/image3.png"/></Relationships>
</file>

<file path=ppt/slideLayouts/_rels/slideLayout2.xml.rels><?xml version="1.0" encoding="UTF-8" standalone="yes"?>
<Relationships xmlns="http://schemas.openxmlformats.org/package/2006/relationships"><Relationship Id="rId8" Type="http://schemas.openxmlformats.org/officeDocument/2006/relationships/diagramQuickStyle" Target="../diagrams/quickStyle1.xml"/><Relationship Id="rId3" Type="http://schemas.openxmlformats.org/officeDocument/2006/relationships/image" Target="../media/image6.png"/><Relationship Id="rId7" Type="http://schemas.openxmlformats.org/officeDocument/2006/relationships/diagramLayout" Target="../diagrams/layout1.xml"/><Relationship Id="rId2" Type="http://schemas.openxmlformats.org/officeDocument/2006/relationships/image" Target="../media/image5.png"/><Relationship Id="rId1" Type="http://schemas.openxmlformats.org/officeDocument/2006/relationships/slideMaster" Target="../slideMasters/slideMaster1.xml"/><Relationship Id="rId6" Type="http://schemas.openxmlformats.org/officeDocument/2006/relationships/diagramData" Target="../diagrams/data1.xml"/><Relationship Id="rId5" Type="http://schemas.openxmlformats.org/officeDocument/2006/relationships/image" Target="../media/image8.jpeg"/><Relationship Id="rId10" Type="http://schemas.microsoft.com/office/2007/relationships/diagramDrawing" Target="../diagrams/drawing1.xml"/><Relationship Id="rId4" Type="http://schemas.openxmlformats.org/officeDocument/2006/relationships/image" Target="../media/image7.png"/><Relationship Id="rId9" Type="http://schemas.openxmlformats.org/officeDocument/2006/relationships/diagramColors" Target="../diagrams/colors1.xml"/></Relationships>
</file>

<file path=ppt/slideLayouts/_rels/slideLayout3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/><Relationship Id="rId2" Type="http://schemas.openxmlformats.org/officeDocument/2006/relationships/image" Target="../media/image5.png"/><Relationship Id="rId1" Type="http://schemas.openxmlformats.org/officeDocument/2006/relationships/slideMaster" Target="../slideMasters/slideMaster1.xml"/><Relationship Id="rId5" Type="http://schemas.openxmlformats.org/officeDocument/2006/relationships/image" Target="../media/image8.jpeg"/><Relationship Id="rId4" Type="http://schemas.openxmlformats.org/officeDocument/2006/relationships/image" Target="../media/image7.png"/></Relationships>
</file>

<file path=ppt/slideLayouts/_rels/slideLayout4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/><Relationship Id="rId2" Type="http://schemas.openxmlformats.org/officeDocument/2006/relationships/image" Target="../media/image5.png"/><Relationship Id="rId1" Type="http://schemas.openxmlformats.org/officeDocument/2006/relationships/slideMaster" Target="../slideMasters/slideMaster1.xml"/><Relationship Id="rId5" Type="http://schemas.openxmlformats.org/officeDocument/2006/relationships/image" Target="../media/image8.jpeg"/><Relationship Id="rId4" Type="http://schemas.openxmlformats.org/officeDocument/2006/relationships/image" Target="../media/image7.png"/></Relationships>
</file>

<file path=ppt/slideLayouts/_rels/slideLayout5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/><Relationship Id="rId2" Type="http://schemas.openxmlformats.org/officeDocument/2006/relationships/image" Target="../media/image5.png"/><Relationship Id="rId1" Type="http://schemas.openxmlformats.org/officeDocument/2006/relationships/slideMaster" Target="../slideMasters/slideMaster1.xml"/><Relationship Id="rId5" Type="http://schemas.openxmlformats.org/officeDocument/2006/relationships/image" Target="../media/image8.jpeg"/><Relationship Id="rId4" Type="http://schemas.openxmlformats.org/officeDocument/2006/relationships/image" Target="../media/image7.png"/></Relationships>
</file>

<file path=ppt/slideLayouts/_rels/slideLayout6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/><Relationship Id="rId2" Type="http://schemas.openxmlformats.org/officeDocument/2006/relationships/image" Target="../media/image5.png"/><Relationship Id="rId1" Type="http://schemas.openxmlformats.org/officeDocument/2006/relationships/slideMaster" Target="../slideMasters/slideMaster1.xml"/><Relationship Id="rId5" Type="http://schemas.openxmlformats.org/officeDocument/2006/relationships/image" Target="../media/image8.jpeg"/><Relationship Id="rId4" Type="http://schemas.openxmlformats.org/officeDocument/2006/relationships/image" Target="../media/image7.png"/></Relationships>
</file>

<file path=ppt/slideLayouts/_rels/slideLayout7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/><Relationship Id="rId2" Type="http://schemas.openxmlformats.org/officeDocument/2006/relationships/image" Target="../media/image5.png"/><Relationship Id="rId1" Type="http://schemas.openxmlformats.org/officeDocument/2006/relationships/slideMaster" Target="../slideMasters/slideMaster1.xml"/><Relationship Id="rId5" Type="http://schemas.openxmlformats.org/officeDocument/2006/relationships/image" Target="../media/image8.jpeg"/><Relationship Id="rId4" Type="http://schemas.openxmlformats.org/officeDocument/2006/relationships/image" Target="../media/image7.png"/></Relationships>
</file>

<file path=ppt/slideLayouts/_rels/slideLayout8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/><Relationship Id="rId2" Type="http://schemas.openxmlformats.org/officeDocument/2006/relationships/image" Target="../media/image5.png"/><Relationship Id="rId1" Type="http://schemas.openxmlformats.org/officeDocument/2006/relationships/slideMaster" Target="../slideMasters/slideMaster1.xml"/><Relationship Id="rId5" Type="http://schemas.openxmlformats.org/officeDocument/2006/relationships/image" Target="../media/image8.jpeg"/><Relationship Id="rId4" Type="http://schemas.openxmlformats.org/officeDocument/2006/relationships/image" Target="../media/image7.png"/></Relationships>
</file>

<file path=ppt/slideLayouts/_rels/slideLayout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png"/><Relationship Id="rId2" Type="http://schemas.openxmlformats.org/officeDocument/2006/relationships/image" Target="../media/image9.png"/><Relationship Id="rId1" Type="http://schemas.openxmlformats.org/officeDocument/2006/relationships/slideMaster" Target="../slideMasters/slideMaster1.xml"/><Relationship Id="rId6" Type="http://schemas.openxmlformats.org/officeDocument/2006/relationships/image" Target="../media/image8.jpeg"/><Relationship Id="rId5" Type="http://schemas.openxmlformats.org/officeDocument/2006/relationships/image" Target="../media/image7.png"/><Relationship Id="rId4" Type="http://schemas.openxmlformats.org/officeDocument/2006/relationships/image" Target="../media/image6.png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Текст заголовка"/>
          <p:cNvSpPr txBox="1">
            <a:spLocks noGrp="1"/>
          </p:cNvSpPr>
          <p:nvPr>
            <p:ph type="title" hasCustomPrompt="1"/>
          </p:nvPr>
        </p:nvSpPr>
        <p:spPr>
          <a:xfrm>
            <a:off x="258448" y="1412114"/>
            <a:ext cx="5443638" cy="477050"/>
          </a:xfrm>
          <a:prstGeom prst="rect">
            <a:avLst/>
          </a:prstGeom>
          <a:ln w="12700">
            <a:miter lim="400000"/>
          </a:ln>
        </p:spPr>
        <p:txBody>
          <a:bodyPr lIns="45718" tIns="45718" rIns="45718" bIns="45718" anchor="ctr">
            <a:spAutoFit/>
          </a:bodyPr>
          <a:lstStyle>
            <a:lvl1pPr>
              <a:defRPr kumimoji="0" sz="2500" b="1" normalizeH="0" dirty="0">
                <a:ln>
                  <a:noFill/>
                </a:ln>
                <a:solidFill>
                  <a:srgbClr val="8F00FF"/>
                </a:solidFill>
                <a:effectLst/>
                <a:latin typeface="Gilroy-ExtraBold"/>
                <a:ea typeface="Gilroy-ExtraBold"/>
                <a:cs typeface="Gilroy-ExtraBold"/>
                <a:sym typeface="Helvetica"/>
              </a:defRPr>
            </a:lvl1pPr>
          </a:lstStyle>
          <a:p>
            <a:pPr lvl="0" algn="ctr" fontAlgn="auto" hangingPunct="0">
              <a:lnSpc>
                <a:spcPct val="100000"/>
              </a:lnSpc>
            </a:pPr>
            <a:r>
              <a:rPr lang="ru-RU" dirty="0"/>
              <a:t>Название проекта</a:t>
            </a:r>
            <a:endParaRPr dirty="0"/>
          </a:p>
        </p:txBody>
      </p:sp>
      <p:sp>
        <p:nvSpPr>
          <p:cNvPr id="13" name="Номер слайда"/>
          <p:cNvSpPr txBox="1">
            <a:spLocks noGrp="1"/>
          </p:cNvSpPr>
          <p:nvPr>
            <p:ph type="sldNum" sz="quarter" idx="2"/>
          </p:nvPr>
        </p:nvSpPr>
        <p:spPr>
          <a:prstGeom prst="rect">
            <a:avLst/>
          </a:prstGeom>
        </p:spPr>
        <p:txBody>
          <a:bodyPr/>
          <a:lstStyle/>
          <a:p>
            <a:fld id="{86CB4B4D-7CA3-9044-876B-883B54F8677D}" type="slidenum">
              <a:t>‹#›</a:t>
            </a:fld>
            <a:endParaRPr/>
          </a:p>
        </p:txBody>
      </p:sp>
      <p:sp>
        <p:nvSpPr>
          <p:cNvPr id="5" name="Прямоугольник 7">
            <a:extLst>
              <a:ext uri="{FF2B5EF4-FFF2-40B4-BE49-F238E27FC236}">
                <a16:creationId xmlns:a16="http://schemas.microsoft.com/office/drawing/2014/main" xmlns="" id="{AC4B5F25-4AAB-45A2-BF98-BB79EB0F5DFE}"/>
              </a:ext>
            </a:extLst>
          </p:cNvPr>
          <p:cNvSpPr/>
          <p:nvPr userDrawn="1"/>
        </p:nvSpPr>
        <p:spPr>
          <a:xfrm>
            <a:off x="6102320" y="2345381"/>
            <a:ext cx="6122342" cy="4529333"/>
          </a:xfrm>
          <a:prstGeom prst="rect">
            <a:avLst/>
          </a:prstGeom>
          <a:solidFill>
            <a:srgbClr val="FFAC00"/>
          </a:solidFill>
          <a:ln w="12700">
            <a:miter lim="400000"/>
          </a:ln>
        </p:spPr>
        <p:txBody>
          <a:bodyPr lIns="45718" tIns="45718" rIns="45718" bIns="45718" anchor="ctr"/>
          <a:lstStyle/>
          <a:p>
            <a:pPr algn="ctr">
              <a:defRPr>
                <a:solidFill>
                  <a:srgbClr val="FCAF17"/>
                </a:solidFill>
                <a:latin typeface="+mj-lt"/>
                <a:ea typeface="+mj-ea"/>
                <a:cs typeface="+mj-cs"/>
                <a:sym typeface="Calibri"/>
              </a:defRPr>
            </a:pPr>
            <a:endParaRPr dirty="0"/>
          </a:p>
        </p:txBody>
      </p:sp>
      <p:sp>
        <p:nvSpPr>
          <p:cNvPr id="6" name="Прямоугольник 10">
            <a:extLst>
              <a:ext uri="{FF2B5EF4-FFF2-40B4-BE49-F238E27FC236}">
                <a16:creationId xmlns:a16="http://schemas.microsoft.com/office/drawing/2014/main" xmlns="" id="{7FEA49F7-FA0E-4F70-A664-92BB176879CC}"/>
              </a:ext>
            </a:extLst>
          </p:cNvPr>
          <p:cNvSpPr/>
          <p:nvPr userDrawn="1"/>
        </p:nvSpPr>
        <p:spPr>
          <a:xfrm>
            <a:off x="6103137" y="-2"/>
            <a:ext cx="6121526" cy="2345384"/>
          </a:xfrm>
          <a:prstGeom prst="rect">
            <a:avLst/>
          </a:prstGeom>
          <a:solidFill>
            <a:srgbClr val="9F00FF"/>
          </a:solidFill>
          <a:ln w="12700">
            <a:miter lim="400000"/>
          </a:ln>
        </p:spPr>
        <p:txBody>
          <a:bodyPr lIns="45718" tIns="45718" rIns="45718" bIns="45718" anchor="ctr"/>
          <a:lstStyle/>
          <a:p>
            <a:pPr algn="ctr">
              <a:defRPr>
                <a:solidFill>
                  <a:srgbClr val="8F00FF"/>
                </a:solidFill>
                <a:latin typeface="+mj-lt"/>
                <a:ea typeface="+mj-ea"/>
                <a:cs typeface="+mj-cs"/>
                <a:sym typeface="Calibri"/>
              </a:defRPr>
            </a:pPr>
            <a:endParaRPr/>
          </a:p>
        </p:txBody>
      </p:sp>
      <p:sp>
        <p:nvSpPr>
          <p:cNvPr id="7" name="Прямоугольник 13">
            <a:extLst>
              <a:ext uri="{FF2B5EF4-FFF2-40B4-BE49-F238E27FC236}">
                <a16:creationId xmlns:a16="http://schemas.microsoft.com/office/drawing/2014/main" xmlns="" id="{EE7C0A5A-B595-4800-B4CE-0B792B84A12F}"/>
              </a:ext>
            </a:extLst>
          </p:cNvPr>
          <p:cNvSpPr/>
          <p:nvPr userDrawn="1"/>
        </p:nvSpPr>
        <p:spPr>
          <a:xfrm>
            <a:off x="6101107" y="5359336"/>
            <a:ext cx="6121528" cy="1514425"/>
          </a:xfrm>
          <a:prstGeom prst="rect">
            <a:avLst/>
          </a:prstGeom>
          <a:solidFill>
            <a:srgbClr val="FF2F2D"/>
          </a:solidFill>
          <a:ln w="12700">
            <a:miter lim="400000"/>
          </a:ln>
        </p:spPr>
        <p:txBody>
          <a:bodyPr lIns="45718" tIns="45718" rIns="45718" bIns="45718" anchor="ctr"/>
          <a:lstStyle/>
          <a:p>
            <a:pPr>
              <a:defRPr>
                <a:solidFill>
                  <a:srgbClr val="FD493D"/>
                </a:solidFill>
                <a:latin typeface="Helvetica Neue"/>
                <a:ea typeface="Helvetica Neue"/>
                <a:cs typeface="Helvetica Neue"/>
                <a:sym typeface="Helvetica Neue"/>
              </a:defRPr>
            </a:pPr>
            <a:endParaRPr/>
          </a:p>
        </p:txBody>
      </p:sp>
      <p:sp>
        <p:nvSpPr>
          <p:cNvPr id="8" name="Прямоугольник 9">
            <a:extLst>
              <a:ext uri="{FF2B5EF4-FFF2-40B4-BE49-F238E27FC236}">
                <a16:creationId xmlns:a16="http://schemas.microsoft.com/office/drawing/2014/main" xmlns="" id="{C544E698-BD77-44CE-A8F3-D81DCDAD49A8}"/>
              </a:ext>
            </a:extLst>
          </p:cNvPr>
          <p:cNvSpPr/>
          <p:nvPr userDrawn="1"/>
        </p:nvSpPr>
        <p:spPr>
          <a:xfrm>
            <a:off x="8818529" y="-2"/>
            <a:ext cx="3406131" cy="4274948"/>
          </a:xfrm>
          <a:prstGeom prst="rect">
            <a:avLst/>
          </a:prstGeom>
          <a:solidFill>
            <a:srgbClr val="FBB3C1"/>
          </a:solidFill>
          <a:ln w="12700">
            <a:miter lim="400000"/>
          </a:ln>
        </p:spPr>
        <p:txBody>
          <a:bodyPr lIns="45718" tIns="45718" rIns="45718" bIns="45718" anchor="ctr"/>
          <a:lstStyle/>
          <a:p>
            <a:pPr algn="ctr">
              <a:defRPr>
                <a:solidFill>
                  <a:srgbClr val="B5D8E1"/>
                </a:solidFill>
                <a:latin typeface="+mj-lt"/>
                <a:ea typeface="+mj-ea"/>
                <a:cs typeface="+mj-cs"/>
                <a:sym typeface="Calibri"/>
              </a:defRPr>
            </a:pPr>
            <a:endParaRPr/>
          </a:p>
        </p:txBody>
      </p:sp>
      <p:pic>
        <p:nvPicPr>
          <p:cNvPr id="9" name="Рисунок 8" descr="Изображение выглядит как небо, человек, оранжевый, проигрыватель&#10;&#10;Автоматически созданное описание">
            <a:extLst>
              <a:ext uri="{FF2B5EF4-FFF2-40B4-BE49-F238E27FC236}">
                <a16:creationId xmlns:a16="http://schemas.microsoft.com/office/drawing/2014/main" xmlns="" id="{46327259-294B-44B7-93A4-ABC9F9745C96}"/>
              </a:ext>
            </a:extLst>
          </p:cNvPr>
          <p:cNvPicPr>
            <a:picLocks noChangeAspect="1"/>
          </p:cNvPicPr>
          <p:nvPr userDrawn="1"/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404" t="160" b="6860"/>
          <a:stretch/>
        </p:blipFill>
        <p:spPr>
          <a:xfrm>
            <a:off x="8816453" y="2341717"/>
            <a:ext cx="3406182" cy="4516283"/>
          </a:xfrm>
          <a:prstGeom prst="rect">
            <a:avLst/>
          </a:prstGeom>
        </p:spPr>
      </p:pic>
      <p:pic>
        <p:nvPicPr>
          <p:cNvPr id="10" name="Рисунок 9">
            <a:extLst>
              <a:ext uri="{FF2B5EF4-FFF2-40B4-BE49-F238E27FC236}">
                <a16:creationId xmlns:a16="http://schemas.microsoft.com/office/drawing/2014/main" xmlns="" id="{205D6C0F-1390-43EC-8E85-8460D8026961}"/>
              </a:ext>
            </a:extLst>
          </p:cNvPr>
          <p:cNvPicPr>
            <a:picLocks noChangeAspect="1"/>
          </p:cNvPicPr>
          <p:nvPr userDrawn="1"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682422" y="123824"/>
            <a:ext cx="1321043" cy="1009677"/>
          </a:xfrm>
          <a:prstGeom prst="rect">
            <a:avLst/>
          </a:prstGeom>
        </p:spPr>
      </p:pic>
      <p:pic>
        <p:nvPicPr>
          <p:cNvPr id="3" name="Рисунок 2">
            <a:extLst>
              <a:ext uri="{FF2B5EF4-FFF2-40B4-BE49-F238E27FC236}">
                <a16:creationId xmlns:a16="http://schemas.microsoft.com/office/drawing/2014/main" xmlns="" id="{C2EB7704-7D78-4984-B286-03235E7F4646}"/>
              </a:ext>
            </a:extLst>
          </p:cNvPr>
          <p:cNvPicPr>
            <a:picLocks noChangeAspect="1"/>
          </p:cNvPicPr>
          <p:nvPr userDrawn="1"/>
        </p:nvPicPr>
        <p:blipFill>
          <a:blip r:embed="rId4" cstate="print">
            <a:biLevel thresh="25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195546" y="206739"/>
            <a:ext cx="594212" cy="754181"/>
          </a:xfrm>
          <a:prstGeom prst="rect">
            <a:avLst/>
          </a:prstGeom>
        </p:spPr>
      </p:pic>
      <p:sp>
        <p:nvSpPr>
          <p:cNvPr id="17" name="Заголовок 1"/>
          <p:cNvSpPr txBox="1">
            <a:spLocks/>
          </p:cNvSpPr>
          <p:nvPr userDrawn="1"/>
        </p:nvSpPr>
        <p:spPr>
          <a:xfrm>
            <a:off x="91861" y="2769428"/>
            <a:ext cx="1838539" cy="430883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="" xmlns:m="http://schemas.openxmlformats.org/officeDocument/2006/math" xmlns:a14="http://schemas.microsoft.com/office/drawing/2010/main" xmlns:ma14="http://schemas.microsoft.com/office/mac/drawingml/2011/main" val="1"/>
            </a:ext>
          </a:extLst>
        </p:spPr>
        <p:txBody>
          <a:bodyPr wrap="square" lIns="45718" tIns="45718" rIns="45718" bIns="45718" anchor="ctr">
            <a:spAutoFit/>
          </a:bodyPr>
          <a:lstStyle>
            <a:lvl1pPr lvl="0" algn="ctr">
              <a:defRPr sz="3000" b="1">
                <a:solidFill>
                  <a:srgbClr val="8F00FF"/>
                </a:solidFill>
                <a:latin typeface="Gilroy-ExtraBold"/>
                <a:ea typeface="Gilroy-ExtraBold"/>
                <a:cs typeface="Gilroy-ExtraBold"/>
                <a:sym typeface="Calibri Light"/>
              </a:defRPr>
            </a:lvl1pPr>
            <a:lvl2pPr>
              <a:lnSpc>
                <a:spcPct val="90000"/>
              </a:lnSpc>
              <a:defRPr sz="4400">
                <a:latin typeface="Calibri Light"/>
                <a:ea typeface="Calibri Light"/>
                <a:cs typeface="Calibri Light"/>
                <a:sym typeface="Calibri Light"/>
              </a:defRPr>
            </a:lvl2pPr>
            <a:lvl3pPr>
              <a:lnSpc>
                <a:spcPct val="90000"/>
              </a:lnSpc>
              <a:defRPr sz="4400">
                <a:latin typeface="Calibri Light"/>
                <a:ea typeface="Calibri Light"/>
                <a:cs typeface="Calibri Light"/>
                <a:sym typeface="Calibri Light"/>
              </a:defRPr>
            </a:lvl3pPr>
            <a:lvl4pPr>
              <a:lnSpc>
                <a:spcPct val="90000"/>
              </a:lnSpc>
              <a:defRPr sz="4400">
                <a:latin typeface="Calibri Light"/>
                <a:ea typeface="Calibri Light"/>
                <a:cs typeface="Calibri Light"/>
                <a:sym typeface="Calibri Light"/>
              </a:defRPr>
            </a:lvl4pPr>
            <a:lvl5pPr>
              <a:lnSpc>
                <a:spcPct val="90000"/>
              </a:lnSpc>
              <a:defRPr sz="4400">
                <a:latin typeface="Calibri Light"/>
                <a:ea typeface="Calibri Light"/>
                <a:cs typeface="Calibri Light"/>
                <a:sym typeface="Calibri Light"/>
              </a:defRPr>
            </a:lvl5pPr>
            <a:lvl6pPr>
              <a:lnSpc>
                <a:spcPct val="90000"/>
              </a:lnSpc>
              <a:defRPr sz="4400">
                <a:latin typeface="Calibri Light"/>
                <a:ea typeface="Calibri Light"/>
                <a:cs typeface="Calibri Light"/>
                <a:sym typeface="Calibri Light"/>
              </a:defRPr>
            </a:lvl6pPr>
            <a:lvl7pPr>
              <a:lnSpc>
                <a:spcPct val="90000"/>
              </a:lnSpc>
              <a:defRPr sz="4400">
                <a:latin typeface="Calibri Light"/>
                <a:ea typeface="Calibri Light"/>
                <a:cs typeface="Calibri Light"/>
                <a:sym typeface="Calibri Light"/>
              </a:defRPr>
            </a:lvl7pPr>
            <a:lvl8pPr>
              <a:lnSpc>
                <a:spcPct val="90000"/>
              </a:lnSpc>
              <a:defRPr sz="4400">
                <a:latin typeface="Calibri Light"/>
                <a:ea typeface="Calibri Light"/>
                <a:cs typeface="Calibri Light"/>
                <a:sym typeface="Calibri Light"/>
              </a:defRPr>
            </a:lvl8pPr>
            <a:lvl9pPr>
              <a:lnSpc>
                <a:spcPct val="90000"/>
              </a:lnSpc>
              <a:defRPr sz="4400">
                <a:latin typeface="Calibri Light"/>
                <a:ea typeface="Calibri Light"/>
                <a:cs typeface="Calibri Light"/>
                <a:sym typeface="Calibri Light"/>
              </a:defRPr>
            </a:lvl9pPr>
          </a:lstStyle>
          <a:p>
            <a:pPr lvl="0" algn="l"/>
            <a:r>
              <a:rPr lang="ru-RU" sz="2200" u="sng" dirty="0"/>
              <a:t>Рынок НТИ:</a:t>
            </a:r>
          </a:p>
        </p:txBody>
      </p:sp>
      <p:sp>
        <p:nvSpPr>
          <p:cNvPr id="4" name="Текст 3"/>
          <p:cNvSpPr>
            <a:spLocks noGrp="1"/>
          </p:cNvSpPr>
          <p:nvPr>
            <p:ph type="body" sz="quarter" idx="10" hasCustomPrompt="1"/>
          </p:nvPr>
        </p:nvSpPr>
        <p:spPr>
          <a:xfrm>
            <a:off x="1930400" y="2770187"/>
            <a:ext cx="4169076" cy="659585"/>
          </a:xfrm>
        </p:spPr>
        <p:txBody>
          <a:bodyPr>
            <a:normAutofit/>
          </a:bodyPr>
          <a:lstStyle>
            <a:lvl1pPr marL="0" indent="0">
              <a:buNone/>
              <a:defRPr kumimoji="0" lang="ru-RU" sz="2200" b="1" i="0" u="none" strike="noStrike" cap="none" spc="0" normalizeH="0" baseline="0" dirty="0">
                <a:ln>
                  <a:noFill/>
                </a:ln>
                <a:solidFill>
                  <a:srgbClr val="8F00FF"/>
                </a:solidFill>
                <a:effectLst/>
                <a:uFillTx/>
                <a:latin typeface="Gilroy-ExtraBold"/>
                <a:ea typeface="Gilroy-ExtraBold"/>
                <a:cs typeface="Gilroy-ExtraBold"/>
                <a:sym typeface="Helvetica"/>
              </a:defRPr>
            </a:lvl1pPr>
          </a:lstStyle>
          <a:p>
            <a:pPr lvl="0"/>
            <a:r>
              <a:rPr lang="ru-RU" dirty="0" err="1"/>
              <a:t>Эдунет</a:t>
            </a:r>
            <a:r>
              <a:rPr lang="ru-RU" dirty="0"/>
              <a:t>, </a:t>
            </a:r>
            <a:r>
              <a:rPr lang="ru-RU" dirty="0" err="1"/>
              <a:t>Технет</a:t>
            </a:r>
            <a:r>
              <a:rPr lang="ru-RU" dirty="0"/>
              <a:t>, </a:t>
            </a:r>
            <a:r>
              <a:rPr lang="ru-RU" dirty="0" err="1"/>
              <a:t>Энерджинет</a:t>
            </a:r>
            <a:r>
              <a:rPr lang="ru-RU" dirty="0"/>
              <a:t> (указать один рынок)</a:t>
            </a:r>
          </a:p>
        </p:txBody>
      </p:sp>
      <p:sp>
        <p:nvSpPr>
          <p:cNvPr id="16" name="Заголовок 1"/>
          <p:cNvSpPr txBox="1">
            <a:spLocks/>
          </p:cNvSpPr>
          <p:nvPr userDrawn="1"/>
        </p:nvSpPr>
        <p:spPr>
          <a:xfrm>
            <a:off x="95522" y="4015800"/>
            <a:ext cx="1838539" cy="677104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="" xmlns:m="http://schemas.openxmlformats.org/officeDocument/2006/math" xmlns:a14="http://schemas.microsoft.com/office/drawing/2010/main" xmlns:ma14="http://schemas.microsoft.com/office/mac/drawingml/2011/main" val="1"/>
            </a:ext>
          </a:extLst>
        </p:spPr>
        <p:txBody>
          <a:bodyPr wrap="square" lIns="45718" tIns="45718" rIns="45718" bIns="45718" anchor="ctr">
            <a:spAutoFit/>
          </a:bodyPr>
          <a:lstStyle>
            <a:lvl1pPr lvl="0" algn="ctr">
              <a:defRPr sz="3000" b="1">
                <a:solidFill>
                  <a:srgbClr val="8F00FF"/>
                </a:solidFill>
                <a:latin typeface="Gilroy-ExtraBold"/>
                <a:ea typeface="Gilroy-ExtraBold"/>
                <a:cs typeface="Gilroy-ExtraBold"/>
                <a:sym typeface="Calibri Light"/>
              </a:defRPr>
            </a:lvl1pPr>
            <a:lvl2pPr>
              <a:lnSpc>
                <a:spcPct val="90000"/>
              </a:lnSpc>
              <a:defRPr sz="4400">
                <a:latin typeface="Calibri Light"/>
                <a:ea typeface="Calibri Light"/>
                <a:cs typeface="Calibri Light"/>
                <a:sym typeface="Calibri Light"/>
              </a:defRPr>
            </a:lvl2pPr>
            <a:lvl3pPr>
              <a:lnSpc>
                <a:spcPct val="90000"/>
              </a:lnSpc>
              <a:defRPr sz="4400">
                <a:latin typeface="Calibri Light"/>
                <a:ea typeface="Calibri Light"/>
                <a:cs typeface="Calibri Light"/>
                <a:sym typeface="Calibri Light"/>
              </a:defRPr>
            </a:lvl3pPr>
            <a:lvl4pPr>
              <a:lnSpc>
                <a:spcPct val="90000"/>
              </a:lnSpc>
              <a:defRPr sz="4400">
                <a:latin typeface="Calibri Light"/>
                <a:ea typeface="Calibri Light"/>
                <a:cs typeface="Calibri Light"/>
                <a:sym typeface="Calibri Light"/>
              </a:defRPr>
            </a:lvl4pPr>
            <a:lvl5pPr>
              <a:lnSpc>
                <a:spcPct val="90000"/>
              </a:lnSpc>
              <a:defRPr sz="4400">
                <a:latin typeface="Calibri Light"/>
                <a:ea typeface="Calibri Light"/>
                <a:cs typeface="Calibri Light"/>
                <a:sym typeface="Calibri Light"/>
              </a:defRPr>
            </a:lvl5pPr>
            <a:lvl6pPr>
              <a:lnSpc>
                <a:spcPct val="90000"/>
              </a:lnSpc>
              <a:defRPr sz="4400">
                <a:latin typeface="Calibri Light"/>
                <a:ea typeface="Calibri Light"/>
                <a:cs typeface="Calibri Light"/>
                <a:sym typeface="Calibri Light"/>
              </a:defRPr>
            </a:lvl6pPr>
            <a:lvl7pPr>
              <a:lnSpc>
                <a:spcPct val="90000"/>
              </a:lnSpc>
              <a:defRPr sz="4400">
                <a:latin typeface="Calibri Light"/>
                <a:ea typeface="Calibri Light"/>
                <a:cs typeface="Calibri Light"/>
                <a:sym typeface="Calibri Light"/>
              </a:defRPr>
            </a:lvl7pPr>
            <a:lvl8pPr>
              <a:lnSpc>
                <a:spcPct val="90000"/>
              </a:lnSpc>
              <a:defRPr sz="4400">
                <a:latin typeface="Calibri Light"/>
                <a:ea typeface="Calibri Light"/>
                <a:cs typeface="Calibri Light"/>
                <a:sym typeface="Calibri Light"/>
              </a:defRPr>
            </a:lvl8pPr>
            <a:lvl9pPr>
              <a:lnSpc>
                <a:spcPct val="90000"/>
              </a:lnSpc>
              <a:defRPr sz="4400">
                <a:latin typeface="Calibri Light"/>
                <a:ea typeface="Calibri Light"/>
                <a:cs typeface="Calibri Light"/>
                <a:sym typeface="Calibri Light"/>
              </a:defRPr>
            </a:lvl9pPr>
          </a:lstStyle>
          <a:p>
            <a:pPr lvl="0" algn="l"/>
            <a:r>
              <a:rPr lang="ru-RU" sz="1900" u="sng" dirty="0"/>
              <a:t>Тема</a:t>
            </a:r>
            <a:r>
              <a:rPr lang="ru-RU" sz="1900" u="sng" baseline="0" dirty="0"/>
              <a:t> </a:t>
            </a:r>
            <a:r>
              <a:rPr lang="ru-RU" sz="1900" u="sng" baseline="0" dirty="0" err="1"/>
              <a:t>стартап</a:t>
            </a:r>
            <a:r>
              <a:rPr lang="ru-RU" sz="1900" u="sng" baseline="0" dirty="0"/>
              <a:t>-проекта:</a:t>
            </a:r>
            <a:endParaRPr lang="ru-RU" sz="1900" u="sng" dirty="0"/>
          </a:p>
        </p:txBody>
      </p:sp>
      <p:sp>
        <p:nvSpPr>
          <p:cNvPr id="18" name="Текст 3"/>
          <p:cNvSpPr>
            <a:spLocks noGrp="1"/>
          </p:cNvSpPr>
          <p:nvPr>
            <p:ph type="body" sz="quarter" idx="11" hasCustomPrompt="1"/>
          </p:nvPr>
        </p:nvSpPr>
        <p:spPr>
          <a:xfrm>
            <a:off x="1936905" y="4027788"/>
            <a:ext cx="4169076" cy="659585"/>
          </a:xfrm>
        </p:spPr>
        <p:txBody>
          <a:bodyPr>
            <a:normAutofit/>
          </a:bodyPr>
          <a:lstStyle>
            <a:lvl1pPr marL="0" indent="0">
              <a:buNone/>
              <a:defRPr kumimoji="0" lang="ru-RU" sz="1900" b="0" i="0" u="none" strike="noStrike" cap="none" spc="0" normalizeH="0" baseline="0" dirty="0">
                <a:ln>
                  <a:noFill/>
                </a:ln>
                <a:solidFill>
                  <a:srgbClr val="8F00FF"/>
                </a:solidFill>
                <a:effectLst/>
                <a:uFillTx/>
                <a:latin typeface="Gilroy-ExtraBold"/>
                <a:ea typeface="Gilroy-ExtraBold"/>
                <a:cs typeface="Gilroy-ExtraBold"/>
                <a:sym typeface="Helvetica"/>
              </a:defRPr>
            </a:lvl1pPr>
          </a:lstStyle>
          <a:p>
            <a:pPr lvl="0"/>
            <a:r>
              <a:rPr lang="ru-RU" dirty="0"/>
              <a:t>пункт 2 паспорта </a:t>
            </a:r>
          </a:p>
        </p:txBody>
      </p:sp>
      <p:sp>
        <p:nvSpPr>
          <p:cNvPr id="20" name="Заголовок 1"/>
          <p:cNvSpPr txBox="1">
            <a:spLocks/>
          </p:cNvSpPr>
          <p:nvPr userDrawn="1"/>
        </p:nvSpPr>
        <p:spPr>
          <a:xfrm>
            <a:off x="95521" y="5416520"/>
            <a:ext cx="2290627" cy="677104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="" xmlns:m="http://schemas.openxmlformats.org/officeDocument/2006/math" xmlns:a14="http://schemas.microsoft.com/office/drawing/2010/main" xmlns:ma14="http://schemas.microsoft.com/office/mac/drawingml/2011/main" val="1"/>
            </a:ext>
          </a:extLst>
        </p:spPr>
        <p:txBody>
          <a:bodyPr wrap="square" lIns="45718" tIns="45718" rIns="45718" bIns="45718" anchor="ctr">
            <a:spAutoFit/>
          </a:bodyPr>
          <a:lstStyle>
            <a:lvl1pPr lvl="0" algn="ctr">
              <a:defRPr sz="3000" b="1">
                <a:solidFill>
                  <a:srgbClr val="8F00FF"/>
                </a:solidFill>
                <a:latin typeface="Gilroy-ExtraBold"/>
                <a:ea typeface="Gilroy-ExtraBold"/>
                <a:cs typeface="Gilroy-ExtraBold"/>
                <a:sym typeface="Calibri Light"/>
              </a:defRPr>
            </a:lvl1pPr>
            <a:lvl2pPr>
              <a:lnSpc>
                <a:spcPct val="90000"/>
              </a:lnSpc>
              <a:defRPr sz="4400">
                <a:latin typeface="Calibri Light"/>
                <a:ea typeface="Calibri Light"/>
                <a:cs typeface="Calibri Light"/>
                <a:sym typeface="Calibri Light"/>
              </a:defRPr>
            </a:lvl2pPr>
            <a:lvl3pPr>
              <a:lnSpc>
                <a:spcPct val="90000"/>
              </a:lnSpc>
              <a:defRPr sz="4400">
                <a:latin typeface="Calibri Light"/>
                <a:ea typeface="Calibri Light"/>
                <a:cs typeface="Calibri Light"/>
                <a:sym typeface="Calibri Light"/>
              </a:defRPr>
            </a:lvl3pPr>
            <a:lvl4pPr>
              <a:lnSpc>
                <a:spcPct val="90000"/>
              </a:lnSpc>
              <a:defRPr sz="4400">
                <a:latin typeface="Calibri Light"/>
                <a:ea typeface="Calibri Light"/>
                <a:cs typeface="Calibri Light"/>
                <a:sym typeface="Calibri Light"/>
              </a:defRPr>
            </a:lvl4pPr>
            <a:lvl5pPr>
              <a:lnSpc>
                <a:spcPct val="90000"/>
              </a:lnSpc>
              <a:defRPr sz="4400">
                <a:latin typeface="Calibri Light"/>
                <a:ea typeface="Calibri Light"/>
                <a:cs typeface="Calibri Light"/>
                <a:sym typeface="Calibri Light"/>
              </a:defRPr>
            </a:lvl5pPr>
            <a:lvl6pPr>
              <a:lnSpc>
                <a:spcPct val="90000"/>
              </a:lnSpc>
              <a:defRPr sz="4400">
                <a:latin typeface="Calibri Light"/>
                <a:ea typeface="Calibri Light"/>
                <a:cs typeface="Calibri Light"/>
                <a:sym typeface="Calibri Light"/>
              </a:defRPr>
            </a:lvl6pPr>
            <a:lvl7pPr>
              <a:lnSpc>
                <a:spcPct val="90000"/>
              </a:lnSpc>
              <a:defRPr sz="4400">
                <a:latin typeface="Calibri Light"/>
                <a:ea typeface="Calibri Light"/>
                <a:cs typeface="Calibri Light"/>
                <a:sym typeface="Calibri Light"/>
              </a:defRPr>
            </a:lvl7pPr>
            <a:lvl8pPr>
              <a:lnSpc>
                <a:spcPct val="90000"/>
              </a:lnSpc>
              <a:defRPr sz="4400">
                <a:latin typeface="Calibri Light"/>
                <a:ea typeface="Calibri Light"/>
                <a:cs typeface="Calibri Light"/>
                <a:sym typeface="Calibri Light"/>
              </a:defRPr>
            </a:lvl8pPr>
            <a:lvl9pPr>
              <a:lnSpc>
                <a:spcPct val="90000"/>
              </a:lnSpc>
              <a:defRPr sz="4400">
                <a:latin typeface="Calibri Light"/>
                <a:ea typeface="Calibri Light"/>
                <a:cs typeface="Calibri Light"/>
                <a:sym typeface="Calibri Light"/>
              </a:defRPr>
            </a:lvl9pPr>
          </a:lstStyle>
          <a:p>
            <a:pPr lvl="0" algn="l"/>
            <a:r>
              <a:rPr lang="ru-RU" sz="1900" u="sng" dirty="0"/>
              <a:t>Технологическое направление:</a:t>
            </a:r>
          </a:p>
        </p:txBody>
      </p:sp>
      <p:sp>
        <p:nvSpPr>
          <p:cNvPr id="21" name="Текст 3"/>
          <p:cNvSpPr>
            <a:spLocks noGrp="1"/>
          </p:cNvSpPr>
          <p:nvPr>
            <p:ph type="body" sz="quarter" idx="12" hasCustomPrompt="1"/>
          </p:nvPr>
        </p:nvSpPr>
        <p:spPr>
          <a:xfrm>
            <a:off x="2386148" y="5416520"/>
            <a:ext cx="3719833" cy="654054"/>
          </a:xfrm>
        </p:spPr>
        <p:txBody>
          <a:bodyPr>
            <a:normAutofit/>
          </a:bodyPr>
          <a:lstStyle>
            <a:lvl1pPr marL="0" indent="0">
              <a:buNone/>
              <a:defRPr kumimoji="0" lang="ru-RU" sz="1900" b="0" i="0" u="none" strike="noStrike" cap="none" spc="0" normalizeH="0" baseline="0" dirty="0">
                <a:ln>
                  <a:noFill/>
                </a:ln>
                <a:solidFill>
                  <a:srgbClr val="8F00FF"/>
                </a:solidFill>
                <a:effectLst/>
                <a:uFillTx/>
                <a:latin typeface="Gilroy-ExtraBold"/>
                <a:ea typeface="Gilroy-ExtraBold"/>
                <a:cs typeface="Gilroy-ExtraBold"/>
                <a:sym typeface="Helvetica"/>
              </a:defRPr>
            </a:lvl1pPr>
          </a:lstStyle>
          <a:p>
            <a:pPr lvl="0"/>
            <a:r>
              <a:rPr lang="ru-RU" dirty="0"/>
              <a:t>пункт 3 паспорта </a:t>
            </a:r>
          </a:p>
        </p:txBody>
      </p:sp>
      <p:sp>
        <p:nvSpPr>
          <p:cNvPr id="26" name="Заголовок 1"/>
          <p:cNvSpPr txBox="1">
            <a:spLocks/>
          </p:cNvSpPr>
          <p:nvPr userDrawn="1"/>
        </p:nvSpPr>
        <p:spPr>
          <a:xfrm>
            <a:off x="6230688" y="611078"/>
            <a:ext cx="2478801" cy="923326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="" xmlns:m="http://schemas.openxmlformats.org/officeDocument/2006/math" xmlns:a14="http://schemas.microsoft.com/office/drawing/2010/main" xmlns:ma14="http://schemas.microsoft.com/office/mac/drawingml/2011/main" val="1"/>
            </a:ext>
          </a:extLst>
        </p:spPr>
        <p:txBody>
          <a:bodyPr wrap="square" lIns="45718" tIns="45718" rIns="45718" bIns="45718" anchor="ctr">
            <a:spAutoFit/>
          </a:bodyPr>
          <a:lstStyle>
            <a:lvl1pPr lvl="0" algn="ctr">
              <a:defRPr sz="3000" b="1">
                <a:solidFill>
                  <a:srgbClr val="8F00FF"/>
                </a:solidFill>
                <a:latin typeface="Gilroy-ExtraBold"/>
                <a:ea typeface="Gilroy-ExtraBold"/>
                <a:cs typeface="Gilroy-ExtraBold"/>
                <a:sym typeface="Calibri Light"/>
              </a:defRPr>
            </a:lvl1pPr>
            <a:lvl2pPr>
              <a:lnSpc>
                <a:spcPct val="90000"/>
              </a:lnSpc>
              <a:defRPr sz="4400">
                <a:latin typeface="Calibri Light"/>
                <a:ea typeface="Calibri Light"/>
                <a:cs typeface="Calibri Light"/>
                <a:sym typeface="Calibri Light"/>
              </a:defRPr>
            </a:lvl2pPr>
            <a:lvl3pPr>
              <a:lnSpc>
                <a:spcPct val="90000"/>
              </a:lnSpc>
              <a:defRPr sz="4400">
                <a:latin typeface="Calibri Light"/>
                <a:ea typeface="Calibri Light"/>
                <a:cs typeface="Calibri Light"/>
                <a:sym typeface="Calibri Light"/>
              </a:defRPr>
            </a:lvl3pPr>
            <a:lvl4pPr>
              <a:lnSpc>
                <a:spcPct val="90000"/>
              </a:lnSpc>
              <a:defRPr sz="4400">
                <a:latin typeface="Calibri Light"/>
                <a:ea typeface="Calibri Light"/>
                <a:cs typeface="Calibri Light"/>
                <a:sym typeface="Calibri Light"/>
              </a:defRPr>
            </a:lvl4pPr>
            <a:lvl5pPr>
              <a:lnSpc>
                <a:spcPct val="90000"/>
              </a:lnSpc>
              <a:defRPr sz="4400">
                <a:latin typeface="Calibri Light"/>
                <a:ea typeface="Calibri Light"/>
                <a:cs typeface="Calibri Light"/>
                <a:sym typeface="Calibri Light"/>
              </a:defRPr>
            </a:lvl5pPr>
            <a:lvl6pPr>
              <a:lnSpc>
                <a:spcPct val="90000"/>
              </a:lnSpc>
              <a:defRPr sz="4400">
                <a:latin typeface="Calibri Light"/>
                <a:ea typeface="Calibri Light"/>
                <a:cs typeface="Calibri Light"/>
                <a:sym typeface="Calibri Light"/>
              </a:defRPr>
            </a:lvl6pPr>
            <a:lvl7pPr>
              <a:lnSpc>
                <a:spcPct val="90000"/>
              </a:lnSpc>
              <a:defRPr sz="4400">
                <a:latin typeface="Calibri Light"/>
                <a:ea typeface="Calibri Light"/>
                <a:cs typeface="Calibri Light"/>
                <a:sym typeface="Calibri Light"/>
              </a:defRPr>
            </a:lvl7pPr>
            <a:lvl8pPr>
              <a:lnSpc>
                <a:spcPct val="90000"/>
              </a:lnSpc>
              <a:defRPr sz="4400">
                <a:latin typeface="Calibri Light"/>
                <a:ea typeface="Calibri Light"/>
                <a:cs typeface="Calibri Light"/>
                <a:sym typeface="Calibri Light"/>
              </a:defRPr>
            </a:lvl8pPr>
            <a:lvl9pPr>
              <a:lnSpc>
                <a:spcPct val="90000"/>
              </a:lnSpc>
              <a:defRPr sz="4400">
                <a:latin typeface="Calibri Light"/>
                <a:ea typeface="Calibri Light"/>
                <a:cs typeface="Calibri Light"/>
                <a:sym typeface="Calibri Light"/>
              </a:defRPr>
            </a:lvl9pPr>
          </a:lstStyle>
          <a:p>
            <a:pPr lvl="0"/>
            <a:r>
              <a:rPr lang="ru-RU" sz="1800" b="1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Акселератор ОГУ «Думай! Действуй! Воплощай!</a:t>
            </a:r>
          </a:p>
        </p:txBody>
      </p:sp>
      <p:pic>
        <p:nvPicPr>
          <p:cNvPr id="12" name="Рисунок 11"/>
          <p:cNvPicPr>
            <a:picLocks noChangeAspect="1"/>
          </p:cNvPicPr>
          <p:nvPr userDrawn="1"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715949" y="1038440"/>
            <a:ext cx="1287516" cy="1287516"/>
          </a:xfrm>
          <a:prstGeom prst="rect">
            <a:avLst/>
          </a:prstGeom>
        </p:spPr>
      </p:pic>
    </p:spTree>
  </p:cSld>
  <p:clrMapOvr>
    <a:masterClrMapping/>
  </p:clrMapOvr>
  <p:transition spd="med"/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Постановка проблемы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7" name="Picture 5" descr="C:\Users\user\Desktop\Безымянный6.png">
            <a:extLst>
              <a:ext uri="{FF2B5EF4-FFF2-40B4-BE49-F238E27FC236}">
                <a16:creationId xmlns:a16="http://schemas.microsoft.com/office/drawing/2014/main" xmlns="" id="{1630AB7B-6225-4C22-9DDF-5E279DE78129}"/>
              </a:ext>
            </a:extLst>
          </p:cNvPr>
          <p:cNvPicPr>
            <a:picLocks noChangeAspect="1" noChangeArrowheads="1"/>
          </p:cNvPicPr>
          <p:nvPr userDrawn="1"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776"/>
          <a:stretch/>
        </p:blipFill>
        <p:spPr bwMode="auto">
          <a:xfrm>
            <a:off x="0" y="6538913"/>
            <a:ext cx="12191999" cy="33337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18" name="Номер слайда">
            <a:extLst>
              <a:ext uri="{FF2B5EF4-FFF2-40B4-BE49-F238E27FC236}">
                <a16:creationId xmlns:a16="http://schemas.microsoft.com/office/drawing/2014/main" xmlns="" id="{94497D8C-7A79-42CA-8287-3660FFC320ED}"/>
              </a:ext>
            </a:extLst>
          </p:cNvPr>
          <p:cNvSpPr txBox="1">
            <a:spLocks/>
          </p:cNvSpPr>
          <p:nvPr userDrawn="1"/>
        </p:nvSpPr>
        <p:spPr>
          <a:xfrm>
            <a:off x="11789063" y="6617671"/>
            <a:ext cx="275072" cy="276995"/>
          </a:xfrm>
          <a:prstGeom prst="rect">
            <a:avLst/>
          </a:prstGeom>
          <a:ln w="12700">
            <a:miter lim="400000"/>
          </a:ln>
        </p:spPr>
        <p:txBody>
          <a:bodyPr wrap="none" lIns="45718" tIns="45718" rIns="45718" bIns="45718" anchor="ctr">
            <a:spAutoFit/>
          </a:bodyPr>
          <a:lstStyle>
            <a:defPPr marL="0" marR="0" indent="0" algn="l" defTabSz="914400" rtl="0" fontAlgn="auto" latinLnBrk="1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kumimoji="0" sz="1800" b="0" i="0" u="none" strike="noStrike" cap="none" spc="0" normalizeH="0" baseline="0">
                <a:ln>
                  <a:noFill/>
                </a:ln>
                <a:solidFill>
                  <a:srgbClr val="000000"/>
                </a:solidFill>
                <a:effectLst/>
                <a:uFillTx/>
              </a:defRPr>
            </a:defPPr>
            <a:lvl1pPr marL="0" marR="0" indent="0" algn="r" defTabSz="914400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kumimoji="0" sz="1200" b="0" i="0" u="none" strike="noStrike" cap="none" spc="0" normalizeH="0" baseline="0">
                <a:ln>
                  <a:noFill/>
                </a:ln>
                <a:solidFill>
                  <a:schemeClr val="bg1"/>
                </a:solidFill>
                <a:effectLst/>
                <a:uFillTx/>
                <a:latin typeface="+mj-lt"/>
                <a:ea typeface="+mj-ea"/>
                <a:cs typeface="+mj-cs"/>
                <a:sym typeface="Calibri"/>
              </a:defRPr>
            </a:lvl1pPr>
            <a:lvl2pPr marL="0" marR="0" indent="0" algn="l" defTabSz="914400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kumimoji="0" sz="1800" b="0" i="0" u="none" strike="noStrike" cap="none" spc="0" normalizeH="0" baseline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+mn-lt"/>
                <a:ea typeface="+mn-ea"/>
                <a:cs typeface="+mn-cs"/>
                <a:sym typeface="Helvetica"/>
              </a:defRPr>
            </a:lvl2pPr>
            <a:lvl3pPr marL="0" marR="0" indent="0" algn="l" defTabSz="914400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kumimoji="0" sz="1800" b="0" i="0" u="none" strike="noStrike" cap="none" spc="0" normalizeH="0" baseline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+mn-lt"/>
                <a:ea typeface="+mn-ea"/>
                <a:cs typeface="+mn-cs"/>
                <a:sym typeface="Helvetica"/>
              </a:defRPr>
            </a:lvl3pPr>
            <a:lvl4pPr marL="0" marR="0" indent="0" algn="l" defTabSz="914400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kumimoji="0" sz="1800" b="0" i="0" u="none" strike="noStrike" cap="none" spc="0" normalizeH="0" baseline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+mn-lt"/>
                <a:ea typeface="+mn-ea"/>
                <a:cs typeface="+mn-cs"/>
                <a:sym typeface="Helvetica"/>
              </a:defRPr>
            </a:lvl4pPr>
            <a:lvl5pPr marL="0" marR="0" indent="0" algn="l" defTabSz="914400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kumimoji="0" sz="1800" b="0" i="0" u="none" strike="noStrike" cap="none" spc="0" normalizeH="0" baseline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+mn-lt"/>
                <a:ea typeface="+mn-ea"/>
                <a:cs typeface="+mn-cs"/>
                <a:sym typeface="Helvetica"/>
              </a:defRPr>
            </a:lvl5pPr>
            <a:lvl6pPr marL="0" marR="0" indent="0" algn="l" defTabSz="914400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kumimoji="0" sz="1800" b="0" i="0" u="none" strike="noStrike" cap="none" spc="0" normalizeH="0" baseline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+mn-lt"/>
                <a:ea typeface="+mn-ea"/>
                <a:cs typeface="+mn-cs"/>
                <a:sym typeface="Helvetica"/>
              </a:defRPr>
            </a:lvl6pPr>
            <a:lvl7pPr marL="0" marR="0" indent="0" algn="l" defTabSz="914400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kumimoji="0" sz="1800" b="0" i="0" u="none" strike="noStrike" cap="none" spc="0" normalizeH="0" baseline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+mn-lt"/>
                <a:ea typeface="+mn-ea"/>
                <a:cs typeface="+mn-cs"/>
                <a:sym typeface="Helvetica"/>
              </a:defRPr>
            </a:lvl7pPr>
            <a:lvl8pPr marL="0" marR="0" indent="0" algn="l" defTabSz="914400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kumimoji="0" sz="1800" b="0" i="0" u="none" strike="noStrike" cap="none" spc="0" normalizeH="0" baseline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+mn-lt"/>
                <a:ea typeface="+mn-ea"/>
                <a:cs typeface="+mn-cs"/>
                <a:sym typeface="Helvetica"/>
              </a:defRPr>
            </a:lvl8pPr>
            <a:lvl9pPr marL="0" marR="0" indent="0" algn="l" defTabSz="914400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kumimoji="0" sz="1800" b="0" i="0" u="none" strike="noStrike" cap="none" spc="0" normalizeH="0" baseline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+mn-lt"/>
                <a:ea typeface="+mn-ea"/>
                <a:cs typeface="+mn-cs"/>
                <a:sym typeface="Helvetica"/>
              </a:defRPr>
            </a:lvl9pPr>
          </a:lstStyle>
          <a:p>
            <a:fld id="{86CB4B4D-7CA3-9044-876B-883B54F8677D}" type="slidenum">
              <a:rPr lang="ru-RU" smtClean="0"/>
              <a:pPr/>
              <a:t>‹#›</a:t>
            </a:fld>
            <a:endParaRPr lang="ru-RU" dirty="0"/>
          </a:p>
        </p:txBody>
      </p:sp>
      <p:pic>
        <p:nvPicPr>
          <p:cNvPr id="19" name="Рисунок 18">
            <a:extLst>
              <a:ext uri="{FF2B5EF4-FFF2-40B4-BE49-F238E27FC236}">
                <a16:creationId xmlns:a16="http://schemas.microsoft.com/office/drawing/2014/main" xmlns="" id="{852F0EAF-DC47-4953-9588-8E3A57154734}"/>
              </a:ext>
            </a:extLst>
          </p:cNvPr>
          <p:cNvPicPr>
            <a:picLocks noChangeAspect="1"/>
          </p:cNvPicPr>
          <p:nvPr userDrawn="1"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10228" y="51263"/>
            <a:ext cx="453825" cy="576000"/>
          </a:xfrm>
          <a:prstGeom prst="rect">
            <a:avLst/>
          </a:prstGeom>
        </p:spPr>
      </p:pic>
      <p:pic>
        <p:nvPicPr>
          <p:cNvPr id="22" name="Рисунок 21">
            <a:extLst>
              <a:ext uri="{FF2B5EF4-FFF2-40B4-BE49-F238E27FC236}">
                <a16:creationId xmlns:a16="http://schemas.microsoft.com/office/drawing/2014/main" xmlns="" id="{E73C6998-B4E7-4A59-9AC7-97D8FCD7C625}"/>
              </a:ext>
            </a:extLst>
          </p:cNvPr>
          <p:cNvPicPr>
            <a:picLocks noChangeAspect="1"/>
          </p:cNvPicPr>
          <p:nvPr userDrawn="1"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47817" y="51263"/>
            <a:ext cx="695858" cy="557584"/>
          </a:xfrm>
          <a:prstGeom prst="rect">
            <a:avLst/>
          </a:prstGeom>
        </p:spPr>
      </p:pic>
      <p:sp>
        <p:nvSpPr>
          <p:cNvPr id="28" name="Текст 2"/>
          <p:cNvSpPr>
            <a:spLocks noGrp="1"/>
          </p:cNvSpPr>
          <p:nvPr>
            <p:ph type="body" sz="quarter" idx="14" hasCustomPrompt="1"/>
          </p:nvPr>
        </p:nvSpPr>
        <p:spPr>
          <a:xfrm>
            <a:off x="8253523" y="1510270"/>
            <a:ext cx="3673076" cy="4748097"/>
          </a:xfrm>
          <a:ln w="19050">
            <a:solidFill>
              <a:srgbClr val="7030A0"/>
            </a:solidFill>
            <a:miter lim="400000"/>
          </a:ln>
        </p:spPr>
        <p:txBody>
          <a:bodyPr lIns="45718" tIns="45718" rIns="45718" bIns="45718">
            <a:noAutofit/>
          </a:bodyPr>
          <a:lstStyle>
            <a:lvl1pPr marL="88900" indent="-88900">
              <a:spcBef>
                <a:spcPts val="0"/>
              </a:spcBef>
              <a:defRPr kumimoji="0" lang="ru-RU" sz="1600" normalizeH="0" baseline="0" dirty="0" smtClean="0">
                <a:ln>
                  <a:noFill/>
                </a:ln>
                <a:solidFill>
                  <a:srgbClr val="002060"/>
                </a:solidFill>
                <a:effectLst/>
                <a:latin typeface="Gilroy-Light"/>
                <a:ea typeface="Gilroy-Light"/>
                <a:cs typeface="Gilroy-Light"/>
              </a:defRPr>
            </a:lvl1pPr>
            <a:lvl2pPr marL="265113" indent="-77788">
              <a:spcBef>
                <a:spcPts val="0"/>
              </a:spcBef>
              <a:defRPr kumimoji="0" lang="ru-RU" sz="1400" normalizeH="0" dirty="0" smtClean="0">
                <a:ln>
                  <a:noFill/>
                </a:ln>
                <a:solidFill>
                  <a:srgbClr val="002060"/>
                </a:solidFill>
                <a:effectLst/>
                <a:latin typeface="Gilroy-Light"/>
                <a:ea typeface="Gilroy-Light"/>
                <a:cs typeface="Gilroy-Light"/>
              </a:defRPr>
            </a:lvl2pPr>
          </a:lstStyle>
          <a:p>
            <a:pPr lvl="0"/>
            <a:r>
              <a:rPr lang="ru-RU" dirty="0"/>
              <a:t>пункт 20 паспорта</a:t>
            </a:r>
          </a:p>
          <a:p>
            <a:pPr lvl="1"/>
            <a:r>
              <a:rPr lang="ru-RU" dirty="0"/>
              <a:t>Второй уровень</a:t>
            </a:r>
          </a:p>
        </p:txBody>
      </p:sp>
      <p:sp>
        <p:nvSpPr>
          <p:cNvPr id="29" name="TextBox 28">
            <a:extLst>
              <a:ext uri="{FF2B5EF4-FFF2-40B4-BE49-F238E27FC236}">
                <a16:creationId xmlns:a16="http://schemas.microsoft.com/office/drawing/2014/main" xmlns="" id="{121CBA5E-5785-4110-8634-619D8ED23608}"/>
              </a:ext>
            </a:extLst>
          </p:cNvPr>
          <p:cNvSpPr txBox="1"/>
          <p:nvPr userDrawn="1"/>
        </p:nvSpPr>
        <p:spPr>
          <a:xfrm>
            <a:off x="8253523" y="987054"/>
            <a:ext cx="3810612" cy="523216"/>
          </a:xfrm>
          <a:prstGeom prst="rect">
            <a:avLst/>
          </a:prstGeom>
          <a:noFill/>
          <a:ln w="12700" cap="flat">
            <a:noFill/>
            <a:miter lim="400000"/>
          </a:ln>
          <a:effectLst/>
          <a:sp3d/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none"/>
        </p:style>
        <p:txBody>
          <a:bodyPr rot="0" spcFirstLastPara="1" vertOverflow="overflow" horzOverflow="overflow" vert="horz" wrap="square" lIns="45718" tIns="45718" rIns="45718" bIns="45718" numCol="1" spcCol="38100" rtlCol="0" anchor="t">
            <a:spAutoFit/>
          </a:bodyPr>
          <a:lstStyle/>
          <a:p>
            <a:pPr marL="0" marR="0" indent="0" algn="l" defTabSz="914400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</a:pPr>
            <a:r>
              <a:rPr lang="ru-RU" sz="2800" b="1" dirty="0">
                <a:solidFill>
                  <a:srgbClr val="8F00FF"/>
                </a:solidFill>
                <a:latin typeface="Gilroy-ExtraBold"/>
              </a:rPr>
              <a:t>Решение:</a:t>
            </a:r>
          </a:p>
        </p:txBody>
      </p:sp>
      <p:sp>
        <p:nvSpPr>
          <p:cNvPr id="3" name="TextBox 2"/>
          <p:cNvSpPr txBox="1"/>
          <p:nvPr userDrawn="1"/>
        </p:nvSpPr>
        <p:spPr>
          <a:xfrm>
            <a:off x="3322107" y="180268"/>
            <a:ext cx="8681068" cy="523216"/>
          </a:xfrm>
          <a:prstGeom prst="rect">
            <a:avLst/>
          </a:prstGeom>
          <a:noFill/>
          <a:ln w="12700" cap="flat">
            <a:noFill/>
            <a:miter lim="400000"/>
          </a:ln>
          <a:effectLst/>
          <a:sp3d/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none"/>
        </p:style>
        <p:txBody>
          <a:bodyPr rot="0" spcFirstLastPara="1" vertOverflow="overflow" horzOverflow="overflow" vert="horz" wrap="square" lIns="45718" tIns="45718" rIns="45718" bIns="45718" numCol="1" spcCol="38100" rtlCol="0" anchor="t">
            <a:spAutoFit/>
          </a:bodyPr>
          <a:lstStyle/>
          <a:p>
            <a:pPr marL="0" marR="0" indent="0" algn="l" defTabSz="914400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</a:pPr>
            <a:r>
              <a:rPr kumimoji="0" lang="ru-RU" sz="2800" b="1" i="0" u="none" strike="noStrike" cap="none" spc="0" normalizeH="0" baseline="0" dirty="0">
                <a:ln>
                  <a:noFill/>
                </a:ln>
                <a:solidFill>
                  <a:srgbClr val="8F00FF"/>
                </a:solidFill>
                <a:effectLst/>
                <a:uFillTx/>
                <a:latin typeface="Gilroy-ExtraBold"/>
                <a:ea typeface="Gilroy-ExtraBold"/>
                <a:cs typeface="Gilroy-ExtraBold"/>
                <a:sym typeface="Helvetica"/>
              </a:rPr>
              <a:t>Постановка проблемы и ее решение</a:t>
            </a:r>
          </a:p>
        </p:txBody>
      </p:sp>
      <p:pic>
        <p:nvPicPr>
          <p:cNvPr id="4" name="Рисунок 3"/>
          <p:cNvPicPr>
            <a:picLocks noChangeAspect="1"/>
          </p:cNvPicPr>
          <p:nvPr userDrawn="1"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632113" y="159611"/>
            <a:ext cx="449236" cy="449236"/>
          </a:xfrm>
          <a:prstGeom prst="rect">
            <a:avLst/>
          </a:prstGeom>
        </p:spPr>
      </p:pic>
      <p:graphicFrame>
        <p:nvGraphicFramePr>
          <p:cNvPr id="5" name="Схема 4"/>
          <p:cNvGraphicFramePr/>
          <p:nvPr userDrawn="1">
            <p:extLst>
              <p:ext uri="{D42A27DB-BD31-4B8C-83A1-F6EECF244321}">
                <p14:modId xmlns:p14="http://schemas.microsoft.com/office/powerpoint/2010/main" val="3302977628"/>
              </p:ext>
            </p:extLst>
          </p:nvPr>
        </p:nvGraphicFramePr>
        <p:xfrm>
          <a:off x="495746" y="1424803"/>
          <a:ext cx="7346504" cy="4919029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6" r:lo="rId7" r:qs="rId8" r:cs="rId9"/>
          </a:graphicData>
        </a:graphic>
      </p:graphicFrame>
      <p:sp>
        <p:nvSpPr>
          <p:cNvPr id="20" name="Текст 7"/>
          <p:cNvSpPr>
            <a:spLocks noGrp="1"/>
          </p:cNvSpPr>
          <p:nvPr>
            <p:ph type="body" sz="quarter" idx="10" hasCustomPrompt="1"/>
          </p:nvPr>
        </p:nvSpPr>
        <p:spPr>
          <a:xfrm>
            <a:off x="2362200" y="1424804"/>
            <a:ext cx="5410200" cy="1689872"/>
          </a:xfrm>
        </p:spPr>
        <p:txBody>
          <a:bodyPr>
            <a:normAutofit/>
          </a:bodyPr>
          <a:lstStyle>
            <a:lvl1pPr marL="228600" indent="-142875">
              <a:defRPr sz="2200" baseline="0">
                <a:solidFill>
                  <a:srgbClr val="002060"/>
                </a:solidFill>
                <a:latin typeface="Gilroy-ExtraBold"/>
              </a:defRPr>
            </a:lvl1pPr>
            <a:lvl2pPr>
              <a:defRPr sz="1200"/>
            </a:lvl2pPr>
            <a:lvl3pPr>
              <a:defRPr sz="1200"/>
            </a:lvl3pPr>
            <a:lvl4pPr>
              <a:defRPr sz="1200"/>
            </a:lvl4pPr>
            <a:lvl5pPr marL="1828800" indent="0">
              <a:buNone/>
              <a:defRPr sz="1200"/>
            </a:lvl5pPr>
          </a:lstStyle>
          <a:p>
            <a:pPr lvl="0"/>
            <a:r>
              <a:rPr lang="ru-RU" dirty="0"/>
              <a:t>пункт 25 паспорта</a:t>
            </a:r>
          </a:p>
        </p:txBody>
      </p:sp>
      <p:sp>
        <p:nvSpPr>
          <p:cNvPr id="21" name="Текст 7"/>
          <p:cNvSpPr>
            <a:spLocks noGrp="1"/>
          </p:cNvSpPr>
          <p:nvPr>
            <p:ph type="body" sz="quarter" idx="15" hasCustomPrompt="1"/>
          </p:nvPr>
        </p:nvSpPr>
        <p:spPr>
          <a:xfrm>
            <a:off x="2362200" y="3780451"/>
            <a:ext cx="5410200" cy="1689872"/>
          </a:xfrm>
        </p:spPr>
        <p:txBody>
          <a:bodyPr>
            <a:normAutofit/>
          </a:bodyPr>
          <a:lstStyle>
            <a:lvl1pPr marL="228600" indent="-142875">
              <a:defRPr sz="2200" baseline="0">
                <a:solidFill>
                  <a:srgbClr val="002060"/>
                </a:solidFill>
                <a:latin typeface="Gilroy-ExtraBold"/>
              </a:defRPr>
            </a:lvl1pPr>
            <a:lvl2pPr>
              <a:defRPr sz="1200"/>
            </a:lvl2pPr>
            <a:lvl3pPr>
              <a:defRPr sz="1200"/>
            </a:lvl3pPr>
            <a:lvl4pPr>
              <a:defRPr sz="1200"/>
            </a:lvl4pPr>
            <a:lvl5pPr marL="1828800" indent="0">
              <a:buNone/>
              <a:defRPr sz="1200"/>
            </a:lvl5pPr>
          </a:lstStyle>
          <a:p>
            <a:pPr lvl="0"/>
            <a:r>
              <a:rPr lang="ru-RU" dirty="0"/>
              <a:t>пункт 2</a:t>
            </a:r>
            <a:r>
              <a:rPr lang="en-US" dirty="0"/>
              <a:t>6</a:t>
            </a:r>
            <a:r>
              <a:rPr lang="ru-RU" dirty="0"/>
              <a:t> паспорта</a:t>
            </a:r>
          </a:p>
        </p:txBody>
      </p:sp>
    </p:spTree>
    <p:extLst>
      <p:ext uri="{BB962C8B-B14F-4D97-AF65-F5344CB8AC3E}">
        <p14:creationId xmlns:p14="http://schemas.microsoft.com/office/powerpoint/2010/main" val="2931445501"/>
      </p:ext>
    </p:extLst>
  </p:cSld>
  <p:clrMapOvr>
    <a:masterClrMapping/>
  </p:clrMapOvr>
  <p:transition spd="med"/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Бизнес-модель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Текст заголовка">
            <a:extLst>
              <a:ext uri="{FF2B5EF4-FFF2-40B4-BE49-F238E27FC236}">
                <a16:creationId xmlns:a16="http://schemas.microsoft.com/office/drawing/2014/main" xmlns="" id="{2284E69D-6AF8-4F98-B349-4B100723F413}"/>
              </a:ext>
            </a:extLst>
          </p:cNvPr>
          <p:cNvSpPr txBox="1">
            <a:spLocks noGrp="1"/>
          </p:cNvSpPr>
          <p:nvPr>
            <p:ph type="title" hasCustomPrompt="1"/>
          </p:nvPr>
        </p:nvSpPr>
        <p:spPr>
          <a:xfrm>
            <a:off x="3293126" y="155926"/>
            <a:ext cx="8641699" cy="607981"/>
          </a:xfrm>
          <a:prstGeom prst="rect">
            <a:avLst/>
          </a:prstGeom>
        </p:spPr>
        <p:txBody>
          <a:bodyPr>
            <a:normAutofit/>
          </a:bodyPr>
          <a:lstStyle>
            <a:lvl1pPr>
              <a:defRPr kumimoji="0" sz="2800" b="1" i="0" u="none" strike="noStrike" cap="none" spc="0" normalizeH="0" baseline="0" dirty="0">
                <a:ln>
                  <a:noFill/>
                </a:ln>
                <a:solidFill>
                  <a:srgbClr val="8F00FF"/>
                </a:solidFill>
                <a:effectLst/>
                <a:uFillTx/>
                <a:latin typeface="Gilroy-ExtraBold"/>
                <a:ea typeface="Gilroy-ExtraBold"/>
                <a:cs typeface="Gilroy-ExtraBold"/>
                <a:sym typeface="Helvetica"/>
              </a:defRPr>
            </a:lvl1pPr>
          </a:lstStyle>
          <a:p>
            <a:r>
              <a:rPr lang="ru-RU" dirty="0"/>
              <a:t>Бизнес-модель проекта</a:t>
            </a:r>
            <a:endParaRPr dirty="0"/>
          </a:p>
        </p:txBody>
      </p:sp>
      <p:pic>
        <p:nvPicPr>
          <p:cNvPr id="5" name="Picture 5" descr="C:\Users\user\Desktop\Безымянный6.png">
            <a:extLst>
              <a:ext uri="{FF2B5EF4-FFF2-40B4-BE49-F238E27FC236}">
                <a16:creationId xmlns:a16="http://schemas.microsoft.com/office/drawing/2014/main" xmlns="" id="{1630AB7B-6225-4C22-9DDF-5E279DE78129}"/>
              </a:ext>
            </a:extLst>
          </p:cNvPr>
          <p:cNvPicPr>
            <a:picLocks noChangeAspect="1" noChangeArrowheads="1"/>
          </p:cNvPicPr>
          <p:nvPr userDrawn="1"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776"/>
          <a:stretch/>
        </p:blipFill>
        <p:spPr bwMode="auto">
          <a:xfrm>
            <a:off x="0" y="6538913"/>
            <a:ext cx="12191999" cy="33337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6" name="Номер слайда">
            <a:extLst>
              <a:ext uri="{FF2B5EF4-FFF2-40B4-BE49-F238E27FC236}">
                <a16:creationId xmlns:a16="http://schemas.microsoft.com/office/drawing/2014/main" xmlns="" id="{94497D8C-7A79-42CA-8287-3660FFC320ED}"/>
              </a:ext>
            </a:extLst>
          </p:cNvPr>
          <p:cNvSpPr txBox="1">
            <a:spLocks/>
          </p:cNvSpPr>
          <p:nvPr userDrawn="1"/>
        </p:nvSpPr>
        <p:spPr>
          <a:xfrm>
            <a:off x="11789063" y="6617671"/>
            <a:ext cx="275072" cy="276995"/>
          </a:xfrm>
          <a:prstGeom prst="rect">
            <a:avLst/>
          </a:prstGeom>
          <a:ln w="12700">
            <a:miter lim="400000"/>
          </a:ln>
        </p:spPr>
        <p:txBody>
          <a:bodyPr wrap="none" lIns="45718" tIns="45718" rIns="45718" bIns="45718" anchor="ctr">
            <a:spAutoFit/>
          </a:bodyPr>
          <a:lstStyle>
            <a:defPPr marL="0" marR="0" indent="0" algn="l" defTabSz="914400" rtl="0" fontAlgn="auto" latinLnBrk="1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kumimoji="0" sz="1800" b="0" i="0" u="none" strike="noStrike" cap="none" spc="0" normalizeH="0" baseline="0">
                <a:ln>
                  <a:noFill/>
                </a:ln>
                <a:solidFill>
                  <a:srgbClr val="000000"/>
                </a:solidFill>
                <a:effectLst/>
                <a:uFillTx/>
              </a:defRPr>
            </a:defPPr>
            <a:lvl1pPr marL="0" marR="0" indent="0" algn="r" defTabSz="914400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kumimoji="0" sz="1200" b="0" i="0" u="none" strike="noStrike" cap="none" spc="0" normalizeH="0" baseline="0">
                <a:ln>
                  <a:noFill/>
                </a:ln>
                <a:solidFill>
                  <a:schemeClr val="bg1"/>
                </a:solidFill>
                <a:effectLst/>
                <a:uFillTx/>
                <a:latin typeface="+mj-lt"/>
                <a:ea typeface="+mj-ea"/>
                <a:cs typeface="+mj-cs"/>
                <a:sym typeface="Calibri"/>
              </a:defRPr>
            </a:lvl1pPr>
            <a:lvl2pPr marL="0" marR="0" indent="0" algn="l" defTabSz="914400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kumimoji="0" sz="1800" b="0" i="0" u="none" strike="noStrike" cap="none" spc="0" normalizeH="0" baseline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+mn-lt"/>
                <a:ea typeface="+mn-ea"/>
                <a:cs typeface="+mn-cs"/>
                <a:sym typeface="Helvetica"/>
              </a:defRPr>
            </a:lvl2pPr>
            <a:lvl3pPr marL="0" marR="0" indent="0" algn="l" defTabSz="914400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kumimoji="0" sz="1800" b="0" i="0" u="none" strike="noStrike" cap="none" spc="0" normalizeH="0" baseline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+mn-lt"/>
                <a:ea typeface="+mn-ea"/>
                <a:cs typeface="+mn-cs"/>
                <a:sym typeface="Helvetica"/>
              </a:defRPr>
            </a:lvl3pPr>
            <a:lvl4pPr marL="0" marR="0" indent="0" algn="l" defTabSz="914400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kumimoji="0" sz="1800" b="0" i="0" u="none" strike="noStrike" cap="none" spc="0" normalizeH="0" baseline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+mn-lt"/>
                <a:ea typeface="+mn-ea"/>
                <a:cs typeface="+mn-cs"/>
                <a:sym typeface="Helvetica"/>
              </a:defRPr>
            </a:lvl4pPr>
            <a:lvl5pPr marL="0" marR="0" indent="0" algn="l" defTabSz="914400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kumimoji="0" sz="1800" b="0" i="0" u="none" strike="noStrike" cap="none" spc="0" normalizeH="0" baseline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+mn-lt"/>
                <a:ea typeface="+mn-ea"/>
                <a:cs typeface="+mn-cs"/>
                <a:sym typeface="Helvetica"/>
              </a:defRPr>
            </a:lvl5pPr>
            <a:lvl6pPr marL="0" marR="0" indent="0" algn="l" defTabSz="914400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kumimoji="0" sz="1800" b="0" i="0" u="none" strike="noStrike" cap="none" spc="0" normalizeH="0" baseline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+mn-lt"/>
                <a:ea typeface="+mn-ea"/>
                <a:cs typeface="+mn-cs"/>
                <a:sym typeface="Helvetica"/>
              </a:defRPr>
            </a:lvl6pPr>
            <a:lvl7pPr marL="0" marR="0" indent="0" algn="l" defTabSz="914400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kumimoji="0" sz="1800" b="0" i="0" u="none" strike="noStrike" cap="none" spc="0" normalizeH="0" baseline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+mn-lt"/>
                <a:ea typeface="+mn-ea"/>
                <a:cs typeface="+mn-cs"/>
                <a:sym typeface="Helvetica"/>
              </a:defRPr>
            </a:lvl7pPr>
            <a:lvl8pPr marL="0" marR="0" indent="0" algn="l" defTabSz="914400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kumimoji="0" sz="1800" b="0" i="0" u="none" strike="noStrike" cap="none" spc="0" normalizeH="0" baseline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+mn-lt"/>
                <a:ea typeface="+mn-ea"/>
                <a:cs typeface="+mn-cs"/>
                <a:sym typeface="Helvetica"/>
              </a:defRPr>
            </a:lvl8pPr>
            <a:lvl9pPr marL="0" marR="0" indent="0" algn="l" defTabSz="914400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kumimoji="0" sz="1800" b="0" i="0" u="none" strike="noStrike" cap="none" spc="0" normalizeH="0" baseline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+mn-lt"/>
                <a:ea typeface="+mn-ea"/>
                <a:cs typeface="+mn-cs"/>
                <a:sym typeface="Helvetica"/>
              </a:defRPr>
            </a:lvl9pPr>
          </a:lstStyle>
          <a:p>
            <a:fld id="{86CB4B4D-7CA3-9044-876B-883B54F8677D}" type="slidenum">
              <a:rPr lang="ru-RU" smtClean="0"/>
              <a:pPr/>
              <a:t>‹#›</a:t>
            </a:fld>
            <a:endParaRPr lang="ru-RU" dirty="0"/>
          </a:p>
        </p:txBody>
      </p:sp>
      <p:grpSp>
        <p:nvGrpSpPr>
          <p:cNvPr id="11" name="Группа 10">
            <a:extLst>
              <a:ext uri="{FF2B5EF4-FFF2-40B4-BE49-F238E27FC236}">
                <a16:creationId xmlns:a16="http://schemas.microsoft.com/office/drawing/2014/main" xmlns="" id="{BCCA8B49-F046-4070-8AB3-96BF479968C0}"/>
              </a:ext>
            </a:extLst>
          </p:cNvPr>
          <p:cNvGrpSpPr/>
          <p:nvPr userDrawn="1"/>
        </p:nvGrpSpPr>
        <p:grpSpPr>
          <a:xfrm>
            <a:off x="341449" y="1002891"/>
            <a:ext cx="11593376" cy="5302702"/>
            <a:chOff x="2050016" y="1920875"/>
            <a:chExt cx="16156468" cy="8382000"/>
          </a:xfrm>
          <a:noFill/>
        </p:grpSpPr>
        <p:grpSp>
          <p:nvGrpSpPr>
            <p:cNvPr id="13" name="Google Shape;101;p4">
              <a:extLst>
                <a:ext uri="{FF2B5EF4-FFF2-40B4-BE49-F238E27FC236}">
                  <a16:creationId xmlns:a16="http://schemas.microsoft.com/office/drawing/2014/main" xmlns="" id="{32F18173-9666-45D1-93B9-CEDF7834933A}"/>
                </a:ext>
              </a:extLst>
            </p:cNvPr>
            <p:cNvGrpSpPr/>
            <p:nvPr/>
          </p:nvGrpSpPr>
          <p:grpSpPr>
            <a:xfrm>
              <a:off x="2051050" y="1920875"/>
              <a:ext cx="16155434" cy="8382000"/>
              <a:chOff x="1135616" y="1844675"/>
              <a:chExt cx="16155434" cy="8382000"/>
            </a:xfrm>
            <a:grpFill/>
          </p:grpSpPr>
          <p:sp>
            <p:nvSpPr>
              <p:cNvPr id="23" name="Google Shape;102;p4">
                <a:extLst>
                  <a:ext uri="{FF2B5EF4-FFF2-40B4-BE49-F238E27FC236}">
                    <a16:creationId xmlns:a16="http://schemas.microsoft.com/office/drawing/2014/main" xmlns="" id="{472508B2-AE51-41BB-A6DC-6ECE016D6623}"/>
                  </a:ext>
                </a:extLst>
              </p:cNvPr>
              <p:cNvSpPr/>
              <p:nvPr/>
            </p:nvSpPr>
            <p:spPr>
              <a:xfrm>
                <a:off x="1136650" y="8245475"/>
                <a:ext cx="8077200" cy="1981200"/>
              </a:xfrm>
              <a:prstGeom prst="rect">
                <a:avLst/>
              </a:prstGeom>
              <a:grpFill/>
              <a:ln w="25400" cap="flat" cmpd="sng">
                <a:solidFill>
                  <a:srgbClr val="395E89"/>
                </a:solidFill>
                <a:prstDash val="solid"/>
                <a:round/>
                <a:headEnd type="none" w="sm" len="sm"/>
                <a:tailEnd type="none" w="sm" len="sm"/>
              </a:ln>
            </p:spPr>
            <p:txBody>
              <a:bodyPr spcFirstLastPara="1" wrap="square" lIns="91425" tIns="45700" rIns="91425" bIns="45700" anchor="ctr" anchorCtr="0">
                <a:noAutofit/>
              </a:bodyPr>
              <a:lstStyle/>
              <a:p>
                <a:pPr algn="ctr"/>
                <a:endParaRPr sz="1600">
                  <a:solidFill>
                    <a:prstClr val="white"/>
                  </a:solidFill>
                  <a:ea typeface="Calibri"/>
                  <a:cs typeface="Calibri"/>
                  <a:sym typeface="Calibri"/>
                </a:endParaRPr>
              </a:p>
            </p:txBody>
          </p:sp>
          <p:sp>
            <p:nvSpPr>
              <p:cNvPr id="24" name="Google Shape;103;p4">
                <a:extLst>
                  <a:ext uri="{FF2B5EF4-FFF2-40B4-BE49-F238E27FC236}">
                    <a16:creationId xmlns:a16="http://schemas.microsoft.com/office/drawing/2014/main" xmlns="" id="{6A7FCE0D-0742-46E9-A2A3-D0004128CD23}"/>
                  </a:ext>
                </a:extLst>
              </p:cNvPr>
              <p:cNvSpPr/>
              <p:nvPr/>
            </p:nvSpPr>
            <p:spPr>
              <a:xfrm>
                <a:off x="9213850" y="8245475"/>
                <a:ext cx="8077200" cy="1981200"/>
              </a:xfrm>
              <a:prstGeom prst="rect">
                <a:avLst/>
              </a:prstGeom>
              <a:grpFill/>
              <a:ln w="25400" cap="flat" cmpd="sng">
                <a:solidFill>
                  <a:srgbClr val="395E89"/>
                </a:solidFill>
                <a:prstDash val="solid"/>
                <a:round/>
                <a:headEnd type="none" w="sm" len="sm"/>
                <a:tailEnd type="none" w="sm" len="sm"/>
              </a:ln>
            </p:spPr>
            <p:txBody>
              <a:bodyPr spcFirstLastPara="1" wrap="square" lIns="91425" tIns="45700" rIns="91425" bIns="45700" anchor="ctr" anchorCtr="0">
                <a:noAutofit/>
              </a:bodyPr>
              <a:lstStyle/>
              <a:p>
                <a:pPr algn="ctr"/>
                <a:endParaRPr sz="1600">
                  <a:solidFill>
                    <a:prstClr val="white"/>
                  </a:solidFill>
                  <a:ea typeface="Calibri"/>
                  <a:cs typeface="Calibri"/>
                  <a:sym typeface="Calibri"/>
                </a:endParaRPr>
              </a:p>
            </p:txBody>
          </p:sp>
          <p:sp>
            <p:nvSpPr>
              <p:cNvPr id="25" name="Google Shape;104;p4">
                <a:extLst>
                  <a:ext uri="{FF2B5EF4-FFF2-40B4-BE49-F238E27FC236}">
                    <a16:creationId xmlns:a16="http://schemas.microsoft.com/office/drawing/2014/main" xmlns="" id="{0A0B30B4-3BD8-425B-8487-0DC5D5E16FE5}"/>
                  </a:ext>
                </a:extLst>
              </p:cNvPr>
              <p:cNvSpPr/>
              <p:nvPr/>
            </p:nvSpPr>
            <p:spPr>
              <a:xfrm>
                <a:off x="1135616" y="1844675"/>
                <a:ext cx="2895600" cy="6400800"/>
              </a:xfrm>
              <a:prstGeom prst="rect">
                <a:avLst/>
              </a:prstGeom>
              <a:grpFill/>
              <a:ln w="25400" cap="flat" cmpd="sng">
                <a:solidFill>
                  <a:srgbClr val="395E89"/>
                </a:solidFill>
                <a:prstDash val="solid"/>
                <a:round/>
                <a:headEnd type="none" w="sm" len="sm"/>
                <a:tailEnd type="none" w="sm" len="sm"/>
              </a:ln>
            </p:spPr>
            <p:txBody>
              <a:bodyPr spcFirstLastPara="1" wrap="square" lIns="91425" tIns="45700" rIns="91425" bIns="45700" anchor="ctr" anchorCtr="0">
                <a:noAutofit/>
              </a:bodyPr>
              <a:lstStyle/>
              <a:p>
                <a:pPr algn="ctr"/>
                <a:endParaRPr sz="1600" dirty="0">
                  <a:solidFill>
                    <a:prstClr val="white"/>
                  </a:solidFill>
                  <a:ea typeface="Calibri"/>
                  <a:cs typeface="Calibri"/>
                  <a:sym typeface="Calibri"/>
                </a:endParaRPr>
              </a:p>
            </p:txBody>
          </p:sp>
          <p:sp>
            <p:nvSpPr>
              <p:cNvPr id="26" name="Google Shape;105;p4">
                <a:extLst>
                  <a:ext uri="{FF2B5EF4-FFF2-40B4-BE49-F238E27FC236}">
                    <a16:creationId xmlns:a16="http://schemas.microsoft.com/office/drawing/2014/main" xmlns="" id="{3BCFC7EB-2969-4528-87DB-A0DE0D81A559}"/>
                  </a:ext>
                </a:extLst>
              </p:cNvPr>
              <p:cNvSpPr/>
              <p:nvPr/>
            </p:nvSpPr>
            <p:spPr>
              <a:xfrm>
                <a:off x="4031216" y="1844675"/>
                <a:ext cx="3810000" cy="3352800"/>
              </a:xfrm>
              <a:prstGeom prst="rect">
                <a:avLst/>
              </a:prstGeom>
              <a:grpFill/>
              <a:ln w="25400" cap="flat" cmpd="sng">
                <a:solidFill>
                  <a:srgbClr val="395E89"/>
                </a:solidFill>
                <a:prstDash val="solid"/>
                <a:round/>
                <a:headEnd type="none" w="sm" len="sm"/>
                <a:tailEnd type="none" w="sm" len="sm"/>
              </a:ln>
            </p:spPr>
            <p:txBody>
              <a:bodyPr spcFirstLastPara="1" wrap="square" lIns="91425" tIns="45700" rIns="91425" bIns="45700" anchor="ctr" anchorCtr="0">
                <a:noAutofit/>
              </a:bodyPr>
              <a:lstStyle/>
              <a:p>
                <a:pPr algn="ctr"/>
                <a:endParaRPr sz="1600">
                  <a:solidFill>
                    <a:prstClr val="white"/>
                  </a:solidFill>
                  <a:ea typeface="Calibri"/>
                  <a:cs typeface="Calibri"/>
                  <a:sym typeface="Calibri"/>
                </a:endParaRPr>
              </a:p>
            </p:txBody>
          </p:sp>
          <p:sp>
            <p:nvSpPr>
              <p:cNvPr id="27" name="Google Shape;106;p4">
                <a:extLst>
                  <a:ext uri="{FF2B5EF4-FFF2-40B4-BE49-F238E27FC236}">
                    <a16:creationId xmlns:a16="http://schemas.microsoft.com/office/drawing/2014/main" xmlns="" id="{BA0A9B69-B81F-4F98-BF55-B73DDE7A7C75}"/>
                  </a:ext>
                </a:extLst>
              </p:cNvPr>
              <p:cNvSpPr/>
              <p:nvPr/>
            </p:nvSpPr>
            <p:spPr>
              <a:xfrm>
                <a:off x="4031216" y="5197475"/>
                <a:ext cx="3810000" cy="3048000"/>
              </a:xfrm>
              <a:prstGeom prst="rect">
                <a:avLst/>
              </a:prstGeom>
              <a:grpFill/>
              <a:ln w="25400" cap="flat" cmpd="sng">
                <a:solidFill>
                  <a:srgbClr val="395E89"/>
                </a:solidFill>
                <a:prstDash val="solid"/>
                <a:round/>
                <a:headEnd type="none" w="sm" len="sm"/>
                <a:tailEnd type="none" w="sm" len="sm"/>
              </a:ln>
            </p:spPr>
            <p:txBody>
              <a:bodyPr spcFirstLastPara="1" wrap="square" lIns="91425" tIns="45700" rIns="91425" bIns="45700" anchor="ctr" anchorCtr="0">
                <a:noAutofit/>
              </a:bodyPr>
              <a:lstStyle/>
              <a:p>
                <a:pPr algn="ctr"/>
                <a:endParaRPr sz="1600">
                  <a:solidFill>
                    <a:prstClr val="white"/>
                  </a:solidFill>
                  <a:ea typeface="Calibri"/>
                  <a:cs typeface="Calibri"/>
                  <a:sym typeface="Calibri"/>
                </a:endParaRPr>
              </a:p>
            </p:txBody>
          </p:sp>
          <p:sp>
            <p:nvSpPr>
              <p:cNvPr id="28" name="Google Shape;107;p4">
                <a:extLst>
                  <a:ext uri="{FF2B5EF4-FFF2-40B4-BE49-F238E27FC236}">
                    <a16:creationId xmlns:a16="http://schemas.microsoft.com/office/drawing/2014/main" xmlns="" id="{165E61F2-1160-4A57-A570-49EC70269000}"/>
                  </a:ext>
                </a:extLst>
              </p:cNvPr>
              <p:cNvSpPr/>
              <p:nvPr/>
            </p:nvSpPr>
            <p:spPr>
              <a:xfrm>
                <a:off x="7841216" y="1844675"/>
                <a:ext cx="2895600" cy="6400800"/>
              </a:xfrm>
              <a:prstGeom prst="rect">
                <a:avLst/>
              </a:prstGeom>
              <a:grpFill/>
              <a:ln w="25400" cap="flat" cmpd="sng">
                <a:solidFill>
                  <a:srgbClr val="395E89"/>
                </a:solidFill>
                <a:prstDash val="solid"/>
                <a:round/>
                <a:headEnd type="none" w="sm" len="sm"/>
                <a:tailEnd type="none" w="sm" len="sm"/>
              </a:ln>
            </p:spPr>
            <p:txBody>
              <a:bodyPr spcFirstLastPara="1" wrap="square" lIns="91425" tIns="45700" rIns="91425" bIns="45700" anchor="ctr" anchorCtr="0">
                <a:noAutofit/>
              </a:bodyPr>
              <a:lstStyle/>
              <a:p>
                <a:pPr algn="ctr"/>
                <a:endParaRPr sz="1600">
                  <a:solidFill>
                    <a:prstClr val="white"/>
                  </a:solidFill>
                  <a:ea typeface="Calibri"/>
                  <a:cs typeface="Calibri"/>
                  <a:sym typeface="Calibri"/>
                </a:endParaRPr>
              </a:p>
            </p:txBody>
          </p:sp>
          <p:sp>
            <p:nvSpPr>
              <p:cNvPr id="29" name="Google Shape;108;p4">
                <a:extLst>
                  <a:ext uri="{FF2B5EF4-FFF2-40B4-BE49-F238E27FC236}">
                    <a16:creationId xmlns:a16="http://schemas.microsoft.com/office/drawing/2014/main" xmlns="" id="{4D0201FA-D2AF-4794-8F5C-D894E8698FC9}"/>
                  </a:ext>
                </a:extLst>
              </p:cNvPr>
              <p:cNvSpPr/>
              <p:nvPr/>
            </p:nvSpPr>
            <p:spPr>
              <a:xfrm>
                <a:off x="10736816" y="1844675"/>
                <a:ext cx="3200400" cy="3352800"/>
              </a:xfrm>
              <a:prstGeom prst="rect">
                <a:avLst/>
              </a:prstGeom>
              <a:grpFill/>
              <a:ln w="25400" cap="flat" cmpd="sng">
                <a:solidFill>
                  <a:srgbClr val="395E89"/>
                </a:solidFill>
                <a:prstDash val="solid"/>
                <a:round/>
                <a:headEnd type="none" w="sm" len="sm"/>
                <a:tailEnd type="none" w="sm" len="sm"/>
              </a:ln>
            </p:spPr>
            <p:txBody>
              <a:bodyPr spcFirstLastPara="1" wrap="square" lIns="91425" tIns="45700" rIns="91425" bIns="45700" anchor="ctr" anchorCtr="0">
                <a:noAutofit/>
              </a:bodyPr>
              <a:lstStyle/>
              <a:p>
                <a:pPr algn="ctr"/>
                <a:endParaRPr sz="1600">
                  <a:solidFill>
                    <a:prstClr val="white"/>
                  </a:solidFill>
                  <a:ea typeface="Calibri"/>
                  <a:cs typeface="Calibri"/>
                  <a:sym typeface="Calibri"/>
                </a:endParaRPr>
              </a:p>
            </p:txBody>
          </p:sp>
          <p:sp>
            <p:nvSpPr>
              <p:cNvPr id="30" name="Google Shape;109;p4">
                <a:extLst>
                  <a:ext uri="{FF2B5EF4-FFF2-40B4-BE49-F238E27FC236}">
                    <a16:creationId xmlns:a16="http://schemas.microsoft.com/office/drawing/2014/main" xmlns="" id="{C459F818-C498-4DB0-B13E-E5A6E8262C90}"/>
                  </a:ext>
                </a:extLst>
              </p:cNvPr>
              <p:cNvSpPr/>
              <p:nvPr/>
            </p:nvSpPr>
            <p:spPr>
              <a:xfrm>
                <a:off x="10736816" y="5197475"/>
                <a:ext cx="3200400" cy="3048000"/>
              </a:xfrm>
              <a:prstGeom prst="rect">
                <a:avLst/>
              </a:prstGeom>
              <a:grpFill/>
              <a:ln w="25400" cap="flat" cmpd="sng">
                <a:solidFill>
                  <a:srgbClr val="395E89"/>
                </a:solidFill>
                <a:prstDash val="solid"/>
                <a:round/>
                <a:headEnd type="none" w="sm" len="sm"/>
                <a:tailEnd type="none" w="sm" len="sm"/>
              </a:ln>
            </p:spPr>
            <p:txBody>
              <a:bodyPr spcFirstLastPara="1" wrap="square" lIns="91425" tIns="45700" rIns="91425" bIns="45700" anchor="ctr" anchorCtr="0">
                <a:noAutofit/>
              </a:bodyPr>
              <a:lstStyle/>
              <a:p>
                <a:pPr algn="ctr"/>
                <a:endParaRPr sz="1600">
                  <a:solidFill>
                    <a:prstClr val="white"/>
                  </a:solidFill>
                  <a:ea typeface="Calibri"/>
                  <a:cs typeface="Calibri"/>
                  <a:sym typeface="Calibri"/>
                </a:endParaRPr>
              </a:p>
            </p:txBody>
          </p:sp>
          <p:sp>
            <p:nvSpPr>
              <p:cNvPr id="31" name="Google Shape;110;p4">
                <a:extLst>
                  <a:ext uri="{FF2B5EF4-FFF2-40B4-BE49-F238E27FC236}">
                    <a16:creationId xmlns:a16="http://schemas.microsoft.com/office/drawing/2014/main" xmlns="" id="{4D345F9C-FB25-4EB0-A3AA-3F5C50EB8EB9}"/>
                  </a:ext>
                </a:extLst>
              </p:cNvPr>
              <p:cNvSpPr/>
              <p:nvPr/>
            </p:nvSpPr>
            <p:spPr>
              <a:xfrm>
                <a:off x="13937216" y="1844675"/>
                <a:ext cx="3352800" cy="6400800"/>
              </a:xfrm>
              <a:prstGeom prst="rect">
                <a:avLst/>
              </a:prstGeom>
              <a:grpFill/>
              <a:ln w="25400" cap="flat" cmpd="sng">
                <a:solidFill>
                  <a:srgbClr val="395E89"/>
                </a:solidFill>
                <a:prstDash val="solid"/>
                <a:round/>
                <a:headEnd type="none" w="sm" len="sm"/>
                <a:tailEnd type="none" w="sm" len="sm"/>
              </a:ln>
            </p:spPr>
            <p:txBody>
              <a:bodyPr spcFirstLastPara="1" wrap="square" lIns="91425" tIns="45700" rIns="91425" bIns="45700" anchor="ctr" anchorCtr="0">
                <a:noAutofit/>
              </a:bodyPr>
              <a:lstStyle/>
              <a:p>
                <a:pPr algn="ctr"/>
                <a:endParaRPr sz="1600">
                  <a:solidFill>
                    <a:prstClr val="white"/>
                  </a:solidFill>
                  <a:ea typeface="Calibri"/>
                  <a:cs typeface="Calibri"/>
                  <a:sym typeface="Calibri"/>
                </a:endParaRPr>
              </a:p>
            </p:txBody>
          </p:sp>
        </p:grpSp>
        <p:sp>
          <p:nvSpPr>
            <p:cNvPr id="14" name="Google Shape;111;p4">
              <a:extLst>
                <a:ext uri="{FF2B5EF4-FFF2-40B4-BE49-F238E27FC236}">
                  <a16:creationId xmlns:a16="http://schemas.microsoft.com/office/drawing/2014/main" xmlns="" id="{E0EBCC43-8F82-4D5C-8590-06721E9E1752}"/>
                </a:ext>
              </a:extLst>
            </p:cNvPr>
            <p:cNvSpPr txBox="1"/>
            <p:nvPr/>
          </p:nvSpPr>
          <p:spPr>
            <a:xfrm>
              <a:off x="2050016" y="1978514"/>
              <a:ext cx="2785278" cy="1240520"/>
            </a:xfrm>
            <a:prstGeom prst="rect">
              <a:avLst/>
            </a:prstGeom>
            <a:grpFill/>
            <a:ln>
              <a:noFill/>
            </a:ln>
          </p:spPr>
          <p:txBody>
            <a:bodyPr spcFirstLastPara="1" wrap="square" lIns="91425" tIns="45700" rIns="91425" bIns="45700" anchor="t" anchorCtr="0">
              <a:spAutoFit/>
            </a:bodyPr>
            <a:lstStyle/>
            <a:p>
              <a:pPr algn="l"/>
              <a:r>
                <a:rPr lang="ru-RU" sz="1500" b="1" dirty="0">
                  <a:solidFill>
                    <a:srgbClr val="002060"/>
                  </a:solidFill>
                  <a:ea typeface="Calibri"/>
                  <a:cs typeface="Calibri"/>
                  <a:sym typeface="Calibri"/>
                </a:rPr>
                <a:t>2. Проблема и существующие альтернативы</a:t>
              </a:r>
              <a:endParaRPr sz="1500" dirty="0">
                <a:solidFill>
                  <a:srgbClr val="002060"/>
                </a:solidFill>
                <a:latin typeface="Candara" panose="020E0502030303020204"/>
              </a:endParaRPr>
            </a:p>
          </p:txBody>
        </p:sp>
        <p:sp>
          <p:nvSpPr>
            <p:cNvPr id="15" name="Google Shape;112;p4">
              <a:extLst>
                <a:ext uri="{FF2B5EF4-FFF2-40B4-BE49-F238E27FC236}">
                  <a16:creationId xmlns:a16="http://schemas.microsoft.com/office/drawing/2014/main" xmlns="" id="{44FE75EA-4ED5-44AF-918C-4E94BA34997F}"/>
                </a:ext>
              </a:extLst>
            </p:cNvPr>
            <p:cNvSpPr txBox="1"/>
            <p:nvPr/>
          </p:nvSpPr>
          <p:spPr>
            <a:xfrm>
              <a:off x="4951174" y="1978514"/>
              <a:ext cx="3240807" cy="510765"/>
            </a:xfrm>
            <a:prstGeom prst="rect">
              <a:avLst/>
            </a:prstGeom>
            <a:grpFill/>
            <a:ln>
              <a:noFill/>
            </a:ln>
          </p:spPr>
          <p:txBody>
            <a:bodyPr spcFirstLastPara="1" wrap="square" lIns="91425" tIns="45700" rIns="91425" bIns="45700" anchor="t" anchorCtr="0">
              <a:spAutoFit/>
            </a:bodyPr>
            <a:lstStyle/>
            <a:p>
              <a:pPr algn="l"/>
              <a:r>
                <a:rPr lang="ru-RU" sz="1500" b="1" dirty="0">
                  <a:solidFill>
                    <a:srgbClr val="002060"/>
                  </a:solidFill>
                  <a:ea typeface="Calibri"/>
                  <a:cs typeface="Calibri"/>
                  <a:sym typeface="Calibri"/>
                </a:rPr>
                <a:t>4. Решение</a:t>
              </a:r>
              <a:endParaRPr lang="en-US" sz="1500" b="1" dirty="0">
                <a:solidFill>
                  <a:srgbClr val="002060"/>
                </a:solidFill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16" name="Google Shape;113;p4">
              <a:extLst>
                <a:ext uri="{FF2B5EF4-FFF2-40B4-BE49-F238E27FC236}">
                  <a16:creationId xmlns:a16="http://schemas.microsoft.com/office/drawing/2014/main" xmlns="" id="{737DB496-9B9D-4BC3-8894-A84AE1F43735}"/>
                </a:ext>
              </a:extLst>
            </p:cNvPr>
            <p:cNvSpPr txBox="1"/>
            <p:nvPr/>
          </p:nvSpPr>
          <p:spPr>
            <a:xfrm>
              <a:off x="4951174" y="5341037"/>
              <a:ext cx="3485656" cy="510765"/>
            </a:xfrm>
            <a:prstGeom prst="rect">
              <a:avLst/>
            </a:prstGeom>
            <a:grpFill/>
            <a:ln>
              <a:noFill/>
            </a:ln>
          </p:spPr>
          <p:txBody>
            <a:bodyPr spcFirstLastPara="1" wrap="square" lIns="91425" tIns="45700" rIns="91425" bIns="45700" anchor="t" anchorCtr="0">
              <a:spAutoFit/>
            </a:bodyPr>
            <a:lstStyle/>
            <a:p>
              <a:pPr algn="l"/>
              <a:r>
                <a:rPr lang="ru-RU" sz="1500" b="1" dirty="0">
                  <a:solidFill>
                    <a:srgbClr val="002060"/>
                  </a:solidFill>
                  <a:ea typeface="Calibri"/>
                  <a:cs typeface="Calibri"/>
                  <a:sym typeface="Calibri"/>
                </a:rPr>
                <a:t>8. Ключевые метрики</a:t>
              </a:r>
            </a:p>
          </p:txBody>
        </p:sp>
        <p:sp>
          <p:nvSpPr>
            <p:cNvPr id="17" name="Google Shape;114;p4">
              <a:extLst>
                <a:ext uri="{FF2B5EF4-FFF2-40B4-BE49-F238E27FC236}">
                  <a16:creationId xmlns:a16="http://schemas.microsoft.com/office/drawing/2014/main" xmlns="" id="{F0BE6A3B-9EAB-4393-B110-96548AF6BEE8}"/>
                </a:ext>
              </a:extLst>
            </p:cNvPr>
            <p:cNvSpPr txBox="1"/>
            <p:nvPr/>
          </p:nvSpPr>
          <p:spPr>
            <a:xfrm>
              <a:off x="8755615" y="1978514"/>
              <a:ext cx="2555252" cy="875642"/>
            </a:xfrm>
            <a:prstGeom prst="rect">
              <a:avLst/>
            </a:prstGeom>
            <a:grpFill/>
            <a:ln>
              <a:noFill/>
            </a:ln>
          </p:spPr>
          <p:txBody>
            <a:bodyPr spcFirstLastPara="1" wrap="square" lIns="91425" tIns="45700" rIns="91425" bIns="45700" anchor="t" anchorCtr="0">
              <a:spAutoFit/>
            </a:bodyPr>
            <a:lstStyle/>
            <a:p>
              <a:pPr algn="l"/>
              <a:r>
                <a:rPr lang="ru-RU" sz="1500" b="1" dirty="0">
                  <a:solidFill>
                    <a:srgbClr val="002060"/>
                  </a:solidFill>
                  <a:ea typeface="Calibri"/>
                  <a:cs typeface="Calibri"/>
                  <a:sym typeface="Calibri"/>
                </a:rPr>
                <a:t>3. Уникальная ценность</a:t>
              </a:r>
              <a:r>
                <a:rPr lang="ru-RU" sz="1500" dirty="0">
                  <a:solidFill>
                    <a:srgbClr val="002060"/>
                  </a:solidFill>
                  <a:latin typeface="Candara" panose="020E0502030303020204"/>
                </a:rPr>
                <a:t> </a:t>
              </a:r>
              <a:endParaRPr sz="1500" dirty="0">
                <a:solidFill>
                  <a:srgbClr val="002060"/>
                </a:solidFill>
                <a:latin typeface="Candara" panose="020E0502030303020204"/>
              </a:endParaRPr>
            </a:p>
          </p:txBody>
        </p:sp>
        <p:sp>
          <p:nvSpPr>
            <p:cNvPr id="18" name="Google Shape;115;p4">
              <a:extLst>
                <a:ext uri="{FF2B5EF4-FFF2-40B4-BE49-F238E27FC236}">
                  <a16:creationId xmlns:a16="http://schemas.microsoft.com/office/drawing/2014/main" xmlns="" id="{35EABFD6-C47C-4847-826A-8F97CE962FA9}"/>
                </a:ext>
              </a:extLst>
            </p:cNvPr>
            <p:cNvSpPr txBox="1"/>
            <p:nvPr/>
          </p:nvSpPr>
          <p:spPr>
            <a:xfrm>
              <a:off x="11728448" y="1978514"/>
              <a:ext cx="3013463" cy="875642"/>
            </a:xfrm>
            <a:prstGeom prst="rect">
              <a:avLst/>
            </a:prstGeom>
            <a:grpFill/>
            <a:ln>
              <a:noFill/>
            </a:ln>
          </p:spPr>
          <p:txBody>
            <a:bodyPr spcFirstLastPara="1" wrap="square" lIns="91425" tIns="45700" rIns="91425" bIns="45700" anchor="t" anchorCtr="0">
              <a:spAutoFit/>
            </a:bodyPr>
            <a:lstStyle/>
            <a:p>
              <a:pPr algn="l"/>
              <a:r>
                <a:rPr lang="ru-RU" sz="1500" b="1" dirty="0">
                  <a:solidFill>
                    <a:srgbClr val="002060"/>
                  </a:solidFill>
                  <a:ea typeface="Calibri"/>
                  <a:cs typeface="Calibri"/>
                  <a:sym typeface="Calibri"/>
                </a:rPr>
                <a:t>9. Скрытое преимущество</a:t>
              </a:r>
            </a:p>
          </p:txBody>
        </p:sp>
        <p:sp>
          <p:nvSpPr>
            <p:cNvPr id="19" name="Google Shape;116;p4">
              <a:extLst>
                <a:ext uri="{FF2B5EF4-FFF2-40B4-BE49-F238E27FC236}">
                  <a16:creationId xmlns:a16="http://schemas.microsoft.com/office/drawing/2014/main" xmlns="" id="{64D4A4F8-E67C-42AC-B949-A3C05E5EAA49}"/>
                </a:ext>
              </a:extLst>
            </p:cNvPr>
            <p:cNvSpPr txBox="1"/>
            <p:nvPr/>
          </p:nvSpPr>
          <p:spPr>
            <a:xfrm>
              <a:off x="11652249" y="5273675"/>
              <a:ext cx="3089664" cy="875642"/>
            </a:xfrm>
            <a:prstGeom prst="rect">
              <a:avLst/>
            </a:prstGeom>
            <a:grpFill/>
            <a:ln>
              <a:noFill/>
            </a:ln>
          </p:spPr>
          <p:txBody>
            <a:bodyPr spcFirstLastPara="1" wrap="square" lIns="91425" tIns="45700" rIns="91425" bIns="45700" anchor="t" anchorCtr="0">
              <a:spAutoFit/>
            </a:bodyPr>
            <a:lstStyle/>
            <a:p>
              <a:pPr algn="l"/>
              <a:r>
                <a:rPr lang="ru-RU" sz="1500" b="1" dirty="0">
                  <a:solidFill>
                    <a:srgbClr val="002060"/>
                  </a:solidFill>
                  <a:ea typeface="Calibri"/>
                  <a:cs typeface="Calibri"/>
                  <a:sym typeface="Calibri"/>
                </a:rPr>
                <a:t>5. Каналы распространения</a:t>
              </a:r>
            </a:p>
          </p:txBody>
        </p:sp>
        <p:sp>
          <p:nvSpPr>
            <p:cNvPr id="20" name="Google Shape;117;p4">
              <a:extLst>
                <a:ext uri="{FF2B5EF4-FFF2-40B4-BE49-F238E27FC236}">
                  <a16:creationId xmlns:a16="http://schemas.microsoft.com/office/drawing/2014/main" xmlns="" id="{2DF54C6E-CF4C-4FAC-9F13-DA61FB84D306}"/>
                </a:ext>
              </a:extLst>
            </p:cNvPr>
            <p:cNvSpPr txBox="1"/>
            <p:nvPr/>
          </p:nvSpPr>
          <p:spPr>
            <a:xfrm>
              <a:off x="14948566" y="1964384"/>
              <a:ext cx="2590799" cy="875642"/>
            </a:xfrm>
            <a:prstGeom prst="rect">
              <a:avLst/>
            </a:prstGeom>
            <a:grpFill/>
            <a:ln>
              <a:noFill/>
            </a:ln>
          </p:spPr>
          <p:txBody>
            <a:bodyPr spcFirstLastPara="1" wrap="square" lIns="91425" tIns="45700" rIns="91425" bIns="45700" anchor="t" anchorCtr="0">
              <a:spAutoFit/>
            </a:bodyPr>
            <a:lstStyle/>
            <a:p>
              <a:pPr algn="l"/>
              <a:r>
                <a:rPr lang="ru-RU" sz="1500" b="1" dirty="0">
                  <a:solidFill>
                    <a:srgbClr val="002060"/>
                  </a:solidFill>
                  <a:ea typeface="Calibri"/>
                  <a:cs typeface="Calibri"/>
                  <a:sym typeface="Calibri"/>
                </a:rPr>
                <a:t>1. Сегмент потребителей</a:t>
              </a:r>
            </a:p>
          </p:txBody>
        </p:sp>
        <p:sp>
          <p:nvSpPr>
            <p:cNvPr id="21" name="Google Shape;118;p4">
              <a:extLst>
                <a:ext uri="{FF2B5EF4-FFF2-40B4-BE49-F238E27FC236}">
                  <a16:creationId xmlns:a16="http://schemas.microsoft.com/office/drawing/2014/main" xmlns="" id="{5D1F6164-C384-4C2F-8074-643F2EAE3CA8}"/>
                </a:ext>
              </a:extLst>
            </p:cNvPr>
            <p:cNvSpPr txBox="1"/>
            <p:nvPr/>
          </p:nvSpPr>
          <p:spPr>
            <a:xfrm>
              <a:off x="2050016" y="8358651"/>
              <a:ext cx="7994713" cy="510765"/>
            </a:xfrm>
            <a:prstGeom prst="rect">
              <a:avLst/>
            </a:prstGeom>
            <a:grpFill/>
            <a:ln>
              <a:noFill/>
            </a:ln>
          </p:spPr>
          <p:txBody>
            <a:bodyPr spcFirstLastPara="1" wrap="square" lIns="91425" tIns="45700" rIns="91425" bIns="45700" anchor="t" anchorCtr="0">
              <a:spAutoFit/>
            </a:bodyPr>
            <a:lstStyle/>
            <a:p>
              <a:pPr algn="l"/>
              <a:r>
                <a:rPr lang="ru-RU" sz="1500" b="1" dirty="0">
                  <a:solidFill>
                    <a:srgbClr val="002060"/>
                  </a:solidFill>
                  <a:ea typeface="Calibri"/>
                  <a:cs typeface="Calibri"/>
                  <a:sym typeface="Calibri"/>
                </a:rPr>
                <a:t>7. Структура расходов</a:t>
              </a:r>
              <a:endParaRPr sz="1500" dirty="0">
                <a:solidFill>
                  <a:srgbClr val="002060"/>
                </a:solidFill>
                <a:latin typeface="Candara" panose="020E0502030303020204"/>
              </a:endParaRPr>
            </a:p>
          </p:txBody>
        </p:sp>
        <p:sp>
          <p:nvSpPr>
            <p:cNvPr id="22" name="Google Shape;119;p4">
              <a:extLst>
                <a:ext uri="{FF2B5EF4-FFF2-40B4-BE49-F238E27FC236}">
                  <a16:creationId xmlns:a16="http://schemas.microsoft.com/office/drawing/2014/main" xmlns="" id="{1C9FD09F-6B84-4590-B06E-E56006467340}"/>
                </a:ext>
              </a:extLst>
            </p:cNvPr>
            <p:cNvSpPr txBox="1"/>
            <p:nvPr/>
          </p:nvSpPr>
          <p:spPr>
            <a:xfrm>
              <a:off x="10129285" y="8343021"/>
              <a:ext cx="8044459" cy="510765"/>
            </a:xfrm>
            <a:prstGeom prst="rect">
              <a:avLst/>
            </a:prstGeom>
            <a:grpFill/>
            <a:ln>
              <a:noFill/>
            </a:ln>
          </p:spPr>
          <p:txBody>
            <a:bodyPr spcFirstLastPara="1" wrap="square" lIns="91425" tIns="45700" rIns="91425" bIns="45700" anchor="t" anchorCtr="0">
              <a:spAutoFit/>
            </a:bodyPr>
            <a:lstStyle/>
            <a:p>
              <a:pPr algn="l"/>
              <a:r>
                <a:rPr lang="ru-RU" sz="1500" b="1" dirty="0">
                  <a:solidFill>
                    <a:srgbClr val="002060"/>
                  </a:solidFill>
                  <a:ea typeface="Calibri"/>
                  <a:cs typeface="Calibri"/>
                  <a:sym typeface="Calibri"/>
                </a:rPr>
                <a:t>6. Потоки доходов</a:t>
              </a:r>
            </a:p>
          </p:txBody>
        </p:sp>
      </p:grpSp>
      <p:sp>
        <p:nvSpPr>
          <p:cNvPr id="36" name="Текст 2"/>
          <p:cNvSpPr>
            <a:spLocks noGrp="1"/>
          </p:cNvSpPr>
          <p:nvPr>
            <p:ph type="body" sz="quarter" idx="15" hasCustomPrompt="1"/>
          </p:nvPr>
        </p:nvSpPr>
        <p:spPr>
          <a:xfrm>
            <a:off x="359411" y="5354653"/>
            <a:ext cx="5779469" cy="950940"/>
          </a:xfrm>
          <a:ln w="12700">
            <a:miter lim="400000"/>
          </a:ln>
        </p:spPr>
        <p:txBody>
          <a:bodyPr lIns="45718" tIns="45718" rIns="45718" bIns="45718">
            <a:noAutofit/>
          </a:bodyPr>
          <a:lstStyle>
            <a:lvl1pPr marL="0" indent="177800">
              <a:spcBef>
                <a:spcPts val="0"/>
              </a:spcBef>
              <a:buNone/>
              <a:defRPr kumimoji="0" lang="ru-RU" sz="1400" normalizeH="0" baseline="0" dirty="0" smtClean="0">
                <a:ln>
                  <a:noFill/>
                </a:ln>
                <a:solidFill>
                  <a:srgbClr val="002060"/>
                </a:solidFill>
                <a:effectLst/>
                <a:latin typeface="Gilroy-Light"/>
                <a:ea typeface="Gilroy-Light"/>
                <a:cs typeface="Gilroy-Light"/>
              </a:defRPr>
            </a:lvl1pPr>
            <a:lvl2pPr marL="265113" marR="0" indent="-77788" algn="l" defTabSz="914400" rtl="0" eaLnBrk="1" fontAlgn="auto" latinLnBrk="0" hangingPunct="1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Tx/>
              <a:buSzPct val="100000"/>
              <a:buFont typeface="Arial"/>
              <a:buChar char="•"/>
              <a:tabLst/>
              <a:defRPr kumimoji="0" lang="ru-RU" sz="1400" normalizeH="0" dirty="0" smtClean="0">
                <a:ln>
                  <a:noFill/>
                </a:ln>
                <a:solidFill>
                  <a:srgbClr val="002060"/>
                </a:solidFill>
                <a:effectLst/>
                <a:latin typeface="Gilroy-Light"/>
                <a:ea typeface="Gilroy-Light"/>
                <a:cs typeface="Gilroy-Light"/>
              </a:defRPr>
            </a:lvl2pPr>
          </a:lstStyle>
          <a:p>
            <a:pPr lvl="0"/>
            <a:r>
              <a:rPr lang="ru-RU" dirty="0"/>
              <a:t>Здесь указывается перечисления статей затрат и общая сумма (в руб.) </a:t>
            </a:r>
          </a:p>
        </p:txBody>
      </p:sp>
      <p:sp>
        <p:nvSpPr>
          <p:cNvPr id="39" name="Текст 2"/>
          <p:cNvSpPr>
            <a:spLocks noGrp="1"/>
          </p:cNvSpPr>
          <p:nvPr>
            <p:ph type="body" sz="quarter" idx="18" hasCustomPrompt="1"/>
          </p:nvPr>
        </p:nvSpPr>
        <p:spPr>
          <a:xfrm>
            <a:off x="6138386" y="5354653"/>
            <a:ext cx="5788213" cy="950940"/>
          </a:xfrm>
          <a:ln w="12700">
            <a:miter lim="400000"/>
          </a:ln>
        </p:spPr>
        <p:txBody>
          <a:bodyPr lIns="45718" tIns="45718" rIns="45718" bIns="45718">
            <a:noAutofit/>
          </a:bodyPr>
          <a:lstStyle>
            <a:lvl1pPr marL="0" indent="177800">
              <a:spcBef>
                <a:spcPts val="0"/>
              </a:spcBef>
              <a:buNone/>
              <a:defRPr kumimoji="0" lang="ru-RU" sz="1400" normalizeH="0" baseline="0" dirty="0" smtClean="0">
                <a:ln>
                  <a:noFill/>
                </a:ln>
                <a:solidFill>
                  <a:srgbClr val="002060"/>
                </a:solidFill>
                <a:effectLst/>
                <a:latin typeface="Gilroy-Light"/>
                <a:ea typeface="Gilroy-Light"/>
                <a:cs typeface="Gilroy-Light"/>
              </a:defRPr>
            </a:lvl1pPr>
            <a:lvl2pPr marL="187325" marR="0" indent="0" algn="l" defTabSz="914400" rtl="0" eaLnBrk="1" fontAlgn="auto" latinLnBrk="0" hangingPunct="1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Tx/>
              <a:buSzPct val="100000"/>
              <a:buFont typeface="Arial"/>
              <a:buNone/>
              <a:tabLst/>
              <a:defRPr kumimoji="0" lang="ru-RU" sz="1400" normalizeH="0" dirty="0" smtClean="0">
                <a:ln>
                  <a:noFill/>
                </a:ln>
                <a:solidFill>
                  <a:srgbClr val="002060"/>
                </a:solidFill>
                <a:effectLst/>
                <a:latin typeface="Gilroy-Light"/>
                <a:ea typeface="Gilroy-Light"/>
                <a:cs typeface="Gilroy-Light"/>
              </a:defRPr>
            </a:lvl2pPr>
          </a:lstStyle>
          <a:p>
            <a:pPr lvl="0"/>
            <a:r>
              <a:rPr lang="ru-RU" dirty="0"/>
              <a:t>Здесь указывается перечисление статей доходов и общая сумма (в руб.)</a:t>
            </a:r>
          </a:p>
        </p:txBody>
      </p:sp>
      <p:sp>
        <p:nvSpPr>
          <p:cNvPr id="44" name="Текст 2"/>
          <p:cNvSpPr>
            <a:spLocks noGrp="1"/>
          </p:cNvSpPr>
          <p:nvPr>
            <p:ph type="body" sz="quarter" idx="19" hasCustomPrompt="1"/>
          </p:nvPr>
        </p:nvSpPr>
        <p:spPr>
          <a:xfrm>
            <a:off x="7231712" y="1579610"/>
            <a:ext cx="2296508" cy="1544361"/>
          </a:xfrm>
          <a:ln w="12700">
            <a:miter lim="400000"/>
          </a:ln>
        </p:spPr>
        <p:txBody>
          <a:bodyPr lIns="45718" tIns="45718" rIns="45718" bIns="45718">
            <a:noAutofit/>
          </a:bodyPr>
          <a:lstStyle>
            <a:lvl1pPr marL="0" indent="177800">
              <a:spcBef>
                <a:spcPts val="0"/>
              </a:spcBef>
              <a:buNone/>
              <a:defRPr kumimoji="0" lang="ru-RU" sz="1400" normalizeH="0" baseline="0" dirty="0" smtClean="0">
                <a:ln>
                  <a:noFill/>
                </a:ln>
                <a:solidFill>
                  <a:srgbClr val="002060"/>
                </a:solidFill>
                <a:effectLst/>
                <a:latin typeface="Gilroy-Light"/>
                <a:ea typeface="Gilroy-Light"/>
                <a:cs typeface="Gilroy-Light"/>
              </a:defRPr>
            </a:lvl1pPr>
            <a:lvl2pPr marL="187325" marR="0" indent="0" algn="l" defTabSz="914400" rtl="0" eaLnBrk="1" fontAlgn="auto" latinLnBrk="0" hangingPunct="1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Tx/>
              <a:buSzPct val="100000"/>
              <a:buFont typeface="Arial"/>
              <a:buNone/>
              <a:tabLst/>
              <a:defRPr kumimoji="0" lang="ru-RU" sz="1400" normalizeH="0" dirty="0" smtClean="0">
                <a:ln>
                  <a:noFill/>
                </a:ln>
                <a:solidFill>
                  <a:srgbClr val="002060"/>
                </a:solidFill>
                <a:effectLst/>
                <a:latin typeface="Gilroy-Light"/>
                <a:ea typeface="Gilroy-Light"/>
                <a:cs typeface="Gilroy-Light"/>
              </a:defRPr>
            </a:lvl2pPr>
          </a:lstStyle>
          <a:p>
            <a:pPr lvl="0"/>
            <a:r>
              <a:rPr lang="ru-RU" dirty="0"/>
              <a:t>Здесь указывается основная суть продукта (кратко)</a:t>
            </a:r>
          </a:p>
        </p:txBody>
      </p:sp>
      <p:sp>
        <p:nvSpPr>
          <p:cNvPr id="45" name="Текст 2"/>
          <p:cNvSpPr>
            <a:spLocks noGrp="1"/>
          </p:cNvSpPr>
          <p:nvPr>
            <p:ph type="body" sz="quarter" idx="20" hasCustomPrompt="1"/>
          </p:nvPr>
        </p:nvSpPr>
        <p:spPr>
          <a:xfrm>
            <a:off x="9528218" y="1579611"/>
            <a:ext cx="2383113" cy="3472614"/>
          </a:xfrm>
          <a:ln w="12700">
            <a:miter lim="400000"/>
          </a:ln>
        </p:spPr>
        <p:txBody>
          <a:bodyPr lIns="45718" tIns="45718" rIns="45718" bIns="45718">
            <a:noAutofit/>
          </a:bodyPr>
          <a:lstStyle>
            <a:lvl1pPr marL="0" indent="177800">
              <a:spcBef>
                <a:spcPts val="0"/>
              </a:spcBef>
              <a:buNone/>
              <a:defRPr kumimoji="0" lang="ru-RU" sz="1400" normalizeH="0" baseline="0" dirty="0" smtClean="0">
                <a:ln>
                  <a:noFill/>
                </a:ln>
                <a:solidFill>
                  <a:srgbClr val="002060"/>
                </a:solidFill>
                <a:effectLst/>
                <a:latin typeface="Gilroy-Light"/>
                <a:ea typeface="Gilroy-Light"/>
                <a:cs typeface="Gilroy-Light"/>
              </a:defRPr>
            </a:lvl1pPr>
            <a:lvl2pPr marL="187325" marR="0" indent="0" algn="l" defTabSz="914400" rtl="0" eaLnBrk="1" fontAlgn="auto" latinLnBrk="0" hangingPunct="1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Tx/>
              <a:buSzPct val="100000"/>
              <a:buFont typeface="Arial"/>
              <a:buNone/>
              <a:tabLst/>
              <a:defRPr kumimoji="0" lang="ru-RU" sz="1400" normalizeH="0" dirty="0" smtClean="0">
                <a:ln>
                  <a:noFill/>
                </a:ln>
                <a:solidFill>
                  <a:srgbClr val="002060"/>
                </a:solidFill>
                <a:effectLst/>
                <a:latin typeface="Gilroy-Light"/>
                <a:ea typeface="Gilroy-Light"/>
                <a:cs typeface="Gilroy-Light"/>
              </a:defRPr>
            </a:lvl2pPr>
          </a:lstStyle>
          <a:p>
            <a:pPr lvl="0"/>
            <a:r>
              <a:rPr lang="ru-RU" dirty="0"/>
              <a:t>Здесь указывается целевая аудитория</a:t>
            </a:r>
          </a:p>
        </p:txBody>
      </p:sp>
      <p:sp>
        <p:nvSpPr>
          <p:cNvPr id="46" name="Текст 2"/>
          <p:cNvSpPr>
            <a:spLocks noGrp="1"/>
          </p:cNvSpPr>
          <p:nvPr>
            <p:ph type="body" sz="quarter" idx="21" hasCustomPrompt="1"/>
          </p:nvPr>
        </p:nvSpPr>
        <p:spPr>
          <a:xfrm>
            <a:off x="7219318" y="3677930"/>
            <a:ext cx="2308900" cy="1374296"/>
          </a:xfrm>
          <a:ln w="12700">
            <a:miter lim="400000"/>
          </a:ln>
        </p:spPr>
        <p:txBody>
          <a:bodyPr lIns="45718" tIns="45718" rIns="45718" bIns="45718">
            <a:noAutofit/>
          </a:bodyPr>
          <a:lstStyle>
            <a:lvl1pPr marL="0" indent="177800">
              <a:spcBef>
                <a:spcPts val="0"/>
              </a:spcBef>
              <a:buNone/>
              <a:defRPr kumimoji="0" lang="ru-RU" sz="1400" normalizeH="0" baseline="0" dirty="0" smtClean="0">
                <a:ln>
                  <a:noFill/>
                </a:ln>
                <a:solidFill>
                  <a:srgbClr val="002060"/>
                </a:solidFill>
                <a:effectLst/>
                <a:latin typeface="Gilroy-Light"/>
                <a:ea typeface="Gilroy-Light"/>
                <a:cs typeface="Gilroy-Light"/>
              </a:defRPr>
            </a:lvl1pPr>
            <a:lvl2pPr marL="187325" marR="0" indent="0" algn="l" defTabSz="914400" rtl="0" eaLnBrk="1" fontAlgn="auto" latinLnBrk="0" hangingPunct="1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Tx/>
              <a:buSzPct val="100000"/>
              <a:buFont typeface="Arial"/>
              <a:buNone/>
              <a:tabLst/>
              <a:defRPr kumimoji="0" lang="ru-RU" sz="1400" normalizeH="0" dirty="0" smtClean="0">
                <a:ln>
                  <a:noFill/>
                </a:ln>
                <a:solidFill>
                  <a:srgbClr val="002060"/>
                </a:solidFill>
                <a:effectLst/>
                <a:latin typeface="Gilroy-Light"/>
                <a:ea typeface="Gilroy-Light"/>
                <a:cs typeface="Gilroy-Light"/>
              </a:defRPr>
            </a:lvl2pPr>
          </a:lstStyle>
          <a:p>
            <a:pPr lvl="0"/>
            <a:r>
              <a:rPr lang="ru-RU" dirty="0"/>
              <a:t>Здесь указывается основная суть продукта (кратко)</a:t>
            </a:r>
          </a:p>
        </p:txBody>
      </p:sp>
      <p:sp>
        <p:nvSpPr>
          <p:cNvPr id="47" name="Текст 2"/>
          <p:cNvSpPr>
            <a:spLocks noGrp="1"/>
          </p:cNvSpPr>
          <p:nvPr>
            <p:ph type="body" sz="quarter" idx="22" hasCustomPrompt="1"/>
          </p:nvPr>
        </p:nvSpPr>
        <p:spPr>
          <a:xfrm>
            <a:off x="5172073" y="1579609"/>
            <a:ext cx="2047245" cy="3472615"/>
          </a:xfrm>
          <a:ln w="12700">
            <a:miter lim="400000"/>
          </a:ln>
        </p:spPr>
        <p:txBody>
          <a:bodyPr lIns="45718" tIns="45718" rIns="45718" bIns="45718">
            <a:noAutofit/>
          </a:bodyPr>
          <a:lstStyle>
            <a:lvl1pPr marL="0" indent="177800">
              <a:spcBef>
                <a:spcPts val="0"/>
              </a:spcBef>
              <a:buNone/>
              <a:defRPr kumimoji="0" lang="ru-RU" sz="1400" normalizeH="0" baseline="0" dirty="0" smtClean="0">
                <a:ln>
                  <a:noFill/>
                </a:ln>
                <a:solidFill>
                  <a:srgbClr val="002060"/>
                </a:solidFill>
                <a:effectLst/>
                <a:latin typeface="Gilroy-Light"/>
                <a:ea typeface="Gilroy-Light"/>
                <a:cs typeface="Gilroy-Light"/>
              </a:defRPr>
            </a:lvl1pPr>
            <a:lvl2pPr marL="187325" marR="0" indent="0" algn="l" defTabSz="914400" rtl="0" eaLnBrk="1" fontAlgn="auto" latinLnBrk="0" hangingPunct="1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Tx/>
              <a:buSzPct val="100000"/>
              <a:buFont typeface="Arial"/>
              <a:buNone/>
              <a:tabLst/>
              <a:defRPr kumimoji="0" lang="ru-RU" sz="1400" normalizeH="0" dirty="0" smtClean="0">
                <a:ln>
                  <a:noFill/>
                </a:ln>
                <a:solidFill>
                  <a:srgbClr val="002060"/>
                </a:solidFill>
                <a:effectLst/>
                <a:latin typeface="Gilroy-Light"/>
                <a:ea typeface="Gilroy-Light"/>
                <a:cs typeface="Gilroy-Light"/>
              </a:defRPr>
            </a:lvl2pPr>
          </a:lstStyle>
          <a:p>
            <a:pPr lvl="0"/>
            <a:r>
              <a:rPr lang="ru-RU" dirty="0"/>
              <a:t>Здесь указывается то, что является ценностным предложением</a:t>
            </a:r>
          </a:p>
        </p:txBody>
      </p:sp>
      <p:sp>
        <p:nvSpPr>
          <p:cNvPr id="48" name="Текст 2"/>
          <p:cNvSpPr>
            <a:spLocks noGrp="1"/>
          </p:cNvSpPr>
          <p:nvPr>
            <p:ph type="body" sz="quarter" idx="23" hasCustomPrompt="1"/>
          </p:nvPr>
        </p:nvSpPr>
        <p:spPr>
          <a:xfrm>
            <a:off x="2431529" y="1376283"/>
            <a:ext cx="2721647" cy="1747688"/>
          </a:xfrm>
          <a:ln w="12700">
            <a:miter lim="400000"/>
          </a:ln>
        </p:spPr>
        <p:txBody>
          <a:bodyPr lIns="45718" tIns="45718" rIns="45718" bIns="45718">
            <a:noAutofit/>
          </a:bodyPr>
          <a:lstStyle>
            <a:lvl1pPr marL="0" indent="177800">
              <a:spcBef>
                <a:spcPts val="0"/>
              </a:spcBef>
              <a:buNone/>
              <a:defRPr kumimoji="0" lang="ru-RU" sz="1400" normalizeH="0" baseline="0" dirty="0" smtClean="0">
                <a:ln>
                  <a:noFill/>
                </a:ln>
                <a:solidFill>
                  <a:srgbClr val="002060"/>
                </a:solidFill>
                <a:effectLst/>
                <a:latin typeface="Gilroy-Light"/>
                <a:ea typeface="Gilroy-Light"/>
                <a:cs typeface="Gilroy-Light"/>
              </a:defRPr>
            </a:lvl1pPr>
            <a:lvl2pPr marL="187325" marR="0" indent="0" algn="l" defTabSz="914400" rtl="0" eaLnBrk="1" fontAlgn="auto" latinLnBrk="0" hangingPunct="1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Tx/>
              <a:buSzPct val="100000"/>
              <a:buFont typeface="Arial"/>
              <a:buNone/>
              <a:tabLst/>
              <a:defRPr kumimoji="0" lang="ru-RU" sz="1400" normalizeH="0" dirty="0" smtClean="0">
                <a:ln>
                  <a:noFill/>
                </a:ln>
                <a:solidFill>
                  <a:srgbClr val="002060"/>
                </a:solidFill>
                <a:effectLst/>
                <a:latin typeface="Gilroy-Light"/>
                <a:ea typeface="Gilroy-Light"/>
                <a:cs typeface="Gilroy-Light"/>
              </a:defRPr>
            </a:lvl2pPr>
          </a:lstStyle>
          <a:p>
            <a:pPr lvl="0"/>
            <a:r>
              <a:rPr lang="ru-RU" dirty="0"/>
              <a:t>Здесь указывается решение</a:t>
            </a:r>
          </a:p>
        </p:txBody>
      </p:sp>
      <p:sp>
        <p:nvSpPr>
          <p:cNvPr id="49" name="Текст 2"/>
          <p:cNvSpPr>
            <a:spLocks noGrp="1"/>
          </p:cNvSpPr>
          <p:nvPr>
            <p:ph type="body" sz="quarter" idx="24" hasCustomPrompt="1"/>
          </p:nvPr>
        </p:nvSpPr>
        <p:spPr>
          <a:xfrm>
            <a:off x="341449" y="1824144"/>
            <a:ext cx="2078534" cy="3228079"/>
          </a:xfrm>
          <a:ln w="12700">
            <a:miter lim="400000"/>
          </a:ln>
        </p:spPr>
        <p:txBody>
          <a:bodyPr lIns="45718" tIns="45718" rIns="45718" bIns="45718">
            <a:noAutofit/>
          </a:bodyPr>
          <a:lstStyle>
            <a:lvl1pPr marL="0" indent="177800">
              <a:spcBef>
                <a:spcPts val="0"/>
              </a:spcBef>
              <a:buNone/>
              <a:defRPr kumimoji="0" lang="ru-RU" sz="1400" normalizeH="0" baseline="0" dirty="0" smtClean="0">
                <a:ln>
                  <a:noFill/>
                </a:ln>
                <a:solidFill>
                  <a:srgbClr val="002060"/>
                </a:solidFill>
                <a:effectLst/>
                <a:latin typeface="Gilroy-Light"/>
                <a:ea typeface="Gilroy-Light"/>
                <a:cs typeface="Gilroy-Light"/>
              </a:defRPr>
            </a:lvl1pPr>
            <a:lvl2pPr marL="187325" marR="0" indent="0" algn="l" defTabSz="914400" rtl="0" eaLnBrk="1" fontAlgn="auto" latinLnBrk="0" hangingPunct="1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Tx/>
              <a:buSzPct val="100000"/>
              <a:buFont typeface="Arial"/>
              <a:buNone/>
              <a:tabLst/>
              <a:defRPr kumimoji="0" lang="ru-RU" sz="1400" normalizeH="0" dirty="0" smtClean="0">
                <a:ln>
                  <a:noFill/>
                </a:ln>
                <a:solidFill>
                  <a:srgbClr val="002060"/>
                </a:solidFill>
                <a:effectLst/>
                <a:latin typeface="Gilroy-Light"/>
                <a:ea typeface="Gilroy-Light"/>
                <a:cs typeface="Gilroy-Light"/>
              </a:defRPr>
            </a:lvl2pPr>
          </a:lstStyle>
          <a:p>
            <a:pPr lvl="0"/>
            <a:r>
              <a:rPr lang="ru-RU" dirty="0"/>
              <a:t>Здесь важно перечислить проблемы, а также указать как сейчас решаются эти проблемы без вашего продукта</a:t>
            </a:r>
          </a:p>
        </p:txBody>
      </p:sp>
      <p:sp>
        <p:nvSpPr>
          <p:cNvPr id="50" name="Текст 2"/>
          <p:cNvSpPr>
            <a:spLocks noGrp="1"/>
          </p:cNvSpPr>
          <p:nvPr>
            <p:ph type="body" sz="quarter" idx="25" hasCustomPrompt="1"/>
          </p:nvPr>
        </p:nvSpPr>
        <p:spPr>
          <a:xfrm>
            <a:off x="2419982" y="3489711"/>
            <a:ext cx="2733193" cy="1562511"/>
          </a:xfrm>
          <a:ln w="12700">
            <a:miter lim="400000"/>
          </a:ln>
        </p:spPr>
        <p:txBody>
          <a:bodyPr lIns="45718" tIns="45718" rIns="45718" bIns="45718">
            <a:noAutofit/>
          </a:bodyPr>
          <a:lstStyle>
            <a:lvl1pPr marL="0" indent="177800">
              <a:spcBef>
                <a:spcPts val="0"/>
              </a:spcBef>
              <a:buNone/>
              <a:defRPr kumimoji="0" lang="ru-RU" sz="1400" normalizeH="0" baseline="0" dirty="0" smtClean="0">
                <a:ln>
                  <a:noFill/>
                </a:ln>
                <a:solidFill>
                  <a:srgbClr val="002060"/>
                </a:solidFill>
                <a:effectLst/>
                <a:latin typeface="Gilroy-Light"/>
                <a:ea typeface="Gilroy-Light"/>
                <a:cs typeface="Gilroy-Light"/>
              </a:defRPr>
            </a:lvl1pPr>
            <a:lvl2pPr marL="187325" marR="0" indent="0" algn="l" defTabSz="914400" rtl="0" eaLnBrk="1" fontAlgn="auto" latinLnBrk="0" hangingPunct="1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Tx/>
              <a:buSzPct val="100000"/>
              <a:buFont typeface="Arial"/>
              <a:buNone/>
              <a:tabLst/>
              <a:defRPr kumimoji="0" lang="ru-RU" sz="1400" normalizeH="0" dirty="0" smtClean="0">
                <a:ln>
                  <a:noFill/>
                </a:ln>
                <a:solidFill>
                  <a:srgbClr val="002060"/>
                </a:solidFill>
                <a:effectLst/>
                <a:latin typeface="Gilroy-Light"/>
                <a:ea typeface="Gilroy-Light"/>
                <a:cs typeface="Gilroy-Light"/>
              </a:defRPr>
            </a:lvl2pPr>
          </a:lstStyle>
          <a:p>
            <a:pPr lvl="0"/>
            <a:r>
              <a:rPr lang="ru-RU" dirty="0"/>
              <a:t>Здесь указывается то, что позволяет зарабатывать, например кол-во пользователей</a:t>
            </a:r>
          </a:p>
        </p:txBody>
      </p:sp>
      <p:pic>
        <p:nvPicPr>
          <p:cNvPr id="51" name="Рисунок 50">
            <a:extLst>
              <a:ext uri="{FF2B5EF4-FFF2-40B4-BE49-F238E27FC236}">
                <a16:creationId xmlns:a16="http://schemas.microsoft.com/office/drawing/2014/main" xmlns="" id="{852F0EAF-DC47-4953-9588-8E3A57154734}"/>
              </a:ext>
            </a:extLst>
          </p:cNvPr>
          <p:cNvPicPr>
            <a:picLocks noChangeAspect="1"/>
          </p:cNvPicPr>
          <p:nvPr userDrawn="1"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10228" y="51263"/>
            <a:ext cx="453825" cy="576000"/>
          </a:xfrm>
          <a:prstGeom prst="rect">
            <a:avLst/>
          </a:prstGeom>
        </p:spPr>
      </p:pic>
      <p:pic>
        <p:nvPicPr>
          <p:cNvPr id="52" name="Рисунок 51">
            <a:extLst>
              <a:ext uri="{FF2B5EF4-FFF2-40B4-BE49-F238E27FC236}">
                <a16:creationId xmlns:a16="http://schemas.microsoft.com/office/drawing/2014/main" xmlns="" id="{E73C6998-B4E7-4A59-9AC7-97D8FCD7C625}"/>
              </a:ext>
            </a:extLst>
          </p:cNvPr>
          <p:cNvPicPr>
            <a:picLocks noChangeAspect="1"/>
          </p:cNvPicPr>
          <p:nvPr userDrawn="1"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47817" y="51263"/>
            <a:ext cx="695858" cy="557584"/>
          </a:xfrm>
          <a:prstGeom prst="rect">
            <a:avLst/>
          </a:prstGeom>
        </p:spPr>
      </p:pic>
      <p:pic>
        <p:nvPicPr>
          <p:cNvPr id="53" name="Рисунок 52"/>
          <p:cNvPicPr>
            <a:picLocks noChangeAspect="1"/>
          </p:cNvPicPr>
          <p:nvPr userDrawn="1"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632113" y="159611"/>
            <a:ext cx="449236" cy="44923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186088078"/>
      </p:ext>
    </p:extLst>
  </p:cSld>
  <p:clrMapOvr>
    <a:masterClrMapping/>
  </p:clrMapOvr>
  <p:transition spd="med"/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5" descr="C:\Users\user\Desktop\Безымянный6.png">
            <a:extLst>
              <a:ext uri="{FF2B5EF4-FFF2-40B4-BE49-F238E27FC236}">
                <a16:creationId xmlns:a16="http://schemas.microsoft.com/office/drawing/2014/main" xmlns="" id="{1630AB7B-6225-4C22-9DDF-5E279DE78129}"/>
              </a:ext>
            </a:extLst>
          </p:cNvPr>
          <p:cNvPicPr>
            <a:picLocks noChangeAspect="1" noChangeArrowheads="1"/>
          </p:cNvPicPr>
          <p:nvPr userDrawn="1"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776"/>
          <a:stretch/>
        </p:blipFill>
        <p:spPr bwMode="auto">
          <a:xfrm>
            <a:off x="0" y="6538913"/>
            <a:ext cx="12191999" cy="33337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5" name="Номер слайда">
            <a:extLst>
              <a:ext uri="{FF2B5EF4-FFF2-40B4-BE49-F238E27FC236}">
                <a16:creationId xmlns:a16="http://schemas.microsoft.com/office/drawing/2014/main" xmlns="" id="{94497D8C-7A79-42CA-8287-3660FFC320ED}"/>
              </a:ext>
            </a:extLst>
          </p:cNvPr>
          <p:cNvSpPr txBox="1">
            <a:spLocks/>
          </p:cNvSpPr>
          <p:nvPr userDrawn="1"/>
        </p:nvSpPr>
        <p:spPr>
          <a:xfrm>
            <a:off x="11789063" y="6617671"/>
            <a:ext cx="275072" cy="276995"/>
          </a:xfrm>
          <a:prstGeom prst="rect">
            <a:avLst/>
          </a:prstGeom>
          <a:ln w="12700">
            <a:miter lim="400000"/>
          </a:ln>
        </p:spPr>
        <p:txBody>
          <a:bodyPr wrap="none" lIns="45718" tIns="45718" rIns="45718" bIns="45718" anchor="ctr">
            <a:spAutoFit/>
          </a:bodyPr>
          <a:lstStyle>
            <a:defPPr marL="0" marR="0" indent="0" algn="l" defTabSz="914400" rtl="0" fontAlgn="auto" latinLnBrk="1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kumimoji="0" sz="1800" b="0" i="0" u="none" strike="noStrike" cap="none" spc="0" normalizeH="0" baseline="0">
                <a:ln>
                  <a:noFill/>
                </a:ln>
                <a:solidFill>
                  <a:srgbClr val="000000"/>
                </a:solidFill>
                <a:effectLst/>
                <a:uFillTx/>
              </a:defRPr>
            </a:defPPr>
            <a:lvl1pPr marL="0" marR="0" indent="0" algn="r" defTabSz="914400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kumimoji="0" sz="1200" b="0" i="0" u="none" strike="noStrike" cap="none" spc="0" normalizeH="0" baseline="0">
                <a:ln>
                  <a:noFill/>
                </a:ln>
                <a:solidFill>
                  <a:schemeClr val="bg1"/>
                </a:solidFill>
                <a:effectLst/>
                <a:uFillTx/>
                <a:latin typeface="+mj-lt"/>
                <a:ea typeface="+mj-ea"/>
                <a:cs typeface="+mj-cs"/>
                <a:sym typeface="Calibri"/>
              </a:defRPr>
            </a:lvl1pPr>
            <a:lvl2pPr marL="0" marR="0" indent="0" algn="l" defTabSz="914400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kumimoji="0" sz="1800" b="0" i="0" u="none" strike="noStrike" cap="none" spc="0" normalizeH="0" baseline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+mn-lt"/>
                <a:ea typeface="+mn-ea"/>
                <a:cs typeface="+mn-cs"/>
                <a:sym typeface="Helvetica"/>
              </a:defRPr>
            </a:lvl2pPr>
            <a:lvl3pPr marL="0" marR="0" indent="0" algn="l" defTabSz="914400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kumimoji="0" sz="1800" b="0" i="0" u="none" strike="noStrike" cap="none" spc="0" normalizeH="0" baseline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+mn-lt"/>
                <a:ea typeface="+mn-ea"/>
                <a:cs typeface="+mn-cs"/>
                <a:sym typeface="Helvetica"/>
              </a:defRPr>
            </a:lvl3pPr>
            <a:lvl4pPr marL="0" marR="0" indent="0" algn="l" defTabSz="914400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kumimoji="0" sz="1800" b="0" i="0" u="none" strike="noStrike" cap="none" spc="0" normalizeH="0" baseline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+mn-lt"/>
                <a:ea typeface="+mn-ea"/>
                <a:cs typeface="+mn-cs"/>
                <a:sym typeface="Helvetica"/>
              </a:defRPr>
            </a:lvl4pPr>
            <a:lvl5pPr marL="0" marR="0" indent="0" algn="l" defTabSz="914400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kumimoji="0" sz="1800" b="0" i="0" u="none" strike="noStrike" cap="none" spc="0" normalizeH="0" baseline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+mn-lt"/>
                <a:ea typeface="+mn-ea"/>
                <a:cs typeface="+mn-cs"/>
                <a:sym typeface="Helvetica"/>
              </a:defRPr>
            </a:lvl5pPr>
            <a:lvl6pPr marL="0" marR="0" indent="0" algn="l" defTabSz="914400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kumimoji="0" sz="1800" b="0" i="0" u="none" strike="noStrike" cap="none" spc="0" normalizeH="0" baseline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+mn-lt"/>
                <a:ea typeface="+mn-ea"/>
                <a:cs typeface="+mn-cs"/>
                <a:sym typeface="Helvetica"/>
              </a:defRPr>
            </a:lvl6pPr>
            <a:lvl7pPr marL="0" marR="0" indent="0" algn="l" defTabSz="914400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kumimoji="0" sz="1800" b="0" i="0" u="none" strike="noStrike" cap="none" spc="0" normalizeH="0" baseline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+mn-lt"/>
                <a:ea typeface="+mn-ea"/>
                <a:cs typeface="+mn-cs"/>
                <a:sym typeface="Helvetica"/>
              </a:defRPr>
            </a:lvl7pPr>
            <a:lvl8pPr marL="0" marR="0" indent="0" algn="l" defTabSz="914400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kumimoji="0" sz="1800" b="0" i="0" u="none" strike="noStrike" cap="none" spc="0" normalizeH="0" baseline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+mn-lt"/>
                <a:ea typeface="+mn-ea"/>
                <a:cs typeface="+mn-cs"/>
                <a:sym typeface="Helvetica"/>
              </a:defRPr>
            </a:lvl8pPr>
            <a:lvl9pPr marL="0" marR="0" indent="0" algn="l" defTabSz="914400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kumimoji="0" sz="1800" b="0" i="0" u="none" strike="noStrike" cap="none" spc="0" normalizeH="0" baseline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+mn-lt"/>
                <a:ea typeface="+mn-ea"/>
                <a:cs typeface="+mn-cs"/>
                <a:sym typeface="Helvetica"/>
              </a:defRPr>
            </a:lvl9pPr>
          </a:lstStyle>
          <a:p>
            <a:fld id="{86CB4B4D-7CA3-9044-876B-883B54F8677D}" type="slidenum">
              <a:rPr lang="ru-RU" smtClean="0"/>
              <a:pPr/>
              <a:t>‹#›</a:t>
            </a:fld>
            <a:endParaRPr lang="ru-RU" dirty="0"/>
          </a:p>
        </p:txBody>
      </p:sp>
      <p:pic>
        <p:nvPicPr>
          <p:cNvPr id="7" name="Рисунок 6">
            <a:extLst>
              <a:ext uri="{FF2B5EF4-FFF2-40B4-BE49-F238E27FC236}">
                <a16:creationId xmlns:a16="http://schemas.microsoft.com/office/drawing/2014/main" xmlns="" id="{852F0EAF-DC47-4953-9588-8E3A57154734}"/>
              </a:ext>
            </a:extLst>
          </p:cNvPr>
          <p:cNvPicPr>
            <a:picLocks noChangeAspect="1"/>
          </p:cNvPicPr>
          <p:nvPr userDrawn="1"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10228" y="51263"/>
            <a:ext cx="453825" cy="576000"/>
          </a:xfrm>
          <a:prstGeom prst="rect">
            <a:avLst/>
          </a:prstGeom>
        </p:spPr>
      </p:pic>
      <p:pic>
        <p:nvPicPr>
          <p:cNvPr id="8" name="Рисунок 7">
            <a:extLst>
              <a:ext uri="{FF2B5EF4-FFF2-40B4-BE49-F238E27FC236}">
                <a16:creationId xmlns:a16="http://schemas.microsoft.com/office/drawing/2014/main" xmlns="" id="{E73C6998-B4E7-4A59-9AC7-97D8FCD7C625}"/>
              </a:ext>
            </a:extLst>
          </p:cNvPr>
          <p:cNvPicPr>
            <a:picLocks noChangeAspect="1"/>
          </p:cNvPicPr>
          <p:nvPr userDrawn="1"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47817" y="51263"/>
            <a:ext cx="695858" cy="557584"/>
          </a:xfrm>
          <a:prstGeom prst="rect">
            <a:avLst/>
          </a:prstGeom>
        </p:spPr>
      </p:pic>
      <p:pic>
        <p:nvPicPr>
          <p:cNvPr id="10" name="Рисунок 9"/>
          <p:cNvPicPr>
            <a:picLocks noChangeAspect="1"/>
          </p:cNvPicPr>
          <p:nvPr userDrawn="1"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632113" y="159611"/>
            <a:ext cx="449236" cy="449236"/>
          </a:xfrm>
          <a:prstGeom prst="rect">
            <a:avLst/>
          </a:prstGeom>
        </p:spPr>
      </p:pic>
    </p:spTree>
  </p:cSld>
  <p:clrMapOvr>
    <a:masterClrMapping/>
  </p:clrMapOvr>
  <p:transition spd="med"/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Этапы про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4" name="Группа 3"/>
          <p:cNvGrpSpPr/>
          <p:nvPr userDrawn="1"/>
        </p:nvGrpSpPr>
        <p:grpSpPr>
          <a:xfrm>
            <a:off x="4201828" y="1057224"/>
            <a:ext cx="3788342" cy="4912616"/>
            <a:chOff x="3625668" y="1057224"/>
            <a:chExt cx="3788342" cy="4912616"/>
          </a:xfrm>
        </p:grpSpPr>
        <p:sp>
          <p:nvSpPr>
            <p:cNvPr id="62" name="Текст 2"/>
            <p:cNvSpPr txBox="1"/>
            <p:nvPr/>
          </p:nvSpPr>
          <p:spPr>
            <a:xfrm>
              <a:off x="3625668" y="1057224"/>
              <a:ext cx="759795" cy="1323435"/>
            </a:xfrm>
            <a:prstGeom prst="rect">
              <a:avLst/>
            </a:prstGeom>
            <a:ln w="12700">
              <a:miter lim="400000"/>
            </a:ln>
            <a:extLst>
              <a:ext uri="{C572A759-6A51-4108-AA02-DFA0A04FC94B}">
                <ma14:wrappingTextBoxFlag xmlns:ma14="http://schemas.microsoft.com/office/mac/drawingml/2011/main" xmlns:a14="http://schemas.microsoft.com/office/drawing/2010/main" xmlns:m="http://schemas.openxmlformats.org/officeDocument/2006/math" xmlns="" val="1"/>
              </a:ext>
            </a:extLst>
          </p:spPr>
          <p:txBody>
            <a:bodyPr lIns="45718" tIns="45718" rIns="45718" bIns="45718" anchor="ctr">
              <a:spAutoFit/>
            </a:bodyPr>
            <a:lstStyle>
              <a:lvl1pPr>
                <a:defRPr sz="12000">
                  <a:solidFill>
                    <a:srgbClr val="FFFFFF"/>
                  </a:solidFill>
                  <a:latin typeface="Gilroy-ExtraBold"/>
                  <a:ea typeface="Gilroy-ExtraBold"/>
                  <a:cs typeface="Gilroy-ExtraBold"/>
                  <a:sym typeface="Gilroy-ExtraBold"/>
                </a:defRPr>
              </a:lvl1pPr>
            </a:lstStyle>
            <a:p>
              <a:r>
                <a:rPr sz="8000" b="1" dirty="0">
                  <a:solidFill>
                    <a:srgbClr val="7030A0"/>
                  </a:solidFill>
                </a:rPr>
                <a:t>1</a:t>
              </a:r>
            </a:p>
          </p:txBody>
        </p:sp>
        <p:sp>
          <p:nvSpPr>
            <p:cNvPr id="63" name="Текст 2"/>
            <p:cNvSpPr txBox="1"/>
            <p:nvPr/>
          </p:nvSpPr>
          <p:spPr>
            <a:xfrm>
              <a:off x="3625668" y="3598411"/>
              <a:ext cx="759795" cy="1323435"/>
            </a:xfrm>
            <a:prstGeom prst="rect">
              <a:avLst/>
            </a:prstGeom>
            <a:ln w="12700">
              <a:miter lim="400000"/>
            </a:ln>
            <a:extLst>
              <a:ext uri="{C572A759-6A51-4108-AA02-DFA0A04FC94B}">
                <ma14:wrappingTextBoxFlag xmlns:ma14="http://schemas.microsoft.com/office/mac/drawingml/2011/main" xmlns:a14="http://schemas.microsoft.com/office/drawing/2010/main" xmlns:m="http://schemas.openxmlformats.org/officeDocument/2006/math" xmlns="" val="1"/>
              </a:ext>
            </a:extLst>
          </p:spPr>
          <p:txBody>
            <a:bodyPr lIns="45718" tIns="45718" rIns="45718" bIns="45718" anchor="ctr">
              <a:spAutoFit/>
            </a:bodyPr>
            <a:lstStyle>
              <a:lvl1pPr>
                <a:defRPr sz="12000">
                  <a:solidFill>
                    <a:srgbClr val="FFFFFF"/>
                  </a:solidFill>
                  <a:latin typeface="Gilroy-ExtraBold"/>
                  <a:ea typeface="Gilroy-ExtraBold"/>
                  <a:cs typeface="Gilroy-ExtraBold"/>
                  <a:sym typeface="Gilroy-ExtraBold"/>
                </a:defRPr>
              </a:lvl1pPr>
            </a:lstStyle>
            <a:p>
              <a:r>
                <a:rPr sz="8000" b="1" dirty="0">
                  <a:solidFill>
                    <a:srgbClr val="7030A0"/>
                  </a:solidFill>
                </a:rPr>
                <a:t>3</a:t>
              </a:r>
            </a:p>
          </p:txBody>
        </p:sp>
        <p:sp>
          <p:nvSpPr>
            <p:cNvPr id="64" name="Текст 2"/>
            <p:cNvSpPr txBox="1"/>
            <p:nvPr/>
          </p:nvSpPr>
          <p:spPr>
            <a:xfrm>
              <a:off x="6654216" y="2253306"/>
              <a:ext cx="759794" cy="1323435"/>
            </a:xfrm>
            <a:prstGeom prst="rect">
              <a:avLst/>
            </a:prstGeom>
            <a:ln w="12700">
              <a:miter lim="400000"/>
            </a:ln>
            <a:extLst>
              <a:ext uri="{C572A759-6A51-4108-AA02-DFA0A04FC94B}">
                <ma14:wrappingTextBoxFlag xmlns:ma14="http://schemas.microsoft.com/office/mac/drawingml/2011/main" xmlns:a14="http://schemas.microsoft.com/office/drawing/2010/main" xmlns:m="http://schemas.openxmlformats.org/officeDocument/2006/math" xmlns="" val="1"/>
              </a:ext>
            </a:extLst>
          </p:spPr>
          <p:txBody>
            <a:bodyPr lIns="45718" tIns="45718" rIns="45718" bIns="45718" anchor="ctr">
              <a:spAutoFit/>
            </a:bodyPr>
            <a:lstStyle>
              <a:lvl1pPr>
                <a:defRPr sz="12000">
                  <a:solidFill>
                    <a:srgbClr val="FFFFFF"/>
                  </a:solidFill>
                  <a:latin typeface="Gilroy-ExtraBold"/>
                  <a:ea typeface="Gilroy-ExtraBold"/>
                  <a:cs typeface="Gilroy-ExtraBold"/>
                  <a:sym typeface="Gilroy-ExtraBold"/>
                </a:defRPr>
              </a:lvl1pPr>
            </a:lstStyle>
            <a:p>
              <a:r>
                <a:rPr sz="8000" b="1" dirty="0">
                  <a:solidFill>
                    <a:srgbClr val="7030A0"/>
                  </a:solidFill>
                </a:rPr>
                <a:t>2</a:t>
              </a:r>
            </a:p>
          </p:txBody>
        </p:sp>
        <p:sp>
          <p:nvSpPr>
            <p:cNvPr id="65" name="Текст 2"/>
            <p:cNvSpPr txBox="1"/>
            <p:nvPr/>
          </p:nvSpPr>
          <p:spPr>
            <a:xfrm>
              <a:off x="6652932" y="4646405"/>
              <a:ext cx="759794" cy="1323435"/>
            </a:xfrm>
            <a:prstGeom prst="rect">
              <a:avLst/>
            </a:prstGeom>
            <a:ln w="12700">
              <a:miter lim="400000"/>
            </a:ln>
            <a:extLst>
              <a:ext uri="{C572A759-6A51-4108-AA02-DFA0A04FC94B}">
                <ma14:wrappingTextBoxFlag xmlns:ma14="http://schemas.microsoft.com/office/mac/drawingml/2011/main" xmlns:a14="http://schemas.microsoft.com/office/drawing/2010/main" xmlns:m="http://schemas.openxmlformats.org/officeDocument/2006/math" xmlns="" val="1"/>
              </a:ext>
            </a:extLst>
          </p:spPr>
          <p:txBody>
            <a:bodyPr lIns="45718" tIns="45718" rIns="45718" bIns="45718" anchor="ctr">
              <a:spAutoFit/>
            </a:bodyPr>
            <a:lstStyle>
              <a:lvl1pPr>
                <a:defRPr sz="12000">
                  <a:solidFill>
                    <a:srgbClr val="FFFFFF"/>
                  </a:solidFill>
                  <a:latin typeface="Gilroy-ExtraBold"/>
                  <a:ea typeface="Gilroy-ExtraBold"/>
                  <a:cs typeface="Gilroy-ExtraBold"/>
                  <a:sym typeface="Gilroy-ExtraBold"/>
                </a:defRPr>
              </a:lvl1pPr>
            </a:lstStyle>
            <a:p>
              <a:r>
                <a:rPr sz="8000" b="1" dirty="0">
                  <a:solidFill>
                    <a:srgbClr val="7030A0"/>
                  </a:solidFill>
                </a:rPr>
                <a:t>4</a:t>
              </a:r>
            </a:p>
          </p:txBody>
        </p:sp>
        <p:sp>
          <p:nvSpPr>
            <p:cNvPr id="79" name="Соединительная линия уступом 2"/>
            <p:cNvSpPr/>
            <p:nvPr/>
          </p:nvSpPr>
          <p:spPr>
            <a:xfrm>
              <a:off x="4383482" y="1694388"/>
              <a:ext cx="2162014" cy="1066885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extrusionOk="0">
                  <a:moveTo>
                    <a:pt x="0" y="0"/>
                  </a:moveTo>
                  <a:lnTo>
                    <a:pt x="10800" y="0"/>
                  </a:lnTo>
                  <a:lnTo>
                    <a:pt x="10800" y="21600"/>
                  </a:lnTo>
                  <a:lnTo>
                    <a:pt x="21600" y="21600"/>
                  </a:lnTo>
                </a:path>
              </a:pathLst>
            </a:custGeom>
            <a:ln w="63500">
              <a:solidFill>
                <a:srgbClr val="FCAF17"/>
              </a:solidFill>
              <a:miter/>
              <a:tailEnd type="triangle"/>
            </a:ln>
          </p:spPr>
          <p:txBody>
            <a:bodyPr lIns="45718" tIns="45718" rIns="45718" bIns="45718" anchor="ctr"/>
            <a:lstStyle/>
            <a:p>
              <a:pPr>
                <a:defRPr>
                  <a:latin typeface="+mj-lt"/>
                  <a:ea typeface="+mj-ea"/>
                  <a:cs typeface="+mj-cs"/>
                  <a:sym typeface="Calibri"/>
                </a:defRPr>
              </a:pPr>
              <a:endParaRPr/>
            </a:p>
          </p:txBody>
        </p:sp>
        <p:sp>
          <p:nvSpPr>
            <p:cNvPr id="80" name="Соединительная линия уступом 26"/>
            <p:cNvSpPr/>
            <p:nvPr/>
          </p:nvSpPr>
          <p:spPr>
            <a:xfrm rot="10800000" flipV="1">
              <a:off x="4383482" y="3193233"/>
              <a:ext cx="2162012" cy="859682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extrusionOk="0">
                  <a:moveTo>
                    <a:pt x="0" y="0"/>
                  </a:moveTo>
                  <a:lnTo>
                    <a:pt x="10800" y="0"/>
                  </a:lnTo>
                  <a:lnTo>
                    <a:pt x="10800" y="21600"/>
                  </a:lnTo>
                  <a:lnTo>
                    <a:pt x="21600" y="21600"/>
                  </a:lnTo>
                </a:path>
              </a:pathLst>
            </a:custGeom>
            <a:ln w="63500">
              <a:solidFill>
                <a:srgbClr val="FCAF17"/>
              </a:solidFill>
              <a:miter/>
              <a:tailEnd type="triangle"/>
            </a:ln>
          </p:spPr>
          <p:txBody>
            <a:bodyPr lIns="45718" tIns="45718" rIns="45718" bIns="45718" anchor="ctr"/>
            <a:lstStyle/>
            <a:p>
              <a:pPr>
                <a:defRPr>
                  <a:latin typeface="+mj-lt"/>
                  <a:ea typeface="+mj-ea"/>
                  <a:cs typeface="+mj-cs"/>
                  <a:sym typeface="Calibri"/>
                </a:defRPr>
              </a:pPr>
              <a:endParaRPr/>
            </a:p>
          </p:txBody>
        </p:sp>
        <p:sp>
          <p:nvSpPr>
            <p:cNvPr id="81" name="Соединительная линия уступом 29"/>
            <p:cNvSpPr/>
            <p:nvPr/>
          </p:nvSpPr>
          <p:spPr>
            <a:xfrm>
              <a:off x="4471393" y="4567160"/>
              <a:ext cx="2074102" cy="859683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extrusionOk="0">
                  <a:moveTo>
                    <a:pt x="0" y="0"/>
                  </a:moveTo>
                  <a:lnTo>
                    <a:pt x="10800" y="0"/>
                  </a:lnTo>
                  <a:lnTo>
                    <a:pt x="10800" y="21600"/>
                  </a:lnTo>
                  <a:lnTo>
                    <a:pt x="21600" y="21600"/>
                  </a:lnTo>
                </a:path>
              </a:pathLst>
            </a:custGeom>
            <a:ln w="63500">
              <a:solidFill>
                <a:srgbClr val="FCAF17"/>
              </a:solidFill>
              <a:miter/>
              <a:tailEnd type="triangle"/>
            </a:ln>
          </p:spPr>
          <p:txBody>
            <a:bodyPr lIns="45718" tIns="45718" rIns="45718" bIns="45718" anchor="ctr"/>
            <a:lstStyle/>
            <a:p>
              <a:pPr>
                <a:defRPr>
                  <a:latin typeface="+mj-lt"/>
                  <a:ea typeface="+mj-ea"/>
                  <a:cs typeface="+mj-cs"/>
                  <a:sym typeface="Calibri"/>
                </a:defRPr>
              </a:pPr>
              <a:endParaRPr/>
            </a:p>
          </p:txBody>
        </p:sp>
      </p:grpSp>
      <p:sp>
        <p:nvSpPr>
          <p:cNvPr id="26" name="Текст заголовка">
            <a:extLst>
              <a:ext uri="{FF2B5EF4-FFF2-40B4-BE49-F238E27FC236}">
                <a16:creationId xmlns:a16="http://schemas.microsoft.com/office/drawing/2014/main" xmlns="" id="{2CFC46DE-2201-42C2-BF3C-C284A51B7CCA}"/>
              </a:ext>
            </a:extLst>
          </p:cNvPr>
          <p:cNvSpPr txBox="1">
            <a:spLocks noGrp="1"/>
          </p:cNvSpPr>
          <p:nvPr>
            <p:ph type="title"/>
          </p:nvPr>
        </p:nvSpPr>
        <p:spPr>
          <a:xfrm>
            <a:off x="3293126" y="155926"/>
            <a:ext cx="8641699" cy="607981"/>
          </a:xfrm>
          <a:prstGeom prst="rect">
            <a:avLst/>
          </a:prstGeom>
        </p:spPr>
        <p:txBody>
          <a:bodyPr>
            <a:normAutofit/>
          </a:bodyPr>
          <a:lstStyle>
            <a:lvl1pPr>
              <a:defRPr kumimoji="0" sz="2800" b="1" i="0" u="none" strike="noStrike" cap="none" spc="0" normalizeH="0" baseline="0" dirty="0">
                <a:ln>
                  <a:noFill/>
                </a:ln>
                <a:solidFill>
                  <a:srgbClr val="8F00FF"/>
                </a:solidFill>
                <a:effectLst/>
                <a:uFillTx/>
                <a:latin typeface="Gilroy-ExtraBold"/>
                <a:ea typeface="Gilroy-ExtraBold"/>
                <a:cs typeface="Gilroy-ExtraBold"/>
                <a:sym typeface="Helvetica"/>
              </a:defRPr>
            </a:lvl1pPr>
          </a:lstStyle>
          <a:p>
            <a:endParaRPr dirty="0"/>
          </a:p>
        </p:txBody>
      </p:sp>
      <p:pic>
        <p:nvPicPr>
          <p:cNvPr id="27" name="Picture 5" descr="C:\Users\user\Desktop\Безымянный6.png">
            <a:extLst>
              <a:ext uri="{FF2B5EF4-FFF2-40B4-BE49-F238E27FC236}">
                <a16:creationId xmlns:a16="http://schemas.microsoft.com/office/drawing/2014/main" xmlns="" id="{39BCB39C-1638-4A13-9F9F-87BCA5F308B4}"/>
              </a:ext>
            </a:extLst>
          </p:cNvPr>
          <p:cNvPicPr>
            <a:picLocks noChangeAspect="1" noChangeArrowheads="1"/>
          </p:cNvPicPr>
          <p:nvPr userDrawn="1"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776"/>
          <a:stretch/>
        </p:blipFill>
        <p:spPr bwMode="auto">
          <a:xfrm>
            <a:off x="0" y="6538913"/>
            <a:ext cx="12191999" cy="33337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28" name="Номер слайда">
            <a:extLst>
              <a:ext uri="{FF2B5EF4-FFF2-40B4-BE49-F238E27FC236}">
                <a16:creationId xmlns:a16="http://schemas.microsoft.com/office/drawing/2014/main" xmlns="" id="{801C36C7-F0D0-4D38-AAD3-DC25276B96B8}"/>
              </a:ext>
            </a:extLst>
          </p:cNvPr>
          <p:cNvSpPr txBox="1">
            <a:spLocks/>
          </p:cNvSpPr>
          <p:nvPr userDrawn="1"/>
        </p:nvSpPr>
        <p:spPr>
          <a:xfrm>
            <a:off x="11789063" y="6617671"/>
            <a:ext cx="275072" cy="276995"/>
          </a:xfrm>
          <a:prstGeom prst="rect">
            <a:avLst/>
          </a:prstGeom>
          <a:ln w="12700">
            <a:miter lim="400000"/>
          </a:ln>
        </p:spPr>
        <p:txBody>
          <a:bodyPr wrap="none" lIns="45718" tIns="45718" rIns="45718" bIns="45718" anchor="ctr">
            <a:spAutoFit/>
          </a:bodyPr>
          <a:lstStyle>
            <a:defPPr marL="0" marR="0" indent="0" algn="l" defTabSz="914400" rtl="0" fontAlgn="auto" latinLnBrk="1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kumimoji="0" sz="1800" b="0" i="0" u="none" strike="noStrike" cap="none" spc="0" normalizeH="0" baseline="0">
                <a:ln>
                  <a:noFill/>
                </a:ln>
                <a:solidFill>
                  <a:srgbClr val="000000"/>
                </a:solidFill>
                <a:effectLst/>
                <a:uFillTx/>
              </a:defRPr>
            </a:defPPr>
            <a:lvl1pPr marL="0" marR="0" indent="0" algn="r" defTabSz="914400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kumimoji="0" sz="1200" b="0" i="0" u="none" strike="noStrike" cap="none" spc="0" normalizeH="0" baseline="0">
                <a:ln>
                  <a:noFill/>
                </a:ln>
                <a:solidFill>
                  <a:schemeClr val="bg1"/>
                </a:solidFill>
                <a:effectLst/>
                <a:uFillTx/>
                <a:latin typeface="+mj-lt"/>
                <a:ea typeface="+mj-ea"/>
                <a:cs typeface="+mj-cs"/>
                <a:sym typeface="Calibri"/>
              </a:defRPr>
            </a:lvl1pPr>
            <a:lvl2pPr marL="0" marR="0" indent="0" algn="l" defTabSz="914400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kumimoji="0" sz="1800" b="0" i="0" u="none" strike="noStrike" cap="none" spc="0" normalizeH="0" baseline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+mn-lt"/>
                <a:ea typeface="+mn-ea"/>
                <a:cs typeface="+mn-cs"/>
                <a:sym typeface="Helvetica"/>
              </a:defRPr>
            </a:lvl2pPr>
            <a:lvl3pPr marL="0" marR="0" indent="0" algn="l" defTabSz="914400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kumimoji="0" sz="1800" b="0" i="0" u="none" strike="noStrike" cap="none" spc="0" normalizeH="0" baseline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+mn-lt"/>
                <a:ea typeface="+mn-ea"/>
                <a:cs typeface="+mn-cs"/>
                <a:sym typeface="Helvetica"/>
              </a:defRPr>
            </a:lvl3pPr>
            <a:lvl4pPr marL="0" marR="0" indent="0" algn="l" defTabSz="914400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kumimoji="0" sz="1800" b="0" i="0" u="none" strike="noStrike" cap="none" spc="0" normalizeH="0" baseline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+mn-lt"/>
                <a:ea typeface="+mn-ea"/>
                <a:cs typeface="+mn-cs"/>
                <a:sym typeface="Helvetica"/>
              </a:defRPr>
            </a:lvl4pPr>
            <a:lvl5pPr marL="0" marR="0" indent="0" algn="l" defTabSz="914400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kumimoji="0" sz="1800" b="0" i="0" u="none" strike="noStrike" cap="none" spc="0" normalizeH="0" baseline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+mn-lt"/>
                <a:ea typeface="+mn-ea"/>
                <a:cs typeface="+mn-cs"/>
                <a:sym typeface="Helvetica"/>
              </a:defRPr>
            </a:lvl5pPr>
            <a:lvl6pPr marL="0" marR="0" indent="0" algn="l" defTabSz="914400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kumimoji="0" sz="1800" b="0" i="0" u="none" strike="noStrike" cap="none" spc="0" normalizeH="0" baseline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+mn-lt"/>
                <a:ea typeface="+mn-ea"/>
                <a:cs typeface="+mn-cs"/>
                <a:sym typeface="Helvetica"/>
              </a:defRPr>
            </a:lvl6pPr>
            <a:lvl7pPr marL="0" marR="0" indent="0" algn="l" defTabSz="914400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kumimoji="0" sz="1800" b="0" i="0" u="none" strike="noStrike" cap="none" spc="0" normalizeH="0" baseline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+mn-lt"/>
                <a:ea typeface="+mn-ea"/>
                <a:cs typeface="+mn-cs"/>
                <a:sym typeface="Helvetica"/>
              </a:defRPr>
            </a:lvl7pPr>
            <a:lvl8pPr marL="0" marR="0" indent="0" algn="l" defTabSz="914400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kumimoji="0" sz="1800" b="0" i="0" u="none" strike="noStrike" cap="none" spc="0" normalizeH="0" baseline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+mn-lt"/>
                <a:ea typeface="+mn-ea"/>
                <a:cs typeface="+mn-cs"/>
                <a:sym typeface="Helvetica"/>
              </a:defRPr>
            </a:lvl8pPr>
            <a:lvl9pPr marL="0" marR="0" indent="0" algn="l" defTabSz="914400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kumimoji="0" sz="1800" b="0" i="0" u="none" strike="noStrike" cap="none" spc="0" normalizeH="0" baseline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+mn-lt"/>
                <a:ea typeface="+mn-ea"/>
                <a:cs typeface="+mn-cs"/>
                <a:sym typeface="Helvetica"/>
              </a:defRPr>
            </a:lvl9pPr>
          </a:lstStyle>
          <a:p>
            <a:fld id="{86CB4B4D-7CA3-9044-876B-883B54F8677D}" type="slidenum">
              <a:rPr lang="ru-RU" smtClean="0"/>
              <a:pPr/>
              <a:t>‹#›</a:t>
            </a:fld>
            <a:endParaRPr lang="ru-RU" dirty="0"/>
          </a:p>
        </p:txBody>
      </p:sp>
      <p:grpSp>
        <p:nvGrpSpPr>
          <p:cNvPr id="29" name="Группа 28">
            <a:extLst>
              <a:ext uri="{FF2B5EF4-FFF2-40B4-BE49-F238E27FC236}">
                <a16:creationId xmlns:a16="http://schemas.microsoft.com/office/drawing/2014/main" xmlns="" id="{CA55861A-9584-43C4-B5A2-798276485260}"/>
              </a:ext>
            </a:extLst>
          </p:cNvPr>
          <p:cNvGrpSpPr/>
          <p:nvPr userDrawn="1"/>
        </p:nvGrpSpPr>
        <p:grpSpPr>
          <a:xfrm>
            <a:off x="0" y="692501"/>
            <a:ext cx="2624903" cy="97077"/>
            <a:chOff x="0" y="692501"/>
            <a:chExt cx="2624903" cy="97077"/>
          </a:xfrm>
        </p:grpSpPr>
        <p:sp>
          <p:nvSpPr>
            <p:cNvPr id="30" name="Прямоугольник 29">
              <a:extLst>
                <a:ext uri="{FF2B5EF4-FFF2-40B4-BE49-F238E27FC236}">
                  <a16:creationId xmlns:a16="http://schemas.microsoft.com/office/drawing/2014/main" xmlns="" id="{976372EF-8589-4AFB-B8A7-949DC16D5AFB}"/>
                </a:ext>
              </a:extLst>
            </p:cNvPr>
            <p:cNvSpPr/>
            <p:nvPr/>
          </p:nvSpPr>
          <p:spPr>
            <a:xfrm>
              <a:off x="0" y="692501"/>
              <a:ext cx="1294463" cy="97077"/>
            </a:xfrm>
            <a:prstGeom prst="rect">
              <a:avLst/>
            </a:prstGeom>
            <a:solidFill>
              <a:srgbClr val="FBB3C1"/>
            </a:solidFill>
            <a:ln w="25400" cap="flat">
              <a:noFill/>
              <a:prstDash val="solid"/>
              <a:round/>
            </a:ln>
            <a:effectLst/>
            <a:sp3d/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none"/>
          </p:style>
          <p:txBody>
            <a:bodyPr rot="0" spcFirstLastPara="1" vertOverflow="overflow" horzOverflow="overflow" vert="horz" wrap="square" lIns="45718" tIns="45718" rIns="45718" bIns="45718" numCol="1" spcCol="38100" rtlCol="0" anchor="ctr">
              <a:spAutoFit/>
            </a:bodyPr>
            <a:lstStyle/>
            <a:p>
              <a:pPr marL="0" marR="0" indent="0" algn="l" defTabSz="914400" rtl="0" fontAlgn="auto" latinLnBrk="0" hangingPunct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</a:pPr>
              <a:endParaRPr kumimoji="0" lang="ru-RU" sz="1800" b="0" i="0" u="none" strike="noStrike" cap="none" spc="0" normalizeH="0" baseline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+mn-lt"/>
                <a:ea typeface="+mn-ea"/>
                <a:cs typeface="+mn-cs"/>
                <a:sym typeface="Helvetica"/>
              </a:endParaRPr>
            </a:p>
          </p:txBody>
        </p:sp>
        <p:sp>
          <p:nvSpPr>
            <p:cNvPr id="31" name="Прямоугольник 30">
              <a:extLst>
                <a:ext uri="{FF2B5EF4-FFF2-40B4-BE49-F238E27FC236}">
                  <a16:creationId xmlns:a16="http://schemas.microsoft.com/office/drawing/2014/main" xmlns="" id="{4FD47325-57C1-45C8-9D0D-ED5FB22188B6}"/>
                </a:ext>
              </a:extLst>
            </p:cNvPr>
            <p:cNvSpPr/>
            <p:nvPr/>
          </p:nvSpPr>
          <p:spPr>
            <a:xfrm>
              <a:off x="336583" y="692501"/>
              <a:ext cx="1294463" cy="97077"/>
            </a:xfrm>
            <a:prstGeom prst="rect">
              <a:avLst/>
            </a:prstGeom>
            <a:solidFill>
              <a:srgbClr val="9F00FF"/>
            </a:solidFill>
            <a:ln w="25400" cap="flat">
              <a:noFill/>
              <a:prstDash val="solid"/>
              <a:round/>
            </a:ln>
            <a:effectLst/>
            <a:sp3d/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none"/>
          </p:style>
          <p:txBody>
            <a:bodyPr rot="0" spcFirstLastPara="1" vertOverflow="overflow" horzOverflow="overflow" vert="horz" wrap="square" lIns="45718" tIns="45718" rIns="45718" bIns="45718" numCol="1" spcCol="38100" rtlCol="0" anchor="ctr">
              <a:spAutoFit/>
            </a:bodyPr>
            <a:lstStyle/>
            <a:p>
              <a:pPr marL="0" marR="0" indent="0" algn="l" defTabSz="914400" rtl="0" fontAlgn="auto" latinLnBrk="0" hangingPunct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</a:pPr>
              <a:endParaRPr kumimoji="0" lang="ru-RU" sz="1800" b="0" i="0" u="none" strike="noStrike" cap="none" spc="0" normalizeH="0" baseline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+mn-lt"/>
                <a:ea typeface="+mn-ea"/>
                <a:cs typeface="+mn-cs"/>
                <a:sym typeface="Helvetica"/>
              </a:endParaRPr>
            </a:p>
          </p:txBody>
        </p:sp>
        <p:sp>
          <p:nvSpPr>
            <p:cNvPr id="32" name="Прямоугольник 31">
              <a:extLst>
                <a:ext uri="{FF2B5EF4-FFF2-40B4-BE49-F238E27FC236}">
                  <a16:creationId xmlns:a16="http://schemas.microsoft.com/office/drawing/2014/main" xmlns="" id="{E3E15495-6399-413B-BD41-BB55F1F86CC5}"/>
                </a:ext>
              </a:extLst>
            </p:cNvPr>
            <p:cNvSpPr/>
            <p:nvPr/>
          </p:nvSpPr>
          <p:spPr>
            <a:xfrm>
              <a:off x="673166" y="692501"/>
              <a:ext cx="1294463" cy="97077"/>
            </a:xfrm>
            <a:prstGeom prst="rect">
              <a:avLst/>
            </a:prstGeom>
            <a:solidFill>
              <a:srgbClr val="FD493D"/>
            </a:solidFill>
            <a:ln w="25400" cap="flat">
              <a:noFill/>
              <a:prstDash val="solid"/>
              <a:round/>
            </a:ln>
            <a:effectLst/>
            <a:sp3d/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none"/>
          </p:style>
          <p:txBody>
            <a:bodyPr rot="0" spcFirstLastPara="1" vertOverflow="overflow" horzOverflow="overflow" vert="horz" wrap="square" lIns="45718" tIns="45718" rIns="45718" bIns="45718" numCol="1" spcCol="38100" rtlCol="0" anchor="ctr">
              <a:spAutoFit/>
            </a:bodyPr>
            <a:lstStyle/>
            <a:p>
              <a:pPr marL="0" marR="0" indent="0" algn="l" defTabSz="914400" rtl="0" fontAlgn="auto" latinLnBrk="0" hangingPunct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</a:pPr>
              <a:endParaRPr kumimoji="0" lang="ru-RU" sz="1800" b="0" i="0" u="none" strike="noStrike" cap="none" spc="0" normalizeH="0" baseline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+mn-lt"/>
                <a:ea typeface="+mn-ea"/>
                <a:cs typeface="+mn-cs"/>
                <a:sym typeface="Helvetica"/>
              </a:endParaRPr>
            </a:p>
          </p:txBody>
        </p:sp>
        <p:sp>
          <p:nvSpPr>
            <p:cNvPr id="33" name="Прямоугольник 32">
              <a:extLst>
                <a:ext uri="{FF2B5EF4-FFF2-40B4-BE49-F238E27FC236}">
                  <a16:creationId xmlns:a16="http://schemas.microsoft.com/office/drawing/2014/main" xmlns="" id="{15D68387-E98D-4862-933A-C6E87A2E68E2}"/>
                </a:ext>
              </a:extLst>
            </p:cNvPr>
            <p:cNvSpPr/>
            <p:nvPr/>
          </p:nvSpPr>
          <p:spPr>
            <a:xfrm>
              <a:off x="993857" y="692501"/>
              <a:ext cx="1294463" cy="97077"/>
            </a:xfrm>
            <a:prstGeom prst="rect">
              <a:avLst/>
            </a:prstGeom>
            <a:solidFill>
              <a:srgbClr val="FCAF17"/>
            </a:solidFill>
            <a:ln w="25400" cap="flat">
              <a:noFill/>
              <a:prstDash val="solid"/>
              <a:round/>
            </a:ln>
            <a:effectLst/>
            <a:sp3d/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none"/>
          </p:style>
          <p:txBody>
            <a:bodyPr rot="0" spcFirstLastPara="1" vertOverflow="overflow" horzOverflow="overflow" vert="horz" wrap="square" lIns="45718" tIns="45718" rIns="45718" bIns="45718" numCol="1" spcCol="38100" rtlCol="0" anchor="ctr">
              <a:spAutoFit/>
            </a:bodyPr>
            <a:lstStyle/>
            <a:p>
              <a:pPr marL="0" marR="0" indent="0" algn="l" defTabSz="914400" rtl="0" fontAlgn="auto" latinLnBrk="0" hangingPunct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</a:pPr>
              <a:endParaRPr kumimoji="0" lang="ru-RU" sz="1800" b="0" i="0" u="none" strike="noStrike" cap="none" spc="0" normalizeH="0" baseline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+mn-lt"/>
                <a:ea typeface="+mn-ea"/>
                <a:cs typeface="+mn-cs"/>
                <a:sym typeface="Helvetica"/>
              </a:endParaRPr>
            </a:p>
          </p:txBody>
        </p:sp>
        <p:sp>
          <p:nvSpPr>
            <p:cNvPr id="34" name="Прямоугольник 33">
              <a:extLst>
                <a:ext uri="{FF2B5EF4-FFF2-40B4-BE49-F238E27FC236}">
                  <a16:creationId xmlns:a16="http://schemas.microsoft.com/office/drawing/2014/main" xmlns="" id="{7FDCE187-E52B-4C5F-9363-A3336C2BF4F7}"/>
                </a:ext>
              </a:extLst>
            </p:cNvPr>
            <p:cNvSpPr/>
            <p:nvPr/>
          </p:nvSpPr>
          <p:spPr>
            <a:xfrm>
              <a:off x="1330440" y="692501"/>
              <a:ext cx="1294463" cy="97077"/>
            </a:xfrm>
            <a:prstGeom prst="rect">
              <a:avLst/>
            </a:prstGeom>
            <a:solidFill>
              <a:srgbClr val="B5D8E1"/>
            </a:solidFill>
            <a:ln w="25400" cap="flat">
              <a:noFill/>
              <a:prstDash val="solid"/>
              <a:round/>
            </a:ln>
            <a:effectLst/>
            <a:sp3d/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none"/>
          </p:style>
          <p:txBody>
            <a:bodyPr rot="0" spcFirstLastPara="1" vertOverflow="overflow" horzOverflow="overflow" vert="horz" wrap="square" lIns="45718" tIns="45718" rIns="45718" bIns="45718" numCol="1" spcCol="38100" rtlCol="0" anchor="ctr">
              <a:spAutoFit/>
            </a:bodyPr>
            <a:lstStyle/>
            <a:p>
              <a:pPr marL="0" marR="0" indent="0" algn="l" defTabSz="914400" rtl="0" fontAlgn="auto" latinLnBrk="0" hangingPunct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</a:pPr>
              <a:endParaRPr kumimoji="0" lang="ru-RU" sz="1800" b="0" i="0" u="none" strike="noStrike" cap="none" spc="0" normalizeH="0" baseline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+mn-lt"/>
                <a:ea typeface="+mn-ea"/>
                <a:cs typeface="+mn-cs"/>
                <a:sym typeface="Helvetica"/>
              </a:endParaRPr>
            </a:p>
          </p:txBody>
        </p:sp>
      </p:grpSp>
      <p:sp>
        <p:nvSpPr>
          <p:cNvPr id="3" name="Текст 2"/>
          <p:cNvSpPr>
            <a:spLocks noGrp="1"/>
          </p:cNvSpPr>
          <p:nvPr>
            <p:ph type="body" sz="quarter" idx="10" hasCustomPrompt="1"/>
          </p:nvPr>
        </p:nvSpPr>
        <p:spPr>
          <a:xfrm>
            <a:off x="495746" y="992246"/>
            <a:ext cx="3706082" cy="1922777"/>
          </a:xfrm>
        </p:spPr>
        <p:txBody>
          <a:bodyPr>
            <a:normAutofit/>
          </a:bodyPr>
          <a:lstStyle>
            <a:lvl1pPr>
              <a:defRPr kumimoji="0" lang="ru-RU" sz="1600" b="0" i="0" u="none" strike="noStrike" cap="none" spc="0" normalizeH="0" baseline="0" dirty="0" smtClean="0">
                <a:ln>
                  <a:noFill/>
                </a:ln>
                <a:solidFill>
                  <a:srgbClr val="002060"/>
                </a:solidFill>
                <a:effectLst/>
                <a:uFillTx/>
                <a:latin typeface="Gilroy-Light"/>
                <a:ea typeface="Gilroy-Light"/>
                <a:cs typeface="Gilroy-Light"/>
                <a:sym typeface="Helvetica"/>
              </a:defRPr>
            </a:lvl1pPr>
            <a:lvl2pPr>
              <a:defRPr kumimoji="0" lang="ru-RU" sz="1600" b="0" i="0" u="none" strike="noStrike" cap="none" spc="0" normalizeH="0" baseline="0" dirty="0" smtClean="0">
                <a:ln>
                  <a:noFill/>
                </a:ln>
                <a:solidFill>
                  <a:srgbClr val="002060"/>
                </a:solidFill>
                <a:effectLst/>
                <a:uFillTx/>
                <a:latin typeface="Gilroy-Light"/>
                <a:ea typeface="Gilroy-Light"/>
                <a:cs typeface="Gilroy-Light"/>
                <a:sym typeface="Helvetica"/>
              </a:defRPr>
            </a:lvl2pPr>
          </a:lstStyle>
          <a:p>
            <a:pPr lvl="0"/>
            <a:r>
              <a:rPr lang="ru-RU" dirty="0"/>
              <a:t>Описание этапа</a:t>
            </a:r>
          </a:p>
          <a:p>
            <a:pPr lvl="1"/>
            <a:r>
              <a:rPr lang="ru-RU" dirty="0"/>
              <a:t>Второй уровень</a:t>
            </a:r>
          </a:p>
        </p:txBody>
      </p:sp>
      <p:sp>
        <p:nvSpPr>
          <p:cNvPr id="40" name="Текст 2"/>
          <p:cNvSpPr>
            <a:spLocks noGrp="1"/>
          </p:cNvSpPr>
          <p:nvPr>
            <p:ph type="body" sz="quarter" idx="11" hasCustomPrompt="1"/>
          </p:nvPr>
        </p:nvSpPr>
        <p:spPr>
          <a:xfrm>
            <a:off x="507999" y="3504066"/>
            <a:ext cx="3708000" cy="1922777"/>
          </a:xfrm>
        </p:spPr>
        <p:txBody>
          <a:bodyPr>
            <a:normAutofit/>
          </a:bodyPr>
          <a:lstStyle>
            <a:lvl1pPr>
              <a:defRPr kumimoji="0" lang="ru-RU" sz="1600" b="0" i="0" u="none" strike="noStrike" cap="none" spc="0" normalizeH="0" baseline="0" dirty="0" smtClean="0">
                <a:ln>
                  <a:noFill/>
                </a:ln>
                <a:solidFill>
                  <a:srgbClr val="002060"/>
                </a:solidFill>
                <a:effectLst/>
                <a:uFillTx/>
                <a:latin typeface="Gilroy-Light"/>
                <a:ea typeface="Gilroy-Light"/>
                <a:cs typeface="Gilroy-Light"/>
                <a:sym typeface="Helvetica"/>
              </a:defRPr>
            </a:lvl1pPr>
            <a:lvl2pPr>
              <a:defRPr kumimoji="0" lang="ru-RU" sz="1600" b="0" i="0" u="none" strike="noStrike" cap="none" spc="0" normalizeH="0" baseline="0" dirty="0" smtClean="0">
                <a:ln>
                  <a:noFill/>
                </a:ln>
                <a:solidFill>
                  <a:srgbClr val="002060"/>
                </a:solidFill>
                <a:effectLst/>
                <a:uFillTx/>
                <a:latin typeface="Gilroy-Light"/>
                <a:ea typeface="Gilroy-Light"/>
                <a:cs typeface="Gilroy-Light"/>
                <a:sym typeface="Helvetica"/>
              </a:defRPr>
            </a:lvl2pPr>
          </a:lstStyle>
          <a:p>
            <a:pPr lvl="0"/>
            <a:r>
              <a:rPr lang="ru-RU" dirty="0"/>
              <a:t>Описание этапа</a:t>
            </a:r>
          </a:p>
          <a:p>
            <a:pPr lvl="1"/>
            <a:r>
              <a:rPr lang="ru-RU" dirty="0"/>
              <a:t>Второй уровень</a:t>
            </a:r>
          </a:p>
        </p:txBody>
      </p:sp>
      <p:sp>
        <p:nvSpPr>
          <p:cNvPr id="41" name="Текст 2"/>
          <p:cNvSpPr>
            <a:spLocks noGrp="1"/>
          </p:cNvSpPr>
          <p:nvPr>
            <p:ph type="body" sz="quarter" idx="12" hasCustomPrompt="1"/>
          </p:nvPr>
        </p:nvSpPr>
        <p:spPr>
          <a:xfrm>
            <a:off x="7988885" y="1718941"/>
            <a:ext cx="3744000" cy="1922777"/>
          </a:xfrm>
        </p:spPr>
        <p:txBody>
          <a:bodyPr>
            <a:normAutofit/>
          </a:bodyPr>
          <a:lstStyle>
            <a:lvl1pPr>
              <a:defRPr kumimoji="0" lang="ru-RU" sz="1600" b="0" i="0" u="none" strike="noStrike" cap="none" spc="0" normalizeH="0" baseline="0" dirty="0" smtClean="0">
                <a:ln>
                  <a:noFill/>
                </a:ln>
                <a:solidFill>
                  <a:srgbClr val="002060"/>
                </a:solidFill>
                <a:effectLst/>
                <a:uFillTx/>
                <a:latin typeface="Gilroy-Light"/>
                <a:ea typeface="Gilroy-Light"/>
                <a:cs typeface="Gilroy-Light"/>
                <a:sym typeface="Helvetica"/>
              </a:defRPr>
            </a:lvl1pPr>
            <a:lvl2pPr>
              <a:defRPr kumimoji="0" lang="ru-RU" sz="1600" b="0" i="0" u="none" strike="noStrike" cap="none" spc="0" normalizeH="0" baseline="0" dirty="0" smtClean="0">
                <a:ln>
                  <a:noFill/>
                </a:ln>
                <a:solidFill>
                  <a:srgbClr val="002060"/>
                </a:solidFill>
                <a:effectLst/>
                <a:uFillTx/>
                <a:latin typeface="Gilroy-Light"/>
                <a:ea typeface="Gilroy-Light"/>
                <a:cs typeface="Gilroy-Light"/>
                <a:sym typeface="Helvetica"/>
              </a:defRPr>
            </a:lvl2pPr>
          </a:lstStyle>
          <a:p>
            <a:pPr lvl="0"/>
            <a:r>
              <a:rPr lang="ru-RU" dirty="0"/>
              <a:t>Описание этапа</a:t>
            </a:r>
          </a:p>
          <a:p>
            <a:pPr lvl="1"/>
            <a:r>
              <a:rPr lang="ru-RU" dirty="0"/>
              <a:t>Второй уровень</a:t>
            </a:r>
          </a:p>
        </p:txBody>
      </p:sp>
      <p:sp>
        <p:nvSpPr>
          <p:cNvPr id="42" name="Текст 2"/>
          <p:cNvSpPr>
            <a:spLocks noGrp="1"/>
          </p:cNvSpPr>
          <p:nvPr>
            <p:ph type="body" sz="quarter" idx="13" hasCustomPrompt="1"/>
          </p:nvPr>
        </p:nvSpPr>
        <p:spPr>
          <a:xfrm>
            <a:off x="7988885" y="4465454"/>
            <a:ext cx="3744000" cy="1922777"/>
          </a:xfrm>
        </p:spPr>
        <p:txBody>
          <a:bodyPr>
            <a:normAutofit/>
          </a:bodyPr>
          <a:lstStyle>
            <a:lvl1pPr>
              <a:defRPr kumimoji="0" lang="ru-RU" sz="1600" b="0" i="0" u="none" strike="noStrike" cap="none" spc="0" normalizeH="0" baseline="0" dirty="0" smtClean="0">
                <a:ln>
                  <a:noFill/>
                </a:ln>
                <a:solidFill>
                  <a:srgbClr val="002060"/>
                </a:solidFill>
                <a:effectLst/>
                <a:uFillTx/>
                <a:latin typeface="Gilroy-Light"/>
                <a:ea typeface="Gilroy-Light"/>
                <a:cs typeface="Gilroy-Light"/>
                <a:sym typeface="Helvetica"/>
              </a:defRPr>
            </a:lvl1pPr>
            <a:lvl2pPr>
              <a:defRPr kumimoji="0" lang="ru-RU" sz="1600" b="0" i="0" u="none" strike="noStrike" cap="none" spc="0" normalizeH="0" baseline="0" dirty="0" smtClean="0">
                <a:ln>
                  <a:noFill/>
                </a:ln>
                <a:solidFill>
                  <a:srgbClr val="002060"/>
                </a:solidFill>
                <a:effectLst/>
                <a:uFillTx/>
                <a:latin typeface="Gilroy-Light"/>
                <a:ea typeface="Gilroy-Light"/>
                <a:cs typeface="Gilroy-Light"/>
                <a:sym typeface="Helvetica"/>
              </a:defRPr>
            </a:lvl2pPr>
          </a:lstStyle>
          <a:p>
            <a:pPr lvl="0"/>
            <a:r>
              <a:rPr lang="ru-RU" dirty="0"/>
              <a:t>Описание этапа</a:t>
            </a:r>
          </a:p>
          <a:p>
            <a:pPr lvl="1"/>
            <a:r>
              <a:rPr lang="ru-RU" dirty="0"/>
              <a:t>Второй уровень</a:t>
            </a:r>
          </a:p>
        </p:txBody>
      </p:sp>
      <p:sp>
        <p:nvSpPr>
          <p:cNvPr id="2" name="TextBox 1"/>
          <p:cNvSpPr txBox="1"/>
          <p:nvPr userDrawn="1"/>
        </p:nvSpPr>
        <p:spPr>
          <a:xfrm>
            <a:off x="4650551" y="1285473"/>
            <a:ext cx="1769806" cy="307773"/>
          </a:xfrm>
          <a:prstGeom prst="rect">
            <a:avLst/>
          </a:prstGeom>
          <a:noFill/>
          <a:ln w="12700" cap="flat">
            <a:noFill/>
            <a:miter lim="400000"/>
          </a:ln>
          <a:effectLst/>
          <a:sp3d/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none"/>
        </p:style>
        <p:txBody>
          <a:bodyPr rot="0" spcFirstLastPara="1" vertOverflow="overflow" horzOverflow="overflow" vert="horz" wrap="square" lIns="45718" tIns="45718" rIns="45718" bIns="45718" numCol="1" spcCol="38100" rtlCol="0" anchor="t">
            <a:spAutoFit/>
          </a:bodyPr>
          <a:lstStyle/>
          <a:p>
            <a:pPr marL="0" marR="0" indent="0" algn="l" defTabSz="914400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</a:pPr>
            <a:r>
              <a:rPr kumimoji="0" lang="ru-RU" sz="1400" b="1" i="0" u="none" strike="noStrike" cap="none" spc="0" normalizeH="0" baseline="0" dirty="0">
                <a:ln>
                  <a:noFill/>
                </a:ln>
                <a:solidFill>
                  <a:srgbClr val="002060"/>
                </a:solidFill>
                <a:effectLst/>
                <a:uFillTx/>
                <a:latin typeface="+mn-lt"/>
                <a:ea typeface="+mn-ea"/>
                <a:cs typeface="+mn-cs"/>
                <a:sym typeface="Helvetica"/>
              </a:rPr>
              <a:t>01.01.24-31.03.24</a:t>
            </a:r>
          </a:p>
        </p:txBody>
      </p:sp>
      <p:sp>
        <p:nvSpPr>
          <p:cNvPr id="39" name="TextBox 38"/>
          <p:cNvSpPr txBox="1"/>
          <p:nvPr userDrawn="1"/>
        </p:nvSpPr>
        <p:spPr>
          <a:xfrm>
            <a:off x="5840467" y="2793532"/>
            <a:ext cx="1769806" cy="307773"/>
          </a:xfrm>
          <a:prstGeom prst="rect">
            <a:avLst/>
          </a:prstGeom>
          <a:noFill/>
          <a:ln w="12700" cap="flat">
            <a:noFill/>
            <a:miter lim="400000"/>
          </a:ln>
          <a:effectLst/>
          <a:sp3d/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none"/>
        </p:style>
        <p:txBody>
          <a:bodyPr rot="0" spcFirstLastPara="1" vertOverflow="overflow" horzOverflow="overflow" vert="horz" wrap="square" lIns="45718" tIns="45718" rIns="45718" bIns="45718" numCol="1" spcCol="38100" rtlCol="0" anchor="t">
            <a:spAutoFit/>
          </a:bodyPr>
          <a:lstStyle>
            <a:defPPr marL="0" marR="0" indent="0" algn="l" defTabSz="914400" rtl="0" fontAlgn="auto" latinLnBrk="1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kumimoji="0" sz="1800" b="0" i="0" u="none" strike="noStrike" cap="none" spc="0" normalizeH="0" baseline="0">
                <a:ln>
                  <a:noFill/>
                </a:ln>
                <a:solidFill>
                  <a:srgbClr val="000000"/>
                </a:solidFill>
                <a:effectLst/>
                <a:uFillTx/>
              </a:defRPr>
            </a:defPPr>
            <a:lvl1pPr>
              <a:defRPr sz="1400" b="1">
                <a:solidFill>
                  <a:srgbClr val="002060"/>
                </a:solidFill>
              </a:defRPr>
            </a:lvl1pPr>
          </a:lstStyle>
          <a:p>
            <a:pPr lvl="0"/>
            <a:r>
              <a:rPr lang="ru-RU" dirty="0">
                <a:sym typeface="Helvetica"/>
              </a:rPr>
              <a:t>01.04.24-30.06.24</a:t>
            </a:r>
          </a:p>
        </p:txBody>
      </p:sp>
      <p:sp>
        <p:nvSpPr>
          <p:cNvPr id="43" name="TextBox 42"/>
          <p:cNvSpPr txBox="1"/>
          <p:nvPr userDrawn="1"/>
        </p:nvSpPr>
        <p:spPr>
          <a:xfrm>
            <a:off x="4778258" y="4125236"/>
            <a:ext cx="1769806" cy="307773"/>
          </a:xfrm>
          <a:prstGeom prst="rect">
            <a:avLst/>
          </a:prstGeom>
          <a:noFill/>
          <a:ln w="12700" cap="flat">
            <a:noFill/>
            <a:miter lim="400000"/>
          </a:ln>
          <a:effectLst/>
          <a:sp3d/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none"/>
        </p:style>
        <p:txBody>
          <a:bodyPr rot="0" spcFirstLastPara="1" vertOverflow="overflow" horzOverflow="overflow" vert="horz" wrap="square" lIns="45718" tIns="45718" rIns="45718" bIns="45718" numCol="1" spcCol="38100" rtlCol="0" anchor="t">
            <a:spAutoFit/>
          </a:bodyPr>
          <a:lstStyle>
            <a:defPPr marL="0" marR="0" indent="0" algn="l" defTabSz="914400" rtl="0" fontAlgn="auto" latinLnBrk="1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kumimoji="0" sz="1800" b="0" i="0" u="none" strike="noStrike" cap="none" spc="0" normalizeH="0" baseline="0">
                <a:ln>
                  <a:noFill/>
                </a:ln>
                <a:solidFill>
                  <a:srgbClr val="000000"/>
                </a:solidFill>
                <a:effectLst/>
                <a:uFillTx/>
              </a:defRPr>
            </a:defPPr>
            <a:lvl1pPr>
              <a:defRPr sz="1400" b="1">
                <a:solidFill>
                  <a:srgbClr val="002060"/>
                </a:solidFill>
              </a:defRPr>
            </a:lvl1pPr>
          </a:lstStyle>
          <a:p>
            <a:pPr lvl="0"/>
            <a:r>
              <a:rPr lang="ru-RU" dirty="0">
                <a:sym typeface="Helvetica"/>
              </a:rPr>
              <a:t>01.07.24-30.</a:t>
            </a:r>
            <a:r>
              <a:rPr lang="en-US" dirty="0">
                <a:sym typeface="Helvetica"/>
              </a:rPr>
              <a:t>0</a:t>
            </a:r>
            <a:r>
              <a:rPr lang="ru-RU" dirty="0">
                <a:sym typeface="Helvetica"/>
              </a:rPr>
              <a:t>9.2</a:t>
            </a:r>
            <a:r>
              <a:rPr lang="en-US" dirty="0">
                <a:sym typeface="Helvetica"/>
              </a:rPr>
              <a:t>4</a:t>
            </a:r>
            <a:endParaRPr lang="ru-RU" dirty="0">
              <a:sym typeface="Helvetica"/>
            </a:endParaRPr>
          </a:p>
        </p:txBody>
      </p:sp>
      <p:sp>
        <p:nvSpPr>
          <p:cNvPr id="44" name="TextBox 43"/>
          <p:cNvSpPr txBox="1"/>
          <p:nvPr userDrawn="1"/>
        </p:nvSpPr>
        <p:spPr>
          <a:xfrm>
            <a:off x="5899244" y="5511782"/>
            <a:ext cx="1769806" cy="307773"/>
          </a:xfrm>
          <a:prstGeom prst="rect">
            <a:avLst/>
          </a:prstGeom>
          <a:noFill/>
          <a:ln w="12700" cap="flat">
            <a:noFill/>
            <a:miter lim="400000"/>
          </a:ln>
          <a:effectLst/>
          <a:sp3d/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none"/>
        </p:style>
        <p:txBody>
          <a:bodyPr rot="0" spcFirstLastPara="1" vertOverflow="overflow" horzOverflow="overflow" vert="horz" wrap="square" lIns="45718" tIns="45718" rIns="45718" bIns="45718" numCol="1" spcCol="38100" rtlCol="0" anchor="t">
            <a:spAutoFit/>
          </a:bodyPr>
          <a:lstStyle>
            <a:defPPr marL="0" marR="0" indent="0" algn="l" defTabSz="914400" rtl="0" fontAlgn="auto" latinLnBrk="1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kumimoji="0" sz="1800" b="0" i="0" u="none" strike="noStrike" cap="none" spc="0" normalizeH="0" baseline="0">
                <a:ln>
                  <a:noFill/>
                </a:ln>
                <a:solidFill>
                  <a:srgbClr val="000000"/>
                </a:solidFill>
                <a:effectLst/>
                <a:uFillTx/>
              </a:defRPr>
            </a:defPPr>
            <a:lvl1pPr>
              <a:defRPr sz="1400" b="1">
                <a:solidFill>
                  <a:srgbClr val="002060"/>
                </a:solidFill>
              </a:defRPr>
            </a:lvl1pPr>
          </a:lstStyle>
          <a:p>
            <a:pPr lvl="0"/>
            <a:r>
              <a:rPr lang="ru-RU" dirty="0">
                <a:sym typeface="Helvetica"/>
              </a:rPr>
              <a:t>01.10.2</a:t>
            </a:r>
            <a:r>
              <a:rPr lang="en-US" dirty="0">
                <a:sym typeface="Helvetica"/>
              </a:rPr>
              <a:t>4</a:t>
            </a:r>
            <a:r>
              <a:rPr lang="ru-RU" dirty="0">
                <a:sym typeface="Helvetica"/>
              </a:rPr>
              <a:t>-3</a:t>
            </a:r>
            <a:r>
              <a:rPr lang="en-US" dirty="0">
                <a:sym typeface="Helvetica"/>
              </a:rPr>
              <a:t>1</a:t>
            </a:r>
            <a:r>
              <a:rPr lang="ru-RU" dirty="0">
                <a:sym typeface="Helvetica"/>
              </a:rPr>
              <a:t>.12.2</a:t>
            </a:r>
            <a:r>
              <a:rPr lang="en-US" dirty="0">
                <a:sym typeface="Helvetica"/>
              </a:rPr>
              <a:t>4</a:t>
            </a:r>
            <a:endParaRPr lang="ru-RU" dirty="0">
              <a:sym typeface="Helvetica"/>
            </a:endParaRPr>
          </a:p>
        </p:txBody>
      </p:sp>
      <p:pic>
        <p:nvPicPr>
          <p:cNvPr id="35" name="Рисунок 34">
            <a:extLst>
              <a:ext uri="{FF2B5EF4-FFF2-40B4-BE49-F238E27FC236}">
                <a16:creationId xmlns:a16="http://schemas.microsoft.com/office/drawing/2014/main" xmlns="" id="{852F0EAF-DC47-4953-9588-8E3A57154734}"/>
              </a:ext>
            </a:extLst>
          </p:cNvPr>
          <p:cNvPicPr>
            <a:picLocks noChangeAspect="1"/>
          </p:cNvPicPr>
          <p:nvPr userDrawn="1"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10228" y="51263"/>
            <a:ext cx="453825" cy="576000"/>
          </a:xfrm>
          <a:prstGeom prst="rect">
            <a:avLst/>
          </a:prstGeom>
        </p:spPr>
      </p:pic>
      <p:pic>
        <p:nvPicPr>
          <p:cNvPr id="36" name="Рисунок 35">
            <a:extLst>
              <a:ext uri="{FF2B5EF4-FFF2-40B4-BE49-F238E27FC236}">
                <a16:creationId xmlns:a16="http://schemas.microsoft.com/office/drawing/2014/main" xmlns="" id="{E73C6998-B4E7-4A59-9AC7-97D8FCD7C625}"/>
              </a:ext>
            </a:extLst>
          </p:cNvPr>
          <p:cNvPicPr>
            <a:picLocks noChangeAspect="1"/>
          </p:cNvPicPr>
          <p:nvPr userDrawn="1"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47817" y="51263"/>
            <a:ext cx="695858" cy="557584"/>
          </a:xfrm>
          <a:prstGeom prst="rect">
            <a:avLst/>
          </a:prstGeom>
        </p:spPr>
      </p:pic>
      <p:pic>
        <p:nvPicPr>
          <p:cNvPr id="37" name="Рисунок 36"/>
          <p:cNvPicPr>
            <a:picLocks noChangeAspect="1"/>
          </p:cNvPicPr>
          <p:nvPr userDrawn="1"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632113" y="159611"/>
            <a:ext cx="449236" cy="44923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121614770"/>
      </p:ext>
    </p:extLst>
  </p:cSld>
  <p:clrMapOvr>
    <a:masterClrMapping/>
  </p:clrMapOvr>
  <p:transition spd="med"/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Таблиц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5" descr="C:\Users\user\Desktop\Безымянный6.png">
            <a:extLst>
              <a:ext uri="{FF2B5EF4-FFF2-40B4-BE49-F238E27FC236}">
                <a16:creationId xmlns:a16="http://schemas.microsoft.com/office/drawing/2014/main" xmlns="" id="{1630AB7B-6225-4C22-9DDF-5E279DE78129}"/>
              </a:ext>
            </a:extLst>
          </p:cNvPr>
          <p:cNvPicPr>
            <a:picLocks noChangeAspect="1" noChangeArrowheads="1"/>
          </p:cNvPicPr>
          <p:nvPr userDrawn="1"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776"/>
          <a:stretch/>
        </p:blipFill>
        <p:spPr bwMode="auto">
          <a:xfrm>
            <a:off x="0" y="6538913"/>
            <a:ext cx="12191999" cy="33337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6" name="Номер слайда">
            <a:extLst>
              <a:ext uri="{FF2B5EF4-FFF2-40B4-BE49-F238E27FC236}">
                <a16:creationId xmlns:a16="http://schemas.microsoft.com/office/drawing/2014/main" xmlns="" id="{94497D8C-7A79-42CA-8287-3660FFC320ED}"/>
              </a:ext>
            </a:extLst>
          </p:cNvPr>
          <p:cNvSpPr txBox="1">
            <a:spLocks/>
          </p:cNvSpPr>
          <p:nvPr userDrawn="1"/>
        </p:nvSpPr>
        <p:spPr>
          <a:xfrm>
            <a:off x="11789063" y="6617671"/>
            <a:ext cx="275072" cy="276995"/>
          </a:xfrm>
          <a:prstGeom prst="rect">
            <a:avLst/>
          </a:prstGeom>
          <a:ln w="12700">
            <a:miter lim="400000"/>
          </a:ln>
        </p:spPr>
        <p:txBody>
          <a:bodyPr wrap="none" lIns="45718" tIns="45718" rIns="45718" bIns="45718" anchor="ctr">
            <a:spAutoFit/>
          </a:bodyPr>
          <a:lstStyle>
            <a:defPPr marL="0" marR="0" indent="0" algn="l" defTabSz="914400" rtl="0" fontAlgn="auto" latinLnBrk="1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kumimoji="0" sz="1800" b="0" i="0" u="none" strike="noStrike" cap="none" spc="0" normalizeH="0" baseline="0">
                <a:ln>
                  <a:noFill/>
                </a:ln>
                <a:solidFill>
                  <a:srgbClr val="000000"/>
                </a:solidFill>
                <a:effectLst/>
                <a:uFillTx/>
              </a:defRPr>
            </a:defPPr>
            <a:lvl1pPr marL="0" marR="0" indent="0" algn="r" defTabSz="914400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kumimoji="0" sz="1200" b="0" i="0" u="none" strike="noStrike" cap="none" spc="0" normalizeH="0" baseline="0">
                <a:ln>
                  <a:noFill/>
                </a:ln>
                <a:solidFill>
                  <a:schemeClr val="bg1"/>
                </a:solidFill>
                <a:effectLst/>
                <a:uFillTx/>
                <a:latin typeface="+mj-lt"/>
                <a:ea typeface="+mj-ea"/>
                <a:cs typeface="+mj-cs"/>
                <a:sym typeface="Calibri"/>
              </a:defRPr>
            </a:lvl1pPr>
            <a:lvl2pPr marL="0" marR="0" indent="0" algn="l" defTabSz="914400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kumimoji="0" sz="1800" b="0" i="0" u="none" strike="noStrike" cap="none" spc="0" normalizeH="0" baseline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+mn-lt"/>
                <a:ea typeface="+mn-ea"/>
                <a:cs typeface="+mn-cs"/>
                <a:sym typeface="Helvetica"/>
              </a:defRPr>
            </a:lvl2pPr>
            <a:lvl3pPr marL="0" marR="0" indent="0" algn="l" defTabSz="914400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kumimoji="0" sz="1800" b="0" i="0" u="none" strike="noStrike" cap="none" spc="0" normalizeH="0" baseline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+mn-lt"/>
                <a:ea typeface="+mn-ea"/>
                <a:cs typeface="+mn-cs"/>
                <a:sym typeface="Helvetica"/>
              </a:defRPr>
            </a:lvl3pPr>
            <a:lvl4pPr marL="0" marR="0" indent="0" algn="l" defTabSz="914400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kumimoji="0" sz="1800" b="0" i="0" u="none" strike="noStrike" cap="none" spc="0" normalizeH="0" baseline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+mn-lt"/>
                <a:ea typeface="+mn-ea"/>
                <a:cs typeface="+mn-cs"/>
                <a:sym typeface="Helvetica"/>
              </a:defRPr>
            </a:lvl4pPr>
            <a:lvl5pPr marL="0" marR="0" indent="0" algn="l" defTabSz="914400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kumimoji="0" sz="1800" b="0" i="0" u="none" strike="noStrike" cap="none" spc="0" normalizeH="0" baseline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+mn-lt"/>
                <a:ea typeface="+mn-ea"/>
                <a:cs typeface="+mn-cs"/>
                <a:sym typeface="Helvetica"/>
              </a:defRPr>
            </a:lvl5pPr>
            <a:lvl6pPr marL="0" marR="0" indent="0" algn="l" defTabSz="914400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kumimoji="0" sz="1800" b="0" i="0" u="none" strike="noStrike" cap="none" spc="0" normalizeH="0" baseline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+mn-lt"/>
                <a:ea typeface="+mn-ea"/>
                <a:cs typeface="+mn-cs"/>
                <a:sym typeface="Helvetica"/>
              </a:defRPr>
            </a:lvl6pPr>
            <a:lvl7pPr marL="0" marR="0" indent="0" algn="l" defTabSz="914400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kumimoji="0" sz="1800" b="0" i="0" u="none" strike="noStrike" cap="none" spc="0" normalizeH="0" baseline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+mn-lt"/>
                <a:ea typeface="+mn-ea"/>
                <a:cs typeface="+mn-cs"/>
                <a:sym typeface="Helvetica"/>
              </a:defRPr>
            </a:lvl7pPr>
            <a:lvl8pPr marL="0" marR="0" indent="0" algn="l" defTabSz="914400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kumimoji="0" sz="1800" b="0" i="0" u="none" strike="noStrike" cap="none" spc="0" normalizeH="0" baseline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+mn-lt"/>
                <a:ea typeface="+mn-ea"/>
                <a:cs typeface="+mn-cs"/>
                <a:sym typeface="Helvetica"/>
              </a:defRPr>
            </a:lvl8pPr>
            <a:lvl9pPr marL="0" marR="0" indent="0" algn="l" defTabSz="914400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kumimoji="0" sz="1800" b="0" i="0" u="none" strike="noStrike" cap="none" spc="0" normalizeH="0" baseline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+mn-lt"/>
                <a:ea typeface="+mn-ea"/>
                <a:cs typeface="+mn-cs"/>
                <a:sym typeface="Helvetica"/>
              </a:defRPr>
            </a:lvl9pPr>
          </a:lstStyle>
          <a:p>
            <a:fld id="{86CB4B4D-7CA3-9044-876B-883B54F8677D}" type="slidenum">
              <a:rPr lang="ru-RU" smtClean="0"/>
              <a:pPr/>
              <a:t>‹#›</a:t>
            </a:fld>
            <a:endParaRPr lang="ru-RU" dirty="0"/>
          </a:p>
        </p:txBody>
      </p:sp>
      <p:sp>
        <p:nvSpPr>
          <p:cNvPr id="12" name="Таблица 11"/>
          <p:cNvSpPr>
            <a:spLocks noGrp="1"/>
          </p:cNvSpPr>
          <p:nvPr>
            <p:ph type="tbl" sz="quarter" idx="10"/>
          </p:nvPr>
        </p:nvSpPr>
        <p:spPr>
          <a:xfrm>
            <a:off x="688686" y="1182186"/>
            <a:ext cx="11237913" cy="4881562"/>
          </a:xfrm>
          <a:noFill/>
        </p:spPr>
        <p:txBody>
          <a:bodyPr>
            <a:normAutofit/>
          </a:bodyPr>
          <a:lstStyle>
            <a:lvl1pPr>
              <a:defRPr kumimoji="0" lang="ru-RU" sz="1800" b="0" i="0" u="none" strike="noStrike" cap="none" spc="0" normalizeH="0" baseline="0" dirty="0">
                <a:ln>
                  <a:noFill/>
                </a:ln>
                <a:solidFill>
                  <a:srgbClr val="002060"/>
                </a:solidFill>
                <a:effectLst/>
                <a:uFillTx/>
                <a:latin typeface="Gilroy-Light"/>
                <a:ea typeface="+mn-ea"/>
                <a:cs typeface="+mn-cs"/>
                <a:sym typeface="Calibri"/>
              </a:defRPr>
            </a:lvl1pPr>
          </a:lstStyle>
          <a:p>
            <a:endParaRPr lang="ru-RU" dirty="0"/>
          </a:p>
        </p:txBody>
      </p:sp>
      <p:sp>
        <p:nvSpPr>
          <p:cNvPr id="13" name="TextBox 12"/>
          <p:cNvSpPr txBox="1"/>
          <p:nvPr userDrawn="1"/>
        </p:nvSpPr>
        <p:spPr>
          <a:xfrm>
            <a:off x="3107995" y="158029"/>
            <a:ext cx="8681068" cy="523216"/>
          </a:xfrm>
          <a:prstGeom prst="rect">
            <a:avLst/>
          </a:prstGeom>
          <a:noFill/>
          <a:ln w="12700" cap="flat">
            <a:noFill/>
            <a:miter lim="400000"/>
          </a:ln>
          <a:effectLst/>
          <a:sp3d/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none"/>
        </p:style>
        <p:txBody>
          <a:bodyPr rot="0" spcFirstLastPara="1" vertOverflow="overflow" horzOverflow="overflow" vert="horz" wrap="square" lIns="45718" tIns="45718" rIns="45718" bIns="45718" numCol="1" spcCol="38100" rtlCol="0" anchor="t">
            <a:spAutoFit/>
          </a:bodyPr>
          <a:lstStyle/>
          <a:p>
            <a:pPr marL="0" marR="0" indent="0" algn="l" defTabSz="914400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</a:pPr>
            <a:r>
              <a:rPr kumimoji="0" lang="ru-RU" sz="2800" b="1" i="0" u="none" strike="noStrike" cap="none" spc="0" normalizeH="0" baseline="0" dirty="0">
                <a:ln>
                  <a:noFill/>
                </a:ln>
                <a:solidFill>
                  <a:srgbClr val="8F00FF"/>
                </a:solidFill>
                <a:effectLst/>
                <a:uFillTx/>
                <a:latin typeface="Gilroy-ExtraBold"/>
                <a:ea typeface="Gilroy-ExtraBold"/>
                <a:cs typeface="Gilroy-ExtraBold"/>
                <a:sym typeface="Helvetica"/>
              </a:rPr>
              <a:t>Потенциальные потребительские сегменты</a:t>
            </a:r>
          </a:p>
        </p:txBody>
      </p:sp>
      <p:pic>
        <p:nvPicPr>
          <p:cNvPr id="9" name="Рисунок 8">
            <a:extLst>
              <a:ext uri="{FF2B5EF4-FFF2-40B4-BE49-F238E27FC236}">
                <a16:creationId xmlns:a16="http://schemas.microsoft.com/office/drawing/2014/main" xmlns="" id="{852F0EAF-DC47-4953-9588-8E3A57154734}"/>
              </a:ext>
            </a:extLst>
          </p:cNvPr>
          <p:cNvPicPr>
            <a:picLocks noChangeAspect="1"/>
          </p:cNvPicPr>
          <p:nvPr userDrawn="1"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10228" y="51263"/>
            <a:ext cx="453825" cy="576000"/>
          </a:xfrm>
          <a:prstGeom prst="rect">
            <a:avLst/>
          </a:prstGeom>
        </p:spPr>
      </p:pic>
      <p:pic>
        <p:nvPicPr>
          <p:cNvPr id="14" name="Рисунок 13">
            <a:extLst>
              <a:ext uri="{FF2B5EF4-FFF2-40B4-BE49-F238E27FC236}">
                <a16:creationId xmlns:a16="http://schemas.microsoft.com/office/drawing/2014/main" xmlns="" id="{E73C6998-B4E7-4A59-9AC7-97D8FCD7C625}"/>
              </a:ext>
            </a:extLst>
          </p:cNvPr>
          <p:cNvPicPr>
            <a:picLocks noChangeAspect="1"/>
          </p:cNvPicPr>
          <p:nvPr userDrawn="1"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47817" y="51263"/>
            <a:ext cx="695858" cy="557584"/>
          </a:xfrm>
          <a:prstGeom prst="rect">
            <a:avLst/>
          </a:prstGeom>
        </p:spPr>
      </p:pic>
      <p:pic>
        <p:nvPicPr>
          <p:cNvPr id="15" name="Рисунок 14"/>
          <p:cNvPicPr>
            <a:picLocks noChangeAspect="1"/>
          </p:cNvPicPr>
          <p:nvPr userDrawn="1"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632113" y="159611"/>
            <a:ext cx="449236" cy="44923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488139913"/>
      </p:ext>
    </p:extLst>
  </p:cSld>
  <p:clrMapOvr>
    <a:masterClrMapping/>
  </p:clrMapOvr>
  <p:transition spd="med"/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Таблиц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5" descr="C:\Users\user\Desktop\Безымянный6.png">
            <a:extLst>
              <a:ext uri="{FF2B5EF4-FFF2-40B4-BE49-F238E27FC236}">
                <a16:creationId xmlns:a16="http://schemas.microsoft.com/office/drawing/2014/main" xmlns="" id="{1630AB7B-6225-4C22-9DDF-5E279DE78129}"/>
              </a:ext>
            </a:extLst>
          </p:cNvPr>
          <p:cNvPicPr>
            <a:picLocks noChangeAspect="1" noChangeArrowheads="1"/>
          </p:cNvPicPr>
          <p:nvPr userDrawn="1"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776"/>
          <a:stretch/>
        </p:blipFill>
        <p:spPr bwMode="auto">
          <a:xfrm>
            <a:off x="0" y="6538913"/>
            <a:ext cx="12191999" cy="33337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6" name="Номер слайда">
            <a:extLst>
              <a:ext uri="{FF2B5EF4-FFF2-40B4-BE49-F238E27FC236}">
                <a16:creationId xmlns:a16="http://schemas.microsoft.com/office/drawing/2014/main" xmlns="" id="{94497D8C-7A79-42CA-8287-3660FFC320ED}"/>
              </a:ext>
            </a:extLst>
          </p:cNvPr>
          <p:cNvSpPr txBox="1">
            <a:spLocks/>
          </p:cNvSpPr>
          <p:nvPr userDrawn="1"/>
        </p:nvSpPr>
        <p:spPr>
          <a:xfrm>
            <a:off x="11789063" y="6617671"/>
            <a:ext cx="275072" cy="276995"/>
          </a:xfrm>
          <a:prstGeom prst="rect">
            <a:avLst/>
          </a:prstGeom>
          <a:ln w="12700">
            <a:miter lim="400000"/>
          </a:ln>
        </p:spPr>
        <p:txBody>
          <a:bodyPr wrap="none" lIns="45718" tIns="45718" rIns="45718" bIns="45718" anchor="ctr">
            <a:spAutoFit/>
          </a:bodyPr>
          <a:lstStyle>
            <a:defPPr marL="0" marR="0" indent="0" algn="l" defTabSz="914400" rtl="0" fontAlgn="auto" latinLnBrk="1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kumimoji="0" sz="1800" b="0" i="0" u="none" strike="noStrike" cap="none" spc="0" normalizeH="0" baseline="0">
                <a:ln>
                  <a:noFill/>
                </a:ln>
                <a:solidFill>
                  <a:srgbClr val="000000"/>
                </a:solidFill>
                <a:effectLst/>
                <a:uFillTx/>
              </a:defRPr>
            </a:defPPr>
            <a:lvl1pPr marL="0" marR="0" indent="0" algn="r" defTabSz="914400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kumimoji="0" sz="1200" b="0" i="0" u="none" strike="noStrike" cap="none" spc="0" normalizeH="0" baseline="0">
                <a:ln>
                  <a:noFill/>
                </a:ln>
                <a:solidFill>
                  <a:schemeClr val="bg1"/>
                </a:solidFill>
                <a:effectLst/>
                <a:uFillTx/>
                <a:latin typeface="+mj-lt"/>
                <a:ea typeface="+mj-ea"/>
                <a:cs typeface="+mj-cs"/>
                <a:sym typeface="Calibri"/>
              </a:defRPr>
            </a:lvl1pPr>
            <a:lvl2pPr marL="0" marR="0" indent="0" algn="l" defTabSz="914400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kumimoji="0" sz="1800" b="0" i="0" u="none" strike="noStrike" cap="none" spc="0" normalizeH="0" baseline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+mn-lt"/>
                <a:ea typeface="+mn-ea"/>
                <a:cs typeface="+mn-cs"/>
                <a:sym typeface="Helvetica"/>
              </a:defRPr>
            </a:lvl2pPr>
            <a:lvl3pPr marL="0" marR="0" indent="0" algn="l" defTabSz="914400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kumimoji="0" sz="1800" b="0" i="0" u="none" strike="noStrike" cap="none" spc="0" normalizeH="0" baseline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+mn-lt"/>
                <a:ea typeface="+mn-ea"/>
                <a:cs typeface="+mn-cs"/>
                <a:sym typeface="Helvetica"/>
              </a:defRPr>
            </a:lvl3pPr>
            <a:lvl4pPr marL="0" marR="0" indent="0" algn="l" defTabSz="914400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kumimoji="0" sz="1800" b="0" i="0" u="none" strike="noStrike" cap="none" spc="0" normalizeH="0" baseline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+mn-lt"/>
                <a:ea typeface="+mn-ea"/>
                <a:cs typeface="+mn-cs"/>
                <a:sym typeface="Helvetica"/>
              </a:defRPr>
            </a:lvl4pPr>
            <a:lvl5pPr marL="0" marR="0" indent="0" algn="l" defTabSz="914400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kumimoji="0" sz="1800" b="0" i="0" u="none" strike="noStrike" cap="none" spc="0" normalizeH="0" baseline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+mn-lt"/>
                <a:ea typeface="+mn-ea"/>
                <a:cs typeface="+mn-cs"/>
                <a:sym typeface="Helvetica"/>
              </a:defRPr>
            </a:lvl5pPr>
            <a:lvl6pPr marL="0" marR="0" indent="0" algn="l" defTabSz="914400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kumimoji="0" sz="1800" b="0" i="0" u="none" strike="noStrike" cap="none" spc="0" normalizeH="0" baseline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+mn-lt"/>
                <a:ea typeface="+mn-ea"/>
                <a:cs typeface="+mn-cs"/>
                <a:sym typeface="Helvetica"/>
              </a:defRPr>
            </a:lvl6pPr>
            <a:lvl7pPr marL="0" marR="0" indent="0" algn="l" defTabSz="914400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kumimoji="0" sz="1800" b="0" i="0" u="none" strike="noStrike" cap="none" spc="0" normalizeH="0" baseline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+mn-lt"/>
                <a:ea typeface="+mn-ea"/>
                <a:cs typeface="+mn-cs"/>
                <a:sym typeface="Helvetica"/>
              </a:defRPr>
            </a:lvl7pPr>
            <a:lvl8pPr marL="0" marR="0" indent="0" algn="l" defTabSz="914400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kumimoji="0" sz="1800" b="0" i="0" u="none" strike="noStrike" cap="none" spc="0" normalizeH="0" baseline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+mn-lt"/>
                <a:ea typeface="+mn-ea"/>
                <a:cs typeface="+mn-cs"/>
                <a:sym typeface="Helvetica"/>
              </a:defRPr>
            </a:lvl8pPr>
            <a:lvl9pPr marL="0" marR="0" indent="0" algn="l" defTabSz="914400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kumimoji="0" sz="1800" b="0" i="0" u="none" strike="noStrike" cap="none" spc="0" normalizeH="0" baseline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+mn-lt"/>
                <a:ea typeface="+mn-ea"/>
                <a:cs typeface="+mn-cs"/>
                <a:sym typeface="Helvetica"/>
              </a:defRPr>
            </a:lvl9pPr>
          </a:lstStyle>
          <a:p>
            <a:fld id="{86CB4B4D-7CA3-9044-876B-883B54F8677D}" type="slidenum">
              <a:rPr lang="ru-RU" smtClean="0"/>
              <a:pPr/>
              <a:t>‹#›</a:t>
            </a:fld>
            <a:endParaRPr lang="ru-RU" dirty="0"/>
          </a:p>
        </p:txBody>
      </p:sp>
      <p:pic>
        <p:nvPicPr>
          <p:cNvPr id="7" name="Рисунок 6">
            <a:extLst>
              <a:ext uri="{FF2B5EF4-FFF2-40B4-BE49-F238E27FC236}">
                <a16:creationId xmlns:a16="http://schemas.microsoft.com/office/drawing/2014/main" xmlns="" id="{852F0EAF-DC47-4953-9588-8E3A57154734}"/>
              </a:ext>
            </a:extLst>
          </p:cNvPr>
          <p:cNvPicPr>
            <a:picLocks noChangeAspect="1"/>
          </p:cNvPicPr>
          <p:nvPr userDrawn="1"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76908" y="63518"/>
            <a:ext cx="453825" cy="576000"/>
          </a:xfrm>
          <a:prstGeom prst="rect">
            <a:avLst/>
          </a:prstGeom>
        </p:spPr>
      </p:pic>
      <p:pic>
        <p:nvPicPr>
          <p:cNvPr id="10" name="Рисунок 9">
            <a:extLst>
              <a:ext uri="{FF2B5EF4-FFF2-40B4-BE49-F238E27FC236}">
                <a16:creationId xmlns:a16="http://schemas.microsoft.com/office/drawing/2014/main" xmlns="" id="{E73C6998-B4E7-4A59-9AC7-97D8FCD7C625}"/>
              </a:ext>
            </a:extLst>
          </p:cNvPr>
          <p:cNvPicPr>
            <a:picLocks noChangeAspect="1"/>
          </p:cNvPicPr>
          <p:nvPr userDrawn="1"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47817" y="51263"/>
            <a:ext cx="695858" cy="557584"/>
          </a:xfrm>
          <a:prstGeom prst="rect">
            <a:avLst/>
          </a:prstGeom>
        </p:spPr>
      </p:pic>
      <p:sp>
        <p:nvSpPr>
          <p:cNvPr id="12" name="Таблица 11"/>
          <p:cNvSpPr>
            <a:spLocks noGrp="1"/>
          </p:cNvSpPr>
          <p:nvPr>
            <p:ph type="tbl" sz="quarter" idx="10"/>
          </p:nvPr>
        </p:nvSpPr>
        <p:spPr>
          <a:xfrm>
            <a:off x="688686" y="1182186"/>
            <a:ext cx="11237913" cy="4881562"/>
          </a:xfrm>
          <a:noFill/>
        </p:spPr>
        <p:txBody>
          <a:bodyPr>
            <a:normAutofit/>
          </a:bodyPr>
          <a:lstStyle>
            <a:lvl1pPr>
              <a:defRPr kumimoji="0" lang="ru-RU" sz="1800" b="0" i="0" u="none" strike="noStrike" cap="none" spc="0" normalizeH="0" baseline="0" dirty="0">
                <a:ln>
                  <a:noFill/>
                </a:ln>
                <a:solidFill>
                  <a:srgbClr val="002060"/>
                </a:solidFill>
                <a:effectLst/>
                <a:uFillTx/>
                <a:latin typeface="Gilroy-Light"/>
                <a:ea typeface="+mn-ea"/>
                <a:cs typeface="+mn-cs"/>
                <a:sym typeface="Calibri"/>
              </a:defRPr>
            </a:lvl1pPr>
          </a:lstStyle>
          <a:p>
            <a:endParaRPr lang="ru-RU" dirty="0"/>
          </a:p>
        </p:txBody>
      </p:sp>
      <p:pic>
        <p:nvPicPr>
          <p:cNvPr id="11" name="Рисунок 10"/>
          <p:cNvPicPr>
            <a:picLocks noChangeAspect="1"/>
          </p:cNvPicPr>
          <p:nvPr userDrawn="1"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763967" y="120535"/>
            <a:ext cx="449236" cy="44923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083128275"/>
      </p:ext>
    </p:extLst>
  </p:cSld>
  <p:clrMapOvr>
    <a:masterClrMapping/>
  </p:clrMapOvr>
  <p:transition spd="med"/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" name="Текст заголовка">
            <a:extLst>
              <a:ext uri="{FF2B5EF4-FFF2-40B4-BE49-F238E27FC236}">
                <a16:creationId xmlns:a16="http://schemas.microsoft.com/office/drawing/2014/main" xmlns="" id="{2284E69D-6AF8-4F98-B349-4B100723F413}"/>
              </a:ext>
            </a:extLst>
          </p:cNvPr>
          <p:cNvSpPr txBox="1">
            <a:spLocks noGrp="1"/>
          </p:cNvSpPr>
          <p:nvPr>
            <p:ph type="title"/>
          </p:nvPr>
        </p:nvSpPr>
        <p:spPr>
          <a:xfrm>
            <a:off x="3293126" y="155926"/>
            <a:ext cx="8641699" cy="607981"/>
          </a:xfrm>
          <a:prstGeom prst="rect">
            <a:avLst/>
          </a:prstGeom>
        </p:spPr>
        <p:txBody>
          <a:bodyPr>
            <a:normAutofit/>
          </a:bodyPr>
          <a:lstStyle>
            <a:lvl1pPr>
              <a:defRPr kumimoji="0" sz="2800" b="1" i="0" u="none" strike="noStrike" cap="none" spc="0" normalizeH="0" baseline="0" dirty="0">
                <a:ln>
                  <a:noFill/>
                </a:ln>
                <a:solidFill>
                  <a:srgbClr val="8F00FF"/>
                </a:solidFill>
                <a:effectLst/>
                <a:uFillTx/>
                <a:latin typeface="Gilroy-ExtraBold"/>
                <a:ea typeface="Gilroy-ExtraBold"/>
                <a:cs typeface="Gilroy-ExtraBold"/>
                <a:sym typeface="Helvetica"/>
              </a:defRPr>
            </a:lvl1pPr>
          </a:lstStyle>
          <a:p>
            <a:r>
              <a:rPr dirty="0" err="1"/>
              <a:t>Текст</a:t>
            </a:r>
            <a:r>
              <a:rPr dirty="0"/>
              <a:t> </a:t>
            </a:r>
            <a:r>
              <a:rPr dirty="0" err="1"/>
              <a:t>заголовка</a:t>
            </a:r>
            <a:endParaRPr dirty="0"/>
          </a:p>
        </p:txBody>
      </p:sp>
      <p:pic>
        <p:nvPicPr>
          <p:cNvPr id="17" name="Picture 5" descr="C:\Users\user\Desktop\Безымянный6.png">
            <a:extLst>
              <a:ext uri="{FF2B5EF4-FFF2-40B4-BE49-F238E27FC236}">
                <a16:creationId xmlns:a16="http://schemas.microsoft.com/office/drawing/2014/main" xmlns="" id="{1630AB7B-6225-4C22-9DDF-5E279DE78129}"/>
              </a:ext>
            </a:extLst>
          </p:cNvPr>
          <p:cNvPicPr>
            <a:picLocks noChangeAspect="1" noChangeArrowheads="1"/>
          </p:cNvPicPr>
          <p:nvPr userDrawn="1"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776"/>
          <a:stretch/>
        </p:blipFill>
        <p:spPr bwMode="auto">
          <a:xfrm>
            <a:off x="0" y="6538913"/>
            <a:ext cx="12191999" cy="33337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18" name="Номер слайда">
            <a:extLst>
              <a:ext uri="{FF2B5EF4-FFF2-40B4-BE49-F238E27FC236}">
                <a16:creationId xmlns:a16="http://schemas.microsoft.com/office/drawing/2014/main" xmlns="" id="{94497D8C-7A79-42CA-8287-3660FFC320ED}"/>
              </a:ext>
            </a:extLst>
          </p:cNvPr>
          <p:cNvSpPr txBox="1">
            <a:spLocks/>
          </p:cNvSpPr>
          <p:nvPr userDrawn="1"/>
        </p:nvSpPr>
        <p:spPr>
          <a:xfrm>
            <a:off x="11789063" y="6617671"/>
            <a:ext cx="275072" cy="276995"/>
          </a:xfrm>
          <a:prstGeom prst="rect">
            <a:avLst/>
          </a:prstGeom>
          <a:ln w="12700">
            <a:miter lim="400000"/>
          </a:ln>
        </p:spPr>
        <p:txBody>
          <a:bodyPr wrap="none" lIns="45718" tIns="45718" rIns="45718" bIns="45718" anchor="ctr">
            <a:spAutoFit/>
          </a:bodyPr>
          <a:lstStyle>
            <a:defPPr marL="0" marR="0" indent="0" algn="l" defTabSz="914400" rtl="0" fontAlgn="auto" latinLnBrk="1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kumimoji="0" sz="1800" b="0" i="0" u="none" strike="noStrike" cap="none" spc="0" normalizeH="0" baseline="0">
                <a:ln>
                  <a:noFill/>
                </a:ln>
                <a:solidFill>
                  <a:srgbClr val="000000"/>
                </a:solidFill>
                <a:effectLst/>
                <a:uFillTx/>
              </a:defRPr>
            </a:defPPr>
            <a:lvl1pPr marL="0" marR="0" indent="0" algn="r" defTabSz="914400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kumimoji="0" sz="1200" b="0" i="0" u="none" strike="noStrike" cap="none" spc="0" normalizeH="0" baseline="0">
                <a:ln>
                  <a:noFill/>
                </a:ln>
                <a:solidFill>
                  <a:schemeClr val="bg1"/>
                </a:solidFill>
                <a:effectLst/>
                <a:uFillTx/>
                <a:latin typeface="+mj-lt"/>
                <a:ea typeface="+mj-ea"/>
                <a:cs typeface="+mj-cs"/>
                <a:sym typeface="Calibri"/>
              </a:defRPr>
            </a:lvl1pPr>
            <a:lvl2pPr marL="0" marR="0" indent="0" algn="l" defTabSz="914400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kumimoji="0" sz="1800" b="0" i="0" u="none" strike="noStrike" cap="none" spc="0" normalizeH="0" baseline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+mn-lt"/>
                <a:ea typeface="+mn-ea"/>
                <a:cs typeface="+mn-cs"/>
                <a:sym typeface="Helvetica"/>
              </a:defRPr>
            </a:lvl2pPr>
            <a:lvl3pPr marL="0" marR="0" indent="0" algn="l" defTabSz="914400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kumimoji="0" sz="1800" b="0" i="0" u="none" strike="noStrike" cap="none" spc="0" normalizeH="0" baseline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+mn-lt"/>
                <a:ea typeface="+mn-ea"/>
                <a:cs typeface="+mn-cs"/>
                <a:sym typeface="Helvetica"/>
              </a:defRPr>
            </a:lvl3pPr>
            <a:lvl4pPr marL="0" marR="0" indent="0" algn="l" defTabSz="914400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kumimoji="0" sz="1800" b="0" i="0" u="none" strike="noStrike" cap="none" spc="0" normalizeH="0" baseline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+mn-lt"/>
                <a:ea typeface="+mn-ea"/>
                <a:cs typeface="+mn-cs"/>
                <a:sym typeface="Helvetica"/>
              </a:defRPr>
            </a:lvl4pPr>
            <a:lvl5pPr marL="0" marR="0" indent="0" algn="l" defTabSz="914400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kumimoji="0" sz="1800" b="0" i="0" u="none" strike="noStrike" cap="none" spc="0" normalizeH="0" baseline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+mn-lt"/>
                <a:ea typeface="+mn-ea"/>
                <a:cs typeface="+mn-cs"/>
                <a:sym typeface="Helvetica"/>
              </a:defRPr>
            </a:lvl5pPr>
            <a:lvl6pPr marL="0" marR="0" indent="0" algn="l" defTabSz="914400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kumimoji="0" sz="1800" b="0" i="0" u="none" strike="noStrike" cap="none" spc="0" normalizeH="0" baseline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+mn-lt"/>
                <a:ea typeface="+mn-ea"/>
                <a:cs typeface="+mn-cs"/>
                <a:sym typeface="Helvetica"/>
              </a:defRPr>
            </a:lvl6pPr>
            <a:lvl7pPr marL="0" marR="0" indent="0" algn="l" defTabSz="914400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kumimoji="0" sz="1800" b="0" i="0" u="none" strike="noStrike" cap="none" spc="0" normalizeH="0" baseline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+mn-lt"/>
                <a:ea typeface="+mn-ea"/>
                <a:cs typeface="+mn-cs"/>
                <a:sym typeface="Helvetica"/>
              </a:defRPr>
            </a:lvl7pPr>
            <a:lvl8pPr marL="0" marR="0" indent="0" algn="l" defTabSz="914400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kumimoji="0" sz="1800" b="0" i="0" u="none" strike="noStrike" cap="none" spc="0" normalizeH="0" baseline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+mn-lt"/>
                <a:ea typeface="+mn-ea"/>
                <a:cs typeface="+mn-cs"/>
                <a:sym typeface="Helvetica"/>
              </a:defRPr>
            </a:lvl8pPr>
            <a:lvl9pPr marL="0" marR="0" indent="0" algn="l" defTabSz="914400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kumimoji="0" sz="1800" b="0" i="0" u="none" strike="noStrike" cap="none" spc="0" normalizeH="0" baseline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+mn-lt"/>
                <a:ea typeface="+mn-ea"/>
                <a:cs typeface="+mn-cs"/>
                <a:sym typeface="Helvetica"/>
              </a:defRPr>
            </a:lvl9pPr>
          </a:lstStyle>
          <a:p>
            <a:fld id="{86CB4B4D-7CA3-9044-876B-883B54F8677D}" type="slidenum">
              <a:rPr lang="ru-RU" smtClean="0"/>
              <a:pPr/>
              <a:t>‹#›</a:t>
            </a:fld>
            <a:endParaRPr lang="ru-RU" dirty="0"/>
          </a:p>
        </p:txBody>
      </p:sp>
      <p:pic>
        <p:nvPicPr>
          <p:cNvPr id="19" name="Рисунок 18">
            <a:extLst>
              <a:ext uri="{FF2B5EF4-FFF2-40B4-BE49-F238E27FC236}">
                <a16:creationId xmlns:a16="http://schemas.microsoft.com/office/drawing/2014/main" xmlns="" id="{852F0EAF-DC47-4953-9588-8E3A57154734}"/>
              </a:ext>
            </a:extLst>
          </p:cNvPr>
          <p:cNvPicPr>
            <a:picLocks noChangeAspect="1"/>
          </p:cNvPicPr>
          <p:nvPr userDrawn="1"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76908" y="51263"/>
            <a:ext cx="453825" cy="576000"/>
          </a:xfrm>
          <a:prstGeom prst="rect">
            <a:avLst/>
          </a:prstGeom>
        </p:spPr>
      </p:pic>
      <p:pic>
        <p:nvPicPr>
          <p:cNvPr id="22" name="Рисунок 21">
            <a:extLst>
              <a:ext uri="{FF2B5EF4-FFF2-40B4-BE49-F238E27FC236}">
                <a16:creationId xmlns:a16="http://schemas.microsoft.com/office/drawing/2014/main" xmlns="" id="{E73C6998-B4E7-4A59-9AC7-97D8FCD7C625}"/>
              </a:ext>
            </a:extLst>
          </p:cNvPr>
          <p:cNvPicPr>
            <a:picLocks noChangeAspect="1"/>
          </p:cNvPicPr>
          <p:nvPr userDrawn="1"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47817" y="51263"/>
            <a:ext cx="695858" cy="557584"/>
          </a:xfrm>
          <a:prstGeom prst="rect">
            <a:avLst/>
          </a:prstGeom>
        </p:spPr>
      </p:pic>
      <p:sp>
        <p:nvSpPr>
          <p:cNvPr id="3" name="Объект 2"/>
          <p:cNvSpPr>
            <a:spLocks noGrp="1"/>
          </p:cNvSpPr>
          <p:nvPr>
            <p:ph sz="quarter" idx="10"/>
          </p:nvPr>
        </p:nvSpPr>
        <p:spPr>
          <a:xfrm>
            <a:off x="630196" y="1092530"/>
            <a:ext cx="11304629" cy="4832597"/>
          </a:xfrm>
        </p:spPr>
        <p:txBody>
          <a:bodyPr>
            <a:normAutofit/>
          </a:bodyPr>
          <a:lstStyle>
            <a:lvl1pPr>
              <a:defRPr sz="2400">
                <a:solidFill>
                  <a:srgbClr val="243A62"/>
                </a:solidFill>
                <a:latin typeface="Gilroy-Light"/>
              </a:defRPr>
            </a:lvl1pPr>
            <a:lvl2pPr>
              <a:defRPr sz="2400">
                <a:solidFill>
                  <a:srgbClr val="243A62"/>
                </a:solidFill>
                <a:latin typeface="Gilroy-Light"/>
              </a:defRPr>
            </a:lvl2pPr>
            <a:lvl3pPr>
              <a:defRPr sz="2400">
                <a:solidFill>
                  <a:srgbClr val="243A62"/>
                </a:solidFill>
                <a:latin typeface="Gilroy-Light"/>
              </a:defRPr>
            </a:lvl3pPr>
            <a:lvl4pPr>
              <a:defRPr sz="2400">
                <a:solidFill>
                  <a:srgbClr val="243A62"/>
                </a:solidFill>
                <a:latin typeface="Gilroy-Light"/>
              </a:defRPr>
            </a:lvl4pPr>
            <a:lvl5pPr>
              <a:defRPr sz="2400">
                <a:solidFill>
                  <a:srgbClr val="243A62"/>
                </a:solidFill>
                <a:latin typeface="Gilroy-Light"/>
              </a:defRPr>
            </a:lvl5pPr>
          </a:lstStyle>
          <a:p>
            <a:pPr lvl="0"/>
            <a:r>
              <a:rPr lang="ru-RU" dirty="0"/>
              <a:t>Образец текста</a:t>
            </a:r>
          </a:p>
          <a:p>
            <a:pPr lvl="1"/>
            <a:r>
              <a:rPr lang="ru-RU" dirty="0"/>
              <a:t>Второй уровень</a:t>
            </a:r>
          </a:p>
          <a:p>
            <a:pPr lvl="2"/>
            <a:r>
              <a:rPr lang="ru-RU" dirty="0"/>
              <a:t>Третий уровень</a:t>
            </a:r>
          </a:p>
          <a:p>
            <a:pPr lvl="3"/>
            <a:r>
              <a:rPr lang="ru-RU" dirty="0"/>
              <a:t>Четвертый уровень</a:t>
            </a:r>
          </a:p>
          <a:p>
            <a:pPr lvl="4"/>
            <a:r>
              <a:rPr lang="ru-RU" dirty="0"/>
              <a:t>Пятый уровень</a:t>
            </a:r>
          </a:p>
        </p:txBody>
      </p:sp>
      <p:pic>
        <p:nvPicPr>
          <p:cNvPr id="10" name="Рисунок 9"/>
          <p:cNvPicPr>
            <a:picLocks noChangeAspect="1"/>
          </p:cNvPicPr>
          <p:nvPr userDrawn="1"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763967" y="120535"/>
            <a:ext cx="449236" cy="449236"/>
          </a:xfrm>
          <a:prstGeom prst="rect">
            <a:avLst/>
          </a:prstGeom>
        </p:spPr>
      </p:pic>
    </p:spTree>
  </p:cSld>
  <p:clrMapOvr>
    <a:masterClrMapping/>
  </p:clrMapOvr>
  <p:transition spd="med"/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Контакты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25" name="Рисунок 9" descr="Рисунок 9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9329611" y="-25758"/>
            <a:ext cx="2156114" cy="1212813"/>
          </a:xfrm>
          <a:prstGeom prst="rect">
            <a:avLst/>
          </a:prstGeom>
          <a:ln w="12700">
            <a:miter lim="400000"/>
          </a:ln>
        </p:spPr>
      </p:pic>
      <p:pic>
        <p:nvPicPr>
          <p:cNvPr id="128" name="Рисунок 9" descr="Рисунок 9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9329611" y="-25758"/>
            <a:ext cx="2156114" cy="1212813"/>
          </a:xfrm>
          <a:prstGeom prst="rect">
            <a:avLst/>
          </a:prstGeom>
          <a:ln w="12700">
            <a:miter lim="400000"/>
          </a:ln>
        </p:spPr>
      </p:pic>
      <p:sp>
        <p:nvSpPr>
          <p:cNvPr id="18" name="Прямоугольник 7"/>
          <p:cNvSpPr/>
          <p:nvPr userDrawn="1"/>
        </p:nvSpPr>
        <p:spPr>
          <a:xfrm>
            <a:off x="6103137" y="1742787"/>
            <a:ext cx="6121524" cy="5131928"/>
          </a:xfrm>
          <a:prstGeom prst="rect">
            <a:avLst/>
          </a:prstGeom>
          <a:solidFill>
            <a:srgbClr val="B5D8E1"/>
          </a:solidFill>
          <a:ln w="12700">
            <a:miter lim="400000"/>
          </a:ln>
        </p:spPr>
        <p:txBody>
          <a:bodyPr lIns="45718" tIns="45718" rIns="45718" bIns="45718" anchor="ctr"/>
          <a:lstStyle/>
          <a:p>
            <a:pPr algn="ctr">
              <a:defRPr>
                <a:solidFill>
                  <a:srgbClr val="9F00FF"/>
                </a:solidFill>
                <a:latin typeface="+mj-lt"/>
                <a:ea typeface="+mj-ea"/>
                <a:cs typeface="+mj-cs"/>
                <a:sym typeface="Calibri"/>
              </a:defRPr>
            </a:pPr>
            <a:endParaRPr/>
          </a:p>
        </p:txBody>
      </p:sp>
      <p:sp>
        <p:nvSpPr>
          <p:cNvPr id="19" name="Прямоугольник 10"/>
          <p:cNvSpPr/>
          <p:nvPr userDrawn="1"/>
        </p:nvSpPr>
        <p:spPr>
          <a:xfrm>
            <a:off x="6103137" y="-6261"/>
            <a:ext cx="6121526" cy="1800326"/>
          </a:xfrm>
          <a:prstGeom prst="rect">
            <a:avLst/>
          </a:prstGeom>
          <a:solidFill>
            <a:srgbClr val="FD493D"/>
          </a:solidFill>
          <a:ln w="12700">
            <a:miter lim="400000"/>
          </a:ln>
        </p:spPr>
        <p:txBody>
          <a:bodyPr lIns="45718" tIns="45718" rIns="45718" bIns="45718" anchor="ctr"/>
          <a:lstStyle/>
          <a:p>
            <a:pPr algn="ctr">
              <a:defRPr>
                <a:solidFill>
                  <a:srgbClr val="FFFFFF"/>
                </a:solidFill>
                <a:latin typeface="+mj-lt"/>
                <a:ea typeface="+mj-ea"/>
                <a:cs typeface="+mj-cs"/>
                <a:sym typeface="Calibri"/>
              </a:defRPr>
            </a:pPr>
            <a:endParaRPr/>
          </a:p>
        </p:txBody>
      </p:sp>
      <p:sp>
        <p:nvSpPr>
          <p:cNvPr id="20" name="Прямоугольник 13"/>
          <p:cNvSpPr/>
          <p:nvPr userDrawn="1"/>
        </p:nvSpPr>
        <p:spPr>
          <a:xfrm>
            <a:off x="6102381" y="5347906"/>
            <a:ext cx="2372738" cy="1515887"/>
          </a:xfrm>
          <a:prstGeom prst="rect">
            <a:avLst/>
          </a:prstGeom>
          <a:solidFill>
            <a:srgbClr val="FBB3C1"/>
          </a:solidFill>
          <a:ln w="12700">
            <a:miter lim="400000"/>
          </a:ln>
        </p:spPr>
        <p:txBody>
          <a:bodyPr lIns="45718" tIns="45718" rIns="45718" bIns="45718" anchor="ctr"/>
          <a:lstStyle/>
          <a:p>
            <a:pPr>
              <a:defRPr>
                <a:solidFill>
                  <a:srgbClr val="FFFFFF"/>
                </a:solidFill>
                <a:latin typeface="Helvetica Neue"/>
                <a:ea typeface="Helvetica Neue"/>
                <a:cs typeface="Helvetica Neue"/>
                <a:sym typeface="Helvetica Neue"/>
              </a:defRPr>
            </a:pPr>
            <a:endParaRPr/>
          </a:p>
        </p:txBody>
      </p:sp>
      <p:pic>
        <p:nvPicPr>
          <p:cNvPr id="21" name="image2.png" descr="image2.png"/>
          <p:cNvPicPr>
            <a:picLocks noChangeAspect="1"/>
          </p:cNvPicPr>
          <p:nvPr userDrawn="1"/>
        </p:nvPicPr>
        <p:blipFill>
          <a:blip r:embed="rId3"/>
          <a:srcRect t="720" b="5621"/>
          <a:stretch>
            <a:fillRect/>
          </a:stretch>
        </p:blipFill>
        <p:spPr>
          <a:xfrm>
            <a:off x="8362274" y="1788748"/>
            <a:ext cx="3862389" cy="5087332"/>
          </a:xfrm>
          <a:prstGeom prst="rect">
            <a:avLst/>
          </a:prstGeom>
          <a:ln w="12700">
            <a:miter lim="400000"/>
          </a:ln>
        </p:spPr>
      </p:pic>
      <p:sp>
        <p:nvSpPr>
          <p:cNvPr id="22" name="Прямоугольник 9"/>
          <p:cNvSpPr/>
          <p:nvPr userDrawn="1"/>
        </p:nvSpPr>
        <p:spPr>
          <a:xfrm>
            <a:off x="8355782" y="-12041"/>
            <a:ext cx="3868878" cy="1811885"/>
          </a:xfrm>
          <a:prstGeom prst="rect">
            <a:avLst/>
          </a:prstGeom>
          <a:solidFill>
            <a:srgbClr val="FCAF17"/>
          </a:solidFill>
          <a:ln w="12700">
            <a:miter lim="400000"/>
          </a:ln>
        </p:spPr>
        <p:txBody>
          <a:bodyPr lIns="45718" tIns="45718" rIns="45718" bIns="45718" anchor="ctr"/>
          <a:lstStyle/>
          <a:p>
            <a:pPr algn="ctr">
              <a:defRPr>
                <a:solidFill>
                  <a:srgbClr val="ADDAE3"/>
                </a:solidFill>
                <a:latin typeface="+mj-lt"/>
                <a:ea typeface="+mj-ea"/>
                <a:cs typeface="+mj-cs"/>
                <a:sym typeface="Calibri"/>
              </a:defRPr>
            </a:pPr>
            <a:endParaRPr/>
          </a:p>
        </p:txBody>
      </p:sp>
      <p:sp>
        <p:nvSpPr>
          <p:cNvPr id="23" name="Текст 2"/>
          <p:cNvSpPr txBox="1"/>
          <p:nvPr userDrawn="1"/>
        </p:nvSpPr>
        <p:spPr>
          <a:xfrm>
            <a:off x="532009" y="995120"/>
            <a:ext cx="4831212" cy="1949961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:a14="http://schemas.microsoft.com/office/drawing/2010/main" xmlns:m="http://schemas.openxmlformats.org/officeDocument/2006/math" xmlns="" val="1"/>
            </a:ext>
          </a:extLst>
        </p:spPr>
        <p:txBody>
          <a:bodyPr lIns="45718" tIns="45718" rIns="45718" bIns="45718" anchor="ctr">
            <a:normAutofit/>
          </a:bodyPr>
          <a:lstStyle/>
          <a:p>
            <a:pPr>
              <a:defRPr sz="7200">
                <a:solidFill>
                  <a:srgbClr val="8F00FF"/>
                </a:solidFill>
                <a:latin typeface="Gilroy-ExtraBold"/>
                <a:ea typeface="Gilroy-ExtraBold"/>
                <a:cs typeface="Gilroy-ExtraBold"/>
                <a:sym typeface="Gilroy-ExtraBold"/>
              </a:defRPr>
            </a:pPr>
            <a:r>
              <a:rPr sz="4800" b="1" dirty="0"/>
              <a:t>СПАСИБО!</a:t>
            </a:r>
            <a:endParaRPr lang="ru-RU" sz="4800" b="1" dirty="0"/>
          </a:p>
          <a:p>
            <a:pPr>
              <a:defRPr sz="2400">
                <a:solidFill>
                  <a:srgbClr val="8F00FF"/>
                </a:solidFill>
                <a:latin typeface="Gilroy-ExtraBold"/>
                <a:ea typeface="Gilroy-ExtraBold"/>
                <a:cs typeface="Gilroy-ExtraBold"/>
                <a:sym typeface="Gilroy-ExtraBold"/>
              </a:defRPr>
            </a:pPr>
            <a:endParaRPr dirty="0"/>
          </a:p>
          <a:p>
            <a:pPr>
              <a:lnSpc>
                <a:spcPct val="150000"/>
              </a:lnSpc>
              <a:defRPr sz="2300">
                <a:solidFill>
                  <a:srgbClr val="8F00FF"/>
                </a:solidFill>
                <a:latin typeface="Gilroy-Light"/>
                <a:ea typeface="Gilroy-Light"/>
                <a:cs typeface="Gilroy-Light"/>
                <a:sym typeface="Gilroy-Light"/>
              </a:defRPr>
            </a:pPr>
            <a:r>
              <a:rPr dirty="0"/>
              <a:t>КОНТАКТЫ</a:t>
            </a:r>
            <a:endParaRPr dirty="0">
              <a:latin typeface="Gilroy-ExtraBold"/>
              <a:ea typeface="Gilroy-ExtraBold"/>
              <a:cs typeface="Gilroy-ExtraBold"/>
              <a:sym typeface="Gilroy-ExtraBold"/>
            </a:endParaRPr>
          </a:p>
        </p:txBody>
      </p:sp>
      <p:sp>
        <p:nvSpPr>
          <p:cNvPr id="24" name="Текст 2"/>
          <p:cNvSpPr>
            <a:spLocks noGrp="1"/>
          </p:cNvSpPr>
          <p:nvPr>
            <p:ph type="body" sz="quarter" idx="10" hasCustomPrompt="1"/>
          </p:nvPr>
        </p:nvSpPr>
        <p:spPr>
          <a:xfrm>
            <a:off x="495746" y="2950650"/>
            <a:ext cx="3706082" cy="790078"/>
          </a:xfrm>
        </p:spPr>
        <p:txBody>
          <a:bodyPr>
            <a:normAutofit/>
          </a:bodyPr>
          <a:lstStyle>
            <a:lvl1pPr>
              <a:defRPr kumimoji="0" lang="ru-RU" sz="1800" b="0" i="0" u="none" strike="noStrike" cap="none" spc="0" normalizeH="0" baseline="0" dirty="0" smtClean="0">
                <a:ln>
                  <a:noFill/>
                </a:ln>
                <a:solidFill>
                  <a:srgbClr val="002060"/>
                </a:solidFill>
                <a:effectLst/>
                <a:uFillTx/>
                <a:latin typeface="Gilroy-Light"/>
                <a:ea typeface="Gilroy-Light"/>
                <a:cs typeface="Gilroy-Light"/>
                <a:sym typeface="Helvetica"/>
              </a:defRPr>
            </a:lvl1pPr>
            <a:lvl2pPr>
              <a:defRPr kumimoji="0" lang="ru-RU" sz="1800" b="0" i="0" u="none" strike="noStrike" cap="none" spc="0" normalizeH="0" baseline="0" dirty="0" smtClean="0">
                <a:ln>
                  <a:noFill/>
                </a:ln>
                <a:solidFill>
                  <a:srgbClr val="002060"/>
                </a:solidFill>
                <a:effectLst/>
                <a:uFillTx/>
                <a:latin typeface="Gilroy-Light"/>
                <a:ea typeface="Gilroy-Light"/>
                <a:cs typeface="Gilroy-Light"/>
                <a:sym typeface="Helvetica"/>
              </a:defRPr>
            </a:lvl2pPr>
          </a:lstStyle>
          <a:p>
            <a:pPr lvl="0"/>
            <a:r>
              <a:rPr lang="ru-RU" dirty="0"/>
              <a:t>8-888-888-88-88</a:t>
            </a:r>
          </a:p>
          <a:p>
            <a:pPr lvl="1"/>
            <a:r>
              <a:rPr lang="ru-RU" dirty="0"/>
              <a:t>Второй уровень</a:t>
            </a:r>
          </a:p>
        </p:txBody>
      </p:sp>
      <p:sp>
        <p:nvSpPr>
          <p:cNvPr id="25" name="Текст 2"/>
          <p:cNvSpPr>
            <a:spLocks noGrp="1"/>
          </p:cNvSpPr>
          <p:nvPr>
            <p:ph type="body" sz="quarter" idx="11" hasCustomPrompt="1"/>
          </p:nvPr>
        </p:nvSpPr>
        <p:spPr>
          <a:xfrm>
            <a:off x="495746" y="3893128"/>
            <a:ext cx="3706082" cy="790078"/>
          </a:xfrm>
        </p:spPr>
        <p:txBody>
          <a:bodyPr>
            <a:normAutofit/>
          </a:bodyPr>
          <a:lstStyle>
            <a:lvl1pPr>
              <a:defRPr kumimoji="0" lang="ru-RU" sz="1800" b="0" i="0" u="none" strike="noStrike" cap="none" spc="0" normalizeH="0" baseline="0" dirty="0" smtClean="0">
                <a:ln>
                  <a:noFill/>
                </a:ln>
                <a:solidFill>
                  <a:srgbClr val="002060"/>
                </a:solidFill>
                <a:effectLst/>
                <a:uFillTx/>
                <a:latin typeface="Gilroy-Light"/>
                <a:ea typeface="Gilroy-Light"/>
                <a:cs typeface="Gilroy-Light"/>
                <a:sym typeface="Helvetica"/>
              </a:defRPr>
            </a:lvl1pPr>
            <a:lvl2pPr>
              <a:defRPr kumimoji="0" lang="ru-RU" sz="1800" b="0" i="0" u="none" strike="noStrike" cap="none" spc="0" normalizeH="0" baseline="0" dirty="0" smtClean="0">
                <a:ln>
                  <a:noFill/>
                </a:ln>
                <a:solidFill>
                  <a:srgbClr val="002060"/>
                </a:solidFill>
                <a:effectLst/>
                <a:uFillTx/>
                <a:latin typeface="Gilroy-Light"/>
                <a:ea typeface="Gilroy-Light"/>
                <a:cs typeface="Gilroy-Light"/>
                <a:sym typeface="Helvetica"/>
              </a:defRPr>
            </a:lvl2pPr>
          </a:lstStyle>
          <a:p>
            <a:pPr lvl="0"/>
            <a:r>
              <a:rPr lang="en-US" dirty="0"/>
              <a:t>e-mail</a:t>
            </a:r>
            <a:endParaRPr lang="ru-RU" dirty="0"/>
          </a:p>
        </p:txBody>
      </p:sp>
      <p:pic>
        <p:nvPicPr>
          <p:cNvPr id="12" name="Рисунок 11">
            <a:extLst>
              <a:ext uri="{FF2B5EF4-FFF2-40B4-BE49-F238E27FC236}">
                <a16:creationId xmlns:a16="http://schemas.microsoft.com/office/drawing/2014/main" xmlns="" id="{852F0EAF-DC47-4953-9588-8E3A57154734}"/>
              </a:ext>
            </a:extLst>
          </p:cNvPr>
          <p:cNvPicPr>
            <a:picLocks noChangeAspect="1"/>
          </p:cNvPicPr>
          <p:nvPr userDrawn="1"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50140" y="42055"/>
            <a:ext cx="453825" cy="576000"/>
          </a:xfrm>
          <a:prstGeom prst="rect">
            <a:avLst/>
          </a:prstGeom>
        </p:spPr>
      </p:pic>
      <p:pic>
        <p:nvPicPr>
          <p:cNvPr id="15" name="Рисунок 14">
            <a:extLst>
              <a:ext uri="{FF2B5EF4-FFF2-40B4-BE49-F238E27FC236}">
                <a16:creationId xmlns:a16="http://schemas.microsoft.com/office/drawing/2014/main" xmlns="" id="{E73C6998-B4E7-4A59-9AC7-97D8FCD7C625}"/>
              </a:ext>
            </a:extLst>
          </p:cNvPr>
          <p:cNvPicPr>
            <a:picLocks noChangeAspect="1"/>
          </p:cNvPicPr>
          <p:nvPr userDrawn="1"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47817" y="51263"/>
            <a:ext cx="695858" cy="557584"/>
          </a:xfrm>
          <a:prstGeom prst="rect">
            <a:avLst/>
          </a:prstGeom>
        </p:spPr>
      </p:pic>
      <p:pic>
        <p:nvPicPr>
          <p:cNvPr id="16" name="Рисунок 15"/>
          <p:cNvPicPr>
            <a:picLocks noChangeAspect="1"/>
          </p:cNvPicPr>
          <p:nvPr userDrawn="1"/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763967" y="120535"/>
            <a:ext cx="449236" cy="449236"/>
          </a:xfrm>
          <a:prstGeom prst="rect">
            <a:avLst/>
          </a:prstGeom>
        </p:spPr>
      </p:pic>
    </p:spTree>
  </p:cSld>
  <p:clrMapOvr>
    <a:masterClrMapping/>
  </p:clrMapOvr>
  <p:transition spd="med"/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5" Type="http://schemas.openxmlformats.org/officeDocument/2006/relationships/slideLayout" Target="../slideLayouts/slideLayout5.xml"/><Relationship Id="rId10" Type="http://schemas.openxmlformats.org/officeDocument/2006/relationships/theme" Target="../theme/theme1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Текст заголовка"/>
          <p:cNvSpPr txBox="1"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="" xmlns:m="http://schemas.openxmlformats.org/officeDocument/2006/math" xmlns:a14="http://schemas.microsoft.com/office/drawing/2010/main" xmlns:ma14="http://schemas.microsoft.com/office/mac/drawingml/2011/main" val="1"/>
            </a:ext>
          </a:extLst>
        </p:spPr>
        <p:txBody>
          <a:bodyPr lIns="45718" tIns="45718" rIns="45718" bIns="45718" anchor="ctr">
            <a:normAutofit/>
          </a:bodyPr>
          <a:lstStyle/>
          <a:p>
            <a:r>
              <a:t>Текст заголовка</a:t>
            </a:r>
          </a:p>
        </p:txBody>
      </p:sp>
      <p:sp>
        <p:nvSpPr>
          <p:cNvPr id="3" name="Уровень текста 1…"/>
          <p:cNvSpPr txBox="1"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="" xmlns:m="http://schemas.openxmlformats.org/officeDocument/2006/math" xmlns:a14="http://schemas.microsoft.com/office/drawing/2010/main" xmlns:ma14="http://schemas.microsoft.com/office/mac/drawingml/2011/main" val="1"/>
            </a:ext>
          </a:extLst>
        </p:spPr>
        <p:txBody>
          <a:bodyPr lIns="45718" tIns="45718" rIns="45718" bIns="45718">
            <a:normAutofit/>
          </a:bodyPr>
          <a:lstStyle/>
          <a:p>
            <a:r>
              <a:t>Уровень текста 1</a:t>
            </a:r>
          </a:p>
          <a:p>
            <a:pPr lvl="1"/>
            <a:r>
              <a:t>Уровень текста 2</a:t>
            </a:r>
          </a:p>
          <a:p>
            <a:pPr lvl="2"/>
            <a:r>
              <a:t>Уровень текста 3</a:t>
            </a:r>
          </a:p>
          <a:p>
            <a:pPr lvl="3"/>
            <a:r>
              <a:t>Уровень текста 4</a:t>
            </a:r>
          </a:p>
          <a:p>
            <a:pPr lvl="4"/>
            <a:r>
              <a:t>Уровень текста 5</a:t>
            </a:r>
          </a:p>
        </p:txBody>
      </p:sp>
      <p:sp>
        <p:nvSpPr>
          <p:cNvPr id="4" name="Номер слайда"/>
          <p:cNvSpPr txBox="1">
            <a:spLocks noGrp="1"/>
          </p:cNvSpPr>
          <p:nvPr>
            <p:ph type="sldNum" sz="quarter" idx="2"/>
          </p:nvPr>
        </p:nvSpPr>
        <p:spPr>
          <a:xfrm>
            <a:off x="11095181" y="6414762"/>
            <a:ext cx="258620" cy="248302"/>
          </a:xfrm>
          <a:prstGeom prst="rect">
            <a:avLst/>
          </a:prstGeom>
          <a:ln w="12700">
            <a:miter lim="400000"/>
          </a:ln>
        </p:spPr>
        <p:txBody>
          <a:bodyPr wrap="none" lIns="45718" tIns="45718" rIns="45718" bIns="45718" anchor="ctr">
            <a:spAutoFit/>
          </a:bodyPr>
          <a:lstStyle>
            <a:lvl1pPr algn="r">
              <a:defRPr sz="1200">
                <a:solidFill>
                  <a:srgbClr val="888888"/>
                </a:solidFill>
                <a:latin typeface="+mj-lt"/>
                <a:ea typeface="+mj-ea"/>
                <a:cs typeface="+mj-cs"/>
                <a:sym typeface="Calibri"/>
              </a:defRPr>
            </a:lvl1pPr>
          </a:lstStyle>
          <a:p>
            <a:fld id="{86CB4B4D-7CA3-9044-876B-883B54F8677D}" type="slidenum">
              <a:t>‹#›</a:t>
            </a:fld>
            <a:endParaRPr/>
          </a:p>
        </p:txBody>
      </p:sp>
      <p:grpSp>
        <p:nvGrpSpPr>
          <p:cNvPr id="5" name="Группа 4">
            <a:extLst>
              <a:ext uri="{FF2B5EF4-FFF2-40B4-BE49-F238E27FC236}">
                <a16:creationId xmlns:a16="http://schemas.microsoft.com/office/drawing/2014/main" xmlns="" id="{0F46D48A-CFC5-4375-B383-7EB5C65FC5F4}"/>
              </a:ext>
            </a:extLst>
          </p:cNvPr>
          <p:cNvGrpSpPr/>
          <p:nvPr userDrawn="1"/>
        </p:nvGrpSpPr>
        <p:grpSpPr>
          <a:xfrm>
            <a:off x="0" y="692501"/>
            <a:ext cx="2624903" cy="97077"/>
            <a:chOff x="0" y="692501"/>
            <a:chExt cx="2624903" cy="97077"/>
          </a:xfrm>
        </p:grpSpPr>
        <p:sp>
          <p:nvSpPr>
            <p:cNvPr id="6" name="Прямоугольник 5">
              <a:extLst>
                <a:ext uri="{FF2B5EF4-FFF2-40B4-BE49-F238E27FC236}">
                  <a16:creationId xmlns:a16="http://schemas.microsoft.com/office/drawing/2014/main" xmlns="" id="{9EF66D53-61A5-4AD9-AC8D-733BFFAE291A}"/>
                </a:ext>
              </a:extLst>
            </p:cNvPr>
            <p:cNvSpPr/>
            <p:nvPr/>
          </p:nvSpPr>
          <p:spPr>
            <a:xfrm>
              <a:off x="0" y="692501"/>
              <a:ext cx="1294463" cy="97077"/>
            </a:xfrm>
            <a:prstGeom prst="rect">
              <a:avLst/>
            </a:prstGeom>
            <a:solidFill>
              <a:srgbClr val="FBB3C1"/>
            </a:solidFill>
            <a:ln w="25400" cap="flat">
              <a:noFill/>
              <a:prstDash val="solid"/>
              <a:round/>
            </a:ln>
            <a:effectLst/>
            <a:sp3d/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none"/>
          </p:style>
          <p:txBody>
            <a:bodyPr rot="0" spcFirstLastPara="1" vertOverflow="overflow" horzOverflow="overflow" vert="horz" wrap="square" lIns="45718" tIns="45718" rIns="45718" bIns="45718" numCol="1" spcCol="38100" rtlCol="0" anchor="ctr">
              <a:spAutoFit/>
            </a:bodyPr>
            <a:lstStyle/>
            <a:p>
              <a:pPr marL="0" marR="0" indent="0" algn="l" defTabSz="914400" rtl="0" fontAlgn="auto" latinLnBrk="0" hangingPunct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</a:pPr>
              <a:endParaRPr kumimoji="0" lang="ru-RU" sz="1800" b="0" i="0" u="none" strike="noStrike" cap="none" spc="0" normalizeH="0" baseline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+mn-lt"/>
                <a:ea typeface="+mn-ea"/>
                <a:cs typeface="+mn-cs"/>
                <a:sym typeface="Helvetica"/>
              </a:endParaRPr>
            </a:p>
          </p:txBody>
        </p:sp>
        <p:sp>
          <p:nvSpPr>
            <p:cNvPr id="7" name="Прямоугольник 6">
              <a:extLst>
                <a:ext uri="{FF2B5EF4-FFF2-40B4-BE49-F238E27FC236}">
                  <a16:creationId xmlns:a16="http://schemas.microsoft.com/office/drawing/2014/main" xmlns="" id="{C8BC6219-799A-4094-A65B-C54B108DA74A}"/>
                </a:ext>
              </a:extLst>
            </p:cNvPr>
            <p:cNvSpPr/>
            <p:nvPr/>
          </p:nvSpPr>
          <p:spPr>
            <a:xfrm>
              <a:off x="336583" y="692501"/>
              <a:ext cx="1294463" cy="97077"/>
            </a:xfrm>
            <a:prstGeom prst="rect">
              <a:avLst/>
            </a:prstGeom>
            <a:solidFill>
              <a:srgbClr val="9F00FF"/>
            </a:solidFill>
            <a:ln w="25400" cap="flat">
              <a:noFill/>
              <a:prstDash val="solid"/>
              <a:round/>
            </a:ln>
            <a:effectLst/>
            <a:sp3d/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none"/>
          </p:style>
          <p:txBody>
            <a:bodyPr rot="0" spcFirstLastPara="1" vertOverflow="overflow" horzOverflow="overflow" vert="horz" wrap="square" lIns="45718" tIns="45718" rIns="45718" bIns="45718" numCol="1" spcCol="38100" rtlCol="0" anchor="ctr">
              <a:spAutoFit/>
            </a:bodyPr>
            <a:lstStyle/>
            <a:p>
              <a:pPr marL="0" marR="0" indent="0" algn="l" defTabSz="914400" rtl="0" fontAlgn="auto" latinLnBrk="0" hangingPunct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</a:pPr>
              <a:endParaRPr kumimoji="0" lang="ru-RU" sz="1800" b="0" i="0" u="none" strike="noStrike" cap="none" spc="0" normalizeH="0" baseline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+mn-lt"/>
                <a:ea typeface="+mn-ea"/>
                <a:cs typeface="+mn-cs"/>
                <a:sym typeface="Helvetica"/>
              </a:endParaRPr>
            </a:p>
          </p:txBody>
        </p:sp>
        <p:sp>
          <p:nvSpPr>
            <p:cNvPr id="8" name="Прямоугольник 7">
              <a:extLst>
                <a:ext uri="{FF2B5EF4-FFF2-40B4-BE49-F238E27FC236}">
                  <a16:creationId xmlns:a16="http://schemas.microsoft.com/office/drawing/2014/main" xmlns="" id="{004DF2ED-D8A3-4267-A2F6-0D4C7AF89E53}"/>
                </a:ext>
              </a:extLst>
            </p:cNvPr>
            <p:cNvSpPr/>
            <p:nvPr/>
          </p:nvSpPr>
          <p:spPr>
            <a:xfrm>
              <a:off x="673166" y="692501"/>
              <a:ext cx="1294463" cy="97077"/>
            </a:xfrm>
            <a:prstGeom prst="rect">
              <a:avLst/>
            </a:prstGeom>
            <a:solidFill>
              <a:srgbClr val="FD493D"/>
            </a:solidFill>
            <a:ln w="25400" cap="flat">
              <a:noFill/>
              <a:prstDash val="solid"/>
              <a:round/>
            </a:ln>
            <a:effectLst/>
            <a:sp3d/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none"/>
          </p:style>
          <p:txBody>
            <a:bodyPr rot="0" spcFirstLastPara="1" vertOverflow="overflow" horzOverflow="overflow" vert="horz" wrap="square" lIns="45718" tIns="45718" rIns="45718" bIns="45718" numCol="1" spcCol="38100" rtlCol="0" anchor="ctr">
              <a:spAutoFit/>
            </a:bodyPr>
            <a:lstStyle/>
            <a:p>
              <a:pPr marL="0" marR="0" indent="0" algn="l" defTabSz="914400" rtl="0" fontAlgn="auto" latinLnBrk="0" hangingPunct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</a:pPr>
              <a:endParaRPr kumimoji="0" lang="ru-RU" sz="1800" b="0" i="0" u="none" strike="noStrike" cap="none" spc="0" normalizeH="0" baseline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+mn-lt"/>
                <a:ea typeface="+mn-ea"/>
                <a:cs typeface="+mn-cs"/>
                <a:sym typeface="Helvetica"/>
              </a:endParaRPr>
            </a:p>
          </p:txBody>
        </p:sp>
        <p:sp>
          <p:nvSpPr>
            <p:cNvPr id="9" name="Прямоугольник 8">
              <a:extLst>
                <a:ext uri="{FF2B5EF4-FFF2-40B4-BE49-F238E27FC236}">
                  <a16:creationId xmlns:a16="http://schemas.microsoft.com/office/drawing/2014/main" xmlns="" id="{D4120FCB-ECAE-4BD7-9E81-39948F4928C9}"/>
                </a:ext>
              </a:extLst>
            </p:cNvPr>
            <p:cNvSpPr/>
            <p:nvPr/>
          </p:nvSpPr>
          <p:spPr>
            <a:xfrm>
              <a:off x="993857" y="692501"/>
              <a:ext cx="1294463" cy="97077"/>
            </a:xfrm>
            <a:prstGeom prst="rect">
              <a:avLst/>
            </a:prstGeom>
            <a:solidFill>
              <a:srgbClr val="FCAF17"/>
            </a:solidFill>
            <a:ln w="25400" cap="flat">
              <a:noFill/>
              <a:prstDash val="solid"/>
              <a:round/>
            </a:ln>
            <a:effectLst/>
            <a:sp3d/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none"/>
          </p:style>
          <p:txBody>
            <a:bodyPr rot="0" spcFirstLastPara="1" vertOverflow="overflow" horzOverflow="overflow" vert="horz" wrap="square" lIns="45718" tIns="45718" rIns="45718" bIns="45718" numCol="1" spcCol="38100" rtlCol="0" anchor="ctr">
              <a:spAutoFit/>
            </a:bodyPr>
            <a:lstStyle/>
            <a:p>
              <a:pPr marL="0" marR="0" indent="0" algn="l" defTabSz="914400" rtl="0" fontAlgn="auto" latinLnBrk="0" hangingPunct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</a:pPr>
              <a:endParaRPr kumimoji="0" lang="ru-RU" sz="1800" b="0" i="0" u="none" strike="noStrike" cap="none" spc="0" normalizeH="0" baseline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+mn-lt"/>
                <a:ea typeface="+mn-ea"/>
                <a:cs typeface="+mn-cs"/>
                <a:sym typeface="Helvetica"/>
              </a:endParaRPr>
            </a:p>
          </p:txBody>
        </p:sp>
        <p:sp>
          <p:nvSpPr>
            <p:cNvPr id="10" name="Прямоугольник 9">
              <a:extLst>
                <a:ext uri="{FF2B5EF4-FFF2-40B4-BE49-F238E27FC236}">
                  <a16:creationId xmlns:a16="http://schemas.microsoft.com/office/drawing/2014/main" xmlns="" id="{33CA745D-363A-4773-8692-9C7B9ED2FDE4}"/>
                </a:ext>
              </a:extLst>
            </p:cNvPr>
            <p:cNvSpPr/>
            <p:nvPr/>
          </p:nvSpPr>
          <p:spPr>
            <a:xfrm>
              <a:off x="1330440" y="692501"/>
              <a:ext cx="1294463" cy="97077"/>
            </a:xfrm>
            <a:prstGeom prst="rect">
              <a:avLst/>
            </a:prstGeom>
            <a:solidFill>
              <a:srgbClr val="B5D8E1"/>
            </a:solidFill>
            <a:ln w="25400" cap="flat">
              <a:noFill/>
              <a:prstDash val="solid"/>
              <a:round/>
            </a:ln>
            <a:effectLst/>
            <a:sp3d/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none"/>
          </p:style>
          <p:txBody>
            <a:bodyPr rot="0" spcFirstLastPara="1" vertOverflow="overflow" horzOverflow="overflow" vert="horz" wrap="square" lIns="45718" tIns="45718" rIns="45718" bIns="45718" numCol="1" spcCol="38100" rtlCol="0" anchor="ctr">
              <a:spAutoFit/>
            </a:bodyPr>
            <a:lstStyle/>
            <a:p>
              <a:pPr marL="0" marR="0" indent="0" algn="l" defTabSz="914400" rtl="0" fontAlgn="auto" latinLnBrk="0" hangingPunct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</a:pPr>
              <a:endParaRPr kumimoji="0" lang="ru-RU" sz="1800" b="0" i="0" u="none" strike="noStrike" cap="none" spc="0" normalizeH="0" baseline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+mn-lt"/>
                <a:ea typeface="+mn-ea"/>
                <a:cs typeface="+mn-cs"/>
                <a:sym typeface="Helvetica"/>
              </a:endParaRPr>
            </a:p>
          </p:txBody>
        </p:sp>
      </p:grp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61" r:id="rId2"/>
    <p:sldLayoutId id="2147483663" r:id="rId3"/>
    <p:sldLayoutId id="2147483655" r:id="rId4"/>
    <p:sldLayoutId id="2147483664" r:id="rId5"/>
    <p:sldLayoutId id="2147483659" r:id="rId6"/>
    <p:sldLayoutId id="2147483662" r:id="rId7"/>
    <p:sldLayoutId id="2147483656" r:id="rId8"/>
    <p:sldLayoutId id="2147483657" r:id="rId9"/>
  </p:sldLayoutIdLst>
  <p:transition spd="med"/>
  <p:hf hdr="0" ftr="0" dt="0"/>
  <p:txStyles>
    <p:titleStyle>
      <a:lvl1pPr marL="0" marR="0" indent="0" algn="l" defTabSz="914400" rtl="0" latinLnBrk="0">
        <a:lnSpc>
          <a:spcPct val="9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4400" b="0" i="0" u="none" strike="noStrike" cap="none" spc="0" baseline="0">
          <a:solidFill>
            <a:srgbClr val="000000"/>
          </a:solidFill>
          <a:uFillTx/>
          <a:latin typeface="Calibri Light"/>
          <a:ea typeface="Calibri Light"/>
          <a:cs typeface="Calibri Light"/>
          <a:sym typeface="Calibri Light"/>
        </a:defRPr>
      </a:lvl1pPr>
      <a:lvl2pPr marL="0" marR="0" indent="0" algn="l" defTabSz="914400" rtl="0" latinLnBrk="0">
        <a:lnSpc>
          <a:spcPct val="9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4400" b="0" i="0" u="none" strike="noStrike" cap="none" spc="0" baseline="0">
          <a:solidFill>
            <a:srgbClr val="000000"/>
          </a:solidFill>
          <a:uFillTx/>
          <a:latin typeface="Calibri Light"/>
          <a:ea typeface="Calibri Light"/>
          <a:cs typeface="Calibri Light"/>
          <a:sym typeface="Calibri Light"/>
        </a:defRPr>
      </a:lvl2pPr>
      <a:lvl3pPr marL="0" marR="0" indent="0" algn="l" defTabSz="914400" rtl="0" latinLnBrk="0">
        <a:lnSpc>
          <a:spcPct val="9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4400" b="0" i="0" u="none" strike="noStrike" cap="none" spc="0" baseline="0">
          <a:solidFill>
            <a:srgbClr val="000000"/>
          </a:solidFill>
          <a:uFillTx/>
          <a:latin typeface="Calibri Light"/>
          <a:ea typeface="Calibri Light"/>
          <a:cs typeface="Calibri Light"/>
          <a:sym typeface="Calibri Light"/>
        </a:defRPr>
      </a:lvl3pPr>
      <a:lvl4pPr marL="0" marR="0" indent="0" algn="l" defTabSz="914400" rtl="0" latinLnBrk="0">
        <a:lnSpc>
          <a:spcPct val="9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4400" b="0" i="0" u="none" strike="noStrike" cap="none" spc="0" baseline="0">
          <a:solidFill>
            <a:srgbClr val="000000"/>
          </a:solidFill>
          <a:uFillTx/>
          <a:latin typeface="Calibri Light"/>
          <a:ea typeface="Calibri Light"/>
          <a:cs typeface="Calibri Light"/>
          <a:sym typeface="Calibri Light"/>
        </a:defRPr>
      </a:lvl4pPr>
      <a:lvl5pPr marL="0" marR="0" indent="0" algn="l" defTabSz="914400" rtl="0" latinLnBrk="0">
        <a:lnSpc>
          <a:spcPct val="9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4400" b="0" i="0" u="none" strike="noStrike" cap="none" spc="0" baseline="0">
          <a:solidFill>
            <a:srgbClr val="000000"/>
          </a:solidFill>
          <a:uFillTx/>
          <a:latin typeface="Calibri Light"/>
          <a:ea typeface="Calibri Light"/>
          <a:cs typeface="Calibri Light"/>
          <a:sym typeface="Calibri Light"/>
        </a:defRPr>
      </a:lvl5pPr>
      <a:lvl6pPr marL="0" marR="0" indent="0" algn="l" defTabSz="914400" rtl="0" latinLnBrk="0">
        <a:lnSpc>
          <a:spcPct val="9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4400" b="0" i="0" u="none" strike="noStrike" cap="none" spc="0" baseline="0">
          <a:solidFill>
            <a:srgbClr val="000000"/>
          </a:solidFill>
          <a:uFillTx/>
          <a:latin typeface="Calibri Light"/>
          <a:ea typeface="Calibri Light"/>
          <a:cs typeface="Calibri Light"/>
          <a:sym typeface="Calibri Light"/>
        </a:defRPr>
      </a:lvl6pPr>
      <a:lvl7pPr marL="0" marR="0" indent="0" algn="l" defTabSz="914400" rtl="0" latinLnBrk="0">
        <a:lnSpc>
          <a:spcPct val="9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4400" b="0" i="0" u="none" strike="noStrike" cap="none" spc="0" baseline="0">
          <a:solidFill>
            <a:srgbClr val="000000"/>
          </a:solidFill>
          <a:uFillTx/>
          <a:latin typeface="Calibri Light"/>
          <a:ea typeface="Calibri Light"/>
          <a:cs typeface="Calibri Light"/>
          <a:sym typeface="Calibri Light"/>
        </a:defRPr>
      </a:lvl7pPr>
      <a:lvl8pPr marL="0" marR="0" indent="0" algn="l" defTabSz="914400" rtl="0" latinLnBrk="0">
        <a:lnSpc>
          <a:spcPct val="9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4400" b="0" i="0" u="none" strike="noStrike" cap="none" spc="0" baseline="0">
          <a:solidFill>
            <a:srgbClr val="000000"/>
          </a:solidFill>
          <a:uFillTx/>
          <a:latin typeface="Calibri Light"/>
          <a:ea typeface="Calibri Light"/>
          <a:cs typeface="Calibri Light"/>
          <a:sym typeface="Calibri Light"/>
        </a:defRPr>
      </a:lvl8pPr>
      <a:lvl9pPr marL="0" marR="0" indent="0" algn="l" defTabSz="914400" rtl="0" latinLnBrk="0">
        <a:lnSpc>
          <a:spcPct val="9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4400" b="0" i="0" u="none" strike="noStrike" cap="none" spc="0" baseline="0">
          <a:solidFill>
            <a:srgbClr val="000000"/>
          </a:solidFill>
          <a:uFillTx/>
          <a:latin typeface="Calibri Light"/>
          <a:ea typeface="Calibri Light"/>
          <a:cs typeface="Calibri Light"/>
          <a:sym typeface="Calibri Light"/>
        </a:defRPr>
      </a:lvl9pPr>
    </p:titleStyle>
    <p:bodyStyle>
      <a:lvl1pPr marL="228600" marR="0" indent="-228600" algn="l" defTabSz="914400" rtl="0" latinLnBrk="0">
        <a:lnSpc>
          <a:spcPct val="90000"/>
        </a:lnSpc>
        <a:spcBef>
          <a:spcPts val="1000"/>
        </a:spcBef>
        <a:spcAft>
          <a:spcPts val="0"/>
        </a:spcAft>
        <a:buClrTx/>
        <a:buSzPct val="100000"/>
        <a:buFont typeface="Arial"/>
        <a:buChar char="•"/>
        <a:tabLst/>
        <a:defRPr sz="2800" b="0" i="0" u="none" strike="noStrike" cap="none" spc="0" baseline="0">
          <a:solidFill>
            <a:srgbClr val="000000"/>
          </a:solidFill>
          <a:uFillTx/>
          <a:latin typeface="+mj-lt"/>
          <a:ea typeface="+mj-ea"/>
          <a:cs typeface="+mj-cs"/>
          <a:sym typeface="Calibri"/>
        </a:defRPr>
      </a:lvl1pPr>
      <a:lvl2pPr marL="723900" marR="0" indent="-266700" algn="l" defTabSz="914400" rtl="0" latinLnBrk="0">
        <a:lnSpc>
          <a:spcPct val="90000"/>
        </a:lnSpc>
        <a:spcBef>
          <a:spcPts val="1000"/>
        </a:spcBef>
        <a:spcAft>
          <a:spcPts val="0"/>
        </a:spcAft>
        <a:buClrTx/>
        <a:buSzPct val="100000"/>
        <a:buFont typeface="Arial"/>
        <a:buChar char="•"/>
        <a:tabLst/>
        <a:defRPr sz="2800" b="0" i="0" u="none" strike="noStrike" cap="none" spc="0" baseline="0">
          <a:solidFill>
            <a:srgbClr val="000000"/>
          </a:solidFill>
          <a:uFillTx/>
          <a:latin typeface="+mj-lt"/>
          <a:ea typeface="+mj-ea"/>
          <a:cs typeface="+mj-cs"/>
          <a:sym typeface="Calibri"/>
        </a:defRPr>
      </a:lvl2pPr>
      <a:lvl3pPr marL="1234438" marR="0" indent="-320038" algn="l" defTabSz="914400" rtl="0" latinLnBrk="0">
        <a:lnSpc>
          <a:spcPct val="90000"/>
        </a:lnSpc>
        <a:spcBef>
          <a:spcPts val="1000"/>
        </a:spcBef>
        <a:spcAft>
          <a:spcPts val="0"/>
        </a:spcAft>
        <a:buClrTx/>
        <a:buSzPct val="100000"/>
        <a:buFont typeface="Arial"/>
        <a:buChar char="•"/>
        <a:tabLst/>
        <a:defRPr sz="2800" b="0" i="0" u="none" strike="noStrike" cap="none" spc="0" baseline="0">
          <a:solidFill>
            <a:srgbClr val="000000"/>
          </a:solidFill>
          <a:uFillTx/>
          <a:latin typeface="+mj-lt"/>
          <a:ea typeface="+mj-ea"/>
          <a:cs typeface="+mj-cs"/>
          <a:sym typeface="Calibri"/>
        </a:defRPr>
      </a:lvl3pPr>
      <a:lvl4pPr marL="1727200" marR="0" indent="-355600" algn="l" defTabSz="914400" rtl="0" latinLnBrk="0">
        <a:lnSpc>
          <a:spcPct val="90000"/>
        </a:lnSpc>
        <a:spcBef>
          <a:spcPts val="1000"/>
        </a:spcBef>
        <a:spcAft>
          <a:spcPts val="0"/>
        </a:spcAft>
        <a:buClrTx/>
        <a:buSzPct val="100000"/>
        <a:buFont typeface="Arial"/>
        <a:buChar char="•"/>
        <a:tabLst/>
        <a:defRPr sz="2800" b="0" i="0" u="none" strike="noStrike" cap="none" spc="0" baseline="0">
          <a:solidFill>
            <a:srgbClr val="000000"/>
          </a:solidFill>
          <a:uFillTx/>
          <a:latin typeface="+mj-lt"/>
          <a:ea typeface="+mj-ea"/>
          <a:cs typeface="+mj-cs"/>
          <a:sym typeface="Calibri"/>
        </a:defRPr>
      </a:lvl4pPr>
      <a:lvl5pPr marL="2184400" marR="0" indent="-355600" algn="l" defTabSz="914400" rtl="0" latinLnBrk="0">
        <a:lnSpc>
          <a:spcPct val="90000"/>
        </a:lnSpc>
        <a:spcBef>
          <a:spcPts val="1000"/>
        </a:spcBef>
        <a:spcAft>
          <a:spcPts val="0"/>
        </a:spcAft>
        <a:buClrTx/>
        <a:buSzPct val="100000"/>
        <a:buFont typeface="Arial"/>
        <a:buChar char="•"/>
        <a:tabLst/>
        <a:defRPr sz="2800" b="0" i="0" u="none" strike="noStrike" cap="none" spc="0" baseline="0">
          <a:solidFill>
            <a:srgbClr val="000000"/>
          </a:solidFill>
          <a:uFillTx/>
          <a:latin typeface="+mj-lt"/>
          <a:ea typeface="+mj-ea"/>
          <a:cs typeface="+mj-cs"/>
          <a:sym typeface="Calibri"/>
        </a:defRPr>
      </a:lvl5pPr>
      <a:lvl6pPr marL="2641600" marR="0" indent="-355600" algn="l" defTabSz="914400" rtl="0" latinLnBrk="0">
        <a:lnSpc>
          <a:spcPct val="90000"/>
        </a:lnSpc>
        <a:spcBef>
          <a:spcPts val="1000"/>
        </a:spcBef>
        <a:spcAft>
          <a:spcPts val="0"/>
        </a:spcAft>
        <a:buClrTx/>
        <a:buSzPct val="100000"/>
        <a:buFont typeface="Arial"/>
        <a:buChar char="•"/>
        <a:tabLst/>
        <a:defRPr sz="2800" b="0" i="0" u="none" strike="noStrike" cap="none" spc="0" baseline="0">
          <a:solidFill>
            <a:srgbClr val="000000"/>
          </a:solidFill>
          <a:uFillTx/>
          <a:latin typeface="+mj-lt"/>
          <a:ea typeface="+mj-ea"/>
          <a:cs typeface="+mj-cs"/>
          <a:sym typeface="Calibri"/>
        </a:defRPr>
      </a:lvl6pPr>
      <a:lvl7pPr marL="3098800" marR="0" indent="-355600" algn="l" defTabSz="914400" rtl="0" latinLnBrk="0">
        <a:lnSpc>
          <a:spcPct val="90000"/>
        </a:lnSpc>
        <a:spcBef>
          <a:spcPts val="1000"/>
        </a:spcBef>
        <a:spcAft>
          <a:spcPts val="0"/>
        </a:spcAft>
        <a:buClrTx/>
        <a:buSzPct val="100000"/>
        <a:buFont typeface="Arial"/>
        <a:buChar char="•"/>
        <a:tabLst/>
        <a:defRPr sz="2800" b="0" i="0" u="none" strike="noStrike" cap="none" spc="0" baseline="0">
          <a:solidFill>
            <a:srgbClr val="000000"/>
          </a:solidFill>
          <a:uFillTx/>
          <a:latin typeface="+mj-lt"/>
          <a:ea typeface="+mj-ea"/>
          <a:cs typeface="+mj-cs"/>
          <a:sym typeface="Calibri"/>
        </a:defRPr>
      </a:lvl7pPr>
      <a:lvl8pPr marL="3556000" marR="0" indent="-355600" algn="l" defTabSz="914400" rtl="0" latinLnBrk="0">
        <a:lnSpc>
          <a:spcPct val="90000"/>
        </a:lnSpc>
        <a:spcBef>
          <a:spcPts val="1000"/>
        </a:spcBef>
        <a:spcAft>
          <a:spcPts val="0"/>
        </a:spcAft>
        <a:buClrTx/>
        <a:buSzPct val="100000"/>
        <a:buFont typeface="Arial"/>
        <a:buChar char="•"/>
        <a:tabLst/>
        <a:defRPr sz="2800" b="0" i="0" u="none" strike="noStrike" cap="none" spc="0" baseline="0">
          <a:solidFill>
            <a:srgbClr val="000000"/>
          </a:solidFill>
          <a:uFillTx/>
          <a:latin typeface="+mj-lt"/>
          <a:ea typeface="+mj-ea"/>
          <a:cs typeface="+mj-cs"/>
          <a:sym typeface="Calibri"/>
        </a:defRPr>
      </a:lvl8pPr>
      <a:lvl9pPr marL="4013200" marR="0" indent="-355600" algn="l" defTabSz="914400" rtl="0" latinLnBrk="0">
        <a:lnSpc>
          <a:spcPct val="90000"/>
        </a:lnSpc>
        <a:spcBef>
          <a:spcPts val="1000"/>
        </a:spcBef>
        <a:spcAft>
          <a:spcPts val="0"/>
        </a:spcAft>
        <a:buClrTx/>
        <a:buSzPct val="100000"/>
        <a:buFont typeface="Arial"/>
        <a:buChar char="•"/>
        <a:tabLst/>
        <a:defRPr sz="2800" b="0" i="0" u="none" strike="noStrike" cap="none" spc="0" baseline="0">
          <a:solidFill>
            <a:srgbClr val="000000"/>
          </a:solidFill>
          <a:uFillTx/>
          <a:latin typeface="+mj-lt"/>
          <a:ea typeface="+mj-ea"/>
          <a:cs typeface="+mj-cs"/>
          <a:sym typeface="Calibri"/>
        </a:defRPr>
      </a:lvl9pPr>
    </p:bodyStyle>
    <p:otherStyle>
      <a:lvl1pPr marL="0" marR="0" indent="0" algn="r" defTabSz="914400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1200" b="0" i="0" u="none" strike="noStrike" cap="none" spc="0" baseline="0">
          <a:solidFill>
            <a:schemeClr val="tx1"/>
          </a:solidFill>
          <a:uFillTx/>
          <a:latin typeface="+mn-lt"/>
          <a:ea typeface="+mn-ea"/>
          <a:cs typeface="+mn-cs"/>
          <a:sym typeface="Calibri"/>
        </a:defRPr>
      </a:lvl1pPr>
      <a:lvl2pPr marL="0" marR="0" indent="0" algn="r" defTabSz="914400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1200" b="0" i="0" u="none" strike="noStrike" cap="none" spc="0" baseline="0">
          <a:solidFill>
            <a:schemeClr val="tx1"/>
          </a:solidFill>
          <a:uFillTx/>
          <a:latin typeface="+mn-lt"/>
          <a:ea typeface="+mn-ea"/>
          <a:cs typeface="+mn-cs"/>
          <a:sym typeface="Calibri"/>
        </a:defRPr>
      </a:lvl2pPr>
      <a:lvl3pPr marL="0" marR="0" indent="0" algn="r" defTabSz="914400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1200" b="0" i="0" u="none" strike="noStrike" cap="none" spc="0" baseline="0">
          <a:solidFill>
            <a:schemeClr val="tx1"/>
          </a:solidFill>
          <a:uFillTx/>
          <a:latin typeface="+mn-lt"/>
          <a:ea typeface="+mn-ea"/>
          <a:cs typeface="+mn-cs"/>
          <a:sym typeface="Calibri"/>
        </a:defRPr>
      </a:lvl3pPr>
      <a:lvl4pPr marL="0" marR="0" indent="0" algn="r" defTabSz="914400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1200" b="0" i="0" u="none" strike="noStrike" cap="none" spc="0" baseline="0">
          <a:solidFill>
            <a:schemeClr val="tx1"/>
          </a:solidFill>
          <a:uFillTx/>
          <a:latin typeface="+mn-lt"/>
          <a:ea typeface="+mn-ea"/>
          <a:cs typeface="+mn-cs"/>
          <a:sym typeface="Calibri"/>
        </a:defRPr>
      </a:lvl4pPr>
      <a:lvl5pPr marL="0" marR="0" indent="0" algn="r" defTabSz="914400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1200" b="0" i="0" u="none" strike="noStrike" cap="none" spc="0" baseline="0">
          <a:solidFill>
            <a:schemeClr val="tx1"/>
          </a:solidFill>
          <a:uFillTx/>
          <a:latin typeface="+mn-lt"/>
          <a:ea typeface="+mn-ea"/>
          <a:cs typeface="+mn-cs"/>
          <a:sym typeface="Calibri"/>
        </a:defRPr>
      </a:lvl5pPr>
      <a:lvl6pPr marL="0" marR="0" indent="0" algn="r" defTabSz="914400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1200" b="0" i="0" u="none" strike="noStrike" cap="none" spc="0" baseline="0">
          <a:solidFill>
            <a:schemeClr val="tx1"/>
          </a:solidFill>
          <a:uFillTx/>
          <a:latin typeface="+mn-lt"/>
          <a:ea typeface="+mn-ea"/>
          <a:cs typeface="+mn-cs"/>
          <a:sym typeface="Calibri"/>
        </a:defRPr>
      </a:lvl6pPr>
      <a:lvl7pPr marL="0" marR="0" indent="0" algn="r" defTabSz="914400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1200" b="0" i="0" u="none" strike="noStrike" cap="none" spc="0" baseline="0">
          <a:solidFill>
            <a:schemeClr val="tx1"/>
          </a:solidFill>
          <a:uFillTx/>
          <a:latin typeface="+mn-lt"/>
          <a:ea typeface="+mn-ea"/>
          <a:cs typeface="+mn-cs"/>
          <a:sym typeface="Calibri"/>
        </a:defRPr>
      </a:lvl7pPr>
      <a:lvl8pPr marL="0" marR="0" indent="0" algn="r" defTabSz="914400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1200" b="0" i="0" u="none" strike="noStrike" cap="none" spc="0" baseline="0">
          <a:solidFill>
            <a:schemeClr val="tx1"/>
          </a:solidFill>
          <a:uFillTx/>
          <a:latin typeface="+mn-lt"/>
          <a:ea typeface="+mn-ea"/>
          <a:cs typeface="+mn-cs"/>
          <a:sym typeface="Calibri"/>
        </a:defRPr>
      </a:lvl8pPr>
      <a:lvl9pPr marL="0" marR="0" indent="0" algn="r" defTabSz="914400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1200" b="0" i="0" u="none" strike="noStrike" cap="none" spc="0" baseline="0">
          <a:solidFill>
            <a:schemeClr val="tx1"/>
          </a:solidFill>
          <a:uFillTx/>
          <a:latin typeface="+mn-lt"/>
          <a:ea typeface="+mn-ea"/>
          <a:cs typeface="+mn-cs"/>
          <a:sym typeface="Calibri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4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5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pn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4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3.jpg"/><Relationship Id="rId2" Type="http://schemas.openxmlformats.org/officeDocument/2006/relationships/image" Target="../media/image12.jpeg"/><Relationship Id="rId1" Type="http://schemas.openxmlformats.org/officeDocument/2006/relationships/slideLayout" Target="../slideLayouts/slideLayout8.xml"/><Relationship Id="rId4" Type="http://schemas.openxmlformats.org/officeDocument/2006/relationships/image" Target="../media/image14.png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hyperlink" Target="mailto:valerya.chernova@bk.ru" TargetMode="External"/><Relationship Id="rId1" Type="http://schemas.openxmlformats.org/officeDocument/2006/relationships/slideLayout" Target="../slideLayouts/slideLayout9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258448" y="1085102"/>
            <a:ext cx="5443638" cy="1131075"/>
          </a:xfrm>
        </p:spPr>
        <p:txBody>
          <a:bodyPr/>
          <a:lstStyle/>
          <a:p>
            <a:r>
              <a:rPr lang="ru-RU" dirty="0"/>
              <a:t>Экспресс диагностика для видовой идентификации мясного сырья и продуктов его переработки</a:t>
            </a:r>
          </a:p>
        </p:txBody>
      </p:sp>
      <p:sp>
        <p:nvSpPr>
          <p:cNvPr id="3" name="Номер слайда 2"/>
          <p:cNvSpPr>
            <a:spLocks noGrp="1"/>
          </p:cNvSpPr>
          <p:nvPr>
            <p:ph type="sldNum" sz="quarter" idx="2"/>
          </p:nvPr>
        </p:nvSpPr>
        <p:spPr/>
        <p:txBody>
          <a:bodyPr/>
          <a:lstStyle/>
          <a:p>
            <a:fld id="{86CB4B4D-7CA3-9044-876B-883B54F8677D}" type="slidenum">
              <a:rPr lang="ru-RU" smtClean="0"/>
              <a:t>1</a:t>
            </a:fld>
            <a:endParaRPr lang="ru-RU"/>
          </a:p>
        </p:txBody>
      </p:sp>
      <p:sp>
        <p:nvSpPr>
          <p:cNvPr id="4" name="Текст 3"/>
          <p:cNvSpPr>
            <a:spLocks noGrp="1"/>
          </p:cNvSpPr>
          <p:nvPr>
            <p:ph type="body" sz="quarter" idx="10"/>
          </p:nvPr>
        </p:nvSpPr>
        <p:spPr/>
        <p:txBody>
          <a:bodyPr/>
          <a:lstStyle/>
          <a:p>
            <a:r>
              <a:rPr lang="en-US" dirty="0" err="1"/>
              <a:t>EduNet</a:t>
            </a:r>
            <a:endParaRPr lang="ru-RU" dirty="0"/>
          </a:p>
        </p:txBody>
      </p:sp>
      <p:sp>
        <p:nvSpPr>
          <p:cNvPr id="5" name="Текст 4"/>
          <p:cNvSpPr>
            <a:spLocks noGrp="1"/>
          </p:cNvSpPr>
          <p:nvPr>
            <p:ph type="body" sz="quarter" idx="11"/>
          </p:nvPr>
        </p:nvSpPr>
        <p:spPr/>
        <p:txBody>
          <a:bodyPr>
            <a:normAutofit fontScale="77500" lnSpcReduction="20000"/>
          </a:bodyPr>
          <a:lstStyle/>
          <a:p>
            <a:r>
              <a:rPr lang="ru-RU" dirty="0"/>
              <a:t>Разработка экспресс диагностики для видовой идентификации компонентов, входящих в состав сложных мясных изделий</a:t>
            </a:r>
          </a:p>
        </p:txBody>
      </p:sp>
      <p:sp>
        <p:nvSpPr>
          <p:cNvPr id="6" name="Текст 5"/>
          <p:cNvSpPr>
            <a:spLocks noGrp="1"/>
          </p:cNvSpPr>
          <p:nvPr>
            <p:ph type="body" sz="quarter" idx="12"/>
          </p:nvPr>
        </p:nvSpPr>
        <p:spPr/>
        <p:txBody>
          <a:bodyPr/>
          <a:lstStyle/>
          <a:p>
            <a:r>
              <a:rPr lang="ru-RU" dirty="0"/>
              <a:t>Технологии управления данными о продукте</a:t>
            </a:r>
          </a:p>
        </p:txBody>
      </p:sp>
    </p:spTree>
    <p:extLst>
      <p:ext uri="{BB962C8B-B14F-4D97-AF65-F5344CB8AC3E}">
        <p14:creationId xmlns:p14="http://schemas.microsoft.com/office/powerpoint/2010/main" val="2059761564"/>
      </p:ext>
    </p:extLst>
  </p:cSld>
  <p:clrMapOvr>
    <a:masterClrMapping/>
  </p:clrMapOvr>
  <p:transition spd="med"/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Текст 1"/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pPr marL="0" algn="just">
              <a:lnSpc>
                <a:spcPct val="100000"/>
              </a:lnSpc>
            </a:pPr>
            <a:r>
              <a:rPr lang="ru-RU" dirty="0">
                <a:latin typeface="+mn-lt"/>
              </a:rPr>
              <a:t>Использование нашей ИФА-тест </a:t>
            </a:r>
            <a:r>
              <a:rPr lang="ru-RU" dirty="0" smtClean="0">
                <a:latin typeface="+mn-lt"/>
              </a:rPr>
              <a:t>системы</a:t>
            </a:r>
          </a:p>
          <a:p>
            <a:pPr marL="0" algn="just">
              <a:lnSpc>
                <a:spcPct val="100000"/>
              </a:lnSpc>
            </a:pPr>
            <a:endParaRPr lang="ru-RU" dirty="0">
              <a:latin typeface="+mn-lt"/>
            </a:endParaRPr>
          </a:p>
          <a:p>
            <a:pPr marL="0" indent="0" algn="just">
              <a:lnSpc>
                <a:spcPct val="100000"/>
              </a:lnSpc>
              <a:buNone/>
            </a:pPr>
            <a:r>
              <a:rPr lang="ru-RU" b="1" dirty="0">
                <a:latin typeface="+mn-lt"/>
              </a:rPr>
              <a:t>Для чего нужно:</a:t>
            </a:r>
          </a:p>
          <a:p>
            <a:pPr marL="0" algn="just">
              <a:lnSpc>
                <a:spcPct val="100000"/>
              </a:lnSpc>
            </a:pPr>
            <a:r>
              <a:rPr lang="ru-RU" dirty="0">
                <a:latin typeface="+mn-lt"/>
              </a:rPr>
              <a:t>Поиск компонентов которые не указаны в составе. </a:t>
            </a:r>
          </a:p>
          <a:p>
            <a:pPr marL="0" algn="just">
              <a:lnSpc>
                <a:spcPct val="100000"/>
              </a:lnSpc>
            </a:pPr>
            <a:r>
              <a:rPr lang="ru-RU" dirty="0">
                <a:latin typeface="+mn-lt"/>
              </a:rPr>
              <a:t>Можно обнаружить </a:t>
            </a:r>
            <a:r>
              <a:rPr lang="ru-RU" dirty="0" smtClean="0">
                <a:latin typeface="+mn-lt"/>
              </a:rPr>
              <a:t>примесь, </a:t>
            </a:r>
            <a:r>
              <a:rPr lang="ru-RU" dirty="0">
                <a:latin typeface="+mn-lt"/>
              </a:rPr>
              <a:t>если ее больше 0.1% </a:t>
            </a:r>
            <a:r>
              <a:rPr lang="ru-RU" dirty="0" smtClean="0">
                <a:latin typeface="+mn-lt"/>
              </a:rPr>
              <a:t>(специфичность</a:t>
            </a:r>
            <a:r>
              <a:rPr lang="en-US" dirty="0" smtClean="0">
                <a:latin typeface="+mn-lt"/>
              </a:rPr>
              <a:t>=99</a:t>
            </a:r>
            <a:r>
              <a:rPr lang="en-US" dirty="0">
                <a:latin typeface="+mn-lt"/>
              </a:rPr>
              <a:t>% </a:t>
            </a:r>
            <a:r>
              <a:rPr lang="ru-RU" dirty="0" smtClean="0">
                <a:latin typeface="+mn-lt"/>
              </a:rPr>
              <a:t>чувствительность</a:t>
            </a:r>
            <a:r>
              <a:rPr lang="en-US" dirty="0" smtClean="0">
                <a:latin typeface="+mn-lt"/>
              </a:rPr>
              <a:t>=99</a:t>
            </a:r>
            <a:r>
              <a:rPr lang="en-US" dirty="0">
                <a:latin typeface="+mn-lt"/>
              </a:rPr>
              <a:t>%)</a:t>
            </a:r>
            <a:r>
              <a:rPr lang="ru-RU" dirty="0">
                <a:latin typeface="+mn-lt"/>
              </a:rPr>
              <a:t>.</a:t>
            </a:r>
          </a:p>
          <a:p>
            <a:pPr marL="0" indent="0" algn="just">
              <a:lnSpc>
                <a:spcPct val="100000"/>
              </a:lnSpc>
              <a:buNone/>
            </a:pPr>
            <a:endParaRPr lang="ru-RU" dirty="0">
              <a:latin typeface="+mn-lt"/>
            </a:endParaRPr>
          </a:p>
          <a:p>
            <a:pPr marL="0" indent="0" algn="just">
              <a:lnSpc>
                <a:spcPct val="100000"/>
              </a:lnSpc>
              <a:buNone/>
            </a:pPr>
            <a:r>
              <a:rPr lang="ru-RU" b="1" dirty="0">
                <a:latin typeface="+mn-lt"/>
              </a:rPr>
              <a:t>Чем наше решение </a:t>
            </a:r>
            <a:r>
              <a:rPr lang="ru-RU" b="1" dirty="0" smtClean="0">
                <a:latin typeface="+mn-lt"/>
              </a:rPr>
              <a:t>выигрышней:</a:t>
            </a:r>
            <a:endParaRPr lang="ru-RU" b="1" dirty="0">
              <a:latin typeface="+mn-lt"/>
            </a:endParaRPr>
          </a:p>
          <a:p>
            <a:pPr marL="0" algn="just">
              <a:lnSpc>
                <a:spcPct val="100000"/>
              </a:lnSpc>
            </a:pPr>
            <a:r>
              <a:rPr lang="ru-RU" dirty="0" smtClean="0">
                <a:latin typeface="+mn-lt"/>
              </a:rPr>
              <a:t>Быстрее получение результата, </a:t>
            </a:r>
            <a:r>
              <a:rPr lang="ru-RU" dirty="0">
                <a:latin typeface="+mn-lt"/>
              </a:rPr>
              <a:t>чем у конкурентов</a:t>
            </a:r>
          </a:p>
          <a:p>
            <a:pPr marL="0" algn="just">
              <a:lnSpc>
                <a:spcPct val="100000"/>
              </a:lnSpc>
            </a:pPr>
            <a:r>
              <a:rPr lang="ru-RU" dirty="0" smtClean="0">
                <a:latin typeface="+mn-lt"/>
              </a:rPr>
              <a:t>Сокращение </a:t>
            </a:r>
            <a:r>
              <a:rPr lang="ru-RU" dirty="0">
                <a:latin typeface="+mn-lt"/>
              </a:rPr>
              <a:t>этапов</a:t>
            </a:r>
          </a:p>
          <a:p>
            <a:pPr marL="0" algn="just">
              <a:lnSpc>
                <a:spcPct val="100000"/>
              </a:lnSpc>
            </a:pPr>
            <a:r>
              <a:rPr lang="ru-RU" dirty="0">
                <a:latin typeface="+mn-lt"/>
              </a:rPr>
              <a:t>Отечественное решение</a:t>
            </a:r>
          </a:p>
          <a:p>
            <a:pPr marL="0" indent="0" algn="just">
              <a:lnSpc>
                <a:spcPct val="100000"/>
              </a:lnSpc>
              <a:buNone/>
            </a:pPr>
            <a:endParaRPr lang="ru-RU" dirty="0">
              <a:latin typeface="+mn-lt"/>
            </a:endParaRPr>
          </a:p>
        </p:txBody>
      </p:sp>
      <p:sp>
        <p:nvSpPr>
          <p:cNvPr id="3" name="Текст 2"/>
          <p:cNvSpPr>
            <a:spLocks noGrp="1"/>
          </p:cNvSpPr>
          <p:nvPr>
            <p:ph type="body" sz="quarter" idx="10"/>
          </p:nvPr>
        </p:nvSpPr>
        <p:spPr/>
        <p:txBody>
          <a:bodyPr>
            <a:noAutofit/>
          </a:bodyPr>
          <a:lstStyle/>
          <a:p>
            <a:pPr marL="0" indent="0" algn="just">
              <a:lnSpc>
                <a:spcPct val="100000"/>
              </a:lnSpc>
              <a:spcBef>
                <a:spcPts val="0"/>
              </a:spcBef>
            </a:pPr>
            <a:r>
              <a:rPr lang="ru-RU" sz="1600" dirty="0" smtClean="0">
                <a:latin typeface="+mn-lt"/>
              </a:rPr>
              <a:t>Увеличение </a:t>
            </a:r>
            <a:r>
              <a:rPr lang="ru-RU" sz="1600" dirty="0">
                <a:latin typeface="+mn-lt"/>
              </a:rPr>
              <a:t>объема производства </a:t>
            </a:r>
            <a:r>
              <a:rPr lang="ru-RU" sz="1600" dirty="0" err="1">
                <a:latin typeface="+mn-lt"/>
              </a:rPr>
              <a:t>мясосодержащих</a:t>
            </a:r>
            <a:r>
              <a:rPr lang="ru-RU" sz="1600" dirty="0">
                <a:latin typeface="+mn-lt"/>
              </a:rPr>
              <a:t> продуктов неизбежно повышает количество фальсификата.</a:t>
            </a:r>
          </a:p>
          <a:p>
            <a:pPr marL="0" indent="0" algn="just">
              <a:lnSpc>
                <a:spcPct val="100000"/>
              </a:lnSpc>
              <a:spcBef>
                <a:spcPts val="0"/>
              </a:spcBef>
            </a:pPr>
            <a:r>
              <a:rPr lang="ru-RU" sz="1600" dirty="0">
                <a:latin typeface="+mn-lt"/>
              </a:rPr>
              <a:t>Недостаточный контроль качества</a:t>
            </a:r>
          </a:p>
          <a:p>
            <a:pPr marL="0" indent="0" algn="just">
              <a:lnSpc>
                <a:spcPct val="100000"/>
              </a:lnSpc>
              <a:spcBef>
                <a:spcPts val="0"/>
              </a:spcBef>
            </a:pPr>
            <a:r>
              <a:rPr lang="ru-RU" sz="1600" dirty="0">
                <a:latin typeface="+mn-lt"/>
              </a:rPr>
              <a:t>Недобросовестные производители</a:t>
            </a:r>
          </a:p>
          <a:p>
            <a:pPr marL="0" indent="0" algn="just">
              <a:lnSpc>
                <a:spcPct val="100000"/>
              </a:lnSpc>
              <a:spcBef>
                <a:spcPts val="0"/>
              </a:spcBef>
            </a:pPr>
            <a:r>
              <a:rPr lang="ru-RU" sz="1600" dirty="0">
                <a:latin typeface="+mn-lt"/>
              </a:rPr>
              <a:t>Страдают конечные потребители</a:t>
            </a:r>
          </a:p>
        </p:txBody>
      </p:sp>
      <p:sp>
        <p:nvSpPr>
          <p:cNvPr id="4" name="Текст 3"/>
          <p:cNvSpPr>
            <a:spLocks noGrp="1"/>
          </p:cNvSpPr>
          <p:nvPr>
            <p:ph type="body" sz="quarter" idx="15"/>
          </p:nvPr>
        </p:nvSpPr>
        <p:spPr>
          <a:xfrm>
            <a:off x="2362200" y="3784430"/>
            <a:ext cx="5410200" cy="1651086"/>
          </a:xfrm>
        </p:spPr>
        <p:txBody>
          <a:bodyPr>
            <a:noAutofit/>
          </a:bodyPr>
          <a:lstStyle/>
          <a:p>
            <a:pPr marL="0" indent="0" algn="just">
              <a:lnSpc>
                <a:spcPct val="100000"/>
              </a:lnSpc>
              <a:spcBef>
                <a:spcPts val="0"/>
              </a:spcBef>
            </a:pPr>
            <a:r>
              <a:rPr lang="ru-RU" sz="1600" dirty="0">
                <a:latin typeface="+mn-lt"/>
              </a:rPr>
              <a:t>Проблема достоверного определения различных фальсификаций и, прежде всего, видовая идентификация мясного сырья в составе полуфабрикатов и готовых мясных </a:t>
            </a:r>
            <a:r>
              <a:rPr lang="ru-RU" sz="1600" dirty="0" smtClean="0">
                <a:latin typeface="+mn-lt"/>
              </a:rPr>
              <a:t>продуктов</a:t>
            </a:r>
            <a:r>
              <a:rPr lang="ru-RU" sz="1600" dirty="0">
                <a:latin typeface="+mn-lt"/>
              </a:rPr>
              <a:t>.</a:t>
            </a:r>
            <a:r>
              <a:rPr lang="ru-RU" sz="1600" dirty="0" smtClean="0">
                <a:latin typeface="+mn-lt"/>
              </a:rPr>
              <a:t> </a:t>
            </a:r>
          </a:p>
          <a:p>
            <a:pPr marL="0" indent="0" algn="just">
              <a:lnSpc>
                <a:spcPct val="100000"/>
              </a:lnSpc>
              <a:spcBef>
                <a:spcPts val="0"/>
              </a:spcBef>
            </a:pPr>
            <a:r>
              <a:rPr lang="ru-RU" sz="1600" dirty="0">
                <a:latin typeface="+mn-lt"/>
              </a:rPr>
              <a:t>К</a:t>
            </a:r>
            <a:r>
              <a:rPr lang="ru-RU" sz="1600" dirty="0" smtClean="0">
                <a:latin typeface="+mn-lt"/>
              </a:rPr>
              <a:t>оличественная </a:t>
            </a:r>
            <a:r>
              <a:rPr lang="ru-RU" sz="1600" dirty="0">
                <a:latin typeface="+mn-lt"/>
              </a:rPr>
              <a:t>оценка мясных фальсифицирующих </a:t>
            </a:r>
            <a:r>
              <a:rPr lang="ru-RU" sz="1600" dirty="0" smtClean="0">
                <a:latin typeface="+mn-lt"/>
              </a:rPr>
              <a:t>примесей.</a:t>
            </a:r>
            <a:endParaRPr lang="ru-RU" sz="1600" dirty="0">
              <a:latin typeface="+mn-lt"/>
            </a:endParaRPr>
          </a:p>
        </p:txBody>
      </p:sp>
    </p:spTree>
    <p:extLst>
      <p:ext uri="{BB962C8B-B14F-4D97-AF65-F5344CB8AC3E}">
        <p14:creationId xmlns:p14="http://schemas.microsoft.com/office/powerpoint/2010/main" val="2275807473"/>
      </p:ext>
    </p:extLst>
  </p:cSld>
  <p:clrMapOvr>
    <a:masterClrMapping/>
  </p:clrMapOvr>
  <p:transition spd="med"/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4" name="Таблица 3">
            <a:extLst>
              <a:ext uri="{FF2B5EF4-FFF2-40B4-BE49-F238E27FC236}">
                <a16:creationId xmlns:a16="http://schemas.microsoft.com/office/drawing/2014/main" xmlns="" id="{23BCAEB7-318A-49A7-9F80-AF191B5290A7}"/>
              </a:ext>
            </a:extLst>
          </p:cNvPr>
          <p:cNvGraphicFramePr>
            <a:graphicFrameLocks noGrp="1"/>
          </p:cNvGraphicFramePr>
          <p:nvPr>
            <p:ph type="tbl" sz="quarter" idx="10"/>
            <p:extLst>
              <p:ext uri="{D42A27DB-BD31-4B8C-83A1-F6EECF244321}">
                <p14:modId xmlns:p14="http://schemas.microsoft.com/office/powerpoint/2010/main" val="738164136"/>
              </p:ext>
            </p:extLst>
          </p:nvPr>
        </p:nvGraphicFramePr>
        <p:xfrm>
          <a:off x="352425" y="1047750"/>
          <a:ext cx="11479214" cy="5209749"/>
        </p:xfrm>
        <a:graphic>
          <a:graphicData uri="http://schemas.openxmlformats.org/drawingml/2006/table">
            <a:tbl>
              <a:tblPr firstRow="1" bandRow="1">
                <a:tableStyleId>{5940675A-B579-460E-94D1-54222C63F5DA}</a:tableStyleId>
              </a:tblPr>
              <a:tblGrid>
                <a:gridCol w="5739607">
                  <a:extLst>
                    <a:ext uri="{9D8B030D-6E8A-4147-A177-3AD203B41FA5}">
                      <a16:colId xmlns:a16="http://schemas.microsoft.com/office/drawing/2014/main" xmlns="" val="3076297344"/>
                    </a:ext>
                  </a:extLst>
                </a:gridCol>
                <a:gridCol w="5739607">
                  <a:extLst>
                    <a:ext uri="{9D8B030D-6E8A-4147-A177-3AD203B41FA5}">
                      <a16:colId xmlns:a16="http://schemas.microsoft.com/office/drawing/2014/main" xmlns="" val="423051674"/>
                    </a:ext>
                  </a:extLst>
                </a:gridCol>
              </a:tblGrid>
              <a:tr h="538678">
                <a:tc>
                  <a:txBody>
                    <a:bodyPr/>
                    <a:lstStyle/>
                    <a:p>
                      <a:pPr algn="ctr"/>
                      <a:r>
                        <a:rPr kumimoji="0" lang="ru-RU" sz="2800" b="1" i="0" u="none" strike="noStrike" cap="none" spc="0" normalizeH="0" baseline="0" dirty="0">
                          <a:ln>
                            <a:noFill/>
                          </a:ln>
                          <a:solidFill>
                            <a:srgbClr val="8F00FF"/>
                          </a:solidFill>
                          <a:effectLst/>
                          <a:uFillTx/>
                          <a:latin typeface="Gilroy-ExtraBold"/>
                          <a:sym typeface="Helvetica"/>
                        </a:rPr>
                        <a:t>Целевая аудитория</a:t>
                      </a:r>
                    </a:p>
                  </a:txBody>
                  <a:tcPr anchor="ctr">
                    <a:solidFill>
                      <a:srgbClr val="ECD9FF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kumimoji="0" lang="ru-RU" sz="2800" b="1" i="0" u="none" strike="noStrike" cap="none" spc="0" normalizeH="0" baseline="0" dirty="0">
                          <a:ln>
                            <a:noFill/>
                          </a:ln>
                          <a:solidFill>
                            <a:srgbClr val="8F00FF"/>
                          </a:solidFill>
                          <a:effectLst/>
                          <a:uFillTx/>
                          <a:latin typeface="Gilroy-ExtraBold"/>
                          <a:sym typeface="Helvetica"/>
                        </a:rPr>
                        <a:t>Ценностное предложение</a:t>
                      </a:r>
                    </a:p>
                  </a:txBody>
                  <a:tcPr anchor="ctr">
                    <a:solidFill>
                      <a:srgbClr val="ECD9FF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xmlns="" val="2063226970"/>
                  </a:ext>
                </a:extLst>
              </a:tr>
              <a:tr h="4671071">
                <a:tc>
                  <a:txBody>
                    <a:bodyPr/>
                    <a:lstStyle/>
                    <a:p>
                      <a:endParaRPr lang="ru-RU" dirty="0"/>
                    </a:p>
                    <a:p>
                      <a:endParaRPr lang="ru-RU" dirty="0"/>
                    </a:p>
                    <a:p>
                      <a:endParaRPr lang="ru-RU" dirty="0"/>
                    </a:p>
                    <a:p>
                      <a:endParaRPr lang="ru-RU" dirty="0"/>
                    </a:p>
                    <a:p>
                      <a:endParaRPr lang="ru-RU" dirty="0"/>
                    </a:p>
                    <a:p>
                      <a:endParaRPr lang="ru-RU" dirty="0"/>
                    </a:p>
                    <a:p>
                      <a:endParaRPr lang="ru-RU" dirty="0"/>
                    </a:p>
                    <a:p>
                      <a:endParaRPr lang="ru-RU" dirty="0"/>
                    </a:p>
                    <a:p>
                      <a:endParaRPr lang="ru-RU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ru-RU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xmlns="" val="118790378"/>
                  </a:ext>
                </a:extLst>
              </a:tr>
            </a:tbl>
          </a:graphicData>
        </a:graphic>
      </p:graphicFrame>
      <p:sp>
        <p:nvSpPr>
          <p:cNvPr id="3" name="TextBox 2"/>
          <p:cNvSpPr txBox="1"/>
          <p:nvPr/>
        </p:nvSpPr>
        <p:spPr>
          <a:xfrm>
            <a:off x="463139" y="1745673"/>
            <a:ext cx="5498274" cy="923326"/>
          </a:xfrm>
          <a:prstGeom prst="rect">
            <a:avLst/>
          </a:prstGeom>
          <a:noFill/>
          <a:ln w="12700" cap="flat">
            <a:noFill/>
            <a:miter lim="400000"/>
          </a:ln>
          <a:effectLst/>
          <a:sp3d/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none"/>
        </p:style>
        <p:txBody>
          <a:bodyPr rot="0" spcFirstLastPara="1" vertOverflow="overflow" horzOverflow="overflow" vert="horz" wrap="square" lIns="45718" tIns="45718" rIns="45718" bIns="45718" numCol="1" spcCol="38100" rtlCol="0" anchor="t">
            <a:spAutoFit/>
          </a:bodyPr>
          <a:lstStyle/>
          <a:p>
            <a:pPr algn="just"/>
            <a:r>
              <a:rPr lang="ru-RU" dirty="0">
                <a:solidFill>
                  <a:srgbClr val="002060"/>
                </a:solidFill>
              </a:rPr>
              <a:t>- Для юридических лиц – государственные лаборатории в сфере контроля мясной продукции</a:t>
            </a:r>
          </a:p>
          <a:p>
            <a:pPr marL="0" marR="0" indent="0" algn="l" defTabSz="914400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</a:pPr>
            <a:endParaRPr lang="ru-RU" dirty="0">
              <a:solidFill>
                <a:srgbClr val="002060"/>
              </a:solidFill>
            </a:endParaRPr>
          </a:p>
        </p:txBody>
      </p:sp>
      <p:sp>
        <p:nvSpPr>
          <p:cNvPr id="5" name="TextBox 4"/>
          <p:cNvSpPr txBox="1"/>
          <p:nvPr/>
        </p:nvSpPr>
        <p:spPr>
          <a:xfrm>
            <a:off x="6217721" y="1745673"/>
            <a:ext cx="5515099" cy="1754322"/>
          </a:xfrm>
          <a:prstGeom prst="rect">
            <a:avLst/>
          </a:prstGeom>
          <a:noFill/>
          <a:ln w="12700" cap="flat">
            <a:noFill/>
            <a:miter lim="400000"/>
          </a:ln>
          <a:effectLst/>
          <a:sp3d/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none"/>
        </p:style>
        <p:txBody>
          <a:bodyPr rot="0" spcFirstLastPara="1" vertOverflow="overflow" horzOverflow="overflow" vert="horz" wrap="square" lIns="45718" tIns="45718" rIns="45718" bIns="45718" numCol="1" spcCol="38100" rtlCol="0" anchor="t">
            <a:spAutoFit/>
          </a:bodyPr>
          <a:lstStyle/>
          <a:p>
            <a:pPr marL="342900" indent="-342900" algn="just">
              <a:buFont typeface="+mj-lt"/>
              <a:buAutoNum type="arabicPeriod"/>
            </a:pPr>
            <a:r>
              <a:rPr lang="ru-RU" dirty="0">
                <a:solidFill>
                  <a:srgbClr val="002060"/>
                </a:solidFill>
              </a:rPr>
              <a:t>Будет отечественного производства (так как рынок </a:t>
            </a:r>
            <a:r>
              <a:rPr lang="en-US" dirty="0">
                <a:solidFill>
                  <a:srgbClr val="002060"/>
                </a:solidFill>
              </a:rPr>
              <a:t>B2G</a:t>
            </a:r>
            <a:r>
              <a:rPr lang="ru-RU" dirty="0">
                <a:solidFill>
                  <a:srgbClr val="002060"/>
                </a:solidFill>
              </a:rPr>
              <a:t>, приоритет по 223 и 44 ФЗ</a:t>
            </a:r>
            <a:r>
              <a:rPr lang="en-US" dirty="0">
                <a:solidFill>
                  <a:srgbClr val="002060"/>
                </a:solidFill>
              </a:rPr>
              <a:t>)</a:t>
            </a:r>
            <a:endParaRPr lang="ru-RU" dirty="0">
              <a:solidFill>
                <a:srgbClr val="002060"/>
              </a:solidFill>
            </a:endParaRPr>
          </a:p>
          <a:p>
            <a:pPr marL="342900" indent="-342900" algn="just">
              <a:buFont typeface="+mj-lt"/>
              <a:buAutoNum type="arabicPeriod"/>
            </a:pPr>
            <a:r>
              <a:rPr lang="ru-RU" dirty="0">
                <a:solidFill>
                  <a:srgbClr val="002060"/>
                </a:solidFill>
              </a:rPr>
              <a:t>Сокращение времени с 90 до 30 минут</a:t>
            </a:r>
          </a:p>
          <a:p>
            <a:pPr marL="342900" indent="-342900" algn="just">
              <a:buFont typeface="+mj-lt"/>
              <a:buAutoNum type="arabicPeriod"/>
            </a:pPr>
            <a:r>
              <a:rPr lang="ru-RU" dirty="0">
                <a:solidFill>
                  <a:srgbClr val="002060"/>
                </a:solidFill>
              </a:rPr>
              <a:t>У</a:t>
            </a:r>
            <a:r>
              <a:rPr lang="ru-RU" dirty="0" smtClean="0">
                <a:solidFill>
                  <a:srgbClr val="002060"/>
                </a:solidFill>
              </a:rPr>
              <a:t>прощенная </a:t>
            </a:r>
            <a:r>
              <a:rPr lang="ru-RU" dirty="0">
                <a:solidFill>
                  <a:srgbClr val="002060"/>
                </a:solidFill>
              </a:rPr>
              <a:t>схема проведения реакции 4 этапа против 30</a:t>
            </a:r>
          </a:p>
          <a:p>
            <a:pPr marL="342900" indent="-342900" algn="just">
              <a:buFont typeface="+mj-lt"/>
              <a:buAutoNum type="arabicPeriod"/>
            </a:pPr>
            <a:r>
              <a:rPr lang="ru-RU" dirty="0">
                <a:solidFill>
                  <a:srgbClr val="002060"/>
                </a:solidFill>
              </a:rPr>
              <a:t>Не требуется дорогостоящего оборудования.</a:t>
            </a:r>
          </a:p>
        </p:txBody>
      </p:sp>
    </p:spTree>
    <p:extLst>
      <p:ext uri="{BB962C8B-B14F-4D97-AF65-F5344CB8AC3E}">
        <p14:creationId xmlns:p14="http://schemas.microsoft.com/office/powerpoint/2010/main" val="1682994130"/>
      </p:ext>
    </p:extLst>
  </p:cSld>
  <p:clrMapOvr>
    <a:masterClrMapping/>
  </p:clrMapOvr>
  <p:transition spd="med"/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3" name="Таблица 2">
            <a:extLst>
              <a:ext uri="{FF2B5EF4-FFF2-40B4-BE49-F238E27FC236}">
                <a16:creationId xmlns:a16="http://schemas.microsoft.com/office/drawing/2014/main" xmlns="" id="{36D8A34F-EF88-4348-960E-34E97E46C940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035809674"/>
              </p:ext>
            </p:extLst>
          </p:nvPr>
        </p:nvGraphicFramePr>
        <p:xfrm>
          <a:off x="146306" y="826908"/>
          <a:ext cx="11880879" cy="5864786"/>
        </p:xfrm>
        <a:graphic>
          <a:graphicData uri="http://schemas.openxmlformats.org/drawingml/2006/table">
            <a:tbl>
              <a:tblPr firstRow="1" bandRow="1">
                <a:tableStyleId>{5940675A-B579-460E-94D1-54222C63F5DA}</a:tableStyleId>
              </a:tblPr>
              <a:tblGrid>
                <a:gridCol w="2556616">
                  <a:extLst>
                    <a:ext uri="{9D8B030D-6E8A-4147-A177-3AD203B41FA5}">
                      <a16:colId xmlns:a16="http://schemas.microsoft.com/office/drawing/2014/main" xmlns="" val="3344974326"/>
                    </a:ext>
                  </a:extLst>
                </a:gridCol>
                <a:gridCol w="2772161">
                  <a:extLst>
                    <a:ext uri="{9D8B030D-6E8A-4147-A177-3AD203B41FA5}">
                      <a16:colId xmlns:a16="http://schemas.microsoft.com/office/drawing/2014/main" xmlns="" val="1847720295"/>
                    </a:ext>
                  </a:extLst>
                </a:gridCol>
                <a:gridCol w="3605444">
                  <a:extLst>
                    <a:ext uri="{9D8B030D-6E8A-4147-A177-3AD203B41FA5}">
                      <a16:colId xmlns:a16="http://schemas.microsoft.com/office/drawing/2014/main" xmlns="" val="950557334"/>
                    </a:ext>
                  </a:extLst>
                </a:gridCol>
                <a:gridCol w="2946658">
                  <a:extLst>
                    <a:ext uri="{9D8B030D-6E8A-4147-A177-3AD203B41FA5}">
                      <a16:colId xmlns:a16="http://schemas.microsoft.com/office/drawing/2014/main" xmlns="" val="636569222"/>
                    </a:ext>
                  </a:extLst>
                </a:gridCol>
              </a:tblGrid>
              <a:tr h="698497">
                <a:tc>
                  <a:txBody>
                    <a:bodyPr/>
                    <a:lstStyle/>
                    <a:p>
                      <a:pPr algn="ctr"/>
                      <a:r>
                        <a:rPr lang="ru-RU" sz="1400" b="1" dirty="0">
                          <a:solidFill>
                            <a:srgbClr val="7030A0"/>
                          </a:solidFill>
                          <a:effectLst/>
                          <a:latin typeface="Gilroy-ExtraBold"/>
                        </a:rPr>
                        <a:t>КОНКУРЕНТ</a:t>
                      </a:r>
                    </a:p>
                  </a:txBody>
                  <a:tcPr anchor="ctr">
                    <a:lnL w="28575" cap="flat" cmpd="sng" algn="ctr">
                      <a:solidFill>
                        <a:srgbClr val="7030A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rgbClr val="7030A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rgbClr val="7030A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rgbClr val="7030A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ECD9FF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400" b="1" dirty="0">
                          <a:solidFill>
                            <a:srgbClr val="7030A0"/>
                          </a:solidFill>
                          <a:effectLst/>
                          <a:latin typeface="Gilroy-ExtraBold"/>
                        </a:rPr>
                        <a:t>ПРОДУКТ </a:t>
                      </a:r>
                    </a:p>
                  </a:txBody>
                  <a:tcPr anchor="ctr">
                    <a:lnL w="28575" cap="flat" cmpd="sng" algn="ctr">
                      <a:solidFill>
                        <a:srgbClr val="7030A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rgbClr val="7030A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rgbClr val="7030A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rgbClr val="7030A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CD9FF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400" b="1" dirty="0">
                          <a:solidFill>
                            <a:srgbClr val="7030A0"/>
                          </a:solidFill>
                          <a:effectLst/>
                          <a:latin typeface="Gilroy-ExtraBold"/>
                        </a:rPr>
                        <a:t>ХАРАКТЕРИСТИКИ ПРОДУКТА</a:t>
                      </a:r>
                    </a:p>
                  </a:txBody>
                  <a:tcPr anchor="ctr">
                    <a:lnL w="28575" cap="flat" cmpd="sng" algn="ctr">
                      <a:solidFill>
                        <a:srgbClr val="7030A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rgbClr val="7030A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rgbClr val="7030A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rgbClr val="7030A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CD9FF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400" b="1" dirty="0">
                          <a:solidFill>
                            <a:srgbClr val="7030A0"/>
                          </a:solidFill>
                          <a:effectLst/>
                          <a:latin typeface="Gilroy-ExtraBold"/>
                        </a:rPr>
                        <a:t>НАШИ КОНКУРЕТНЫЕ ПРЕИМУЩЕСТВА</a:t>
                      </a:r>
                    </a:p>
                  </a:txBody>
                  <a:tcPr anchor="ctr">
                    <a:lnL w="28575" cap="flat" cmpd="sng" algn="ctr">
                      <a:solidFill>
                        <a:srgbClr val="7030A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rgbClr val="7030A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rgbClr val="7030A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rgbClr val="7030A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CD9FF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xmlns="" val="347114437"/>
                  </a:ext>
                </a:extLst>
              </a:tr>
              <a:tr h="1423790">
                <a:tc>
                  <a:txBody>
                    <a:bodyPr/>
                    <a:lstStyle/>
                    <a:p>
                      <a:pPr algn="just"/>
                      <a:r>
                        <a:rPr lang="ru-RU" sz="1400" dirty="0">
                          <a:solidFill>
                            <a:srgbClr val="243A62"/>
                          </a:solidFill>
                        </a:rPr>
                        <a:t>1.</a:t>
                      </a:r>
                      <a:r>
                        <a:rPr lang="ru-RU" sz="1400" baseline="0" dirty="0">
                          <a:solidFill>
                            <a:srgbClr val="243A62"/>
                          </a:solidFill>
                        </a:rPr>
                        <a:t> </a:t>
                      </a:r>
                      <a:r>
                        <a:rPr lang="en-US" sz="1400" dirty="0" err="1">
                          <a:solidFill>
                            <a:srgbClr val="243A62"/>
                          </a:solidFill>
                        </a:rPr>
                        <a:t>Affymetrix</a:t>
                      </a:r>
                      <a:r>
                        <a:rPr lang="en-US" sz="1400" dirty="0">
                          <a:solidFill>
                            <a:srgbClr val="243A62"/>
                          </a:solidFill>
                        </a:rPr>
                        <a:t> </a:t>
                      </a:r>
                    </a:p>
                  </a:txBody>
                  <a:tcPr>
                    <a:lnL w="28575" cap="flat" cmpd="sng" algn="ctr">
                      <a:solidFill>
                        <a:srgbClr val="7030A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rgbClr val="7030A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rgbClr val="7030A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rgbClr val="7030A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1400" b="0" i="0" u="none" strike="noStrike" cap="none" spc="0" baseline="0" dirty="0" err="1">
                          <a:solidFill>
                            <a:srgbClr val="243A62"/>
                          </a:solidFill>
                          <a:effectLst/>
                          <a:uFillTx/>
                          <a:latin typeface="+mn-lt"/>
                          <a:ea typeface="+mn-ea"/>
                          <a:cs typeface="+mn-cs"/>
                          <a:sym typeface="Calibri"/>
                        </a:rPr>
                        <a:t>Genechip</a:t>
                      </a:r>
                      <a:endParaRPr lang="ru-RU" sz="1400" dirty="0">
                        <a:solidFill>
                          <a:srgbClr val="243A62"/>
                        </a:solidFill>
                      </a:endParaRPr>
                    </a:p>
                  </a:txBody>
                  <a:tcPr>
                    <a:lnL w="28575" cap="flat" cmpd="sng" algn="ctr">
                      <a:solidFill>
                        <a:srgbClr val="7030A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rgbClr val="7030A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rgbClr val="7030A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rgbClr val="7030A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just"/>
                      <a:r>
                        <a:rPr lang="ru-RU" sz="1400" b="0" i="0" u="none" strike="noStrike" cap="none" spc="0" baseline="0" dirty="0" err="1">
                          <a:solidFill>
                            <a:srgbClr val="243A62"/>
                          </a:solidFill>
                          <a:effectLst/>
                          <a:uFillTx/>
                          <a:latin typeface="+mn-lt"/>
                          <a:ea typeface="+mn-ea"/>
                          <a:cs typeface="+mn-cs"/>
                          <a:sym typeface="Calibri"/>
                        </a:rPr>
                        <a:t>Биочип</a:t>
                      </a:r>
                      <a:r>
                        <a:rPr lang="ru-RU" sz="1400" b="0" i="0" u="none" strike="noStrike" cap="none" spc="0" baseline="0" dirty="0">
                          <a:solidFill>
                            <a:srgbClr val="243A62"/>
                          </a:solidFill>
                          <a:effectLst/>
                          <a:uFillTx/>
                          <a:latin typeface="+mn-lt"/>
                          <a:ea typeface="+mn-ea"/>
                          <a:cs typeface="+mn-cs"/>
                          <a:sym typeface="Calibri"/>
                        </a:rPr>
                        <a:t> состоит из двух компонентов: транспондера и </a:t>
                      </a:r>
                      <a:r>
                        <a:rPr lang="ru-RU" sz="1400" b="0" i="0" u="none" strike="noStrike" cap="none" spc="0" baseline="0" dirty="0" smtClean="0">
                          <a:solidFill>
                            <a:srgbClr val="243A62"/>
                          </a:solidFill>
                          <a:effectLst/>
                          <a:uFillTx/>
                          <a:latin typeface="+mn-lt"/>
                          <a:ea typeface="+mn-ea"/>
                          <a:cs typeface="+mn-cs"/>
                          <a:sym typeface="Calibri"/>
                        </a:rPr>
                        <a:t>считывателя (</a:t>
                      </a:r>
                      <a:r>
                        <a:rPr lang="ru-RU" sz="1400" dirty="0" smtClean="0">
                          <a:solidFill>
                            <a:srgbClr val="243A62"/>
                          </a:solidFill>
                        </a:rPr>
                        <a:t>от нескольких нанометров до нескольких сантиметров)</a:t>
                      </a:r>
                      <a:r>
                        <a:rPr lang="ru-RU" sz="1400" b="0" i="0" u="none" strike="noStrike" cap="none" spc="0" baseline="0" dirty="0" smtClean="0">
                          <a:solidFill>
                            <a:srgbClr val="243A62"/>
                          </a:solidFill>
                          <a:effectLst/>
                          <a:uFillTx/>
                          <a:latin typeface="+mn-lt"/>
                          <a:ea typeface="+mn-ea"/>
                          <a:cs typeface="+mn-cs"/>
                          <a:sym typeface="Calibri"/>
                        </a:rPr>
                        <a:t>.</a:t>
                      </a:r>
                      <a:r>
                        <a:rPr lang="ru-RU" sz="1400" dirty="0" smtClean="0">
                          <a:solidFill>
                            <a:srgbClr val="243A62"/>
                          </a:solidFill>
                          <a:sym typeface="Calibri"/>
                        </a:rPr>
                        <a:t> </a:t>
                      </a:r>
                      <a:r>
                        <a:rPr lang="ru-RU" sz="1400" b="0" i="0" u="none" strike="noStrike" cap="none" spc="0" baseline="0" dirty="0">
                          <a:solidFill>
                            <a:srgbClr val="243A62"/>
                          </a:solidFill>
                          <a:effectLst/>
                          <a:uFillTx/>
                          <a:latin typeface="+mn-lt"/>
                          <a:ea typeface="+mn-ea"/>
                          <a:cs typeface="+mn-cs"/>
                          <a:sym typeface="Calibri"/>
                        </a:rPr>
                        <a:t>Один меченый образец </a:t>
                      </a:r>
                      <a:r>
                        <a:rPr lang="ru-RU" sz="1400" b="0" i="0" u="none" strike="noStrike" cap="none" spc="0" baseline="0" dirty="0" err="1">
                          <a:solidFill>
                            <a:srgbClr val="243A62"/>
                          </a:solidFill>
                          <a:effectLst/>
                          <a:uFillTx/>
                          <a:latin typeface="+mn-lt"/>
                          <a:ea typeface="+mn-ea"/>
                          <a:cs typeface="+mn-cs"/>
                          <a:sym typeface="Calibri"/>
                        </a:rPr>
                        <a:t>гибридизуется</a:t>
                      </a:r>
                      <a:r>
                        <a:rPr lang="ru-RU" sz="1400" b="0" i="0" u="none" strike="noStrike" cap="none" spc="0" baseline="0" dirty="0">
                          <a:solidFill>
                            <a:srgbClr val="243A62"/>
                          </a:solidFill>
                          <a:effectLst/>
                          <a:uFillTx/>
                          <a:latin typeface="+mn-lt"/>
                          <a:ea typeface="+mn-ea"/>
                          <a:cs typeface="+mn-cs"/>
                          <a:sym typeface="Calibri"/>
                        </a:rPr>
                        <a:t> с одним </a:t>
                      </a:r>
                      <a:r>
                        <a:rPr lang="ru-RU" sz="1400" b="0" i="0" u="none" strike="noStrike" cap="none" spc="0" baseline="0" dirty="0" err="1">
                          <a:solidFill>
                            <a:srgbClr val="243A62"/>
                          </a:solidFill>
                          <a:effectLst/>
                          <a:uFillTx/>
                          <a:latin typeface="+mn-lt"/>
                          <a:ea typeface="+mn-ea"/>
                          <a:cs typeface="+mn-cs"/>
                          <a:sym typeface="Calibri"/>
                        </a:rPr>
                        <a:t>микробиочипом</a:t>
                      </a:r>
                      <a:r>
                        <a:rPr lang="ru-RU" sz="1400" b="0" i="0" u="none" strike="noStrike" cap="none" spc="0" baseline="0" dirty="0">
                          <a:solidFill>
                            <a:srgbClr val="243A62"/>
                          </a:solidFill>
                          <a:effectLst/>
                          <a:uFillTx/>
                          <a:latin typeface="+mn-lt"/>
                          <a:ea typeface="+mn-ea"/>
                          <a:cs typeface="+mn-cs"/>
                          <a:sym typeface="Calibri"/>
                        </a:rPr>
                        <a:t>. </a:t>
                      </a:r>
                      <a:endParaRPr lang="ru-RU" sz="1400" b="0" i="0" u="none" strike="noStrike" cap="none" spc="0" baseline="0" dirty="0" smtClean="0">
                        <a:solidFill>
                          <a:srgbClr val="243A62"/>
                        </a:solidFill>
                        <a:effectLst/>
                        <a:uFillTx/>
                        <a:latin typeface="+mn-lt"/>
                        <a:ea typeface="+mn-ea"/>
                        <a:cs typeface="+mn-cs"/>
                        <a:sym typeface="Calibri"/>
                      </a:endParaRPr>
                    </a:p>
                    <a:p>
                      <a:pPr algn="just"/>
                      <a:r>
                        <a:rPr lang="ru-RU" sz="1400" b="0" i="0" u="none" strike="noStrike" cap="none" spc="0" baseline="0" dirty="0" smtClean="0">
                          <a:solidFill>
                            <a:srgbClr val="243A62"/>
                          </a:solidFill>
                          <a:effectLst/>
                          <a:uFillTx/>
                          <a:latin typeface="+mn-lt"/>
                          <a:ea typeface="+mn-ea"/>
                          <a:cs typeface="+mn-cs"/>
                          <a:sym typeface="Calibri"/>
                        </a:rPr>
                        <a:t>В </a:t>
                      </a:r>
                      <a:r>
                        <a:rPr lang="ru-RU" sz="1400" b="0" i="0" u="none" strike="noStrike" cap="none" spc="0" baseline="0" dirty="0" err="1">
                          <a:solidFill>
                            <a:srgbClr val="243A62"/>
                          </a:solidFill>
                          <a:effectLst/>
                          <a:uFillTx/>
                          <a:latin typeface="+mn-lt"/>
                          <a:ea typeface="+mn-ea"/>
                          <a:cs typeface="+mn-cs"/>
                          <a:sym typeface="Calibri"/>
                        </a:rPr>
                        <a:t>микробиочипе</a:t>
                      </a:r>
                      <a:r>
                        <a:rPr lang="ru-RU" sz="1400" b="0" i="0" u="none" strike="noStrike" cap="none" spc="0" baseline="0" dirty="0">
                          <a:solidFill>
                            <a:srgbClr val="243A62"/>
                          </a:solidFill>
                          <a:effectLst/>
                          <a:uFillTx/>
                          <a:latin typeface="+mn-lt"/>
                          <a:ea typeface="+mn-ea"/>
                          <a:cs typeface="+mn-cs"/>
                          <a:sym typeface="Calibri"/>
                        </a:rPr>
                        <a:t> содержится ~200,000 элементов для 10,000 генов.</a:t>
                      </a:r>
                    </a:p>
                  </a:txBody>
                  <a:tcPr>
                    <a:lnL w="28575" cap="flat" cmpd="sng" algn="ctr">
                      <a:solidFill>
                        <a:srgbClr val="7030A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rgbClr val="7030A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rgbClr val="7030A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rgbClr val="7030A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lvl="0" indent="0" algn="just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400" dirty="0">
                          <a:solidFill>
                            <a:srgbClr val="243A62"/>
                          </a:solidFill>
                        </a:rPr>
                        <a:t>Относительно</a:t>
                      </a:r>
                      <a:r>
                        <a:rPr lang="ru-RU" sz="1400" baseline="0" dirty="0">
                          <a:solidFill>
                            <a:srgbClr val="243A62"/>
                          </a:solidFill>
                        </a:rPr>
                        <a:t> низкая стоимость</a:t>
                      </a:r>
                      <a:r>
                        <a:rPr lang="ru-RU" sz="1400" dirty="0">
                          <a:solidFill>
                            <a:srgbClr val="243A62"/>
                          </a:solidFill>
                        </a:rPr>
                        <a:t> (32450</a:t>
                      </a:r>
                      <a:r>
                        <a:rPr lang="ru-RU" sz="1400" baseline="0" dirty="0">
                          <a:solidFill>
                            <a:srgbClr val="243A62"/>
                          </a:solidFill>
                        </a:rPr>
                        <a:t> р</a:t>
                      </a:r>
                      <a:r>
                        <a:rPr lang="ru-RU" sz="1400" dirty="0">
                          <a:solidFill>
                            <a:srgbClr val="243A62"/>
                          </a:solidFill>
                        </a:rPr>
                        <a:t> против </a:t>
                      </a:r>
                      <a:r>
                        <a:rPr lang="ru-RU" sz="1400" dirty="0" smtClean="0">
                          <a:solidFill>
                            <a:srgbClr val="243A62"/>
                          </a:solidFill>
                        </a:rPr>
                        <a:t>7000 </a:t>
                      </a:r>
                      <a:r>
                        <a:rPr lang="ru-RU" sz="1400" dirty="0">
                          <a:solidFill>
                            <a:srgbClr val="243A62"/>
                          </a:solidFill>
                        </a:rPr>
                        <a:t>р)</a:t>
                      </a:r>
                    </a:p>
                  </a:txBody>
                  <a:tcPr>
                    <a:lnL w="28575" cap="flat" cmpd="sng" algn="ctr">
                      <a:solidFill>
                        <a:srgbClr val="7030A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rgbClr val="7030A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rgbClr val="7030A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rgbClr val="7030A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xmlns="" val="10002"/>
                  </a:ext>
                </a:extLst>
              </a:tr>
              <a:tr h="1552773">
                <a:tc>
                  <a:txBody>
                    <a:bodyPr/>
                    <a:lstStyle/>
                    <a:p>
                      <a:pPr marL="0" marR="0" indent="0" algn="just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400" dirty="0">
                          <a:solidFill>
                            <a:srgbClr val="243A62"/>
                          </a:solidFill>
                        </a:rPr>
                        <a:t>2 </a:t>
                      </a:r>
                      <a:r>
                        <a:rPr lang="en-US" sz="1400" dirty="0" err="1">
                          <a:solidFill>
                            <a:srgbClr val="243A62"/>
                          </a:solidFill>
                        </a:rPr>
                        <a:t>Neogen</a:t>
                      </a:r>
                      <a:r>
                        <a:rPr lang="en-US" sz="1400" dirty="0">
                          <a:solidFill>
                            <a:srgbClr val="243A62"/>
                          </a:solidFill>
                        </a:rPr>
                        <a:t> </a:t>
                      </a:r>
                      <a:r>
                        <a:rPr lang="en-US" sz="1400" dirty="0" err="1">
                          <a:solidFill>
                            <a:srgbClr val="243A62"/>
                          </a:solidFill>
                        </a:rPr>
                        <a:t>Biokits</a:t>
                      </a:r>
                      <a:endParaRPr lang="en-US" sz="1400" dirty="0">
                        <a:solidFill>
                          <a:srgbClr val="243A62"/>
                        </a:solidFill>
                      </a:endParaRPr>
                    </a:p>
                    <a:p>
                      <a:pPr algn="just"/>
                      <a:endParaRPr lang="en-US" sz="1400" dirty="0">
                        <a:solidFill>
                          <a:srgbClr val="243A62"/>
                        </a:solidFill>
                      </a:endParaRPr>
                    </a:p>
                    <a:p>
                      <a:pPr algn="l"/>
                      <a:endParaRPr lang="ru-RU" sz="1400" dirty="0">
                        <a:solidFill>
                          <a:srgbClr val="243A62"/>
                        </a:solidFill>
                      </a:endParaRPr>
                    </a:p>
                    <a:p>
                      <a:pPr algn="l"/>
                      <a:endParaRPr lang="ru-RU" sz="1400" dirty="0">
                        <a:solidFill>
                          <a:srgbClr val="243A62"/>
                        </a:solidFill>
                      </a:endParaRPr>
                    </a:p>
                  </a:txBody>
                  <a:tcPr>
                    <a:lnL w="28575" cap="flat" cmpd="sng" algn="ctr">
                      <a:solidFill>
                        <a:srgbClr val="7030A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rgbClr val="7030A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rgbClr val="7030A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rgbClr val="7030A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400" b="0" i="0" u="none" strike="noStrike" cap="none" spc="0" baseline="0" dirty="0">
                          <a:solidFill>
                            <a:srgbClr val="243A62"/>
                          </a:solidFill>
                          <a:effectLst/>
                          <a:uFillTx/>
                          <a:latin typeface="+mn-lt"/>
                          <a:ea typeface="+mn-ea"/>
                          <a:cs typeface="+mn-cs"/>
                          <a:sym typeface="Calibri"/>
                        </a:rPr>
                        <a:t>Тест система </a:t>
                      </a:r>
                      <a:r>
                        <a:rPr lang="en-US" sz="1400" b="0" i="0" u="none" strike="noStrike" cap="none" spc="0" baseline="0" dirty="0" err="1">
                          <a:solidFill>
                            <a:srgbClr val="243A62"/>
                          </a:solidFill>
                          <a:effectLst/>
                          <a:uFillTx/>
                          <a:latin typeface="+mn-lt"/>
                          <a:ea typeface="+mn-ea"/>
                          <a:cs typeface="+mn-cs"/>
                          <a:sym typeface="Calibri"/>
                        </a:rPr>
                        <a:t>Biokits</a:t>
                      </a:r>
                      <a:r>
                        <a:rPr lang="en-US" sz="1400" b="0" i="0" u="none" strike="noStrike" cap="none" spc="0" baseline="0" dirty="0">
                          <a:solidFill>
                            <a:srgbClr val="243A62"/>
                          </a:solidFill>
                          <a:effectLst/>
                          <a:uFillTx/>
                          <a:latin typeface="+mn-lt"/>
                          <a:ea typeface="+mn-ea"/>
                          <a:cs typeface="+mn-cs"/>
                          <a:sym typeface="Calibri"/>
                        </a:rPr>
                        <a:t> F.A.S.T</a:t>
                      </a:r>
                      <a:endParaRPr lang="ru-RU" sz="1400" b="0" dirty="0">
                        <a:solidFill>
                          <a:srgbClr val="243A62"/>
                        </a:solidFill>
                      </a:endParaRPr>
                    </a:p>
                  </a:txBody>
                  <a:tcPr>
                    <a:lnL w="28575" cap="flat" cmpd="sng" algn="ctr">
                      <a:solidFill>
                        <a:srgbClr val="7030A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rgbClr val="7030A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rgbClr val="7030A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rgbClr val="7030A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lvl="0" indent="0" algn="just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400" b="0" i="0" u="none" strike="noStrike" cap="none" spc="0" baseline="0" dirty="0">
                          <a:solidFill>
                            <a:srgbClr val="243A62"/>
                          </a:solidFill>
                          <a:effectLst/>
                          <a:uFillTx/>
                          <a:latin typeface="+mn-lt"/>
                          <a:ea typeface="+mn-ea"/>
                          <a:cs typeface="+mn-cs"/>
                          <a:sym typeface="Calibri"/>
                        </a:rPr>
                        <a:t>ИФА-сэндвич тест, обеспечивающими чувствительное и селективное качественное определение происхождения видов мяса, мясных продуктов и </a:t>
                      </a:r>
                      <a:r>
                        <a:rPr lang="ru-RU" sz="1400" b="0" i="0" u="none" strike="noStrike" cap="none" spc="0" baseline="0" dirty="0" smtClean="0">
                          <a:solidFill>
                            <a:srgbClr val="243A62"/>
                          </a:solidFill>
                          <a:effectLst/>
                          <a:uFillTx/>
                          <a:latin typeface="+mn-lt"/>
                          <a:ea typeface="+mn-ea"/>
                          <a:cs typeface="+mn-cs"/>
                          <a:sym typeface="Calibri"/>
                        </a:rPr>
                        <a:t>кормов</a:t>
                      </a:r>
                    </a:p>
                    <a:p>
                      <a:pPr marL="0" marR="0" lvl="0" indent="0" algn="just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400" b="0" i="0" u="none" strike="noStrike" cap="none" spc="0" baseline="0" dirty="0" smtClean="0">
                          <a:solidFill>
                            <a:srgbClr val="243A62"/>
                          </a:solidFill>
                          <a:effectLst/>
                          <a:uFillTx/>
                          <a:latin typeface="+mn-lt"/>
                          <a:ea typeface="+mn-ea"/>
                          <a:cs typeface="+mn-cs"/>
                          <a:sym typeface="Calibri"/>
                        </a:rPr>
                        <a:t>Предел </a:t>
                      </a:r>
                      <a:r>
                        <a:rPr lang="ru-RU" sz="1400" b="0" i="0" u="none" strike="noStrike" cap="none" spc="0" baseline="0" dirty="0">
                          <a:solidFill>
                            <a:srgbClr val="243A62"/>
                          </a:solidFill>
                          <a:effectLst/>
                          <a:uFillTx/>
                          <a:latin typeface="+mn-lt"/>
                          <a:ea typeface="+mn-ea"/>
                          <a:cs typeface="+mn-cs"/>
                          <a:sym typeface="Calibri"/>
                        </a:rPr>
                        <a:t>обнаружения 1%. </a:t>
                      </a:r>
                      <a:endParaRPr lang="ru-RU" sz="1400" b="0" i="0" u="none" strike="noStrike" cap="none" spc="0" baseline="0" dirty="0" smtClean="0">
                        <a:solidFill>
                          <a:srgbClr val="243A62"/>
                        </a:solidFill>
                        <a:effectLst/>
                        <a:uFillTx/>
                        <a:latin typeface="+mn-lt"/>
                        <a:ea typeface="+mn-ea"/>
                        <a:cs typeface="+mn-cs"/>
                        <a:sym typeface="Calibri"/>
                      </a:endParaRPr>
                    </a:p>
                    <a:p>
                      <a:pPr marL="0" marR="0" lvl="0" indent="0" algn="just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400" b="0" i="0" u="none" strike="noStrike" cap="none" spc="0" baseline="0" dirty="0" smtClean="0">
                          <a:solidFill>
                            <a:srgbClr val="243A62"/>
                          </a:solidFill>
                          <a:effectLst/>
                          <a:uFillTx/>
                          <a:latin typeface="+mn-lt"/>
                          <a:ea typeface="+mn-ea"/>
                          <a:cs typeface="+mn-cs"/>
                          <a:sym typeface="Calibri"/>
                        </a:rPr>
                        <a:t>Результат виден визуально, не требуется дополнительное оборудование.</a:t>
                      </a:r>
                      <a:endParaRPr lang="ru-RU" sz="1400" dirty="0">
                        <a:solidFill>
                          <a:srgbClr val="243A62"/>
                        </a:solidFill>
                      </a:endParaRPr>
                    </a:p>
                  </a:txBody>
                  <a:tcPr>
                    <a:lnL w="28575" cap="flat" cmpd="sng" algn="ctr">
                      <a:solidFill>
                        <a:srgbClr val="7030A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rgbClr val="7030A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rgbClr val="7030A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rgbClr val="7030A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400" dirty="0" smtClean="0">
                          <a:solidFill>
                            <a:srgbClr val="243A62"/>
                          </a:solidFill>
                        </a:rPr>
                        <a:t>Импорт замещение;</a:t>
                      </a:r>
                      <a:r>
                        <a:rPr lang="ru-RU" sz="1400" baseline="0" dirty="0" smtClean="0">
                          <a:solidFill>
                            <a:srgbClr val="243A62"/>
                          </a:solidFill>
                        </a:rPr>
                        <a:t> </a:t>
                      </a:r>
                      <a:endParaRPr lang="ru-RU" sz="1400" baseline="0" dirty="0">
                        <a:solidFill>
                          <a:srgbClr val="243A62"/>
                        </a:solidFill>
                      </a:endParaRPr>
                    </a:p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400" baseline="0" dirty="0">
                          <a:solidFill>
                            <a:srgbClr val="243A62"/>
                          </a:solidFill>
                        </a:rPr>
                        <a:t>Более </a:t>
                      </a:r>
                      <a:r>
                        <a:rPr lang="ru-RU" sz="1400" b="0" i="0" u="none" strike="noStrike" cap="none" spc="0" baseline="0" dirty="0">
                          <a:solidFill>
                            <a:srgbClr val="243A62"/>
                          </a:solidFill>
                          <a:effectLst/>
                          <a:uFillTx/>
                          <a:latin typeface="+mn-lt"/>
                          <a:ea typeface="+mn-ea"/>
                          <a:cs typeface="+mn-cs"/>
                          <a:sym typeface="Calibri"/>
                        </a:rPr>
                        <a:t>чувствительное и селективное качественное определение с пределом обнаружения 0,1 %</a:t>
                      </a:r>
                      <a:endParaRPr lang="ru-RU" sz="1400" dirty="0">
                        <a:solidFill>
                          <a:srgbClr val="243A62"/>
                        </a:solidFill>
                      </a:endParaRPr>
                    </a:p>
                  </a:txBody>
                  <a:tcPr>
                    <a:lnL w="28575" cap="flat" cmpd="sng" algn="ctr">
                      <a:solidFill>
                        <a:srgbClr val="7030A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rgbClr val="7030A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rgbClr val="7030A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rgbClr val="7030A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xmlns="" val="10003"/>
                  </a:ext>
                </a:extLst>
              </a:tr>
              <a:tr h="1569649">
                <a:tc>
                  <a:txBody>
                    <a:bodyPr/>
                    <a:lstStyle/>
                    <a:p>
                      <a:pPr algn="l"/>
                      <a:r>
                        <a:rPr lang="ru-RU" sz="1400" b="0" dirty="0">
                          <a:solidFill>
                            <a:srgbClr val="243A62"/>
                          </a:solidFill>
                        </a:rPr>
                        <a:t>3 Ручной</a:t>
                      </a:r>
                      <a:r>
                        <a:rPr lang="ru-RU" sz="1400" b="0" baseline="0" dirty="0">
                          <a:solidFill>
                            <a:srgbClr val="243A62"/>
                          </a:solidFill>
                        </a:rPr>
                        <a:t> метод</a:t>
                      </a:r>
                      <a:r>
                        <a:rPr lang="ru-RU" sz="1400" b="0" dirty="0">
                          <a:solidFill>
                            <a:srgbClr val="243A62"/>
                          </a:solidFill>
                        </a:rPr>
                        <a:t> ПЦР-тест система</a:t>
                      </a:r>
                    </a:p>
                  </a:txBody>
                  <a:tcPr>
                    <a:lnL w="28575" cap="flat" cmpd="sng" algn="ctr">
                      <a:solidFill>
                        <a:srgbClr val="7030A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rgbClr val="7030A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rgbClr val="7030A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rgbClr val="7030A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1400" b="0" i="0" u="none" strike="noStrike" cap="none" spc="0" baseline="0" dirty="0">
                          <a:solidFill>
                            <a:srgbClr val="002060"/>
                          </a:solidFill>
                          <a:effectLst/>
                          <a:uFillTx/>
                          <a:latin typeface="+mn-lt"/>
                          <a:ea typeface="+mn-ea"/>
                          <a:cs typeface="+mn-cs"/>
                          <a:sym typeface="Calibri"/>
                        </a:rPr>
                        <a:t>BOV </a:t>
                      </a:r>
                      <a:r>
                        <a:rPr lang="ru-RU" sz="1400" b="0" i="0" u="none" strike="noStrike" cap="none" spc="0" baseline="0" dirty="0">
                          <a:solidFill>
                            <a:srgbClr val="002060"/>
                          </a:solidFill>
                          <a:effectLst/>
                          <a:uFillTx/>
                          <a:latin typeface="+mn-lt"/>
                          <a:ea typeface="+mn-ea"/>
                          <a:cs typeface="+mn-cs"/>
                          <a:sym typeface="Calibri"/>
                        </a:rPr>
                        <a:t>ПЦР-ядро</a:t>
                      </a:r>
                      <a:endParaRPr lang="ru-RU" sz="1400" b="0" dirty="0">
                        <a:solidFill>
                          <a:srgbClr val="002060"/>
                        </a:solidFill>
                      </a:endParaRPr>
                    </a:p>
                  </a:txBody>
                  <a:tcPr>
                    <a:lnL w="28575" cap="flat" cmpd="sng" algn="ctr">
                      <a:solidFill>
                        <a:srgbClr val="7030A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rgbClr val="7030A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rgbClr val="7030A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rgbClr val="7030A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lvl="0" indent="0" algn="just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400" dirty="0">
                          <a:solidFill>
                            <a:srgbClr val="243A62"/>
                          </a:solidFill>
                        </a:rPr>
                        <a:t>Множество этапов (выделение</a:t>
                      </a:r>
                      <a:r>
                        <a:rPr lang="ru-RU" sz="1400" baseline="0" dirty="0">
                          <a:solidFill>
                            <a:srgbClr val="243A62"/>
                          </a:solidFill>
                        </a:rPr>
                        <a:t> ДНК, ПЦР-амплификация, анализ продуктов в </a:t>
                      </a:r>
                      <a:r>
                        <a:rPr lang="ru-RU" sz="1400" baseline="0" dirty="0" err="1">
                          <a:solidFill>
                            <a:srgbClr val="243A62"/>
                          </a:solidFill>
                        </a:rPr>
                        <a:t>элекрофорезном</a:t>
                      </a:r>
                      <a:r>
                        <a:rPr lang="ru-RU" sz="1400" baseline="0" dirty="0">
                          <a:solidFill>
                            <a:srgbClr val="243A62"/>
                          </a:solidFill>
                        </a:rPr>
                        <a:t> геле, идентификация). </a:t>
                      </a:r>
                      <a:endParaRPr lang="ru-RU" sz="1400" baseline="0" dirty="0" smtClean="0">
                        <a:solidFill>
                          <a:srgbClr val="243A62"/>
                        </a:solidFill>
                      </a:endParaRPr>
                    </a:p>
                    <a:p>
                      <a:pPr marL="0" marR="0" lvl="0" indent="0" algn="just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400" baseline="0" dirty="0" smtClean="0">
                          <a:solidFill>
                            <a:srgbClr val="243A62"/>
                          </a:solidFill>
                        </a:rPr>
                        <a:t>На </a:t>
                      </a:r>
                      <a:r>
                        <a:rPr lang="ru-RU" sz="1400" baseline="0" dirty="0">
                          <a:solidFill>
                            <a:srgbClr val="243A62"/>
                          </a:solidFill>
                        </a:rPr>
                        <a:t>идентификацию необходимо 48 ч.</a:t>
                      </a:r>
                      <a:endParaRPr lang="ru-RU" sz="1400" dirty="0">
                        <a:solidFill>
                          <a:srgbClr val="243A62"/>
                        </a:solidFill>
                      </a:endParaRPr>
                    </a:p>
                  </a:txBody>
                  <a:tcPr>
                    <a:lnL w="28575" cap="flat" cmpd="sng" algn="ctr">
                      <a:solidFill>
                        <a:srgbClr val="7030A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rgbClr val="7030A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rgbClr val="7030A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rgbClr val="7030A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400" dirty="0">
                          <a:solidFill>
                            <a:srgbClr val="243A62"/>
                          </a:solidFill>
                        </a:rPr>
                        <a:t>Временные параметры (30</a:t>
                      </a:r>
                      <a:r>
                        <a:rPr lang="ru-RU" sz="1400" baseline="0" dirty="0">
                          <a:solidFill>
                            <a:srgbClr val="243A62"/>
                          </a:solidFill>
                        </a:rPr>
                        <a:t> мин против 48 ч)</a:t>
                      </a:r>
                      <a:r>
                        <a:rPr lang="ru-RU" sz="1400" dirty="0">
                          <a:solidFill>
                            <a:srgbClr val="243A62"/>
                          </a:solidFill>
                        </a:rPr>
                        <a:t>,</a:t>
                      </a:r>
                      <a:r>
                        <a:rPr lang="ru-RU" sz="1400" baseline="0" dirty="0">
                          <a:solidFill>
                            <a:srgbClr val="243A62"/>
                          </a:solidFill>
                        </a:rPr>
                        <a:t> проведение анализа без дорогостоящего оборудования.</a:t>
                      </a:r>
                      <a:endParaRPr lang="ru-RU" sz="1400" dirty="0">
                        <a:solidFill>
                          <a:srgbClr val="243A62"/>
                        </a:solidFill>
                      </a:endParaRPr>
                    </a:p>
                  </a:txBody>
                  <a:tcPr>
                    <a:lnL w="28575" cap="flat" cmpd="sng" algn="ctr">
                      <a:solidFill>
                        <a:srgbClr val="7030A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rgbClr val="7030A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rgbClr val="7030A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rgbClr val="7030A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xmlns="" val="10004"/>
                  </a:ext>
                </a:extLst>
              </a:tr>
            </a:tbl>
          </a:graphicData>
        </a:graphic>
      </p:graphicFrame>
      <p:sp>
        <p:nvSpPr>
          <p:cNvPr id="4" name="Заголовок 1">
            <a:extLst>
              <a:ext uri="{FF2B5EF4-FFF2-40B4-BE49-F238E27FC236}">
                <a16:creationId xmlns:a16="http://schemas.microsoft.com/office/drawing/2014/main" xmlns="" id="{142AF07C-30E8-42D1-BFAC-8F01D77DF0C6}"/>
              </a:ext>
            </a:extLst>
          </p:cNvPr>
          <p:cNvSpPr txBox="1">
            <a:spLocks/>
          </p:cNvSpPr>
          <p:nvPr/>
        </p:nvSpPr>
        <p:spPr>
          <a:xfrm>
            <a:off x="3293126" y="183919"/>
            <a:ext cx="8641699" cy="607981"/>
          </a:xfrm>
          <a:prstGeom prst="rect">
            <a:avLst/>
          </a:prstGeom>
        </p:spPr>
        <p:txBody>
          <a:bodyPr/>
          <a:lstStyle>
            <a:lvl1pPr marL="0" marR="0" indent="0" algn="l" defTabSz="914400" rtl="0" latinLnBrk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sz="4400" b="0" i="0" u="none" strike="noStrike" cap="none" spc="0" baseline="0">
                <a:solidFill>
                  <a:srgbClr val="000000"/>
                </a:solidFill>
                <a:uFillTx/>
                <a:latin typeface="Calibri Light"/>
                <a:ea typeface="Calibri Light"/>
                <a:cs typeface="Calibri Light"/>
                <a:sym typeface="Calibri Light"/>
              </a:defRPr>
            </a:lvl1pPr>
            <a:lvl2pPr marL="0" marR="0" indent="0" algn="l" defTabSz="914400" rtl="0" latinLnBrk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sz="4400" b="0" i="0" u="none" strike="noStrike" cap="none" spc="0" baseline="0">
                <a:solidFill>
                  <a:srgbClr val="000000"/>
                </a:solidFill>
                <a:uFillTx/>
                <a:latin typeface="Calibri Light"/>
                <a:ea typeface="Calibri Light"/>
                <a:cs typeface="Calibri Light"/>
                <a:sym typeface="Calibri Light"/>
              </a:defRPr>
            </a:lvl2pPr>
            <a:lvl3pPr marL="0" marR="0" indent="0" algn="l" defTabSz="914400" rtl="0" latinLnBrk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sz="4400" b="0" i="0" u="none" strike="noStrike" cap="none" spc="0" baseline="0">
                <a:solidFill>
                  <a:srgbClr val="000000"/>
                </a:solidFill>
                <a:uFillTx/>
                <a:latin typeface="Calibri Light"/>
                <a:ea typeface="Calibri Light"/>
                <a:cs typeface="Calibri Light"/>
                <a:sym typeface="Calibri Light"/>
              </a:defRPr>
            </a:lvl3pPr>
            <a:lvl4pPr marL="0" marR="0" indent="0" algn="l" defTabSz="914400" rtl="0" latinLnBrk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sz="4400" b="0" i="0" u="none" strike="noStrike" cap="none" spc="0" baseline="0">
                <a:solidFill>
                  <a:srgbClr val="000000"/>
                </a:solidFill>
                <a:uFillTx/>
                <a:latin typeface="Calibri Light"/>
                <a:ea typeface="Calibri Light"/>
                <a:cs typeface="Calibri Light"/>
                <a:sym typeface="Calibri Light"/>
              </a:defRPr>
            </a:lvl4pPr>
            <a:lvl5pPr marL="0" marR="0" indent="0" algn="l" defTabSz="914400" rtl="0" latinLnBrk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sz="4400" b="0" i="0" u="none" strike="noStrike" cap="none" spc="0" baseline="0">
                <a:solidFill>
                  <a:srgbClr val="000000"/>
                </a:solidFill>
                <a:uFillTx/>
                <a:latin typeface="Calibri Light"/>
                <a:ea typeface="Calibri Light"/>
                <a:cs typeface="Calibri Light"/>
                <a:sym typeface="Calibri Light"/>
              </a:defRPr>
            </a:lvl5pPr>
            <a:lvl6pPr marL="0" marR="0" indent="0" algn="l" defTabSz="914400" rtl="0" latinLnBrk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sz="4400" b="0" i="0" u="none" strike="noStrike" cap="none" spc="0" baseline="0">
                <a:solidFill>
                  <a:srgbClr val="000000"/>
                </a:solidFill>
                <a:uFillTx/>
                <a:latin typeface="Calibri Light"/>
                <a:ea typeface="Calibri Light"/>
                <a:cs typeface="Calibri Light"/>
                <a:sym typeface="Calibri Light"/>
              </a:defRPr>
            </a:lvl6pPr>
            <a:lvl7pPr marL="0" marR="0" indent="0" algn="l" defTabSz="914400" rtl="0" latinLnBrk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sz="4400" b="0" i="0" u="none" strike="noStrike" cap="none" spc="0" baseline="0">
                <a:solidFill>
                  <a:srgbClr val="000000"/>
                </a:solidFill>
                <a:uFillTx/>
                <a:latin typeface="Calibri Light"/>
                <a:ea typeface="Calibri Light"/>
                <a:cs typeface="Calibri Light"/>
                <a:sym typeface="Calibri Light"/>
              </a:defRPr>
            </a:lvl7pPr>
            <a:lvl8pPr marL="0" marR="0" indent="0" algn="l" defTabSz="914400" rtl="0" latinLnBrk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sz="4400" b="0" i="0" u="none" strike="noStrike" cap="none" spc="0" baseline="0">
                <a:solidFill>
                  <a:srgbClr val="000000"/>
                </a:solidFill>
                <a:uFillTx/>
                <a:latin typeface="Calibri Light"/>
                <a:ea typeface="Calibri Light"/>
                <a:cs typeface="Calibri Light"/>
                <a:sym typeface="Calibri Light"/>
              </a:defRPr>
            </a:lvl8pPr>
            <a:lvl9pPr marL="0" marR="0" indent="0" algn="l" defTabSz="914400" rtl="0" latinLnBrk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sz="4400" b="0" i="0" u="none" strike="noStrike" cap="none" spc="0" baseline="0">
                <a:solidFill>
                  <a:srgbClr val="000000"/>
                </a:solidFill>
                <a:uFillTx/>
                <a:latin typeface="Calibri Light"/>
                <a:ea typeface="Calibri Light"/>
                <a:cs typeface="Calibri Light"/>
                <a:sym typeface="Calibri Light"/>
              </a:defRPr>
            </a:lvl9pPr>
          </a:lstStyle>
          <a:p>
            <a:pPr hangingPunct="1"/>
            <a:r>
              <a:rPr lang="ru-RU" sz="2800" b="1">
                <a:solidFill>
                  <a:srgbClr val="8F00FF"/>
                </a:solidFill>
                <a:latin typeface="Gilroy-ExtraBold"/>
                <a:sym typeface="Helvetica"/>
              </a:rPr>
              <a:t>Ключевые конкуренты</a:t>
            </a:r>
            <a:endParaRPr lang="ru-RU" sz="2800" b="1" dirty="0">
              <a:solidFill>
                <a:srgbClr val="8F00FF"/>
              </a:solidFill>
              <a:latin typeface="Gilroy-ExtraBold"/>
              <a:sym typeface="Helvetica"/>
            </a:endParaRPr>
          </a:p>
        </p:txBody>
      </p:sp>
    </p:spTree>
    <p:extLst>
      <p:ext uri="{BB962C8B-B14F-4D97-AF65-F5344CB8AC3E}">
        <p14:creationId xmlns:p14="http://schemas.microsoft.com/office/powerpoint/2010/main" val="4147645424"/>
      </p:ext>
    </p:extLst>
  </p:cSld>
  <p:clrMapOvr>
    <a:masterClrMapping/>
  </p:clrMapOvr>
  <p:transition spd="med"/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sz="quarter" idx="15"/>
          </p:nvPr>
        </p:nvSpPr>
        <p:spPr>
          <a:xfrm>
            <a:off x="359688" y="5338891"/>
            <a:ext cx="5779469" cy="950940"/>
          </a:xfrm>
        </p:spPr>
        <p:txBody>
          <a:bodyPr/>
          <a:lstStyle/>
          <a:p>
            <a:r>
              <a:rPr lang="ru-RU" dirty="0" smtClean="0"/>
              <a:t>2000000 руб.</a:t>
            </a:r>
          </a:p>
          <a:p>
            <a:r>
              <a:rPr lang="ru-RU" dirty="0" smtClean="0"/>
              <a:t>Расходные материалы; </a:t>
            </a:r>
          </a:p>
          <a:p>
            <a:r>
              <a:rPr lang="ru-RU" dirty="0" smtClean="0"/>
              <a:t>зарплата сотрудникам; </a:t>
            </a:r>
          </a:p>
          <a:p>
            <a:r>
              <a:rPr lang="ru-RU" dirty="0" smtClean="0"/>
              <a:t>аренда помещений </a:t>
            </a:r>
            <a:endParaRPr lang="ru-RU" dirty="0"/>
          </a:p>
          <a:p>
            <a:endParaRPr lang="ru-RU" dirty="0"/>
          </a:p>
        </p:txBody>
      </p:sp>
      <p:sp>
        <p:nvSpPr>
          <p:cNvPr id="4" name="Текст 3"/>
          <p:cNvSpPr>
            <a:spLocks noGrp="1"/>
          </p:cNvSpPr>
          <p:nvPr>
            <p:ph type="body" sz="quarter" idx="18"/>
          </p:nvPr>
        </p:nvSpPr>
        <p:spPr/>
        <p:txBody>
          <a:bodyPr/>
          <a:lstStyle/>
          <a:p>
            <a:r>
              <a:rPr lang="ru-RU" dirty="0" smtClean="0"/>
              <a:t>Прибыль с продаж и рекламных акций от бренда продукции</a:t>
            </a:r>
            <a:endParaRPr lang="ru-RU" dirty="0"/>
          </a:p>
        </p:txBody>
      </p:sp>
      <p:sp>
        <p:nvSpPr>
          <p:cNvPr id="5" name="Текст 4"/>
          <p:cNvSpPr>
            <a:spLocks noGrp="1"/>
          </p:cNvSpPr>
          <p:nvPr>
            <p:ph type="body" sz="quarter" idx="19"/>
          </p:nvPr>
        </p:nvSpPr>
        <p:spPr>
          <a:xfrm>
            <a:off x="7219318" y="1514918"/>
            <a:ext cx="2450161" cy="1544361"/>
          </a:xfrm>
        </p:spPr>
        <p:txBody>
          <a:bodyPr/>
          <a:lstStyle/>
          <a:p>
            <a:r>
              <a:rPr lang="ru-RU" dirty="0" smtClean="0"/>
              <a:t>Решение Государственной политики в области здорового питания и профилактики заболеваний связанных с нарушением питания.</a:t>
            </a:r>
            <a:endParaRPr lang="ru-RU" dirty="0"/>
          </a:p>
        </p:txBody>
      </p:sp>
      <p:sp>
        <p:nvSpPr>
          <p:cNvPr id="6" name="Текст 5"/>
          <p:cNvSpPr>
            <a:spLocks noGrp="1"/>
          </p:cNvSpPr>
          <p:nvPr>
            <p:ph type="body" sz="quarter" idx="20"/>
          </p:nvPr>
        </p:nvSpPr>
        <p:spPr>
          <a:xfrm>
            <a:off x="9543486" y="1603997"/>
            <a:ext cx="2383113" cy="3472614"/>
          </a:xfrm>
        </p:spPr>
        <p:txBody>
          <a:bodyPr/>
          <a:lstStyle/>
          <a:p>
            <a:pPr algn="just"/>
            <a:r>
              <a:rPr lang="ru-RU" dirty="0"/>
              <a:t>- Для юридических лиц – государственные лаборатории в сфере контроля мясной продукции</a:t>
            </a:r>
          </a:p>
        </p:txBody>
      </p:sp>
      <p:sp>
        <p:nvSpPr>
          <p:cNvPr id="7" name="Текст 6"/>
          <p:cNvSpPr>
            <a:spLocks noGrp="1"/>
          </p:cNvSpPr>
          <p:nvPr>
            <p:ph type="body" sz="quarter" idx="21"/>
          </p:nvPr>
        </p:nvSpPr>
        <p:spPr>
          <a:xfrm>
            <a:off x="7218260" y="3618145"/>
            <a:ext cx="2451219" cy="1374296"/>
          </a:xfrm>
        </p:spPr>
        <p:txBody>
          <a:bodyPr/>
          <a:lstStyle/>
          <a:p>
            <a:r>
              <a:rPr lang="en-US" dirty="0"/>
              <a:t>web</a:t>
            </a:r>
            <a:r>
              <a:rPr lang="ru-RU" dirty="0"/>
              <a:t>-канал (информационно-аналитический с демонстрацией методики проведения исследования)</a:t>
            </a:r>
          </a:p>
        </p:txBody>
      </p:sp>
      <p:sp>
        <p:nvSpPr>
          <p:cNvPr id="8" name="Текст 7"/>
          <p:cNvSpPr>
            <a:spLocks noGrp="1"/>
          </p:cNvSpPr>
          <p:nvPr>
            <p:ph type="body" sz="quarter" idx="22"/>
          </p:nvPr>
        </p:nvSpPr>
        <p:spPr>
          <a:xfrm>
            <a:off x="5153854" y="1514918"/>
            <a:ext cx="1963638" cy="3983839"/>
          </a:xfrm>
        </p:spPr>
        <p:txBody>
          <a:bodyPr/>
          <a:lstStyle/>
          <a:p>
            <a:pPr indent="0" algn="just">
              <a:lnSpc>
                <a:spcPct val="100000"/>
              </a:lnSpc>
              <a:buFont typeface="+mj-lt"/>
              <a:buAutoNum type="arabicPeriod"/>
            </a:pPr>
            <a:r>
              <a:rPr lang="ru-RU" dirty="0"/>
              <a:t>Будет отечественного </a:t>
            </a:r>
            <a:r>
              <a:rPr lang="ru-RU" dirty="0" smtClean="0"/>
              <a:t>производства</a:t>
            </a:r>
          </a:p>
          <a:p>
            <a:pPr indent="0" algn="just">
              <a:lnSpc>
                <a:spcPct val="100000"/>
              </a:lnSpc>
              <a:buFont typeface="+mj-lt"/>
              <a:buAutoNum type="arabicPeriod"/>
            </a:pPr>
            <a:r>
              <a:rPr lang="ru-RU" dirty="0" smtClean="0"/>
              <a:t>Сокращение </a:t>
            </a:r>
            <a:r>
              <a:rPr lang="ru-RU" dirty="0"/>
              <a:t>времени с 90 до 30 минут</a:t>
            </a:r>
          </a:p>
          <a:p>
            <a:pPr indent="0" algn="just">
              <a:lnSpc>
                <a:spcPct val="100000"/>
              </a:lnSpc>
              <a:buFont typeface="+mj-lt"/>
              <a:buAutoNum type="arabicPeriod"/>
            </a:pPr>
            <a:r>
              <a:rPr lang="ru-RU" dirty="0"/>
              <a:t>Упрощенная схема проведения реакции 4 этапа против 30</a:t>
            </a:r>
          </a:p>
          <a:p>
            <a:pPr indent="0" algn="just">
              <a:lnSpc>
                <a:spcPct val="100000"/>
              </a:lnSpc>
              <a:buFont typeface="+mj-lt"/>
              <a:buAutoNum type="arabicPeriod"/>
            </a:pPr>
            <a:r>
              <a:rPr lang="ru-RU" dirty="0"/>
              <a:t>Не требуется дорогостоящего оборудования.</a:t>
            </a:r>
          </a:p>
          <a:p>
            <a:endParaRPr lang="ru-RU" dirty="0"/>
          </a:p>
        </p:txBody>
      </p:sp>
      <p:sp>
        <p:nvSpPr>
          <p:cNvPr id="9" name="Текст 8"/>
          <p:cNvSpPr>
            <a:spLocks noGrp="1"/>
          </p:cNvSpPr>
          <p:nvPr>
            <p:ph type="body" sz="quarter" idx="23"/>
          </p:nvPr>
        </p:nvSpPr>
        <p:spPr>
          <a:xfrm>
            <a:off x="2441341" y="1287794"/>
            <a:ext cx="2721647" cy="1747688"/>
          </a:xfrm>
        </p:spPr>
        <p:txBody>
          <a:bodyPr/>
          <a:lstStyle/>
          <a:p>
            <a:r>
              <a:rPr lang="ru-RU" dirty="0" smtClean="0"/>
              <a:t>Разработка набора </a:t>
            </a:r>
            <a:r>
              <a:rPr lang="ru-RU" dirty="0"/>
              <a:t>видовой идентификации </a:t>
            </a:r>
            <a:r>
              <a:rPr lang="ru-RU" dirty="0" smtClean="0"/>
              <a:t>примесей </a:t>
            </a:r>
            <a:r>
              <a:rPr lang="ru-RU" dirty="0"/>
              <a:t>в составе мясного </a:t>
            </a:r>
            <a:r>
              <a:rPr lang="ru-RU" dirty="0" smtClean="0"/>
              <a:t>сырья, </a:t>
            </a:r>
            <a:r>
              <a:rPr lang="ru-RU" dirty="0"/>
              <a:t>а также контроль </a:t>
            </a:r>
            <a:r>
              <a:rPr lang="ru-RU" dirty="0" smtClean="0"/>
              <a:t>качества.</a:t>
            </a:r>
            <a:endParaRPr lang="ru-RU" dirty="0"/>
          </a:p>
        </p:txBody>
      </p:sp>
      <p:sp>
        <p:nvSpPr>
          <p:cNvPr id="10" name="Текст 9"/>
          <p:cNvSpPr>
            <a:spLocks noGrp="1"/>
          </p:cNvSpPr>
          <p:nvPr>
            <p:ph type="body" sz="quarter" idx="24"/>
          </p:nvPr>
        </p:nvSpPr>
        <p:spPr>
          <a:xfrm>
            <a:off x="331976" y="1726265"/>
            <a:ext cx="2151861" cy="3228079"/>
          </a:xfrm>
        </p:spPr>
        <p:txBody>
          <a:bodyPr/>
          <a:lstStyle/>
          <a:p>
            <a:r>
              <a:rPr lang="ru-RU" dirty="0"/>
              <a:t>Интенсивное производство мясной продукции предполагает использование животных. Однако создание </a:t>
            </a:r>
            <a:r>
              <a:rPr lang="ru-RU" dirty="0" err="1"/>
              <a:t>ультрамясных</a:t>
            </a:r>
            <a:r>
              <a:rPr lang="ru-RU" dirty="0"/>
              <a:t> генотипов животных, сопровождается заметным ухудшением качества мяса - снижением биохимических, органолептических и технологических показателей.  </a:t>
            </a:r>
          </a:p>
          <a:p>
            <a:endParaRPr lang="ru-RU" dirty="0"/>
          </a:p>
        </p:txBody>
      </p:sp>
      <p:sp>
        <p:nvSpPr>
          <p:cNvPr id="11" name="Текст 10"/>
          <p:cNvSpPr>
            <a:spLocks noGrp="1"/>
          </p:cNvSpPr>
          <p:nvPr>
            <p:ph type="body" sz="quarter" idx="25"/>
          </p:nvPr>
        </p:nvSpPr>
        <p:spPr>
          <a:xfrm>
            <a:off x="2420710" y="3473953"/>
            <a:ext cx="2733193" cy="1562511"/>
          </a:xfrm>
        </p:spPr>
        <p:txBody>
          <a:bodyPr/>
          <a:lstStyle/>
          <a:p>
            <a:r>
              <a:rPr lang="ru-RU" dirty="0" smtClean="0"/>
              <a:t>Население </a:t>
            </a:r>
            <a:r>
              <a:rPr lang="ru-RU" dirty="0"/>
              <a:t>интересующееся качественным составом продуктов </a:t>
            </a:r>
            <a:r>
              <a:rPr lang="ru-RU" dirty="0" smtClean="0"/>
              <a:t>питания; население </a:t>
            </a:r>
            <a:r>
              <a:rPr lang="ru-RU" dirty="0"/>
              <a:t>определенного вероисповедания; </a:t>
            </a:r>
            <a:r>
              <a:rPr lang="ru-RU" dirty="0" err="1" smtClean="0"/>
              <a:t>роспотребнадзор</a:t>
            </a:r>
            <a:r>
              <a:rPr lang="ru-RU" dirty="0" smtClean="0"/>
              <a:t>; </a:t>
            </a:r>
            <a:r>
              <a:rPr lang="ru-RU" dirty="0" err="1" smtClean="0"/>
              <a:t>россельхознадзор</a:t>
            </a:r>
            <a:r>
              <a:rPr lang="ru-RU" dirty="0" smtClean="0"/>
              <a:t>.</a:t>
            </a:r>
          </a:p>
          <a:p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240745642"/>
      </p:ext>
    </p:extLst>
  </p:cSld>
  <p:clrMapOvr>
    <a:masterClrMapping/>
  </p:clrMapOvr>
  <p:transition spd="med"/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dirty="0" smtClean="0"/>
              <a:t>План реализации проекта</a:t>
            </a:r>
            <a:endParaRPr lang="ru-RU" dirty="0"/>
          </a:p>
        </p:txBody>
      </p:sp>
      <p:sp>
        <p:nvSpPr>
          <p:cNvPr id="3" name="Текст 2"/>
          <p:cNvSpPr>
            <a:spLocks noGrp="1"/>
          </p:cNvSpPr>
          <p:nvPr>
            <p:ph type="body" sz="quarter" idx="10"/>
          </p:nvPr>
        </p:nvSpPr>
        <p:spPr/>
        <p:txBody>
          <a:bodyPr>
            <a:noAutofit/>
          </a:bodyPr>
          <a:lstStyle/>
          <a:p>
            <a:pPr algn="just"/>
            <a:r>
              <a:rPr lang="ru-RU" dirty="0" smtClean="0"/>
              <a:t>Определить</a:t>
            </a:r>
            <a:r>
              <a:rPr lang="ru-RU" dirty="0"/>
              <a:t>, какие виды мясного сырья и продуктов переработки требуют видовой идентификации, а также задокументировать требования к точности и эффективности системы</a:t>
            </a:r>
            <a:r>
              <a:rPr lang="ru-RU" dirty="0" smtClean="0"/>
              <a:t>.</a:t>
            </a:r>
          </a:p>
          <a:p>
            <a:pPr algn="just"/>
            <a:r>
              <a:rPr lang="ru-RU" dirty="0"/>
              <a:t>Необходимо исследовать </a:t>
            </a:r>
            <a:r>
              <a:rPr lang="ru-RU" dirty="0" smtClean="0"/>
              <a:t>рынок потребителей набора </a:t>
            </a:r>
            <a:r>
              <a:rPr lang="ru-RU" dirty="0"/>
              <a:t>для видовой идентификации. </a:t>
            </a:r>
            <a:r>
              <a:rPr lang="ru-RU" dirty="0" smtClean="0"/>
              <a:t>Рассмотреть возможные </a:t>
            </a:r>
            <a:r>
              <a:rPr lang="ru-RU" dirty="0"/>
              <a:t>методы и их применимость в данном </a:t>
            </a:r>
            <a:r>
              <a:rPr lang="ru-RU" dirty="0" smtClean="0"/>
              <a:t>контексте</a:t>
            </a:r>
            <a:r>
              <a:rPr lang="ru-RU" dirty="0"/>
              <a:t>.</a:t>
            </a:r>
          </a:p>
        </p:txBody>
      </p:sp>
      <p:sp>
        <p:nvSpPr>
          <p:cNvPr id="4" name="Текст 3"/>
          <p:cNvSpPr>
            <a:spLocks noGrp="1"/>
          </p:cNvSpPr>
          <p:nvPr>
            <p:ph type="body" sz="quarter" idx="11"/>
          </p:nvPr>
        </p:nvSpPr>
        <p:spPr>
          <a:xfrm>
            <a:off x="507999" y="4263081"/>
            <a:ext cx="3708000" cy="1767016"/>
          </a:xfrm>
        </p:spPr>
        <p:txBody>
          <a:bodyPr/>
          <a:lstStyle/>
          <a:p>
            <a:pPr algn="just"/>
            <a:r>
              <a:rPr lang="ru-RU" dirty="0"/>
              <a:t>Тестирование и </a:t>
            </a:r>
            <a:r>
              <a:rPr lang="ru-RU" dirty="0" smtClean="0"/>
              <a:t>оптимизация.</a:t>
            </a:r>
          </a:p>
          <a:p>
            <a:pPr algn="just"/>
            <a:r>
              <a:rPr lang="ru-RU" dirty="0"/>
              <a:t>Внедрение и масштабирование</a:t>
            </a:r>
            <a:r>
              <a:rPr lang="ru-RU" dirty="0" smtClean="0"/>
              <a:t>: Введение товара в практику</a:t>
            </a:r>
            <a:r>
              <a:rPr lang="ru-RU" dirty="0"/>
              <a:t>.</a:t>
            </a:r>
          </a:p>
        </p:txBody>
      </p:sp>
      <p:sp>
        <p:nvSpPr>
          <p:cNvPr id="5" name="Текст 4"/>
          <p:cNvSpPr>
            <a:spLocks noGrp="1"/>
          </p:cNvSpPr>
          <p:nvPr>
            <p:ph type="body" sz="quarter" idx="12"/>
          </p:nvPr>
        </p:nvSpPr>
        <p:spPr/>
        <p:txBody>
          <a:bodyPr>
            <a:normAutofit/>
          </a:bodyPr>
          <a:lstStyle/>
          <a:p>
            <a:pPr algn="just"/>
            <a:r>
              <a:rPr lang="ru-RU" dirty="0" smtClean="0"/>
              <a:t>Разработка и подбор необходимых компонентов </a:t>
            </a:r>
            <a:r>
              <a:rPr lang="ru-RU" dirty="0"/>
              <a:t>и функциональность. </a:t>
            </a:r>
            <a:r>
              <a:rPr lang="ru-RU" dirty="0" smtClean="0"/>
              <a:t>Учет требований </a:t>
            </a:r>
            <a:r>
              <a:rPr lang="ru-RU" dirty="0"/>
              <a:t>к надежности, стоимости производства и </a:t>
            </a:r>
            <a:r>
              <a:rPr lang="ru-RU" dirty="0" smtClean="0"/>
              <a:t>использования</a:t>
            </a:r>
            <a:r>
              <a:rPr lang="ru-RU" dirty="0"/>
              <a:t>.</a:t>
            </a:r>
          </a:p>
        </p:txBody>
      </p:sp>
      <p:sp>
        <p:nvSpPr>
          <p:cNvPr id="6" name="Текст 5"/>
          <p:cNvSpPr>
            <a:spLocks noGrp="1"/>
          </p:cNvSpPr>
          <p:nvPr>
            <p:ph type="body" sz="quarter" idx="13"/>
          </p:nvPr>
        </p:nvSpPr>
        <p:spPr/>
        <p:txBody>
          <a:bodyPr>
            <a:normAutofit/>
          </a:bodyPr>
          <a:lstStyle/>
          <a:p>
            <a:pPr algn="just"/>
            <a:r>
              <a:rPr lang="ru-RU" dirty="0" smtClean="0"/>
              <a:t>Разработайте </a:t>
            </a:r>
            <a:r>
              <a:rPr lang="ru-RU" dirty="0"/>
              <a:t>соответствующие меры безопасности и регламенты для защиты информации от несанкционированного доступа и использования</a:t>
            </a:r>
            <a:r>
              <a:rPr lang="ru-RU" dirty="0" smtClean="0"/>
              <a:t>.</a:t>
            </a:r>
          </a:p>
          <a:p>
            <a:pPr algn="just"/>
            <a:r>
              <a:rPr lang="ru-RU" dirty="0" smtClean="0"/>
              <a:t>Создание Бренда «</a:t>
            </a:r>
            <a:r>
              <a:rPr lang="en-US" dirty="0" smtClean="0"/>
              <a:t>Control</a:t>
            </a:r>
            <a:r>
              <a:rPr lang="ru-RU" dirty="0"/>
              <a:t> </a:t>
            </a:r>
            <a:r>
              <a:rPr lang="en-US" dirty="0" smtClean="0"/>
              <a:t>IFA</a:t>
            </a:r>
            <a:r>
              <a:rPr lang="ru-RU" dirty="0" smtClean="0"/>
              <a:t>»</a:t>
            </a:r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1132610810"/>
      </p:ext>
    </p:extLst>
  </p:cSld>
  <p:clrMapOvr>
    <a:masterClrMapping/>
  </p:clrMapOvr>
  <p:transition spd="med"/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Заголовок 1">
            <a:extLst>
              <a:ext uri="{FF2B5EF4-FFF2-40B4-BE49-F238E27FC236}">
                <a16:creationId xmlns:a16="http://schemas.microsoft.com/office/drawing/2014/main" xmlns="" id="{142AF07C-30E8-42D1-BFAC-8F01D77DF0C6}"/>
              </a:ext>
            </a:extLst>
          </p:cNvPr>
          <p:cNvSpPr txBox="1">
            <a:spLocks/>
          </p:cNvSpPr>
          <p:nvPr/>
        </p:nvSpPr>
        <p:spPr>
          <a:xfrm>
            <a:off x="3293126" y="183919"/>
            <a:ext cx="8641699" cy="607981"/>
          </a:xfrm>
          <a:prstGeom prst="rect">
            <a:avLst/>
          </a:prstGeom>
        </p:spPr>
        <p:txBody>
          <a:bodyPr/>
          <a:lstStyle>
            <a:lvl1pPr marL="0" marR="0" indent="0" algn="l" defTabSz="914400" rtl="0" latinLnBrk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sz="4400" b="0" i="0" u="none" strike="noStrike" cap="none" spc="0" baseline="0">
                <a:solidFill>
                  <a:srgbClr val="000000"/>
                </a:solidFill>
                <a:uFillTx/>
                <a:latin typeface="Calibri Light"/>
                <a:ea typeface="Calibri Light"/>
                <a:cs typeface="Calibri Light"/>
                <a:sym typeface="Calibri Light"/>
              </a:defRPr>
            </a:lvl1pPr>
            <a:lvl2pPr marL="0" marR="0" indent="0" algn="l" defTabSz="914400" rtl="0" latinLnBrk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sz="4400" b="0" i="0" u="none" strike="noStrike" cap="none" spc="0" baseline="0">
                <a:solidFill>
                  <a:srgbClr val="000000"/>
                </a:solidFill>
                <a:uFillTx/>
                <a:latin typeface="Calibri Light"/>
                <a:ea typeface="Calibri Light"/>
                <a:cs typeface="Calibri Light"/>
                <a:sym typeface="Calibri Light"/>
              </a:defRPr>
            </a:lvl2pPr>
            <a:lvl3pPr marL="0" marR="0" indent="0" algn="l" defTabSz="914400" rtl="0" latinLnBrk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sz="4400" b="0" i="0" u="none" strike="noStrike" cap="none" spc="0" baseline="0">
                <a:solidFill>
                  <a:srgbClr val="000000"/>
                </a:solidFill>
                <a:uFillTx/>
                <a:latin typeface="Calibri Light"/>
                <a:ea typeface="Calibri Light"/>
                <a:cs typeface="Calibri Light"/>
                <a:sym typeface="Calibri Light"/>
              </a:defRPr>
            </a:lvl3pPr>
            <a:lvl4pPr marL="0" marR="0" indent="0" algn="l" defTabSz="914400" rtl="0" latinLnBrk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sz="4400" b="0" i="0" u="none" strike="noStrike" cap="none" spc="0" baseline="0">
                <a:solidFill>
                  <a:srgbClr val="000000"/>
                </a:solidFill>
                <a:uFillTx/>
                <a:latin typeface="Calibri Light"/>
                <a:ea typeface="Calibri Light"/>
                <a:cs typeface="Calibri Light"/>
                <a:sym typeface="Calibri Light"/>
              </a:defRPr>
            </a:lvl4pPr>
            <a:lvl5pPr marL="0" marR="0" indent="0" algn="l" defTabSz="914400" rtl="0" latinLnBrk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sz="4400" b="0" i="0" u="none" strike="noStrike" cap="none" spc="0" baseline="0">
                <a:solidFill>
                  <a:srgbClr val="000000"/>
                </a:solidFill>
                <a:uFillTx/>
                <a:latin typeface="Calibri Light"/>
                <a:ea typeface="Calibri Light"/>
                <a:cs typeface="Calibri Light"/>
                <a:sym typeface="Calibri Light"/>
              </a:defRPr>
            </a:lvl5pPr>
            <a:lvl6pPr marL="0" marR="0" indent="0" algn="l" defTabSz="914400" rtl="0" latinLnBrk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sz="4400" b="0" i="0" u="none" strike="noStrike" cap="none" spc="0" baseline="0">
                <a:solidFill>
                  <a:srgbClr val="000000"/>
                </a:solidFill>
                <a:uFillTx/>
                <a:latin typeface="Calibri Light"/>
                <a:ea typeface="Calibri Light"/>
                <a:cs typeface="Calibri Light"/>
                <a:sym typeface="Calibri Light"/>
              </a:defRPr>
            </a:lvl6pPr>
            <a:lvl7pPr marL="0" marR="0" indent="0" algn="l" defTabSz="914400" rtl="0" latinLnBrk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sz="4400" b="0" i="0" u="none" strike="noStrike" cap="none" spc="0" baseline="0">
                <a:solidFill>
                  <a:srgbClr val="000000"/>
                </a:solidFill>
                <a:uFillTx/>
                <a:latin typeface="Calibri Light"/>
                <a:ea typeface="Calibri Light"/>
                <a:cs typeface="Calibri Light"/>
                <a:sym typeface="Calibri Light"/>
              </a:defRPr>
            </a:lvl7pPr>
            <a:lvl8pPr marL="0" marR="0" indent="0" algn="l" defTabSz="914400" rtl="0" latinLnBrk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sz="4400" b="0" i="0" u="none" strike="noStrike" cap="none" spc="0" baseline="0">
                <a:solidFill>
                  <a:srgbClr val="000000"/>
                </a:solidFill>
                <a:uFillTx/>
                <a:latin typeface="Calibri Light"/>
                <a:ea typeface="Calibri Light"/>
                <a:cs typeface="Calibri Light"/>
                <a:sym typeface="Calibri Light"/>
              </a:defRPr>
            </a:lvl8pPr>
            <a:lvl9pPr marL="0" marR="0" indent="0" algn="l" defTabSz="914400" rtl="0" latinLnBrk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sz="4400" b="0" i="0" u="none" strike="noStrike" cap="none" spc="0" baseline="0">
                <a:solidFill>
                  <a:srgbClr val="000000"/>
                </a:solidFill>
                <a:uFillTx/>
                <a:latin typeface="Calibri Light"/>
                <a:ea typeface="Calibri Light"/>
                <a:cs typeface="Calibri Light"/>
                <a:sym typeface="Calibri Light"/>
              </a:defRPr>
            </a:lvl9pPr>
          </a:lstStyle>
          <a:p>
            <a:pPr hangingPunct="1"/>
            <a:r>
              <a:rPr lang="ru-RU" sz="2800" b="1" dirty="0">
                <a:solidFill>
                  <a:srgbClr val="8F00FF"/>
                </a:solidFill>
                <a:latin typeface="Gilroy-ExtraBold"/>
                <a:sym typeface="Helvetica"/>
              </a:rPr>
              <a:t>Разрабатываемый продукт</a:t>
            </a:r>
          </a:p>
        </p:txBody>
      </p:sp>
      <p:pic>
        <p:nvPicPr>
          <p:cNvPr id="5" name="Рисунок 4"/>
          <p:cNvPicPr/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4565" r="4149"/>
          <a:stretch/>
        </p:blipFill>
        <p:spPr bwMode="auto">
          <a:xfrm>
            <a:off x="3175686" y="644525"/>
            <a:ext cx="5104079" cy="5568950"/>
          </a:xfrm>
          <a:prstGeom prst="rect">
            <a:avLst/>
          </a:prstGeom>
          <a:noFill/>
          <a:ln>
            <a:noFill/>
          </a:ln>
          <a:extLst>
            <a:ext uri="{53640926-AAD7-44D8-BBD7-CCE9431645EC}">
              <a14:shadowObscured xmlns:a14="http://schemas.microsoft.com/office/drawing/2010/main"/>
            </a:ext>
          </a:extLst>
        </p:spPr>
      </p:pic>
    </p:spTree>
    <p:extLst>
      <p:ext uri="{BB962C8B-B14F-4D97-AF65-F5344CB8AC3E}">
        <p14:creationId xmlns:p14="http://schemas.microsoft.com/office/powerpoint/2010/main" val="3673181679"/>
      </p:ext>
    </p:extLst>
  </p:cSld>
  <p:clrMapOvr>
    <a:masterClrMapping/>
  </p:clrMapOvr>
  <p:transition spd="med"/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xmlns="" id="{89F4739D-D62B-4019-94ED-D2BC8DB053D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916253" y="155926"/>
            <a:ext cx="3894058" cy="607981"/>
          </a:xfrm>
        </p:spPr>
        <p:txBody>
          <a:bodyPr/>
          <a:lstStyle/>
          <a:p>
            <a:pPr algn="ctr"/>
            <a:r>
              <a:rPr lang="ru-RU" dirty="0"/>
              <a:t>Команда проекта</a:t>
            </a:r>
          </a:p>
        </p:txBody>
      </p:sp>
      <p:sp>
        <p:nvSpPr>
          <p:cNvPr id="13" name="TextBox 12">
            <a:extLst>
              <a:ext uri="{FF2B5EF4-FFF2-40B4-BE49-F238E27FC236}">
                <a16:creationId xmlns:a16="http://schemas.microsoft.com/office/drawing/2014/main" xmlns="" id="{D17714C4-2614-4488-8CE9-FF08B1C3770F}"/>
              </a:ext>
            </a:extLst>
          </p:cNvPr>
          <p:cNvSpPr txBox="1"/>
          <p:nvPr/>
        </p:nvSpPr>
        <p:spPr>
          <a:xfrm>
            <a:off x="557232" y="1209158"/>
            <a:ext cx="3359021" cy="1323435"/>
          </a:xfrm>
          <a:prstGeom prst="rect">
            <a:avLst/>
          </a:prstGeom>
          <a:noFill/>
          <a:ln w="12700" cap="flat">
            <a:noFill/>
            <a:miter lim="400000"/>
          </a:ln>
          <a:effectLst/>
          <a:sp3d/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none"/>
        </p:style>
        <p:txBody>
          <a:bodyPr rot="0" spcFirstLastPara="1" vertOverflow="overflow" horzOverflow="overflow" vert="horz" wrap="square" lIns="45718" tIns="45718" rIns="45718" bIns="45718" numCol="1" spcCol="38100" rtlCol="0" anchor="t">
            <a:spAutoFit/>
          </a:bodyPr>
          <a:lstStyle/>
          <a:p>
            <a:pPr marL="0" marR="0" indent="0" algn="l" defTabSz="914400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</a:pPr>
            <a:r>
              <a:rPr lang="ru-RU" sz="2000" dirty="0">
                <a:solidFill>
                  <a:srgbClr val="7030A0"/>
                </a:solidFill>
                <a:latin typeface="Gilroy-ExtraBold"/>
              </a:rPr>
              <a:t>Чернова Валерия Сергеевна</a:t>
            </a:r>
            <a:r>
              <a:rPr kumimoji="0" lang="ru-RU" sz="2000" b="0" i="0" u="none" strike="noStrike" cap="none" spc="0" normalizeH="0" baseline="0" dirty="0">
                <a:ln>
                  <a:noFill/>
                </a:ln>
                <a:solidFill>
                  <a:srgbClr val="7030A0"/>
                </a:solidFill>
                <a:effectLst/>
                <a:uFillTx/>
                <a:latin typeface="Gilroy-ExtraBold"/>
                <a:sym typeface="Helvetica"/>
              </a:rPr>
              <a:t>, </a:t>
            </a:r>
          </a:p>
          <a:p>
            <a:pPr marL="0" marR="0" indent="0" algn="l" defTabSz="914400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</a:pPr>
            <a:r>
              <a:rPr lang="ru-RU" sz="2000" dirty="0">
                <a:solidFill>
                  <a:srgbClr val="7030A0"/>
                </a:solidFill>
                <a:latin typeface="Gilroy-ExtraBold"/>
              </a:rPr>
              <a:t>лидер</a:t>
            </a:r>
            <a:r>
              <a:rPr kumimoji="0" lang="ru-RU" sz="2000" b="0" i="0" u="none" strike="noStrike" cap="none" spc="0" normalizeH="0" baseline="0" dirty="0">
                <a:ln>
                  <a:noFill/>
                </a:ln>
                <a:solidFill>
                  <a:srgbClr val="7030A0"/>
                </a:solidFill>
                <a:effectLst/>
                <a:uFillTx/>
                <a:latin typeface="Gilroy-ExtraBold"/>
                <a:sym typeface="Helvetica"/>
              </a:rPr>
              <a:t>,</a:t>
            </a:r>
          </a:p>
          <a:p>
            <a:pPr marL="0" marR="0" indent="0" algn="l" defTabSz="914400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</a:pPr>
            <a:r>
              <a:rPr lang="en-US" sz="2000" dirty="0">
                <a:solidFill>
                  <a:srgbClr val="7030A0"/>
                </a:solidFill>
                <a:latin typeface="Gilroy-ExtraBold"/>
              </a:rPr>
              <a:t>ID</a:t>
            </a:r>
            <a:r>
              <a:rPr lang="ru-RU" sz="2000" dirty="0">
                <a:solidFill>
                  <a:srgbClr val="7030A0"/>
                </a:solidFill>
                <a:latin typeface="Gilroy-ExtraBold"/>
              </a:rPr>
              <a:t> 1455270</a:t>
            </a:r>
            <a:endParaRPr kumimoji="0" lang="ru-RU" sz="2000" b="0" i="0" u="none" strike="noStrike" cap="none" spc="0" normalizeH="0" baseline="0" dirty="0">
              <a:ln>
                <a:noFill/>
              </a:ln>
              <a:solidFill>
                <a:srgbClr val="7030A0"/>
              </a:solidFill>
              <a:effectLst/>
              <a:uFillTx/>
              <a:latin typeface="Gilroy-ExtraBold"/>
              <a:sym typeface="Helvetica"/>
            </a:endParaRPr>
          </a:p>
        </p:txBody>
      </p:sp>
      <p:sp>
        <p:nvSpPr>
          <p:cNvPr id="16" name="TextBox 15">
            <a:extLst>
              <a:ext uri="{FF2B5EF4-FFF2-40B4-BE49-F238E27FC236}">
                <a16:creationId xmlns:a16="http://schemas.microsoft.com/office/drawing/2014/main" xmlns="" id="{A70BCFAF-F6D2-4FF3-884D-CA1963B5D058}"/>
              </a:ext>
            </a:extLst>
          </p:cNvPr>
          <p:cNvSpPr txBox="1"/>
          <p:nvPr/>
        </p:nvSpPr>
        <p:spPr>
          <a:xfrm>
            <a:off x="4711771" y="1259184"/>
            <a:ext cx="3004165" cy="1323435"/>
          </a:xfrm>
          <a:prstGeom prst="rect">
            <a:avLst/>
          </a:prstGeom>
          <a:noFill/>
          <a:ln w="12700" cap="flat">
            <a:noFill/>
            <a:miter lim="400000"/>
          </a:ln>
          <a:effectLst/>
          <a:sp3d/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none"/>
        </p:style>
        <p:txBody>
          <a:bodyPr rot="0" spcFirstLastPara="1" vertOverflow="overflow" horzOverflow="overflow" vert="horz" wrap="square" lIns="45718" tIns="45718" rIns="45718" bIns="45718" numCol="1" spcCol="38100" rtlCol="0" anchor="t">
            <a:spAutoFit/>
          </a:bodyPr>
          <a:lstStyle/>
          <a:p>
            <a:pPr marL="0" marR="0" indent="0" algn="l" defTabSz="914400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</a:pPr>
            <a:r>
              <a:rPr lang="ru-RU" sz="2000" dirty="0" err="1">
                <a:solidFill>
                  <a:srgbClr val="7030A0"/>
                </a:solidFill>
                <a:latin typeface="Gilroy-ExtraBold"/>
              </a:rPr>
              <a:t>Рогозянская</a:t>
            </a:r>
            <a:r>
              <a:rPr lang="ru-RU" sz="2000" dirty="0">
                <a:solidFill>
                  <a:srgbClr val="7030A0"/>
                </a:solidFill>
                <a:latin typeface="Gilroy-ExtraBold"/>
              </a:rPr>
              <a:t> Анна Юрьевна</a:t>
            </a:r>
            <a:r>
              <a:rPr kumimoji="0" lang="ru-RU" sz="2000" b="0" i="0" u="none" strike="noStrike" cap="none" spc="0" normalizeH="0" baseline="0" dirty="0">
                <a:ln>
                  <a:noFill/>
                </a:ln>
                <a:solidFill>
                  <a:srgbClr val="7030A0"/>
                </a:solidFill>
                <a:effectLst/>
                <a:uFillTx/>
                <a:latin typeface="Gilroy-ExtraBold"/>
                <a:sym typeface="Helvetica"/>
              </a:rPr>
              <a:t>, </a:t>
            </a:r>
          </a:p>
          <a:p>
            <a:pPr marL="0" marR="0" indent="0" algn="l" defTabSz="914400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</a:pPr>
            <a:r>
              <a:rPr lang="ru-RU" sz="2000" dirty="0">
                <a:solidFill>
                  <a:srgbClr val="7030A0"/>
                </a:solidFill>
                <a:latin typeface="Gilroy-ExtraBold"/>
              </a:rPr>
              <a:t>советник,</a:t>
            </a:r>
            <a:endParaRPr kumimoji="0" lang="ru-RU" sz="2000" b="0" i="0" u="none" strike="noStrike" cap="none" spc="0" normalizeH="0" baseline="0" dirty="0">
              <a:ln>
                <a:noFill/>
              </a:ln>
              <a:solidFill>
                <a:srgbClr val="7030A0"/>
              </a:solidFill>
              <a:effectLst/>
              <a:uFillTx/>
              <a:latin typeface="Gilroy-ExtraBold"/>
              <a:sym typeface="Helvetica"/>
            </a:endParaRPr>
          </a:p>
          <a:p>
            <a:r>
              <a:rPr lang="en-US" sz="2000" dirty="0">
                <a:solidFill>
                  <a:srgbClr val="7030A0"/>
                </a:solidFill>
                <a:latin typeface="Gilroy-ExtraBold"/>
              </a:rPr>
              <a:t>ID</a:t>
            </a:r>
            <a:r>
              <a:rPr lang="ru-RU" sz="2000" dirty="0">
                <a:solidFill>
                  <a:srgbClr val="7030A0"/>
                </a:solidFill>
                <a:latin typeface="Gilroy-ExtraBold"/>
              </a:rPr>
              <a:t> </a:t>
            </a:r>
            <a:r>
              <a:rPr lang="ru-RU" sz="2000" dirty="0">
                <a:solidFill>
                  <a:srgbClr val="7030A0"/>
                </a:solidFill>
              </a:rPr>
              <a:t>5180072</a:t>
            </a:r>
            <a:endParaRPr lang="ru-RU" sz="2000" dirty="0">
              <a:solidFill>
                <a:srgbClr val="7030A0"/>
              </a:solidFill>
              <a:latin typeface="Gilroy-ExtraBold"/>
            </a:endParaRPr>
          </a:p>
        </p:txBody>
      </p:sp>
      <p:sp>
        <p:nvSpPr>
          <p:cNvPr id="17" name="TextBox 16">
            <a:extLst>
              <a:ext uri="{FF2B5EF4-FFF2-40B4-BE49-F238E27FC236}">
                <a16:creationId xmlns:a16="http://schemas.microsoft.com/office/drawing/2014/main" xmlns="" id="{6DD470A7-7A19-419C-95CB-BD1C63EE6D10}"/>
              </a:ext>
            </a:extLst>
          </p:cNvPr>
          <p:cNvSpPr txBox="1"/>
          <p:nvPr/>
        </p:nvSpPr>
        <p:spPr>
          <a:xfrm>
            <a:off x="8430599" y="1158011"/>
            <a:ext cx="3359021" cy="1323435"/>
          </a:xfrm>
          <a:prstGeom prst="rect">
            <a:avLst/>
          </a:prstGeom>
          <a:noFill/>
          <a:ln w="12700" cap="flat">
            <a:noFill/>
            <a:miter lim="400000"/>
          </a:ln>
          <a:effectLst/>
          <a:sp3d/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none"/>
        </p:style>
        <p:txBody>
          <a:bodyPr rot="0" spcFirstLastPara="1" vertOverflow="overflow" horzOverflow="overflow" vert="horz" wrap="square" lIns="45718" tIns="45718" rIns="45718" bIns="45718" numCol="1" spcCol="38100" rtlCol="0" anchor="t">
            <a:spAutoFit/>
          </a:bodyPr>
          <a:lstStyle/>
          <a:p>
            <a:pPr marL="0" marR="0" indent="0" algn="l" defTabSz="914400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</a:pPr>
            <a:r>
              <a:rPr lang="ru-RU" sz="2000" dirty="0" err="1">
                <a:solidFill>
                  <a:srgbClr val="7030A0"/>
                </a:solidFill>
                <a:latin typeface="Gilroy-ExtraBold"/>
              </a:rPr>
              <a:t>Одайник</a:t>
            </a:r>
            <a:r>
              <a:rPr lang="ru-RU" sz="2000" dirty="0">
                <a:solidFill>
                  <a:srgbClr val="7030A0"/>
                </a:solidFill>
                <a:latin typeface="Gilroy-ExtraBold"/>
              </a:rPr>
              <a:t> Татьяна Алексеевна</a:t>
            </a:r>
            <a:r>
              <a:rPr kumimoji="0" lang="ru-RU" sz="2000" b="0" i="0" u="none" strike="noStrike" cap="none" spc="0" normalizeH="0" baseline="0" dirty="0">
                <a:ln>
                  <a:noFill/>
                </a:ln>
                <a:solidFill>
                  <a:srgbClr val="7030A0"/>
                </a:solidFill>
                <a:effectLst/>
                <a:uFillTx/>
                <a:latin typeface="Gilroy-ExtraBold"/>
                <a:sym typeface="Helvetica"/>
              </a:rPr>
              <a:t>, </a:t>
            </a:r>
          </a:p>
          <a:p>
            <a:pPr marL="0" marR="0" indent="0" algn="l" defTabSz="914400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</a:pPr>
            <a:r>
              <a:rPr lang="ru-RU" sz="2000" dirty="0">
                <a:solidFill>
                  <a:srgbClr val="7030A0"/>
                </a:solidFill>
                <a:latin typeface="Gilroy-ExtraBold"/>
              </a:rPr>
              <a:t>а</a:t>
            </a:r>
            <a:r>
              <a:rPr kumimoji="0" lang="ru-RU" sz="2000" b="0" i="0" u="none" strike="noStrike" cap="none" spc="0" normalizeH="0" baseline="0" dirty="0">
                <a:ln>
                  <a:noFill/>
                </a:ln>
                <a:solidFill>
                  <a:srgbClr val="7030A0"/>
                </a:solidFill>
                <a:effectLst/>
                <a:uFillTx/>
                <a:latin typeface="Gilroy-ExtraBold"/>
                <a:sym typeface="Helvetica"/>
              </a:rPr>
              <a:t>налитик данных</a:t>
            </a:r>
          </a:p>
          <a:p>
            <a:r>
              <a:rPr lang="en-US" sz="2000" dirty="0">
                <a:solidFill>
                  <a:srgbClr val="7030A0"/>
                </a:solidFill>
                <a:latin typeface="Gilroy-ExtraBold"/>
              </a:rPr>
              <a:t>ID</a:t>
            </a:r>
            <a:r>
              <a:rPr lang="ru-RU" sz="2000" dirty="0">
                <a:solidFill>
                  <a:srgbClr val="7030A0"/>
                </a:solidFill>
                <a:latin typeface="Gilroy-ExtraBold"/>
              </a:rPr>
              <a:t> </a:t>
            </a:r>
            <a:r>
              <a:rPr lang="ru-RU" sz="2000" dirty="0">
                <a:solidFill>
                  <a:srgbClr val="7030A0"/>
                </a:solidFill>
              </a:rPr>
              <a:t>3205322</a:t>
            </a:r>
            <a:endParaRPr lang="ru-RU" sz="2000" dirty="0">
              <a:solidFill>
                <a:srgbClr val="7030A0"/>
              </a:solidFill>
              <a:latin typeface="Gilroy-ExtraBold"/>
            </a:endParaRPr>
          </a:p>
        </p:txBody>
      </p:sp>
      <p:pic>
        <p:nvPicPr>
          <p:cNvPr id="19" name="Рисунок 18"/>
          <p:cNvPicPr>
            <a:picLocks noChangeAspect="1"/>
          </p:cNvPicPr>
          <p:nvPr/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8728" t="8694" r="11099" b="12595"/>
          <a:stretch/>
        </p:blipFill>
        <p:spPr>
          <a:xfrm>
            <a:off x="557232" y="2532593"/>
            <a:ext cx="1928015" cy="2628486"/>
          </a:xfrm>
          <a:prstGeom prst="rect">
            <a:avLst/>
          </a:prstGeom>
        </p:spPr>
      </p:pic>
      <p:pic>
        <p:nvPicPr>
          <p:cNvPr id="4" name="Рисунок 3"/>
          <p:cNvPicPr>
            <a:picLocks noChangeAspect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17334" b="23467"/>
          <a:stretch/>
        </p:blipFill>
        <p:spPr>
          <a:xfrm>
            <a:off x="8511454" y="2532593"/>
            <a:ext cx="2047956" cy="2628486"/>
          </a:xfrm>
          <a:prstGeom prst="rect">
            <a:avLst/>
          </a:prstGeom>
        </p:spPr>
      </p:pic>
      <p:pic>
        <p:nvPicPr>
          <p:cNvPr id="7" name="Рисунок 6"/>
          <p:cNvPicPr>
            <a:picLocks noChangeAspect="1"/>
          </p:cNvPicPr>
          <p:nvPr/>
        </p:nvPicPr>
        <p:blipFill rotWithShape="1">
          <a:blip r:embed="rId4"/>
          <a:srcRect l="75701" t="16530" r="2722" b="47249"/>
          <a:stretch/>
        </p:blipFill>
        <p:spPr>
          <a:xfrm>
            <a:off x="4622898" y="2582619"/>
            <a:ext cx="2480767" cy="263073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631113537"/>
      </p:ext>
    </p:extLst>
  </p:cSld>
  <p:clrMapOvr>
    <a:masterClrMapping/>
  </p:clrMapOvr>
  <p:transition spd="med"/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Текст 1"/>
          <p:cNvSpPr>
            <a:spLocks noGrp="1"/>
          </p:cNvSpPr>
          <p:nvPr>
            <p:ph type="body" sz="quarter" idx="10"/>
          </p:nvPr>
        </p:nvSpPr>
        <p:spPr/>
        <p:txBody>
          <a:bodyPr/>
          <a:lstStyle/>
          <a:p>
            <a:pPr marL="0" indent="0">
              <a:buNone/>
            </a:pPr>
            <a:r>
              <a:rPr lang="ru-RU" dirty="0"/>
              <a:t>+7 901 088 35 24</a:t>
            </a:r>
          </a:p>
        </p:txBody>
      </p:sp>
      <p:sp>
        <p:nvSpPr>
          <p:cNvPr id="3" name="Текст 2"/>
          <p:cNvSpPr>
            <a:spLocks noGrp="1"/>
          </p:cNvSpPr>
          <p:nvPr>
            <p:ph type="body" sz="quarter" idx="11"/>
          </p:nvPr>
        </p:nvSpPr>
        <p:spPr/>
        <p:txBody>
          <a:bodyPr/>
          <a:lstStyle/>
          <a:p>
            <a:pPr marL="0" indent="0">
              <a:buNone/>
            </a:pPr>
            <a:r>
              <a:rPr lang="ru-RU" u="sng" dirty="0">
                <a:hlinkClick r:id="rId2"/>
              </a:rPr>
              <a:t>valerya.chernova@bk.ru</a:t>
            </a:r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3850223515"/>
      </p:ext>
    </p:extLst>
  </p:cSld>
  <p:clrMapOvr>
    <a:masterClrMapping/>
  </p:clrMapOvr>
  <p:transition spd="med"/>
</p:sld>
</file>

<file path=ppt/theme/theme1.xml><?xml version="1.0" encoding="utf-8"?>
<a:theme xmlns:a="http://schemas.openxmlformats.org/drawingml/2006/main" name="Тема Office">
  <a:themeElements>
    <a:clrScheme name="Тема Office">
      <a:dk1>
        <a:srgbClr val="000000"/>
      </a:dk1>
      <a:lt1>
        <a:srgbClr val="FFFFFF"/>
      </a:lt1>
      <a:dk2>
        <a:srgbClr val="A7A7A7"/>
      </a:dk2>
      <a:lt2>
        <a:srgbClr val="535353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000FF"/>
      </a:hlink>
      <a:folHlink>
        <a:srgbClr val="FF00FF"/>
      </a:folHlink>
    </a:clrScheme>
    <a:fontScheme name="Тема Office">
      <a:majorFont>
        <a:latin typeface="Calibri"/>
        <a:ea typeface="Calibri"/>
        <a:cs typeface="Calibri"/>
      </a:majorFont>
      <a:minorFont>
        <a:latin typeface="Helvetica"/>
        <a:ea typeface="Helvetica"/>
        <a:cs typeface="Helvetica"/>
      </a:minorFont>
    </a:fontScheme>
    <a:fmtScheme name="Тема 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29999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4999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/>
        </a:effectStyle>
        <a:effectStyle>
          <a:effectLst/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>
        <a:solidFill>
          <a:srgbClr val="FFFFFF"/>
        </a:solidFill>
        <a:ln w="25400" cap="flat">
          <a:solidFill>
            <a:schemeClr val="accent1"/>
          </a:solidFill>
          <a:prstDash val="solid"/>
          <a:round/>
        </a:ln>
        <a:effectLst/>
        <a:sp3d/>
      </a:spPr>
      <a:bodyPr rot="0" spcFirstLastPara="1" vertOverflow="overflow" horzOverflow="overflow" vert="horz" wrap="square" lIns="45718" tIns="45718" rIns="45718" bIns="45718" numCol="1" spcCol="38100" rtlCol="0" anchor="ctr">
        <a:spAutoFit/>
      </a:bodyPr>
      <a:lstStyle>
        <a:defPPr marL="0" marR="0" indent="0" algn="l" defTabSz="914400" rtl="0" fontAlgn="auto" latinLnBrk="0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  <a:latin typeface="+mn-lt"/>
            <a:ea typeface="+mn-ea"/>
            <a:cs typeface="+mn-cs"/>
            <a:sym typeface="Helvetica"/>
          </a:defRPr>
        </a:defPPr>
        <a:lvl1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1pPr>
        <a:lvl2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2pPr>
        <a:lvl3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3pPr>
        <a:lvl4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4pPr>
        <a:lvl5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5pPr>
        <a:lvl6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6pPr>
        <a:lvl7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7pPr>
        <a:lvl8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8pPr>
        <a:lvl9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9pPr>
      </a:lstStyle>
      <a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none"/>
      </a:style>
    </a:spDef>
    <a:lnDef>
      <a:spPr>
        <a:noFill/>
        <a:ln w="25400" cap="flat">
          <a:solidFill>
            <a:schemeClr val="accent1"/>
          </a:solidFill>
          <a:prstDash val="solid"/>
          <a:round/>
        </a:ln>
        <a:effectLst/>
        <a:sp3d/>
      </a:spPr>
      <a:bodyPr rot="0" spcFirstLastPara="1" vertOverflow="overflow" horzOverflow="overflow" vert="horz" wrap="square" lIns="91439" tIns="45719" rIns="91439" bIns="45719" numCol="1" spcCol="38100" rtlCol="0" anchor="t">
        <a:noAutofit/>
      </a:bodyPr>
      <a:lstStyle>
        <a:def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defPPr>
        <a:lvl1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1pPr>
        <a:lvl2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2pPr>
        <a:lvl3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3pPr>
        <a:lvl4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4pPr>
        <a:lvl5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5pPr>
        <a:lvl6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6pPr>
        <a:lvl7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7pPr>
        <a:lvl8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8pPr>
        <a:lvl9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9pPr>
      </a:lstStyle>
      <a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none"/>
      </a:style>
    </a:lnDef>
    <a:txDef>
      <a:spPr>
        <a:noFill/>
        <a:ln w="12700" cap="flat">
          <a:noFill/>
          <a:miter lim="400000"/>
        </a:ln>
        <a:effectLst/>
        <a:sp3d/>
      </a:spPr>
      <a:bodyPr rot="0" spcFirstLastPara="1" vertOverflow="overflow" horzOverflow="overflow" vert="horz" wrap="square" lIns="45718" tIns="45718" rIns="45718" bIns="45718" numCol="1" spcCol="38100" rtlCol="0" anchor="t">
        <a:spAutoFit/>
      </a:bodyPr>
      <a:lstStyle>
        <a:defPPr marL="0" marR="0" indent="0" algn="l" defTabSz="914400" rtl="0" fontAlgn="auto" latinLnBrk="0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  <a:latin typeface="+mn-lt"/>
            <a:ea typeface="+mn-ea"/>
            <a:cs typeface="+mn-cs"/>
            <a:sym typeface="Helvetica"/>
          </a:defRPr>
        </a:defPPr>
        <a:lvl1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1pPr>
        <a:lvl2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2pPr>
        <a:lvl3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3pPr>
        <a:lvl4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4pPr>
        <a:lvl5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5pPr>
        <a:lvl6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6pPr>
        <a:lvl7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7pPr>
        <a:lvl8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8pPr>
        <a:lvl9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9pPr>
      </a:lstStyle>
      <a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none"/>
      </a:style>
    </a:txDef>
  </a:objectDefaults>
  <a:extraClrSchemeLst/>
</a:theme>
</file>

<file path=ppt/theme/theme2.xml><?xml version="1.0" encoding="utf-8"?>
<a:theme xmlns:a="http://schemas.openxmlformats.org/drawingml/2006/main" name="Тема Office">
  <a:themeElements>
    <a:clrScheme name="Тема Office">
      <a:dk1>
        <a:srgbClr val="000000"/>
      </a:dk1>
      <a:lt1>
        <a:srgbClr val="FFFFFF"/>
      </a:lt1>
      <a:dk2>
        <a:srgbClr val="A7A7A7"/>
      </a:dk2>
      <a:lt2>
        <a:srgbClr val="535353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000FF"/>
      </a:hlink>
      <a:folHlink>
        <a:srgbClr val="FF00FF"/>
      </a:folHlink>
    </a:clrScheme>
    <a:fontScheme name="Тема Office">
      <a:majorFont>
        <a:latin typeface="Calibri"/>
        <a:ea typeface="Calibri"/>
        <a:cs typeface="Calibri"/>
      </a:majorFont>
      <a:minorFont>
        <a:latin typeface="Helvetica"/>
        <a:ea typeface="Helvetica"/>
        <a:cs typeface="Helvetica"/>
      </a:minorFont>
    </a:fontScheme>
    <a:fmtScheme name="Тема 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29999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4999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/>
        </a:effectStyle>
        <a:effectStyle>
          <a:effectLst/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>
        <a:solidFill>
          <a:srgbClr val="FFFFFF"/>
        </a:solidFill>
        <a:ln w="25400" cap="flat">
          <a:solidFill>
            <a:schemeClr val="accent1"/>
          </a:solidFill>
          <a:prstDash val="solid"/>
          <a:round/>
        </a:ln>
        <a:effectLst/>
        <a:sp3d/>
      </a:spPr>
      <a:bodyPr rot="0" spcFirstLastPara="1" vertOverflow="overflow" horzOverflow="overflow" vert="horz" wrap="square" lIns="45718" tIns="45718" rIns="45718" bIns="45718" numCol="1" spcCol="38100" rtlCol="0" anchor="ctr">
        <a:spAutoFit/>
      </a:bodyPr>
      <a:lstStyle>
        <a:defPPr marL="0" marR="0" indent="0" algn="l" defTabSz="914400" rtl="0" fontAlgn="auto" latinLnBrk="0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  <a:latin typeface="+mn-lt"/>
            <a:ea typeface="+mn-ea"/>
            <a:cs typeface="+mn-cs"/>
            <a:sym typeface="Helvetica"/>
          </a:defRPr>
        </a:defPPr>
        <a:lvl1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1pPr>
        <a:lvl2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2pPr>
        <a:lvl3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3pPr>
        <a:lvl4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4pPr>
        <a:lvl5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5pPr>
        <a:lvl6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6pPr>
        <a:lvl7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7pPr>
        <a:lvl8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8pPr>
        <a:lvl9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9pPr>
      </a:lstStyle>
      <a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none"/>
      </a:style>
    </a:spDef>
    <a:lnDef>
      <a:spPr>
        <a:noFill/>
        <a:ln w="25400" cap="flat">
          <a:solidFill>
            <a:schemeClr val="accent1"/>
          </a:solidFill>
          <a:prstDash val="solid"/>
          <a:round/>
        </a:ln>
        <a:effectLst/>
        <a:sp3d/>
      </a:spPr>
      <a:bodyPr rot="0" spcFirstLastPara="1" vertOverflow="overflow" horzOverflow="overflow" vert="horz" wrap="square" lIns="91439" tIns="45719" rIns="91439" bIns="45719" numCol="1" spcCol="38100" rtlCol="0" anchor="t">
        <a:noAutofit/>
      </a:bodyPr>
      <a:lstStyle>
        <a:def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defPPr>
        <a:lvl1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1pPr>
        <a:lvl2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2pPr>
        <a:lvl3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3pPr>
        <a:lvl4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4pPr>
        <a:lvl5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5pPr>
        <a:lvl6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6pPr>
        <a:lvl7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7pPr>
        <a:lvl8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8pPr>
        <a:lvl9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9pPr>
      </a:lstStyle>
      <a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none"/>
      </a:style>
    </a:lnDef>
    <a:txDef>
      <a:spPr>
        <a:noFill/>
        <a:ln w="12700" cap="flat">
          <a:noFill/>
          <a:miter lim="400000"/>
        </a:ln>
        <a:effectLst/>
        <a:sp3d/>
      </a:spPr>
      <a:bodyPr rot="0" spcFirstLastPara="1" vertOverflow="overflow" horzOverflow="overflow" vert="horz" wrap="square" lIns="45718" tIns="45718" rIns="45718" bIns="45718" numCol="1" spcCol="38100" rtlCol="0" anchor="t">
        <a:spAutoFit/>
      </a:bodyPr>
      <a:lstStyle>
        <a:defPPr marL="0" marR="0" indent="0" algn="l" defTabSz="914400" rtl="0" fontAlgn="auto" latinLnBrk="0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  <a:latin typeface="+mn-lt"/>
            <a:ea typeface="+mn-ea"/>
            <a:cs typeface="+mn-cs"/>
            <a:sym typeface="Helvetica"/>
          </a:defRPr>
        </a:defPPr>
        <a:lvl1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1pPr>
        <a:lvl2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2pPr>
        <a:lvl3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3pPr>
        <a:lvl4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4pPr>
        <a:lvl5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5pPr>
        <a:lvl6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6pPr>
        <a:lvl7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7pPr>
        <a:lvl8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8pPr>
        <a:lvl9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9pPr>
      </a:lstStyle>
      <a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none"/>
      </a:style>
    </a:txDef>
  </a:objectDefaults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/>
  <TotalTime>5154</TotalTime>
  <Words>601</Words>
  <Application>Microsoft Office PowerPoint</Application>
  <PresentationFormat>Широкоэкранный</PresentationFormat>
  <Paragraphs>94</Paragraphs>
  <Slides>9</Slides>
  <Notes>2</Notes>
  <HiddenSlides>0</HiddenSlides>
  <MMClips>0</MMClips>
  <ScaleCrop>false</ScaleCrop>
  <HeadingPairs>
    <vt:vector size="6" baseType="variant">
      <vt:variant>
        <vt:lpstr>Использованные шрифты</vt:lpstr>
      </vt:variant>
      <vt:variant>
        <vt:i4>8</vt:i4>
      </vt:variant>
      <vt:variant>
        <vt:lpstr>Тема</vt:lpstr>
      </vt:variant>
      <vt:variant>
        <vt:i4>1</vt:i4>
      </vt:variant>
      <vt:variant>
        <vt:lpstr>Заголовки слайдов</vt:lpstr>
      </vt:variant>
      <vt:variant>
        <vt:i4>9</vt:i4>
      </vt:variant>
    </vt:vector>
  </HeadingPairs>
  <TitlesOfParts>
    <vt:vector size="18" baseType="lpstr">
      <vt:lpstr>Arial</vt:lpstr>
      <vt:lpstr>Calibri</vt:lpstr>
      <vt:lpstr>Calibri Light</vt:lpstr>
      <vt:lpstr>Candara</vt:lpstr>
      <vt:lpstr>Gilroy-ExtraBold</vt:lpstr>
      <vt:lpstr>Gilroy-Light</vt:lpstr>
      <vt:lpstr>Helvetica</vt:lpstr>
      <vt:lpstr>Helvetica Neue</vt:lpstr>
      <vt:lpstr>Тема Office</vt:lpstr>
      <vt:lpstr>Экспресс диагностика для видовой идентификации мясного сырья и продуктов его переработки</vt:lpstr>
      <vt:lpstr>Презентация PowerPoint</vt:lpstr>
      <vt:lpstr>Презентация PowerPoint</vt:lpstr>
      <vt:lpstr>Презентация PowerPoint</vt:lpstr>
      <vt:lpstr>Презентация PowerPoint</vt:lpstr>
      <vt:lpstr>План реализации проекта</vt:lpstr>
      <vt:lpstr>Презентация PowerPoint</vt:lpstr>
      <vt:lpstr>Команда проекта</vt:lpstr>
      <vt:lpstr>Презентация PowerPoint</vt:lpstr>
    </vt:vector>
  </TitlesOfParts>
  <LinksUpToDate>false</LinksUpToDate>
  <SharedDoc>false</SharedDoc>
  <HyperlinksChanged>false</HyperlinksChanged>
  <AppVersion>15.0000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Презентация PowerPoint</dc:title>
  <dc:creator>Виктория Бокарева</dc:creator>
  <cp:lastModifiedBy>Учетная запись Майкрософт</cp:lastModifiedBy>
  <cp:revision>207</cp:revision>
  <dcterms:modified xsi:type="dcterms:W3CDTF">2023-11-28T17:42:57Z</dcterms:modified>
</cp:coreProperties>
</file>