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Helvetica Neue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haxo+u9TlVGnBJl+8oqBepZAsI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5" Type="http://schemas.openxmlformats.org/officeDocument/2006/relationships/slide" Target="slides/slide1.xml"/><Relationship Id="rId19" Type="http://schemas.openxmlformats.org/officeDocument/2006/relationships/font" Target="fonts/HelveticaNeue-boldItalic.fntdata"/><Relationship Id="rId6" Type="http://schemas.openxmlformats.org/officeDocument/2006/relationships/slide" Target="slides/slide2.xml"/><Relationship Id="rId18" Type="http://schemas.openxmlformats.org/officeDocument/2006/relationships/font" Target="fonts/HelveticaNeue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flipH="1">
            <a:off x="8389" y="3355905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3829885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31365" y="3010170"/>
            <a:ext cx="10971600" cy="83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lvetica Neue"/>
              <a:buNone/>
            </a:pPr>
            <a:r>
              <a:rPr b="1" lang="ru-RU" sz="5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ru-RU" sz="4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Развитие креативного мышления: Поиск нестандартных решений</a:t>
            </a:r>
            <a:endParaRPr sz="41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t/>
            </a:r>
            <a:endParaRPr b="1" i="0" sz="5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</a:pPr>
            <a:r>
              <a:rPr b="1" lang="ru-RU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Репенкова Полина Романовна</a:t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>
            <p:ph type="ctrTitle"/>
          </p:nvPr>
        </p:nvSpPr>
        <p:spPr>
          <a:xfrm>
            <a:off x="331365" y="4245275"/>
            <a:ext cx="943202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Helvetica Neue"/>
              <a:buNone/>
            </a:pPr>
            <a:r>
              <a:rPr b="1" lang="ru-RU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АКСЕЛЕРАЦИОННАЯ ПРОГРАММА</a:t>
            </a:r>
            <a:br>
              <a:rPr b="1" lang="ru-RU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ru-RU" sz="4800">
                <a:solidFill>
                  <a:srgbClr val="009BB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«ФИНСОЦТЕХ»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Актуальность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13537" y="2109124"/>
            <a:ext cx="11400641" cy="2063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-54102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ct val="1000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современным мире бизнеса и развития технологий появляются нестандартные проблемы, с которыми необходимо справляться без рисков для собственного положения и компании, представляемой человеком. Для успешного разрешения непривычных ситуаций важно уметь креативно подходить к их разрешению с целью расположить аудиторию </a:t>
            </a:r>
            <a:endParaRPr/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" name="Google Shape;105;p2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106" name="Google Shape;106;p2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>
            <a:off x="-348342" y="1271458"/>
            <a:ext cx="323124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Продукт</a:t>
            </a:r>
            <a:endParaRPr/>
          </a:p>
        </p:txBody>
      </p:sp>
      <p:sp>
        <p:nvSpPr>
          <p:cNvPr id="117" name="Google Shape;117;p3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413537" y="2109124"/>
            <a:ext cx="11400642" cy="28534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7150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ts val="32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Список, помогающий бизнесам развиваться и решать нестандартные проблемы</a:t>
            </a:r>
            <a:endParaRPr/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3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124" name="Google Shape;124;p3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-348343" y="128415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Проблема</a:t>
            </a:r>
            <a:endParaRPr/>
          </a:p>
        </p:txBody>
      </p:sp>
      <p:sp>
        <p:nvSpPr>
          <p:cNvPr id="135" name="Google Shape;135;p4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 txBox="1"/>
          <p:nvPr/>
        </p:nvSpPr>
        <p:spPr>
          <a:xfrm>
            <a:off x="391479" y="2331499"/>
            <a:ext cx="11400600" cy="18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8674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ts val="32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Продукт способен решить проблему активных деятелей в различных сферах при необходимости найти решение в кратчайшие сроки</a:t>
            </a:r>
            <a:endParaRPr/>
          </a:p>
        </p:txBody>
      </p:sp>
      <p:pic>
        <p:nvPicPr>
          <p:cNvPr id="138" name="Google Shape;138;p4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4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142" name="Google Shape;142;p4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/>
          <p:nvPr/>
        </p:nvSpPr>
        <p:spPr>
          <a:xfrm>
            <a:off x="-348343" y="1271458"/>
            <a:ext cx="61141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Целевая аудитория</a:t>
            </a:r>
            <a:endParaRPr/>
          </a:p>
        </p:txBody>
      </p:sp>
      <p:sp>
        <p:nvSpPr>
          <p:cNvPr id="153" name="Google Shape;153;p5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281379" y="2018252"/>
            <a:ext cx="11400642" cy="15335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7150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ts val="32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Целевая аудитория: активные деятели предпринимательства, дипломатии, учебных заведений </a:t>
            </a:r>
            <a:endParaRPr b="0" i="0" sz="3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5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160" name="Google Shape;160;p5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 txBox="1"/>
          <p:nvPr/>
        </p:nvSpPr>
        <p:spPr>
          <a:xfrm>
            <a:off x="5214007" y="1864319"/>
            <a:ext cx="6563921" cy="35344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-58674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ts val="32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данный момент на мировом рынке отсутствует четкая систематизация возможных креативных решений сложных ситуаций, а также способов развития быстрого реагирования и креативного решения</a:t>
            </a:r>
            <a:endParaRPr/>
          </a:p>
        </p:txBody>
      </p:sp>
      <p:pic>
        <p:nvPicPr>
          <p:cNvPr id="172" name="Google Shape;172;p6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6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176" name="Google Shape;176;p6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9" name="Google Shape;179;p6"/>
          <p:cNvGrpSpPr/>
          <p:nvPr/>
        </p:nvGrpSpPr>
        <p:grpSpPr>
          <a:xfrm>
            <a:off x="709605" y="2253289"/>
            <a:ext cx="4351338" cy="4351338"/>
            <a:chOff x="296068" y="0"/>
            <a:chExt cx="4351338" cy="4351338"/>
          </a:xfrm>
        </p:grpSpPr>
        <p:sp>
          <p:nvSpPr>
            <p:cNvPr id="180" name="Google Shape;180;p6"/>
            <p:cNvSpPr/>
            <p:nvPr/>
          </p:nvSpPr>
          <p:spPr>
            <a:xfrm>
              <a:off x="296068" y="0"/>
              <a:ext cx="4351338" cy="4351338"/>
            </a:xfrm>
            <a:prstGeom prst="ellipse">
              <a:avLst/>
            </a:prstGeom>
            <a:solidFill>
              <a:srgbClr val="1C2D6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6"/>
            <p:cNvSpPr txBox="1"/>
            <p:nvPr/>
          </p:nvSpPr>
          <p:spPr>
            <a:xfrm>
              <a:off x="1863420" y="217566"/>
              <a:ext cx="1216634" cy="65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575" lIns="163575" spcFirstLastPara="1" rIns="163575" wrap="square" tIns="163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t/>
              </a:r>
              <a:endParaRPr b="0" i="0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731202" y="870267"/>
              <a:ext cx="3481070" cy="3481070"/>
            </a:xfrm>
            <a:prstGeom prst="ellipse">
              <a:avLst/>
            </a:prstGeom>
            <a:solidFill>
              <a:srgbClr val="009BB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6"/>
            <p:cNvSpPr txBox="1"/>
            <p:nvPr/>
          </p:nvSpPr>
          <p:spPr>
            <a:xfrm>
              <a:off x="1863420" y="1079131"/>
              <a:ext cx="1216634" cy="6265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450" lIns="156450" spcFirstLastPara="1" rIns="156450" wrap="square" tIns="156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t/>
              </a:r>
              <a:endPara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1166336" y="1740535"/>
              <a:ext cx="2610802" cy="261080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6"/>
            <p:cNvSpPr txBox="1"/>
            <p:nvPr/>
          </p:nvSpPr>
          <p:spPr>
            <a:xfrm>
              <a:off x="1863420" y="1936345"/>
              <a:ext cx="1216634" cy="587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1601469" y="2610802"/>
              <a:ext cx="1740535" cy="1740535"/>
            </a:xfrm>
            <a:prstGeom prst="ellipse">
              <a:avLst/>
            </a:prstGeom>
            <a:solidFill>
              <a:srgbClr val="FF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6"/>
            <p:cNvSpPr txBox="1"/>
            <p:nvPr/>
          </p:nvSpPr>
          <p:spPr>
            <a:xfrm>
              <a:off x="1856365" y="3045936"/>
              <a:ext cx="1230744" cy="8702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675" lIns="170675" spcFirstLastPara="1" rIns="170675" wrap="square" tIns="170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6"/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Рынок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"/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Бизнес-модель</a:t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320178" y="2069528"/>
            <a:ext cx="11871900" cy="30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7150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ts val="32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Для организации бизнес-процесса необходимо систематизировать информацию, сделать тезисные схемы, а также разработать курс с видеоуроками, которые потенциальные клиенты смогут приобрести </a:t>
            </a:r>
            <a:endParaRPr b="0" i="0" sz="3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1" name="Google Shape;201;p8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8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205" name="Google Shape;205;p8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8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Экономические показатели</a:t>
            </a:r>
            <a:endParaRPr/>
          </a:p>
        </p:txBody>
      </p:sp>
      <p:sp>
        <p:nvSpPr>
          <p:cNvPr id="216" name="Google Shape;216;p10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 txBox="1"/>
          <p:nvPr/>
        </p:nvSpPr>
        <p:spPr>
          <a:xfrm>
            <a:off x="395675" y="2294851"/>
            <a:ext cx="112374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8674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ts val="32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Расходы проекта подразумевают затраты на организацию видео-курсов, печать пособий, улучшение качества информации</a:t>
            </a:r>
            <a:endParaRPr sz="3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58674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Доходы с продажи курсов</a:t>
            </a:r>
            <a:endParaRPr sz="3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9" name="Google Shape;219;p10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10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223" name="Google Shape;223;p10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0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"/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Риски</a:t>
            </a:r>
            <a:endParaRPr/>
          </a:p>
        </p:txBody>
      </p:sp>
      <p:sp>
        <p:nvSpPr>
          <p:cNvPr id="234" name="Google Shape;234;p12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2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2"/>
          <p:cNvSpPr txBox="1"/>
          <p:nvPr/>
        </p:nvSpPr>
        <p:spPr>
          <a:xfrm>
            <a:off x="395679" y="2294849"/>
            <a:ext cx="11237521" cy="15335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-54102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ct val="100000"/>
              <a:buFont typeface="Noto Sans Symbols"/>
              <a:buChar char="▪"/>
            </a:pPr>
            <a:r>
              <a:rPr lang="ru-RU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реализации проекта способны помешать международная обстановка и развитие нейронных сетей, а также нарушение прямых коммуникаций между людьми, в результате которых часто встречаются различные недопонимания и конфликты, требующие решения</a:t>
            </a:r>
            <a:endParaRPr/>
          </a:p>
        </p:txBody>
      </p:sp>
      <p:pic>
        <p:nvPicPr>
          <p:cNvPr id="237" name="Google Shape;237;p12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0" name="Google Shape;240;p12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241" name="Google Shape;241;p12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2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2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"/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Команда</a:t>
            </a:r>
            <a:endParaRPr/>
          </a:p>
        </p:txBody>
      </p:sp>
      <p:sp>
        <p:nvSpPr>
          <p:cNvPr id="252" name="Google Shape;252;p14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4"/>
          <p:cNvSpPr txBox="1"/>
          <p:nvPr/>
        </p:nvSpPr>
        <p:spPr>
          <a:xfrm>
            <a:off x="395679" y="2294849"/>
            <a:ext cx="11237521" cy="15335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7150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D66"/>
              </a:buClr>
              <a:buSzPts val="3200"/>
              <a:buFont typeface="Noto Sans Symbols"/>
              <a:buChar char="▪"/>
            </a:pPr>
            <a:r>
              <a:rPr b="0" i="0" lang="ru-RU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Покажите участников команды и их роли в команде</a:t>
            </a:r>
            <a:endParaRPr/>
          </a:p>
        </p:txBody>
      </p:sp>
      <p:pic>
        <p:nvPicPr>
          <p:cNvPr id="255" name="Google Shape;255;p14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8" name="Google Shape;258;p14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259" name="Google Shape;259;p14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4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/>
          <p:nvPr/>
        </p:nvSpPr>
        <p:spPr>
          <a:xfrm>
            <a:off x="-348343" y="12714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5"/>
          <p:cNvSpPr/>
          <p:nvPr/>
        </p:nvSpPr>
        <p:spPr>
          <a:xfrm flipH="1">
            <a:off x="0" y="6095209"/>
            <a:ext cx="12267501" cy="364980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-8389" y="6417028"/>
            <a:ext cx="12200389" cy="3192010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5"/>
          <p:cNvSpPr txBox="1"/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b="1" i="0" lang="ru-RU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Контакты</a:t>
            </a:r>
            <a:endParaRPr/>
          </a:p>
        </p:txBody>
      </p:sp>
      <p:sp>
        <p:nvSpPr>
          <p:cNvPr id="270" name="Google Shape;270;p15"/>
          <p:cNvSpPr/>
          <p:nvPr/>
        </p:nvSpPr>
        <p:spPr>
          <a:xfrm flipH="1" rot="10800000">
            <a:off x="-21570" y="-2449953"/>
            <a:ext cx="12857426" cy="3108388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5"/>
          <p:cNvSpPr/>
          <p:nvPr/>
        </p:nvSpPr>
        <p:spPr>
          <a:xfrm rot="10800000">
            <a:off x="0" y="-2433774"/>
            <a:ext cx="12787086" cy="2718501"/>
          </a:xfrm>
          <a:custGeom>
            <a:rect b="b" l="l" r="r" t="t"/>
            <a:pathLst>
              <a:path extrusionOk="0" h="4190301" w="12200389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 txBox="1"/>
          <p:nvPr/>
        </p:nvSpPr>
        <p:spPr>
          <a:xfrm>
            <a:off x="395679" y="2294849"/>
            <a:ext cx="11237521" cy="15335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15"/>
          <p:cNvPicPr preferRelativeResize="0"/>
          <p:nvPr/>
        </p:nvPicPr>
        <p:blipFill rotWithShape="1">
          <a:blip r:embed="rId3">
            <a:alphaModFix/>
          </a:blip>
          <a:srcRect b="78889" l="0" r="0" t="0"/>
          <a:stretch/>
        </p:blipFill>
        <p:spPr>
          <a:xfrm>
            <a:off x="6647164" y="312421"/>
            <a:ext cx="2231985" cy="81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262" y="403198"/>
            <a:ext cx="1630305" cy="65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27680" y="312421"/>
            <a:ext cx="734622" cy="7346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15"/>
          <p:cNvGrpSpPr/>
          <p:nvPr/>
        </p:nvGrpSpPr>
        <p:grpSpPr>
          <a:xfrm>
            <a:off x="9704543" y="5349889"/>
            <a:ext cx="2109637" cy="1439855"/>
            <a:chOff x="-27199" y="-119836"/>
            <a:chExt cx="2967859" cy="2025603"/>
          </a:xfrm>
        </p:grpSpPr>
        <p:sp>
          <p:nvSpPr>
            <p:cNvPr id="277" name="Google Shape;277;p15"/>
            <p:cNvSpPr/>
            <p:nvPr/>
          </p:nvSpPr>
          <p:spPr>
            <a:xfrm rot="-5006961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5"/>
            <p:cNvSpPr/>
            <p:nvPr/>
          </p:nvSpPr>
          <p:spPr>
            <a:xfrm rot="-5006961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5"/>
            <p:cNvSpPr/>
            <p:nvPr/>
          </p:nvSpPr>
          <p:spPr>
            <a:xfrm rot="-5006961">
              <a:off x="473891" y="800711"/>
              <a:ext cx="1019896" cy="101989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0" name="Google Shape;280;p15"/>
          <p:cNvPicPr preferRelativeResize="0"/>
          <p:nvPr/>
        </p:nvPicPr>
        <p:blipFill rotWithShape="1">
          <a:blip r:embed="rId6">
            <a:alphaModFix/>
          </a:blip>
          <a:srcRect b="14835" l="0" r="0" t="0"/>
          <a:stretch/>
        </p:blipFill>
        <p:spPr>
          <a:xfrm>
            <a:off x="439025" y="2399325"/>
            <a:ext cx="3282100" cy="27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2024-11-18T10:46:32Z</dcterms:created>
  <dc:creator>Васильев Иван Алексеевич</dc:creator>
</cp:coreProperties>
</file>