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0" r:id="rId2"/>
    <p:sldId id="281" r:id="rId3"/>
    <p:sldId id="286" r:id="rId4"/>
    <p:sldId id="306" r:id="rId5"/>
    <p:sldId id="311" r:id="rId6"/>
    <p:sldId id="291" r:id="rId7"/>
    <p:sldId id="307" r:id="rId8"/>
    <p:sldId id="312" r:id="rId9"/>
    <p:sldId id="309" r:id="rId10"/>
    <p:sldId id="310" r:id="rId11"/>
    <p:sldId id="269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FD493D"/>
    <a:srgbClr val="9F00FF"/>
    <a:srgbClr val="FBB3C1"/>
    <a:srgbClr val="B5D8E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33" autoAdjust="0"/>
    <p:restoredTop sz="94694"/>
  </p:normalViewPr>
  <p:slideViewPr>
    <p:cSldViewPr snapToGrid="0" snapToObjects="1" showGuides="1">
      <p:cViewPr varScale="1">
        <p:scale>
          <a:sx n="85" d="100"/>
          <a:sy n="85" d="100"/>
        </p:scale>
        <p:origin x="336" y="6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Выручка и издержки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Общая выручка </c:v>
                </c:pt>
              </c:strCache>
            </c:strRef>
          </c:tx>
          <c:spPr>
            <a:ln w="28575" cap="rnd">
              <a:solidFill>
                <a:srgbClr val="9F00FF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Лист1!$A$2:$A$9</c:f>
              <c:strCache>
                <c:ptCount val="8"/>
                <c:pt idx="0">
                  <c:v> 1 квартал</c:v>
                </c:pt>
                <c:pt idx="1">
                  <c:v>2 квартал</c:v>
                </c:pt>
                <c:pt idx="2">
                  <c:v>3 квартал</c:v>
                </c:pt>
                <c:pt idx="3">
                  <c:v>4 квартал</c:v>
                </c:pt>
                <c:pt idx="4">
                  <c:v> 1 квартал (2025)</c:v>
                </c:pt>
                <c:pt idx="5">
                  <c:v>2 квартал (2025)</c:v>
                </c:pt>
                <c:pt idx="6">
                  <c:v>3 квартал (2025)</c:v>
                </c:pt>
                <c:pt idx="7">
                  <c:v>4 квартал (2025)</c:v>
                </c:pt>
              </c:strCache>
            </c:strRef>
          </c:cat>
          <c:val>
            <c:numRef>
              <c:f>Лист1!$B$2:$B$9</c:f>
              <c:numCache>
                <c:formatCode>#,##0</c:formatCode>
                <c:ptCount val="8"/>
                <c:pt idx="0">
                  <c:v>100000</c:v>
                </c:pt>
                <c:pt idx="1">
                  <c:v>100000</c:v>
                </c:pt>
                <c:pt idx="2">
                  <c:v>200000</c:v>
                </c:pt>
                <c:pt idx="3">
                  <c:v>200000</c:v>
                </c:pt>
                <c:pt idx="4">
                  <c:v>200000</c:v>
                </c:pt>
                <c:pt idx="5">
                  <c:v>300000</c:v>
                </c:pt>
                <c:pt idx="6">
                  <c:v>300000</c:v>
                </c:pt>
                <c:pt idx="7">
                  <c:v>300000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Издержки </c:v>
                </c:pt>
              </c:strCache>
            </c:strRef>
          </c:tx>
          <c:spPr>
            <a:ln w="28575" cap="rnd">
              <a:solidFill>
                <a:srgbClr val="FD493D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Лист1!$A$2:$A$9</c:f>
              <c:strCache>
                <c:ptCount val="8"/>
                <c:pt idx="0">
                  <c:v> 1 квартал</c:v>
                </c:pt>
                <c:pt idx="1">
                  <c:v>2 квартал</c:v>
                </c:pt>
                <c:pt idx="2">
                  <c:v>3 квартал</c:v>
                </c:pt>
                <c:pt idx="3">
                  <c:v>4 квартал</c:v>
                </c:pt>
                <c:pt idx="4">
                  <c:v> 1 квартал (2025)</c:v>
                </c:pt>
                <c:pt idx="5">
                  <c:v>2 квартал (2025)</c:v>
                </c:pt>
                <c:pt idx="6">
                  <c:v>3 квартал (2025)</c:v>
                </c:pt>
                <c:pt idx="7">
                  <c:v>4 квартал (2025)</c:v>
                </c:pt>
              </c:strCache>
            </c:strRef>
          </c:cat>
          <c:val>
            <c:numRef>
              <c:f>Лист1!$C$2:$C$9</c:f>
              <c:numCache>
                <c:formatCode>#,##0</c:formatCode>
                <c:ptCount val="8"/>
                <c:pt idx="0">
                  <c:v>400000</c:v>
                </c:pt>
                <c:pt idx="1">
                  <c:v>200000</c:v>
                </c:pt>
                <c:pt idx="2">
                  <c:v>250000</c:v>
                </c:pt>
                <c:pt idx="3">
                  <c:v>200000</c:v>
                </c:pt>
                <c:pt idx="4">
                  <c:v>250000</c:v>
                </c:pt>
                <c:pt idx="5">
                  <c:v>200000</c:v>
                </c:pt>
                <c:pt idx="6">
                  <c:v>250000</c:v>
                </c:pt>
                <c:pt idx="7">
                  <c:v>200000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037288"/>
        <c:axId val="227035328"/>
      </c:lineChart>
      <c:catAx>
        <c:axId val="227037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7035328"/>
        <c:crosses val="autoZero"/>
        <c:auto val="1"/>
        <c:lblAlgn val="ctr"/>
        <c:lblOffset val="100"/>
        <c:noMultiLvlLbl val="0"/>
      </c:catAx>
      <c:valAx>
        <c:axId val="227035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7037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0AB62A-FE40-4703-8EE5-0E327548D81D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781C013-EEB0-4C85-BF15-22D78780D9EB}">
      <dgm:prSet phldrT="[Текст]"/>
      <dgm:spPr/>
      <dgm:t>
        <a:bodyPr/>
        <a:lstStyle/>
        <a:p>
          <a:r>
            <a:rPr lang="ru-RU"/>
            <a:t>Основная страница </a:t>
          </a:r>
        </a:p>
      </dgm:t>
    </dgm:pt>
    <dgm:pt modelId="{ED13A898-7AB6-45E2-B096-C5D245A34EE6}" type="parTrans" cxnId="{CCF0ED1C-DA8B-4C7E-B832-BAA3D0733D86}">
      <dgm:prSet/>
      <dgm:spPr/>
      <dgm:t>
        <a:bodyPr/>
        <a:lstStyle/>
        <a:p>
          <a:endParaRPr lang="ru-RU"/>
        </a:p>
      </dgm:t>
    </dgm:pt>
    <dgm:pt modelId="{6B20FCC7-F60F-44BD-83F7-F704E9AC8397}" type="sibTrans" cxnId="{CCF0ED1C-DA8B-4C7E-B832-BAA3D0733D86}">
      <dgm:prSet/>
      <dgm:spPr/>
      <dgm:t>
        <a:bodyPr/>
        <a:lstStyle/>
        <a:p>
          <a:endParaRPr lang="ru-RU"/>
        </a:p>
      </dgm:t>
    </dgm:pt>
    <dgm:pt modelId="{ECEDAA82-ACA5-432F-B189-D2823EE75AA4}">
      <dgm:prSet phldrT="[Текст]"/>
      <dgm:spPr/>
      <dgm:t>
        <a:bodyPr/>
        <a:lstStyle/>
        <a:p>
          <a:r>
            <a:rPr lang="ru-RU"/>
            <a:t>Мои заявки</a:t>
          </a:r>
        </a:p>
      </dgm:t>
    </dgm:pt>
    <dgm:pt modelId="{62409B09-7040-403B-B806-8B147196FCB1}" type="parTrans" cxnId="{CE465969-EA54-435E-B285-3A7295DC9C21}">
      <dgm:prSet/>
      <dgm:spPr/>
      <dgm:t>
        <a:bodyPr/>
        <a:lstStyle/>
        <a:p>
          <a:endParaRPr lang="ru-RU"/>
        </a:p>
      </dgm:t>
    </dgm:pt>
    <dgm:pt modelId="{6614B940-CEFC-4F2C-AE42-1913F0020734}" type="sibTrans" cxnId="{CE465969-EA54-435E-B285-3A7295DC9C21}">
      <dgm:prSet/>
      <dgm:spPr/>
      <dgm:t>
        <a:bodyPr/>
        <a:lstStyle/>
        <a:p>
          <a:endParaRPr lang="ru-RU"/>
        </a:p>
      </dgm:t>
    </dgm:pt>
    <dgm:pt modelId="{70732A12-19E3-4D41-83BC-87DAED898086}">
      <dgm:prSet phldrT="[Текст]"/>
      <dgm:spPr/>
      <dgm:t>
        <a:bodyPr/>
        <a:lstStyle/>
        <a:p>
          <a:r>
            <a:rPr lang="ru-RU"/>
            <a:t>Подать новую заявку </a:t>
          </a:r>
        </a:p>
      </dgm:t>
    </dgm:pt>
    <dgm:pt modelId="{096AE092-F407-4602-8071-D59EEE20F5E8}" type="parTrans" cxnId="{D14ABB98-FBB8-43D7-80DE-BE27B610508D}">
      <dgm:prSet/>
      <dgm:spPr/>
      <dgm:t>
        <a:bodyPr/>
        <a:lstStyle/>
        <a:p>
          <a:endParaRPr lang="ru-RU"/>
        </a:p>
      </dgm:t>
    </dgm:pt>
    <dgm:pt modelId="{34756A35-D245-4728-9933-F75F814C7AD2}" type="sibTrans" cxnId="{D14ABB98-FBB8-43D7-80DE-BE27B610508D}">
      <dgm:prSet/>
      <dgm:spPr/>
      <dgm:t>
        <a:bodyPr/>
        <a:lstStyle/>
        <a:p>
          <a:endParaRPr lang="ru-RU"/>
        </a:p>
      </dgm:t>
    </dgm:pt>
    <dgm:pt modelId="{6A5D580F-7EDD-4392-AFFB-E39CDB38E9F3}">
      <dgm:prSet phldrT="[Текст]"/>
      <dgm:spPr/>
      <dgm:t>
        <a:bodyPr/>
        <a:lstStyle/>
        <a:p>
          <a:r>
            <a:rPr lang="ru-RU"/>
            <a:t>Посмотреть реализацию моей заявки  </a:t>
          </a:r>
        </a:p>
      </dgm:t>
    </dgm:pt>
    <dgm:pt modelId="{BA5295C2-2A3D-4AE9-85BF-1F7E06986882}" type="parTrans" cxnId="{E72902EC-C2D0-4B8A-95C7-D56407416F66}">
      <dgm:prSet/>
      <dgm:spPr/>
      <dgm:t>
        <a:bodyPr/>
        <a:lstStyle/>
        <a:p>
          <a:endParaRPr lang="ru-RU"/>
        </a:p>
      </dgm:t>
    </dgm:pt>
    <dgm:pt modelId="{49D1E4A8-163A-48B8-9CF1-8A9A6288B8DB}" type="sibTrans" cxnId="{E72902EC-C2D0-4B8A-95C7-D56407416F66}">
      <dgm:prSet/>
      <dgm:spPr/>
      <dgm:t>
        <a:bodyPr/>
        <a:lstStyle/>
        <a:p>
          <a:endParaRPr lang="ru-RU"/>
        </a:p>
      </dgm:t>
    </dgm:pt>
    <dgm:pt modelId="{5DB25066-F1C2-4471-B625-1CAF2C56FA0B}">
      <dgm:prSet phldrT="[Текст]"/>
      <dgm:spPr/>
      <dgm:t>
        <a:bodyPr/>
        <a:lstStyle/>
        <a:p>
          <a:r>
            <a:rPr lang="ru-RU"/>
            <a:t>Регистрация к врачу  </a:t>
          </a:r>
        </a:p>
      </dgm:t>
    </dgm:pt>
    <dgm:pt modelId="{F0FE2843-5C61-499F-AFC5-5918DE02F4E8}" type="parTrans" cxnId="{0F94D7C5-E286-49E5-AD23-C7113E64ED96}">
      <dgm:prSet/>
      <dgm:spPr/>
      <dgm:t>
        <a:bodyPr/>
        <a:lstStyle/>
        <a:p>
          <a:endParaRPr lang="ru-RU"/>
        </a:p>
      </dgm:t>
    </dgm:pt>
    <dgm:pt modelId="{DF94BA92-6B1B-4E57-BDBE-22386E9D2ACA}" type="sibTrans" cxnId="{0F94D7C5-E286-49E5-AD23-C7113E64ED96}">
      <dgm:prSet/>
      <dgm:spPr/>
      <dgm:t>
        <a:bodyPr/>
        <a:lstStyle/>
        <a:p>
          <a:endParaRPr lang="ru-RU"/>
        </a:p>
      </dgm:t>
    </dgm:pt>
    <dgm:pt modelId="{1E0D2A63-3B3D-4037-BE7C-C4CC31D8814B}">
      <dgm:prSet phldrT="[Текст]"/>
      <dgm:spPr/>
      <dgm:t>
        <a:bodyPr/>
        <a:lstStyle/>
        <a:p>
          <a:r>
            <a:rPr lang="ru-RU"/>
            <a:t>Работы городских служб </a:t>
          </a:r>
        </a:p>
      </dgm:t>
    </dgm:pt>
    <dgm:pt modelId="{2ABBB8A9-FDAA-4ED3-8CA8-272722EB36E7}" type="parTrans" cxnId="{BF80CE53-7095-4B4C-A58B-9BFC3B997871}">
      <dgm:prSet/>
      <dgm:spPr/>
      <dgm:t>
        <a:bodyPr/>
        <a:lstStyle/>
        <a:p>
          <a:endParaRPr lang="ru-RU"/>
        </a:p>
      </dgm:t>
    </dgm:pt>
    <dgm:pt modelId="{65758E8B-5E43-4541-AE74-D302DA62743D}" type="sibTrans" cxnId="{BF80CE53-7095-4B4C-A58B-9BFC3B997871}">
      <dgm:prSet/>
      <dgm:spPr/>
      <dgm:t>
        <a:bodyPr/>
        <a:lstStyle/>
        <a:p>
          <a:endParaRPr lang="ru-RU"/>
        </a:p>
      </dgm:t>
    </dgm:pt>
    <dgm:pt modelId="{5E9C4ADD-9064-4378-B15E-D2984F754178}" type="pres">
      <dgm:prSet presAssocID="{DC0AB62A-FE40-4703-8EE5-0E327548D81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47924EB-B824-4D0D-B047-E2A7FEB43437}" type="pres">
      <dgm:prSet presAssocID="{C781C013-EEB0-4C85-BF15-22D78780D9EB}" presName="hierRoot1" presStyleCnt="0"/>
      <dgm:spPr/>
    </dgm:pt>
    <dgm:pt modelId="{5DA52803-0091-4528-95A7-21DA242E24C9}" type="pres">
      <dgm:prSet presAssocID="{C781C013-EEB0-4C85-BF15-22D78780D9EB}" presName="composite" presStyleCnt="0"/>
      <dgm:spPr/>
    </dgm:pt>
    <dgm:pt modelId="{5DB6CCEB-C81A-4698-AE26-17A789E6A436}" type="pres">
      <dgm:prSet presAssocID="{C781C013-EEB0-4C85-BF15-22D78780D9EB}" presName="background" presStyleLbl="node0" presStyleIdx="0" presStyleCnt="1"/>
      <dgm:spPr/>
    </dgm:pt>
    <dgm:pt modelId="{634313E4-593B-4E2B-9676-3B9AC2890B0A}" type="pres">
      <dgm:prSet presAssocID="{C781C013-EEB0-4C85-BF15-22D78780D9EB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49BD15-F81B-4288-AD6B-6B4AF044D37F}" type="pres">
      <dgm:prSet presAssocID="{C781C013-EEB0-4C85-BF15-22D78780D9EB}" presName="hierChild2" presStyleCnt="0"/>
      <dgm:spPr/>
    </dgm:pt>
    <dgm:pt modelId="{1DD2B312-9A79-4EF8-B10D-1AE7510A5BFB}" type="pres">
      <dgm:prSet presAssocID="{62409B09-7040-403B-B806-8B147196FCB1}" presName="Name10" presStyleLbl="parChTrans1D2" presStyleIdx="0" presStyleCnt="3"/>
      <dgm:spPr/>
      <dgm:t>
        <a:bodyPr/>
        <a:lstStyle/>
        <a:p>
          <a:endParaRPr lang="ru-RU"/>
        </a:p>
      </dgm:t>
    </dgm:pt>
    <dgm:pt modelId="{20CB629D-AD08-4899-850F-BB8B56A34A52}" type="pres">
      <dgm:prSet presAssocID="{ECEDAA82-ACA5-432F-B189-D2823EE75AA4}" presName="hierRoot2" presStyleCnt="0"/>
      <dgm:spPr/>
    </dgm:pt>
    <dgm:pt modelId="{6B5AAED8-D902-4E3C-A377-630E2E56C063}" type="pres">
      <dgm:prSet presAssocID="{ECEDAA82-ACA5-432F-B189-D2823EE75AA4}" presName="composite2" presStyleCnt="0"/>
      <dgm:spPr/>
    </dgm:pt>
    <dgm:pt modelId="{CBF7B071-F713-4050-9EFD-C4DCC1256E56}" type="pres">
      <dgm:prSet presAssocID="{ECEDAA82-ACA5-432F-B189-D2823EE75AA4}" presName="background2" presStyleLbl="node2" presStyleIdx="0" presStyleCnt="3"/>
      <dgm:spPr/>
    </dgm:pt>
    <dgm:pt modelId="{CDAE0F01-260A-4A48-8CD5-D25D83958F3A}" type="pres">
      <dgm:prSet presAssocID="{ECEDAA82-ACA5-432F-B189-D2823EE75AA4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E72B4BF-BA40-4A2F-BF2D-671E0C089619}" type="pres">
      <dgm:prSet presAssocID="{ECEDAA82-ACA5-432F-B189-D2823EE75AA4}" presName="hierChild3" presStyleCnt="0"/>
      <dgm:spPr/>
    </dgm:pt>
    <dgm:pt modelId="{C8F334B1-8599-40BE-A9C4-89452AF35798}" type="pres">
      <dgm:prSet presAssocID="{096AE092-F407-4602-8071-D59EEE20F5E8}" presName="Name17" presStyleLbl="parChTrans1D3" presStyleIdx="0" presStyleCnt="2"/>
      <dgm:spPr/>
      <dgm:t>
        <a:bodyPr/>
        <a:lstStyle/>
        <a:p>
          <a:endParaRPr lang="ru-RU"/>
        </a:p>
      </dgm:t>
    </dgm:pt>
    <dgm:pt modelId="{79817456-9345-4643-A3EB-E0B66A9DF84A}" type="pres">
      <dgm:prSet presAssocID="{70732A12-19E3-4D41-83BC-87DAED898086}" presName="hierRoot3" presStyleCnt="0"/>
      <dgm:spPr/>
    </dgm:pt>
    <dgm:pt modelId="{729DF2D4-2192-4498-9511-6FC04B795C13}" type="pres">
      <dgm:prSet presAssocID="{70732A12-19E3-4D41-83BC-87DAED898086}" presName="composite3" presStyleCnt="0"/>
      <dgm:spPr/>
    </dgm:pt>
    <dgm:pt modelId="{C31C5839-EFCB-497F-A2B1-B5EC748D85D7}" type="pres">
      <dgm:prSet presAssocID="{70732A12-19E3-4D41-83BC-87DAED898086}" presName="background3" presStyleLbl="node3" presStyleIdx="0" presStyleCnt="2"/>
      <dgm:spPr/>
    </dgm:pt>
    <dgm:pt modelId="{EEB52BBD-1012-441B-BB17-7D1D028A7D24}" type="pres">
      <dgm:prSet presAssocID="{70732A12-19E3-4D41-83BC-87DAED898086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9210DF-666A-45A1-B7AD-DA85393D58F6}" type="pres">
      <dgm:prSet presAssocID="{70732A12-19E3-4D41-83BC-87DAED898086}" presName="hierChild4" presStyleCnt="0"/>
      <dgm:spPr/>
    </dgm:pt>
    <dgm:pt modelId="{9A504EC2-872E-4468-BE38-59D57BC54992}" type="pres">
      <dgm:prSet presAssocID="{BA5295C2-2A3D-4AE9-85BF-1F7E06986882}" presName="Name17" presStyleLbl="parChTrans1D3" presStyleIdx="1" presStyleCnt="2"/>
      <dgm:spPr/>
      <dgm:t>
        <a:bodyPr/>
        <a:lstStyle/>
        <a:p>
          <a:endParaRPr lang="ru-RU"/>
        </a:p>
      </dgm:t>
    </dgm:pt>
    <dgm:pt modelId="{2A7C6DE8-3DEA-45D6-A1EE-2B847311A78F}" type="pres">
      <dgm:prSet presAssocID="{6A5D580F-7EDD-4392-AFFB-E39CDB38E9F3}" presName="hierRoot3" presStyleCnt="0"/>
      <dgm:spPr/>
    </dgm:pt>
    <dgm:pt modelId="{28AD6711-4DFC-44E2-B9B1-0780CEC97990}" type="pres">
      <dgm:prSet presAssocID="{6A5D580F-7EDD-4392-AFFB-E39CDB38E9F3}" presName="composite3" presStyleCnt="0"/>
      <dgm:spPr/>
    </dgm:pt>
    <dgm:pt modelId="{23372583-8A44-414B-B2BA-49A2A0F2365C}" type="pres">
      <dgm:prSet presAssocID="{6A5D580F-7EDD-4392-AFFB-E39CDB38E9F3}" presName="background3" presStyleLbl="node3" presStyleIdx="1" presStyleCnt="2"/>
      <dgm:spPr/>
    </dgm:pt>
    <dgm:pt modelId="{F8AE8E96-1142-49CE-ACC6-B25CDC32A531}" type="pres">
      <dgm:prSet presAssocID="{6A5D580F-7EDD-4392-AFFB-E39CDB38E9F3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07F67E1-2966-468F-840D-4929CF7446E2}" type="pres">
      <dgm:prSet presAssocID="{6A5D580F-7EDD-4392-AFFB-E39CDB38E9F3}" presName="hierChild4" presStyleCnt="0"/>
      <dgm:spPr/>
    </dgm:pt>
    <dgm:pt modelId="{56C2B480-208A-44DF-92D3-0F5F61833DEE}" type="pres">
      <dgm:prSet presAssocID="{F0FE2843-5C61-499F-AFC5-5918DE02F4E8}" presName="Name10" presStyleLbl="parChTrans1D2" presStyleIdx="1" presStyleCnt="3"/>
      <dgm:spPr/>
      <dgm:t>
        <a:bodyPr/>
        <a:lstStyle/>
        <a:p>
          <a:endParaRPr lang="ru-RU"/>
        </a:p>
      </dgm:t>
    </dgm:pt>
    <dgm:pt modelId="{C17B4F89-3B3D-44B6-B324-58C7214729A5}" type="pres">
      <dgm:prSet presAssocID="{5DB25066-F1C2-4471-B625-1CAF2C56FA0B}" presName="hierRoot2" presStyleCnt="0"/>
      <dgm:spPr/>
    </dgm:pt>
    <dgm:pt modelId="{4280D617-B87C-4137-951B-41CBA38817CE}" type="pres">
      <dgm:prSet presAssocID="{5DB25066-F1C2-4471-B625-1CAF2C56FA0B}" presName="composite2" presStyleCnt="0"/>
      <dgm:spPr/>
    </dgm:pt>
    <dgm:pt modelId="{63BAEBF0-2033-4AE6-B35E-3BAF3671FB5C}" type="pres">
      <dgm:prSet presAssocID="{5DB25066-F1C2-4471-B625-1CAF2C56FA0B}" presName="background2" presStyleLbl="node2" presStyleIdx="1" presStyleCnt="3"/>
      <dgm:spPr/>
    </dgm:pt>
    <dgm:pt modelId="{6BD5C430-16F5-4D7A-87FD-9CC508A9A547}" type="pres">
      <dgm:prSet presAssocID="{5DB25066-F1C2-4471-B625-1CAF2C56FA0B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AB89BFD-EE39-47C4-A2D2-24ABD7A76453}" type="pres">
      <dgm:prSet presAssocID="{5DB25066-F1C2-4471-B625-1CAF2C56FA0B}" presName="hierChild3" presStyleCnt="0"/>
      <dgm:spPr/>
    </dgm:pt>
    <dgm:pt modelId="{5D3E275B-A1F1-4F7B-8264-FD697B95EDE5}" type="pres">
      <dgm:prSet presAssocID="{2ABBB8A9-FDAA-4ED3-8CA8-272722EB36E7}" presName="Name10" presStyleLbl="parChTrans1D2" presStyleIdx="2" presStyleCnt="3"/>
      <dgm:spPr/>
      <dgm:t>
        <a:bodyPr/>
        <a:lstStyle/>
        <a:p>
          <a:endParaRPr lang="ru-RU"/>
        </a:p>
      </dgm:t>
    </dgm:pt>
    <dgm:pt modelId="{4D59EEE6-7A8E-41A1-AD49-9BBBCFA36E2D}" type="pres">
      <dgm:prSet presAssocID="{1E0D2A63-3B3D-4037-BE7C-C4CC31D8814B}" presName="hierRoot2" presStyleCnt="0"/>
      <dgm:spPr/>
    </dgm:pt>
    <dgm:pt modelId="{9AEB94C2-C0B1-4814-B236-022208D2567D}" type="pres">
      <dgm:prSet presAssocID="{1E0D2A63-3B3D-4037-BE7C-C4CC31D8814B}" presName="composite2" presStyleCnt="0"/>
      <dgm:spPr/>
    </dgm:pt>
    <dgm:pt modelId="{E4243D46-766F-460F-B1ED-1C0AC5EAF2AF}" type="pres">
      <dgm:prSet presAssocID="{1E0D2A63-3B3D-4037-BE7C-C4CC31D8814B}" presName="background2" presStyleLbl="node2" presStyleIdx="2" presStyleCnt="3"/>
      <dgm:spPr/>
    </dgm:pt>
    <dgm:pt modelId="{174BA924-3383-47CE-B5AA-DEEFC80EBE54}" type="pres">
      <dgm:prSet presAssocID="{1E0D2A63-3B3D-4037-BE7C-C4CC31D8814B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5AA2B4-D6A1-4447-B3C3-166985C32342}" type="pres">
      <dgm:prSet presAssocID="{1E0D2A63-3B3D-4037-BE7C-C4CC31D8814B}" presName="hierChild3" presStyleCnt="0"/>
      <dgm:spPr/>
    </dgm:pt>
  </dgm:ptLst>
  <dgm:cxnLst>
    <dgm:cxn modelId="{D14ABB98-FBB8-43D7-80DE-BE27B610508D}" srcId="{ECEDAA82-ACA5-432F-B189-D2823EE75AA4}" destId="{70732A12-19E3-4D41-83BC-87DAED898086}" srcOrd="0" destOrd="0" parTransId="{096AE092-F407-4602-8071-D59EEE20F5E8}" sibTransId="{34756A35-D245-4728-9933-F75F814C7AD2}"/>
    <dgm:cxn modelId="{319B8123-625C-4084-B1D6-25EEFFE7CD7C}" type="presOf" srcId="{62409B09-7040-403B-B806-8B147196FCB1}" destId="{1DD2B312-9A79-4EF8-B10D-1AE7510A5BFB}" srcOrd="0" destOrd="0" presId="urn:microsoft.com/office/officeart/2005/8/layout/hierarchy1"/>
    <dgm:cxn modelId="{CE465969-EA54-435E-B285-3A7295DC9C21}" srcId="{C781C013-EEB0-4C85-BF15-22D78780D9EB}" destId="{ECEDAA82-ACA5-432F-B189-D2823EE75AA4}" srcOrd="0" destOrd="0" parTransId="{62409B09-7040-403B-B806-8B147196FCB1}" sibTransId="{6614B940-CEFC-4F2C-AE42-1913F0020734}"/>
    <dgm:cxn modelId="{C9E5C99E-0E9D-4949-9E54-2AEB2867326F}" type="presOf" srcId="{ECEDAA82-ACA5-432F-B189-D2823EE75AA4}" destId="{CDAE0F01-260A-4A48-8CD5-D25D83958F3A}" srcOrd="0" destOrd="0" presId="urn:microsoft.com/office/officeart/2005/8/layout/hierarchy1"/>
    <dgm:cxn modelId="{B2511134-E283-406F-A501-BB0B9378DFCC}" type="presOf" srcId="{1E0D2A63-3B3D-4037-BE7C-C4CC31D8814B}" destId="{174BA924-3383-47CE-B5AA-DEEFC80EBE54}" srcOrd="0" destOrd="0" presId="urn:microsoft.com/office/officeart/2005/8/layout/hierarchy1"/>
    <dgm:cxn modelId="{D94F8F72-6F5D-478C-8555-1785C2ACCD32}" type="presOf" srcId="{096AE092-F407-4602-8071-D59EEE20F5E8}" destId="{C8F334B1-8599-40BE-A9C4-89452AF35798}" srcOrd="0" destOrd="0" presId="urn:microsoft.com/office/officeart/2005/8/layout/hierarchy1"/>
    <dgm:cxn modelId="{24AB41DD-B668-4C97-963D-2FFE1768A051}" type="presOf" srcId="{6A5D580F-7EDD-4392-AFFB-E39CDB38E9F3}" destId="{F8AE8E96-1142-49CE-ACC6-B25CDC32A531}" srcOrd="0" destOrd="0" presId="urn:microsoft.com/office/officeart/2005/8/layout/hierarchy1"/>
    <dgm:cxn modelId="{03D1364E-8FA2-4210-A068-6EEAAC0FBE34}" type="presOf" srcId="{5DB25066-F1C2-4471-B625-1CAF2C56FA0B}" destId="{6BD5C430-16F5-4D7A-87FD-9CC508A9A547}" srcOrd="0" destOrd="0" presId="urn:microsoft.com/office/officeart/2005/8/layout/hierarchy1"/>
    <dgm:cxn modelId="{3E358659-9129-4E45-94F1-3AD9D38398FE}" type="presOf" srcId="{DC0AB62A-FE40-4703-8EE5-0E327548D81D}" destId="{5E9C4ADD-9064-4378-B15E-D2984F754178}" srcOrd="0" destOrd="0" presId="urn:microsoft.com/office/officeart/2005/8/layout/hierarchy1"/>
    <dgm:cxn modelId="{51766C3E-57F2-4C89-8F5C-FC6D3A964C6D}" type="presOf" srcId="{F0FE2843-5C61-499F-AFC5-5918DE02F4E8}" destId="{56C2B480-208A-44DF-92D3-0F5F61833DEE}" srcOrd="0" destOrd="0" presId="urn:microsoft.com/office/officeart/2005/8/layout/hierarchy1"/>
    <dgm:cxn modelId="{BF80CE53-7095-4B4C-A58B-9BFC3B997871}" srcId="{C781C013-EEB0-4C85-BF15-22D78780D9EB}" destId="{1E0D2A63-3B3D-4037-BE7C-C4CC31D8814B}" srcOrd="2" destOrd="0" parTransId="{2ABBB8A9-FDAA-4ED3-8CA8-272722EB36E7}" sibTransId="{65758E8B-5E43-4541-AE74-D302DA62743D}"/>
    <dgm:cxn modelId="{AC17676C-24C2-423D-BB8D-A2C0331BCF16}" type="presOf" srcId="{70732A12-19E3-4D41-83BC-87DAED898086}" destId="{EEB52BBD-1012-441B-BB17-7D1D028A7D24}" srcOrd="0" destOrd="0" presId="urn:microsoft.com/office/officeart/2005/8/layout/hierarchy1"/>
    <dgm:cxn modelId="{0F94D7C5-E286-49E5-AD23-C7113E64ED96}" srcId="{C781C013-EEB0-4C85-BF15-22D78780D9EB}" destId="{5DB25066-F1C2-4471-B625-1CAF2C56FA0B}" srcOrd="1" destOrd="0" parTransId="{F0FE2843-5C61-499F-AFC5-5918DE02F4E8}" sibTransId="{DF94BA92-6B1B-4E57-BDBE-22386E9D2ACA}"/>
    <dgm:cxn modelId="{73425387-3DD0-43CD-BDA3-0963A64F3F56}" type="presOf" srcId="{2ABBB8A9-FDAA-4ED3-8CA8-272722EB36E7}" destId="{5D3E275B-A1F1-4F7B-8264-FD697B95EDE5}" srcOrd="0" destOrd="0" presId="urn:microsoft.com/office/officeart/2005/8/layout/hierarchy1"/>
    <dgm:cxn modelId="{E72902EC-C2D0-4B8A-95C7-D56407416F66}" srcId="{ECEDAA82-ACA5-432F-B189-D2823EE75AA4}" destId="{6A5D580F-7EDD-4392-AFFB-E39CDB38E9F3}" srcOrd="1" destOrd="0" parTransId="{BA5295C2-2A3D-4AE9-85BF-1F7E06986882}" sibTransId="{49D1E4A8-163A-48B8-9CF1-8A9A6288B8DB}"/>
    <dgm:cxn modelId="{CCF0ED1C-DA8B-4C7E-B832-BAA3D0733D86}" srcId="{DC0AB62A-FE40-4703-8EE5-0E327548D81D}" destId="{C781C013-EEB0-4C85-BF15-22D78780D9EB}" srcOrd="0" destOrd="0" parTransId="{ED13A898-7AB6-45E2-B096-C5D245A34EE6}" sibTransId="{6B20FCC7-F60F-44BD-83F7-F704E9AC8397}"/>
    <dgm:cxn modelId="{E4E5914F-04C5-4EDF-B64C-0B3417609A6F}" type="presOf" srcId="{BA5295C2-2A3D-4AE9-85BF-1F7E06986882}" destId="{9A504EC2-872E-4468-BE38-59D57BC54992}" srcOrd="0" destOrd="0" presId="urn:microsoft.com/office/officeart/2005/8/layout/hierarchy1"/>
    <dgm:cxn modelId="{ECB9BB73-68EB-49EA-B8D9-206234487BF4}" type="presOf" srcId="{C781C013-EEB0-4C85-BF15-22D78780D9EB}" destId="{634313E4-593B-4E2B-9676-3B9AC2890B0A}" srcOrd="0" destOrd="0" presId="urn:microsoft.com/office/officeart/2005/8/layout/hierarchy1"/>
    <dgm:cxn modelId="{315712E3-83D8-4684-BEDC-B616A749A955}" type="presParOf" srcId="{5E9C4ADD-9064-4378-B15E-D2984F754178}" destId="{147924EB-B824-4D0D-B047-E2A7FEB43437}" srcOrd="0" destOrd="0" presId="urn:microsoft.com/office/officeart/2005/8/layout/hierarchy1"/>
    <dgm:cxn modelId="{AFAFD239-ECF6-4928-9A79-0AF15BE392FC}" type="presParOf" srcId="{147924EB-B824-4D0D-B047-E2A7FEB43437}" destId="{5DA52803-0091-4528-95A7-21DA242E24C9}" srcOrd="0" destOrd="0" presId="urn:microsoft.com/office/officeart/2005/8/layout/hierarchy1"/>
    <dgm:cxn modelId="{58AF319B-784B-404C-A02B-9DE6EC981C5A}" type="presParOf" srcId="{5DA52803-0091-4528-95A7-21DA242E24C9}" destId="{5DB6CCEB-C81A-4698-AE26-17A789E6A436}" srcOrd="0" destOrd="0" presId="urn:microsoft.com/office/officeart/2005/8/layout/hierarchy1"/>
    <dgm:cxn modelId="{E165B497-0852-46CC-896A-88FE61C65E3D}" type="presParOf" srcId="{5DA52803-0091-4528-95A7-21DA242E24C9}" destId="{634313E4-593B-4E2B-9676-3B9AC2890B0A}" srcOrd="1" destOrd="0" presId="urn:microsoft.com/office/officeart/2005/8/layout/hierarchy1"/>
    <dgm:cxn modelId="{6F069E13-CA9F-45EB-8066-FD9540B25809}" type="presParOf" srcId="{147924EB-B824-4D0D-B047-E2A7FEB43437}" destId="{7249BD15-F81B-4288-AD6B-6B4AF044D37F}" srcOrd="1" destOrd="0" presId="urn:microsoft.com/office/officeart/2005/8/layout/hierarchy1"/>
    <dgm:cxn modelId="{FC53EFD3-F157-47C4-AAA3-773B22C723A2}" type="presParOf" srcId="{7249BD15-F81B-4288-AD6B-6B4AF044D37F}" destId="{1DD2B312-9A79-4EF8-B10D-1AE7510A5BFB}" srcOrd="0" destOrd="0" presId="urn:microsoft.com/office/officeart/2005/8/layout/hierarchy1"/>
    <dgm:cxn modelId="{9F72366C-7197-4176-ADAE-C1DC4EEE1195}" type="presParOf" srcId="{7249BD15-F81B-4288-AD6B-6B4AF044D37F}" destId="{20CB629D-AD08-4899-850F-BB8B56A34A52}" srcOrd="1" destOrd="0" presId="urn:microsoft.com/office/officeart/2005/8/layout/hierarchy1"/>
    <dgm:cxn modelId="{419266A9-624A-45B8-8F4B-A95796DD63E9}" type="presParOf" srcId="{20CB629D-AD08-4899-850F-BB8B56A34A52}" destId="{6B5AAED8-D902-4E3C-A377-630E2E56C063}" srcOrd="0" destOrd="0" presId="urn:microsoft.com/office/officeart/2005/8/layout/hierarchy1"/>
    <dgm:cxn modelId="{977FD130-61F8-4367-A625-4150525E80F3}" type="presParOf" srcId="{6B5AAED8-D902-4E3C-A377-630E2E56C063}" destId="{CBF7B071-F713-4050-9EFD-C4DCC1256E56}" srcOrd="0" destOrd="0" presId="urn:microsoft.com/office/officeart/2005/8/layout/hierarchy1"/>
    <dgm:cxn modelId="{DC768497-5FF8-4465-B0F8-46BC3EE5A460}" type="presParOf" srcId="{6B5AAED8-D902-4E3C-A377-630E2E56C063}" destId="{CDAE0F01-260A-4A48-8CD5-D25D83958F3A}" srcOrd="1" destOrd="0" presId="urn:microsoft.com/office/officeart/2005/8/layout/hierarchy1"/>
    <dgm:cxn modelId="{0B23C466-17FF-4934-82D9-7A5A2E77B0E6}" type="presParOf" srcId="{20CB629D-AD08-4899-850F-BB8B56A34A52}" destId="{CE72B4BF-BA40-4A2F-BF2D-671E0C089619}" srcOrd="1" destOrd="0" presId="urn:microsoft.com/office/officeart/2005/8/layout/hierarchy1"/>
    <dgm:cxn modelId="{021F9892-A8E9-465A-B7FF-A0E97AE47258}" type="presParOf" srcId="{CE72B4BF-BA40-4A2F-BF2D-671E0C089619}" destId="{C8F334B1-8599-40BE-A9C4-89452AF35798}" srcOrd="0" destOrd="0" presId="urn:microsoft.com/office/officeart/2005/8/layout/hierarchy1"/>
    <dgm:cxn modelId="{EC08B293-D090-45D1-846A-83A0748A7227}" type="presParOf" srcId="{CE72B4BF-BA40-4A2F-BF2D-671E0C089619}" destId="{79817456-9345-4643-A3EB-E0B66A9DF84A}" srcOrd="1" destOrd="0" presId="urn:microsoft.com/office/officeart/2005/8/layout/hierarchy1"/>
    <dgm:cxn modelId="{BB05B378-0804-4F2F-B1DA-26C8AE80F4B1}" type="presParOf" srcId="{79817456-9345-4643-A3EB-E0B66A9DF84A}" destId="{729DF2D4-2192-4498-9511-6FC04B795C13}" srcOrd="0" destOrd="0" presId="urn:microsoft.com/office/officeart/2005/8/layout/hierarchy1"/>
    <dgm:cxn modelId="{AE08A1E0-076B-48C6-B3CF-C039E07FC786}" type="presParOf" srcId="{729DF2D4-2192-4498-9511-6FC04B795C13}" destId="{C31C5839-EFCB-497F-A2B1-B5EC748D85D7}" srcOrd="0" destOrd="0" presId="urn:microsoft.com/office/officeart/2005/8/layout/hierarchy1"/>
    <dgm:cxn modelId="{3C2B09E2-D097-4996-B333-08C3D69588CE}" type="presParOf" srcId="{729DF2D4-2192-4498-9511-6FC04B795C13}" destId="{EEB52BBD-1012-441B-BB17-7D1D028A7D24}" srcOrd="1" destOrd="0" presId="urn:microsoft.com/office/officeart/2005/8/layout/hierarchy1"/>
    <dgm:cxn modelId="{A99ED423-9329-4F05-B18A-C3A9D376516F}" type="presParOf" srcId="{79817456-9345-4643-A3EB-E0B66A9DF84A}" destId="{3D9210DF-666A-45A1-B7AD-DA85393D58F6}" srcOrd="1" destOrd="0" presId="urn:microsoft.com/office/officeart/2005/8/layout/hierarchy1"/>
    <dgm:cxn modelId="{03BC4FF8-21DD-48C9-AA8D-6C5445CED79D}" type="presParOf" srcId="{CE72B4BF-BA40-4A2F-BF2D-671E0C089619}" destId="{9A504EC2-872E-4468-BE38-59D57BC54992}" srcOrd="2" destOrd="0" presId="urn:microsoft.com/office/officeart/2005/8/layout/hierarchy1"/>
    <dgm:cxn modelId="{F5EC2F74-C342-46D6-A52B-C196589AED09}" type="presParOf" srcId="{CE72B4BF-BA40-4A2F-BF2D-671E0C089619}" destId="{2A7C6DE8-3DEA-45D6-A1EE-2B847311A78F}" srcOrd="3" destOrd="0" presId="urn:microsoft.com/office/officeart/2005/8/layout/hierarchy1"/>
    <dgm:cxn modelId="{8C6356F2-F86D-477F-B231-3015BA4709B6}" type="presParOf" srcId="{2A7C6DE8-3DEA-45D6-A1EE-2B847311A78F}" destId="{28AD6711-4DFC-44E2-B9B1-0780CEC97990}" srcOrd="0" destOrd="0" presId="urn:microsoft.com/office/officeart/2005/8/layout/hierarchy1"/>
    <dgm:cxn modelId="{276BA032-4F59-4104-9AD1-A9D75E5C7B52}" type="presParOf" srcId="{28AD6711-4DFC-44E2-B9B1-0780CEC97990}" destId="{23372583-8A44-414B-B2BA-49A2A0F2365C}" srcOrd="0" destOrd="0" presId="urn:microsoft.com/office/officeart/2005/8/layout/hierarchy1"/>
    <dgm:cxn modelId="{BC8DFFF0-3844-48E9-9E5D-17757A126C19}" type="presParOf" srcId="{28AD6711-4DFC-44E2-B9B1-0780CEC97990}" destId="{F8AE8E96-1142-49CE-ACC6-B25CDC32A531}" srcOrd="1" destOrd="0" presId="urn:microsoft.com/office/officeart/2005/8/layout/hierarchy1"/>
    <dgm:cxn modelId="{4EF59648-C4DE-476D-B2CD-8003C9892DB3}" type="presParOf" srcId="{2A7C6DE8-3DEA-45D6-A1EE-2B847311A78F}" destId="{B07F67E1-2966-468F-840D-4929CF7446E2}" srcOrd="1" destOrd="0" presId="urn:microsoft.com/office/officeart/2005/8/layout/hierarchy1"/>
    <dgm:cxn modelId="{349FF681-4408-4EEA-B0D2-9FCE208DDB43}" type="presParOf" srcId="{7249BD15-F81B-4288-AD6B-6B4AF044D37F}" destId="{56C2B480-208A-44DF-92D3-0F5F61833DEE}" srcOrd="2" destOrd="0" presId="urn:microsoft.com/office/officeart/2005/8/layout/hierarchy1"/>
    <dgm:cxn modelId="{3C2CCFA0-4D85-4065-8560-96F5F8665114}" type="presParOf" srcId="{7249BD15-F81B-4288-AD6B-6B4AF044D37F}" destId="{C17B4F89-3B3D-44B6-B324-58C7214729A5}" srcOrd="3" destOrd="0" presId="urn:microsoft.com/office/officeart/2005/8/layout/hierarchy1"/>
    <dgm:cxn modelId="{008107D0-8459-4A11-BC69-946BBF7293D3}" type="presParOf" srcId="{C17B4F89-3B3D-44B6-B324-58C7214729A5}" destId="{4280D617-B87C-4137-951B-41CBA38817CE}" srcOrd="0" destOrd="0" presId="urn:microsoft.com/office/officeart/2005/8/layout/hierarchy1"/>
    <dgm:cxn modelId="{C5198E8C-6838-4DD2-A134-5C5E7ABE0A26}" type="presParOf" srcId="{4280D617-B87C-4137-951B-41CBA38817CE}" destId="{63BAEBF0-2033-4AE6-B35E-3BAF3671FB5C}" srcOrd="0" destOrd="0" presId="urn:microsoft.com/office/officeart/2005/8/layout/hierarchy1"/>
    <dgm:cxn modelId="{566FA856-13EB-4375-814B-D8C757516F10}" type="presParOf" srcId="{4280D617-B87C-4137-951B-41CBA38817CE}" destId="{6BD5C430-16F5-4D7A-87FD-9CC508A9A547}" srcOrd="1" destOrd="0" presId="urn:microsoft.com/office/officeart/2005/8/layout/hierarchy1"/>
    <dgm:cxn modelId="{8C54A0B6-881E-43C8-812E-7A1850D6CA25}" type="presParOf" srcId="{C17B4F89-3B3D-44B6-B324-58C7214729A5}" destId="{9AB89BFD-EE39-47C4-A2D2-24ABD7A76453}" srcOrd="1" destOrd="0" presId="urn:microsoft.com/office/officeart/2005/8/layout/hierarchy1"/>
    <dgm:cxn modelId="{7D8BB46B-2C90-4E28-A92D-8B5574190E22}" type="presParOf" srcId="{7249BD15-F81B-4288-AD6B-6B4AF044D37F}" destId="{5D3E275B-A1F1-4F7B-8264-FD697B95EDE5}" srcOrd="4" destOrd="0" presId="urn:microsoft.com/office/officeart/2005/8/layout/hierarchy1"/>
    <dgm:cxn modelId="{FA38CDFF-4685-4E8F-AE40-4206A45A7C81}" type="presParOf" srcId="{7249BD15-F81B-4288-AD6B-6B4AF044D37F}" destId="{4D59EEE6-7A8E-41A1-AD49-9BBBCFA36E2D}" srcOrd="5" destOrd="0" presId="urn:microsoft.com/office/officeart/2005/8/layout/hierarchy1"/>
    <dgm:cxn modelId="{425858F7-CACE-4ED7-B796-7A4765E616EC}" type="presParOf" srcId="{4D59EEE6-7A8E-41A1-AD49-9BBBCFA36E2D}" destId="{9AEB94C2-C0B1-4814-B236-022208D2567D}" srcOrd="0" destOrd="0" presId="urn:microsoft.com/office/officeart/2005/8/layout/hierarchy1"/>
    <dgm:cxn modelId="{B66CCC8C-AD94-4B47-8F25-B2263FBF43CC}" type="presParOf" srcId="{9AEB94C2-C0B1-4814-B236-022208D2567D}" destId="{E4243D46-766F-460F-B1ED-1C0AC5EAF2AF}" srcOrd="0" destOrd="0" presId="urn:microsoft.com/office/officeart/2005/8/layout/hierarchy1"/>
    <dgm:cxn modelId="{8FF24179-79E3-4128-838D-A8577D5ABC4F}" type="presParOf" srcId="{9AEB94C2-C0B1-4814-B236-022208D2567D}" destId="{174BA924-3383-47CE-B5AA-DEEFC80EBE54}" srcOrd="1" destOrd="0" presId="urn:microsoft.com/office/officeart/2005/8/layout/hierarchy1"/>
    <dgm:cxn modelId="{CEAACA6D-C720-4492-8F60-44207F251500}" type="presParOf" srcId="{4D59EEE6-7A8E-41A1-AD49-9BBBCFA36E2D}" destId="{C85AA2B4-D6A1-4447-B3C3-166985C3234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77A134-76AA-400A-82F7-BC0C7302DBE7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A6FC210-BA54-4B80-BBB7-405286391481}">
      <dgm:prSet phldrT="[Текст]" custT="1"/>
      <dgm:spPr>
        <a:solidFill>
          <a:srgbClr val="FCAF17"/>
        </a:solidFill>
      </dgm:spPr>
      <dgm:t>
        <a:bodyPr/>
        <a:lstStyle/>
        <a:p>
          <a:r>
            <a:rPr lang="ru-RU" sz="1200" dirty="0">
              <a:latin typeface="+mj-lt"/>
            </a:rPr>
            <a:t>Генеральный директор </a:t>
          </a:r>
          <a:endParaRPr lang="ru-RU" sz="1200" dirty="0" smtClean="0">
            <a:latin typeface="+mj-lt"/>
          </a:endParaRPr>
        </a:p>
        <a:p>
          <a:r>
            <a:rPr lang="ru-RU" sz="1200" dirty="0" smtClean="0">
              <a:latin typeface="+mj-lt"/>
            </a:rPr>
            <a:t>(</a:t>
          </a:r>
          <a:r>
            <a:rPr lang="ru-RU" sz="1200" dirty="0">
              <a:latin typeface="+mj-lt"/>
            </a:rPr>
            <a:t>Нестор Куркин)</a:t>
          </a:r>
        </a:p>
      </dgm:t>
    </dgm:pt>
    <dgm:pt modelId="{28937087-66EC-4A84-A5F0-B5831B67E660}" type="parTrans" cxnId="{71C521AD-E5EB-4C2C-AC43-F6E3E11496CA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BCC3A0B6-600C-41EF-BD0E-6911B2C35581}" type="sibTrans" cxnId="{71C521AD-E5EB-4C2C-AC43-F6E3E11496CA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D235CA49-4DD0-438C-9BCE-27EDC39B0A69}">
      <dgm:prSet phldrT="[Текст]" custT="1"/>
      <dgm:spPr>
        <a:solidFill>
          <a:srgbClr val="FCAF17"/>
        </a:solidFill>
      </dgm:spPr>
      <dgm:t>
        <a:bodyPr/>
        <a:lstStyle/>
        <a:p>
          <a:r>
            <a:rPr lang="ru-RU" sz="1200" dirty="0">
              <a:latin typeface="+mj-lt"/>
            </a:rPr>
            <a:t>Коммерческий директор</a:t>
          </a:r>
        </a:p>
      </dgm:t>
    </dgm:pt>
    <dgm:pt modelId="{A7213497-40DA-4D84-90FF-67E2ECAD0062}" type="parTrans" cxnId="{B0127E78-5030-4305-88B1-DF8428D12115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714F4093-EC19-4A00-886A-31C5C2478DA3}" type="sibTrans" cxnId="{B0127E78-5030-4305-88B1-DF8428D12115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45755389-90A0-42AA-87C1-38EC33CA22DD}">
      <dgm:prSet phldrT="[Текст]" custT="1"/>
      <dgm:spPr>
        <a:solidFill>
          <a:srgbClr val="FCAF17"/>
        </a:solidFill>
      </dgm:spPr>
      <dgm:t>
        <a:bodyPr/>
        <a:lstStyle/>
        <a:p>
          <a:r>
            <a:rPr lang="ru-RU" sz="1200" dirty="0">
              <a:latin typeface="+mj-lt"/>
            </a:rPr>
            <a:t>Финансовый </a:t>
          </a:r>
          <a:r>
            <a:rPr lang="ru-RU" sz="1200" dirty="0" smtClean="0">
              <a:latin typeface="+mj-lt"/>
            </a:rPr>
            <a:t>директор</a:t>
          </a:r>
        </a:p>
        <a:p>
          <a:r>
            <a:rPr lang="ru-RU" sz="1200" dirty="0" smtClean="0">
              <a:latin typeface="+mj-lt"/>
            </a:rPr>
            <a:t>(Александр </a:t>
          </a:r>
          <a:r>
            <a:rPr lang="ru-RU" sz="1200" dirty="0">
              <a:latin typeface="+mj-lt"/>
            </a:rPr>
            <a:t>Кудрин)</a:t>
          </a:r>
        </a:p>
      </dgm:t>
    </dgm:pt>
    <dgm:pt modelId="{31ED8E13-A28B-4647-98BF-242D5FA3FA1F}" type="parTrans" cxnId="{F3FDB3A4-69AC-42BE-9AE2-48C70530269F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2819B6E9-3229-460A-B4E1-AE3AD1E97C2C}" type="sibTrans" cxnId="{F3FDB3A4-69AC-42BE-9AE2-48C70530269F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B182435D-74C9-4251-B6C0-D87F3C3ED59E}">
      <dgm:prSet phldrT="[Текст]" custT="1"/>
      <dgm:spPr>
        <a:solidFill>
          <a:srgbClr val="FCAF17"/>
        </a:solidFill>
      </dgm:spPr>
      <dgm:t>
        <a:bodyPr/>
        <a:lstStyle/>
        <a:p>
          <a:r>
            <a:rPr lang="ru-RU" sz="1200" dirty="0">
              <a:latin typeface="+mj-lt"/>
            </a:rPr>
            <a:t>Технический </a:t>
          </a:r>
          <a:r>
            <a:rPr lang="ru-RU" sz="1200" dirty="0" smtClean="0">
              <a:latin typeface="+mj-lt"/>
            </a:rPr>
            <a:t>отдел</a:t>
          </a:r>
        </a:p>
        <a:p>
          <a:r>
            <a:rPr lang="ru-RU" sz="1200" dirty="0" smtClean="0">
              <a:latin typeface="+mj-lt"/>
            </a:rPr>
            <a:t>(Евгений </a:t>
          </a:r>
          <a:r>
            <a:rPr lang="ru-RU" sz="1200" dirty="0" err="1">
              <a:latin typeface="+mj-lt"/>
            </a:rPr>
            <a:t>Караличев</a:t>
          </a:r>
          <a:r>
            <a:rPr lang="ru-RU" sz="1200" dirty="0">
              <a:latin typeface="+mj-lt"/>
            </a:rPr>
            <a:t>)</a:t>
          </a:r>
        </a:p>
      </dgm:t>
    </dgm:pt>
    <dgm:pt modelId="{295FCCC1-784D-468B-BB93-9333004F2057}" type="parTrans" cxnId="{18AE8BD6-A74E-48A4-81D6-4D9441AA6B3C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A79EC64E-13D3-44D8-BE62-4442D360BEA6}" type="sibTrans" cxnId="{18AE8BD6-A74E-48A4-81D6-4D9441AA6B3C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F15FA0CB-308E-47F3-9F90-CB0608061B31}">
      <dgm:prSet phldrT="[Текст]" custT="1"/>
      <dgm:spPr>
        <a:solidFill>
          <a:srgbClr val="FCAF17"/>
        </a:solidFill>
      </dgm:spPr>
      <dgm:t>
        <a:bodyPr/>
        <a:lstStyle/>
        <a:p>
          <a:r>
            <a:rPr lang="ru-RU" sz="1200">
              <a:latin typeface="+mj-lt"/>
            </a:rPr>
            <a:t>Отдел маркетинга</a:t>
          </a:r>
        </a:p>
      </dgm:t>
    </dgm:pt>
    <dgm:pt modelId="{0ED39D2A-C90F-4E0A-9ECD-350898D07007}" type="parTrans" cxnId="{4C361239-41A3-4F60-AE3B-B909158BE781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0DE067A1-691F-4D78-8F50-9801232FCC3F}" type="sibTrans" cxnId="{4C361239-41A3-4F60-AE3B-B909158BE781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E84C6A12-43D3-4127-94AC-AA9A21301CA9}">
      <dgm:prSet phldrT="[Текст]" custT="1"/>
      <dgm:spPr>
        <a:solidFill>
          <a:srgbClr val="FCAF17"/>
        </a:solidFill>
      </dgm:spPr>
      <dgm:t>
        <a:bodyPr/>
        <a:lstStyle/>
        <a:p>
          <a:r>
            <a:rPr lang="ru-RU" sz="1200">
              <a:latin typeface="+mj-lt"/>
            </a:rPr>
            <a:t>Отдел продаж</a:t>
          </a:r>
        </a:p>
      </dgm:t>
    </dgm:pt>
    <dgm:pt modelId="{D1AAEE4C-EB9B-4185-B057-992FCD687EE3}" type="parTrans" cxnId="{068E2A14-5968-4F81-9974-4846BAB2E711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D176C995-2BC9-47E8-9047-DB03E9AA8620}" type="sibTrans" cxnId="{068E2A14-5968-4F81-9974-4846BAB2E711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BB6754CD-CF87-450F-B5B0-65D476E1390F}">
      <dgm:prSet phldrT="[Текст]" custT="1"/>
      <dgm:spPr>
        <a:solidFill>
          <a:srgbClr val="FCAF17"/>
        </a:solidFill>
      </dgm:spPr>
      <dgm:t>
        <a:bodyPr/>
        <a:lstStyle/>
        <a:p>
          <a:r>
            <a:rPr lang="ru-RU" sz="1200">
              <a:latin typeface="+mj-lt"/>
            </a:rPr>
            <a:t>Отдел закупок</a:t>
          </a:r>
        </a:p>
      </dgm:t>
    </dgm:pt>
    <dgm:pt modelId="{D1AABBAE-A11F-45CE-B124-2D66619BBAC4}" type="parTrans" cxnId="{88D7B524-0885-4F45-8C96-ADA8B554C981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C8EB5CE6-4F0E-41F6-8AA1-98414BDBA7F4}" type="sibTrans" cxnId="{88D7B524-0885-4F45-8C96-ADA8B554C981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C1F28DB2-1DCE-4298-8C27-538907F1AF4C}">
      <dgm:prSet phldrT="[Текст]" custT="1"/>
      <dgm:spPr>
        <a:solidFill>
          <a:srgbClr val="FCAF17"/>
        </a:solidFill>
      </dgm:spPr>
      <dgm:t>
        <a:bodyPr/>
        <a:lstStyle/>
        <a:p>
          <a:r>
            <a:rPr lang="ru-RU" sz="1200">
              <a:latin typeface="+mj-lt"/>
            </a:rPr>
            <a:t>Бухгалтерия</a:t>
          </a:r>
        </a:p>
      </dgm:t>
    </dgm:pt>
    <dgm:pt modelId="{7039184B-DF7E-4AB4-BC06-984B1FD897F7}" type="parTrans" cxnId="{133CF9C5-14CC-43E7-B1E9-A4E752ADFB43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A30861F8-1B4A-4091-BE9B-1A55E4F99135}" type="sibTrans" cxnId="{133CF9C5-14CC-43E7-B1E9-A4E752ADFB43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0EE8A2CB-8246-404C-8060-153818EE41DD}">
      <dgm:prSet phldrT="[Текст]" custT="1"/>
      <dgm:spPr>
        <a:solidFill>
          <a:srgbClr val="FCAF17"/>
        </a:solidFill>
      </dgm:spPr>
      <dgm:t>
        <a:bodyPr/>
        <a:lstStyle/>
        <a:p>
          <a:r>
            <a:rPr lang="ru-RU" sz="1200">
              <a:latin typeface="+mj-lt"/>
            </a:rPr>
            <a:t>Финансы</a:t>
          </a:r>
        </a:p>
      </dgm:t>
    </dgm:pt>
    <dgm:pt modelId="{3997E7F8-7EEC-4EC0-A290-D49315E8D8FC}" type="parTrans" cxnId="{96B834A3-E41D-4D57-8722-4EF8E950FB7E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59236BA7-2C15-44C8-BD24-44F25B821A68}" type="sibTrans" cxnId="{96B834A3-E41D-4D57-8722-4EF8E950FB7E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2FE90095-9802-49B4-9998-AE6E2C0A65EA}" type="pres">
      <dgm:prSet presAssocID="{3B77A134-76AA-400A-82F7-BC0C7302DBE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05F27BA-DB90-49EF-ACBF-063D6CAFD1DB}" type="pres">
      <dgm:prSet presAssocID="{1A6FC210-BA54-4B80-BBB7-405286391481}" presName="hierRoot1" presStyleCnt="0">
        <dgm:presLayoutVars>
          <dgm:hierBranch val="init"/>
        </dgm:presLayoutVars>
      </dgm:prSet>
      <dgm:spPr/>
    </dgm:pt>
    <dgm:pt modelId="{83642D15-D7D9-4CAA-B3E3-25527C3C8EEA}" type="pres">
      <dgm:prSet presAssocID="{1A6FC210-BA54-4B80-BBB7-405286391481}" presName="rootComposite1" presStyleCnt="0"/>
      <dgm:spPr/>
    </dgm:pt>
    <dgm:pt modelId="{34C15A49-7C6B-4D33-941F-202A098EDBAE}" type="pres">
      <dgm:prSet presAssocID="{1A6FC210-BA54-4B80-BBB7-405286391481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3CC5C41-B9EF-45C8-9B91-839092CB8AE4}" type="pres">
      <dgm:prSet presAssocID="{1A6FC210-BA54-4B80-BBB7-40528639148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D02EEF76-13D4-405A-B7B8-F6EEDD5E9B2E}" type="pres">
      <dgm:prSet presAssocID="{1A6FC210-BA54-4B80-BBB7-405286391481}" presName="hierChild2" presStyleCnt="0"/>
      <dgm:spPr/>
    </dgm:pt>
    <dgm:pt modelId="{7664CAF0-EBAB-4CBB-A546-46047AAAED48}" type="pres">
      <dgm:prSet presAssocID="{31ED8E13-A28B-4647-98BF-242D5FA3FA1F}" presName="Name37" presStyleLbl="parChTrans1D2" presStyleIdx="0" presStyleCnt="3"/>
      <dgm:spPr/>
      <dgm:t>
        <a:bodyPr/>
        <a:lstStyle/>
        <a:p>
          <a:endParaRPr lang="ru-RU"/>
        </a:p>
      </dgm:t>
    </dgm:pt>
    <dgm:pt modelId="{A8FED608-0FB1-4973-B934-A637DAF9443C}" type="pres">
      <dgm:prSet presAssocID="{45755389-90A0-42AA-87C1-38EC33CA22DD}" presName="hierRoot2" presStyleCnt="0">
        <dgm:presLayoutVars>
          <dgm:hierBranch val="init"/>
        </dgm:presLayoutVars>
      </dgm:prSet>
      <dgm:spPr/>
    </dgm:pt>
    <dgm:pt modelId="{94F9B830-C3FC-476C-98EB-29130E1B646E}" type="pres">
      <dgm:prSet presAssocID="{45755389-90A0-42AA-87C1-38EC33CA22DD}" presName="rootComposite" presStyleCnt="0"/>
      <dgm:spPr/>
    </dgm:pt>
    <dgm:pt modelId="{758B8CBD-4315-4760-A6CA-D5171D955786}" type="pres">
      <dgm:prSet presAssocID="{45755389-90A0-42AA-87C1-38EC33CA22DD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3FEFC2-942A-40F5-ADA8-01AB77180583}" type="pres">
      <dgm:prSet presAssocID="{45755389-90A0-42AA-87C1-38EC33CA22DD}" presName="rootConnector" presStyleLbl="node2" presStyleIdx="0" presStyleCnt="3"/>
      <dgm:spPr/>
      <dgm:t>
        <a:bodyPr/>
        <a:lstStyle/>
        <a:p>
          <a:endParaRPr lang="ru-RU"/>
        </a:p>
      </dgm:t>
    </dgm:pt>
    <dgm:pt modelId="{2FA1E996-DA2D-4828-8179-4F49DA4B7786}" type="pres">
      <dgm:prSet presAssocID="{45755389-90A0-42AA-87C1-38EC33CA22DD}" presName="hierChild4" presStyleCnt="0"/>
      <dgm:spPr/>
    </dgm:pt>
    <dgm:pt modelId="{8C565959-3518-4101-9C5B-DBFAB32979E7}" type="pres">
      <dgm:prSet presAssocID="{7039184B-DF7E-4AB4-BC06-984B1FD897F7}" presName="Name37" presStyleLbl="parChTrans1D3" presStyleIdx="0" presStyleCnt="5"/>
      <dgm:spPr/>
      <dgm:t>
        <a:bodyPr/>
        <a:lstStyle/>
        <a:p>
          <a:endParaRPr lang="ru-RU"/>
        </a:p>
      </dgm:t>
    </dgm:pt>
    <dgm:pt modelId="{01B08099-336D-4DF9-8730-25E71976D83B}" type="pres">
      <dgm:prSet presAssocID="{C1F28DB2-1DCE-4298-8C27-538907F1AF4C}" presName="hierRoot2" presStyleCnt="0">
        <dgm:presLayoutVars>
          <dgm:hierBranch val="init"/>
        </dgm:presLayoutVars>
      </dgm:prSet>
      <dgm:spPr/>
    </dgm:pt>
    <dgm:pt modelId="{C0FB024D-C2F1-4328-A85E-8E712FCD988E}" type="pres">
      <dgm:prSet presAssocID="{C1F28DB2-1DCE-4298-8C27-538907F1AF4C}" presName="rootComposite" presStyleCnt="0"/>
      <dgm:spPr/>
    </dgm:pt>
    <dgm:pt modelId="{14D02193-4A8E-4884-8AA4-E0C14751D704}" type="pres">
      <dgm:prSet presAssocID="{C1F28DB2-1DCE-4298-8C27-538907F1AF4C}" presName="rootText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D2E3DB-C621-4FAD-B4ED-E002D8C112AD}" type="pres">
      <dgm:prSet presAssocID="{C1F28DB2-1DCE-4298-8C27-538907F1AF4C}" presName="rootConnector" presStyleLbl="node3" presStyleIdx="0" presStyleCnt="5"/>
      <dgm:spPr/>
      <dgm:t>
        <a:bodyPr/>
        <a:lstStyle/>
        <a:p>
          <a:endParaRPr lang="ru-RU"/>
        </a:p>
      </dgm:t>
    </dgm:pt>
    <dgm:pt modelId="{7AB44421-A6AF-44BD-8D85-E77082EA2B55}" type="pres">
      <dgm:prSet presAssocID="{C1F28DB2-1DCE-4298-8C27-538907F1AF4C}" presName="hierChild4" presStyleCnt="0"/>
      <dgm:spPr/>
    </dgm:pt>
    <dgm:pt modelId="{34AAD9D5-6278-4D79-A837-0CF0920D383C}" type="pres">
      <dgm:prSet presAssocID="{C1F28DB2-1DCE-4298-8C27-538907F1AF4C}" presName="hierChild5" presStyleCnt="0"/>
      <dgm:spPr/>
    </dgm:pt>
    <dgm:pt modelId="{8B0C65F0-5679-467E-9129-54CE2A6C1CB8}" type="pres">
      <dgm:prSet presAssocID="{3997E7F8-7EEC-4EC0-A290-D49315E8D8FC}" presName="Name37" presStyleLbl="parChTrans1D3" presStyleIdx="1" presStyleCnt="5"/>
      <dgm:spPr/>
      <dgm:t>
        <a:bodyPr/>
        <a:lstStyle/>
        <a:p>
          <a:endParaRPr lang="ru-RU"/>
        </a:p>
      </dgm:t>
    </dgm:pt>
    <dgm:pt modelId="{4A75BECB-7928-4990-8297-25D1954D0B65}" type="pres">
      <dgm:prSet presAssocID="{0EE8A2CB-8246-404C-8060-153818EE41DD}" presName="hierRoot2" presStyleCnt="0">
        <dgm:presLayoutVars>
          <dgm:hierBranch val="init"/>
        </dgm:presLayoutVars>
      </dgm:prSet>
      <dgm:spPr/>
    </dgm:pt>
    <dgm:pt modelId="{5235BBAB-A2AF-4911-BC1D-333A38D0BA2B}" type="pres">
      <dgm:prSet presAssocID="{0EE8A2CB-8246-404C-8060-153818EE41DD}" presName="rootComposite" presStyleCnt="0"/>
      <dgm:spPr/>
    </dgm:pt>
    <dgm:pt modelId="{2DD38CBB-C3D5-4ADC-9832-D71282495607}" type="pres">
      <dgm:prSet presAssocID="{0EE8A2CB-8246-404C-8060-153818EE41DD}" presName="rootText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9D6075-70AB-49E2-898E-0E1C14BC5CA7}" type="pres">
      <dgm:prSet presAssocID="{0EE8A2CB-8246-404C-8060-153818EE41DD}" presName="rootConnector" presStyleLbl="node3" presStyleIdx="1" presStyleCnt="5"/>
      <dgm:spPr/>
      <dgm:t>
        <a:bodyPr/>
        <a:lstStyle/>
        <a:p>
          <a:endParaRPr lang="ru-RU"/>
        </a:p>
      </dgm:t>
    </dgm:pt>
    <dgm:pt modelId="{B204E852-EA34-43B1-80B7-AA096CD75FBB}" type="pres">
      <dgm:prSet presAssocID="{0EE8A2CB-8246-404C-8060-153818EE41DD}" presName="hierChild4" presStyleCnt="0"/>
      <dgm:spPr/>
    </dgm:pt>
    <dgm:pt modelId="{549AE4DD-6301-457C-8EF9-CEE12FC4361C}" type="pres">
      <dgm:prSet presAssocID="{0EE8A2CB-8246-404C-8060-153818EE41DD}" presName="hierChild5" presStyleCnt="0"/>
      <dgm:spPr/>
    </dgm:pt>
    <dgm:pt modelId="{4965F910-7DC3-43A7-AB1B-E698443A0608}" type="pres">
      <dgm:prSet presAssocID="{45755389-90A0-42AA-87C1-38EC33CA22DD}" presName="hierChild5" presStyleCnt="0"/>
      <dgm:spPr/>
    </dgm:pt>
    <dgm:pt modelId="{44403FD2-35D7-4445-AE63-7C995710A394}" type="pres">
      <dgm:prSet presAssocID="{A7213497-40DA-4D84-90FF-67E2ECAD0062}" presName="Name37" presStyleLbl="parChTrans1D2" presStyleIdx="1" presStyleCnt="3"/>
      <dgm:spPr/>
      <dgm:t>
        <a:bodyPr/>
        <a:lstStyle/>
        <a:p>
          <a:endParaRPr lang="ru-RU"/>
        </a:p>
      </dgm:t>
    </dgm:pt>
    <dgm:pt modelId="{B9D03395-0B02-4500-8E77-6DBB7337F3AE}" type="pres">
      <dgm:prSet presAssocID="{D235CA49-4DD0-438C-9BCE-27EDC39B0A69}" presName="hierRoot2" presStyleCnt="0">
        <dgm:presLayoutVars>
          <dgm:hierBranch val="init"/>
        </dgm:presLayoutVars>
      </dgm:prSet>
      <dgm:spPr/>
    </dgm:pt>
    <dgm:pt modelId="{296CD7EE-0D91-4F5B-8A30-E8C1B7C7F04E}" type="pres">
      <dgm:prSet presAssocID="{D235CA49-4DD0-438C-9BCE-27EDC39B0A69}" presName="rootComposite" presStyleCnt="0"/>
      <dgm:spPr/>
    </dgm:pt>
    <dgm:pt modelId="{BA117517-8C84-466B-A286-014CB8A61160}" type="pres">
      <dgm:prSet presAssocID="{D235CA49-4DD0-438C-9BCE-27EDC39B0A69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AAABA6-79C5-4F2F-BB0C-6FD1A3897F6A}" type="pres">
      <dgm:prSet presAssocID="{D235CA49-4DD0-438C-9BCE-27EDC39B0A69}" presName="rootConnector" presStyleLbl="node2" presStyleIdx="1" presStyleCnt="3"/>
      <dgm:spPr/>
      <dgm:t>
        <a:bodyPr/>
        <a:lstStyle/>
        <a:p>
          <a:endParaRPr lang="ru-RU"/>
        </a:p>
      </dgm:t>
    </dgm:pt>
    <dgm:pt modelId="{8A247842-3A99-4946-9B4B-B1D0ED511273}" type="pres">
      <dgm:prSet presAssocID="{D235CA49-4DD0-438C-9BCE-27EDC39B0A69}" presName="hierChild4" presStyleCnt="0"/>
      <dgm:spPr/>
    </dgm:pt>
    <dgm:pt modelId="{8A6A59D7-ADC9-47A0-A435-B0C0657E32EB}" type="pres">
      <dgm:prSet presAssocID="{D1AAEE4C-EB9B-4185-B057-992FCD687EE3}" presName="Name37" presStyleLbl="parChTrans1D3" presStyleIdx="2" presStyleCnt="5"/>
      <dgm:spPr/>
      <dgm:t>
        <a:bodyPr/>
        <a:lstStyle/>
        <a:p>
          <a:endParaRPr lang="ru-RU"/>
        </a:p>
      </dgm:t>
    </dgm:pt>
    <dgm:pt modelId="{1B4AFFAD-0F6D-4460-9E0B-649B6DA3505B}" type="pres">
      <dgm:prSet presAssocID="{E84C6A12-43D3-4127-94AC-AA9A21301CA9}" presName="hierRoot2" presStyleCnt="0">
        <dgm:presLayoutVars>
          <dgm:hierBranch val="init"/>
        </dgm:presLayoutVars>
      </dgm:prSet>
      <dgm:spPr/>
    </dgm:pt>
    <dgm:pt modelId="{FF8A7FB8-2444-4E6D-A61A-9E0747B080B3}" type="pres">
      <dgm:prSet presAssocID="{E84C6A12-43D3-4127-94AC-AA9A21301CA9}" presName="rootComposite" presStyleCnt="0"/>
      <dgm:spPr/>
    </dgm:pt>
    <dgm:pt modelId="{694FF120-B518-49A2-8C22-C031486BA034}" type="pres">
      <dgm:prSet presAssocID="{E84C6A12-43D3-4127-94AC-AA9A21301CA9}" presName="rootText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420E9A7-BB1A-4AEF-BC94-DFD44FEF08F4}" type="pres">
      <dgm:prSet presAssocID="{E84C6A12-43D3-4127-94AC-AA9A21301CA9}" presName="rootConnector" presStyleLbl="node3" presStyleIdx="2" presStyleCnt="5"/>
      <dgm:spPr/>
      <dgm:t>
        <a:bodyPr/>
        <a:lstStyle/>
        <a:p>
          <a:endParaRPr lang="ru-RU"/>
        </a:p>
      </dgm:t>
    </dgm:pt>
    <dgm:pt modelId="{93B64811-4E19-4495-9174-2BAF2826D72C}" type="pres">
      <dgm:prSet presAssocID="{E84C6A12-43D3-4127-94AC-AA9A21301CA9}" presName="hierChild4" presStyleCnt="0"/>
      <dgm:spPr/>
    </dgm:pt>
    <dgm:pt modelId="{6D3DCDAE-FAD1-4021-94D6-6E14F3710F97}" type="pres">
      <dgm:prSet presAssocID="{E84C6A12-43D3-4127-94AC-AA9A21301CA9}" presName="hierChild5" presStyleCnt="0"/>
      <dgm:spPr/>
    </dgm:pt>
    <dgm:pt modelId="{B7935548-628C-454D-A0BA-93B762D07B26}" type="pres">
      <dgm:prSet presAssocID="{D1AABBAE-A11F-45CE-B124-2D66619BBAC4}" presName="Name37" presStyleLbl="parChTrans1D3" presStyleIdx="3" presStyleCnt="5"/>
      <dgm:spPr/>
      <dgm:t>
        <a:bodyPr/>
        <a:lstStyle/>
        <a:p>
          <a:endParaRPr lang="ru-RU"/>
        </a:p>
      </dgm:t>
    </dgm:pt>
    <dgm:pt modelId="{4800BAB4-4073-4271-B5B1-C1174FE2ED87}" type="pres">
      <dgm:prSet presAssocID="{BB6754CD-CF87-450F-B5B0-65D476E1390F}" presName="hierRoot2" presStyleCnt="0">
        <dgm:presLayoutVars>
          <dgm:hierBranch val="init"/>
        </dgm:presLayoutVars>
      </dgm:prSet>
      <dgm:spPr/>
    </dgm:pt>
    <dgm:pt modelId="{266A5B61-8ACA-48D5-BCC8-88A546DCCA98}" type="pres">
      <dgm:prSet presAssocID="{BB6754CD-CF87-450F-B5B0-65D476E1390F}" presName="rootComposite" presStyleCnt="0"/>
      <dgm:spPr/>
    </dgm:pt>
    <dgm:pt modelId="{46036227-E417-4020-BE74-88130A369281}" type="pres">
      <dgm:prSet presAssocID="{BB6754CD-CF87-450F-B5B0-65D476E1390F}" presName="rootText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06A0271-7E90-49F3-B98F-F931667BDAB2}" type="pres">
      <dgm:prSet presAssocID="{BB6754CD-CF87-450F-B5B0-65D476E1390F}" presName="rootConnector" presStyleLbl="node3" presStyleIdx="3" presStyleCnt="5"/>
      <dgm:spPr/>
      <dgm:t>
        <a:bodyPr/>
        <a:lstStyle/>
        <a:p>
          <a:endParaRPr lang="ru-RU"/>
        </a:p>
      </dgm:t>
    </dgm:pt>
    <dgm:pt modelId="{F7C9DE23-6696-44CE-8D31-94F4B4ECC6AA}" type="pres">
      <dgm:prSet presAssocID="{BB6754CD-CF87-450F-B5B0-65D476E1390F}" presName="hierChild4" presStyleCnt="0"/>
      <dgm:spPr/>
    </dgm:pt>
    <dgm:pt modelId="{7C1558CE-0CCB-40AE-9A30-2B80D3C622DB}" type="pres">
      <dgm:prSet presAssocID="{BB6754CD-CF87-450F-B5B0-65D476E1390F}" presName="hierChild5" presStyleCnt="0"/>
      <dgm:spPr/>
    </dgm:pt>
    <dgm:pt modelId="{8E62273E-ADB7-4978-A31C-9433ECC23E44}" type="pres">
      <dgm:prSet presAssocID="{0ED39D2A-C90F-4E0A-9ECD-350898D07007}" presName="Name37" presStyleLbl="parChTrans1D3" presStyleIdx="4" presStyleCnt="5"/>
      <dgm:spPr/>
      <dgm:t>
        <a:bodyPr/>
        <a:lstStyle/>
        <a:p>
          <a:endParaRPr lang="ru-RU"/>
        </a:p>
      </dgm:t>
    </dgm:pt>
    <dgm:pt modelId="{88A2627D-C75D-41F4-8E50-4A792E857C5B}" type="pres">
      <dgm:prSet presAssocID="{F15FA0CB-308E-47F3-9F90-CB0608061B31}" presName="hierRoot2" presStyleCnt="0">
        <dgm:presLayoutVars>
          <dgm:hierBranch val="init"/>
        </dgm:presLayoutVars>
      </dgm:prSet>
      <dgm:spPr/>
    </dgm:pt>
    <dgm:pt modelId="{A16FF099-B1AB-461B-BC61-B76A0B624655}" type="pres">
      <dgm:prSet presAssocID="{F15FA0CB-308E-47F3-9F90-CB0608061B31}" presName="rootComposite" presStyleCnt="0"/>
      <dgm:spPr/>
    </dgm:pt>
    <dgm:pt modelId="{D55E6C05-F7A3-43C5-B193-1E4748F019D3}" type="pres">
      <dgm:prSet presAssocID="{F15FA0CB-308E-47F3-9F90-CB0608061B31}" presName="rootText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48CA17F-5694-407C-9C5A-8F7029504A3D}" type="pres">
      <dgm:prSet presAssocID="{F15FA0CB-308E-47F3-9F90-CB0608061B31}" presName="rootConnector" presStyleLbl="node3" presStyleIdx="4" presStyleCnt="5"/>
      <dgm:spPr/>
      <dgm:t>
        <a:bodyPr/>
        <a:lstStyle/>
        <a:p>
          <a:endParaRPr lang="ru-RU"/>
        </a:p>
      </dgm:t>
    </dgm:pt>
    <dgm:pt modelId="{DDFE15AA-7222-4CE5-A51C-96336D944C58}" type="pres">
      <dgm:prSet presAssocID="{F15FA0CB-308E-47F3-9F90-CB0608061B31}" presName="hierChild4" presStyleCnt="0"/>
      <dgm:spPr/>
    </dgm:pt>
    <dgm:pt modelId="{CC98FF4A-E991-4976-BC30-55F9A3DA1A81}" type="pres">
      <dgm:prSet presAssocID="{F15FA0CB-308E-47F3-9F90-CB0608061B31}" presName="hierChild5" presStyleCnt="0"/>
      <dgm:spPr/>
    </dgm:pt>
    <dgm:pt modelId="{E610E9B4-FA14-410C-8794-DE88CA9BA741}" type="pres">
      <dgm:prSet presAssocID="{D235CA49-4DD0-438C-9BCE-27EDC39B0A69}" presName="hierChild5" presStyleCnt="0"/>
      <dgm:spPr/>
    </dgm:pt>
    <dgm:pt modelId="{6F35839F-D950-4705-B411-D8067ED923CE}" type="pres">
      <dgm:prSet presAssocID="{295FCCC1-784D-468B-BB93-9333004F2057}" presName="Name37" presStyleLbl="parChTrans1D2" presStyleIdx="2" presStyleCnt="3"/>
      <dgm:spPr/>
      <dgm:t>
        <a:bodyPr/>
        <a:lstStyle/>
        <a:p>
          <a:endParaRPr lang="ru-RU"/>
        </a:p>
      </dgm:t>
    </dgm:pt>
    <dgm:pt modelId="{01EF8A5B-DA56-4345-95BA-8FB7F29E593E}" type="pres">
      <dgm:prSet presAssocID="{B182435D-74C9-4251-B6C0-D87F3C3ED59E}" presName="hierRoot2" presStyleCnt="0">
        <dgm:presLayoutVars>
          <dgm:hierBranch val="init"/>
        </dgm:presLayoutVars>
      </dgm:prSet>
      <dgm:spPr/>
    </dgm:pt>
    <dgm:pt modelId="{F934AF68-A185-46A8-B01F-CCCB9B972ADC}" type="pres">
      <dgm:prSet presAssocID="{B182435D-74C9-4251-B6C0-D87F3C3ED59E}" presName="rootComposite" presStyleCnt="0"/>
      <dgm:spPr/>
    </dgm:pt>
    <dgm:pt modelId="{F3BBA3AB-3292-4B31-B608-AC4A41E1D9A5}" type="pres">
      <dgm:prSet presAssocID="{B182435D-74C9-4251-B6C0-D87F3C3ED59E}" presName="rootText" presStyleLbl="node2" presStyleIdx="2" presStyleCnt="3" custScaleX="1044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78FC4C-604F-4607-9E3D-C9E368C9D81E}" type="pres">
      <dgm:prSet presAssocID="{B182435D-74C9-4251-B6C0-D87F3C3ED59E}" presName="rootConnector" presStyleLbl="node2" presStyleIdx="2" presStyleCnt="3"/>
      <dgm:spPr/>
      <dgm:t>
        <a:bodyPr/>
        <a:lstStyle/>
        <a:p>
          <a:endParaRPr lang="ru-RU"/>
        </a:p>
      </dgm:t>
    </dgm:pt>
    <dgm:pt modelId="{32538B70-CF39-4D49-A730-8D597225C4C0}" type="pres">
      <dgm:prSet presAssocID="{B182435D-74C9-4251-B6C0-D87F3C3ED59E}" presName="hierChild4" presStyleCnt="0"/>
      <dgm:spPr/>
    </dgm:pt>
    <dgm:pt modelId="{558FDF97-03C2-4E45-BA8F-FA64862BCD24}" type="pres">
      <dgm:prSet presAssocID="{B182435D-74C9-4251-B6C0-D87F3C3ED59E}" presName="hierChild5" presStyleCnt="0"/>
      <dgm:spPr/>
    </dgm:pt>
    <dgm:pt modelId="{AA4F9CB8-3193-45CE-983E-A4F833ACA18D}" type="pres">
      <dgm:prSet presAssocID="{1A6FC210-BA54-4B80-BBB7-405286391481}" presName="hierChild3" presStyleCnt="0"/>
      <dgm:spPr/>
    </dgm:pt>
  </dgm:ptLst>
  <dgm:cxnLst>
    <dgm:cxn modelId="{CDB6CFED-1541-46E5-97E7-5DF651E161AF}" type="presOf" srcId="{C1F28DB2-1DCE-4298-8C27-538907F1AF4C}" destId="{3FD2E3DB-C621-4FAD-B4ED-E002D8C112AD}" srcOrd="1" destOrd="0" presId="urn:microsoft.com/office/officeart/2005/8/layout/orgChart1"/>
    <dgm:cxn modelId="{7AE4969B-A5EC-4084-877C-417C56E37B44}" type="presOf" srcId="{3997E7F8-7EEC-4EC0-A290-D49315E8D8FC}" destId="{8B0C65F0-5679-467E-9129-54CE2A6C1CB8}" srcOrd="0" destOrd="0" presId="urn:microsoft.com/office/officeart/2005/8/layout/orgChart1"/>
    <dgm:cxn modelId="{038F1EA7-C176-49DB-9FAE-67B862FE2AD5}" type="presOf" srcId="{D1AAEE4C-EB9B-4185-B057-992FCD687EE3}" destId="{8A6A59D7-ADC9-47A0-A435-B0C0657E32EB}" srcOrd="0" destOrd="0" presId="urn:microsoft.com/office/officeart/2005/8/layout/orgChart1"/>
    <dgm:cxn modelId="{A406CF93-EAEA-4004-89B4-A11CCB2BF95F}" type="presOf" srcId="{31ED8E13-A28B-4647-98BF-242D5FA3FA1F}" destId="{7664CAF0-EBAB-4CBB-A546-46047AAAED48}" srcOrd="0" destOrd="0" presId="urn:microsoft.com/office/officeart/2005/8/layout/orgChart1"/>
    <dgm:cxn modelId="{88D7B524-0885-4F45-8C96-ADA8B554C981}" srcId="{D235CA49-4DD0-438C-9BCE-27EDC39B0A69}" destId="{BB6754CD-CF87-450F-B5B0-65D476E1390F}" srcOrd="1" destOrd="0" parTransId="{D1AABBAE-A11F-45CE-B124-2D66619BBAC4}" sibTransId="{C8EB5CE6-4F0E-41F6-8AA1-98414BDBA7F4}"/>
    <dgm:cxn modelId="{C675DDEB-D917-4775-AB51-56FAABB3971B}" type="presOf" srcId="{F15FA0CB-308E-47F3-9F90-CB0608061B31}" destId="{B48CA17F-5694-407C-9C5A-8F7029504A3D}" srcOrd="1" destOrd="0" presId="urn:microsoft.com/office/officeart/2005/8/layout/orgChart1"/>
    <dgm:cxn modelId="{4A242217-48AC-4474-BF66-6EB6DC799F3E}" type="presOf" srcId="{BB6754CD-CF87-450F-B5B0-65D476E1390F}" destId="{46036227-E417-4020-BE74-88130A369281}" srcOrd="0" destOrd="0" presId="urn:microsoft.com/office/officeart/2005/8/layout/orgChart1"/>
    <dgm:cxn modelId="{27B00A67-D7C0-4BEA-B14D-64282EEF2A86}" type="presOf" srcId="{0ED39D2A-C90F-4E0A-9ECD-350898D07007}" destId="{8E62273E-ADB7-4978-A31C-9433ECC23E44}" srcOrd="0" destOrd="0" presId="urn:microsoft.com/office/officeart/2005/8/layout/orgChart1"/>
    <dgm:cxn modelId="{4D78863F-240C-4C7F-BEF9-70D2409A0EAA}" type="presOf" srcId="{1A6FC210-BA54-4B80-BBB7-405286391481}" destId="{13CC5C41-B9EF-45C8-9B91-839092CB8AE4}" srcOrd="1" destOrd="0" presId="urn:microsoft.com/office/officeart/2005/8/layout/orgChart1"/>
    <dgm:cxn modelId="{217CB61C-418C-4C2A-82EE-D1806304396A}" type="presOf" srcId="{45755389-90A0-42AA-87C1-38EC33CA22DD}" destId="{758B8CBD-4315-4760-A6CA-D5171D955786}" srcOrd="0" destOrd="0" presId="urn:microsoft.com/office/officeart/2005/8/layout/orgChart1"/>
    <dgm:cxn modelId="{96B834A3-E41D-4D57-8722-4EF8E950FB7E}" srcId="{45755389-90A0-42AA-87C1-38EC33CA22DD}" destId="{0EE8A2CB-8246-404C-8060-153818EE41DD}" srcOrd="1" destOrd="0" parTransId="{3997E7F8-7EEC-4EC0-A290-D49315E8D8FC}" sibTransId="{59236BA7-2C15-44C8-BD24-44F25B821A68}"/>
    <dgm:cxn modelId="{4C361239-41A3-4F60-AE3B-B909158BE781}" srcId="{D235CA49-4DD0-438C-9BCE-27EDC39B0A69}" destId="{F15FA0CB-308E-47F3-9F90-CB0608061B31}" srcOrd="2" destOrd="0" parTransId="{0ED39D2A-C90F-4E0A-9ECD-350898D07007}" sibTransId="{0DE067A1-691F-4D78-8F50-9801232FCC3F}"/>
    <dgm:cxn modelId="{FC6FABE1-3474-440A-89BF-3D5FF5B3F637}" type="presOf" srcId="{C1F28DB2-1DCE-4298-8C27-538907F1AF4C}" destId="{14D02193-4A8E-4884-8AA4-E0C14751D704}" srcOrd="0" destOrd="0" presId="urn:microsoft.com/office/officeart/2005/8/layout/orgChart1"/>
    <dgm:cxn modelId="{F18FE47A-7C6A-44E8-BF74-CFC0C57182C7}" type="presOf" srcId="{F15FA0CB-308E-47F3-9F90-CB0608061B31}" destId="{D55E6C05-F7A3-43C5-B193-1E4748F019D3}" srcOrd="0" destOrd="0" presId="urn:microsoft.com/office/officeart/2005/8/layout/orgChart1"/>
    <dgm:cxn modelId="{B0127E78-5030-4305-88B1-DF8428D12115}" srcId="{1A6FC210-BA54-4B80-BBB7-405286391481}" destId="{D235CA49-4DD0-438C-9BCE-27EDC39B0A69}" srcOrd="1" destOrd="0" parTransId="{A7213497-40DA-4D84-90FF-67E2ECAD0062}" sibTransId="{714F4093-EC19-4A00-886A-31C5C2478DA3}"/>
    <dgm:cxn modelId="{EBE589D0-556B-489E-9880-7D3FE34083A0}" type="presOf" srcId="{7039184B-DF7E-4AB4-BC06-984B1FD897F7}" destId="{8C565959-3518-4101-9C5B-DBFAB32979E7}" srcOrd="0" destOrd="0" presId="urn:microsoft.com/office/officeart/2005/8/layout/orgChart1"/>
    <dgm:cxn modelId="{27DC56EA-DAE5-4920-91CD-0846084EF714}" type="presOf" srcId="{3B77A134-76AA-400A-82F7-BC0C7302DBE7}" destId="{2FE90095-9802-49B4-9998-AE6E2C0A65EA}" srcOrd="0" destOrd="0" presId="urn:microsoft.com/office/officeart/2005/8/layout/orgChart1"/>
    <dgm:cxn modelId="{FA5FE536-9F90-473D-81AA-E5667ABD79A8}" type="presOf" srcId="{E84C6A12-43D3-4127-94AC-AA9A21301CA9}" destId="{8420E9A7-BB1A-4AEF-BC94-DFD44FEF08F4}" srcOrd="1" destOrd="0" presId="urn:microsoft.com/office/officeart/2005/8/layout/orgChart1"/>
    <dgm:cxn modelId="{068E2A14-5968-4F81-9974-4846BAB2E711}" srcId="{D235CA49-4DD0-438C-9BCE-27EDC39B0A69}" destId="{E84C6A12-43D3-4127-94AC-AA9A21301CA9}" srcOrd="0" destOrd="0" parTransId="{D1AAEE4C-EB9B-4185-B057-992FCD687EE3}" sibTransId="{D176C995-2BC9-47E8-9047-DB03E9AA8620}"/>
    <dgm:cxn modelId="{FDFEB129-93FD-4FA2-9C1E-63DCCC091AEC}" type="presOf" srcId="{45755389-90A0-42AA-87C1-38EC33CA22DD}" destId="{293FEFC2-942A-40F5-ADA8-01AB77180583}" srcOrd="1" destOrd="0" presId="urn:microsoft.com/office/officeart/2005/8/layout/orgChart1"/>
    <dgm:cxn modelId="{4555E8B7-C38A-4979-BD4A-184F782692FF}" type="presOf" srcId="{0EE8A2CB-8246-404C-8060-153818EE41DD}" destId="{429D6075-70AB-49E2-898E-0E1C14BC5CA7}" srcOrd="1" destOrd="0" presId="urn:microsoft.com/office/officeart/2005/8/layout/orgChart1"/>
    <dgm:cxn modelId="{133CF9C5-14CC-43E7-B1E9-A4E752ADFB43}" srcId="{45755389-90A0-42AA-87C1-38EC33CA22DD}" destId="{C1F28DB2-1DCE-4298-8C27-538907F1AF4C}" srcOrd="0" destOrd="0" parTransId="{7039184B-DF7E-4AB4-BC06-984B1FD897F7}" sibTransId="{A30861F8-1B4A-4091-BE9B-1A55E4F99135}"/>
    <dgm:cxn modelId="{18AACB8B-3F9E-43BC-8334-AFE4915D0A54}" type="presOf" srcId="{B182435D-74C9-4251-B6C0-D87F3C3ED59E}" destId="{9E78FC4C-604F-4607-9E3D-C9E368C9D81E}" srcOrd="1" destOrd="0" presId="urn:microsoft.com/office/officeart/2005/8/layout/orgChart1"/>
    <dgm:cxn modelId="{025D077D-19C5-4E23-84BD-8832F3D9C824}" type="presOf" srcId="{D235CA49-4DD0-438C-9BCE-27EDC39B0A69}" destId="{1FAAABA6-79C5-4F2F-BB0C-6FD1A3897F6A}" srcOrd="1" destOrd="0" presId="urn:microsoft.com/office/officeart/2005/8/layout/orgChart1"/>
    <dgm:cxn modelId="{79DEB68E-6DD8-447C-B18D-686C036C77D2}" type="presOf" srcId="{E84C6A12-43D3-4127-94AC-AA9A21301CA9}" destId="{694FF120-B518-49A2-8C22-C031486BA034}" srcOrd="0" destOrd="0" presId="urn:microsoft.com/office/officeart/2005/8/layout/orgChart1"/>
    <dgm:cxn modelId="{B1954D9D-4315-47E3-BE55-FEE2A7321804}" type="presOf" srcId="{A7213497-40DA-4D84-90FF-67E2ECAD0062}" destId="{44403FD2-35D7-4445-AE63-7C995710A394}" srcOrd="0" destOrd="0" presId="urn:microsoft.com/office/officeart/2005/8/layout/orgChart1"/>
    <dgm:cxn modelId="{18AE8BD6-A74E-48A4-81D6-4D9441AA6B3C}" srcId="{1A6FC210-BA54-4B80-BBB7-405286391481}" destId="{B182435D-74C9-4251-B6C0-D87F3C3ED59E}" srcOrd="2" destOrd="0" parTransId="{295FCCC1-784D-468B-BB93-9333004F2057}" sibTransId="{A79EC64E-13D3-44D8-BE62-4442D360BEA6}"/>
    <dgm:cxn modelId="{41CD9B85-B7CD-402A-8FC5-D477E70B07B1}" type="presOf" srcId="{1A6FC210-BA54-4B80-BBB7-405286391481}" destId="{34C15A49-7C6B-4D33-941F-202A098EDBAE}" srcOrd="0" destOrd="0" presId="urn:microsoft.com/office/officeart/2005/8/layout/orgChart1"/>
    <dgm:cxn modelId="{0D0071AC-92D4-422F-96D4-471B63908F50}" type="presOf" srcId="{D235CA49-4DD0-438C-9BCE-27EDC39B0A69}" destId="{BA117517-8C84-466B-A286-014CB8A61160}" srcOrd="0" destOrd="0" presId="urn:microsoft.com/office/officeart/2005/8/layout/orgChart1"/>
    <dgm:cxn modelId="{F3FDB3A4-69AC-42BE-9AE2-48C70530269F}" srcId="{1A6FC210-BA54-4B80-BBB7-405286391481}" destId="{45755389-90A0-42AA-87C1-38EC33CA22DD}" srcOrd="0" destOrd="0" parTransId="{31ED8E13-A28B-4647-98BF-242D5FA3FA1F}" sibTransId="{2819B6E9-3229-460A-B4E1-AE3AD1E97C2C}"/>
    <dgm:cxn modelId="{71C521AD-E5EB-4C2C-AC43-F6E3E11496CA}" srcId="{3B77A134-76AA-400A-82F7-BC0C7302DBE7}" destId="{1A6FC210-BA54-4B80-BBB7-405286391481}" srcOrd="0" destOrd="0" parTransId="{28937087-66EC-4A84-A5F0-B5831B67E660}" sibTransId="{BCC3A0B6-600C-41EF-BD0E-6911B2C35581}"/>
    <dgm:cxn modelId="{8EF40145-0EC7-476F-8343-382B0D1BD57E}" type="presOf" srcId="{B182435D-74C9-4251-B6C0-D87F3C3ED59E}" destId="{F3BBA3AB-3292-4B31-B608-AC4A41E1D9A5}" srcOrd="0" destOrd="0" presId="urn:microsoft.com/office/officeart/2005/8/layout/orgChart1"/>
    <dgm:cxn modelId="{2EF6F23B-CD52-46A4-B581-45E4296CF049}" type="presOf" srcId="{295FCCC1-784D-468B-BB93-9333004F2057}" destId="{6F35839F-D950-4705-B411-D8067ED923CE}" srcOrd="0" destOrd="0" presId="urn:microsoft.com/office/officeart/2005/8/layout/orgChart1"/>
    <dgm:cxn modelId="{14BBA9A5-FFD4-4FB1-B6B7-01C4C81687B7}" type="presOf" srcId="{BB6754CD-CF87-450F-B5B0-65D476E1390F}" destId="{406A0271-7E90-49F3-B98F-F931667BDAB2}" srcOrd="1" destOrd="0" presId="urn:microsoft.com/office/officeart/2005/8/layout/orgChart1"/>
    <dgm:cxn modelId="{4862339B-DE80-4EE1-A092-ADC27D580E0D}" type="presOf" srcId="{0EE8A2CB-8246-404C-8060-153818EE41DD}" destId="{2DD38CBB-C3D5-4ADC-9832-D71282495607}" srcOrd="0" destOrd="0" presId="urn:microsoft.com/office/officeart/2005/8/layout/orgChart1"/>
    <dgm:cxn modelId="{89F3A2E7-63D6-4BD9-A9C7-7B3589E91746}" type="presOf" srcId="{D1AABBAE-A11F-45CE-B124-2D66619BBAC4}" destId="{B7935548-628C-454D-A0BA-93B762D07B26}" srcOrd="0" destOrd="0" presId="urn:microsoft.com/office/officeart/2005/8/layout/orgChart1"/>
    <dgm:cxn modelId="{13BBB443-20F9-43BB-AC5B-98EDEB65EFC9}" type="presParOf" srcId="{2FE90095-9802-49B4-9998-AE6E2C0A65EA}" destId="{005F27BA-DB90-49EF-ACBF-063D6CAFD1DB}" srcOrd="0" destOrd="0" presId="urn:microsoft.com/office/officeart/2005/8/layout/orgChart1"/>
    <dgm:cxn modelId="{9CF8D185-032C-4335-A7A6-802F9EDD1473}" type="presParOf" srcId="{005F27BA-DB90-49EF-ACBF-063D6CAFD1DB}" destId="{83642D15-D7D9-4CAA-B3E3-25527C3C8EEA}" srcOrd="0" destOrd="0" presId="urn:microsoft.com/office/officeart/2005/8/layout/orgChart1"/>
    <dgm:cxn modelId="{DC57C7D6-17CA-422A-B047-8E022C7FC0DB}" type="presParOf" srcId="{83642D15-D7D9-4CAA-B3E3-25527C3C8EEA}" destId="{34C15A49-7C6B-4D33-941F-202A098EDBAE}" srcOrd="0" destOrd="0" presId="urn:microsoft.com/office/officeart/2005/8/layout/orgChart1"/>
    <dgm:cxn modelId="{BA8A8852-C832-4F27-9D1B-C1390CC5F718}" type="presParOf" srcId="{83642D15-D7D9-4CAA-B3E3-25527C3C8EEA}" destId="{13CC5C41-B9EF-45C8-9B91-839092CB8AE4}" srcOrd="1" destOrd="0" presId="urn:microsoft.com/office/officeart/2005/8/layout/orgChart1"/>
    <dgm:cxn modelId="{6BF6E902-3321-4911-8AB1-EA7DDA66C43F}" type="presParOf" srcId="{005F27BA-DB90-49EF-ACBF-063D6CAFD1DB}" destId="{D02EEF76-13D4-405A-B7B8-F6EEDD5E9B2E}" srcOrd="1" destOrd="0" presId="urn:microsoft.com/office/officeart/2005/8/layout/orgChart1"/>
    <dgm:cxn modelId="{8E09DC93-2C6E-4EFD-86B9-04ED1E661EA5}" type="presParOf" srcId="{D02EEF76-13D4-405A-B7B8-F6EEDD5E9B2E}" destId="{7664CAF0-EBAB-4CBB-A546-46047AAAED48}" srcOrd="0" destOrd="0" presId="urn:microsoft.com/office/officeart/2005/8/layout/orgChart1"/>
    <dgm:cxn modelId="{AFBB00B8-29B0-46C6-9AF4-C60BC9C16D92}" type="presParOf" srcId="{D02EEF76-13D4-405A-B7B8-F6EEDD5E9B2E}" destId="{A8FED608-0FB1-4973-B934-A637DAF9443C}" srcOrd="1" destOrd="0" presId="urn:microsoft.com/office/officeart/2005/8/layout/orgChart1"/>
    <dgm:cxn modelId="{C626FD7A-34E3-492A-B866-6584739A2ED8}" type="presParOf" srcId="{A8FED608-0FB1-4973-B934-A637DAF9443C}" destId="{94F9B830-C3FC-476C-98EB-29130E1B646E}" srcOrd="0" destOrd="0" presId="urn:microsoft.com/office/officeart/2005/8/layout/orgChart1"/>
    <dgm:cxn modelId="{DA457D21-C2CD-4CDD-A5C4-2B44557E7471}" type="presParOf" srcId="{94F9B830-C3FC-476C-98EB-29130E1B646E}" destId="{758B8CBD-4315-4760-A6CA-D5171D955786}" srcOrd="0" destOrd="0" presId="urn:microsoft.com/office/officeart/2005/8/layout/orgChart1"/>
    <dgm:cxn modelId="{C3468E08-FA19-4913-B101-15D7543F35B0}" type="presParOf" srcId="{94F9B830-C3FC-476C-98EB-29130E1B646E}" destId="{293FEFC2-942A-40F5-ADA8-01AB77180583}" srcOrd="1" destOrd="0" presId="urn:microsoft.com/office/officeart/2005/8/layout/orgChart1"/>
    <dgm:cxn modelId="{6DBBD808-455D-4FE3-AEF3-51A125621822}" type="presParOf" srcId="{A8FED608-0FB1-4973-B934-A637DAF9443C}" destId="{2FA1E996-DA2D-4828-8179-4F49DA4B7786}" srcOrd="1" destOrd="0" presId="urn:microsoft.com/office/officeart/2005/8/layout/orgChart1"/>
    <dgm:cxn modelId="{E3B4C9CC-6ED2-4EBB-87E0-0030824A0202}" type="presParOf" srcId="{2FA1E996-DA2D-4828-8179-4F49DA4B7786}" destId="{8C565959-3518-4101-9C5B-DBFAB32979E7}" srcOrd="0" destOrd="0" presId="urn:microsoft.com/office/officeart/2005/8/layout/orgChart1"/>
    <dgm:cxn modelId="{672C0DE3-A94A-49F0-A011-079D057A7581}" type="presParOf" srcId="{2FA1E996-DA2D-4828-8179-4F49DA4B7786}" destId="{01B08099-336D-4DF9-8730-25E71976D83B}" srcOrd="1" destOrd="0" presId="urn:microsoft.com/office/officeart/2005/8/layout/orgChart1"/>
    <dgm:cxn modelId="{3CC4D96D-A09A-4AD2-AF90-DDAFB0E9CFF3}" type="presParOf" srcId="{01B08099-336D-4DF9-8730-25E71976D83B}" destId="{C0FB024D-C2F1-4328-A85E-8E712FCD988E}" srcOrd="0" destOrd="0" presId="urn:microsoft.com/office/officeart/2005/8/layout/orgChart1"/>
    <dgm:cxn modelId="{88573300-ABA3-494F-AA54-DFC764EB5B70}" type="presParOf" srcId="{C0FB024D-C2F1-4328-A85E-8E712FCD988E}" destId="{14D02193-4A8E-4884-8AA4-E0C14751D704}" srcOrd="0" destOrd="0" presId="urn:microsoft.com/office/officeart/2005/8/layout/orgChart1"/>
    <dgm:cxn modelId="{7889B553-B4B8-4D57-A5AE-F9D67BC89195}" type="presParOf" srcId="{C0FB024D-C2F1-4328-A85E-8E712FCD988E}" destId="{3FD2E3DB-C621-4FAD-B4ED-E002D8C112AD}" srcOrd="1" destOrd="0" presId="urn:microsoft.com/office/officeart/2005/8/layout/orgChart1"/>
    <dgm:cxn modelId="{48232E1D-F3F8-42F5-BB08-DBF47217CBD6}" type="presParOf" srcId="{01B08099-336D-4DF9-8730-25E71976D83B}" destId="{7AB44421-A6AF-44BD-8D85-E77082EA2B55}" srcOrd="1" destOrd="0" presId="urn:microsoft.com/office/officeart/2005/8/layout/orgChart1"/>
    <dgm:cxn modelId="{81073A46-A0B3-44EA-A526-C232F6CD0001}" type="presParOf" srcId="{01B08099-336D-4DF9-8730-25E71976D83B}" destId="{34AAD9D5-6278-4D79-A837-0CF0920D383C}" srcOrd="2" destOrd="0" presId="urn:microsoft.com/office/officeart/2005/8/layout/orgChart1"/>
    <dgm:cxn modelId="{2DC55C43-F33D-4CB1-966E-0FB179C2E89E}" type="presParOf" srcId="{2FA1E996-DA2D-4828-8179-4F49DA4B7786}" destId="{8B0C65F0-5679-467E-9129-54CE2A6C1CB8}" srcOrd="2" destOrd="0" presId="urn:microsoft.com/office/officeart/2005/8/layout/orgChart1"/>
    <dgm:cxn modelId="{E90A99DE-2152-46A9-85FF-CDB4BC58B924}" type="presParOf" srcId="{2FA1E996-DA2D-4828-8179-4F49DA4B7786}" destId="{4A75BECB-7928-4990-8297-25D1954D0B65}" srcOrd="3" destOrd="0" presId="urn:microsoft.com/office/officeart/2005/8/layout/orgChart1"/>
    <dgm:cxn modelId="{0D76959C-4031-4461-99CC-2B635089F945}" type="presParOf" srcId="{4A75BECB-7928-4990-8297-25D1954D0B65}" destId="{5235BBAB-A2AF-4911-BC1D-333A38D0BA2B}" srcOrd="0" destOrd="0" presId="urn:microsoft.com/office/officeart/2005/8/layout/orgChart1"/>
    <dgm:cxn modelId="{05E08874-546E-4B58-883C-9FFB8ED097B3}" type="presParOf" srcId="{5235BBAB-A2AF-4911-BC1D-333A38D0BA2B}" destId="{2DD38CBB-C3D5-4ADC-9832-D71282495607}" srcOrd="0" destOrd="0" presId="urn:microsoft.com/office/officeart/2005/8/layout/orgChart1"/>
    <dgm:cxn modelId="{81B12421-024A-40F2-88E0-B00ABED60A9A}" type="presParOf" srcId="{5235BBAB-A2AF-4911-BC1D-333A38D0BA2B}" destId="{429D6075-70AB-49E2-898E-0E1C14BC5CA7}" srcOrd="1" destOrd="0" presId="urn:microsoft.com/office/officeart/2005/8/layout/orgChart1"/>
    <dgm:cxn modelId="{6C6CB03F-DA8A-4755-B468-E831992164BA}" type="presParOf" srcId="{4A75BECB-7928-4990-8297-25D1954D0B65}" destId="{B204E852-EA34-43B1-80B7-AA096CD75FBB}" srcOrd="1" destOrd="0" presId="urn:microsoft.com/office/officeart/2005/8/layout/orgChart1"/>
    <dgm:cxn modelId="{5D58FC86-BD56-4BDF-BED2-3ADF1A7504FF}" type="presParOf" srcId="{4A75BECB-7928-4990-8297-25D1954D0B65}" destId="{549AE4DD-6301-457C-8EF9-CEE12FC4361C}" srcOrd="2" destOrd="0" presId="urn:microsoft.com/office/officeart/2005/8/layout/orgChart1"/>
    <dgm:cxn modelId="{BEA76DD0-C24C-402B-BB86-4ED2AEE770D7}" type="presParOf" srcId="{A8FED608-0FB1-4973-B934-A637DAF9443C}" destId="{4965F910-7DC3-43A7-AB1B-E698443A0608}" srcOrd="2" destOrd="0" presId="urn:microsoft.com/office/officeart/2005/8/layout/orgChart1"/>
    <dgm:cxn modelId="{9DBE9792-B9E9-476B-B488-9EAFF7397A04}" type="presParOf" srcId="{D02EEF76-13D4-405A-B7B8-F6EEDD5E9B2E}" destId="{44403FD2-35D7-4445-AE63-7C995710A394}" srcOrd="2" destOrd="0" presId="urn:microsoft.com/office/officeart/2005/8/layout/orgChart1"/>
    <dgm:cxn modelId="{9AC2B723-AA62-4F39-9250-47E5F8DBAD67}" type="presParOf" srcId="{D02EEF76-13D4-405A-B7B8-F6EEDD5E9B2E}" destId="{B9D03395-0B02-4500-8E77-6DBB7337F3AE}" srcOrd="3" destOrd="0" presId="urn:microsoft.com/office/officeart/2005/8/layout/orgChart1"/>
    <dgm:cxn modelId="{DC784FB1-C74D-4BEA-BE2B-611B744AA527}" type="presParOf" srcId="{B9D03395-0B02-4500-8E77-6DBB7337F3AE}" destId="{296CD7EE-0D91-4F5B-8A30-E8C1B7C7F04E}" srcOrd="0" destOrd="0" presId="urn:microsoft.com/office/officeart/2005/8/layout/orgChart1"/>
    <dgm:cxn modelId="{954F5BF5-E6F9-4FFA-AC04-730967F7C9C1}" type="presParOf" srcId="{296CD7EE-0D91-4F5B-8A30-E8C1B7C7F04E}" destId="{BA117517-8C84-466B-A286-014CB8A61160}" srcOrd="0" destOrd="0" presId="urn:microsoft.com/office/officeart/2005/8/layout/orgChart1"/>
    <dgm:cxn modelId="{9C54E916-F56F-4E47-913A-F1AF562C8863}" type="presParOf" srcId="{296CD7EE-0D91-4F5B-8A30-E8C1B7C7F04E}" destId="{1FAAABA6-79C5-4F2F-BB0C-6FD1A3897F6A}" srcOrd="1" destOrd="0" presId="urn:microsoft.com/office/officeart/2005/8/layout/orgChart1"/>
    <dgm:cxn modelId="{EE8469B3-8751-45A4-B590-0DA607D492F4}" type="presParOf" srcId="{B9D03395-0B02-4500-8E77-6DBB7337F3AE}" destId="{8A247842-3A99-4946-9B4B-B1D0ED511273}" srcOrd="1" destOrd="0" presId="urn:microsoft.com/office/officeart/2005/8/layout/orgChart1"/>
    <dgm:cxn modelId="{7C83EF0F-9034-4B66-8610-AD4F3D8DC81B}" type="presParOf" srcId="{8A247842-3A99-4946-9B4B-B1D0ED511273}" destId="{8A6A59D7-ADC9-47A0-A435-B0C0657E32EB}" srcOrd="0" destOrd="0" presId="urn:microsoft.com/office/officeart/2005/8/layout/orgChart1"/>
    <dgm:cxn modelId="{90294C8B-2DA3-4540-9334-365719A518AF}" type="presParOf" srcId="{8A247842-3A99-4946-9B4B-B1D0ED511273}" destId="{1B4AFFAD-0F6D-4460-9E0B-649B6DA3505B}" srcOrd="1" destOrd="0" presId="urn:microsoft.com/office/officeart/2005/8/layout/orgChart1"/>
    <dgm:cxn modelId="{1F49CE41-7C79-4088-9484-069FDB3ABCC0}" type="presParOf" srcId="{1B4AFFAD-0F6D-4460-9E0B-649B6DA3505B}" destId="{FF8A7FB8-2444-4E6D-A61A-9E0747B080B3}" srcOrd="0" destOrd="0" presId="urn:microsoft.com/office/officeart/2005/8/layout/orgChart1"/>
    <dgm:cxn modelId="{3D85E652-CC04-4C6D-8299-E5E54EB90002}" type="presParOf" srcId="{FF8A7FB8-2444-4E6D-A61A-9E0747B080B3}" destId="{694FF120-B518-49A2-8C22-C031486BA034}" srcOrd="0" destOrd="0" presId="urn:microsoft.com/office/officeart/2005/8/layout/orgChart1"/>
    <dgm:cxn modelId="{2F6F2857-9BB3-4E94-AA0D-71ACDCC1F712}" type="presParOf" srcId="{FF8A7FB8-2444-4E6D-A61A-9E0747B080B3}" destId="{8420E9A7-BB1A-4AEF-BC94-DFD44FEF08F4}" srcOrd="1" destOrd="0" presId="urn:microsoft.com/office/officeart/2005/8/layout/orgChart1"/>
    <dgm:cxn modelId="{F7CF7E41-ED97-4BEC-87B5-6D6DB4C5FFE1}" type="presParOf" srcId="{1B4AFFAD-0F6D-4460-9E0B-649B6DA3505B}" destId="{93B64811-4E19-4495-9174-2BAF2826D72C}" srcOrd="1" destOrd="0" presId="urn:microsoft.com/office/officeart/2005/8/layout/orgChart1"/>
    <dgm:cxn modelId="{4811C3BA-F878-4968-B815-F7C23489E261}" type="presParOf" srcId="{1B4AFFAD-0F6D-4460-9E0B-649B6DA3505B}" destId="{6D3DCDAE-FAD1-4021-94D6-6E14F3710F97}" srcOrd="2" destOrd="0" presId="urn:microsoft.com/office/officeart/2005/8/layout/orgChart1"/>
    <dgm:cxn modelId="{9DBB0888-BD67-46AD-9E50-A8337CB5CBEF}" type="presParOf" srcId="{8A247842-3A99-4946-9B4B-B1D0ED511273}" destId="{B7935548-628C-454D-A0BA-93B762D07B26}" srcOrd="2" destOrd="0" presId="urn:microsoft.com/office/officeart/2005/8/layout/orgChart1"/>
    <dgm:cxn modelId="{28CC2101-D432-4BD0-A581-1A63B5C6E572}" type="presParOf" srcId="{8A247842-3A99-4946-9B4B-B1D0ED511273}" destId="{4800BAB4-4073-4271-B5B1-C1174FE2ED87}" srcOrd="3" destOrd="0" presId="urn:microsoft.com/office/officeart/2005/8/layout/orgChart1"/>
    <dgm:cxn modelId="{D79672B2-B690-4734-8506-00BEA2CE16FE}" type="presParOf" srcId="{4800BAB4-4073-4271-B5B1-C1174FE2ED87}" destId="{266A5B61-8ACA-48D5-BCC8-88A546DCCA98}" srcOrd="0" destOrd="0" presId="urn:microsoft.com/office/officeart/2005/8/layout/orgChart1"/>
    <dgm:cxn modelId="{F2A8E8AE-4799-4FB0-8892-001774AFA553}" type="presParOf" srcId="{266A5B61-8ACA-48D5-BCC8-88A546DCCA98}" destId="{46036227-E417-4020-BE74-88130A369281}" srcOrd="0" destOrd="0" presId="urn:microsoft.com/office/officeart/2005/8/layout/orgChart1"/>
    <dgm:cxn modelId="{A5EC28E0-EC7B-48D5-9716-D257D488A49A}" type="presParOf" srcId="{266A5B61-8ACA-48D5-BCC8-88A546DCCA98}" destId="{406A0271-7E90-49F3-B98F-F931667BDAB2}" srcOrd="1" destOrd="0" presId="urn:microsoft.com/office/officeart/2005/8/layout/orgChart1"/>
    <dgm:cxn modelId="{8B247C38-1179-46C2-9FAC-CDD4317A2075}" type="presParOf" srcId="{4800BAB4-4073-4271-B5B1-C1174FE2ED87}" destId="{F7C9DE23-6696-44CE-8D31-94F4B4ECC6AA}" srcOrd="1" destOrd="0" presId="urn:microsoft.com/office/officeart/2005/8/layout/orgChart1"/>
    <dgm:cxn modelId="{2BF40F03-1C03-473D-AF67-D623A12208F8}" type="presParOf" srcId="{4800BAB4-4073-4271-B5B1-C1174FE2ED87}" destId="{7C1558CE-0CCB-40AE-9A30-2B80D3C622DB}" srcOrd="2" destOrd="0" presId="urn:microsoft.com/office/officeart/2005/8/layout/orgChart1"/>
    <dgm:cxn modelId="{AE1A97B8-BBD4-4B3C-A448-79BBD676B62C}" type="presParOf" srcId="{8A247842-3A99-4946-9B4B-B1D0ED511273}" destId="{8E62273E-ADB7-4978-A31C-9433ECC23E44}" srcOrd="4" destOrd="0" presId="urn:microsoft.com/office/officeart/2005/8/layout/orgChart1"/>
    <dgm:cxn modelId="{46093874-B5C4-4C9A-AF9D-6B6A1813EE6F}" type="presParOf" srcId="{8A247842-3A99-4946-9B4B-B1D0ED511273}" destId="{88A2627D-C75D-41F4-8E50-4A792E857C5B}" srcOrd="5" destOrd="0" presId="urn:microsoft.com/office/officeart/2005/8/layout/orgChart1"/>
    <dgm:cxn modelId="{159AA075-40A6-46DB-8700-328A13E50D42}" type="presParOf" srcId="{88A2627D-C75D-41F4-8E50-4A792E857C5B}" destId="{A16FF099-B1AB-461B-BC61-B76A0B624655}" srcOrd="0" destOrd="0" presId="urn:microsoft.com/office/officeart/2005/8/layout/orgChart1"/>
    <dgm:cxn modelId="{F1568904-06B0-4BF1-AEF0-81B407760B7D}" type="presParOf" srcId="{A16FF099-B1AB-461B-BC61-B76A0B624655}" destId="{D55E6C05-F7A3-43C5-B193-1E4748F019D3}" srcOrd="0" destOrd="0" presId="urn:microsoft.com/office/officeart/2005/8/layout/orgChart1"/>
    <dgm:cxn modelId="{1AB2F55D-DDF0-496D-A2E9-FE01D11C9A7E}" type="presParOf" srcId="{A16FF099-B1AB-461B-BC61-B76A0B624655}" destId="{B48CA17F-5694-407C-9C5A-8F7029504A3D}" srcOrd="1" destOrd="0" presId="urn:microsoft.com/office/officeart/2005/8/layout/orgChart1"/>
    <dgm:cxn modelId="{390CFFED-6573-40FB-9E86-0041DFFFFBD0}" type="presParOf" srcId="{88A2627D-C75D-41F4-8E50-4A792E857C5B}" destId="{DDFE15AA-7222-4CE5-A51C-96336D944C58}" srcOrd="1" destOrd="0" presId="urn:microsoft.com/office/officeart/2005/8/layout/orgChart1"/>
    <dgm:cxn modelId="{7E7E60CE-F62F-41D6-8024-159361F49A86}" type="presParOf" srcId="{88A2627D-C75D-41F4-8E50-4A792E857C5B}" destId="{CC98FF4A-E991-4976-BC30-55F9A3DA1A81}" srcOrd="2" destOrd="0" presId="urn:microsoft.com/office/officeart/2005/8/layout/orgChart1"/>
    <dgm:cxn modelId="{8DB9E5B2-0646-410F-A49E-7EE952707CD7}" type="presParOf" srcId="{B9D03395-0B02-4500-8E77-6DBB7337F3AE}" destId="{E610E9B4-FA14-410C-8794-DE88CA9BA741}" srcOrd="2" destOrd="0" presId="urn:microsoft.com/office/officeart/2005/8/layout/orgChart1"/>
    <dgm:cxn modelId="{0D9CEE8E-F2A0-416A-9C35-366800B04900}" type="presParOf" srcId="{D02EEF76-13D4-405A-B7B8-F6EEDD5E9B2E}" destId="{6F35839F-D950-4705-B411-D8067ED923CE}" srcOrd="4" destOrd="0" presId="urn:microsoft.com/office/officeart/2005/8/layout/orgChart1"/>
    <dgm:cxn modelId="{15D88401-3345-4BB0-8850-4502DD891951}" type="presParOf" srcId="{D02EEF76-13D4-405A-B7B8-F6EEDD5E9B2E}" destId="{01EF8A5B-DA56-4345-95BA-8FB7F29E593E}" srcOrd="5" destOrd="0" presId="urn:microsoft.com/office/officeart/2005/8/layout/orgChart1"/>
    <dgm:cxn modelId="{9263F897-3D27-4386-A482-25572AAFAAB5}" type="presParOf" srcId="{01EF8A5B-DA56-4345-95BA-8FB7F29E593E}" destId="{F934AF68-A185-46A8-B01F-CCCB9B972ADC}" srcOrd="0" destOrd="0" presId="urn:microsoft.com/office/officeart/2005/8/layout/orgChart1"/>
    <dgm:cxn modelId="{9462C2C8-C82C-4BB2-9D6A-5A2EABACD5EA}" type="presParOf" srcId="{F934AF68-A185-46A8-B01F-CCCB9B972ADC}" destId="{F3BBA3AB-3292-4B31-B608-AC4A41E1D9A5}" srcOrd="0" destOrd="0" presId="urn:microsoft.com/office/officeart/2005/8/layout/orgChart1"/>
    <dgm:cxn modelId="{1335C42A-5294-4ABC-85BD-9917272B34B2}" type="presParOf" srcId="{F934AF68-A185-46A8-B01F-CCCB9B972ADC}" destId="{9E78FC4C-604F-4607-9E3D-C9E368C9D81E}" srcOrd="1" destOrd="0" presId="urn:microsoft.com/office/officeart/2005/8/layout/orgChart1"/>
    <dgm:cxn modelId="{52DE608E-BB94-4244-88A4-4B56AEAD7E13}" type="presParOf" srcId="{01EF8A5B-DA56-4345-95BA-8FB7F29E593E}" destId="{32538B70-CF39-4D49-A730-8D597225C4C0}" srcOrd="1" destOrd="0" presId="urn:microsoft.com/office/officeart/2005/8/layout/orgChart1"/>
    <dgm:cxn modelId="{912D9BC5-5FEC-4CA4-A68F-E5622E897CCC}" type="presParOf" srcId="{01EF8A5B-DA56-4345-95BA-8FB7F29E593E}" destId="{558FDF97-03C2-4E45-BA8F-FA64862BCD24}" srcOrd="2" destOrd="0" presId="urn:microsoft.com/office/officeart/2005/8/layout/orgChart1"/>
    <dgm:cxn modelId="{438FCCB4-623E-4F2D-A4ED-23D1870CE149}" type="presParOf" srcId="{005F27BA-DB90-49EF-ACBF-063D6CAFD1DB}" destId="{AA4F9CB8-3193-45CE-983E-A4F833ACA1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5F01F8-CD06-4AC5-B8F5-208F2857836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E5F2D00E-8EE7-4EAE-96A5-E63C56E4D54B}">
      <dgm:prSet phldrT="[Текст]" custT="1"/>
      <dgm:spPr>
        <a:solidFill>
          <a:srgbClr val="9F00FF"/>
        </a:solidFill>
      </dgm:spPr>
      <dgm:t>
        <a:bodyPr/>
        <a:lstStyle/>
        <a:p>
          <a:r>
            <a:rPr lang="ru-RU" sz="1800" dirty="0" smtClean="0">
              <a:latin typeface="+mj-lt"/>
            </a:rPr>
            <a:t>Создание демоверсий приложений</a:t>
          </a:r>
          <a:endParaRPr lang="ru-RU" sz="1800" dirty="0">
            <a:latin typeface="+mj-lt"/>
          </a:endParaRPr>
        </a:p>
      </dgm:t>
    </dgm:pt>
    <dgm:pt modelId="{D1F06DB4-9154-4454-886C-764704393F25}" type="parTrans" cxnId="{3BFE4E04-78F2-4ECC-AEF7-925E1CFC181A}">
      <dgm:prSet/>
      <dgm:spPr/>
      <dgm:t>
        <a:bodyPr/>
        <a:lstStyle/>
        <a:p>
          <a:endParaRPr lang="ru-RU" sz="1800">
            <a:latin typeface="+mj-lt"/>
          </a:endParaRPr>
        </a:p>
      </dgm:t>
    </dgm:pt>
    <dgm:pt modelId="{964FDBF1-2AFD-46CD-B680-DA6FEAA73AE1}" type="sibTrans" cxnId="{3BFE4E04-78F2-4ECC-AEF7-925E1CFC181A}">
      <dgm:prSet custT="1"/>
      <dgm:spPr/>
      <dgm:t>
        <a:bodyPr/>
        <a:lstStyle/>
        <a:p>
          <a:endParaRPr lang="ru-RU" sz="1800">
            <a:latin typeface="+mj-lt"/>
          </a:endParaRPr>
        </a:p>
      </dgm:t>
    </dgm:pt>
    <dgm:pt modelId="{168C38D1-A305-4D28-AA46-2A8C454F3631}">
      <dgm:prSet phldrT="[Текст]" custT="1"/>
      <dgm:spPr>
        <a:solidFill>
          <a:srgbClr val="9F00FF"/>
        </a:solidFill>
      </dgm:spPr>
      <dgm:t>
        <a:bodyPr/>
        <a:lstStyle/>
        <a:p>
          <a:r>
            <a:rPr lang="ru-RU" sz="1800" dirty="0" smtClean="0">
              <a:latin typeface="+mj-lt"/>
            </a:rPr>
            <a:t>Продажа пробных версий</a:t>
          </a:r>
          <a:endParaRPr lang="ru-RU" sz="1800" dirty="0">
            <a:latin typeface="+mj-lt"/>
          </a:endParaRPr>
        </a:p>
      </dgm:t>
    </dgm:pt>
    <dgm:pt modelId="{C146D7C2-72BA-46E3-9847-4977F220458E}" type="parTrans" cxnId="{24D8D127-5EA3-421E-ADFE-8763CD0EF76A}">
      <dgm:prSet/>
      <dgm:spPr/>
      <dgm:t>
        <a:bodyPr/>
        <a:lstStyle/>
        <a:p>
          <a:endParaRPr lang="ru-RU" sz="1800">
            <a:latin typeface="+mj-lt"/>
          </a:endParaRPr>
        </a:p>
      </dgm:t>
    </dgm:pt>
    <dgm:pt modelId="{F373CBAC-9721-485A-9C19-C46D1D42FCD7}" type="sibTrans" cxnId="{24D8D127-5EA3-421E-ADFE-8763CD0EF76A}">
      <dgm:prSet custT="1"/>
      <dgm:spPr/>
      <dgm:t>
        <a:bodyPr/>
        <a:lstStyle/>
        <a:p>
          <a:endParaRPr lang="ru-RU" sz="1800">
            <a:latin typeface="+mj-lt"/>
          </a:endParaRPr>
        </a:p>
      </dgm:t>
    </dgm:pt>
    <dgm:pt modelId="{DF188E37-9E2A-49D7-854D-5D3215ED5D2C}">
      <dgm:prSet phldrT="[Текст]" custT="1"/>
      <dgm:spPr>
        <a:solidFill>
          <a:srgbClr val="9F00FF"/>
        </a:solidFill>
      </dgm:spPr>
      <dgm:t>
        <a:bodyPr/>
        <a:lstStyle/>
        <a:p>
          <a:r>
            <a:rPr lang="ru-RU" sz="1800" dirty="0" smtClean="0">
              <a:latin typeface="+mj-lt"/>
            </a:rPr>
            <a:t>Выход на рынок</a:t>
          </a:r>
          <a:endParaRPr lang="ru-RU" sz="1800" dirty="0">
            <a:latin typeface="+mj-lt"/>
          </a:endParaRPr>
        </a:p>
      </dgm:t>
    </dgm:pt>
    <dgm:pt modelId="{8EEDA3AF-2BD2-4F53-8430-E0E5447FA809}" type="parTrans" cxnId="{D0A687B0-D84A-4F54-B4C1-C1C6BB192760}">
      <dgm:prSet/>
      <dgm:spPr/>
      <dgm:t>
        <a:bodyPr/>
        <a:lstStyle/>
        <a:p>
          <a:endParaRPr lang="ru-RU" sz="1800">
            <a:latin typeface="+mj-lt"/>
          </a:endParaRPr>
        </a:p>
      </dgm:t>
    </dgm:pt>
    <dgm:pt modelId="{2E83DD29-BF7D-4898-8C70-07ED81AB0DDF}" type="sibTrans" cxnId="{D0A687B0-D84A-4F54-B4C1-C1C6BB192760}">
      <dgm:prSet/>
      <dgm:spPr/>
      <dgm:t>
        <a:bodyPr/>
        <a:lstStyle/>
        <a:p>
          <a:endParaRPr lang="ru-RU" sz="1800">
            <a:latin typeface="+mj-lt"/>
          </a:endParaRPr>
        </a:p>
      </dgm:t>
    </dgm:pt>
    <dgm:pt modelId="{7DD84193-5CDD-42EC-9D6E-6191415F9D3F}">
      <dgm:prSet phldrT="[Текст]" custT="1"/>
      <dgm:spPr>
        <a:solidFill>
          <a:srgbClr val="9F00FF"/>
        </a:solidFill>
      </dgm:spPr>
      <dgm:t>
        <a:bodyPr/>
        <a:lstStyle/>
        <a:p>
          <a:r>
            <a:rPr lang="ru-RU" sz="1800" dirty="0" smtClean="0">
              <a:latin typeface="+mj-lt"/>
            </a:rPr>
            <a:t>Обкатка и доработка приложений</a:t>
          </a:r>
          <a:endParaRPr lang="ru-RU" sz="1800" dirty="0">
            <a:latin typeface="+mj-lt"/>
          </a:endParaRPr>
        </a:p>
      </dgm:t>
    </dgm:pt>
    <dgm:pt modelId="{2B35B4A7-5168-4258-8E8E-34AE15F730E5}" type="parTrans" cxnId="{75EF42EA-10DF-4198-BFD5-08EAFE2BF0A3}">
      <dgm:prSet/>
      <dgm:spPr/>
      <dgm:t>
        <a:bodyPr/>
        <a:lstStyle/>
        <a:p>
          <a:endParaRPr lang="ru-RU" sz="1800">
            <a:latin typeface="+mj-lt"/>
          </a:endParaRPr>
        </a:p>
      </dgm:t>
    </dgm:pt>
    <dgm:pt modelId="{D36AF947-3AA6-4ADF-B9D5-33D4DC7F9EC9}" type="sibTrans" cxnId="{75EF42EA-10DF-4198-BFD5-08EAFE2BF0A3}">
      <dgm:prSet custT="1"/>
      <dgm:spPr/>
      <dgm:t>
        <a:bodyPr/>
        <a:lstStyle/>
        <a:p>
          <a:endParaRPr lang="ru-RU" sz="1800">
            <a:latin typeface="+mj-lt"/>
          </a:endParaRPr>
        </a:p>
      </dgm:t>
    </dgm:pt>
    <dgm:pt modelId="{AC2998E7-A421-49D3-AB38-4D6BD74E3A59}" type="pres">
      <dgm:prSet presAssocID="{995F01F8-CD06-4AC5-B8F5-208F28578367}" presName="Name0" presStyleCnt="0">
        <dgm:presLayoutVars>
          <dgm:dir/>
          <dgm:resizeHandles val="exact"/>
        </dgm:presLayoutVars>
      </dgm:prSet>
      <dgm:spPr/>
    </dgm:pt>
    <dgm:pt modelId="{89AAEF21-45B9-475D-8385-32CB211F6C5C}" type="pres">
      <dgm:prSet presAssocID="{E5F2D00E-8EE7-4EAE-96A5-E63C56E4D54B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75FF95-CB83-4315-9BDE-333A8BA57E0F}" type="pres">
      <dgm:prSet presAssocID="{964FDBF1-2AFD-46CD-B680-DA6FEAA73AE1}" presName="sibTrans" presStyleLbl="sibTrans2D1" presStyleIdx="0" presStyleCnt="3"/>
      <dgm:spPr/>
      <dgm:t>
        <a:bodyPr/>
        <a:lstStyle/>
        <a:p>
          <a:endParaRPr lang="ru-RU"/>
        </a:p>
      </dgm:t>
    </dgm:pt>
    <dgm:pt modelId="{29F2EBB8-23A9-4188-894E-A1F05B2828CC}" type="pres">
      <dgm:prSet presAssocID="{964FDBF1-2AFD-46CD-B680-DA6FEAA73AE1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2AF0B1F6-CDEA-4659-B3F0-ABD1E152B7BD}" type="pres">
      <dgm:prSet presAssocID="{168C38D1-A305-4D28-AA46-2A8C454F3631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C9516E-3C0C-4BD9-A4D9-6EA972207691}" type="pres">
      <dgm:prSet presAssocID="{F373CBAC-9721-485A-9C19-C46D1D42FCD7}" presName="sibTrans" presStyleLbl="sibTrans2D1" presStyleIdx="1" presStyleCnt="3"/>
      <dgm:spPr/>
      <dgm:t>
        <a:bodyPr/>
        <a:lstStyle/>
        <a:p>
          <a:endParaRPr lang="ru-RU"/>
        </a:p>
      </dgm:t>
    </dgm:pt>
    <dgm:pt modelId="{A3AE5372-5D17-4063-90F0-2E7858C43035}" type="pres">
      <dgm:prSet presAssocID="{F373CBAC-9721-485A-9C19-C46D1D42FCD7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B5C96B3B-46A0-499B-BCD4-054754E3B67B}" type="pres">
      <dgm:prSet presAssocID="{7DD84193-5CDD-42EC-9D6E-6191415F9D3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41C224-67B8-46F8-AA1A-7077FF661711}" type="pres">
      <dgm:prSet presAssocID="{D36AF947-3AA6-4ADF-B9D5-33D4DC7F9EC9}" presName="sibTrans" presStyleLbl="sibTrans2D1" presStyleIdx="2" presStyleCnt="3"/>
      <dgm:spPr/>
      <dgm:t>
        <a:bodyPr/>
        <a:lstStyle/>
        <a:p>
          <a:endParaRPr lang="ru-RU"/>
        </a:p>
      </dgm:t>
    </dgm:pt>
    <dgm:pt modelId="{C4811E63-790E-4C94-B05F-A99BC6C9577D}" type="pres">
      <dgm:prSet presAssocID="{D36AF947-3AA6-4ADF-B9D5-33D4DC7F9EC9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A76035D7-1A50-4BA4-A6F8-84D0ECBBC3BD}" type="pres">
      <dgm:prSet presAssocID="{DF188E37-9E2A-49D7-854D-5D3215ED5D2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CE8D9B-1BE4-44A7-9C7D-FA1287C75EB4}" type="presOf" srcId="{7DD84193-5CDD-42EC-9D6E-6191415F9D3F}" destId="{B5C96B3B-46A0-499B-BCD4-054754E3B67B}" srcOrd="0" destOrd="0" presId="urn:microsoft.com/office/officeart/2005/8/layout/process1"/>
    <dgm:cxn modelId="{8C6C9E3C-F26F-441B-A34A-D16B7B4F6D09}" type="presOf" srcId="{964FDBF1-2AFD-46CD-B680-DA6FEAA73AE1}" destId="{2C75FF95-CB83-4315-9BDE-333A8BA57E0F}" srcOrd="0" destOrd="0" presId="urn:microsoft.com/office/officeart/2005/8/layout/process1"/>
    <dgm:cxn modelId="{3BFE4E04-78F2-4ECC-AEF7-925E1CFC181A}" srcId="{995F01F8-CD06-4AC5-B8F5-208F28578367}" destId="{E5F2D00E-8EE7-4EAE-96A5-E63C56E4D54B}" srcOrd="0" destOrd="0" parTransId="{D1F06DB4-9154-4454-886C-764704393F25}" sibTransId="{964FDBF1-2AFD-46CD-B680-DA6FEAA73AE1}"/>
    <dgm:cxn modelId="{3281642F-5F94-48B8-8C47-4EF7C0C5BBFE}" type="presOf" srcId="{F373CBAC-9721-485A-9C19-C46D1D42FCD7}" destId="{D8C9516E-3C0C-4BD9-A4D9-6EA972207691}" srcOrd="0" destOrd="0" presId="urn:microsoft.com/office/officeart/2005/8/layout/process1"/>
    <dgm:cxn modelId="{E4FA8039-C538-4BC9-A5C4-FC20BFB9CF1B}" type="presOf" srcId="{E5F2D00E-8EE7-4EAE-96A5-E63C56E4D54B}" destId="{89AAEF21-45B9-475D-8385-32CB211F6C5C}" srcOrd="0" destOrd="0" presId="urn:microsoft.com/office/officeart/2005/8/layout/process1"/>
    <dgm:cxn modelId="{6DA5B6F4-ECC3-4B16-AF6C-E0C5CFFFCE99}" type="presOf" srcId="{995F01F8-CD06-4AC5-B8F5-208F28578367}" destId="{AC2998E7-A421-49D3-AB38-4D6BD74E3A59}" srcOrd="0" destOrd="0" presId="urn:microsoft.com/office/officeart/2005/8/layout/process1"/>
    <dgm:cxn modelId="{99E25145-533D-440B-BAF1-52D79E5F4C20}" type="presOf" srcId="{DF188E37-9E2A-49D7-854D-5D3215ED5D2C}" destId="{A76035D7-1A50-4BA4-A6F8-84D0ECBBC3BD}" srcOrd="0" destOrd="0" presId="urn:microsoft.com/office/officeart/2005/8/layout/process1"/>
    <dgm:cxn modelId="{212673EB-A7DA-46E6-9EE4-7007A8148C47}" type="presOf" srcId="{F373CBAC-9721-485A-9C19-C46D1D42FCD7}" destId="{A3AE5372-5D17-4063-90F0-2E7858C43035}" srcOrd="1" destOrd="0" presId="urn:microsoft.com/office/officeart/2005/8/layout/process1"/>
    <dgm:cxn modelId="{D0A687B0-D84A-4F54-B4C1-C1C6BB192760}" srcId="{995F01F8-CD06-4AC5-B8F5-208F28578367}" destId="{DF188E37-9E2A-49D7-854D-5D3215ED5D2C}" srcOrd="3" destOrd="0" parTransId="{8EEDA3AF-2BD2-4F53-8430-E0E5447FA809}" sibTransId="{2E83DD29-BF7D-4898-8C70-07ED81AB0DDF}"/>
    <dgm:cxn modelId="{24D8D127-5EA3-421E-ADFE-8763CD0EF76A}" srcId="{995F01F8-CD06-4AC5-B8F5-208F28578367}" destId="{168C38D1-A305-4D28-AA46-2A8C454F3631}" srcOrd="1" destOrd="0" parTransId="{C146D7C2-72BA-46E3-9847-4977F220458E}" sibTransId="{F373CBAC-9721-485A-9C19-C46D1D42FCD7}"/>
    <dgm:cxn modelId="{C34D5573-8783-450B-A802-4D21CB9B5CB3}" type="presOf" srcId="{D36AF947-3AA6-4ADF-B9D5-33D4DC7F9EC9}" destId="{C4811E63-790E-4C94-B05F-A99BC6C9577D}" srcOrd="1" destOrd="0" presId="urn:microsoft.com/office/officeart/2005/8/layout/process1"/>
    <dgm:cxn modelId="{68B07402-0CB2-4BA9-A4DD-3A936950C148}" type="presOf" srcId="{168C38D1-A305-4D28-AA46-2A8C454F3631}" destId="{2AF0B1F6-CDEA-4659-B3F0-ABD1E152B7BD}" srcOrd="0" destOrd="0" presId="urn:microsoft.com/office/officeart/2005/8/layout/process1"/>
    <dgm:cxn modelId="{04147806-9452-4C63-8F37-28FCCE3B7D7B}" type="presOf" srcId="{964FDBF1-2AFD-46CD-B680-DA6FEAA73AE1}" destId="{29F2EBB8-23A9-4188-894E-A1F05B2828CC}" srcOrd="1" destOrd="0" presId="urn:microsoft.com/office/officeart/2005/8/layout/process1"/>
    <dgm:cxn modelId="{75EF42EA-10DF-4198-BFD5-08EAFE2BF0A3}" srcId="{995F01F8-CD06-4AC5-B8F5-208F28578367}" destId="{7DD84193-5CDD-42EC-9D6E-6191415F9D3F}" srcOrd="2" destOrd="0" parTransId="{2B35B4A7-5168-4258-8E8E-34AE15F730E5}" sibTransId="{D36AF947-3AA6-4ADF-B9D5-33D4DC7F9EC9}"/>
    <dgm:cxn modelId="{456F632A-27C1-48AD-AE26-7F0E1C5DA98D}" type="presOf" srcId="{D36AF947-3AA6-4ADF-B9D5-33D4DC7F9EC9}" destId="{6D41C224-67B8-46F8-AA1A-7077FF661711}" srcOrd="0" destOrd="0" presId="urn:microsoft.com/office/officeart/2005/8/layout/process1"/>
    <dgm:cxn modelId="{76D9FF59-90B7-41A9-8E26-DB14C5A298EE}" type="presParOf" srcId="{AC2998E7-A421-49D3-AB38-4D6BD74E3A59}" destId="{89AAEF21-45B9-475D-8385-32CB211F6C5C}" srcOrd="0" destOrd="0" presId="urn:microsoft.com/office/officeart/2005/8/layout/process1"/>
    <dgm:cxn modelId="{B35BBD5E-0EF8-4B0C-A7C1-4249662C545A}" type="presParOf" srcId="{AC2998E7-A421-49D3-AB38-4D6BD74E3A59}" destId="{2C75FF95-CB83-4315-9BDE-333A8BA57E0F}" srcOrd="1" destOrd="0" presId="urn:microsoft.com/office/officeart/2005/8/layout/process1"/>
    <dgm:cxn modelId="{DF19F7B9-ED2F-4DB9-88C1-A1DFCEC6B014}" type="presParOf" srcId="{2C75FF95-CB83-4315-9BDE-333A8BA57E0F}" destId="{29F2EBB8-23A9-4188-894E-A1F05B2828CC}" srcOrd="0" destOrd="0" presId="urn:microsoft.com/office/officeart/2005/8/layout/process1"/>
    <dgm:cxn modelId="{54816C9E-05D4-4901-9C71-DB7514EE8AAE}" type="presParOf" srcId="{AC2998E7-A421-49D3-AB38-4D6BD74E3A59}" destId="{2AF0B1F6-CDEA-4659-B3F0-ABD1E152B7BD}" srcOrd="2" destOrd="0" presId="urn:microsoft.com/office/officeart/2005/8/layout/process1"/>
    <dgm:cxn modelId="{BBF9A30D-F4D5-4A4E-8FB4-9354DEDCB680}" type="presParOf" srcId="{AC2998E7-A421-49D3-AB38-4D6BD74E3A59}" destId="{D8C9516E-3C0C-4BD9-A4D9-6EA972207691}" srcOrd="3" destOrd="0" presId="urn:microsoft.com/office/officeart/2005/8/layout/process1"/>
    <dgm:cxn modelId="{D457D60C-96C4-45D8-9832-973AB703A7A1}" type="presParOf" srcId="{D8C9516E-3C0C-4BD9-A4D9-6EA972207691}" destId="{A3AE5372-5D17-4063-90F0-2E7858C43035}" srcOrd="0" destOrd="0" presId="urn:microsoft.com/office/officeart/2005/8/layout/process1"/>
    <dgm:cxn modelId="{EF167104-F4B4-4D0E-9602-108825F619BD}" type="presParOf" srcId="{AC2998E7-A421-49D3-AB38-4D6BD74E3A59}" destId="{B5C96B3B-46A0-499B-BCD4-054754E3B67B}" srcOrd="4" destOrd="0" presId="urn:microsoft.com/office/officeart/2005/8/layout/process1"/>
    <dgm:cxn modelId="{10215E3F-D3CE-4BCA-9043-060D2F12D091}" type="presParOf" srcId="{AC2998E7-A421-49D3-AB38-4D6BD74E3A59}" destId="{6D41C224-67B8-46F8-AA1A-7077FF661711}" srcOrd="5" destOrd="0" presId="urn:microsoft.com/office/officeart/2005/8/layout/process1"/>
    <dgm:cxn modelId="{7D8B8FDD-B139-4A1D-989C-FABDB8B89EFE}" type="presParOf" srcId="{6D41C224-67B8-46F8-AA1A-7077FF661711}" destId="{C4811E63-790E-4C94-B05F-A99BC6C9577D}" srcOrd="0" destOrd="0" presId="urn:microsoft.com/office/officeart/2005/8/layout/process1"/>
    <dgm:cxn modelId="{CD290776-E25E-4ABC-9DA8-58B13DD0CB7D}" type="presParOf" srcId="{AC2998E7-A421-49D3-AB38-4D6BD74E3A59}" destId="{A76035D7-1A50-4BA4-A6F8-84D0ECBBC3BD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3E275B-A1F1-4F7B-8264-FD697B95EDE5}">
      <dsp:nvSpPr>
        <dsp:cNvPr id="0" name=""/>
        <dsp:cNvSpPr/>
      </dsp:nvSpPr>
      <dsp:spPr>
        <a:xfrm>
          <a:off x="5145786" y="1176943"/>
          <a:ext cx="2263643" cy="5386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7070"/>
              </a:lnTo>
              <a:lnTo>
                <a:pt x="2263643" y="367070"/>
              </a:lnTo>
              <a:lnTo>
                <a:pt x="2263643" y="5386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C2B480-208A-44DF-92D3-0F5F61833DEE}">
      <dsp:nvSpPr>
        <dsp:cNvPr id="0" name=""/>
        <dsp:cNvSpPr/>
      </dsp:nvSpPr>
      <dsp:spPr>
        <a:xfrm>
          <a:off x="5100066" y="1176943"/>
          <a:ext cx="91440" cy="53864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86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504EC2-872E-4468-BE38-59D57BC54992}">
      <dsp:nvSpPr>
        <dsp:cNvPr id="0" name=""/>
        <dsp:cNvSpPr/>
      </dsp:nvSpPr>
      <dsp:spPr>
        <a:xfrm>
          <a:off x="2882143" y="2891653"/>
          <a:ext cx="1131821" cy="5386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7070"/>
              </a:lnTo>
              <a:lnTo>
                <a:pt x="1131821" y="367070"/>
              </a:lnTo>
              <a:lnTo>
                <a:pt x="1131821" y="53864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F334B1-8599-40BE-A9C4-89452AF35798}">
      <dsp:nvSpPr>
        <dsp:cNvPr id="0" name=""/>
        <dsp:cNvSpPr/>
      </dsp:nvSpPr>
      <dsp:spPr>
        <a:xfrm>
          <a:off x="1750322" y="2891653"/>
          <a:ext cx="1131821" cy="538644"/>
        </a:xfrm>
        <a:custGeom>
          <a:avLst/>
          <a:gdLst/>
          <a:ahLst/>
          <a:cxnLst/>
          <a:rect l="0" t="0" r="0" b="0"/>
          <a:pathLst>
            <a:path>
              <a:moveTo>
                <a:pt x="1131821" y="0"/>
              </a:moveTo>
              <a:lnTo>
                <a:pt x="1131821" y="367070"/>
              </a:lnTo>
              <a:lnTo>
                <a:pt x="0" y="367070"/>
              </a:lnTo>
              <a:lnTo>
                <a:pt x="0" y="53864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D2B312-9A79-4EF8-B10D-1AE7510A5BFB}">
      <dsp:nvSpPr>
        <dsp:cNvPr id="0" name=""/>
        <dsp:cNvSpPr/>
      </dsp:nvSpPr>
      <dsp:spPr>
        <a:xfrm>
          <a:off x="2882143" y="1176943"/>
          <a:ext cx="2263643" cy="538644"/>
        </a:xfrm>
        <a:custGeom>
          <a:avLst/>
          <a:gdLst/>
          <a:ahLst/>
          <a:cxnLst/>
          <a:rect l="0" t="0" r="0" b="0"/>
          <a:pathLst>
            <a:path>
              <a:moveTo>
                <a:pt x="2263643" y="0"/>
              </a:moveTo>
              <a:lnTo>
                <a:pt x="2263643" y="367070"/>
              </a:lnTo>
              <a:lnTo>
                <a:pt x="0" y="367070"/>
              </a:lnTo>
              <a:lnTo>
                <a:pt x="0" y="5386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B6CCEB-C81A-4698-AE26-17A789E6A436}">
      <dsp:nvSpPr>
        <dsp:cNvPr id="0" name=""/>
        <dsp:cNvSpPr/>
      </dsp:nvSpPr>
      <dsp:spPr>
        <a:xfrm>
          <a:off x="4219751" y="877"/>
          <a:ext cx="1852071" cy="11760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4313E4-593B-4E2B-9676-3B9AC2890B0A}">
      <dsp:nvSpPr>
        <dsp:cNvPr id="0" name=""/>
        <dsp:cNvSpPr/>
      </dsp:nvSpPr>
      <dsp:spPr>
        <a:xfrm>
          <a:off x="4425536" y="196374"/>
          <a:ext cx="1852071" cy="11760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/>
            <a:t>Основная страница </a:t>
          </a:r>
        </a:p>
      </dsp:txBody>
      <dsp:txXfrm>
        <a:off x="4459982" y="230820"/>
        <a:ext cx="1783179" cy="1107173"/>
      </dsp:txXfrm>
    </dsp:sp>
    <dsp:sp modelId="{CBF7B071-F713-4050-9EFD-C4DCC1256E56}">
      <dsp:nvSpPr>
        <dsp:cNvPr id="0" name=""/>
        <dsp:cNvSpPr/>
      </dsp:nvSpPr>
      <dsp:spPr>
        <a:xfrm>
          <a:off x="1956107" y="1715587"/>
          <a:ext cx="1852071" cy="11760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AE0F01-260A-4A48-8CD5-D25D83958F3A}">
      <dsp:nvSpPr>
        <dsp:cNvPr id="0" name=""/>
        <dsp:cNvSpPr/>
      </dsp:nvSpPr>
      <dsp:spPr>
        <a:xfrm>
          <a:off x="2161893" y="1911083"/>
          <a:ext cx="1852071" cy="11760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/>
            <a:t>Мои заявки</a:t>
          </a:r>
        </a:p>
      </dsp:txBody>
      <dsp:txXfrm>
        <a:off x="2196339" y="1945529"/>
        <a:ext cx="1783179" cy="1107173"/>
      </dsp:txXfrm>
    </dsp:sp>
    <dsp:sp modelId="{C31C5839-EFCB-497F-A2B1-B5EC748D85D7}">
      <dsp:nvSpPr>
        <dsp:cNvPr id="0" name=""/>
        <dsp:cNvSpPr/>
      </dsp:nvSpPr>
      <dsp:spPr>
        <a:xfrm>
          <a:off x="824286" y="3430297"/>
          <a:ext cx="1852071" cy="11760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B52BBD-1012-441B-BB17-7D1D028A7D24}">
      <dsp:nvSpPr>
        <dsp:cNvPr id="0" name=""/>
        <dsp:cNvSpPr/>
      </dsp:nvSpPr>
      <dsp:spPr>
        <a:xfrm>
          <a:off x="1030071" y="3625793"/>
          <a:ext cx="1852071" cy="11760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/>
            <a:t>Подать новую заявку </a:t>
          </a:r>
        </a:p>
      </dsp:txBody>
      <dsp:txXfrm>
        <a:off x="1064517" y="3660239"/>
        <a:ext cx="1783179" cy="1107173"/>
      </dsp:txXfrm>
    </dsp:sp>
    <dsp:sp modelId="{23372583-8A44-414B-B2BA-49A2A0F2365C}">
      <dsp:nvSpPr>
        <dsp:cNvPr id="0" name=""/>
        <dsp:cNvSpPr/>
      </dsp:nvSpPr>
      <dsp:spPr>
        <a:xfrm>
          <a:off x="3087929" y="3430297"/>
          <a:ext cx="1852071" cy="11760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AE8E96-1142-49CE-ACC6-B25CDC32A531}">
      <dsp:nvSpPr>
        <dsp:cNvPr id="0" name=""/>
        <dsp:cNvSpPr/>
      </dsp:nvSpPr>
      <dsp:spPr>
        <a:xfrm>
          <a:off x="3293715" y="3625793"/>
          <a:ext cx="1852071" cy="11760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/>
            <a:t>Посмотреть реализацию моей заявки  </a:t>
          </a:r>
        </a:p>
      </dsp:txBody>
      <dsp:txXfrm>
        <a:off x="3328161" y="3660239"/>
        <a:ext cx="1783179" cy="1107173"/>
      </dsp:txXfrm>
    </dsp:sp>
    <dsp:sp modelId="{63BAEBF0-2033-4AE6-B35E-3BAF3671FB5C}">
      <dsp:nvSpPr>
        <dsp:cNvPr id="0" name=""/>
        <dsp:cNvSpPr/>
      </dsp:nvSpPr>
      <dsp:spPr>
        <a:xfrm>
          <a:off x="4219751" y="1715587"/>
          <a:ext cx="1852071" cy="11760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D5C430-16F5-4D7A-87FD-9CC508A9A547}">
      <dsp:nvSpPr>
        <dsp:cNvPr id="0" name=""/>
        <dsp:cNvSpPr/>
      </dsp:nvSpPr>
      <dsp:spPr>
        <a:xfrm>
          <a:off x="4425536" y="1911083"/>
          <a:ext cx="1852071" cy="11760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/>
            <a:t>Регистрация к врачу  </a:t>
          </a:r>
        </a:p>
      </dsp:txBody>
      <dsp:txXfrm>
        <a:off x="4459982" y="1945529"/>
        <a:ext cx="1783179" cy="1107173"/>
      </dsp:txXfrm>
    </dsp:sp>
    <dsp:sp modelId="{E4243D46-766F-460F-B1ED-1C0AC5EAF2AF}">
      <dsp:nvSpPr>
        <dsp:cNvPr id="0" name=""/>
        <dsp:cNvSpPr/>
      </dsp:nvSpPr>
      <dsp:spPr>
        <a:xfrm>
          <a:off x="6483394" y="1715587"/>
          <a:ext cx="1852071" cy="11760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4BA924-3383-47CE-B5AA-DEEFC80EBE54}">
      <dsp:nvSpPr>
        <dsp:cNvPr id="0" name=""/>
        <dsp:cNvSpPr/>
      </dsp:nvSpPr>
      <dsp:spPr>
        <a:xfrm>
          <a:off x="6689180" y="1911083"/>
          <a:ext cx="1852071" cy="11760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/>
            <a:t>Работы городских служб </a:t>
          </a:r>
        </a:p>
      </dsp:txBody>
      <dsp:txXfrm>
        <a:off x="6723626" y="1945529"/>
        <a:ext cx="1783179" cy="11071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35839F-D950-4705-B411-D8067ED923CE}">
      <dsp:nvSpPr>
        <dsp:cNvPr id="0" name=""/>
        <dsp:cNvSpPr/>
      </dsp:nvSpPr>
      <dsp:spPr>
        <a:xfrm>
          <a:off x="5207873" y="809996"/>
          <a:ext cx="1959611" cy="3400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048"/>
              </a:lnTo>
              <a:lnTo>
                <a:pt x="1959611" y="170048"/>
              </a:lnTo>
              <a:lnTo>
                <a:pt x="1959611" y="34009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62273E-ADB7-4978-A31C-9433ECC23E44}">
      <dsp:nvSpPr>
        <dsp:cNvPr id="0" name=""/>
        <dsp:cNvSpPr/>
      </dsp:nvSpPr>
      <dsp:spPr>
        <a:xfrm>
          <a:off x="4523677" y="1959851"/>
          <a:ext cx="242927" cy="30446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44686"/>
              </a:lnTo>
              <a:lnTo>
                <a:pt x="242927" y="304468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935548-628C-454D-A0BA-93B762D07B26}">
      <dsp:nvSpPr>
        <dsp:cNvPr id="0" name=""/>
        <dsp:cNvSpPr/>
      </dsp:nvSpPr>
      <dsp:spPr>
        <a:xfrm>
          <a:off x="4523677" y="1959851"/>
          <a:ext cx="242927" cy="18948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4831"/>
              </a:lnTo>
              <a:lnTo>
                <a:pt x="242927" y="189483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6A59D7-ADC9-47A0-A435-B0C0657E32EB}">
      <dsp:nvSpPr>
        <dsp:cNvPr id="0" name=""/>
        <dsp:cNvSpPr/>
      </dsp:nvSpPr>
      <dsp:spPr>
        <a:xfrm>
          <a:off x="4523677" y="1959851"/>
          <a:ext cx="242927" cy="7449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4976"/>
              </a:lnTo>
              <a:lnTo>
                <a:pt x="242927" y="74497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403FD2-35D7-4445-AE63-7C995710A394}">
      <dsp:nvSpPr>
        <dsp:cNvPr id="0" name=""/>
        <dsp:cNvSpPr/>
      </dsp:nvSpPr>
      <dsp:spPr>
        <a:xfrm>
          <a:off x="5125763" y="809996"/>
          <a:ext cx="91440" cy="340097"/>
        </a:xfrm>
        <a:custGeom>
          <a:avLst/>
          <a:gdLst/>
          <a:ahLst/>
          <a:cxnLst/>
          <a:rect l="0" t="0" r="0" b="0"/>
          <a:pathLst>
            <a:path>
              <a:moveTo>
                <a:pt x="82110" y="0"/>
              </a:moveTo>
              <a:lnTo>
                <a:pt x="82110" y="170048"/>
              </a:lnTo>
              <a:lnTo>
                <a:pt x="45720" y="170048"/>
              </a:lnTo>
              <a:lnTo>
                <a:pt x="45720" y="34009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0C65F0-5679-467E-9129-54CE2A6C1CB8}">
      <dsp:nvSpPr>
        <dsp:cNvPr id="0" name=""/>
        <dsp:cNvSpPr/>
      </dsp:nvSpPr>
      <dsp:spPr>
        <a:xfrm>
          <a:off x="2564065" y="1959851"/>
          <a:ext cx="242927" cy="18948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4831"/>
              </a:lnTo>
              <a:lnTo>
                <a:pt x="242927" y="189483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565959-3518-4101-9C5B-DBFAB32979E7}">
      <dsp:nvSpPr>
        <dsp:cNvPr id="0" name=""/>
        <dsp:cNvSpPr/>
      </dsp:nvSpPr>
      <dsp:spPr>
        <a:xfrm>
          <a:off x="2564065" y="1959851"/>
          <a:ext cx="242927" cy="7449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4976"/>
              </a:lnTo>
              <a:lnTo>
                <a:pt x="242927" y="74497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64CAF0-EBAB-4CBB-A546-46047AAAED48}">
      <dsp:nvSpPr>
        <dsp:cNvPr id="0" name=""/>
        <dsp:cNvSpPr/>
      </dsp:nvSpPr>
      <dsp:spPr>
        <a:xfrm>
          <a:off x="3211871" y="809996"/>
          <a:ext cx="1996002" cy="340097"/>
        </a:xfrm>
        <a:custGeom>
          <a:avLst/>
          <a:gdLst/>
          <a:ahLst/>
          <a:cxnLst/>
          <a:rect l="0" t="0" r="0" b="0"/>
          <a:pathLst>
            <a:path>
              <a:moveTo>
                <a:pt x="1996002" y="0"/>
              </a:moveTo>
              <a:lnTo>
                <a:pt x="1996002" y="170048"/>
              </a:lnTo>
              <a:lnTo>
                <a:pt x="0" y="170048"/>
              </a:lnTo>
              <a:lnTo>
                <a:pt x="0" y="34009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C15A49-7C6B-4D33-941F-202A098EDBAE}">
      <dsp:nvSpPr>
        <dsp:cNvPr id="0" name=""/>
        <dsp:cNvSpPr/>
      </dsp:nvSpPr>
      <dsp:spPr>
        <a:xfrm>
          <a:off x="4398116" y="239"/>
          <a:ext cx="1619514" cy="809757"/>
        </a:xfrm>
        <a:prstGeom prst="rect">
          <a:avLst/>
        </a:prstGeom>
        <a:solidFill>
          <a:srgbClr val="FCAF17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latin typeface="+mj-lt"/>
            </a:rPr>
            <a:t>Генеральный директор </a:t>
          </a:r>
          <a:endParaRPr lang="ru-RU" sz="1200" kern="1200" dirty="0" smtClean="0">
            <a:latin typeface="+mj-lt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+mj-lt"/>
            </a:rPr>
            <a:t>(</a:t>
          </a:r>
          <a:r>
            <a:rPr lang="ru-RU" sz="1200" kern="1200" dirty="0">
              <a:latin typeface="+mj-lt"/>
            </a:rPr>
            <a:t>Нестор Куркин)</a:t>
          </a:r>
        </a:p>
      </dsp:txBody>
      <dsp:txXfrm>
        <a:off x="4398116" y="239"/>
        <a:ext cx="1619514" cy="809757"/>
      </dsp:txXfrm>
    </dsp:sp>
    <dsp:sp modelId="{758B8CBD-4315-4760-A6CA-D5171D955786}">
      <dsp:nvSpPr>
        <dsp:cNvPr id="0" name=""/>
        <dsp:cNvSpPr/>
      </dsp:nvSpPr>
      <dsp:spPr>
        <a:xfrm>
          <a:off x="2402114" y="1150094"/>
          <a:ext cx="1619514" cy="809757"/>
        </a:xfrm>
        <a:prstGeom prst="rect">
          <a:avLst/>
        </a:prstGeom>
        <a:solidFill>
          <a:srgbClr val="FCAF17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latin typeface="+mj-lt"/>
            </a:rPr>
            <a:t>Финансовый </a:t>
          </a:r>
          <a:r>
            <a:rPr lang="ru-RU" sz="1200" kern="1200" dirty="0" smtClean="0">
              <a:latin typeface="+mj-lt"/>
            </a:rPr>
            <a:t>директор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+mj-lt"/>
            </a:rPr>
            <a:t>(Александр </a:t>
          </a:r>
          <a:r>
            <a:rPr lang="ru-RU" sz="1200" kern="1200" dirty="0">
              <a:latin typeface="+mj-lt"/>
            </a:rPr>
            <a:t>Кудрин)</a:t>
          </a:r>
        </a:p>
      </dsp:txBody>
      <dsp:txXfrm>
        <a:off x="2402114" y="1150094"/>
        <a:ext cx="1619514" cy="809757"/>
      </dsp:txXfrm>
    </dsp:sp>
    <dsp:sp modelId="{14D02193-4A8E-4884-8AA4-E0C14751D704}">
      <dsp:nvSpPr>
        <dsp:cNvPr id="0" name=""/>
        <dsp:cNvSpPr/>
      </dsp:nvSpPr>
      <dsp:spPr>
        <a:xfrm>
          <a:off x="2806993" y="2299948"/>
          <a:ext cx="1619514" cy="809757"/>
        </a:xfrm>
        <a:prstGeom prst="rect">
          <a:avLst/>
        </a:prstGeom>
        <a:solidFill>
          <a:srgbClr val="FCAF17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latin typeface="+mj-lt"/>
            </a:rPr>
            <a:t>Бухгалтерия</a:t>
          </a:r>
        </a:p>
      </dsp:txBody>
      <dsp:txXfrm>
        <a:off x="2806993" y="2299948"/>
        <a:ext cx="1619514" cy="809757"/>
      </dsp:txXfrm>
    </dsp:sp>
    <dsp:sp modelId="{2DD38CBB-C3D5-4ADC-9832-D71282495607}">
      <dsp:nvSpPr>
        <dsp:cNvPr id="0" name=""/>
        <dsp:cNvSpPr/>
      </dsp:nvSpPr>
      <dsp:spPr>
        <a:xfrm>
          <a:off x="2806993" y="3449803"/>
          <a:ext cx="1619514" cy="809757"/>
        </a:xfrm>
        <a:prstGeom prst="rect">
          <a:avLst/>
        </a:prstGeom>
        <a:solidFill>
          <a:srgbClr val="FCAF17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latin typeface="+mj-lt"/>
            </a:rPr>
            <a:t>Финансы</a:t>
          </a:r>
        </a:p>
      </dsp:txBody>
      <dsp:txXfrm>
        <a:off x="2806993" y="3449803"/>
        <a:ext cx="1619514" cy="809757"/>
      </dsp:txXfrm>
    </dsp:sp>
    <dsp:sp modelId="{BA117517-8C84-466B-A286-014CB8A61160}">
      <dsp:nvSpPr>
        <dsp:cNvPr id="0" name=""/>
        <dsp:cNvSpPr/>
      </dsp:nvSpPr>
      <dsp:spPr>
        <a:xfrm>
          <a:off x="4361726" y="1150094"/>
          <a:ext cx="1619514" cy="809757"/>
        </a:xfrm>
        <a:prstGeom prst="rect">
          <a:avLst/>
        </a:prstGeom>
        <a:solidFill>
          <a:srgbClr val="FCAF17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latin typeface="+mj-lt"/>
            </a:rPr>
            <a:t>Коммерческий директор</a:t>
          </a:r>
        </a:p>
      </dsp:txBody>
      <dsp:txXfrm>
        <a:off x="4361726" y="1150094"/>
        <a:ext cx="1619514" cy="809757"/>
      </dsp:txXfrm>
    </dsp:sp>
    <dsp:sp modelId="{694FF120-B518-49A2-8C22-C031486BA034}">
      <dsp:nvSpPr>
        <dsp:cNvPr id="0" name=""/>
        <dsp:cNvSpPr/>
      </dsp:nvSpPr>
      <dsp:spPr>
        <a:xfrm>
          <a:off x="4766605" y="2299948"/>
          <a:ext cx="1619514" cy="809757"/>
        </a:xfrm>
        <a:prstGeom prst="rect">
          <a:avLst/>
        </a:prstGeom>
        <a:solidFill>
          <a:srgbClr val="FCAF17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latin typeface="+mj-lt"/>
            </a:rPr>
            <a:t>Отдел продаж</a:t>
          </a:r>
        </a:p>
      </dsp:txBody>
      <dsp:txXfrm>
        <a:off x="4766605" y="2299948"/>
        <a:ext cx="1619514" cy="809757"/>
      </dsp:txXfrm>
    </dsp:sp>
    <dsp:sp modelId="{46036227-E417-4020-BE74-88130A369281}">
      <dsp:nvSpPr>
        <dsp:cNvPr id="0" name=""/>
        <dsp:cNvSpPr/>
      </dsp:nvSpPr>
      <dsp:spPr>
        <a:xfrm>
          <a:off x="4766605" y="3449803"/>
          <a:ext cx="1619514" cy="809757"/>
        </a:xfrm>
        <a:prstGeom prst="rect">
          <a:avLst/>
        </a:prstGeom>
        <a:solidFill>
          <a:srgbClr val="FCAF17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latin typeface="+mj-lt"/>
            </a:rPr>
            <a:t>Отдел закупок</a:t>
          </a:r>
        </a:p>
      </dsp:txBody>
      <dsp:txXfrm>
        <a:off x="4766605" y="3449803"/>
        <a:ext cx="1619514" cy="809757"/>
      </dsp:txXfrm>
    </dsp:sp>
    <dsp:sp modelId="{D55E6C05-F7A3-43C5-B193-1E4748F019D3}">
      <dsp:nvSpPr>
        <dsp:cNvPr id="0" name=""/>
        <dsp:cNvSpPr/>
      </dsp:nvSpPr>
      <dsp:spPr>
        <a:xfrm>
          <a:off x="4766605" y="4599658"/>
          <a:ext cx="1619514" cy="809757"/>
        </a:xfrm>
        <a:prstGeom prst="rect">
          <a:avLst/>
        </a:prstGeom>
        <a:solidFill>
          <a:srgbClr val="FCAF17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latin typeface="+mj-lt"/>
            </a:rPr>
            <a:t>Отдел маркетинга</a:t>
          </a:r>
        </a:p>
      </dsp:txBody>
      <dsp:txXfrm>
        <a:off x="4766605" y="4599658"/>
        <a:ext cx="1619514" cy="809757"/>
      </dsp:txXfrm>
    </dsp:sp>
    <dsp:sp modelId="{F3BBA3AB-3292-4B31-B608-AC4A41E1D9A5}">
      <dsp:nvSpPr>
        <dsp:cNvPr id="0" name=""/>
        <dsp:cNvSpPr/>
      </dsp:nvSpPr>
      <dsp:spPr>
        <a:xfrm>
          <a:off x="6321338" y="1150094"/>
          <a:ext cx="1692295" cy="809757"/>
        </a:xfrm>
        <a:prstGeom prst="rect">
          <a:avLst/>
        </a:prstGeom>
        <a:solidFill>
          <a:srgbClr val="FCAF17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latin typeface="+mj-lt"/>
            </a:rPr>
            <a:t>Технический </a:t>
          </a:r>
          <a:r>
            <a:rPr lang="ru-RU" sz="1200" kern="1200" dirty="0" smtClean="0">
              <a:latin typeface="+mj-lt"/>
            </a:rPr>
            <a:t>отдел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+mj-lt"/>
            </a:rPr>
            <a:t>(Евгений </a:t>
          </a:r>
          <a:r>
            <a:rPr lang="ru-RU" sz="1200" kern="1200" dirty="0" err="1">
              <a:latin typeface="+mj-lt"/>
            </a:rPr>
            <a:t>Караличев</a:t>
          </a:r>
          <a:r>
            <a:rPr lang="ru-RU" sz="1200" kern="1200" dirty="0">
              <a:latin typeface="+mj-lt"/>
            </a:rPr>
            <a:t>)</a:t>
          </a:r>
        </a:p>
      </dsp:txBody>
      <dsp:txXfrm>
        <a:off x="6321338" y="1150094"/>
        <a:ext cx="1692295" cy="8097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64108303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3137" y="2345381"/>
            <a:ext cx="2736062" cy="2792679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dirty="0"/>
              <a:t>м</a:t>
            </a: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3137" y="4737566"/>
            <a:ext cx="2942892" cy="2120434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151" name="Текст 2"/>
          <p:cNvSpPr txBox="1"/>
          <p:nvPr/>
        </p:nvSpPr>
        <p:spPr>
          <a:xfrm>
            <a:off x="741559" y="1041187"/>
            <a:ext cx="4689697" cy="3434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3600" dirty="0"/>
              <a:t>Платформа для сбора обращений граждан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36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3600" dirty="0"/>
              <a:t>«МОЙ АРХАНГЕЛЬСК»</a:t>
            </a:r>
            <a:endParaRPr sz="36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300" dirty="0">
              <a:solidFill>
                <a:srgbClr val="1B1B1B"/>
              </a:solidFill>
              <a:latin typeface="Gilroy-Light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xmlns="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089AC30-4587-FE25-9B4E-1D4349BA4D43}"/>
              </a:ext>
            </a:extLst>
          </p:cNvPr>
          <p:cNvSpPr txBox="1"/>
          <p:nvPr/>
        </p:nvSpPr>
        <p:spPr>
          <a:xfrm>
            <a:off x="379480" y="5415290"/>
            <a:ext cx="5051776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/>
              <a:t>Нестор Куркин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Евгений </a:t>
            </a:r>
            <a:r>
              <a:rPr kumimoji="0" lang="ru-RU" sz="20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Караличев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Александр </a:t>
            </a:r>
            <a:r>
              <a:rPr kumimoji="0" lang="ru-RU" sz="2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Кудрин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91F9C2FE-4D67-4971-B07B-D2E97EEA3F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199" y="2349044"/>
            <a:ext cx="3383435" cy="452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2D13ED5-F2EF-2355-7D95-50F261EDF4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100425" y="3420139"/>
            <a:ext cx="780914" cy="78091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3E5240C-3D8E-98C0-3C58-8890E416A3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7161339" y="5610607"/>
            <a:ext cx="720000" cy="720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1FAD32AF-2B70-3DA8-F9B3-082A91EF330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7111168" y="821272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642388" y="36933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Проблема</a:t>
            </a:r>
            <a:endParaRPr lang="ru-RU"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73166" y="1698252"/>
            <a:ext cx="9488156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Существует проблема взаимодействия горожан с городскими организациями при подаче заявлений, просьб и жалоб.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AutoShape 12">
            <a:extLst>
              <a:ext uri="{FF2B5EF4-FFF2-40B4-BE49-F238E27FC236}">
                <a16:creationId xmlns:a16="http://schemas.microsoft.com/office/drawing/2014/main" xmlns="" id="{438BAE5E-9F69-C7F3-AB76-BDA62BCFDCE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7A79B130-A1A8-BA60-7B79-CAE577933746}"/>
              </a:ext>
            </a:extLst>
          </p:cNvPr>
          <p:cNvSpPr txBox="1"/>
          <p:nvPr/>
        </p:nvSpPr>
        <p:spPr>
          <a:xfrm>
            <a:off x="411930" y="1709058"/>
            <a:ext cx="5675045" cy="25853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Повышает эффективность обслуживания городских потребностей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Более комфортные условия для различных слоев горожан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Простое и удобное приложение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8410E5B9-FDB2-C069-3E96-1714F84CC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428" y="2525487"/>
            <a:ext cx="4223657" cy="292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D11B6AB0-8E3F-4603-B145-1C2BE94F106D}"/>
              </a:ext>
            </a:extLst>
          </p:cNvPr>
          <p:cNvSpPr txBox="1"/>
          <p:nvPr/>
        </p:nvSpPr>
        <p:spPr>
          <a:xfrm>
            <a:off x="1195750" y="4617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Ключевая ценность</a:t>
            </a: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xmlns="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xmlns="" id="{7F069A5F-4696-88B0-02DE-3C26EECCC1AC}"/>
              </a:ext>
            </a:extLst>
          </p:cNvPr>
          <p:cNvSpPr txBox="1"/>
          <p:nvPr/>
        </p:nvSpPr>
        <p:spPr>
          <a:xfrm>
            <a:off x="1294569" y="10530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xmlns="" id="{CC68C9A4-3E4B-D871-8F70-73B8389772C2}"/>
              </a:ext>
            </a:extLst>
          </p:cNvPr>
          <p:cNvSpPr txBox="1"/>
          <p:nvPr/>
        </p:nvSpPr>
        <p:spPr>
          <a:xfrm>
            <a:off x="905830" y="656857"/>
            <a:ext cx="4989789" cy="8055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ru-RU" sz="2800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Работаем </a:t>
            </a:r>
            <a:r>
              <a:rPr lang="ru-RU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 самым стабильным заказчиком – </a:t>
            </a:r>
            <a:r>
              <a:rPr lang="ru-RU" sz="28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государством</a:t>
            </a: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+mj-lt"/>
              </a:rPr>
              <a:t>Повышение </a:t>
            </a:r>
            <a:r>
              <a:rPr lang="ru-RU" sz="2800" dirty="0">
                <a:latin typeface="+mj-lt"/>
              </a:rPr>
              <a:t>эффективности обслуживания городских </a:t>
            </a:r>
            <a:r>
              <a:rPr lang="ru-RU" sz="2800" dirty="0" smtClean="0">
                <a:latin typeface="+mj-lt"/>
              </a:rPr>
              <a:t>потребностей</a:t>
            </a: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+mj-lt"/>
              </a:rPr>
              <a:t>На </a:t>
            </a:r>
            <a:r>
              <a:rPr lang="ru-RU" sz="2800" dirty="0">
                <a:latin typeface="+mj-lt"/>
              </a:rPr>
              <a:t>рынке не так много конкурентов </a:t>
            </a:r>
            <a:endParaRPr lang="ru-RU" sz="2800" dirty="0" smtClean="0">
              <a:latin typeface="+mj-lt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+mj-lt"/>
              </a:rPr>
              <a:t>Большой </a:t>
            </a:r>
            <a:r>
              <a:rPr lang="ru-RU" sz="2800" dirty="0">
                <a:latin typeface="+mj-lt"/>
              </a:rPr>
              <a:t>потенциал рынка </a:t>
            </a: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ru-RU" sz="2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ru-RU" sz="2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2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xmlns="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xmlns="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xmlns="" id="{4DFDD2C4-A9D5-4F3A-4266-393EF2C2CFE8}"/>
              </a:ext>
            </a:extLst>
          </p:cNvPr>
          <p:cNvSpPr txBox="1"/>
          <p:nvPr/>
        </p:nvSpPr>
        <p:spPr>
          <a:xfrm>
            <a:off x="9684871" y="1288401"/>
            <a:ext cx="759794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endParaRPr dirty="0"/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xmlns="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xmlns="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xmlns="" id="{000D3CE4-34EE-E26E-E7A2-678BFE00736C}"/>
              </a:ext>
            </a:extLst>
          </p:cNvPr>
          <p:cNvSpPr txBox="1"/>
          <p:nvPr/>
        </p:nvSpPr>
        <p:spPr>
          <a:xfrm>
            <a:off x="9718283" y="2977844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xmlns="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endParaRPr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xmlns="" id="{CC68C9A4-3E4B-D871-8F70-73B8389772C2}"/>
              </a:ext>
            </a:extLst>
          </p:cNvPr>
          <p:cNvSpPr txBox="1"/>
          <p:nvPr/>
        </p:nvSpPr>
        <p:spPr>
          <a:xfrm>
            <a:off x="560774" y="1047686"/>
            <a:ext cx="4989789" cy="3945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800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Встречи </a:t>
            </a:r>
            <a:r>
              <a:rPr lang="ru-RU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 представителями власти</a:t>
            </a: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Введение соцсетей</a:t>
            </a:r>
            <a:endParaRPr lang="ru-RU" sz="2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Создание сайта</a:t>
            </a: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Презентации на выставках и конференциях связанных с городскими проектами </a:t>
            </a:r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xmlns="" id="{21FF62E7-FC14-63FA-D2C4-4AD458155A21}"/>
              </a:ext>
            </a:extLst>
          </p:cNvPr>
          <p:cNvSpPr txBox="1"/>
          <p:nvPr/>
        </p:nvSpPr>
        <p:spPr>
          <a:xfrm>
            <a:off x="5997577" y="1047686"/>
            <a:ext cx="4989789" cy="2330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Способы привлечения финансовых и иных ресурсов:</a:t>
            </a:r>
          </a:p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- гранты</a:t>
            </a:r>
            <a:endParaRPr lang="ru-RU" sz="2800" dirty="0" smtClean="0">
              <a:effectLst/>
              <a:latin typeface="+mj-lt"/>
              <a:ea typeface="Times New Roman" panose="02020603050405020304" pitchFamily="18" charset="0"/>
            </a:endParaRPr>
          </a:p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- Государственный заказы </a:t>
            </a:r>
            <a:endParaRPr lang="ru-RU" sz="2800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69156" y="192300"/>
            <a:ext cx="8035209" cy="8617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ru-RU" sz="3200" dirty="0">
                <a:solidFill>
                  <a:srgbClr val="8F00FF"/>
                </a:solidFill>
                <a:latin typeface="Gilroy-ExtraBold"/>
                <a:sym typeface="Gilroy-ExtraBold"/>
              </a:rPr>
              <a:t>Каналы продвижения и сбыта продукции: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9165763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xmlns="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Примерный вид структуры сайта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xmlns="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xmlns="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xmlns="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13" name="Схема 12">
            <a:extLst>
              <a:ext uri="{FF2B5EF4-FFF2-40B4-BE49-F238E27FC236}">
                <a16:creationId xmlns:a16="http://schemas.microsoft.com/office/drawing/2014/main" xmlns="" id="{6FFAB4A5-BFE5-5BFD-D32B-0FAF8C0DF6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5351500"/>
              </p:ext>
            </p:extLst>
          </p:nvPr>
        </p:nvGraphicFramePr>
        <p:xfrm>
          <a:off x="1518362" y="1701311"/>
          <a:ext cx="9365538" cy="4802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627936" y="30172"/>
            <a:ext cx="5525077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Анализ конкурентов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FAFE00E1-8AEC-59C9-DDFA-70BA310212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478682"/>
              </p:ext>
            </p:extLst>
          </p:nvPr>
        </p:nvGraphicFramePr>
        <p:xfrm>
          <a:off x="673166" y="860624"/>
          <a:ext cx="10515294" cy="526376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518982">
                  <a:extLst>
                    <a:ext uri="{9D8B030D-6E8A-4147-A177-3AD203B41FA5}">
                      <a16:colId xmlns:a16="http://schemas.microsoft.com/office/drawing/2014/main" xmlns="" val="3006400842"/>
                    </a:ext>
                  </a:extLst>
                </a:gridCol>
                <a:gridCol w="2693168"/>
                <a:gridCol w="2693168">
                  <a:extLst>
                    <a:ext uri="{9D8B030D-6E8A-4147-A177-3AD203B41FA5}">
                      <a16:colId xmlns:a16="http://schemas.microsoft.com/office/drawing/2014/main" xmlns="" val="776088711"/>
                    </a:ext>
                  </a:extLst>
                </a:gridCol>
                <a:gridCol w="2609976">
                  <a:extLst>
                    <a:ext uri="{9D8B030D-6E8A-4147-A177-3AD203B41FA5}">
                      <a16:colId xmlns:a16="http://schemas.microsoft.com/office/drawing/2014/main" xmlns="" val="1271691461"/>
                    </a:ext>
                  </a:extLst>
                </a:gridCol>
              </a:tblGrid>
              <a:tr h="2783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</a:rPr>
                        <a:t>Показатели </a:t>
                      </a:r>
                      <a:endParaRPr lang="ru-RU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32" marR="592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i="0" u="none" strike="noStrike" cap="none" spc="0" baseline="0" dirty="0" err="1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Параллелепипедики</a:t>
                      </a: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 </a:t>
                      </a:r>
                    </a:p>
                  </a:txBody>
                  <a:tcPr marL="59232" marR="592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Умный город</a:t>
                      </a:r>
                    </a:p>
                  </a:txBody>
                  <a:tcPr marL="59232" marR="592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i="0" u="none" strike="noStrike" cap="none" spc="0" baseline="0" dirty="0" err="1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Гос.услуги</a:t>
                      </a: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59232" marR="59232" marT="0" marB="0"/>
                </a:tc>
                <a:extLst>
                  <a:ext uri="{0D108BD9-81ED-4DB2-BD59-A6C34878D82A}">
                    <a16:rowId xmlns:a16="http://schemas.microsoft.com/office/drawing/2014/main" xmlns="" val="1404653002"/>
                  </a:ext>
                </a:extLst>
              </a:tr>
              <a:tr h="24575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</a:rPr>
                        <a:t>Характеристика</a:t>
                      </a:r>
                      <a:endParaRPr lang="ru-RU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32" marR="592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</a:rPr>
                        <a:t>Единая информационная система позволяющая эффективно управлять городской инфраструктурой, а также предоставляет новые возможности администрации, бизнесу и жителям города или региона.</a:t>
                      </a:r>
                      <a:endParaRPr lang="ru-RU" sz="1600" dirty="0"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9232" marR="592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</a:rPr>
                        <a:t>Объединяет различные функциональные модули и группы пользователей по таким направлениям, как безопасность, управление ресурсами и услугами, вовлечение горожан, управление и развитие человеческого капитала.</a:t>
                      </a:r>
                      <a:endParaRPr lang="ru-RU" sz="1600" dirty="0"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9232" marR="592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</a:rPr>
                        <a:t>Портал, где граждане, организации и ИП могут оформить документы, получить выписки и справки в электронном виде, найти юридически значимую информацию</a:t>
                      </a:r>
                      <a:endParaRPr lang="ru-RU" sz="1600" dirty="0"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9232" marR="59232" marT="0" marB="0"/>
                </a:tc>
                <a:extLst>
                  <a:ext uri="{0D108BD9-81ED-4DB2-BD59-A6C34878D82A}">
                    <a16:rowId xmlns:a16="http://schemas.microsoft.com/office/drawing/2014/main" xmlns="" val="3777341374"/>
                  </a:ext>
                </a:extLst>
              </a:tr>
              <a:tr h="9862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+mj-lt"/>
                        </a:rPr>
                        <a:t>Преимущества </a:t>
                      </a:r>
                      <a:endParaRPr lang="ru-RU" sz="16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32" marR="59232" marT="0" marB="0"/>
                </a:tc>
                <a:tc>
                  <a:txBody>
                    <a:bodyPr/>
                    <a:lstStyle/>
                    <a:p>
                      <a:pPr marL="285750" indent="-28575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Tx/>
                        <a:buChar char="-"/>
                      </a:pPr>
                      <a:r>
                        <a:rPr lang="ru-RU" sz="1600" dirty="0" smtClean="0">
                          <a:effectLst/>
                          <a:latin typeface="+mj-lt"/>
                        </a:rPr>
                        <a:t>Можем </a:t>
                      </a:r>
                      <a:r>
                        <a:rPr lang="ru-RU" sz="1600" dirty="0">
                          <a:effectLst/>
                          <a:latin typeface="+mj-lt"/>
                        </a:rPr>
                        <a:t>подстроиться под индивидуальные нужды </a:t>
                      </a:r>
                      <a:r>
                        <a:rPr lang="ru-RU" sz="1600" dirty="0" smtClean="0">
                          <a:effectLst/>
                          <a:latin typeface="+mj-lt"/>
                        </a:rPr>
                        <a:t>города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Tx/>
                        <a:buNone/>
                      </a:pPr>
                      <a:r>
                        <a:rPr lang="ru-RU" sz="1600" dirty="0" smtClean="0">
                          <a:effectLst/>
                          <a:latin typeface="+mj-lt"/>
                        </a:rPr>
                        <a:t>- </a:t>
                      </a:r>
                      <a:r>
                        <a:rPr lang="ru-RU" sz="1600" dirty="0">
                          <a:effectLst/>
                          <a:latin typeface="+mj-lt"/>
                        </a:rPr>
                        <a:t>Дешевизна</a:t>
                      </a:r>
                      <a:endParaRPr lang="ru-RU" sz="1600" dirty="0"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9232" marR="592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</a:rPr>
                        <a:t>- Уже есть опыт применения в нескольких городах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</a:rPr>
                        <a:t>- Широкий спектр услуг</a:t>
                      </a:r>
                      <a:endParaRPr lang="ru-RU" sz="1600" dirty="0"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9232" marR="59232" marT="0" marB="0"/>
                </a:tc>
                <a:tc>
                  <a:txBody>
                    <a:bodyPr/>
                    <a:lstStyle/>
                    <a:p>
                      <a:pPr marL="285750" indent="-28575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Tx/>
                        <a:buChar char="-"/>
                      </a:pPr>
                      <a:r>
                        <a:rPr lang="ru-RU" sz="1600" dirty="0" smtClean="0">
                          <a:effectLst/>
                          <a:latin typeface="+mj-lt"/>
                        </a:rPr>
                        <a:t>Развитая </a:t>
                      </a:r>
                      <a:r>
                        <a:rPr lang="ru-RU" sz="1600" dirty="0">
                          <a:effectLst/>
                          <a:latin typeface="+mj-lt"/>
                        </a:rPr>
                        <a:t>система </a:t>
                      </a:r>
                      <a:r>
                        <a:rPr lang="ru-RU" sz="1600" dirty="0" smtClean="0">
                          <a:effectLst/>
                          <a:latin typeface="+mj-lt"/>
                        </a:rPr>
                        <a:t>услуг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Tx/>
                        <a:buNone/>
                      </a:pPr>
                      <a:r>
                        <a:rPr lang="ru-RU" sz="1600" dirty="0" smtClean="0">
                          <a:effectLst/>
                          <a:latin typeface="+mj-lt"/>
                        </a:rPr>
                        <a:t>- </a:t>
                      </a:r>
                      <a:r>
                        <a:rPr lang="ru-RU" sz="1600" dirty="0">
                          <a:effectLst/>
                          <a:latin typeface="+mj-lt"/>
                        </a:rPr>
                        <a:t>Большие ресурсы  </a:t>
                      </a:r>
                      <a:endParaRPr lang="ru-RU" sz="1600" dirty="0"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9232" marR="59232" marT="0" marB="0"/>
                </a:tc>
                <a:extLst>
                  <a:ext uri="{0D108BD9-81ED-4DB2-BD59-A6C34878D82A}">
                    <a16:rowId xmlns:a16="http://schemas.microsoft.com/office/drawing/2014/main" xmlns="" val="752200136"/>
                  </a:ext>
                </a:extLst>
              </a:tr>
              <a:tr h="12109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</a:rPr>
                        <a:t>Недостатки</a:t>
                      </a:r>
                      <a:endParaRPr lang="ru-RU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32" marR="59232" marT="0" marB="0"/>
                </a:tc>
                <a:tc>
                  <a:txBody>
                    <a:bodyPr/>
                    <a:lstStyle/>
                    <a:p>
                      <a:pPr marL="285750" indent="-28575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Tx/>
                        <a:buChar char="-"/>
                      </a:pPr>
                      <a:r>
                        <a:rPr lang="ru-RU" sz="1600" dirty="0" smtClean="0">
                          <a:effectLst/>
                          <a:latin typeface="+mj-lt"/>
                        </a:rPr>
                        <a:t>Начинающий </a:t>
                      </a:r>
                      <a:r>
                        <a:rPr lang="ru-RU" sz="1600" dirty="0" err="1">
                          <a:effectLst/>
                          <a:latin typeface="+mj-lt"/>
                        </a:rPr>
                        <a:t>стартап</a:t>
                      </a:r>
                      <a:r>
                        <a:rPr lang="ru-RU" sz="1600" dirty="0">
                          <a:effectLst/>
                          <a:latin typeface="+mj-lt"/>
                        </a:rPr>
                        <a:t> </a:t>
                      </a:r>
                      <a:endParaRPr lang="ru-RU" sz="1600" dirty="0" smtClean="0">
                        <a:effectLst/>
                        <a:latin typeface="+mj-lt"/>
                      </a:endParaRPr>
                    </a:p>
                    <a:p>
                      <a:pPr marL="285750" indent="-28575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Tx/>
                        <a:buChar char="-"/>
                      </a:pPr>
                      <a:r>
                        <a:rPr lang="ru-RU" sz="1600" dirty="0" smtClean="0">
                          <a:effectLst/>
                          <a:latin typeface="+mj-lt"/>
                        </a:rPr>
                        <a:t>Небольшой </a:t>
                      </a:r>
                      <a:r>
                        <a:rPr lang="ru-RU" sz="1600" dirty="0">
                          <a:effectLst/>
                          <a:latin typeface="+mj-lt"/>
                        </a:rPr>
                        <a:t>ресурс </a:t>
                      </a:r>
                      <a:endParaRPr lang="ru-RU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32" marR="59232" marT="0" marB="0"/>
                </a:tc>
                <a:tc>
                  <a:txBody>
                    <a:bodyPr/>
                    <a:lstStyle/>
                    <a:p>
                      <a:pPr marL="285750" indent="-28575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Tx/>
                        <a:buChar char="-"/>
                      </a:pPr>
                      <a:r>
                        <a:rPr lang="ru-RU" sz="1600" smtClean="0">
                          <a:effectLst/>
                          <a:latin typeface="+mj-lt"/>
                        </a:rPr>
                        <a:t>Платформа </a:t>
                      </a:r>
                      <a:r>
                        <a:rPr lang="ru-RU" sz="1600" dirty="0">
                          <a:effectLst/>
                          <a:latin typeface="+mj-lt"/>
                        </a:rPr>
                        <a:t>разработана одна для всех </a:t>
                      </a:r>
                      <a:r>
                        <a:rPr lang="ru-RU" sz="1600">
                          <a:effectLst/>
                          <a:latin typeface="+mj-lt"/>
                        </a:rPr>
                        <a:t>городов </a:t>
                      </a:r>
                      <a:endParaRPr lang="ru-RU" sz="1600" smtClean="0">
                        <a:effectLst/>
                        <a:latin typeface="+mj-lt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Tx/>
                        <a:buNone/>
                      </a:pPr>
                      <a:r>
                        <a:rPr lang="ru-RU" sz="1600" smtClean="0">
                          <a:effectLst/>
                          <a:latin typeface="+mj-lt"/>
                        </a:rPr>
                        <a:t>- </a:t>
                      </a:r>
                      <a:r>
                        <a:rPr lang="ru-RU" sz="1600" dirty="0">
                          <a:effectLst/>
                          <a:latin typeface="+mj-lt"/>
                        </a:rPr>
                        <a:t>Дороговизна обслуживания </a:t>
                      </a:r>
                      <a:endParaRPr lang="ru-RU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32" marR="592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</a:rPr>
                        <a:t>Занимаются только </a:t>
                      </a:r>
                      <a:r>
                        <a:rPr lang="ru-RU" sz="1600" dirty="0" err="1">
                          <a:effectLst/>
                          <a:latin typeface="+mj-lt"/>
                        </a:rPr>
                        <a:t>документооборотом,но</a:t>
                      </a:r>
                      <a:r>
                        <a:rPr lang="ru-RU" sz="1600" dirty="0">
                          <a:effectLst/>
                          <a:latin typeface="+mj-lt"/>
                        </a:rPr>
                        <a:t> не городской инфраструктурой </a:t>
                      </a:r>
                      <a:endParaRPr lang="ru-RU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32" marR="59232" marT="0" marB="0"/>
                </a:tc>
                <a:extLst>
                  <a:ext uri="{0D108BD9-81ED-4DB2-BD59-A6C34878D82A}">
                    <a16:rowId xmlns:a16="http://schemas.microsoft.com/office/drawing/2014/main" xmlns="" val="1008995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4062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86684" y="143251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Команда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xmlns="" id="{534112DC-0092-11F7-813D-DAC557CEEC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1523971"/>
              </p:ext>
            </p:extLst>
          </p:nvPr>
        </p:nvGraphicFramePr>
        <p:xfrm>
          <a:off x="673166" y="986971"/>
          <a:ext cx="10415748" cy="5409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90496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512498" y="417875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Финансовый </a:t>
            </a:r>
            <a:r>
              <a:rPr lang="ru-RU" sz="3600" dirty="0" smtClean="0"/>
              <a:t>прогноз</a:t>
            </a:r>
            <a:endParaRPr lang="ru-RU"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7">
            <a:extLst>
              <a:ext uri="{FF2B5EF4-FFF2-40B4-BE49-F238E27FC236}">
                <a16:creationId xmlns:a16="http://schemas.microsoft.com/office/drawing/2014/main" xmlns="" id="{E3917B6D-9494-7319-C9D6-66C4E7365D3D}"/>
              </a:ext>
            </a:extLst>
          </p:cNvPr>
          <p:cNvSpPr txBox="1"/>
          <p:nvPr/>
        </p:nvSpPr>
        <p:spPr>
          <a:xfrm>
            <a:off x="-18523" y="6512394"/>
            <a:ext cx="468151" cy="199104"/>
          </a:xfrm>
          <a:prstGeom prst="rect">
            <a:avLst/>
          </a:prstGeom>
          <a:solidFill>
            <a:srgbClr val="FBB3C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numCol="1" anchor="ctr">
            <a:noAutofit/>
          </a:bodyPr>
          <a:lstStyle>
            <a:lvl1pPr algn="ctr">
              <a:defRPr sz="1200">
                <a:solidFill>
                  <a:srgbClr val="FFFFFF"/>
                </a:solidFill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ru-RU" dirty="0"/>
              <a:t>10</a:t>
            </a:r>
            <a:endParaRPr dirty="0"/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771200542"/>
              </p:ext>
            </p:extLst>
          </p:nvPr>
        </p:nvGraphicFramePr>
        <p:xfrm>
          <a:off x="2161396" y="1270625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6171268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274062" y="276999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План дальнейшего развития</a:t>
            </a:r>
            <a:endParaRPr lang="ru-RU"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7">
            <a:extLst>
              <a:ext uri="{FF2B5EF4-FFF2-40B4-BE49-F238E27FC236}">
                <a16:creationId xmlns:a16="http://schemas.microsoft.com/office/drawing/2014/main" xmlns="" id="{E3917B6D-9494-7319-C9D6-66C4E7365D3D}"/>
              </a:ext>
            </a:extLst>
          </p:cNvPr>
          <p:cNvSpPr txBox="1"/>
          <p:nvPr/>
        </p:nvSpPr>
        <p:spPr>
          <a:xfrm>
            <a:off x="-18523" y="6512394"/>
            <a:ext cx="468151" cy="199104"/>
          </a:xfrm>
          <a:prstGeom prst="rect">
            <a:avLst/>
          </a:prstGeom>
          <a:solidFill>
            <a:srgbClr val="FBB3C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numCol="1" anchor="ctr">
            <a:noAutofit/>
          </a:bodyPr>
          <a:lstStyle>
            <a:lvl1pPr algn="ctr">
              <a:defRPr sz="1200">
                <a:solidFill>
                  <a:srgbClr val="FFFFFF"/>
                </a:solidFill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ru-RU" dirty="0"/>
              <a:t>11</a:t>
            </a:r>
            <a:endParaRPr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59601434"/>
              </p:ext>
            </p:extLst>
          </p:nvPr>
        </p:nvGraphicFramePr>
        <p:xfrm>
          <a:off x="673166" y="923326"/>
          <a:ext cx="10886230" cy="5215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9019284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>
                <a:solidFill>
                  <a:srgbClr val="C00000"/>
                </a:solidFill>
              </a:rPr>
              <a:t>Куркин Нестор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+7 (934) 343 43 43 </a:t>
            </a:r>
            <a:endParaRPr lang="ru-RU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>
                <a:solidFill>
                  <a:srgbClr val="C00000"/>
                </a:solidFill>
              </a:rPr>
              <a:t>k</a:t>
            </a:r>
            <a:r>
              <a:rPr lang="en-US" dirty="0" smtClean="0">
                <a:solidFill>
                  <a:srgbClr val="C00000"/>
                </a:solidFill>
              </a:rPr>
              <a:t>urkin.n@edu.narfu.ru </a:t>
            </a:r>
            <a:endParaRPr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5613</TotalTime>
  <Words>324</Words>
  <Application>Microsoft Office PowerPoint</Application>
  <PresentationFormat>Широкоэкранный</PresentationFormat>
  <Paragraphs>93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Nestor</cp:lastModifiedBy>
  <cp:revision>53</cp:revision>
  <dcterms:modified xsi:type="dcterms:W3CDTF">2023-12-14T22:15:28Z</dcterms:modified>
</cp:coreProperties>
</file>