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7BA54-F214-407F-851D-2974D8342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93135"/>
            <a:ext cx="8825658" cy="388424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продукции в отдалённые части РФ при помощи беспилотных летательных систем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C845F0-26B1-47C4-9B77-F43B84C34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66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FA097-D852-4C9A-A54A-8FEF357C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037464"/>
            <a:ext cx="8761413" cy="70696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C9838-4BD8-48B6-A66C-9B6A036D1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4954" y="2360428"/>
            <a:ext cx="4825158" cy="4061637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с помощью дронов является актуальным и перспективным проектом по ряду причин.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30% населения РФ живут в труднодоступной или сельской местности, плохо связанной с транспортной инфраструктурой. Использование дронов позволит доставлять грузы в такие районы, где все другие транспортные средства недоступны или малоэффективны.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2E174-26A0-4E3C-9F9A-47EEDF7BC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360427"/>
            <a:ext cx="5083065" cy="4061637"/>
          </a:xfrm>
        </p:spPr>
        <p:txBody>
          <a:bodyPr/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затрат. Беспилотник экономичнее традиционных транспортных средств.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Доступность. Беспилотник может доставить средства первой необходимости в любое труднодоступное место.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доставки при помощи беспилотника быстрее, чем при помощи наземного транспорта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90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A590-D09E-41AD-B304-1AEAC0EE0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744279"/>
            <a:ext cx="3865134" cy="350874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функционирует дрон?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440E95-A3B3-4DD3-A9F3-D0629EB17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786810"/>
            <a:ext cx="3859212" cy="5613989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Беспилотник удалённо контролирует оператор. Он может управлять дроном, так и указав маршрут отправить дрон лететь самостоятельно в автоматическом режиме.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Функционирование беспилотного летательного аппарата в данном проекте:</a:t>
            </a:r>
          </a:p>
          <a:p>
            <a:pPr marL="342900" indent="-342900">
              <a:buFontTx/>
              <a:buChar char="-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Дрон принимает товар</a:t>
            </a:r>
          </a:p>
          <a:p>
            <a:pPr marL="342900" indent="-342900">
              <a:buFontTx/>
              <a:buChar char="-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Отправляется к клиенту</a:t>
            </a:r>
          </a:p>
          <a:p>
            <a:pPr marL="342900" indent="-342900">
              <a:buFontTx/>
              <a:buChar char="-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Отдаёт заказ и возвращается на базу</a:t>
            </a:r>
          </a:p>
          <a:p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0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59740-9320-4879-9065-BD1ED793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решаемые при помощи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FBBD1-DE15-4C21-9943-A5A853ED2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296633"/>
            <a:ext cx="4825157" cy="30686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811AF8-CC57-45E9-882E-1F9BD580E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7829" y="2603500"/>
            <a:ext cx="5053759" cy="40099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отдалённых мест не имеют доступа к разнообразию товаров и средств первой необходимости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трудной логистики, стоимость товаров и их доставки повышается.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бизнес не может расширяться т.к некому доставить их продукт покупателю.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 есть возможность получить товар, то его приходится долго ждать.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комфорта при выборе продукции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94B231-CD10-4440-B2D6-CDF8BB8EE0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296633"/>
            <a:ext cx="4825159" cy="30686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97B733-4145-4F6C-A814-E4EE348D1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50196" y="2603500"/>
            <a:ext cx="6400800" cy="4009951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Дрон доставит товар в любую точку страны.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Дрон доставит дешевле наземного транспорта.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бизнес обретёт новых клиентов, которым раньше невозможно было доставить свой продукт.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Дрон доставит быстро, он не зависит от дорог.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мобильного приложения, можно выбрать товар в подходящей обстановке</a:t>
            </a:r>
          </a:p>
        </p:txBody>
      </p:sp>
    </p:spTree>
    <p:extLst>
      <p:ext uri="{BB962C8B-B14F-4D97-AF65-F5344CB8AC3E}">
        <p14:creationId xmlns:p14="http://schemas.microsoft.com/office/powerpoint/2010/main" val="125531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ADAA3-2613-4751-8C74-D77D94CE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0F145-681C-43A7-ADE7-9C4F7370C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аудиторией продукта являются люди возрастом 25-35 лет, активно использующие мобильные приложения, живущие в не города и желающие добавить комфорта в свою жизнь. </a:t>
            </a:r>
          </a:p>
        </p:txBody>
      </p:sp>
    </p:spTree>
    <p:extLst>
      <p:ext uri="{BB962C8B-B14F-4D97-AF65-F5344CB8AC3E}">
        <p14:creationId xmlns:p14="http://schemas.microsoft.com/office/powerpoint/2010/main" val="2026834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F3263-5235-4007-9E68-029300BF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833121"/>
            <a:ext cx="2793158" cy="1123270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3F7AC5-4BD4-416A-A59A-1F952B7B9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5999" y="833121"/>
            <a:ext cx="4175051" cy="5440088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Конкуренцию проекту составляют: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продавцы, который давно занял своё место на рынке.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компании, занимающиеся доставкой при помощи БПЛА.</a:t>
            </a:r>
          </a:p>
        </p:txBody>
      </p:sp>
    </p:spTree>
    <p:extLst>
      <p:ext uri="{BB962C8B-B14F-4D97-AF65-F5344CB8AC3E}">
        <p14:creationId xmlns:p14="http://schemas.microsoft.com/office/powerpoint/2010/main" val="109399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2894A-23D1-49C9-8749-90985A21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E901F-E132-4144-BBC9-7E2183EF9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39163"/>
            <a:ext cx="10477065" cy="4104167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будет занимать рынок благодаря: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Удобству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комфоту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Надёжности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рекламе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эффекту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Многофункциональности ( доставка не только товаров из магазинов, но и между клиентами)</a:t>
            </a:r>
          </a:p>
        </p:txBody>
      </p:sp>
    </p:spTree>
    <p:extLst>
      <p:ext uri="{BB962C8B-B14F-4D97-AF65-F5344CB8AC3E}">
        <p14:creationId xmlns:p14="http://schemas.microsoft.com/office/powerpoint/2010/main" val="268633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48B9C-2D33-4EE3-A403-C8B40AA2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Объём рынка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3528BC-8152-45B1-8AB4-F1549C3C6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30% населения проживает в труднодоступных местах и сельской местности.</a:t>
            </a:r>
          </a:p>
          <a:p>
            <a:r>
              <a:rPr 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исследованиям консалтинговых компаний, объём рынка грузовых дронов в РФ к 2025 году может составить 5-7 млрд рублей. Значительная часть придётся именно на доставку в отдалённые места.</a:t>
            </a:r>
          </a:p>
          <a:p>
            <a:r>
              <a:rPr 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значительный нереализованный спрос населения и бизнеса на оперативные и доступные способы доставки в труднодоступные районы. Развитие дронов открывает новые ниши,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027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E88C8-C97E-4B90-9B9E-65C9E109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B91B2C-9289-428F-A7E6-D0B57FE534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181" y="2339164"/>
            <a:ext cx="5724931" cy="4518836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расчёт затрат и прибыли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наиболее подходящие места для установки складов и баз дронов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мобильного приложения и альтернативных способов связи клиента с бизнесом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оборудования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команды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реклама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A33E06-FA4C-4498-B919-6C9511B06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1890" y="2339164"/>
            <a:ext cx="5568984" cy="4518836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жизнь клиентов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 увеличение охватов бизнеса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своей ниши</a:t>
            </a:r>
          </a:p>
        </p:txBody>
      </p:sp>
    </p:spTree>
    <p:extLst>
      <p:ext uri="{BB962C8B-B14F-4D97-AF65-F5344CB8AC3E}">
        <p14:creationId xmlns:p14="http://schemas.microsoft.com/office/powerpoint/2010/main" val="1141735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8893A-C3FA-4CC7-89CD-2CAE50B63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</a:t>
            </a:r>
            <a:r>
              <a:rPr lang="ru-RU"/>
              <a:t>за внимание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E0C053-E82F-4CC9-AE71-3F35119A95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67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TM02900722[[fn=Ион (конференц-зал)]]</Template>
  <TotalTime>77</TotalTime>
  <Words>455</Words>
  <Application>Microsoft Office PowerPoint</Application>
  <PresentationFormat>Широкоэкранный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Совет директоров</vt:lpstr>
      <vt:lpstr>Доставка продукции в отдалённые части РФ при помощи беспилотных летательных систем</vt:lpstr>
      <vt:lpstr>Актуальность проекта</vt:lpstr>
      <vt:lpstr>Как функционирует дрон?</vt:lpstr>
      <vt:lpstr>Проблемы, решаемые при помощи проекта</vt:lpstr>
      <vt:lpstr>Целевая аудитория</vt:lpstr>
      <vt:lpstr>Конкуренция</vt:lpstr>
      <vt:lpstr>Конкурентные преимущества</vt:lpstr>
      <vt:lpstr>Объём рынка</vt:lpstr>
      <vt:lpstr>План развития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Доставка продукции в отдалённые части РФ при помощи беспилотных летательных систем</dc:title>
  <dc:creator>ALEKS</dc:creator>
  <cp:lastModifiedBy>ALEKS</cp:lastModifiedBy>
  <cp:revision>8</cp:revision>
  <dcterms:created xsi:type="dcterms:W3CDTF">2024-10-17T12:08:27Z</dcterms:created>
  <dcterms:modified xsi:type="dcterms:W3CDTF">2024-10-17T13:25:50Z</dcterms:modified>
</cp:coreProperties>
</file>