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E565880-AC49-43DF-9CAC-9F2420D6F784}">
  <a:tblStyle styleId="{3E565880-AC49-43DF-9CAC-9F2420D6F78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126" y="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357737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a7c3f80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a7c3f80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44000">
              <a:schemeClr val="accent5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89964"/>
            <a:ext cx="4517698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Название проекта</a:t>
            </a:r>
            <a:r>
              <a:rPr lang="ru-RU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: </a:t>
            </a:r>
            <a:r>
              <a:rPr lang="ru-RU" b="1" dirty="0">
                <a:highlight>
                  <a:srgbClr val="00FFFF"/>
                </a:highlight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Мобильное приложение «Увлекательный цифровой мир кадастра»</a:t>
            </a:r>
            <a:endParaRPr b="1" i="0" u="none" strike="noStrike" cap="none" dirty="0">
              <a:solidFill>
                <a:srgbClr val="000000"/>
              </a:solidFill>
              <a:highlight>
                <a:srgbClr val="00FFFF"/>
              </a:highlight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69775" y="1799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90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Какую п</a:t>
            </a:r>
            <a:r>
              <a:rPr lang="ru" sz="900" b="1" dirty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роблем</a:t>
            </a:r>
            <a:r>
              <a:rPr lang="ru" sz="9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у решаем</a:t>
            </a:r>
            <a:r>
              <a:rPr lang="ru" sz="900" b="1" dirty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900" b="1" dirty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Наши студенты хотят чтобы</a:t>
            </a:r>
            <a:r>
              <a:rPr lang="ru-RU" sz="9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обучение проходило интересно, наглядно и с использованием новых цифровых технологий.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Они не хотят расставаться со своими телефонами.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Существующие приложения в отношении землеустройства и кадастра носят очень серьёзный профессиональный характер, не всегда понятный студентам не прошедших производственную практику.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634017" y="1951026"/>
            <a:ext cx="2337967" cy="2433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Какое решение предлагаем</a:t>
            </a:r>
            <a:r>
              <a:rPr lang="ru" sz="900" b="1" dirty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900" b="1" dirty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Предлагаем обучение в игровой и тестовой форме с использованием ГИС программ.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900" b="1" dirty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Можно не расставаться со своим мобильным телефоном и извлекать </a:t>
            </a:r>
            <a:r>
              <a:rPr lang="ru" sz="900" b="1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из этого </a:t>
            </a:r>
            <a:r>
              <a:rPr lang="ru" sz="9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пользу.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90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Наше МП «Увлекательный цифровой мир кадастра» позволяет в игровой форме разобрать и понять профессию и область ее применения. В отличии от традиционных подходов, в приложение будет не только интересно, но и познавательно </a:t>
            </a:r>
            <a:endParaRPr lang="ru" sz="90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900" b="1" dirty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Сделать кадастр понятным всем!</a:t>
            </a:r>
            <a:endParaRPr lang="ru" sz="900" b="1" dirty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 dirty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rgbClr val="5959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5100190" y="0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58" name="Google Shape;58;p13"/>
          <p:cNvSpPr txBox="1"/>
          <p:nvPr/>
        </p:nvSpPr>
        <p:spPr>
          <a:xfrm>
            <a:off x="169774" y="603476"/>
            <a:ext cx="4674005" cy="815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b="1" u="sng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Дополнительная информация.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700" b="1" u="sng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Мобильное приложение в виде обучающей игры в области землеустройства и кадастра с различными видами тестовых заданий, разъяснений что это, где применяется в понятной всем форме, где можно отвлечься и поуправлять геодезистом на любой местности (горной, степной, лесной, рядом с водными объектами и др.) и столкнуться с разными трудностями, которые реально бывают в нашей профессии только в игровой форме».</a:t>
            </a:r>
            <a:endParaRPr sz="900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301250" y="41925"/>
            <a:ext cx="38076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Пользователи и другие вовлеченные стороны: </a:t>
            </a:r>
            <a:endParaRPr sz="900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graphicFrame>
        <p:nvGraphicFramePr>
          <p:cNvPr id="60" name="Google Shape;60;p13"/>
          <p:cNvGraphicFramePr/>
          <p:nvPr>
            <p:extLst>
              <p:ext uri="{D42A27DB-BD31-4B8C-83A1-F6EECF244321}">
                <p14:modId xmlns:p14="http://schemas.microsoft.com/office/powerpoint/2010/main" val="969157543"/>
              </p:ext>
            </p:extLst>
          </p:nvPr>
        </p:nvGraphicFramePr>
        <p:xfrm>
          <a:off x="5311664" y="430915"/>
          <a:ext cx="3622225" cy="2252610"/>
        </p:xfrm>
        <a:graphic>
          <a:graphicData uri="http://schemas.openxmlformats.org/drawingml/2006/table">
            <a:tbl>
              <a:tblPr>
                <a:noFill/>
                <a:tableStyleId>{3E565880-AC49-43DF-9CAC-9F2420D6F784}</a:tableStyleId>
              </a:tblPr>
              <a:tblGrid>
                <a:gridCol w="153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Кто?</a:t>
                      </a:r>
                      <a:endParaRPr sz="120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Чего хочет?</a:t>
                      </a:r>
                      <a:endParaRPr sz="120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Школьники старших</a:t>
                      </a:r>
                      <a:r>
                        <a:rPr lang="ru-RU" sz="800" b="1" baseline="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классов </a:t>
                      </a:r>
                      <a:endParaRPr sz="80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Определиться с выбором будущей профессии в игровой форме </a:t>
                      </a:r>
                      <a:endParaRPr sz="80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Абитуриенты</a:t>
                      </a:r>
                      <a:r>
                        <a:rPr lang="ru-RU" sz="800" b="1" baseline="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</a:t>
                      </a:r>
                      <a:endParaRPr sz="80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Осознанно получать высшее образование в том или ином направлении</a:t>
                      </a:r>
                      <a:endParaRPr sz="80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800" b="1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Arial"/>
                        </a:rPr>
                        <a:t>Студенты 1 курса </a:t>
                      </a: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Arial"/>
                        </a:rPr>
                        <a:t>Как можно быстрее адаптироваться и начать разбираться в новых и довольно сложных профессиональных дисциплинах (например Геодезия)</a:t>
                      </a: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8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Студенты</a:t>
                      </a:r>
                      <a:r>
                        <a:rPr lang="ru-RU" sz="800" b="1" baseline="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2-4 курсов </a:t>
                      </a:r>
                      <a:endParaRPr sz="80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Пробуждения интереса к своей будущей профессиональной  деятельности</a:t>
                      </a:r>
                      <a:endParaRPr sz="80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Приемные комиссии университетов</a:t>
                      </a:r>
                      <a:endParaRPr sz="80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Доступное</a:t>
                      </a:r>
                      <a:r>
                        <a:rPr lang="ru-RU" sz="800" baseline="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информирование абитуриентов о возможностях и особенностях их обучения в отношении выбранного направления подготовки  </a:t>
                      </a:r>
                      <a:endParaRPr sz="80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1" name="Google Shape;61;p13"/>
          <p:cNvSpPr txBox="1"/>
          <p:nvPr/>
        </p:nvSpPr>
        <p:spPr>
          <a:xfrm>
            <a:off x="211307" y="4306724"/>
            <a:ext cx="4517700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" sz="900" b="1" dirty="0">
              <a:solidFill>
                <a:schemeClr val="dk1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b="1" dirty="0">
                <a:solidFill>
                  <a:schemeClr val="dk1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Цель: </a:t>
            </a:r>
            <a:r>
              <a:rPr lang="ru" sz="900" b="1" dirty="0">
                <a:solidFill>
                  <a:schemeClr val="dk1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Создать мобильное приложение в виде обучающей игры, которое было бы востребованным среди молодёжи. Разработать достаточное количество интересных заданий для ребят и протестить его на студентах. 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b="1" dirty="0">
              <a:solidFill>
                <a:schemeClr val="dk1"/>
              </a:solidFill>
              <a:highlight>
                <a:srgbClr val="00FFFF"/>
              </a:highlight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77624" y="1443277"/>
            <a:ext cx="4100100" cy="385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80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Вуз: Ставропольский государственный аграрный университет </a:t>
            </a:r>
            <a:endParaRPr sz="80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Трек (если есть):</a:t>
            </a:r>
            <a:endParaRPr sz="80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421259" y="2654975"/>
            <a:ext cx="3552963" cy="214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u="sng" dirty="0">
                <a:highlight>
                  <a:srgbClr val="00FFFF"/>
                </a:highlight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Команда </a:t>
            </a:r>
            <a:r>
              <a:rPr lang="en-US" sz="1100" b="1" u="sng" dirty="0">
                <a:highlight>
                  <a:srgbClr val="00FFFF"/>
                </a:highlight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Land use planner</a:t>
            </a:r>
            <a:endParaRPr lang="ru" sz="1100" b="1" u="sng" dirty="0">
              <a:highlight>
                <a:srgbClr val="00FFFF"/>
              </a:highlight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Щебалкова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Галина – лидер,  докладчик. Развить свои лидерские качества.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Конева Яна – помогает в подготовке доклада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Горт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Екатерина – работа в цифровой среде. 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Муталимова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Алина  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Хачатурян Эдуард  - медиа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Мельникова Катя – подготовка презентации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Долгов Никита 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Масленников Андрей 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Отинов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Никита 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Беседина Татьяна</a:t>
            </a:r>
            <a:endParaRPr sz="1000" dirty="0">
              <a:solidFill>
                <a:srgbClr val="595959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dk2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70806D-63FB-4C64-9C81-9917BE47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350" y="41925"/>
            <a:ext cx="755063" cy="7550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A41F79-0E1D-4E2B-9B45-84DB8EABC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5675" y="4137175"/>
            <a:ext cx="1355188" cy="8913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374</Words>
  <Application>Microsoft Office PowerPoint</Application>
  <PresentationFormat>Экран (16:9)</PresentationFormat>
  <Paragraphs>49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Simple Light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Marina</dc:creator>
  <cp:lastModifiedBy>Marina</cp:lastModifiedBy>
  <cp:revision>13</cp:revision>
  <dcterms:modified xsi:type="dcterms:W3CDTF">2022-10-04T05:53:13Z</dcterms:modified>
</cp:coreProperties>
</file>