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image1.jpeg" ContentType="image/jpe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33D2C68-EF0B-4F9C-8429-7D32764A0F5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B05C507-38B1-470E-8853-4B2A6BE085D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9EBD78F-F44B-4612-A617-D1767288BD1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6BF8C76-7064-4EDF-A377-B2A9EA0802D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B4B9EE6-2B6C-4875-B298-24EDA4AD954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A035664-DB17-4A06-8DE7-D7D57AA0E71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01DC891-E292-49B9-88C7-2479FA898C1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83E5862-564B-48B2-87AC-EA6E37FF928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72EB596-1B02-4F24-9DB7-051A8545D2F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C8BB33F-3C3E-489C-BCEB-3ED0E7B8EC9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7AC0B24-B43B-434E-92CD-8F206746BF2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0E6523A-B9AD-4A60-B04A-F1F209C88CD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4012E7DB-D43D-4C29-899A-FCA373399E7F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29560" y="36255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SFP-шилд для Raspberry Pi 5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1a237e"/>
            </a:gs>
            <a:gs pos="100000">
              <a:srgbClr val="00002c"/>
            </a:gs>
          </a:gsLst>
          <a:lin ang="36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1965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Оптоволокно для всех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5486400" y="1371600"/>
            <a:ext cx="4114800" cy="393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336"/>
          </a:bodyPr>
          <a:p>
            <a:pPr marL="432000" indent="0">
              <a:spcBef>
                <a:spcPts val="1417"/>
              </a:spcBef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Простое и доступное модульное решение для оптоволоконной передачи данных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marL="432000" indent="0"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marL="432000" indent="0">
              <a:spcBef>
                <a:spcPts val="1417"/>
              </a:spcBef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Применимо во всех сферах: от разработки до фермерства и системного администрирования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457200" y="1371600"/>
            <a:ext cx="5029200" cy="388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1a237e"/>
            </a:gs>
            <a:gs pos="100000">
              <a:srgbClr val="00002c"/>
            </a:gs>
          </a:gsLst>
          <a:lin ang="36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SFP-шилд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931200"/>
          </a:xfrm>
          <a:prstGeom prst="rect">
            <a:avLst/>
          </a:prstGeom>
          <a:noFill/>
          <a:ln w="54720">
            <a:solidFill>
              <a:srgbClr val="fe7f00"/>
            </a:solidFill>
            <a:round/>
          </a:ln>
        </p:spPr>
        <p:txBody>
          <a:bodyPr lIns="27360" rIns="27360" tIns="27360" bIns="27360" anchor="t">
            <a:normAutofit/>
          </a:bodyPr>
          <a:p>
            <a:pPr marL="432000" indent="0">
              <a:spcBef>
                <a:spcPts val="1417"/>
              </a:spcBef>
              <a:buNone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Красивый рендер модуля на Raspberry Pi 5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93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865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Выполнен в форм-факторе Pi HAT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Совместим со многими SFP трансиверами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Пропускная способность до 2.5 Гбит/с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504000" y="1338120"/>
            <a:ext cx="4438080" cy="3462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1a237e"/>
            </a:gs>
            <a:gs pos="100000">
              <a:srgbClr val="00002c"/>
            </a:gs>
          </a:gsLst>
          <a:lin ang="36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Существующие решения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0" y="4343400"/>
            <a:ext cx="5029200" cy="95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spcBef>
                <a:spcPts val="1417"/>
              </a:spcBef>
              <a:buNone/>
            </a:pPr>
            <a:r>
              <a:rPr b="0" lang="en-US" sz="2600" spc="-1" strike="noStrike">
                <a:solidFill>
                  <a:srgbClr val="ffffff"/>
                </a:solidFill>
                <a:latin typeface="Arial"/>
              </a:rPr>
              <a:t>Подключение SFP для скоростной передачи данных</a:t>
            </a:r>
            <a:endParaRPr b="0" lang="en-US" sz="2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5486400" y="4343400"/>
            <a:ext cx="4114800" cy="45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spcBef>
                <a:spcPts val="1417"/>
              </a:spcBef>
              <a:buNone/>
            </a:pPr>
            <a:r>
              <a:rPr b="0" lang="en-US" sz="2600" spc="-1" strike="noStrike">
                <a:solidFill>
                  <a:srgbClr val="ffffff"/>
                </a:solidFill>
                <a:latin typeface="Arial"/>
              </a:rPr>
              <a:t>HAT для диагностики</a:t>
            </a:r>
            <a:endParaRPr b="0" lang="en-US" sz="26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5382720" y="810720"/>
            <a:ext cx="3989880" cy="3989880"/>
          </a:xfrm>
          <a:prstGeom prst="rect">
            <a:avLst/>
          </a:prstGeom>
          <a:ln w="0">
            <a:noFill/>
          </a:ln>
        </p:spPr>
      </p:pic>
      <p:pic>
        <p:nvPicPr>
          <p:cNvPr id="53" name="" descr=""/>
          <p:cNvPicPr/>
          <p:nvPr/>
        </p:nvPicPr>
        <p:blipFill>
          <a:blip r:embed="rId2"/>
          <a:stretch/>
        </p:blipFill>
        <p:spPr>
          <a:xfrm>
            <a:off x="457200" y="1600200"/>
            <a:ext cx="4421880" cy="2487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Application>LibreOffice/7.6.4.1$Windows_X86_64 LibreOffice_project/e19e193f88cd6c0525a17fb7a176ed8e6a3e2aa1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2026-04-07T21:53:11Z</dcterms:created>
  <dc:creator/>
  <dc:description/>
  <dc:language>en-US</dc:language>
  <cp:lastModifiedBy/>
  <dcterms:modified xsi:type="dcterms:W3CDTF">2026-04-07T23:38:52Z</dcterms:modified>
  <cp:revision>1</cp:revision>
  <dc:subject/>
  <dc:title/>
</cp:coreProperties>
</file>