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0" r:id="rId2"/>
  </p:sldMasterIdLst>
  <p:notesMasterIdLst>
    <p:notesMasterId r:id="rId15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14630400" cy="8229600"/>
  <p:notesSz cx="8229600" cy="14630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71" d="100"/>
          <a:sy n="71" d="100"/>
        </p:scale>
        <p:origin x="562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747787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782A91-28A8-C792-E6D2-589DD05E9F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28800" y="1346836"/>
            <a:ext cx="10972800" cy="2865120"/>
          </a:xfrm>
        </p:spPr>
        <p:txBody>
          <a:bodyPr anchor="b"/>
          <a:lstStyle>
            <a:lvl1pPr algn="ctr">
              <a:defRPr sz="72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DD35B16-1641-9B01-D738-5F3BA1FEA6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4322446"/>
            <a:ext cx="10972800" cy="1986914"/>
          </a:xfrm>
        </p:spPr>
        <p:txBody>
          <a:bodyPr/>
          <a:lstStyle>
            <a:lvl1pPr marL="0" indent="0" algn="ctr">
              <a:buNone/>
              <a:defRPr sz="2880"/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B80BD37-E181-DF30-5CBF-925DEFE21BB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5840" y="7627621"/>
            <a:ext cx="3291840" cy="438150"/>
          </a:xfrm>
          <a:prstGeom prst="rect">
            <a:avLst/>
          </a:prstGeom>
        </p:spPr>
        <p:txBody>
          <a:bodyPr/>
          <a:lstStyle/>
          <a:p>
            <a:fld id="{116B2E7E-0CD9-4C8D-89CE-01D2F144A118}" type="datetimeFigureOut">
              <a:rPr lang="ru-RU" smtClean="0"/>
              <a:t>11.11.2023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A40A84F-6976-57BD-1402-944BC44F1F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6320" y="7627621"/>
            <a:ext cx="4937760" cy="43815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9703159-F445-B1BD-AA0C-3EF972EA0C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675DF-8E03-4577-8596-ABB27396AF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8152031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752F15-DCBE-9FDA-8E5C-F02A1BAFB5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2EFF2DB-9BF0-D691-6673-24845CA829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4AA92F3-118F-0FD2-6C34-51DCFA11B0A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5840" y="7627621"/>
            <a:ext cx="3291840" cy="438150"/>
          </a:xfrm>
          <a:prstGeom prst="rect">
            <a:avLst/>
          </a:prstGeom>
        </p:spPr>
        <p:txBody>
          <a:bodyPr/>
          <a:lstStyle/>
          <a:p>
            <a:fld id="{116B2E7E-0CD9-4C8D-89CE-01D2F144A118}" type="datetimeFigureOut">
              <a:rPr lang="ru-RU" smtClean="0"/>
              <a:t>11.11.2023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149345E-FBA6-7F41-AD83-2F08FA5A9B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6320" y="7627621"/>
            <a:ext cx="4937760" cy="43815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668DD32-1B0C-76A5-07E3-03D90C020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675DF-8E03-4577-8596-ABB27396AF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7786491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7F74A5-A4DC-E280-6CD8-FD6DCED75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8220" y="2051686"/>
            <a:ext cx="12618720" cy="3423284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E65007B-87B0-DE71-EC10-CFA97F63D1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98220" y="5507356"/>
            <a:ext cx="12618720" cy="1800224"/>
          </a:xfrm>
        </p:spPr>
        <p:txBody>
          <a:bodyPr/>
          <a:lstStyle>
            <a:lvl1pPr marL="0" indent="0">
              <a:buNone/>
              <a:defRPr sz="2880">
                <a:solidFill>
                  <a:schemeClr val="tx1">
                    <a:tint val="75000"/>
                  </a:schemeClr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D221083-FB95-990F-3017-DC3169D8AC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5840" y="7627621"/>
            <a:ext cx="3291840" cy="438150"/>
          </a:xfrm>
          <a:prstGeom prst="rect">
            <a:avLst/>
          </a:prstGeom>
        </p:spPr>
        <p:txBody>
          <a:bodyPr/>
          <a:lstStyle/>
          <a:p>
            <a:fld id="{116B2E7E-0CD9-4C8D-89CE-01D2F144A118}" type="datetimeFigureOut">
              <a:rPr lang="ru-RU" smtClean="0"/>
              <a:t>11.11.2023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E145460-DE80-A30E-4437-98299939AF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6320" y="7627621"/>
            <a:ext cx="4937760" cy="43815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903BDE2-DC46-05E0-E413-0CDB6142FA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675DF-8E03-4577-8596-ABB27396AF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0636584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F57D3E-1E89-F35A-3421-22569F35DF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34ECB6C-40C4-0399-E0CF-7EA773CAA8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05840" y="2190750"/>
            <a:ext cx="6217920" cy="522160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77EB84D-982A-FDEA-EC7B-347A2CD47C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406640" y="2190750"/>
            <a:ext cx="6217920" cy="522160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789E0A6-FA74-2F19-E007-2E017445527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5840" y="7627621"/>
            <a:ext cx="3291840" cy="438150"/>
          </a:xfrm>
          <a:prstGeom prst="rect">
            <a:avLst/>
          </a:prstGeom>
        </p:spPr>
        <p:txBody>
          <a:bodyPr/>
          <a:lstStyle/>
          <a:p>
            <a:fld id="{116B2E7E-0CD9-4C8D-89CE-01D2F144A118}" type="datetimeFigureOut">
              <a:rPr lang="ru-RU" smtClean="0"/>
              <a:t>11.11.2023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9F11FBC-0C5C-80B9-3D10-1774A7F53E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6320" y="7627621"/>
            <a:ext cx="4937760" cy="43815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6C0E9EB-390D-ECBD-23E3-FAE3E40363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675DF-8E03-4577-8596-ABB27396AF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6484466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4AB2C7-958C-561F-D652-71B220050A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7746" y="438150"/>
            <a:ext cx="12618720" cy="1590676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14DF2CE-5263-54A0-3B50-11C4CE4651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07746" y="2017396"/>
            <a:ext cx="6189344" cy="988694"/>
          </a:xfrm>
        </p:spPr>
        <p:txBody>
          <a:bodyPr anchor="b"/>
          <a:lstStyle>
            <a:lvl1pPr marL="0" indent="0">
              <a:buNone/>
              <a:defRPr sz="288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FC338B4-CE82-9293-4164-AC1DD5135F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07746" y="3006090"/>
            <a:ext cx="6189344" cy="442150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A50F08A-C00B-C4C3-89A5-2AA327DD8B3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406640" y="2017396"/>
            <a:ext cx="6219826" cy="988694"/>
          </a:xfrm>
        </p:spPr>
        <p:txBody>
          <a:bodyPr anchor="b"/>
          <a:lstStyle>
            <a:lvl1pPr marL="0" indent="0">
              <a:buNone/>
              <a:defRPr sz="288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F19FB4E-1F97-2063-4CF2-028C55DEF02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406640" y="3006090"/>
            <a:ext cx="6219826" cy="442150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6C476C8-6677-769F-0DCE-B849DDBA2E2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5840" y="7627621"/>
            <a:ext cx="3291840" cy="438150"/>
          </a:xfrm>
          <a:prstGeom prst="rect">
            <a:avLst/>
          </a:prstGeom>
        </p:spPr>
        <p:txBody>
          <a:bodyPr/>
          <a:lstStyle/>
          <a:p>
            <a:fld id="{116B2E7E-0CD9-4C8D-89CE-01D2F144A118}" type="datetimeFigureOut">
              <a:rPr lang="ru-RU" smtClean="0"/>
              <a:t>11.11.2023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E4B2395D-BE7B-22BF-9963-0937FDC2EB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6320" y="7627621"/>
            <a:ext cx="4937760" cy="43815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12CDC0BE-5478-9C9F-1464-13C1DFB02F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675DF-8E03-4577-8596-ABB27396AF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0605163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067CCC-2722-493B-0EBA-E6236A562A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FC0DAD1-71B8-72BE-3444-B71567B952B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5840" y="7627621"/>
            <a:ext cx="3291840" cy="438150"/>
          </a:xfrm>
          <a:prstGeom prst="rect">
            <a:avLst/>
          </a:prstGeom>
        </p:spPr>
        <p:txBody>
          <a:bodyPr/>
          <a:lstStyle/>
          <a:p>
            <a:fld id="{116B2E7E-0CD9-4C8D-89CE-01D2F144A118}" type="datetimeFigureOut">
              <a:rPr lang="ru-RU" smtClean="0"/>
              <a:t>11.11.2023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EFC1BC9-76B0-E3C1-9212-2B9D1121E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6320" y="7627621"/>
            <a:ext cx="4937760" cy="43815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321023C-CECA-9BA7-B1E0-70405EA298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675DF-8E03-4577-8596-ABB27396AF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9255531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B02B95CB-1618-9304-5225-C55AFCF32CB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5840" y="7627621"/>
            <a:ext cx="3291840" cy="438150"/>
          </a:xfrm>
          <a:prstGeom prst="rect">
            <a:avLst/>
          </a:prstGeom>
        </p:spPr>
        <p:txBody>
          <a:bodyPr/>
          <a:lstStyle/>
          <a:p>
            <a:fld id="{116B2E7E-0CD9-4C8D-89CE-01D2F144A118}" type="datetimeFigureOut">
              <a:rPr lang="ru-RU" smtClean="0"/>
              <a:t>11.11.2023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8A8F49CA-8010-46F3-F871-EF997F66C2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6320" y="7627621"/>
            <a:ext cx="4937760" cy="43815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9C59F2C-238E-24D2-EA5A-6AB6B2EE1F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675DF-8E03-4577-8596-ABB27396AF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2978612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0EE6C3-E8E3-6E64-94AB-59A878B12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7746" y="548640"/>
            <a:ext cx="4718684" cy="1920240"/>
          </a:xfrm>
        </p:spPr>
        <p:txBody>
          <a:bodyPr anchor="b"/>
          <a:lstStyle>
            <a:lvl1pPr>
              <a:defRPr sz="384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9EAD44B-FC95-D786-760B-7FA1FFF7FF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9826" y="1184911"/>
            <a:ext cx="7406640" cy="5848350"/>
          </a:xfrm>
        </p:spPr>
        <p:txBody>
          <a:bodyPr/>
          <a:lstStyle>
            <a:lvl1pPr>
              <a:defRPr sz="3840"/>
            </a:lvl1pPr>
            <a:lvl2pPr>
              <a:defRPr sz="3360"/>
            </a:lvl2pPr>
            <a:lvl3pPr>
              <a:defRPr sz="288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D40ADEC-E4C5-8345-BE49-C865FAD6F5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07746" y="2468880"/>
            <a:ext cx="4718684" cy="4573906"/>
          </a:xfrm>
        </p:spPr>
        <p:txBody>
          <a:bodyPr/>
          <a:lstStyle>
            <a:lvl1pPr marL="0" indent="0">
              <a:buNone/>
              <a:defRPr sz="1920"/>
            </a:lvl1pPr>
            <a:lvl2pPr marL="548640" indent="0">
              <a:buNone/>
              <a:defRPr sz="1680"/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592C53A-6678-4A63-9127-0C5FFFF824E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5840" y="7627621"/>
            <a:ext cx="3291840" cy="438150"/>
          </a:xfrm>
          <a:prstGeom prst="rect">
            <a:avLst/>
          </a:prstGeom>
        </p:spPr>
        <p:txBody>
          <a:bodyPr/>
          <a:lstStyle/>
          <a:p>
            <a:fld id="{116B2E7E-0CD9-4C8D-89CE-01D2F144A118}" type="datetimeFigureOut">
              <a:rPr lang="ru-RU" smtClean="0"/>
              <a:t>11.11.2023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9151F59-0C71-7473-7141-ED716CF484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6320" y="7627621"/>
            <a:ext cx="4937760" cy="43815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900F454-5D09-CDB8-3CD6-FAB337D7C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675DF-8E03-4577-8596-ABB27396AF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6352753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EC850F-B549-89DF-D536-4671A28E1C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7746" y="548640"/>
            <a:ext cx="4718684" cy="1920240"/>
          </a:xfrm>
        </p:spPr>
        <p:txBody>
          <a:bodyPr anchor="b"/>
          <a:lstStyle>
            <a:lvl1pPr>
              <a:defRPr sz="384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21553816-CC3F-E6C8-3A24-70872A1C2CA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19826" y="1184911"/>
            <a:ext cx="7406640" cy="5848350"/>
          </a:xfrm>
        </p:spPr>
        <p:txBody>
          <a:bodyPr/>
          <a:lstStyle>
            <a:lvl1pPr marL="0" indent="0">
              <a:buNone/>
              <a:defRPr sz="3840"/>
            </a:lvl1pPr>
            <a:lvl2pPr marL="548640" indent="0">
              <a:buNone/>
              <a:defRPr sz="3360"/>
            </a:lvl2pPr>
            <a:lvl3pPr marL="1097280" indent="0">
              <a:buNone/>
              <a:defRPr sz="2880"/>
            </a:lvl3pPr>
            <a:lvl4pPr marL="1645920" indent="0">
              <a:buNone/>
              <a:defRPr sz="2400"/>
            </a:lvl4pPr>
            <a:lvl5pPr marL="2194560" indent="0">
              <a:buNone/>
              <a:defRPr sz="2400"/>
            </a:lvl5pPr>
            <a:lvl6pPr marL="2743200" indent="0">
              <a:buNone/>
              <a:defRPr sz="2400"/>
            </a:lvl6pPr>
            <a:lvl7pPr marL="3291840" indent="0">
              <a:buNone/>
              <a:defRPr sz="2400"/>
            </a:lvl7pPr>
            <a:lvl8pPr marL="3840480" indent="0">
              <a:buNone/>
              <a:defRPr sz="2400"/>
            </a:lvl8pPr>
            <a:lvl9pPr marL="4389120" indent="0">
              <a:buNone/>
              <a:defRPr sz="24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60F5B9F-0DD7-4B47-DF88-666D07B035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07746" y="2468880"/>
            <a:ext cx="4718684" cy="4573906"/>
          </a:xfrm>
        </p:spPr>
        <p:txBody>
          <a:bodyPr/>
          <a:lstStyle>
            <a:lvl1pPr marL="0" indent="0">
              <a:buNone/>
              <a:defRPr sz="1920"/>
            </a:lvl1pPr>
            <a:lvl2pPr marL="548640" indent="0">
              <a:buNone/>
              <a:defRPr sz="1680"/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6CD28FF-77A5-3D3B-C62E-83C60740C46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5840" y="7627621"/>
            <a:ext cx="3291840" cy="438150"/>
          </a:xfrm>
          <a:prstGeom prst="rect">
            <a:avLst/>
          </a:prstGeom>
        </p:spPr>
        <p:txBody>
          <a:bodyPr/>
          <a:lstStyle/>
          <a:p>
            <a:fld id="{116B2E7E-0CD9-4C8D-89CE-01D2F144A118}" type="datetimeFigureOut">
              <a:rPr lang="ru-RU" smtClean="0"/>
              <a:t>11.11.2023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E7EB4BD-DCCA-BC8C-19B9-3F6259BA50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6320" y="7627621"/>
            <a:ext cx="4937760" cy="43815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543F72C-AB38-4BB5-A621-FBE6C252E3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675DF-8E03-4577-8596-ABB27396AF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5565756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EA69D4-FB21-FFFE-81B6-444BC9DB3F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9AEF7BE-495F-83CF-9CBD-5D662C7927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3FF1438-79D5-64FB-18F8-602E3881242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5840" y="7627621"/>
            <a:ext cx="3291840" cy="438150"/>
          </a:xfrm>
          <a:prstGeom prst="rect">
            <a:avLst/>
          </a:prstGeom>
        </p:spPr>
        <p:txBody>
          <a:bodyPr/>
          <a:lstStyle/>
          <a:p>
            <a:fld id="{116B2E7E-0CD9-4C8D-89CE-01D2F144A118}" type="datetimeFigureOut">
              <a:rPr lang="ru-RU" smtClean="0"/>
              <a:t>11.11.2023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28DEE71-5C1B-F39D-9E30-E1C6E1FE2A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6320" y="7627621"/>
            <a:ext cx="4937760" cy="43815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035B39D-5AB7-9001-60F7-39EB0DAC8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675DF-8E03-4577-8596-ABB27396AF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1847189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7CD1F096-54A3-6134-70BF-8BD8F865A34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0469880" y="438150"/>
            <a:ext cx="3154680" cy="6974206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E020D4C-70C8-C7A9-630E-3649AF8A0F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05840" y="438150"/>
            <a:ext cx="9281160" cy="6974206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E3122ED-3CDF-0022-D5B5-24344102E6C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5840" y="7627621"/>
            <a:ext cx="3291840" cy="438150"/>
          </a:xfrm>
          <a:prstGeom prst="rect">
            <a:avLst/>
          </a:prstGeom>
        </p:spPr>
        <p:txBody>
          <a:bodyPr/>
          <a:lstStyle/>
          <a:p>
            <a:fld id="{116B2E7E-0CD9-4C8D-89CE-01D2F144A118}" type="datetimeFigureOut">
              <a:rPr lang="ru-RU" smtClean="0"/>
              <a:t>11.11.2023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1384232-B527-3015-E32F-E2A3BD8881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6320" y="7627621"/>
            <a:ext cx="4937760" cy="43815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0A86138-225B-32D9-B17D-9C7FACB3E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675DF-8E03-4577-8596-ABB27396AF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8391876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6077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slideLayout" Target="../slideLayouts/slideLayout13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D2116F-93F6-D4B4-1BE9-12FC470F34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5840" y="438150"/>
            <a:ext cx="12618720" cy="15906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88152D8-5252-8C65-DE30-8E97169072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05840" y="2190750"/>
            <a:ext cx="12618720" cy="52216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4292967-16DB-4271-B890-8868C9ED21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332720" y="7627621"/>
            <a:ext cx="3291840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4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D0675DF-8E03-4577-8596-ABB27396AF0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_do_not_touch_">
            <a:extLst>
              <a:ext uri="{FF2B5EF4-FFF2-40B4-BE49-F238E27FC236}">
                <a16:creationId xmlns:a16="http://schemas.microsoft.com/office/drawing/2014/main" id="{35DFC374-A97F-015A-F942-F42538CBF791}"/>
              </a:ext>
            </a:extLst>
          </p:cNvPr>
          <p:cNvSpPr txBox="1"/>
          <p:nvPr/>
        </p:nvSpPr>
        <p:spPr>
          <a:xfrm>
            <a:off x="14630400" y="8229601"/>
            <a:ext cx="457200" cy="1735860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rtlCol="0">
            <a:spAutoFit/>
          </a:bodyPr>
          <a:lstStyle/>
          <a:p>
            <a:r>
              <a:rPr lang="en-US" sz="120">
                <a:solidFill>
                  <a:schemeClr val="tx1">
                    <a:alpha val="0"/>
                  </a:schemeClr>
                </a:solidFill>
              </a:rPr>
              <a:t>eyJEZXNpZ25Db25jZXB0Ijp7IlByaW1hcnlTaGFwZSI6eyJDb25jZXB0X1NoYXBlIjo5LCJIZWlnaHQiOjEuMCwiQkdDb2xvciI6NSwiQnJpZ2h0bmVzcyI6MC4wLCJSYW5kb21BZGp1c3RtZW50cyI6bnVsbCwiQm9yZGVyV2lkdGgiOjAuMCwiQm9yZGVyU3R5bGUiOjEsIkJvcmRlckNvbG9yIjo1LCJCb3JkZXJUcmFuc3BlcmFuY3kiOjAuMCwiUG9zaXRpb24iOjE4LCJTY2FsZSI6NSwiUm90YXRpb24iOjAuMCwiTWluaW11bSI6MSwiTWF4aW11bSI6MSwiVGV4dHVyZVNoYXBlIjpudWxsLCJQYXR0ZXJuVHlwZSI6MCwiVHJhbnNwYXJlbmN5IjowLjAsIk5ld1NoYXBlTmV3U2xpZGUiOmZhbHNlLCJTb2Z0RWRnZXMiOmZhbHNlLCJXaWR0aEZhY3QiOjAuMCwiSGVpZ2h0RmFjdCI6MC4wLCJPdmVybGF5UGFyZW50Ijp0cnVlfSwiUHJpbWFyeV9BZGRTaGFwZXMiOlt7IkNvbmNlcHRfU2hhcGUiOjE4LCJIZWlnaHQiOjEuMCwiQkdDb2xvciI6NSwiQnJpZ2h0bmVzcyI6MC4wLCJSYW5kb21BZGp1c3RtZW50cyI6W1swLjAwMjI2LDAuMjYxMDVdXSwiQm9yZGVyV2lkdGgiOjEuMCwiQm9yZGVyU3R5bGUiOjEsIkJvcmRlckNvbG9yIjo1LCJCb3JkZXJUcmFuc3BlcmFuY3kiOjAuMCwiUG9zaXRpb24iOjEwLCJTY2FsZSI6MiwiUm90YXRpb24iOjAuMCwiTWluaW11bSI6MSwiTWF4aW11bSI6MSwiVGV4dHVyZVNoYXBlIjpudWxsLCJQYXR0ZXJuVHlwZSI6MCwiVHJhbnNwYXJlbmN5IjoxLjAsIk5ld1NoYXBlTmV3U2xpZGUiOmZhbHNlLCJTb2Z0RWRnZXMiOmZhbHNlLCJXaWR0aEZhY3QiOjAuMCwiSGVpZ2h0RmFjdCI6MC4wLCJPdmVybGF5UGFyZW50Ijp0cnVlfV0sIlNlY29uZGFyeVNoYXBlIjpudWxsLCJNb2R1bGVTaGFwZSI6OSwiTW9kdWxlX0FkZFNoYXBlcyI6W3siQ29uY2VwdF9TaGFwZSI6OSwiSGVpZ2h0IjoxLjAsIkJHQ29sb3IiOjYsIkJyaWdodG5lc3MiOjAuMCwiUmFuZG9tQWRqdXN0bWVudHMiOm51bGwsIkJvcmRlcldpZHRoIjowLjAsIkJvcmRlclN0eWxlIjoxLCJCb3JkZXJDb2xvciI6NSwiQm9yZGVyVHJhbnNwZXJhbmN5IjowLjAsIlBvc2l0aW9uIjozMCwiU2NhbGUiOjEsIlJvdGF0aW9uIjowLjAsIk1pbmltdW0iOjEsIk1heGltdW0iOjEsIlRleHR1cmVTaGFwZSI6bnVsbCwiUGF0dGVyblR5cGUiOjAsIlRyYW5zcGFyZW5jeSI6MC4wLCJOZXdTaGFwZU5ld1NsaWRlIjpmYWxzZSwiU29mdEVkZ2VzIjp0cnVlLCJXaWR0aEZhY3QiOjAuMCwiSGVpZ2h0RmFjdCI6MC4wLCJPdmVybGF5UGFyZW50Ijp0cnVlfSx7IkNvbmNlcHRfU2hhcGUiOjksIkhlaWdodCI6MS4wLCJCR0NvbG9yIjo2LCJCcmlnaHRuZXNzIjowLjAsIlJhbmRvbUFkanVzdG1lbnRzIjpudWxsLCJCb3JkZXJXaWR0aCI6MC4wLCJCb3JkZXJTdHlsZSI6MSwiQm9yZGVyQ29sb3IiOjUsIkJvcmRlclRyYW5zcGVyYW5jeSI6MC4wLCJQb3NpdGlvbiI6MTEsIlNjYWxlIjoyOSwiUm90YXRpb24iOjAuMCwiTWluaW11bSI6MSwiTWF4aW11bSI6MSwiVGV4dHVyZVNoYXBlIjpudWxsLCJQYXR0ZXJuVHlwZSI6MCwiVHJhbnNwYXJlbmN5IjowLjAsIk5ld1NoYXBlTmV3U2xpZGUiOmZhbHNlLCJTb2Z0RWRnZXMiOmZhbHNlLCJXaWR0aEZhY3QiOjAuMCwiSGVpZ2h0RmFjdCI6MC4wLCJPdmVybGF5UGFyZW50IjpmYWxzZX1dLCJPdmVybGF5TW9kdWxlIjowLCJNb2R1bGVBZGp1c3RtZW50cyI6bnVsbCwiUmVjdGFuZ2xlU21vb3RoIjp0cnVlLCJSZWN0YW5nbGVTbW9vdGhSYWRpdXMiOjAuMDExMSwiQm9yZGVyU3R5bGUiOjAsIlNldEJHQmxvY2tzIjpmYWxzZSwiTWVyZ2VNb2R1bGUiOjB9LCJHcmFkaWVudCI6MiwiRm9udFRpdGxlIjoiQXJpYWwiLCJGb250VGV4dCI6IkFyaWFsIE5hcnJvdyIsIkZvbnRVcHBlcmNhc2UiOnRydWUsIlNoYXBlQ29uY2VwdCI6MiwiRG9Ob3RDcm9wQnlDb25jZXB0U2hhcGUiOmZhbHNlLCJDcmVhdGl2ZUxldmVsIjoyLCJJbnNlcnRGbGF0aWNvbnMiOmZhbHNlLCJMVFdIX2Zvcl90aXRsZSI6WzAuMDQwMDAwMDAyOCwwLjAzNzMyMzcxLDAuNzg3NSwwLjA2MDkwNjQ1XSwiTFRXSF9mb3JfZnJlZV9zcGFjZSI6WzAuMDM5OTk5OTE3MSwwLjEzMzMzMzM0LDAuOTIwMDAwMSwwLjc2ODg4ODldLCJMVFdIX2Zvcl9zbGlkZV9udW1lcmF0aW9uIjpudWxsLCJGb250U2l6ZSI6MC4wMzMzMzMzMzUxLCJiZ19jb2xvciI6WzI1NSwyNTUsMjU1XSwiYWNjZW50X2NvbG9yIjpbMCw1MiwxODldLCJhY2NlbnQyX2NvbG9yIjpbMCwxNzYsMjQwXSwiYWNjZW50M19jb2xvciI6bnVsbCwiYWNjZW50NF9jb2xvciI6bnVsbCwiYWNjZW50NV9jb2xvciI6bnVsbCwiYWNjZW50Nl9jb2xvciI6bnVsbCwiQ3VzdG9tQ29uY2VwdFNoYXBlIjpmYWxzZSwiQ29ycG9yYXRlU3R5bGUiOmZhbHNlfQ==</a:t>
            </a:r>
            <a:endParaRPr lang="ru-RU" sz="120">
              <a:solidFill>
                <a:schemeClr val="tx1">
                  <a:alpha val="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186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</p:sldLayoutIdLst>
  <p:hf sldNum="0" hdr="0" ftr="0" dt="0"/>
  <p:txStyles>
    <p:titleStyle>
      <a:lvl1pPr algn="l" defTabSz="1097280" rtl="0" eaLnBrk="1" latinLnBrk="0" hangingPunct="1">
        <a:lnSpc>
          <a:spcPct val="90000"/>
        </a:lnSpc>
        <a:spcBef>
          <a:spcPct val="0"/>
        </a:spcBef>
        <a:buNone/>
        <a:defRPr sz="528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74320" algn="l" defTabSz="109728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88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46888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301752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56616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411480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66344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1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A2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52833"/>
          </a:solidFill>
          <a:ln/>
        </p:spPr>
        <p:txBody>
          <a:bodyPr/>
          <a:lstStyle/>
          <a:p>
            <a:endParaRPr lang="ru-RU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319599" y="1668185"/>
            <a:ext cx="7477601" cy="24995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6561"/>
              </a:lnSpc>
              <a:buNone/>
            </a:pPr>
            <a:r>
              <a:rPr lang="en-US" sz="5249" dirty="0">
                <a:solidFill>
                  <a:schemeClr val="accent1"/>
                </a:solidFill>
              </a:rPr>
              <a:t>DronePower</a:t>
            </a:r>
          </a:p>
        </p:txBody>
      </p:sp>
      <p:sp>
        <p:nvSpPr>
          <p:cNvPr id="6" name="Text 3"/>
          <p:cNvSpPr/>
          <p:nvPr/>
        </p:nvSpPr>
        <p:spPr>
          <a:xfrm>
            <a:off x="6319599" y="4501039"/>
            <a:ext cx="7477601" cy="24995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dirty="0">
                <a:solidFill>
                  <a:srgbClr val="D6E5EF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Добро пожаловать на презентацию зарядной станции для квадрокоптеров на электростолбах. Мы разработали новую технологию, которая позволяет установить зарядную станцию на существующие электрические столбы, чтобы пространство в городах использовалось максимально эффективно.</a:t>
            </a:r>
            <a:endParaRPr lang="en-US" sz="2000" dirty="0"/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A2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52833"/>
          </a:solidFill>
          <a:ln/>
        </p:spPr>
      </p:sp>
      <p:sp>
        <p:nvSpPr>
          <p:cNvPr id="4" name="Text 2"/>
          <p:cNvSpPr/>
          <p:nvPr/>
        </p:nvSpPr>
        <p:spPr>
          <a:xfrm>
            <a:off x="2348389" y="1548884"/>
            <a:ext cx="4443889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dirty="0">
                <a:solidFill>
                  <a:srgbClr val="6EB9FC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Проблема</a:t>
            </a:r>
            <a:endParaRPr lang="en-US" sz="4374" dirty="0"/>
          </a:p>
        </p:txBody>
      </p:sp>
      <p:sp>
        <p:nvSpPr>
          <p:cNvPr id="5" name="Shape 3"/>
          <p:cNvSpPr/>
          <p:nvPr/>
        </p:nvSpPr>
        <p:spPr>
          <a:xfrm>
            <a:off x="2348389" y="2861191"/>
            <a:ext cx="499943" cy="499943"/>
          </a:xfrm>
          <a:prstGeom prst="roundRect">
            <a:avLst>
              <a:gd name="adj" fmla="val 13333"/>
            </a:avLst>
          </a:prstGeom>
          <a:solidFill>
            <a:srgbClr val="2F3343"/>
          </a:solidFill>
          <a:ln/>
        </p:spPr>
      </p:sp>
      <p:sp>
        <p:nvSpPr>
          <p:cNvPr id="6" name="Text 4"/>
          <p:cNvSpPr/>
          <p:nvPr/>
        </p:nvSpPr>
        <p:spPr>
          <a:xfrm>
            <a:off x="2537341" y="2902863"/>
            <a:ext cx="121920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dirty="0">
                <a:solidFill>
                  <a:srgbClr val="6EB9FC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1</a:t>
            </a:r>
            <a:endParaRPr lang="en-US" sz="2624" dirty="0"/>
          </a:p>
        </p:txBody>
      </p:sp>
      <p:sp>
        <p:nvSpPr>
          <p:cNvPr id="7" name="Text 5"/>
          <p:cNvSpPr/>
          <p:nvPr/>
        </p:nvSpPr>
        <p:spPr>
          <a:xfrm>
            <a:off x="3070503" y="2937510"/>
            <a:ext cx="257556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dirty="0">
                <a:solidFill>
                  <a:srgbClr val="6EB9FC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Место для зарядки</a:t>
            </a:r>
            <a:endParaRPr lang="en-US" sz="2187" dirty="0"/>
          </a:p>
        </p:txBody>
      </p:sp>
      <p:sp>
        <p:nvSpPr>
          <p:cNvPr id="8" name="Text 6"/>
          <p:cNvSpPr/>
          <p:nvPr/>
        </p:nvSpPr>
        <p:spPr>
          <a:xfrm>
            <a:off x="3070503" y="3506867"/>
            <a:ext cx="4133612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D6E5EF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Нет места для зарядки квадрокоптеров в городах.</a:t>
            </a:r>
            <a:endParaRPr lang="en-US" sz="1750" dirty="0"/>
          </a:p>
        </p:txBody>
      </p:sp>
      <p:sp>
        <p:nvSpPr>
          <p:cNvPr id="9" name="Shape 7"/>
          <p:cNvSpPr/>
          <p:nvPr/>
        </p:nvSpPr>
        <p:spPr>
          <a:xfrm>
            <a:off x="7426285" y="2861191"/>
            <a:ext cx="499943" cy="499943"/>
          </a:xfrm>
          <a:prstGeom prst="roundRect">
            <a:avLst>
              <a:gd name="adj" fmla="val 13333"/>
            </a:avLst>
          </a:prstGeom>
          <a:solidFill>
            <a:srgbClr val="2F3343"/>
          </a:solidFill>
          <a:ln/>
        </p:spPr>
      </p:sp>
      <p:sp>
        <p:nvSpPr>
          <p:cNvPr id="10" name="Text 8"/>
          <p:cNvSpPr/>
          <p:nvPr/>
        </p:nvSpPr>
        <p:spPr>
          <a:xfrm>
            <a:off x="7588568" y="2902863"/>
            <a:ext cx="175260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dirty="0">
                <a:solidFill>
                  <a:srgbClr val="6EB9FC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2</a:t>
            </a:r>
            <a:endParaRPr lang="en-US" sz="2624" dirty="0"/>
          </a:p>
        </p:txBody>
      </p:sp>
      <p:sp>
        <p:nvSpPr>
          <p:cNvPr id="11" name="Text 9"/>
          <p:cNvSpPr/>
          <p:nvPr/>
        </p:nvSpPr>
        <p:spPr>
          <a:xfrm>
            <a:off x="8148399" y="2937510"/>
            <a:ext cx="404622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dirty="0">
                <a:solidFill>
                  <a:srgbClr val="6EB9FC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Эффективность пространства</a:t>
            </a:r>
            <a:endParaRPr lang="en-US" sz="2187" dirty="0"/>
          </a:p>
        </p:txBody>
      </p:sp>
      <p:sp>
        <p:nvSpPr>
          <p:cNvPr id="12" name="Text 10"/>
          <p:cNvSpPr/>
          <p:nvPr/>
        </p:nvSpPr>
        <p:spPr>
          <a:xfrm>
            <a:off x="8148399" y="3506867"/>
            <a:ext cx="4133612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D6E5EF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Множество электрических столбов не используются эффективно.</a:t>
            </a:r>
            <a:endParaRPr lang="en-US" sz="1750" dirty="0"/>
          </a:p>
        </p:txBody>
      </p:sp>
      <p:sp>
        <p:nvSpPr>
          <p:cNvPr id="13" name="Shape 11"/>
          <p:cNvSpPr/>
          <p:nvPr/>
        </p:nvSpPr>
        <p:spPr>
          <a:xfrm>
            <a:off x="2348389" y="4613434"/>
            <a:ext cx="499943" cy="499943"/>
          </a:xfrm>
          <a:prstGeom prst="roundRect">
            <a:avLst>
              <a:gd name="adj" fmla="val 13333"/>
            </a:avLst>
          </a:prstGeom>
          <a:solidFill>
            <a:srgbClr val="2F3343"/>
          </a:solidFill>
          <a:ln/>
        </p:spPr>
      </p:sp>
      <p:sp>
        <p:nvSpPr>
          <p:cNvPr id="14" name="Text 12"/>
          <p:cNvSpPr/>
          <p:nvPr/>
        </p:nvSpPr>
        <p:spPr>
          <a:xfrm>
            <a:off x="2506861" y="4655106"/>
            <a:ext cx="182880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dirty="0">
                <a:solidFill>
                  <a:srgbClr val="6EB9FC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3</a:t>
            </a:r>
            <a:endParaRPr lang="en-US" sz="2624" dirty="0"/>
          </a:p>
        </p:txBody>
      </p:sp>
      <p:sp>
        <p:nvSpPr>
          <p:cNvPr id="15" name="Text 13"/>
          <p:cNvSpPr/>
          <p:nvPr/>
        </p:nvSpPr>
        <p:spPr>
          <a:xfrm>
            <a:off x="3070503" y="4689753"/>
            <a:ext cx="2221944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dirty="0">
                <a:solidFill>
                  <a:srgbClr val="6EB9FC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Долгий перелет</a:t>
            </a:r>
            <a:endParaRPr lang="en-US" sz="2187" dirty="0"/>
          </a:p>
        </p:txBody>
      </p:sp>
      <p:sp>
        <p:nvSpPr>
          <p:cNvPr id="16" name="Text 14"/>
          <p:cNvSpPr/>
          <p:nvPr/>
        </p:nvSpPr>
        <p:spPr>
          <a:xfrm>
            <a:off x="3070503" y="5259110"/>
            <a:ext cx="4133612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D6E5EF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Квадрокоптеры не могут покрывать большие расстояния без дополнительной зарядки.</a:t>
            </a:r>
            <a:endParaRPr lang="en-US" sz="1750" dirty="0"/>
          </a:p>
        </p:txBody>
      </p:sp>
      <p:sp>
        <p:nvSpPr>
          <p:cNvPr id="17" name="Shape 15"/>
          <p:cNvSpPr/>
          <p:nvPr/>
        </p:nvSpPr>
        <p:spPr>
          <a:xfrm>
            <a:off x="7426285" y="4613434"/>
            <a:ext cx="499943" cy="499943"/>
          </a:xfrm>
          <a:prstGeom prst="roundRect">
            <a:avLst>
              <a:gd name="adj" fmla="val 13333"/>
            </a:avLst>
          </a:prstGeom>
          <a:solidFill>
            <a:srgbClr val="2F3343"/>
          </a:solidFill>
          <a:ln/>
        </p:spPr>
      </p:sp>
      <p:sp>
        <p:nvSpPr>
          <p:cNvPr id="18" name="Text 16"/>
          <p:cNvSpPr/>
          <p:nvPr/>
        </p:nvSpPr>
        <p:spPr>
          <a:xfrm>
            <a:off x="7584758" y="4655106"/>
            <a:ext cx="182880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dirty="0">
                <a:solidFill>
                  <a:srgbClr val="6EB9FC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4</a:t>
            </a:r>
            <a:endParaRPr lang="en-US" sz="2624" dirty="0"/>
          </a:p>
        </p:txBody>
      </p:sp>
      <p:sp>
        <p:nvSpPr>
          <p:cNvPr id="19" name="Text 17"/>
          <p:cNvSpPr/>
          <p:nvPr/>
        </p:nvSpPr>
        <p:spPr>
          <a:xfrm>
            <a:off x="8148399" y="4689753"/>
            <a:ext cx="260604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dirty="0">
                <a:solidFill>
                  <a:srgbClr val="6EB9FC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Энергосбережение</a:t>
            </a:r>
            <a:endParaRPr lang="en-US" sz="2187" dirty="0"/>
          </a:p>
        </p:txBody>
      </p:sp>
      <p:sp>
        <p:nvSpPr>
          <p:cNvPr id="20" name="Text 18"/>
          <p:cNvSpPr/>
          <p:nvPr/>
        </p:nvSpPr>
        <p:spPr>
          <a:xfrm>
            <a:off x="8148399" y="5259110"/>
            <a:ext cx="4133612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D6E5EF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Нет эффективных способов использования возобновляемых источников энергии для зарядки квадрокоптеров в городах.</a:t>
            </a:r>
            <a:endParaRPr lang="en-US" sz="1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A2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52833"/>
          </a:solidFill>
          <a:ln/>
        </p:spPr>
      </p:sp>
      <p:sp>
        <p:nvSpPr>
          <p:cNvPr id="4" name="Text 2"/>
          <p:cNvSpPr/>
          <p:nvPr/>
        </p:nvSpPr>
        <p:spPr>
          <a:xfrm>
            <a:off x="2348389" y="1283018"/>
            <a:ext cx="4443889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dirty="0">
                <a:solidFill>
                  <a:srgbClr val="6EB9FC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Актуальность</a:t>
            </a:r>
            <a:endParaRPr lang="en-US" sz="4374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8389" y="2421731"/>
            <a:ext cx="3088958" cy="1909048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2348389" y="4608433"/>
            <a:ext cx="3088958" cy="6943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34"/>
              </a:lnSpc>
              <a:buNone/>
            </a:pPr>
            <a:r>
              <a:rPr lang="en-US" sz="2187" dirty="0">
                <a:solidFill>
                  <a:srgbClr val="6EB9FC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Городское пространство</a:t>
            </a:r>
            <a:endParaRPr lang="en-US" sz="2187" dirty="0"/>
          </a:p>
        </p:txBody>
      </p:sp>
      <p:sp>
        <p:nvSpPr>
          <p:cNvPr id="7" name="Text 4"/>
          <p:cNvSpPr/>
          <p:nvPr/>
        </p:nvSpPr>
        <p:spPr>
          <a:xfrm>
            <a:off x="2348389" y="5524976"/>
            <a:ext cx="3088958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99"/>
              </a:lnSpc>
              <a:buNone/>
            </a:pPr>
            <a:r>
              <a:rPr lang="en-US" sz="1750" dirty="0">
                <a:solidFill>
                  <a:srgbClr val="D6E5EF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Растущее количество квадрокоптеров и недостаток места для загрузки их аккумуляторов.</a:t>
            </a:r>
            <a:endParaRPr lang="en-US" sz="175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70602" y="2421731"/>
            <a:ext cx="3088958" cy="1909048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5770602" y="4608433"/>
            <a:ext cx="3088958" cy="6943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34"/>
              </a:lnSpc>
              <a:buNone/>
            </a:pPr>
            <a:r>
              <a:rPr lang="en-US" sz="2187" dirty="0">
                <a:solidFill>
                  <a:srgbClr val="6EB9FC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Незадействованные ресурсы</a:t>
            </a:r>
            <a:endParaRPr lang="en-US" sz="2187" dirty="0"/>
          </a:p>
        </p:txBody>
      </p:sp>
      <p:sp>
        <p:nvSpPr>
          <p:cNvPr id="10" name="Text 6"/>
          <p:cNvSpPr/>
          <p:nvPr/>
        </p:nvSpPr>
        <p:spPr>
          <a:xfrm>
            <a:off x="5770602" y="5524976"/>
            <a:ext cx="3088958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99"/>
              </a:lnSpc>
              <a:buNone/>
            </a:pPr>
            <a:r>
              <a:rPr lang="en-US" sz="1750" dirty="0">
                <a:solidFill>
                  <a:srgbClr val="D6E5EF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Незадействованные электростолбы повсеместно в городах.</a:t>
            </a:r>
            <a:endParaRPr lang="en-US" sz="1750" dirty="0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92816" y="2421731"/>
            <a:ext cx="3089077" cy="1909167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9192816" y="4608552"/>
            <a:ext cx="260604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734"/>
              </a:lnSpc>
              <a:buNone/>
            </a:pPr>
            <a:r>
              <a:rPr lang="en-US" sz="2187" dirty="0">
                <a:solidFill>
                  <a:srgbClr val="6EB9FC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Энергосбережение</a:t>
            </a:r>
            <a:endParaRPr lang="en-US" sz="2187" dirty="0"/>
          </a:p>
        </p:txBody>
      </p:sp>
      <p:sp>
        <p:nvSpPr>
          <p:cNvPr id="13" name="Text 8"/>
          <p:cNvSpPr/>
          <p:nvPr/>
        </p:nvSpPr>
        <p:spPr>
          <a:xfrm>
            <a:off x="9192816" y="5177909"/>
            <a:ext cx="3089077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99"/>
              </a:lnSpc>
              <a:buNone/>
            </a:pPr>
            <a:r>
              <a:rPr lang="en-US" sz="1750" dirty="0">
                <a:solidFill>
                  <a:srgbClr val="D6E5EF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Возможность использования возобновляемых источников энергии для зарядки квадрокоптеров в городах.</a:t>
            </a:r>
            <a:endParaRPr lang="en-US" sz="1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A2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52833"/>
          </a:solidFill>
          <a:ln/>
        </p:spPr>
      </p:sp>
      <p:sp>
        <p:nvSpPr>
          <p:cNvPr id="4" name="Text 2"/>
          <p:cNvSpPr/>
          <p:nvPr/>
        </p:nvSpPr>
        <p:spPr>
          <a:xfrm>
            <a:off x="2348389" y="1005602"/>
            <a:ext cx="4443889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dirty="0">
                <a:solidFill>
                  <a:srgbClr val="6EB9FC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Технология</a:t>
            </a:r>
            <a:endParaRPr lang="en-US" sz="4374" dirty="0"/>
          </a:p>
        </p:txBody>
      </p:sp>
      <p:sp>
        <p:nvSpPr>
          <p:cNvPr id="5" name="Shape 3"/>
          <p:cNvSpPr/>
          <p:nvPr/>
        </p:nvSpPr>
        <p:spPr>
          <a:xfrm>
            <a:off x="7301270" y="2144316"/>
            <a:ext cx="27742" cy="5079563"/>
          </a:xfrm>
          <a:prstGeom prst="rect">
            <a:avLst/>
          </a:prstGeom>
          <a:solidFill>
            <a:srgbClr val="6EB9FC"/>
          </a:solidFill>
          <a:ln/>
        </p:spPr>
      </p:sp>
      <p:sp>
        <p:nvSpPr>
          <p:cNvPr id="6" name="Shape 4"/>
          <p:cNvSpPr/>
          <p:nvPr/>
        </p:nvSpPr>
        <p:spPr>
          <a:xfrm>
            <a:off x="7565053" y="2553950"/>
            <a:ext cx="777597" cy="27742"/>
          </a:xfrm>
          <a:prstGeom prst="rect">
            <a:avLst/>
          </a:prstGeom>
          <a:solidFill>
            <a:srgbClr val="6EB9FC"/>
          </a:solidFill>
          <a:ln/>
        </p:spPr>
      </p:sp>
      <p:sp>
        <p:nvSpPr>
          <p:cNvPr id="7" name="Shape 5"/>
          <p:cNvSpPr/>
          <p:nvPr/>
        </p:nvSpPr>
        <p:spPr>
          <a:xfrm>
            <a:off x="7065109" y="2317909"/>
            <a:ext cx="499943" cy="499943"/>
          </a:xfrm>
          <a:prstGeom prst="roundRect">
            <a:avLst>
              <a:gd name="adj" fmla="val 13333"/>
            </a:avLst>
          </a:prstGeom>
          <a:solidFill>
            <a:srgbClr val="2F3343"/>
          </a:solidFill>
          <a:ln/>
        </p:spPr>
      </p:sp>
      <p:sp>
        <p:nvSpPr>
          <p:cNvPr id="8" name="Text 6"/>
          <p:cNvSpPr/>
          <p:nvPr/>
        </p:nvSpPr>
        <p:spPr>
          <a:xfrm>
            <a:off x="7254061" y="2359581"/>
            <a:ext cx="121920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dirty="0">
                <a:solidFill>
                  <a:srgbClr val="6EB9FC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1</a:t>
            </a:r>
            <a:endParaRPr lang="en-US" sz="2624" dirty="0"/>
          </a:p>
        </p:txBody>
      </p:sp>
      <p:sp>
        <p:nvSpPr>
          <p:cNvPr id="9" name="Text 7"/>
          <p:cNvSpPr/>
          <p:nvPr/>
        </p:nvSpPr>
        <p:spPr>
          <a:xfrm>
            <a:off x="8537138" y="2366486"/>
            <a:ext cx="2221944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734"/>
              </a:lnSpc>
              <a:buNone/>
            </a:pPr>
            <a:r>
              <a:rPr lang="en-US" sz="2187" dirty="0">
                <a:solidFill>
                  <a:srgbClr val="6EB9FC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Обследование</a:t>
            </a:r>
            <a:endParaRPr lang="en-US" sz="2187" dirty="0"/>
          </a:p>
        </p:txBody>
      </p:sp>
      <p:sp>
        <p:nvSpPr>
          <p:cNvPr id="10" name="Text 8"/>
          <p:cNvSpPr/>
          <p:nvPr/>
        </p:nvSpPr>
        <p:spPr>
          <a:xfrm>
            <a:off x="8537138" y="2935843"/>
            <a:ext cx="3744754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99"/>
              </a:lnSpc>
              <a:buNone/>
            </a:pPr>
            <a:r>
              <a:rPr lang="en-US" sz="1750" dirty="0">
                <a:solidFill>
                  <a:srgbClr val="D6E5EF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Оценка электростолбов, которые могут поддерживать зарядную станцию.</a:t>
            </a:r>
            <a:endParaRPr lang="en-US" sz="1750" dirty="0"/>
          </a:p>
        </p:txBody>
      </p:sp>
      <p:sp>
        <p:nvSpPr>
          <p:cNvPr id="11" name="Shape 9"/>
          <p:cNvSpPr/>
          <p:nvPr/>
        </p:nvSpPr>
        <p:spPr>
          <a:xfrm>
            <a:off x="6287512" y="3664803"/>
            <a:ext cx="777597" cy="27742"/>
          </a:xfrm>
          <a:prstGeom prst="rect">
            <a:avLst/>
          </a:prstGeom>
          <a:solidFill>
            <a:srgbClr val="6EB9FC"/>
          </a:solidFill>
          <a:ln/>
        </p:spPr>
      </p:sp>
      <p:sp>
        <p:nvSpPr>
          <p:cNvPr id="12" name="Shape 10"/>
          <p:cNvSpPr/>
          <p:nvPr/>
        </p:nvSpPr>
        <p:spPr>
          <a:xfrm>
            <a:off x="7065109" y="3428762"/>
            <a:ext cx="499943" cy="499943"/>
          </a:xfrm>
          <a:prstGeom prst="roundRect">
            <a:avLst>
              <a:gd name="adj" fmla="val 13333"/>
            </a:avLst>
          </a:prstGeom>
          <a:solidFill>
            <a:srgbClr val="2F3343"/>
          </a:solidFill>
          <a:ln/>
        </p:spPr>
      </p:sp>
      <p:sp>
        <p:nvSpPr>
          <p:cNvPr id="13" name="Text 11"/>
          <p:cNvSpPr/>
          <p:nvPr/>
        </p:nvSpPr>
        <p:spPr>
          <a:xfrm>
            <a:off x="7227391" y="3470434"/>
            <a:ext cx="175260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dirty="0">
                <a:solidFill>
                  <a:srgbClr val="6EB9FC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2</a:t>
            </a:r>
            <a:endParaRPr lang="en-US" sz="2624" dirty="0"/>
          </a:p>
        </p:txBody>
      </p:sp>
      <p:sp>
        <p:nvSpPr>
          <p:cNvPr id="14" name="Text 12"/>
          <p:cNvSpPr/>
          <p:nvPr/>
        </p:nvSpPr>
        <p:spPr>
          <a:xfrm>
            <a:off x="3871079" y="3477339"/>
            <a:ext cx="2221944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r">
              <a:lnSpc>
                <a:spcPts val="2734"/>
              </a:lnSpc>
              <a:buNone/>
            </a:pPr>
            <a:r>
              <a:rPr lang="en-US" sz="2187" dirty="0">
                <a:solidFill>
                  <a:srgbClr val="6EB9FC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Разработка</a:t>
            </a:r>
            <a:endParaRPr lang="en-US" sz="2187" dirty="0"/>
          </a:p>
        </p:txBody>
      </p:sp>
      <p:sp>
        <p:nvSpPr>
          <p:cNvPr id="15" name="Text 13"/>
          <p:cNvSpPr/>
          <p:nvPr/>
        </p:nvSpPr>
        <p:spPr>
          <a:xfrm>
            <a:off x="2348389" y="4046696"/>
            <a:ext cx="3744635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r">
              <a:lnSpc>
                <a:spcPts val="2799"/>
              </a:lnSpc>
              <a:buNone/>
            </a:pPr>
            <a:r>
              <a:rPr lang="en-US" sz="1750" dirty="0">
                <a:solidFill>
                  <a:srgbClr val="D6E5EF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Разработка зарядных станций.</a:t>
            </a:r>
            <a:endParaRPr lang="en-US" sz="1750" dirty="0"/>
          </a:p>
        </p:txBody>
      </p:sp>
      <p:sp>
        <p:nvSpPr>
          <p:cNvPr id="16" name="Shape 14"/>
          <p:cNvSpPr/>
          <p:nvPr/>
        </p:nvSpPr>
        <p:spPr>
          <a:xfrm>
            <a:off x="7565053" y="4856024"/>
            <a:ext cx="777597" cy="27742"/>
          </a:xfrm>
          <a:prstGeom prst="rect">
            <a:avLst/>
          </a:prstGeom>
          <a:solidFill>
            <a:srgbClr val="6EB9FC"/>
          </a:solidFill>
          <a:ln/>
        </p:spPr>
      </p:sp>
      <p:sp>
        <p:nvSpPr>
          <p:cNvPr id="17" name="Shape 15"/>
          <p:cNvSpPr/>
          <p:nvPr/>
        </p:nvSpPr>
        <p:spPr>
          <a:xfrm>
            <a:off x="7065109" y="4619982"/>
            <a:ext cx="499943" cy="499943"/>
          </a:xfrm>
          <a:prstGeom prst="roundRect">
            <a:avLst>
              <a:gd name="adj" fmla="val 13333"/>
            </a:avLst>
          </a:prstGeom>
          <a:solidFill>
            <a:srgbClr val="2F3343"/>
          </a:solidFill>
          <a:ln/>
        </p:spPr>
      </p:sp>
      <p:sp>
        <p:nvSpPr>
          <p:cNvPr id="18" name="Text 16"/>
          <p:cNvSpPr/>
          <p:nvPr/>
        </p:nvSpPr>
        <p:spPr>
          <a:xfrm>
            <a:off x="7223581" y="4661654"/>
            <a:ext cx="182880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dirty="0">
                <a:solidFill>
                  <a:srgbClr val="6EB9FC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3</a:t>
            </a:r>
            <a:endParaRPr lang="en-US" sz="2624" dirty="0"/>
          </a:p>
        </p:txBody>
      </p:sp>
      <p:sp>
        <p:nvSpPr>
          <p:cNvPr id="19" name="Text 17"/>
          <p:cNvSpPr/>
          <p:nvPr/>
        </p:nvSpPr>
        <p:spPr>
          <a:xfrm>
            <a:off x="8537138" y="4668560"/>
            <a:ext cx="2221944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734"/>
              </a:lnSpc>
              <a:buNone/>
            </a:pPr>
            <a:r>
              <a:rPr lang="en-US" sz="2187" dirty="0">
                <a:solidFill>
                  <a:srgbClr val="6EB9FC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Тестирование</a:t>
            </a:r>
            <a:endParaRPr lang="en-US" sz="2187" dirty="0"/>
          </a:p>
        </p:txBody>
      </p:sp>
      <p:sp>
        <p:nvSpPr>
          <p:cNvPr id="20" name="Text 18"/>
          <p:cNvSpPr/>
          <p:nvPr/>
        </p:nvSpPr>
        <p:spPr>
          <a:xfrm>
            <a:off x="8537138" y="5237917"/>
            <a:ext cx="3744754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99"/>
              </a:lnSpc>
              <a:buNone/>
            </a:pPr>
            <a:r>
              <a:rPr lang="en-US" sz="1750" dirty="0">
                <a:solidFill>
                  <a:srgbClr val="D6E5EF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Тестирование станций на прочность и производительность.</a:t>
            </a:r>
            <a:endParaRPr lang="en-US" sz="1750" dirty="0"/>
          </a:p>
        </p:txBody>
      </p:sp>
      <p:sp>
        <p:nvSpPr>
          <p:cNvPr id="21" name="Shape 19"/>
          <p:cNvSpPr/>
          <p:nvPr/>
        </p:nvSpPr>
        <p:spPr>
          <a:xfrm>
            <a:off x="6287512" y="5855910"/>
            <a:ext cx="777597" cy="27742"/>
          </a:xfrm>
          <a:prstGeom prst="rect">
            <a:avLst/>
          </a:prstGeom>
          <a:solidFill>
            <a:srgbClr val="6EB9FC"/>
          </a:solidFill>
          <a:ln/>
        </p:spPr>
      </p:sp>
      <p:sp>
        <p:nvSpPr>
          <p:cNvPr id="22" name="Shape 20"/>
          <p:cNvSpPr/>
          <p:nvPr/>
        </p:nvSpPr>
        <p:spPr>
          <a:xfrm>
            <a:off x="7065109" y="5619869"/>
            <a:ext cx="499943" cy="499943"/>
          </a:xfrm>
          <a:prstGeom prst="roundRect">
            <a:avLst>
              <a:gd name="adj" fmla="val 13333"/>
            </a:avLst>
          </a:prstGeom>
          <a:solidFill>
            <a:srgbClr val="2F3343"/>
          </a:solidFill>
          <a:ln/>
        </p:spPr>
      </p:sp>
      <p:sp>
        <p:nvSpPr>
          <p:cNvPr id="23" name="Text 21"/>
          <p:cNvSpPr/>
          <p:nvPr/>
        </p:nvSpPr>
        <p:spPr>
          <a:xfrm>
            <a:off x="7223581" y="5661541"/>
            <a:ext cx="182880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dirty="0">
                <a:solidFill>
                  <a:srgbClr val="6EB9FC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4</a:t>
            </a:r>
            <a:endParaRPr lang="en-US" sz="2624" dirty="0"/>
          </a:p>
        </p:txBody>
      </p:sp>
      <p:sp>
        <p:nvSpPr>
          <p:cNvPr id="24" name="Text 22"/>
          <p:cNvSpPr/>
          <p:nvPr/>
        </p:nvSpPr>
        <p:spPr>
          <a:xfrm>
            <a:off x="3871079" y="5668447"/>
            <a:ext cx="2221944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r">
              <a:lnSpc>
                <a:spcPts val="2734"/>
              </a:lnSpc>
              <a:buNone/>
            </a:pPr>
            <a:r>
              <a:rPr lang="en-US" sz="2187" dirty="0">
                <a:solidFill>
                  <a:srgbClr val="6EB9FC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Установка</a:t>
            </a:r>
            <a:endParaRPr lang="en-US" sz="2187" dirty="0"/>
          </a:p>
        </p:txBody>
      </p:sp>
      <p:sp>
        <p:nvSpPr>
          <p:cNvPr id="25" name="Text 23"/>
          <p:cNvSpPr/>
          <p:nvPr/>
        </p:nvSpPr>
        <p:spPr>
          <a:xfrm>
            <a:off x="2348389" y="6237803"/>
            <a:ext cx="3744635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r">
              <a:lnSpc>
                <a:spcPts val="2799"/>
              </a:lnSpc>
              <a:buNone/>
            </a:pPr>
            <a:r>
              <a:rPr lang="en-US" sz="1750" dirty="0">
                <a:solidFill>
                  <a:srgbClr val="D6E5EF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Установка зарядной станции на электростолб.</a:t>
            </a:r>
            <a:endParaRPr lang="en-US" sz="1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A2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52833"/>
          </a:solidFill>
          <a:ln/>
        </p:spPr>
      </p:sp>
      <p:sp>
        <p:nvSpPr>
          <p:cNvPr id="4" name="Text 2"/>
          <p:cNvSpPr/>
          <p:nvPr/>
        </p:nvSpPr>
        <p:spPr>
          <a:xfrm>
            <a:off x="2348389" y="1709857"/>
            <a:ext cx="5349240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dirty="0">
                <a:solidFill>
                  <a:srgbClr val="6EB9FC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Описание продукта</a:t>
            </a:r>
            <a:endParaRPr lang="en-US" sz="4374" dirty="0"/>
          </a:p>
        </p:txBody>
      </p:sp>
      <p:sp>
        <p:nvSpPr>
          <p:cNvPr id="5" name="Shape 3"/>
          <p:cNvSpPr/>
          <p:nvPr/>
        </p:nvSpPr>
        <p:spPr>
          <a:xfrm>
            <a:off x="2348389" y="2848570"/>
            <a:ext cx="4855726" cy="1724501"/>
          </a:xfrm>
          <a:prstGeom prst="roundRect">
            <a:avLst>
              <a:gd name="adj" fmla="val 3865"/>
            </a:avLst>
          </a:prstGeom>
          <a:solidFill>
            <a:srgbClr val="2F3343"/>
          </a:solidFill>
          <a:ln/>
        </p:spPr>
      </p:sp>
      <p:sp>
        <p:nvSpPr>
          <p:cNvPr id="6" name="Text 4"/>
          <p:cNvSpPr/>
          <p:nvPr/>
        </p:nvSpPr>
        <p:spPr>
          <a:xfrm>
            <a:off x="2570559" y="3070741"/>
            <a:ext cx="275082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dirty="0">
                <a:solidFill>
                  <a:srgbClr val="6EB9FC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Компактный дизайн</a:t>
            </a:r>
            <a:endParaRPr lang="en-US" sz="2187" dirty="0"/>
          </a:p>
        </p:txBody>
      </p:sp>
      <p:sp>
        <p:nvSpPr>
          <p:cNvPr id="7" name="Text 5"/>
          <p:cNvSpPr/>
          <p:nvPr/>
        </p:nvSpPr>
        <p:spPr>
          <a:xfrm>
            <a:off x="2570559" y="3640098"/>
            <a:ext cx="4411385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D6E5EF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Зарядная станция компактно помещается на электростолбах.</a:t>
            </a:r>
            <a:endParaRPr lang="en-US" sz="1750" dirty="0"/>
          </a:p>
        </p:txBody>
      </p:sp>
      <p:sp>
        <p:nvSpPr>
          <p:cNvPr id="8" name="Shape 6"/>
          <p:cNvSpPr/>
          <p:nvPr/>
        </p:nvSpPr>
        <p:spPr>
          <a:xfrm>
            <a:off x="7426285" y="2848570"/>
            <a:ext cx="4855726" cy="1724501"/>
          </a:xfrm>
          <a:prstGeom prst="roundRect">
            <a:avLst>
              <a:gd name="adj" fmla="val 3865"/>
            </a:avLst>
          </a:prstGeom>
          <a:solidFill>
            <a:srgbClr val="2F3343"/>
          </a:solidFill>
          <a:ln/>
        </p:spPr>
      </p:sp>
      <p:sp>
        <p:nvSpPr>
          <p:cNvPr id="9" name="Text 7"/>
          <p:cNvSpPr/>
          <p:nvPr/>
        </p:nvSpPr>
        <p:spPr>
          <a:xfrm>
            <a:off x="7648456" y="3070741"/>
            <a:ext cx="226314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dirty="0">
                <a:solidFill>
                  <a:srgbClr val="6EB9FC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Быстрая зарядка</a:t>
            </a:r>
            <a:endParaRPr lang="en-US" sz="2187" dirty="0"/>
          </a:p>
        </p:txBody>
      </p:sp>
      <p:sp>
        <p:nvSpPr>
          <p:cNvPr id="10" name="Text 8"/>
          <p:cNvSpPr/>
          <p:nvPr/>
        </p:nvSpPr>
        <p:spPr>
          <a:xfrm>
            <a:off x="7648456" y="3640098"/>
            <a:ext cx="4411385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D6E5EF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Станция заряжает квадрокоптеры быстро и эффективно.</a:t>
            </a:r>
            <a:endParaRPr lang="en-US" sz="1750" dirty="0"/>
          </a:p>
        </p:txBody>
      </p:sp>
      <p:sp>
        <p:nvSpPr>
          <p:cNvPr id="11" name="Shape 9"/>
          <p:cNvSpPr/>
          <p:nvPr/>
        </p:nvSpPr>
        <p:spPr>
          <a:xfrm>
            <a:off x="2348389" y="4795242"/>
            <a:ext cx="4855726" cy="1724501"/>
          </a:xfrm>
          <a:prstGeom prst="roundRect">
            <a:avLst>
              <a:gd name="adj" fmla="val 3865"/>
            </a:avLst>
          </a:prstGeom>
          <a:solidFill>
            <a:srgbClr val="2F3343"/>
          </a:solidFill>
          <a:ln/>
        </p:spPr>
      </p:sp>
      <p:sp>
        <p:nvSpPr>
          <p:cNvPr id="12" name="Text 10"/>
          <p:cNvSpPr/>
          <p:nvPr/>
        </p:nvSpPr>
        <p:spPr>
          <a:xfrm>
            <a:off x="2570559" y="5017413"/>
            <a:ext cx="420624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dirty="0">
                <a:solidFill>
                  <a:srgbClr val="6EB9FC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Дополнительные возможности</a:t>
            </a:r>
            <a:endParaRPr lang="en-US" sz="2187" dirty="0"/>
          </a:p>
        </p:txBody>
      </p:sp>
      <p:sp>
        <p:nvSpPr>
          <p:cNvPr id="13" name="Text 11"/>
          <p:cNvSpPr/>
          <p:nvPr/>
        </p:nvSpPr>
        <p:spPr>
          <a:xfrm>
            <a:off x="2570559" y="5586770"/>
            <a:ext cx="4411385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D6E5EF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Станция может использовать возобновляемые источники энергии.</a:t>
            </a:r>
            <a:endParaRPr lang="en-US" sz="1750" dirty="0"/>
          </a:p>
        </p:txBody>
      </p:sp>
      <p:sp>
        <p:nvSpPr>
          <p:cNvPr id="14" name="Shape 12"/>
          <p:cNvSpPr/>
          <p:nvPr/>
        </p:nvSpPr>
        <p:spPr>
          <a:xfrm>
            <a:off x="7426285" y="4795242"/>
            <a:ext cx="4855726" cy="1724501"/>
          </a:xfrm>
          <a:prstGeom prst="roundRect">
            <a:avLst>
              <a:gd name="adj" fmla="val 3865"/>
            </a:avLst>
          </a:prstGeom>
          <a:solidFill>
            <a:srgbClr val="2F3343"/>
          </a:solidFill>
          <a:ln/>
        </p:spPr>
      </p:sp>
      <p:sp>
        <p:nvSpPr>
          <p:cNvPr id="15" name="Text 13"/>
          <p:cNvSpPr/>
          <p:nvPr/>
        </p:nvSpPr>
        <p:spPr>
          <a:xfrm>
            <a:off x="7648456" y="5017413"/>
            <a:ext cx="2221944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dirty="0">
                <a:solidFill>
                  <a:srgbClr val="6EB9FC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Безопасность</a:t>
            </a:r>
            <a:endParaRPr lang="en-US" sz="2187" dirty="0"/>
          </a:p>
        </p:txBody>
      </p:sp>
      <p:sp>
        <p:nvSpPr>
          <p:cNvPr id="16" name="Text 14"/>
          <p:cNvSpPr/>
          <p:nvPr/>
        </p:nvSpPr>
        <p:spPr>
          <a:xfrm>
            <a:off x="7648456" y="5586770"/>
            <a:ext cx="4411385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D6E5EF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Станция снабжена безопасными защитными системами.</a:t>
            </a:r>
            <a:endParaRPr lang="en-US" sz="1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A2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52833"/>
          </a:solidFill>
          <a:ln/>
        </p:spPr>
      </p:sp>
      <p:sp>
        <p:nvSpPr>
          <p:cNvPr id="4" name="Text 2"/>
          <p:cNvSpPr/>
          <p:nvPr/>
        </p:nvSpPr>
        <p:spPr>
          <a:xfrm>
            <a:off x="2348389" y="3012281"/>
            <a:ext cx="7124700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dirty="0">
                <a:solidFill>
                  <a:srgbClr val="6EB9FC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Ценностное предложение</a:t>
            </a:r>
            <a:endParaRPr lang="en-US" sz="4374" dirty="0"/>
          </a:p>
        </p:txBody>
      </p:sp>
      <p:sp>
        <p:nvSpPr>
          <p:cNvPr id="5" name="Text 3"/>
          <p:cNvSpPr/>
          <p:nvPr/>
        </p:nvSpPr>
        <p:spPr>
          <a:xfrm>
            <a:off x="2348389" y="4150995"/>
            <a:ext cx="9933503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D6E5EF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Наша зарядная станция для квадрокоптеров на электростолбах позволяет эффективно использовать городское пространство и расширять возможности квадрокоптеров с помощью возобновляемых источников энергии.</a:t>
            </a:r>
            <a:endParaRPr lang="en-US" sz="1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A24"/>
          </a:solidFill>
          <a:ln/>
        </p:spPr>
      </p:sp>
      <p:sp>
        <p:nvSpPr>
          <p:cNvPr id="3" name="Shape 1"/>
          <p:cNvSpPr/>
          <p:nvPr/>
        </p:nvSpPr>
        <p:spPr>
          <a:xfrm>
            <a:off x="-596" y="0"/>
            <a:ext cx="14630400" cy="8229600"/>
          </a:xfrm>
          <a:prstGeom prst="rect">
            <a:avLst/>
          </a:prstGeom>
          <a:solidFill>
            <a:srgbClr val="252833"/>
          </a:solidFill>
          <a:ln/>
        </p:spPr>
        <p:txBody>
          <a:bodyPr/>
          <a:lstStyle/>
          <a:p>
            <a:endParaRPr lang="ru-RU" dirty="0"/>
          </a:p>
        </p:txBody>
      </p:sp>
      <p:sp>
        <p:nvSpPr>
          <p:cNvPr id="4" name="Text 2"/>
          <p:cNvSpPr/>
          <p:nvPr/>
        </p:nvSpPr>
        <p:spPr>
          <a:xfrm>
            <a:off x="2348389" y="2093476"/>
            <a:ext cx="5478780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dirty="0">
                <a:solidFill>
                  <a:srgbClr val="6EB9FC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Анализ конкурентов</a:t>
            </a:r>
            <a:endParaRPr lang="en-US" sz="4374" dirty="0"/>
          </a:p>
        </p:txBody>
      </p:sp>
      <p:sp>
        <p:nvSpPr>
          <p:cNvPr id="5" name="Text 3"/>
          <p:cNvSpPr/>
          <p:nvPr/>
        </p:nvSpPr>
        <p:spPr>
          <a:xfrm>
            <a:off x="2571155" y="3373041"/>
            <a:ext cx="2862262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ru-RU" sz="2000" dirty="0">
                <a:solidFill>
                  <a:schemeClr val="bg1"/>
                </a:solidFill>
              </a:rPr>
              <a:t>Параметр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6" name="Text 4"/>
          <p:cNvSpPr/>
          <p:nvPr/>
        </p:nvSpPr>
        <p:spPr>
          <a:xfrm>
            <a:off x="5885378" y="3373041"/>
            <a:ext cx="2858453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dirty="0">
                <a:solidFill>
                  <a:schemeClr val="bg1"/>
                </a:solidFill>
              </a:rPr>
              <a:t>DJI</a:t>
            </a:r>
          </a:p>
        </p:txBody>
      </p:sp>
      <p:sp>
        <p:nvSpPr>
          <p:cNvPr id="7" name="Text 5"/>
          <p:cNvSpPr/>
          <p:nvPr/>
        </p:nvSpPr>
        <p:spPr>
          <a:xfrm>
            <a:off x="9195792" y="3373041"/>
            <a:ext cx="2862262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 err="1">
                <a:solidFill>
                  <a:srgbClr val="D6E5EF"/>
                </a:solidFill>
                <a:latin typeface="Source Sans Pro" pitchFamily="34" charset="0"/>
                <a:ea typeface="Source Sans Pro" pitchFamily="34" charset="-122"/>
              </a:rPr>
              <a:t>SkyDio</a:t>
            </a:r>
            <a:endParaRPr lang="en-US" sz="1750" dirty="0"/>
          </a:p>
        </p:txBody>
      </p:sp>
      <p:sp>
        <p:nvSpPr>
          <p:cNvPr id="8" name="Shape 6"/>
          <p:cNvSpPr/>
          <p:nvPr/>
        </p:nvSpPr>
        <p:spPr>
          <a:xfrm>
            <a:off x="2348389" y="3869293"/>
            <a:ext cx="9932432" cy="637103"/>
          </a:xfrm>
          <a:prstGeom prst="rect">
            <a:avLst/>
          </a:prstGeom>
          <a:solidFill>
            <a:srgbClr val="2F3343"/>
          </a:solidFill>
          <a:ln/>
        </p:spPr>
      </p:sp>
      <p:sp>
        <p:nvSpPr>
          <p:cNvPr id="9" name="Text 7"/>
          <p:cNvSpPr/>
          <p:nvPr/>
        </p:nvSpPr>
        <p:spPr>
          <a:xfrm>
            <a:off x="2571155" y="4010144"/>
            <a:ext cx="2862262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D6E5EF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Стоимость</a:t>
            </a:r>
            <a:endParaRPr lang="en-US" sz="1750" dirty="0"/>
          </a:p>
        </p:txBody>
      </p:sp>
      <p:sp>
        <p:nvSpPr>
          <p:cNvPr id="10" name="Text 8"/>
          <p:cNvSpPr/>
          <p:nvPr/>
        </p:nvSpPr>
        <p:spPr>
          <a:xfrm>
            <a:off x="5885378" y="4010144"/>
            <a:ext cx="2858453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D6E5EF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Высокая</a:t>
            </a:r>
            <a:endParaRPr lang="en-US" sz="1750" dirty="0"/>
          </a:p>
        </p:txBody>
      </p:sp>
      <p:sp>
        <p:nvSpPr>
          <p:cNvPr id="11" name="Text 9"/>
          <p:cNvSpPr/>
          <p:nvPr/>
        </p:nvSpPr>
        <p:spPr>
          <a:xfrm>
            <a:off x="9195792" y="4010144"/>
            <a:ext cx="2862262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D6E5EF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Низкая</a:t>
            </a:r>
            <a:endParaRPr lang="en-US" sz="1750" dirty="0"/>
          </a:p>
        </p:txBody>
      </p:sp>
      <p:sp>
        <p:nvSpPr>
          <p:cNvPr id="12" name="Text 10"/>
          <p:cNvSpPr/>
          <p:nvPr/>
        </p:nvSpPr>
        <p:spPr>
          <a:xfrm>
            <a:off x="2571155" y="4647248"/>
            <a:ext cx="2862262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D6E5EF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Производительность</a:t>
            </a:r>
            <a:endParaRPr lang="en-US" sz="1750" dirty="0"/>
          </a:p>
        </p:txBody>
      </p:sp>
      <p:sp>
        <p:nvSpPr>
          <p:cNvPr id="13" name="Text 11"/>
          <p:cNvSpPr/>
          <p:nvPr/>
        </p:nvSpPr>
        <p:spPr>
          <a:xfrm>
            <a:off x="5885378" y="4647248"/>
            <a:ext cx="2858453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D6E5EF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Средняя</a:t>
            </a:r>
            <a:endParaRPr lang="en-US" sz="1750" dirty="0"/>
          </a:p>
        </p:txBody>
      </p:sp>
      <p:sp>
        <p:nvSpPr>
          <p:cNvPr id="14" name="Text 12"/>
          <p:cNvSpPr/>
          <p:nvPr/>
        </p:nvSpPr>
        <p:spPr>
          <a:xfrm>
            <a:off x="9195792" y="4647248"/>
            <a:ext cx="2862262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D6E5EF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Низкая</a:t>
            </a:r>
            <a:endParaRPr lang="en-US" sz="1750" dirty="0"/>
          </a:p>
        </p:txBody>
      </p:sp>
      <p:sp>
        <p:nvSpPr>
          <p:cNvPr id="15" name="Shape 13"/>
          <p:cNvSpPr/>
          <p:nvPr/>
        </p:nvSpPr>
        <p:spPr>
          <a:xfrm>
            <a:off x="2348389" y="5143500"/>
            <a:ext cx="9932432" cy="992505"/>
          </a:xfrm>
          <a:prstGeom prst="rect">
            <a:avLst/>
          </a:prstGeom>
          <a:solidFill>
            <a:srgbClr val="2F3343"/>
          </a:solidFill>
          <a:ln/>
        </p:spPr>
      </p:sp>
      <p:sp>
        <p:nvSpPr>
          <p:cNvPr id="16" name="Text 14"/>
          <p:cNvSpPr/>
          <p:nvPr/>
        </p:nvSpPr>
        <p:spPr>
          <a:xfrm>
            <a:off x="2571155" y="5284351"/>
            <a:ext cx="2862262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D6E5EF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Функции</a:t>
            </a:r>
            <a:endParaRPr lang="en-US" sz="1750" dirty="0"/>
          </a:p>
        </p:txBody>
      </p:sp>
      <p:sp>
        <p:nvSpPr>
          <p:cNvPr id="17" name="Text 15"/>
          <p:cNvSpPr/>
          <p:nvPr/>
        </p:nvSpPr>
        <p:spPr>
          <a:xfrm>
            <a:off x="5885378" y="5284351"/>
            <a:ext cx="2858453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D6E5EF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Зарядка от солнечной энергии</a:t>
            </a:r>
            <a:endParaRPr lang="en-US" sz="1750" dirty="0"/>
          </a:p>
        </p:txBody>
      </p:sp>
      <p:sp>
        <p:nvSpPr>
          <p:cNvPr id="18" name="Text 16"/>
          <p:cNvSpPr/>
          <p:nvPr/>
        </p:nvSpPr>
        <p:spPr>
          <a:xfrm>
            <a:off x="9195792" y="5284351"/>
            <a:ext cx="2862262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D6E5EF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Простота в использовании</a:t>
            </a:r>
            <a:endParaRPr lang="en-US" sz="1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A24"/>
          </a:solidFill>
          <a:ln/>
        </p:spPr>
      </p:sp>
      <p:sp>
        <p:nvSpPr>
          <p:cNvPr id="3" name="Shape 1"/>
          <p:cNvSpPr/>
          <p:nvPr/>
        </p:nvSpPr>
        <p:spPr>
          <a:xfrm>
            <a:off x="-45972" y="0"/>
            <a:ext cx="14630400" cy="8229600"/>
          </a:xfrm>
          <a:prstGeom prst="rect">
            <a:avLst/>
          </a:prstGeom>
          <a:solidFill>
            <a:srgbClr val="252833"/>
          </a:solidFill>
          <a:ln/>
        </p:spPr>
      </p:sp>
      <p:sp>
        <p:nvSpPr>
          <p:cNvPr id="4" name="Text 2"/>
          <p:cNvSpPr/>
          <p:nvPr/>
        </p:nvSpPr>
        <p:spPr>
          <a:xfrm>
            <a:off x="2348389" y="1957268"/>
            <a:ext cx="5417820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dirty="0">
                <a:solidFill>
                  <a:srgbClr val="6EB9FC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Финансовая модель</a:t>
            </a:r>
            <a:endParaRPr lang="en-US" sz="4374" dirty="0"/>
          </a:p>
        </p:txBody>
      </p:sp>
      <p:sp>
        <p:nvSpPr>
          <p:cNvPr id="5" name="Text 3"/>
          <p:cNvSpPr/>
          <p:nvPr/>
        </p:nvSpPr>
        <p:spPr>
          <a:xfrm>
            <a:off x="2348389" y="3207068"/>
            <a:ext cx="2666286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281"/>
              </a:lnSpc>
              <a:buNone/>
            </a:pPr>
            <a:r>
              <a:rPr lang="en-US" sz="2624" dirty="0">
                <a:solidFill>
                  <a:srgbClr val="6EB9FC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Продажи</a:t>
            </a:r>
            <a:endParaRPr lang="en-US" sz="2624" dirty="0"/>
          </a:p>
        </p:txBody>
      </p:sp>
      <p:sp>
        <p:nvSpPr>
          <p:cNvPr id="6" name="Text 4"/>
          <p:cNvSpPr/>
          <p:nvPr/>
        </p:nvSpPr>
        <p:spPr>
          <a:xfrm>
            <a:off x="2703790" y="3873460"/>
            <a:ext cx="2594015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 algn="l">
              <a:lnSpc>
                <a:spcPts val="2799"/>
              </a:lnSpc>
              <a:buSzPct val="100000"/>
              <a:buFont typeface="+mj-lt"/>
              <a:buAutoNum type="arabicPeriod"/>
            </a:pPr>
            <a:r>
              <a:rPr lang="en-US" sz="1750" dirty="0">
                <a:solidFill>
                  <a:srgbClr val="D6E5EF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Продажа зарядных станций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2703790" y="4673084"/>
            <a:ext cx="2594015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 algn="l">
              <a:lnSpc>
                <a:spcPts val="2799"/>
              </a:lnSpc>
              <a:buSzPct val="100000"/>
              <a:buFont typeface="+mj-lt"/>
              <a:buAutoNum type="arabicPeriod" startAt="2"/>
            </a:pPr>
            <a:r>
              <a:rPr lang="en-US" sz="1750" dirty="0">
                <a:solidFill>
                  <a:srgbClr val="D6E5EF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Подписки на обслуживание и техническое обслуживание</a:t>
            </a:r>
            <a:endParaRPr lang="en-US" sz="1750" dirty="0"/>
          </a:p>
        </p:txBody>
      </p:sp>
      <p:sp>
        <p:nvSpPr>
          <p:cNvPr id="8" name="Text 6"/>
          <p:cNvSpPr/>
          <p:nvPr/>
        </p:nvSpPr>
        <p:spPr>
          <a:xfrm>
            <a:off x="5847398" y="3207068"/>
            <a:ext cx="2666286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281"/>
              </a:lnSpc>
              <a:buNone/>
            </a:pPr>
            <a:r>
              <a:rPr lang="en-US" sz="2624" dirty="0">
                <a:solidFill>
                  <a:srgbClr val="6EB9FC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Расходы</a:t>
            </a:r>
            <a:endParaRPr lang="en-US" sz="2624" dirty="0"/>
          </a:p>
        </p:txBody>
      </p:sp>
      <p:sp>
        <p:nvSpPr>
          <p:cNvPr id="9" name="Text 7"/>
          <p:cNvSpPr/>
          <p:nvPr/>
        </p:nvSpPr>
        <p:spPr>
          <a:xfrm>
            <a:off x="6202799" y="3712370"/>
            <a:ext cx="2594015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 algn="l">
              <a:lnSpc>
                <a:spcPts val="2799"/>
              </a:lnSpc>
              <a:buSzPct val="100000"/>
              <a:buFont typeface="+mj-lt"/>
              <a:buAutoNum type="arabicPeriod"/>
            </a:pPr>
            <a:r>
              <a:rPr lang="en-US" sz="1750" dirty="0">
                <a:solidFill>
                  <a:srgbClr val="D6E5EF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Затраты на производство продукта</a:t>
            </a:r>
            <a:endParaRPr lang="en-US" sz="1750" dirty="0"/>
          </a:p>
        </p:txBody>
      </p:sp>
      <p:sp>
        <p:nvSpPr>
          <p:cNvPr id="10" name="Text 8"/>
          <p:cNvSpPr/>
          <p:nvPr/>
        </p:nvSpPr>
        <p:spPr>
          <a:xfrm>
            <a:off x="6202799" y="4673084"/>
            <a:ext cx="2594015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 algn="l">
              <a:lnSpc>
                <a:spcPts val="2799"/>
              </a:lnSpc>
              <a:buSzPct val="100000"/>
              <a:buFont typeface="+mj-lt"/>
              <a:buAutoNum type="arabicPeriod" startAt="2"/>
            </a:pPr>
            <a:r>
              <a:rPr lang="en-US" sz="1750" dirty="0">
                <a:solidFill>
                  <a:srgbClr val="D6E5EF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Затраты на продвижение продукта</a:t>
            </a:r>
            <a:endParaRPr lang="en-US" sz="1750" dirty="0"/>
          </a:p>
        </p:txBody>
      </p:sp>
      <p:sp>
        <p:nvSpPr>
          <p:cNvPr id="11" name="Text 9"/>
          <p:cNvSpPr/>
          <p:nvPr/>
        </p:nvSpPr>
        <p:spPr>
          <a:xfrm>
            <a:off x="6199858" y="5777025"/>
            <a:ext cx="2594015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 algn="l">
              <a:lnSpc>
                <a:spcPts val="2799"/>
              </a:lnSpc>
              <a:buSzPct val="100000"/>
              <a:buFont typeface="+mj-lt"/>
              <a:buAutoNum type="arabicPeriod" startAt="3"/>
            </a:pPr>
            <a:r>
              <a:rPr lang="en-US" sz="1750" dirty="0">
                <a:solidFill>
                  <a:srgbClr val="D6E5EF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Затраты на содержание офиса и команды</a:t>
            </a:r>
            <a:endParaRPr lang="en-US" sz="1750" dirty="0"/>
          </a:p>
        </p:txBody>
      </p:sp>
      <p:sp>
        <p:nvSpPr>
          <p:cNvPr id="12" name="Text 10"/>
          <p:cNvSpPr/>
          <p:nvPr/>
        </p:nvSpPr>
        <p:spPr>
          <a:xfrm>
            <a:off x="9346406" y="3207068"/>
            <a:ext cx="2666286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281"/>
              </a:lnSpc>
              <a:buNone/>
            </a:pPr>
            <a:r>
              <a:rPr lang="en-US" sz="2624" dirty="0">
                <a:solidFill>
                  <a:srgbClr val="6EB9FC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Прибыль</a:t>
            </a:r>
            <a:endParaRPr lang="en-US" sz="2624" dirty="0"/>
          </a:p>
        </p:txBody>
      </p:sp>
      <p:sp>
        <p:nvSpPr>
          <p:cNvPr id="13" name="Text 11"/>
          <p:cNvSpPr/>
          <p:nvPr/>
        </p:nvSpPr>
        <p:spPr>
          <a:xfrm>
            <a:off x="9701808" y="3873460"/>
            <a:ext cx="2594015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Font typeface="+mj-lt"/>
              <a:buAutoNum type="arabicPeriod"/>
            </a:pPr>
            <a:r>
              <a:rPr lang="en-US" sz="1750" dirty="0">
                <a:solidFill>
                  <a:srgbClr val="D6E5EF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Продажа продукта</a:t>
            </a:r>
            <a:endParaRPr lang="en-US" sz="1750" dirty="0"/>
          </a:p>
        </p:txBody>
      </p:sp>
      <p:sp>
        <p:nvSpPr>
          <p:cNvPr id="14" name="Text 12"/>
          <p:cNvSpPr/>
          <p:nvPr/>
        </p:nvSpPr>
        <p:spPr>
          <a:xfrm>
            <a:off x="9701808" y="4317683"/>
            <a:ext cx="2594015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 algn="l">
              <a:lnSpc>
                <a:spcPts val="2799"/>
              </a:lnSpc>
              <a:buSzPct val="100000"/>
              <a:buFont typeface="+mj-lt"/>
              <a:buAutoNum type="arabicPeriod" startAt="2"/>
            </a:pPr>
            <a:r>
              <a:rPr lang="en-US" sz="1750" dirty="0">
                <a:solidFill>
                  <a:srgbClr val="D6E5EF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Подписки на обслуживание и техническое обслуживание</a:t>
            </a:r>
            <a:endParaRPr lang="en-US" sz="1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A2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52833"/>
          </a:solidFill>
          <a:ln/>
        </p:spPr>
      </p:sp>
      <p:sp>
        <p:nvSpPr>
          <p:cNvPr id="4" name="Text 2"/>
          <p:cNvSpPr/>
          <p:nvPr/>
        </p:nvSpPr>
        <p:spPr>
          <a:xfrm>
            <a:off x="2348389" y="1109305"/>
            <a:ext cx="4443889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dirty="0">
                <a:solidFill>
                  <a:srgbClr val="6EB9FC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Бизнес-модель</a:t>
            </a:r>
            <a:endParaRPr lang="en-US" sz="4374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8389" y="2248019"/>
            <a:ext cx="3088958" cy="1909048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2348389" y="4434721"/>
            <a:ext cx="236982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734"/>
              </a:lnSpc>
              <a:buNone/>
            </a:pPr>
            <a:r>
              <a:rPr lang="en-US" sz="2187" dirty="0">
                <a:solidFill>
                  <a:srgbClr val="6EB9FC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Прямые продажи</a:t>
            </a:r>
            <a:endParaRPr lang="en-US" sz="2187" dirty="0"/>
          </a:p>
        </p:txBody>
      </p:sp>
      <p:sp>
        <p:nvSpPr>
          <p:cNvPr id="7" name="Text 4"/>
          <p:cNvSpPr/>
          <p:nvPr/>
        </p:nvSpPr>
        <p:spPr>
          <a:xfrm>
            <a:off x="2348389" y="5004078"/>
            <a:ext cx="3088958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99"/>
              </a:lnSpc>
              <a:buNone/>
            </a:pPr>
            <a:r>
              <a:rPr lang="en-US" sz="1750" dirty="0">
                <a:solidFill>
                  <a:srgbClr val="D6E5EF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Продажа зарядных станций напрямую конечным пользователям.</a:t>
            </a:r>
            <a:endParaRPr lang="en-US" sz="175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70602" y="2248019"/>
            <a:ext cx="3088958" cy="1909048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5770602" y="4434721"/>
            <a:ext cx="2221944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734"/>
              </a:lnSpc>
              <a:buNone/>
            </a:pPr>
            <a:r>
              <a:rPr lang="en-US" sz="2187" dirty="0">
                <a:solidFill>
                  <a:srgbClr val="6EB9FC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Франчайзинг</a:t>
            </a:r>
            <a:endParaRPr lang="en-US" sz="2187" dirty="0"/>
          </a:p>
        </p:txBody>
      </p:sp>
      <p:sp>
        <p:nvSpPr>
          <p:cNvPr id="10" name="Text 6"/>
          <p:cNvSpPr/>
          <p:nvPr/>
        </p:nvSpPr>
        <p:spPr>
          <a:xfrm>
            <a:off x="5770602" y="5004078"/>
            <a:ext cx="3088958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99"/>
              </a:lnSpc>
              <a:buNone/>
            </a:pPr>
            <a:r>
              <a:rPr lang="en-US" sz="1750" dirty="0">
                <a:solidFill>
                  <a:srgbClr val="D6E5EF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Предоставление прав на использование бренда и технологии партнерам.</a:t>
            </a:r>
            <a:endParaRPr lang="en-US" sz="1750" dirty="0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92816" y="2248019"/>
            <a:ext cx="3089077" cy="1909167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9192816" y="4434840"/>
            <a:ext cx="3089077" cy="104155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34"/>
              </a:lnSpc>
              <a:buNone/>
            </a:pPr>
            <a:r>
              <a:rPr lang="en-US" sz="2187" dirty="0">
                <a:solidFill>
                  <a:srgbClr val="6EB9FC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Контракты с городскими администрациями</a:t>
            </a:r>
            <a:endParaRPr lang="en-US" sz="2187" dirty="0"/>
          </a:p>
        </p:txBody>
      </p:sp>
      <p:sp>
        <p:nvSpPr>
          <p:cNvPr id="13" name="Text 8"/>
          <p:cNvSpPr/>
          <p:nvPr/>
        </p:nvSpPr>
        <p:spPr>
          <a:xfrm>
            <a:off x="9192816" y="5698569"/>
            <a:ext cx="3089077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99"/>
              </a:lnSpc>
              <a:buNone/>
            </a:pPr>
            <a:r>
              <a:rPr lang="en-US" sz="1750" dirty="0">
                <a:solidFill>
                  <a:srgbClr val="D6E5EF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Сотрудничество с городскими администрациями по установке и обслуживанию зарядных станций.</a:t>
            </a:r>
            <a:endParaRPr lang="en-US" sz="1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A2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52833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77749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2348389" y="4634270"/>
            <a:ext cx="4443889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dirty="0">
                <a:solidFill>
                  <a:srgbClr val="6EB9FC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Стадия проекта</a:t>
            </a:r>
            <a:endParaRPr lang="en-US" sz="4374" dirty="0"/>
          </a:p>
        </p:txBody>
      </p:sp>
      <p:sp>
        <p:nvSpPr>
          <p:cNvPr id="6" name="Text 3"/>
          <p:cNvSpPr/>
          <p:nvPr/>
        </p:nvSpPr>
        <p:spPr>
          <a:xfrm>
            <a:off x="2348389" y="5661898"/>
            <a:ext cx="9933503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 err="1">
                <a:solidFill>
                  <a:srgbClr val="D6E5EF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Проект</a:t>
            </a:r>
            <a:r>
              <a:rPr lang="en-US" sz="1750" dirty="0">
                <a:solidFill>
                  <a:srgbClr val="D6E5EF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ru-RU" sz="1750" dirty="0">
                <a:solidFill>
                  <a:srgbClr val="D6E5EF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находится на </a:t>
            </a:r>
            <a:r>
              <a:rPr lang="ru-RU" sz="1750">
                <a:solidFill>
                  <a:srgbClr val="D6E5EF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стадии идеи.</a:t>
            </a:r>
            <a:endParaRPr lang="en-US" sz="1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A2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52833"/>
          </a:solidFill>
          <a:ln/>
        </p:spPr>
      </p:sp>
      <p:sp>
        <p:nvSpPr>
          <p:cNvPr id="4" name="Text 2"/>
          <p:cNvSpPr/>
          <p:nvPr/>
        </p:nvSpPr>
        <p:spPr>
          <a:xfrm>
            <a:off x="2348389" y="2065258"/>
            <a:ext cx="4678680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dirty="0">
                <a:solidFill>
                  <a:srgbClr val="6EB9FC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Команда проекта</a:t>
            </a:r>
            <a:endParaRPr lang="en-US" sz="4374" dirty="0"/>
          </a:p>
        </p:txBody>
      </p:sp>
      <p:sp>
        <p:nvSpPr>
          <p:cNvPr id="5" name="Shape 3"/>
          <p:cNvSpPr/>
          <p:nvPr/>
        </p:nvSpPr>
        <p:spPr>
          <a:xfrm>
            <a:off x="2348389" y="3203972"/>
            <a:ext cx="4855726" cy="1369100"/>
          </a:xfrm>
          <a:prstGeom prst="roundRect">
            <a:avLst>
              <a:gd name="adj" fmla="val 4869"/>
            </a:avLst>
          </a:prstGeom>
          <a:solidFill>
            <a:srgbClr val="2F3343"/>
          </a:solidFill>
          <a:ln/>
        </p:spPr>
      </p:sp>
      <p:sp>
        <p:nvSpPr>
          <p:cNvPr id="6" name="Text 4"/>
          <p:cNvSpPr/>
          <p:nvPr/>
        </p:nvSpPr>
        <p:spPr>
          <a:xfrm>
            <a:off x="2570559" y="3426142"/>
            <a:ext cx="2221944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ru-RU" sz="2187" dirty="0">
                <a:solidFill>
                  <a:srgbClr val="6EB9FC"/>
                </a:solidFill>
                <a:latin typeface="Lora" pitchFamily="34" charset="0"/>
              </a:rPr>
              <a:t>Александров Георгий</a:t>
            </a:r>
            <a:endParaRPr lang="en-US" sz="2187" dirty="0"/>
          </a:p>
        </p:txBody>
      </p:sp>
      <p:sp>
        <p:nvSpPr>
          <p:cNvPr id="7" name="Text 5"/>
          <p:cNvSpPr/>
          <p:nvPr/>
        </p:nvSpPr>
        <p:spPr>
          <a:xfrm>
            <a:off x="2570559" y="3995499"/>
            <a:ext cx="4411385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D6E5EF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Генеральный директор, основатель.</a:t>
            </a:r>
            <a:endParaRPr lang="en-US" sz="1750" dirty="0"/>
          </a:p>
        </p:txBody>
      </p:sp>
      <p:sp>
        <p:nvSpPr>
          <p:cNvPr id="8" name="Shape 6"/>
          <p:cNvSpPr/>
          <p:nvPr/>
        </p:nvSpPr>
        <p:spPr>
          <a:xfrm>
            <a:off x="7426285" y="3203972"/>
            <a:ext cx="4855726" cy="1369100"/>
          </a:xfrm>
          <a:prstGeom prst="roundRect">
            <a:avLst>
              <a:gd name="adj" fmla="val 4869"/>
            </a:avLst>
          </a:prstGeom>
          <a:solidFill>
            <a:srgbClr val="2F3343"/>
          </a:solidFill>
          <a:ln/>
        </p:spPr>
      </p:sp>
      <p:sp>
        <p:nvSpPr>
          <p:cNvPr id="9" name="Text 7"/>
          <p:cNvSpPr/>
          <p:nvPr/>
        </p:nvSpPr>
        <p:spPr>
          <a:xfrm>
            <a:off x="7648456" y="3426142"/>
            <a:ext cx="2221944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ru-RU" sz="2187" dirty="0">
                <a:solidFill>
                  <a:srgbClr val="6EB9FC"/>
                </a:solidFill>
                <a:latin typeface="Lora" pitchFamily="34" charset="0"/>
              </a:rPr>
              <a:t>Кузнецов Владимир</a:t>
            </a:r>
            <a:endParaRPr lang="en-US" sz="2187" dirty="0"/>
          </a:p>
        </p:txBody>
      </p:sp>
      <p:sp>
        <p:nvSpPr>
          <p:cNvPr id="10" name="Text 8"/>
          <p:cNvSpPr/>
          <p:nvPr/>
        </p:nvSpPr>
        <p:spPr>
          <a:xfrm>
            <a:off x="7648456" y="3995499"/>
            <a:ext cx="4411385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D6E5EF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Технический директор.</a:t>
            </a:r>
            <a:endParaRPr lang="en-US" sz="1750" dirty="0"/>
          </a:p>
        </p:txBody>
      </p:sp>
      <p:sp>
        <p:nvSpPr>
          <p:cNvPr id="12" name="Text 10"/>
          <p:cNvSpPr/>
          <p:nvPr/>
        </p:nvSpPr>
        <p:spPr>
          <a:xfrm>
            <a:off x="2570559" y="5017413"/>
            <a:ext cx="2221944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endParaRPr lang="en-US" sz="2187" dirty="0"/>
          </a:p>
        </p:txBody>
      </p:sp>
      <p:sp>
        <p:nvSpPr>
          <p:cNvPr id="13" name="Text 11"/>
          <p:cNvSpPr/>
          <p:nvPr/>
        </p:nvSpPr>
        <p:spPr>
          <a:xfrm>
            <a:off x="2570559" y="5586770"/>
            <a:ext cx="4411385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endParaRPr lang="en-US" sz="1750" dirty="0"/>
          </a:p>
        </p:txBody>
      </p:sp>
      <p:sp>
        <p:nvSpPr>
          <p:cNvPr id="14" name="Shape 12"/>
          <p:cNvSpPr/>
          <p:nvPr/>
        </p:nvSpPr>
        <p:spPr>
          <a:xfrm>
            <a:off x="4887337" y="4824889"/>
            <a:ext cx="4855726" cy="1369100"/>
          </a:xfrm>
          <a:prstGeom prst="roundRect">
            <a:avLst>
              <a:gd name="adj" fmla="val 4869"/>
            </a:avLst>
          </a:prstGeom>
          <a:solidFill>
            <a:srgbClr val="2F3343"/>
          </a:solidFill>
          <a:ln/>
        </p:spPr>
      </p:sp>
      <p:sp>
        <p:nvSpPr>
          <p:cNvPr id="15" name="Text 13"/>
          <p:cNvSpPr/>
          <p:nvPr/>
        </p:nvSpPr>
        <p:spPr>
          <a:xfrm>
            <a:off x="6122670" y="5017413"/>
            <a:ext cx="238506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ru-RU" sz="2187" dirty="0">
                <a:solidFill>
                  <a:srgbClr val="6EB9FC"/>
                </a:solidFill>
                <a:latin typeface="Lora" pitchFamily="34" charset="0"/>
              </a:rPr>
              <a:t>Евстафьев Вячеслав</a:t>
            </a:r>
            <a:endParaRPr lang="en-US" sz="2187" dirty="0"/>
          </a:p>
        </p:txBody>
      </p:sp>
      <p:sp>
        <p:nvSpPr>
          <p:cNvPr id="16" name="Text 14"/>
          <p:cNvSpPr/>
          <p:nvPr/>
        </p:nvSpPr>
        <p:spPr>
          <a:xfrm>
            <a:off x="4998422" y="5619967"/>
            <a:ext cx="4411385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D6E5EF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Главный инженер.</a:t>
            </a:r>
            <a:endParaRPr lang="en-US" sz="1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A2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52833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319599" y="2712482"/>
            <a:ext cx="4443889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dirty="0">
                <a:solidFill>
                  <a:srgbClr val="6EB9FC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Заключение</a:t>
            </a:r>
            <a:endParaRPr lang="en-US" sz="4374" dirty="0"/>
          </a:p>
        </p:txBody>
      </p:sp>
      <p:sp>
        <p:nvSpPr>
          <p:cNvPr id="6" name="Text 3"/>
          <p:cNvSpPr/>
          <p:nvPr/>
        </p:nvSpPr>
        <p:spPr>
          <a:xfrm>
            <a:off x="6319599" y="3740110"/>
            <a:ext cx="7477601" cy="17770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D6E5EF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Наша зарядная станция для квадрокоптеров на электростолбах - это инновационный и эффективный способ использования городского пространства и возобновляемых источников энергии для развития логистических и других бизнес сервисов, а также для частного использования.</a:t>
            </a:r>
            <a:endParaRPr lang="en-US" sz="1750" dirty="0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YOUT" val="7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343B50"/>
      </a:dk1>
      <a:lt1>
        <a:sysClr val="window" lastClr="D5D6DB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theme (МКБ)">
  <a:themeElements>
    <a:clrScheme name="Другая 10">
      <a:dk1>
        <a:srgbClr val="000000"/>
      </a:dk1>
      <a:lt1>
        <a:srgbClr val="FCFCFC"/>
      </a:lt1>
      <a:dk2>
        <a:srgbClr val="FFFFFF"/>
      </a:dk2>
      <a:lt2>
        <a:srgbClr val="000000"/>
      </a:lt2>
      <a:accent1>
        <a:srgbClr val="EBC9F3"/>
      </a:accent1>
      <a:accent2>
        <a:srgbClr val="534FE6"/>
      </a:accent2>
      <a:accent3>
        <a:srgbClr val="BCA0C2"/>
      </a:accent3>
      <a:accent4>
        <a:srgbClr val="423FB8"/>
      </a:accent4>
      <a:accent5>
        <a:srgbClr val="96809B"/>
      </a:accent5>
      <a:accent6>
        <a:srgbClr val="343293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theme (МКБ)" id="{0BCE2F39-0A16-4F95-A606-DBED051B1F85}" vid="{F2FC3E9B-7545-494C-BC4D-4C1751A40302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343B50"/>
      </a:dk1>
      <a:lt1>
        <a:sysClr val="window" lastClr="D5D6DB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379</Words>
  <Application>Microsoft Office PowerPoint</Application>
  <PresentationFormat>Произвольный</PresentationFormat>
  <Paragraphs>100</Paragraphs>
  <Slides>12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12</vt:i4>
      </vt:variant>
    </vt:vector>
  </HeadingPairs>
  <TitlesOfParts>
    <vt:vector size="19" baseType="lpstr">
      <vt:lpstr>Arial</vt:lpstr>
      <vt:lpstr>Calibri</vt:lpstr>
      <vt:lpstr>Calibri Light</vt:lpstr>
      <vt:lpstr>Lora</vt:lpstr>
      <vt:lpstr>Source Sans Pro</vt:lpstr>
      <vt:lpstr>Office Theme</vt:lpstr>
      <vt:lpstr>officetheme (МКБ)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Владимир Кузнецов</cp:lastModifiedBy>
  <cp:revision>2</cp:revision>
  <dcterms:created xsi:type="dcterms:W3CDTF">2023-11-11T15:50:25Z</dcterms:created>
  <dcterms:modified xsi:type="dcterms:W3CDTF">2023-11-11T19:56:47Z</dcterms:modified>
</cp:coreProperties>
</file>