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Alexandria" panose="020B0604020202020204" charset="-78"/>
      <p:regular r:id="rId11"/>
    </p:embeddedFont>
    <p:embeddedFont>
      <p:font typeface="Nobile" panose="020B0604020202020204" charset="0"/>
      <p:regular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59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Проект: Спорт как стиль жизни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latin typeface="Nobile" pitchFamily="34" charset="0"/>
                <a:ea typeface="Nobile" pitchFamily="34" charset="-122"/>
                <a:cs typeface="Nobile" pitchFamily="34" charset="-120"/>
              </a:rPr>
              <a:t>Здоровы</a:t>
            </a:r>
            <a:r>
              <a:rPr lang="ru-RU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й</a:t>
            </a: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 образ жизни – основа долголетия и успеха. Этот проект популяризирует спорт и приглашает к участию в нём.</a:t>
            </a:r>
            <a:endParaRPr lang="en-US" sz="17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72767-831F-46A0-B738-8C28EF8B81EF}"/>
              </a:ext>
            </a:extLst>
          </p:cNvPr>
          <p:cNvSpPr txBox="1"/>
          <p:nvPr/>
        </p:nvSpPr>
        <p:spPr>
          <a:xfrm>
            <a:off x="6280190" y="6304547"/>
            <a:ext cx="8125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Nobile" panose="020B0604020202020204" charset="0"/>
              </a:rPr>
              <a:t>Презентация студента ТГПУ 1 курса 541 группы Конкина Кирилла Дмитриевича.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F38587-37B7-A63D-BEC2-F096EECC5F49}"/>
              </a:ext>
            </a:extLst>
          </p:cNvPr>
          <p:cNvSpPr/>
          <p:nvPr/>
        </p:nvSpPr>
        <p:spPr>
          <a:xfrm>
            <a:off x="12609095" y="7716253"/>
            <a:ext cx="2021305" cy="513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14607"/>
            <a:ext cx="64084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Цели и задачи проекта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63547"/>
            <a:ext cx="3664863" cy="2402324"/>
          </a:xfrm>
          <a:prstGeom prst="roundRect">
            <a:avLst>
              <a:gd name="adj" fmla="val 396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897981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Увеличение числа спортсменов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742730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Цель - рост на 20% числа занимающихся спортом за два года.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663547"/>
            <a:ext cx="3664863" cy="2402324"/>
          </a:xfrm>
          <a:prstGeom prst="roundRect">
            <a:avLst>
              <a:gd name="adj" fmla="val 396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8979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Молодежь и спорт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388400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Формирование позитивного отношения среди людей 14-25 лет.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2685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527119"/>
            <a:ext cx="39745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Спортивная инфраструктура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01753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Строительство трёх новых спортивных площадок в Томске.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101760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Основные направления реализации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33376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Массовые мероприятия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Марафоны, фестивали и спортивные соревнования для всех.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15715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Образовательные программы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751189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Мастер-классы по йоге, фитнесу и единоборствам.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15715"/>
            <a:ext cx="39452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Информационная кампания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396859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Пропаганда через СМИ и соцсети с бюджетом в 5 млн рублей.</a:t>
            </a:r>
            <a:endParaRPr lang="en-US" sz="17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0C96A9-35EF-5597-9BBD-E6D0015A22FF}"/>
              </a:ext>
            </a:extLst>
          </p:cNvPr>
          <p:cNvSpPr/>
          <p:nvPr/>
        </p:nvSpPr>
        <p:spPr>
          <a:xfrm>
            <a:off x="12496800" y="7636042"/>
            <a:ext cx="2133600" cy="593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7490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Стратегия продвижения проекта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3262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30906" y="30104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Социальные сети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500914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Активное продвижение в Одноклассниках, VK и Telegram.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713803" y="293262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50919" y="3010495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Партнёрство с блогерами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50919" y="3855244"/>
            <a:ext cx="289941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Сотрудничество с популярными спортсменами и блогерами.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76048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30906" y="58383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Реклама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6328767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Регулярные эфиры на телевидении и радиоканалах по 3 раза в неделю.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2262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Этапы реализации проекта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35341" y="2780347"/>
            <a:ext cx="30480" cy="4426625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3020258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278034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65260" y="282285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669411" y="2858214"/>
            <a:ext cx="33608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Подготовительный этап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69411" y="3348633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 месяцев: формирование команды и разработка плана.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760012" y="4767977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</p:sp>
      <p:sp>
        <p:nvSpPr>
          <p:cNvPr id="11" name="Shape 8"/>
          <p:cNvSpPr/>
          <p:nvPr/>
        </p:nvSpPr>
        <p:spPr>
          <a:xfrm>
            <a:off x="6280190" y="45280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5260" y="457057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669411" y="46059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Основной этап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669411" y="5096351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12 месяцев мероприятий и информационной кампании.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760012" y="651569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0190" y="62757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5260" y="631829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669411" y="6353651"/>
            <a:ext cx="31002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Заключительный этап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669411" y="6844070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 месяца: анализ результатов и отчетность.</a:t>
            </a:r>
            <a:endParaRPr lang="en-US" sz="17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A3DCBCA-0657-9739-CBA8-CD1D6CA44527}"/>
              </a:ext>
            </a:extLst>
          </p:cNvPr>
          <p:cNvSpPr/>
          <p:nvPr/>
        </p:nvSpPr>
        <p:spPr>
          <a:xfrm>
            <a:off x="12817642" y="7748337"/>
            <a:ext cx="1812758" cy="480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928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5924" y="3163253"/>
            <a:ext cx="10573226" cy="648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Ожидаемые результаты и эффективность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24" y="4158615"/>
            <a:ext cx="518517" cy="51851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51848" y="4245531"/>
            <a:ext cx="2592824" cy="324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Здоровье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451848" y="4694039"/>
            <a:ext cx="1245262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Снижение заболеваемости на 10%.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24" y="5476875"/>
            <a:ext cx="518517" cy="51851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51848" y="5563791"/>
            <a:ext cx="2592824" cy="324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Активность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451848" y="6012299"/>
            <a:ext cx="1245262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Рост тренировок на 15% в неделю.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924" y="6795135"/>
            <a:ext cx="518517" cy="51851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51848" y="6882051"/>
            <a:ext cx="2592824" cy="324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Подписчики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1451848" y="7330559"/>
            <a:ext cx="1245262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Увеличение аудитории соцсетей на 50,000 человек.</a:t>
            </a:r>
            <a:endParaRPr lang="en-US" sz="16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1967C6A-450F-35CB-7B19-4E0F6349FFAB}"/>
              </a:ext>
            </a:extLst>
          </p:cNvPr>
          <p:cNvSpPr/>
          <p:nvPr/>
        </p:nvSpPr>
        <p:spPr>
          <a:xfrm>
            <a:off x="12753474" y="7662386"/>
            <a:ext cx="1876926" cy="567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773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Бюджет проекта и финансирование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035022"/>
            <a:ext cx="7556421" cy="3917156"/>
          </a:xfrm>
          <a:prstGeom prst="roundRect">
            <a:avLst>
              <a:gd name="adj" fmla="val 243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3042642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318635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Общий бюджет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318635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20 млн рублей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3692962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14624" y="383667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Гранты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383667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50%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4343281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448698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Спонсоры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448698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50%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95430" y="5336262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22244" y="547997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Мероприятия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96644" y="547997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40%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95430" y="5986582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522244" y="613029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Реклама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96644" y="613029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30%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6295430" y="6636901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522244" y="678061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Инфраструктура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10296644" y="678061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30%</a:t>
            </a:r>
            <a:endParaRPr lang="en-US" sz="175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3F1F7C0-2DAF-6E67-6079-2620132B8806}"/>
              </a:ext>
            </a:extLst>
          </p:cNvPr>
          <p:cNvSpPr/>
          <p:nvPr/>
        </p:nvSpPr>
        <p:spPr>
          <a:xfrm>
            <a:off x="12593053" y="7620000"/>
            <a:ext cx="2037347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474806-EEDD-62DC-D89F-452BF1B17E6D}"/>
              </a:ext>
            </a:extLst>
          </p:cNvPr>
          <p:cNvSpPr txBox="1"/>
          <p:nvPr/>
        </p:nvSpPr>
        <p:spPr>
          <a:xfrm>
            <a:off x="6510813" y="5020985"/>
            <a:ext cx="7556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Траты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3422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Приглашение к сотрудничеству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91947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1919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Объединяем усилия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682365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Совместная работа – залог достижения целей проекта.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27208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42720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Партнерство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7625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Открыты для сотрудничества с организациями и частными лицами.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71511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57151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Контакты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6205538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Свяжитесь с нами для обсуждения деталей и идей.</a:t>
            </a:r>
            <a:endParaRPr lang="en-US" sz="17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B39D582-F64B-E7BB-DAD3-96E2F58D5ED6}"/>
              </a:ext>
            </a:extLst>
          </p:cNvPr>
          <p:cNvSpPr/>
          <p:nvPr/>
        </p:nvSpPr>
        <p:spPr>
          <a:xfrm>
            <a:off x="12657221" y="7571874"/>
            <a:ext cx="1973179" cy="657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283</Words>
  <Application>Microsoft Office PowerPoint</Application>
  <PresentationFormat>Произвольный</PresentationFormat>
  <Paragraphs>70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Nobile</vt:lpstr>
      <vt:lpstr>Arial</vt:lpstr>
      <vt:lpstr>Alexandria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Кирилл Конкин</cp:lastModifiedBy>
  <cp:revision>2</cp:revision>
  <dcterms:created xsi:type="dcterms:W3CDTF">2025-05-10T15:02:16Z</dcterms:created>
  <dcterms:modified xsi:type="dcterms:W3CDTF">2025-05-10T15:10:39Z</dcterms:modified>
</cp:coreProperties>
</file>