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2"/>
  </p:notesMasterIdLst>
  <p:sldIdLst>
    <p:sldId id="256" r:id="rId2"/>
    <p:sldId id="319" r:id="rId3"/>
    <p:sldId id="339" r:id="rId4"/>
    <p:sldId id="312" r:id="rId5"/>
    <p:sldId id="332" r:id="rId6"/>
    <p:sldId id="330" r:id="rId7"/>
    <p:sldId id="340" r:id="rId8"/>
    <p:sldId id="321" r:id="rId9"/>
    <p:sldId id="324" r:id="rId10"/>
    <p:sldId id="338" r:id="rId11"/>
  </p:sldIdLst>
  <p:sldSz cx="24379238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550673E0-7387-2E44-8AFD-B5CFC479C014}">
          <p14:sldIdLst>
            <p14:sldId id="256"/>
            <p14:sldId id="319"/>
            <p14:sldId id="339"/>
            <p14:sldId id="312"/>
            <p14:sldId id="332"/>
            <p14:sldId id="330"/>
            <p14:sldId id="340"/>
            <p14:sldId id="321"/>
            <p14:sldId id="324"/>
            <p14:sldId id="33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3949"/>
    <a:srgbClr val="FF6908"/>
    <a:srgbClr val="F65901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91" autoAdjust="0"/>
    <p:restoredTop sz="91508" autoAdjust="0"/>
  </p:normalViewPr>
  <p:slideViewPr>
    <p:cSldViewPr snapToGrid="0" snapToObjects="1">
      <p:cViewPr varScale="1">
        <p:scale>
          <a:sx n="44" d="100"/>
          <a:sy n="44" d="100"/>
        </p:scale>
        <p:origin x="822" y="126"/>
      </p:cViewPr>
      <p:guideLst/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66" d="100"/>
        <a:sy n="66" d="100"/>
      </p:scale>
      <p:origin x="0" y="-31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A79-4955-B236-FDE6828FBFB5}"/>
              </c:ext>
            </c:extLst>
          </c:dPt>
          <c:dPt>
            <c:idx val="1"/>
            <c:bubble3D val="0"/>
            <c:explosion val="1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512-4998-B76E-E8501FB762D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A79-4955-B236-FDE6828FBFB5}"/>
              </c:ext>
            </c:extLst>
          </c:dPt>
          <c:cat>
            <c:strRef>
              <c:f>Sheet1!$A$2:$A$4</c:f>
              <c:strCache>
                <c:ptCount val="3"/>
                <c:pt idx="0">
                  <c:v>TAM</c:v>
                </c:pt>
                <c:pt idx="1">
                  <c:v>SAM</c:v>
                </c:pt>
                <c:pt idx="2">
                  <c:v>SOM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2-4998-B76E-E8501FB76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4 кв. 2021</c:v>
                </c:pt>
                <c:pt idx="1">
                  <c:v>1 кв. 2022</c:v>
                </c:pt>
                <c:pt idx="2">
                  <c:v>2 кв. 2022</c:v>
                </c:pt>
                <c:pt idx="3">
                  <c:v>3 кв. 2022</c:v>
                </c:pt>
                <c:pt idx="4">
                  <c:v>4 кв. 2022</c:v>
                </c:pt>
                <c:pt idx="5">
                  <c:v>1 кв.2023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3.3</c:v>
                </c:pt>
                <c:pt idx="1">
                  <c:v>2.8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FD-48BF-B62E-2B7A9F007C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4 кв. 2021</c:v>
                </c:pt>
                <c:pt idx="1">
                  <c:v>1 кв. 2022</c:v>
                </c:pt>
                <c:pt idx="2">
                  <c:v>2 кв. 2022</c:v>
                </c:pt>
                <c:pt idx="3">
                  <c:v>3 кв. 2022</c:v>
                </c:pt>
                <c:pt idx="4">
                  <c:v>4 кв. 2022</c:v>
                </c:pt>
                <c:pt idx="5">
                  <c:v>1 кв.2023</c:v>
                </c:pt>
              </c:strCache>
            </c:strRef>
          </c:cat>
          <c:val>
            <c:numRef>
              <c:f>Sheet1!$C$4:$C$7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FD-48BF-B62E-2B7A9F007C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4 кв. 2021</c:v>
                </c:pt>
                <c:pt idx="1">
                  <c:v>1 кв. 2022</c:v>
                </c:pt>
                <c:pt idx="2">
                  <c:v>2 кв. 2022</c:v>
                </c:pt>
                <c:pt idx="3">
                  <c:v>3 кв. 2022</c:v>
                </c:pt>
                <c:pt idx="4">
                  <c:v>4 кв. 2022</c:v>
                </c:pt>
                <c:pt idx="5">
                  <c:v>1 кв.2023</c:v>
                </c:pt>
              </c:strCache>
            </c:strRef>
          </c:cat>
          <c:val>
            <c:numRef>
              <c:f>Sheet1!$D$4:$D$7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FD-48BF-B62E-2B7A9F007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7106415"/>
        <c:axId val="647104751"/>
      </c:lineChart>
      <c:catAx>
        <c:axId val="647106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nton" pitchFamily="2" charset="0"/>
                <a:ea typeface="+mn-ea"/>
                <a:cs typeface="+mn-cs"/>
              </a:defRPr>
            </a:pPr>
            <a:endParaRPr lang="ru-RU"/>
          </a:p>
        </c:txPr>
        <c:crossAx val="647104751"/>
        <c:crosses val="autoZero"/>
        <c:auto val="1"/>
        <c:lblAlgn val="ctr"/>
        <c:lblOffset val="100"/>
        <c:noMultiLvlLbl val="0"/>
      </c:catAx>
      <c:valAx>
        <c:axId val="647104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ru-RU"/>
          </a:p>
        </c:txPr>
        <c:crossAx val="6471064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4894C00C-CCD1-4FB7-8B23-43E27B2DDF5D}" type="datetimeFigureOut">
              <a:rPr lang="en-ID" smtClean="0"/>
              <a:pPr/>
              <a:t>07/11/2023</a:t>
            </a:fld>
            <a:endParaRPr lang="en-ID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62D11C0B-EE57-4962-8EA5-49D03834152C}" type="slidenum">
              <a:rPr lang="en-ID" smtClean="0"/>
              <a:pPr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1013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здравствуйте, уважаемые члены экспертной комиссии, я Ахматзянов Арсен, разрешите представить вам проект на тему «Производство электрических печей сопротивления с повышенными характеристиками энергосбережения для проведения термической обработки изделий машиностроения»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11C0B-EE57-4962-8EA5-49D03834152C}" type="slidenum">
              <a:rPr lang="en-ID" smtClean="0"/>
              <a:pPr/>
              <a:t>1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35656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 сегодняшний день производственные предприятия изготавливающие различные изделия из металла в том ответственные детали сталкиваются с рядом проблем при работе с муфельными печами. Так, сложный ремонт нагревательных элементов вынуждает предприятия увеличивать свои затраты и претерпевать простой оборудования, высокая масса существующих печей приводит к уменьшению производительности труда, а высокие тепловые потери повышают размер энергозатрат и все это снижает общую производительность предприятий, их прибыль и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клиенториентированность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. в подтверждении этого, ряд предприятий выслали нам письма заинтересованности!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11C0B-EE57-4962-8EA5-49D03834152C}" type="slidenum">
              <a:rPr lang="en-ID" smtClean="0"/>
              <a:pPr/>
              <a:t>2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89528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Для решения проблем, озвученных ранее, мы разработали новую технологию изготовления муфельных печей с футеровкой из шамотно-волокнистых плит, благодаря меньшей теплопроводности сокращается значение теплопотери свыше 30 %, что позволит уменьшить экономические затраты до 2 раз, повысить производительность работы печей не менее чем на 20 %, сократить продолжительность выхода печи на рабочий режим в 1,5-2 раза и даст возможность частых включений-выключений установки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Также разработана модульная система нагревателей (в данное время применяются нагревательные элементы из витой нихромовой проволоки, при их повреждении требуется полная замена всего нагревателя, стоимость которого варьируется от 10 до 30 % от стоимости печи).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Модульная система позволяет производить замену по отдельным линиям.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11C0B-EE57-4962-8EA5-49D03834152C}" type="slidenum">
              <a:rPr lang="en-ID" smtClean="0"/>
              <a:pPr/>
              <a:t>4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78545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Мы четко видим своего потребителя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11C0B-EE57-4962-8EA5-49D03834152C}" type="slidenum">
              <a:rPr lang="en-ID" smtClean="0"/>
              <a:pPr/>
              <a:t>5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77624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 данном слайде представлен анализ рынка муфельных печей по показателям, а также график динамики продаж муфельных печей на российском рынке. Показатель сом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сотсаляет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285 млн. руб. - реальная доля рынка, которую мы можем занять в Пермском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краеДля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выхода на рынок планируется проведение рекламных кампаний, участие в отраслевых выставках для привлечения потребителей B2B рынка.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11C0B-EE57-4962-8EA5-49D03834152C}" type="slidenum">
              <a:rPr lang="en-ID" smtClean="0"/>
              <a:pPr/>
              <a:t>6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19627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Мы провели сравнительный анализ по значимым для производств критериям и выявили, что за счет предлагаемых изменений в конструкции наше решение обладает:</a:t>
            </a:r>
            <a:b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Повышенными физико-механическими характеристиками: в 4 раза сниженной массой конструкции, Пониженным на 36% коэффициентом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электопотребления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b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Сниженной на 25% стоимостью</a:t>
            </a:r>
            <a:endParaRPr lang="en-US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Маркетинговый анализ показал, что наши конкуренты придерживаются устаревшей PR-модели в то время как мы планируем выйти на ведение социальных сетей и групп в мессенджерах, потому будем успешнее, чем они.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11C0B-EE57-4962-8EA5-49D03834152C}" type="slidenum">
              <a:rPr lang="en-ID" smtClean="0"/>
              <a:pPr/>
              <a:t>7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19669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Наша команда сформирована из участников, для которых важна компетенция, развитие и рост. Члены команды прошли сертификацию для работы с оборудованием необходимым для создания печи, имеют опыт ведения научной и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опепрационной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деятельности, успешной реализации хоз.-договоров и ведения предпринимательской деятельности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11C0B-EE57-4962-8EA5-49D03834152C}" type="slidenum">
              <a:rPr lang="en-ID" smtClean="0"/>
              <a:pPr/>
              <a:t>8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14192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На данный момент мы сформировали команду, провели предварительные расчеты производственных затрат, определили используемые материалы.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дальнейшем планируется создать юридическое лицо, изготовить головную партию печей, провести испытания оборудования, после чего получить лицензию и выходить на рынок.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11C0B-EE57-4962-8EA5-49D03834152C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507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E201E6-38FB-0143-8AC7-5BB4E14C8D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4379238" cy="13716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173931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22489DC9-1EF6-4D0A-8CAD-AB7C8E45992E}"/>
              </a:ext>
            </a:extLst>
          </p:cNvPr>
          <p:cNvSpPr/>
          <p:nvPr userDrawn="1"/>
        </p:nvSpPr>
        <p:spPr>
          <a:xfrm>
            <a:off x="8265833" y="3590249"/>
            <a:ext cx="10125751" cy="1012575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b="0" i="0" dirty="0">
              <a:latin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8058443-D088-4656-AE20-A3753CD116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827934" y="0"/>
            <a:ext cx="14551306" cy="13716000"/>
          </a:xfrm>
          <a:custGeom>
            <a:avLst/>
            <a:gdLst>
              <a:gd name="connsiteX0" fmla="*/ 5093154 w 14551306"/>
              <a:gd name="connsiteY0" fmla="*/ 0 h 13716000"/>
              <a:gd name="connsiteX1" fmla="*/ 14551306 w 14551306"/>
              <a:gd name="connsiteY1" fmla="*/ 0 h 13716000"/>
              <a:gd name="connsiteX2" fmla="*/ 14551306 w 14551306"/>
              <a:gd name="connsiteY2" fmla="*/ 13716000 h 13716000"/>
              <a:gd name="connsiteX3" fmla="*/ 0 w 14551306"/>
              <a:gd name="connsiteY3" fmla="*/ 13716000 h 13716000"/>
              <a:gd name="connsiteX4" fmla="*/ 359653 w 14551306"/>
              <a:gd name="connsiteY4" fmla="*/ 13460245 h 13716000"/>
              <a:gd name="connsiteX5" fmla="*/ 5498880 w 14551306"/>
              <a:gd name="connsiteY5" fmla="*/ 3207794 h 13716000"/>
              <a:gd name="connsiteX6" fmla="*/ 5096084 w 14551306"/>
              <a:gd name="connsiteY6" fmla="*/ 10322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51306" h="13716000">
                <a:moveTo>
                  <a:pt x="5093154" y="0"/>
                </a:moveTo>
                <a:lnTo>
                  <a:pt x="14551306" y="0"/>
                </a:lnTo>
                <a:lnTo>
                  <a:pt x="14551306" y="13716000"/>
                </a:lnTo>
                <a:lnTo>
                  <a:pt x="0" y="13716000"/>
                </a:lnTo>
                <a:lnTo>
                  <a:pt x="359653" y="13460245"/>
                </a:lnTo>
                <a:cubicBezTo>
                  <a:pt x="3479480" y="11127066"/>
                  <a:pt x="5498880" y="7403258"/>
                  <a:pt x="5498880" y="3207794"/>
                </a:cubicBezTo>
                <a:cubicBezTo>
                  <a:pt x="5498880" y="2103725"/>
                  <a:pt x="5359032" y="1032319"/>
                  <a:pt x="5096084" y="10322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170396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6808562-BA45-4369-8CAC-EA273F6F148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619795"/>
            <a:ext cx="24379238" cy="10988590"/>
          </a:xfrm>
          <a:custGeom>
            <a:avLst/>
            <a:gdLst>
              <a:gd name="connsiteX0" fmla="*/ 0 w 24379238"/>
              <a:gd name="connsiteY0" fmla="*/ 0 h 10459557"/>
              <a:gd name="connsiteX1" fmla="*/ 24379238 w 24379238"/>
              <a:gd name="connsiteY1" fmla="*/ 0 h 10459557"/>
              <a:gd name="connsiteX2" fmla="*/ 24379238 w 24379238"/>
              <a:gd name="connsiteY2" fmla="*/ 10459557 h 10459557"/>
              <a:gd name="connsiteX3" fmla="*/ 0 w 24379238"/>
              <a:gd name="connsiteY3" fmla="*/ 10459557 h 1045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238" h="10459557">
                <a:moveTo>
                  <a:pt x="0" y="0"/>
                </a:moveTo>
                <a:lnTo>
                  <a:pt x="24379238" y="0"/>
                </a:lnTo>
                <a:lnTo>
                  <a:pt x="24379238" y="10459557"/>
                </a:lnTo>
                <a:lnTo>
                  <a:pt x="0" y="10459557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47124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B67CFC7-F4C1-4881-A3A0-04906C88F9C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890090" y="0"/>
            <a:ext cx="10934700" cy="13716000"/>
          </a:xfrm>
          <a:custGeom>
            <a:avLst/>
            <a:gdLst>
              <a:gd name="connsiteX0" fmla="*/ 0 w 10934700"/>
              <a:gd name="connsiteY0" fmla="*/ 2438400 h 13716000"/>
              <a:gd name="connsiteX1" fmla="*/ 5410200 w 10934700"/>
              <a:gd name="connsiteY1" fmla="*/ 2438400 h 13716000"/>
              <a:gd name="connsiteX2" fmla="*/ 5410200 w 10934700"/>
              <a:gd name="connsiteY2" fmla="*/ 13716000 h 13716000"/>
              <a:gd name="connsiteX3" fmla="*/ 0 w 10934700"/>
              <a:gd name="connsiteY3" fmla="*/ 13716000 h 13716000"/>
              <a:gd name="connsiteX4" fmla="*/ 5524500 w 10934700"/>
              <a:gd name="connsiteY4" fmla="*/ 0 h 13716000"/>
              <a:gd name="connsiteX5" fmla="*/ 10934700 w 10934700"/>
              <a:gd name="connsiteY5" fmla="*/ 0 h 13716000"/>
              <a:gd name="connsiteX6" fmla="*/ 10934700 w 10934700"/>
              <a:gd name="connsiteY6" fmla="*/ 12306300 h 13716000"/>
              <a:gd name="connsiteX7" fmla="*/ 5524500 w 10934700"/>
              <a:gd name="connsiteY7" fmla="*/ 123063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34700" h="13716000">
                <a:moveTo>
                  <a:pt x="0" y="2438400"/>
                </a:moveTo>
                <a:lnTo>
                  <a:pt x="5410200" y="2438400"/>
                </a:lnTo>
                <a:lnTo>
                  <a:pt x="5410200" y="13716000"/>
                </a:lnTo>
                <a:lnTo>
                  <a:pt x="0" y="13716000"/>
                </a:lnTo>
                <a:close/>
                <a:moveTo>
                  <a:pt x="5524500" y="0"/>
                </a:moveTo>
                <a:lnTo>
                  <a:pt x="10934700" y="0"/>
                </a:lnTo>
                <a:lnTo>
                  <a:pt x="10934700" y="12306300"/>
                </a:lnTo>
                <a:lnTo>
                  <a:pt x="5524500" y="123063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60385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16A6848-C087-49DB-AE45-D682FCCF65F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87096" y="0"/>
            <a:ext cx="20692143" cy="13716000"/>
          </a:xfrm>
          <a:custGeom>
            <a:avLst/>
            <a:gdLst>
              <a:gd name="connsiteX0" fmla="*/ 0 w 20988337"/>
              <a:gd name="connsiteY0" fmla="*/ 0 h 13716000"/>
              <a:gd name="connsiteX1" fmla="*/ 20988337 w 20988337"/>
              <a:gd name="connsiteY1" fmla="*/ 0 h 13716000"/>
              <a:gd name="connsiteX2" fmla="*/ 20988337 w 20988337"/>
              <a:gd name="connsiteY2" fmla="*/ 13716000 h 13716000"/>
              <a:gd name="connsiteX3" fmla="*/ 0 w 20988337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88337" h="13716000">
                <a:moveTo>
                  <a:pt x="0" y="0"/>
                </a:moveTo>
                <a:lnTo>
                  <a:pt x="20988337" y="0"/>
                </a:lnTo>
                <a:lnTo>
                  <a:pt x="20988337" y="13716000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EA710F-3934-4F1E-949C-D83868D536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1052" y="3952875"/>
            <a:ext cx="5810250" cy="5810250"/>
          </a:xfrm>
          <a:custGeom>
            <a:avLst/>
            <a:gdLst>
              <a:gd name="connsiteX0" fmla="*/ 2905125 w 5810250"/>
              <a:gd name="connsiteY0" fmla="*/ 0 h 5810250"/>
              <a:gd name="connsiteX1" fmla="*/ 5810250 w 5810250"/>
              <a:gd name="connsiteY1" fmla="*/ 2905125 h 5810250"/>
              <a:gd name="connsiteX2" fmla="*/ 2905125 w 5810250"/>
              <a:gd name="connsiteY2" fmla="*/ 5810250 h 5810250"/>
              <a:gd name="connsiteX3" fmla="*/ 0 w 5810250"/>
              <a:gd name="connsiteY3" fmla="*/ 2905125 h 5810250"/>
              <a:gd name="connsiteX4" fmla="*/ 2905125 w 5810250"/>
              <a:gd name="connsiteY4" fmla="*/ 0 h 581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0250" h="5810250">
                <a:moveTo>
                  <a:pt x="2905125" y="0"/>
                </a:moveTo>
                <a:cubicBezTo>
                  <a:pt x="4509581" y="0"/>
                  <a:pt x="5810250" y="1300669"/>
                  <a:pt x="5810250" y="2905125"/>
                </a:cubicBezTo>
                <a:cubicBezTo>
                  <a:pt x="5810250" y="4509581"/>
                  <a:pt x="4509581" y="5810250"/>
                  <a:pt x="2905125" y="5810250"/>
                </a:cubicBezTo>
                <a:cubicBezTo>
                  <a:pt x="1300669" y="5810250"/>
                  <a:pt x="0" y="4509581"/>
                  <a:pt x="0" y="2905125"/>
                </a:cubicBezTo>
                <a:cubicBezTo>
                  <a:pt x="0" y="1300669"/>
                  <a:pt x="1300669" y="0"/>
                  <a:pt x="2905125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651509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C44FC82-7535-4310-A2FB-B729AA1C387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456321" y="1171634"/>
            <a:ext cx="9832180" cy="12544366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66925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AF1A0A-2C95-4A6E-ADA5-D8075C8B04B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2" y="1"/>
            <a:ext cx="11353802" cy="13716001"/>
          </a:xfrm>
          <a:custGeom>
            <a:avLst/>
            <a:gdLst>
              <a:gd name="connsiteX0" fmla="*/ 0 w 11353802"/>
              <a:gd name="connsiteY0" fmla="*/ 5931503 h 13716001"/>
              <a:gd name="connsiteX1" fmla="*/ 9599511 w 11353802"/>
              <a:gd name="connsiteY1" fmla="*/ 5931503 h 13716001"/>
              <a:gd name="connsiteX2" fmla="*/ 9599511 w 11353802"/>
              <a:gd name="connsiteY2" fmla="*/ 13716001 h 13716001"/>
              <a:gd name="connsiteX3" fmla="*/ 0 w 11353802"/>
              <a:gd name="connsiteY3" fmla="*/ 13716001 h 13716001"/>
              <a:gd name="connsiteX4" fmla="*/ 1361758 w 11353802"/>
              <a:gd name="connsiteY4" fmla="*/ 0 h 13716001"/>
              <a:gd name="connsiteX5" fmla="*/ 11353802 w 11353802"/>
              <a:gd name="connsiteY5" fmla="*/ 0 h 13716001"/>
              <a:gd name="connsiteX6" fmla="*/ 11353802 w 11353802"/>
              <a:gd name="connsiteY6" fmla="*/ 5784017 h 13716001"/>
              <a:gd name="connsiteX7" fmla="*/ 1361758 w 11353802"/>
              <a:gd name="connsiteY7" fmla="*/ 5784017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53802" h="13716001">
                <a:moveTo>
                  <a:pt x="0" y="5931503"/>
                </a:moveTo>
                <a:lnTo>
                  <a:pt x="9599511" y="5931503"/>
                </a:lnTo>
                <a:lnTo>
                  <a:pt x="9599511" y="13716001"/>
                </a:lnTo>
                <a:lnTo>
                  <a:pt x="0" y="13716001"/>
                </a:lnTo>
                <a:close/>
                <a:moveTo>
                  <a:pt x="1361758" y="0"/>
                </a:moveTo>
                <a:lnTo>
                  <a:pt x="11353802" y="0"/>
                </a:lnTo>
                <a:lnTo>
                  <a:pt x="11353802" y="5784017"/>
                </a:lnTo>
                <a:lnTo>
                  <a:pt x="1361758" y="5784017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627426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49D457D-71BD-4185-95E4-35834D511E0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24379240" cy="11345602"/>
          </a:xfrm>
          <a:custGeom>
            <a:avLst/>
            <a:gdLst>
              <a:gd name="connsiteX0" fmla="*/ 23783820 w 24379240"/>
              <a:gd name="connsiteY0" fmla="*/ 10918914 h 11345602"/>
              <a:gd name="connsiteX1" fmla="*/ 24193296 w 24379240"/>
              <a:gd name="connsiteY1" fmla="*/ 10960777 h 11345602"/>
              <a:gd name="connsiteX2" fmla="*/ 24301924 w 24379240"/>
              <a:gd name="connsiteY2" fmla="*/ 10961873 h 11345602"/>
              <a:gd name="connsiteX3" fmla="*/ 24379240 w 24379240"/>
              <a:gd name="connsiteY3" fmla="*/ 10963023 h 11345602"/>
              <a:gd name="connsiteX4" fmla="*/ 24379240 w 24379240"/>
              <a:gd name="connsiteY4" fmla="*/ 10996349 h 11345602"/>
              <a:gd name="connsiteX5" fmla="*/ 24334780 w 24379240"/>
              <a:gd name="connsiteY5" fmla="*/ 10995680 h 11345602"/>
              <a:gd name="connsiteX6" fmla="*/ 23970528 w 24379240"/>
              <a:gd name="connsiteY6" fmla="*/ 11023086 h 11345602"/>
              <a:gd name="connsiteX7" fmla="*/ 24341692 w 24379240"/>
              <a:gd name="connsiteY7" fmla="*/ 11094522 h 11345602"/>
              <a:gd name="connsiteX8" fmla="*/ 24379240 w 24379240"/>
              <a:gd name="connsiteY8" fmla="*/ 11096543 h 11345602"/>
              <a:gd name="connsiteX9" fmla="*/ 24379240 w 24379240"/>
              <a:gd name="connsiteY9" fmla="*/ 11161260 h 11345602"/>
              <a:gd name="connsiteX10" fmla="*/ 24292748 w 24379240"/>
              <a:gd name="connsiteY10" fmla="*/ 11162306 h 11345602"/>
              <a:gd name="connsiteX11" fmla="*/ 24018268 w 24379240"/>
              <a:gd name="connsiteY11" fmla="*/ 11196164 h 11345602"/>
              <a:gd name="connsiteX12" fmla="*/ 24294332 w 24379240"/>
              <a:gd name="connsiteY12" fmla="*/ 11224641 h 11345602"/>
              <a:gd name="connsiteX13" fmla="*/ 24379240 w 24379240"/>
              <a:gd name="connsiteY13" fmla="*/ 11233222 h 11345602"/>
              <a:gd name="connsiteX14" fmla="*/ 24379240 w 24379240"/>
              <a:gd name="connsiteY14" fmla="*/ 11345602 h 11345602"/>
              <a:gd name="connsiteX15" fmla="*/ 24322576 w 24379240"/>
              <a:gd name="connsiteY15" fmla="*/ 11343281 h 11345602"/>
              <a:gd name="connsiteX16" fmla="*/ 23397708 w 24379240"/>
              <a:gd name="connsiteY16" fmla="*/ 11258473 h 11345602"/>
              <a:gd name="connsiteX17" fmla="*/ 24177384 w 24379240"/>
              <a:gd name="connsiteY17" fmla="*/ 11279242 h 11345602"/>
              <a:gd name="connsiteX18" fmla="*/ 23700036 w 24379240"/>
              <a:gd name="connsiteY18" fmla="*/ 11203088 h 11345602"/>
              <a:gd name="connsiteX19" fmla="*/ 23047656 w 24379240"/>
              <a:gd name="connsiteY19" fmla="*/ 11175396 h 11345602"/>
              <a:gd name="connsiteX20" fmla="*/ 23143124 w 24379240"/>
              <a:gd name="connsiteY20" fmla="*/ 11147703 h 11345602"/>
              <a:gd name="connsiteX21" fmla="*/ 22824888 w 24379240"/>
              <a:gd name="connsiteY21" fmla="*/ 11064626 h 11345602"/>
              <a:gd name="connsiteX22" fmla="*/ 23668212 w 24379240"/>
              <a:gd name="connsiteY22" fmla="*/ 11113087 h 11345602"/>
              <a:gd name="connsiteX23" fmla="*/ 23636388 w 24379240"/>
              <a:gd name="connsiteY23" fmla="*/ 11099240 h 11345602"/>
              <a:gd name="connsiteX24" fmla="*/ 24050092 w 24379240"/>
              <a:gd name="connsiteY24" fmla="*/ 11071547 h 11345602"/>
              <a:gd name="connsiteX25" fmla="*/ 23509088 w 24379240"/>
              <a:gd name="connsiteY25" fmla="*/ 11016162 h 11345602"/>
              <a:gd name="connsiteX26" fmla="*/ 22458916 w 24379240"/>
              <a:gd name="connsiteY26" fmla="*/ 10926161 h 11345602"/>
              <a:gd name="connsiteX27" fmla="*/ 23731856 w 24379240"/>
              <a:gd name="connsiteY27" fmla="*/ 10940009 h 11345602"/>
              <a:gd name="connsiteX28" fmla="*/ 23684124 w 24379240"/>
              <a:gd name="connsiteY28" fmla="*/ 10926161 h 11345602"/>
              <a:gd name="connsiteX29" fmla="*/ 23783820 w 24379240"/>
              <a:gd name="connsiteY29" fmla="*/ 10918914 h 11345602"/>
              <a:gd name="connsiteX30" fmla="*/ 23843240 w 24379240"/>
              <a:gd name="connsiteY30" fmla="*/ 10746160 h 11345602"/>
              <a:gd name="connsiteX31" fmla="*/ 24097828 w 24379240"/>
              <a:gd name="connsiteY31" fmla="*/ 10780775 h 11345602"/>
              <a:gd name="connsiteX32" fmla="*/ 24018268 w 24379240"/>
              <a:gd name="connsiteY32" fmla="*/ 10753084 h 11345602"/>
              <a:gd name="connsiteX33" fmla="*/ 24241032 w 24379240"/>
              <a:gd name="connsiteY33" fmla="*/ 10780775 h 11345602"/>
              <a:gd name="connsiteX34" fmla="*/ 24193296 w 24379240"/>
              <a:gd name="connsiteY34" fmla="*/ 10753084 h 11345602"/>
              <a:gd name="connsiteX35" fmla="*/ 24368324 w 24379240"/>
              <a:gd name="connsiteY35" fmla="*/ 10787700 h 11345602"/>
              <a:gd name="connsiteX36" fmla="*/ 24379240 w 24379240"/>
              <a:gd name="connsiteY36" fmla="*/ 10775563 h 11345602"/>
              <a:gd name="connsiteX37" fmla="*/ 24379240 w 24379240"/>
              <a:gd name="connsiteY37" fmla="*/ 10907955 h 11345602"/>
              <a:gd name="connsiteX38" fmla="*/ 24320592 w 24379240"/>
              <a:gd name="connsiteY38" fmla="*/ 10902797 h 11345602"/>
              <a:gd name="connsiteX39" fmla="*/ 23938704 w 24379240"/>
              <a:gd name="connsiteY39" fmla="*/ 10877700 h 11345602"/>
              <a:gd name="connsiteX40" fmla="*/ 24034180 w 24379240"/>
              <a:gd name="connsiteY40" fmla="*/ 10843085 h 11345602"/>
              <a:gd name="connsiteX41" fmla="*/ 23668212 w 24379240"/>
              <a:gd name="connsiteY41" fmla="*/ 10794624 h 11345602"/>
              <a:gd name="connsiteX42" fmla="*/ 23875060 w 24379240"/>
              <a:gd name="connsiteY42" fmla="*/ 10780775 h 11345602"/>
              <a:gd name="connsiteX43" fmla="*/ 23843240 w 24379240"/>
              <a:gd name="connsiteY43" fmla="*/ 10746160 h 11345602"/>
              <a:gd name="connsiteX44" fmla="*/ 24113740 w 24379240"/>
              <a:gd name="connsiteY44" fmla="*/ 10427696 h 11345602"/>
              <a:gd name="connsiteX45" fmla="*/ 24376280 w 24379240"/>
              <a:gd name="connsiteY45" fmla="*/ 10442408 h 11345602"/>
              <a:gd name="connsiteX46" fmla="*/ 24379240 w 24379240"/>
              <a:gd name="connsiteY46" fmla="*/ 10442660 h 11345602"/>
              <a:gd name="connsiteX47" fmla="*/ 24379240 w 24379240"/>
              <a:gd name="connsiteY47" fmla="*/ 10524709 h 11345602"/>
              <a:gd name="connsiteX48" fmla="*/ 24185340 w 24379240"/>
              <a:gd name="connsiteY48" fmla="*/ 10512505 h 11345602"/>
              <a:gd name="connsiteX49" fmla="*/ 23684124 w 24379240"/>
              <a:gd name="connsiteY49" fmla="*/ 10455389 h 11345602"/>
              <a:gd name="connsiteX50" fmla="*/ 23827328 w 24379240"/>
              <a:gd name="connsiteY50" fmla="*/ 10448467 h 11345602"/>
              <a:gd name="connsiteX51" fmla="*/ 24113740 w 24379240"/>
              <a:gd name="connsiteY51" fmla="*/ 10427696 h 11345602"/>
              <a:gd name="connsiteX52" fmla="*/ 22252064 w 24379240"/>
              <a:gd name="connsiteY52" fmla="*/ 9617690 h 11345602"/>
              <a:gd name="connsiteX53" fmla="*/ 22267980 w 24379240"/>
              <a:gd name="connsiteY53" fmla="*/ 9617690 h 11345602"/>
              <a:gd name="connsiteX54" fmla="*/ 22258508 w 24379240"/>
              <a:gd name="connsiteY54" fmla="*/ 9618278 h 11345602"/>
              <a:gd name="connsiteX55" fmla="*/ 23217456 w 24379240"/>
              <a:gd name="connsiteY55" fmla="*/ 9596718 h 11345602"/>
              <a:gd name="connsiteX56" fmla="*/ 23217980 w 24379240"/>
              <a:gd name="connsiteY56" fmla="*/ 9596826 h 11345602"/>
              <a:gd name="connsiteX57" fmla="*/ 23206768 w 24379240"/>
              <a:gd name="connsiteY57" fmla="*/ 9596920 h 11345602"/>
              <a:gd name="connsiteX58" fmla="*/ 23217456 w 24379240"/>
              <a:gd name="connsiteY58" fmla="*/ 9596718 h 11345602"/>
              <a:gd name="connsiteX59" fmla="*/ 17508820 w 24379240"/>
              <a:gd name="connsiteY59" fmla="*/ 8681443 h 11345602"/>
              <a:gd name="connsiteX60" fmla="*/ 17502684 w 24379240"/>
              <a:gd name="connsiteY60" fmla="*/ 8682832 h 11345602"/>
              <a:gd name="connsiteX61" fmla="*/ 17485260 w 24379240"/>
              <a:gd name="connsiteY61" fmla="*/ 8682174 h 11345602"/>
              <a:gd name="connsiteX62" fmla="*/ 18848216 w 24379240"/>
              <a:gd name="connsiteY62" fmla="*/ 8617927 h 11345602"/>
              <a:gd name="connsiteX63" fmla="*/ 17673480 w 24379240"/>
              <a:gd name="connsiteY63" fmla="*/ 8676342 h 11345602"/>
              <a:gd name="connsiteX64" fmla="*/ 17508820 w 24379240"/>
              <a:gd name="connsiteY64" fmla="*/ 8681443 h 11345602"/>
              <a:gd name="connsiteX65" fmla="*/ 17575284 w 24379240"/>
              <a:gd name="connsiteY65" fmla="*/ 8666391 h 11345602"/>
              <a:gd name="connsiteX66" fmla="*/ 17559368 w 24379240"/>
              <a:gd name="connsiteY66" fmla="*/ 8659467 h 11345602"/>
              <a:gd name="connsiteX67" fmla="*/ 18848216 w 24379240"/>
              <a:gd name="connsiteY67" fmla="*/ 8617927 h 11345602"/>
              <a:gd name="connsiteX68" fmla="*/ 14832223 w 24379240"/>
              <a:gd name="connsiteY68" fmla="*/ 8547205 h 11345602"/>
              <a:gd name="connsiteX69" fmla="*/ 14831068 w 24379240"/>
              <a:gd name="connsiteY69" fmla="*/ 8547326 h 11345602"/>
              <a:gd name="connsiteX70" fmla="*/ 14806641 w 24379240"/>
              <a:gd name="connsiteY70" fmla="*/ 8548698 h 11345602"/>
              <a:gd name="connsiteX71" fmla="*/ 14822669 w 24379240"/>
              <a:gd name="connsiteY71" fmla="*/ 8547555 h 11345602"/>
              <a:gd name="connsiteX72" fmla="*/ 11321972 w 24379240"/>
              <a:gd name="connsiteY72" fmla="*/ 7164071 h 11345602"/>
              <a:gd name="connsiteX73" fmla="*/ 11337885 w 24379240"/>
              <a:gd name="connsiteY73" fmla="*/ 7164071 h 11345602"/>
              <a:gd name="connsiteX74" fmla="*/ 11328416 w 24379240"/>
              <a:gd name="connsiteY74" fmla="*/ 7164658 h 11345602"/>
              <a:gd name="connsiteX75" fmla="*/ 12287364 w 24379240"/>
              <a:gd name="connsiteY75" fmla="*/ 7143097 h 11345602"/>
              <a:gd name="connsiteX76" fmla="*/ 12287889 w 24379240"/>
              <a:gd name="connsiteY76" fmla="*/ 7143206 h 11345602"/>
              <a:gd name="connsiteX77" fmla="*/ 12276673 w 24379240"/>
              <a:gd name="connsiteY77" fmla="*/ 7143300 h 11345602"/>
              <a:gd name="connsiteX78" fmla="*/ 12287364 w 24379240"/>
              <a:gd name="connsiteY78" fmla="*/ 7143097 h 11345602"/>
              <a:gd name="connsiteX79" fmla="*/ 11922634 w 24379240"/>
              <a:gd name="connsiteY79" fmla="*/ 6571170 h 11345602"/>
              <a:gd name="connsiteX80" fmla="*/ 11917024 w 24379240"/>
              <a:gd name="connsiteY80" fmla="*/ 6571649 h 11345602"/>
              <a:gd name="connsiteX81" fmla="*/ 11926618 w 24379240"/>
              <a:gd name="connsiteY81" fmla="*/ 6575604 h 11345602"/>
              <a:gd name="connsiteX82" fmla="*/ 5105954 w 24379240"/>
              <a:gd name="connsiteY82" fmla="*/ 5649848 h 11345602"/>
              <a:gd name="connsiteX83" fmla="*/ 5042519 w 24379240"/>
              <a:gd name="connsiteY83" fmla="*/ 5651672 h 11345602"/>
              <a:gd name="connsiteX84" fmla="*/ 4984151 w 24379240"/>
              <a:gd name="connsiteY84" fmla="*/ 5651998 h 11345602"/>
              <a:gd name="connsiteX85" fmla="*/ 5076055 w 24379240"/>
              <a:gd name="connsiteY85" fmla="*/ 5650266 h 11345602"/>
              <a:gd name="connsiteX86" fmla="*/ 1476222 w 24379240"/>
              <a:gd name="connsiteY86" fmla="*/ 4264173 h 11345602"/>
              <a:gd name="connsiteX87" fmla="*/ 1445363 w 24379240"/>
              <a:gd name="connsiteY87" fmla="*/ 4265997 h 11345602"/>
              <a:gd name="connsiteX88" fmla="*/ 1416964 w 24379240"/>
              <a:gd name="connsiteY88" fmla="*/ 4266323 h 11345602"/>
              <a:gd name="connsiteX89" fmla="*/ 1461676 w 24379240"/>
              <a:gd name="connsiteY89" fmla="*/ 4264592 h 11345602"/>
              <a:gd name="connsiteX90" fmla="*/ 237159 w 24379240"/>
              <a:gd name="connsiteY90" fmla="*/ 0 h 11345602"/>
              <a:gd name="connsiteX91" fmla="*/ 24379240 w 24379240"/>
              <a:gd name="connsiteY91" fmla="*/ 0 h 11345602"/>
              <a:gd name="connsiteX92" fmla="*/ 24379240 w 24379240"/>
              <a:gd name="connsiteY92" fmla="*/ 296822 h 11345602"/>
              <a:gd name="connsiteX93" fmla="*/ 24369456 w 24379240"/>
              <a:gd name="connsiteY93" fmla="*/ 296411 h 11345602"/>
              <a:gd name="connsiteX94" fmla="*/ 23830168 w 24379240"/>
              <a:gd name="connsiteY94" fmla="*/ 279644 h 11345602"/>
              <a:gd name="connsiteX95" fmla="*/ 21869512 w 24379240"/>
              <a:gd name="connsiteY95" fmla="*/ 258875 h 11345602"/>
              <a:gd name="connsiteX96" fmla="*/ 21362436 w 24379240"/>
              <a:gd name="connsiteY96" fmla="*/ 279644 h 11345602"/>
              <a:gd name="connsiteX97" fmla="*/ 22207552 w 24379240"/>
              <a:gd name="connsiteY97" fmla="*/ 307336 h 11345602"/>
              <a:gd name="connsiteX98" fmla="*/ 21497660 w 24379240"/>
              <a:gd name="connsiteY98" fmla="*/ 355799 h 11345602"/>
              <a:gd name="connsiteX99" fmla="*/ 23340004 w 24379240"/>
              <a:gd name="connsiteY99" fmla="*/ 376569 h 11345602"/>
              <a:gd name="connsiteX100" fmla="*/ 24304556 w 24379240"/>
              <a:gd name="connsiteY100" fmla="*/ 373540 h 11345602"/>
              <a:gd name="connsiteX101" fmla="*/ 24379240 w 24379240"/>
              <a:gd name="connsiteY101" fmla="*/ 379883 h 11345602"/>
              <a:gd name="connsiteX102" fmla="*/ 24379240 w 24379240"/>
              <a:gd name="connsiteY102" fmla="*/ 10143576 h 11345602"/>
              <a:gd name="connsiteX103" fmla="*/ 24306328 w 24379240"/>
              <a:gd name="connsiteY103" fmla="*/ 10139454 h 11345602"/>
              <a:gd name="connsiteX104" fmla="*/ 24034180 w 24379240"/>
              <a:gd name="connsiteY104" fmla="*/ 10150771 h 11345602"/>
              <a:gd name="connsiteX105" fmla="*/ 24145564 w 24379240"/>
              <a:gd name="connsiteY105" fmla="*/ 10178464 h 11345602"/>
              <a:gd name="connsiteX106" fmla="*/ 23525004 w 24379240"/>
              <a:gd name="connsiteY106" fmla="*/ 10102309 h 11345602"/>
              <a:gd name="connsiteX107" fmla="*/ 23318148 w 24379240"/>
              <a:gd name="connsiteY107" fmla="*/ 10060771 h 11345602"/>
              <a:gd name="connsiteX108" fmla="*/ 23349972 w 24379240"/>
              <a:gd name="connsiteY108" fmla="*/ 10074617 h 11345602"/>
              <a:gd name="connsiteX109" fmla="*/ 23397708 w 24379240"/>
              <a:gd name="connsiteY109" fmla="*/ 10040000 h 11345602"/>
              <a:gd name="connsiteX110" fmla="*/ 22984004 w 24379240"/>
              <a:gd name="connsiteY110" fmla="*/ 9998462 h 11345602"/>
              <a:gd name="connsiteX111" fmla="*/ 23095388 w 24379240"/>
              <a:gd name="connsiteY111" fmla="*/ 9991539 h 11345602"/>
              <a:gd name="connsiteX112" fmla="*/ 22936268 w 24379240"/>
              <a:gd name="connsiteY112" fmla="*/ 9943077 h 11345602"/>
              <a:gd name="connsiteX113" fmla="*/ 23015828 w 24379240"/>
              <a:gd name="connsiteY113" fmla="*/ 9922308 h 11345602"/>
              <a:gd name="connsiteX114" fmla="*/ 22681680 w 24379240"/>
              <a:gd name="connsiteY114" fmla="*/ 9880769 h 11345602"/>
              <a:gd name="connsiteX115" fmla="*/ 22777152 w 24379240"/>
              <a:gd name="connsiteY115" fmla="*/ 9866923 h 11345602"/>
              <a:gd name="connsiteX116" fmla="*/ 22490740 w 24379240"/>
              <a:gd name="connsiteY116" fmla="*/ 9832307 h 11345602"/>
              <a:gd name="connsiteX117" fmla="*/ 22713508 w 24379240"/>
              <a:gd name="connsiteY117" fmla="*/ 9825384 h 11345602"/>
              <a:gd name="connsiteX118" fmla="*/ 22618036 w 24379240"/>
              <a:gd name="connsiteY118" fmla="*/ 9804614 h 11345602"/>
              <a:gd name="connsiteX119" fmla="*/ 22856708 w 24379240"/>
              <a:gd name="connsiteY119" fmla="*/ 9797691 h 11345602"/>
              <a:gd name="connsiteX120" fmla="*/ 22665772 w 24379240"/>
              <a:gd name="connsiteY120" fmla="*/ 9770000 h 11345602"/>
              <a:gd name="connsiteX121" fmla="*/ 22729420 w 24379240"/>
              <a:gd name="connsiteY121" fmla="*/ 9776922 h 11345602"/>
              <a:gd name="connsiteX122" fmla="*/ 22602124 w 24379240"/>
              <a:gd name="connsiteY122" fmla="*/ 9735383 h 11345602"/>
              <a:gd name="connsiteX123" fmla="*/ 22824888 w 24379240"/>
              <a:gd name="connsiteY123" fmla="*/ 9700767 h 11345602"/>
              <a:gd name="connsiteX124" fmla="*/ 22156596 w 24379240"/>
              <a:gd name="connsiteY124" fmla="*/ 9624613 h 11345602"/>
              <a:gd name="connsiteX125" fmla="*/ 22258508 w 24379240"/>
              <a:gd name="connsiteY125" fmla="*/ 9618278 h 11345602"/>
              <a:gd name="connsiteX126" fmla="*/ 22378864 w 24379240"/>
              <a:gd name="connsiteY126" fmla="*/ 9629264 h 11345602"/>
              <a:gd name="connsiteX127" fmla="*/ 22777152 w 24379240"/>
              <a:gd name="connsiteY127" fmla="*/ 9610766 h 11345602"/>
              <a:gd name="connsiteX128" fmla="*/ 22570300 w 24379240"/>
              <a:gd name="connsiteY128" fmla="*/ 9541535 h 11345602"/>
              <a:gd name="connsiteX129" fmla="*/ 22824888 w 24379240"/>
              <a:gd name="connsiteY129" fmla="*/ 9589998 h 11345602"/>
              <a:gd name="connsiteX130" fmla="*/ 23286324 w 24379240"/>
              <a:gd name="connsiteY130" fmla="*/ 9659228 h 11345602"/>
              <a:gd name="connsiteX131" fmla="*/ 23334060 w 24379240"/>
              <a:gd name="connsiteY131" fmla="*/ 9638459 h 11345602"/>
              <a:gd name="connsiteX132" fmla="*/ 23235608 w 24379240"/>
              <a:gd name="connsiteY132" fmla="*/ 9600490 h 11345602"/>
              <a:gd name="connsiteX133" fmla="*/ 23217980 w 24379240"/>
              <a:gd name="connsiteY133" fmla="*/ 9596826 h 11345602"/>
              <a:gd name="connsiteX134" fmla="*/ 23310192 w 24379240"/>
              <a:gd name="connsiteY134" fmla="*/ 9596055 h 11345602"/>
              <a:gd name="connsiteX135" fmla="*/ 23413620 w 24379240"/>
              <a:gd name="connsiteY135" fmla="*/ 9589998 h 11345602"/>
              <a:gd name="connsiteX136" fmla="*/ 23318148 w 24379240"/>
              <a:gd name="connsiteY136" fmla="*/ 9562305 h 11345602"/>
              <a:gd name="connsiteX137" fmla="*/ 23525004 w 24379240"/>
              <a:gd name="connsiteY137" fmla="*/ 9583074 h 11345602"/>
              <a:gd name="connsiteX138" fmla="*/ 23159036 w 24379240"/>
              <a:gd name="connsiteY138" fmla="*/ 9486150 h 11345602"/>
              <a:gd name="connsiteX139" fmla="*/ 23509088 w 24379240"/>
              <a:gd name="connsiteY139" fmla="*/ 9527689 h 11345602"/>
              <a:gd name="connsiteX140" fmla="*/ 23493176 w 24379240"/>
              <a:gd name="connsiteY140" fmla="*/ 9513842 h 11345602"/>
              <a:gd name="connsiteX141" fmla="*/ 23604564 w 24379240"/>
              <a:gd name="connsiteY141" fmla="*/ 9520766 h 11345602"/>
              <a:gd name="connsiteX142" fmla="*/ 23302236 w 24379240"/>
              <a:gd name="connsiteY142" fmla="*/ 9409996 h 11345602"/>
              <a:gd name="connsiteX143" fmla="*/ 22824888 w 24379240"/>
              <a:gd name="connsiteY143" fmla="*/ 9375380 h 11345602"/>
              <a:gd name="connsiteX144" fmla="*/ 21949740 w 24379240"/>
              <a:gd name="connsiteY144" fmla="*/ 9326919 h 11345602"/>
              <a:gd name="connsiteX145" fmla="*/ 22936268 w 24379240"/>
              <a:gd name="connsiteY145" fmla="*/ 9347687 h 11345602"/>
              <a:gd name="connsiteX146" fmla="*/ 22856708 w 24379240"/>
              <a:gd name="connsiteY146" fmla="*/ 9326919 h 11345602"/>
              <a:gd name="connsiteX147" fmla="*/ 23349972 w 24379240"/>
              <a:gd name="connsiteY147" fmla="*/ 9326919 h 11345602"/>
              <a:gd name="connsiteX148" fmla="*/ 22888532 w 24379240"/>
              <a:gd name="connsiteY148" fmla="*/ 9257686 h 11345602"/>
              <a:gd name="connsiteX149" fmla="*/ 22108860 w 24379240"/>
              <a:gd name="connsiteY149" fmla="*/ 9223070 h 11345602"/>
              <a:gd name="connsiteX150" fmla="*/ 22172508 w 24379240"/>
              <a:gd name="connsiteY150" fmla="*/ 9257686 h 11345602"/>
              <a:gd name="connsiteX151" fmla="*/ 21615596 w 24379240"/>
              <a:gd name="connsiteY151" fmla="*/ 9174609 h 11345602"/>
              <a:gd name="connsiteX152" fmla="*/ 22411184 w 24379240"/>
              <a:gd name="connsiteY152" fmla="*/ 9223070 h 11345602"/>
              <a:gd name="connsiteX153" fmla="*/ 23397708 w 24379240"/>
              <a:gd name="connsiteY153" fmla="*/ 9223070 h 11345602"/>
              <a:gd name="connsiteX154" fmla="*/ 23190856 w 24379240"/>
              <a:gd name="connsiteY154" fmla="*/ 9188455 h 11345602"/>
              <a:gd name="connsiteX155" fmla="*/ 23063568 w 24379240"/>
              <a:gd name="connsiteY155" fmla="*/ 9209226 h 11345602"/>
              <a:gd name="connsiteX156" fmla="*/ 23127212 w 24379240"/>
              <a:gd name="connsiteY156" fmla="*/ 9195380 h 11345602"/>
              <a:gd name="connsiteX157" fmla="*/ 22824888 w 24379240"/>
              <a:gd name="connsiteY157" fmla="*/ 9139994 h 11345602"/>
              <a:gd name="connsiteX158" fmla="*/ 23031740 w 24379240"/>
              <a:gd name="connsiteY158" fmla="*/ 9146917 h 11345602"/>
              <a:gd name="connsiteX159" fmla="*/ 22777152 w 24379240"/>
              <a:gd name="connsiteY159" fmla="*/ 9091533 h 11345602"/>
              <a:gd name="connsiteX160" fmla="*/ 22856708 w 24379240"/>
              <a:gd name="connsiteY160" fmla="*/ 9091533 h 11345602"/>
              <a:gd name="connsiteX161" fmla="*/ 22793064 w 24379240"/>
              <a:gd name="connsiteY161" fmla="*/ 9008453 h 11345602"/>
              <a:gd name="connsiteX162" fmla="*/ 22856708 w 24379240"/>
              <a:gd name="connsiteY162" fmla="*/ 9029224 h 11345602"/>
              <a:gd name="connsiteX163" fmla="*/ 22745328 w 24379240"/>
              <a:gd name="connsiteY163" fmla="*/ 8980760 h 11345602"/>
              <a:gd name="connsiteX164" fmla="*/ 22188420 w 24379240"/>
              <a:gd name="connsiteY164" fmla="*/ 8953068 h 11345602"/>
              <a:gd name="connsiteX165" fmla="*/ 22793064 w 24379240"/>
              <a:gd name="connsiteY165" fmla="*/ 8959992 h 11345602"/>
              <a:gd name="connsiteX166" fmla="*/ 22554388 w 24379240"/>
              <a:gd name="connsiteY166" fmla="*/ 8939225 h 11345602"/>
              <a:gd name="connsiteX167" fmla="*/ 22618036 w 24379240"/>
              <a:gd name="connsiteY167" fmla="*/ 8925375 h 11345602"/>
              <a:gd name="connsiteX168" fmla="*/ 22496712 w 24379240"/>
              <a:gd name="connsiteY168" fmla="*/ 8899415 h 11345602"/>
              <a:gd name="connsiteX169" fmla="*/ 22447060 w 24379240"/>
              <a:gd name="connsiteY169" fmla="*/ 8895564 h 11345602"/>
              <a:gd name="connsiteX170" fmla="*/ 22278444 w 24379240"/>
              <a:gd name="connsiteY170" fmla="*/ 8896151 h 11345602"/>
              <a:gd name="connsiteX171" fmla="*/ 21139508 w 24379240"/>
              <a:gd name="connsiteY171" fmla="*/ 8915622 h 11345602"/>
              <a:gd name="connsiteX172" fmla="*/ 21770016 w 24379240"/>
              <a:gd name="connsiteY172" fmla="*/ 8888795 h 11345602"/>
              <a:gd name="connsiteX173" fmla="*/ 22154636 w 24379240"/>
              <a:gd name="connsiteY173" fmla="*/ 8875844 h 11345602"/>
              <a:gd name="connsiteX174" fmla="*/ 22123040 w 24379240"/>
              <a:gd name="connsiteY174" fmla="*/ 8873722 h 11345602"/>
              <a:gd name="connsiteX175" fmla="*/ 22046472 w 24379240"/>
              <a:gd name="connsiteY175" fmla="*/ 8874085 h 11345602"/>
              <a:gd name="connsiteX176" fmla="*/ 21728244 w 24379240"/>
              <a:gd name="connsiteY176" fmla="*/ 8867161 h 11345602"/>
              <a:gd name="connsiteX177" fmla="*/ 21425924 w 24379240"/>
              <a:gd name="connsiteY177" fmla="*/ 8853314 h 11345602"/>
              <a:gd name="connsiteX178" fmla="*/ 21441832 w 24379240"/>
              <a:gd name="connsiteY178" fmla="*/ 8860237 h 11345602"/>
              <a:gd name="connsiteX179" fmla="*/ 20662156 w 24379240"/>
              <a:gd name="connsiteY179" fmla="*/ 8846392 h 11345602"/>
              <a:gd name="connsiteX180" fmla="*/ 20773536 w 24379240"/>
              <a:gd name="connsiteY180" fmla="*/ 8853314 h 11345602"/>
              <a:gd name="connsiteX181" fmla="*/ 20089332 w 24379240"/>
              <a:gd name="connsiteY181" fmla="*/ 8874085 h 11345602"/>
              <a:gd name="connsiteX182" fmla="*/ 20407572 w 24379240"/>
              <a:gd name="connsiteY182" fmla="*/ 8894854 h 11345602"/>
              <a:gd name="connsiteX183" fmla="*/ 19771100 w 24379240"/>
              <a:gd name="connsiteY183" fmla="*/ 8943315 h 11345602"/>
              <a:gd name="connsiteX184" fmla="*/ 19277836 w 24379240"/>
              <a:gd name="connsiteY184" fmla="*/ 8908700 h 11345602"/>
              <a:gd name="connsiteX185" fmla="*/ 19436952 w 24379240"/>
              <a:gd name="connsiteY185" fmla="*/ 8887930 h 11345602"/>
              <a:gd name="connsiteX186" fmla="*/ 19166452 w 24379240"/>
              <a:gd name="connsiteY186" fmla="*/ 8853314 h 11345602"/>
              <a:gd name="connsiteX187" fmla="*/ 19214188 w 24379240"/>
              <a:gd name="connsiteY187" fmla="*/ 8860237 h 11345602"/>
              <a:gd name="connsiteX188" fmla="*/ 18784576 w 24379240"/>
              <a:gd name="connsiteY188" fmla="*/ 8846392 h 11345602"/>
              <a:gd name="connsiteX189" fmla="*/ 19166452 w 24379240"/>
              <a:gd name="connsiteY189" fmla="*/ 8825622 h 11345602"/>
              <a:gd name="connsiteX190" fmla="*/ 18625456 w 24379240"/>
              <a:gd name="connsiteY190" fmla="*/ 8804853 h 11345602"/>
              <a:gd name="connsiteX191" fmla="*/ 20646244 w 24379240"/>
              <a:gd name="connsiteY191" fmla="*/ 8804853 h 11345602"/>
              <a:gd name="connsiteX192" fmla="*/ 20630328 w 24379240"/>
              <a:gd name="connsiteY192" fmla="*/ 8818699 h 11345602"/>
              <a:gd name="connsiteX193" fmla="*/ 20853100 w 24379240"/>
              <a:gd name="connsiteY193" fmla="*/ 8791008 h 11345602"/>
              <a:gd name="connsiteX194" fmla="*/ 20455300 w 24379240"/>
              <a:gd name="connsiteY194" fmla="*/ 8777161 h 11345602"/>
              <a:gd name="connsiteX195" fmla="*/ 20487128 w 24379240"/>
              <a:gd name="connsiteY195" fmla="*/ 8742544 h 11345602"/>
              <a:gd name="connsiteX196" fmla="*/ 20884924 w 24379240"/>
              <a:gd name="connsiteY196" fmla="*/ 8735621 h 11345602"/>
              <a:gd name="connsiteX197" fmla="*/ 20614420 w 24379240"/>
              <a:gd name="connsiteY197" fmla="*/ 8707928 h 11345602"/>
              <a:gd name="connsiteX198" fmla="*/ 20805364 w 24379240"/>
              <a:gd name="connsiteY198" fmla="*/ 8701007 h 11345602"/>
              <a:gd name="connsiteX199" fmla="*/ 20296188 w 24379240"/>
              <a:gd name="connsiteY199" fmla="*/ 8659467 h 11345602"/>
              <a:gd name="connsiteX200" fmla="*/ 20407572 w 24379240"/>
              <a:gd name="connsiteY200" fmla="*/ 8694083 h 11345602"/>
              <a:gd name="connsiteX201" fmla="*/ 19707448 w 24379240"/>
              <a:gd name="connsiteY201" fmla="*/ 8694083 h 11345602"/>
              <a:gd name="connsiteX202" fmla="*/ 19802924 w 24379240"/>
              <a:gd name="connsiteY202" fmla="*/ 8701007 h 11345602"/>
              <a:gd name="connsiteX203" fmla="*/ 19627892 w 24379240"/>
              <a:gd name="connsiteY203" fmla="*/ 8707928 h 11345602"/>
              <a:gd name="connsiteX204" fmla="*/ 19659720 w 24379240"/>
              <a:gd name="connsiteY204" fmla="*/ 8701007 h 11345602"/>
              <a:gd name="connsiteX205" fmla="*/ 19055068 w 24379240"/>
              <a:gd name="connsiteY205" fmla="*/ 8659467 h 11345602"/>
              <a:gd name="connsiteX206" fmla="*/ 19771100 w 24379240"/>
              <a:gd name="connsiteY206" fmla="*/ 8645620 h 11345602"/>
              <a:gd name="connsiteX207" fmla="*/ 19421040 w 24379240"/>
              <a:gd name="connsiteY207" fmla="*/ 8624850 h 11345602"/>
              <a:gd name="connsiteX208" fmla="*/ 19500596 w 24379240"/>
              <a:gd name="connsiteY208" fmla="*/ 8617927 h 11345602"/>
              <a:gd name="connsiteX209" fmla="*/ 18434512 w 24379240"/>
              <a:gd name="connsiteY209" fmla="*/ 8534850 h 11345602"/>
              <a:gd name="connsiteX210" fmla="*/ 19787008 w 24379240"/>
              <a:gd name="connsiteY210" fmla="*/ 8569466 h 11345602"/>
              <a:gd name="connsiteX211" fmla="*/ 19452868 w 24379240"/>
              <a:gd name="connsiteY211" fmla="*/ 8493313 h 11345602"/>
              <a:gd name="connsiteX212" fmla="*/ 19675628 w 24379240"/>
              <a:gd name="connsiteY212" fmla="*/ 8514081 h 11345602"/>
              <a:gd name="connsiteX213" fmla="*/ 19643808 w 24379240"/>
              <a:gd name="connsiteY213" fmla="*/ 8527926 h 11345602"/>
              <a:gd name="connsiteX214" fmla="*/ 19834744 w 24379240"/>
              <a:gd name="connsiteY214" fmla="*/ 8555621 h 11345602"/>
              <a:gd name="connsiteX215" fmla="*/ 19802924 w 24379240"/>
              <a:gd name="connsiteY215" fmla="*/ 8541774 h 11345602"/>
              <a:gd name="connsiteX216" fmla="*/ 20089332 w 24379240"/>
              <a:gd name="connsiteY216" fmla="*/ 8507157 h 11345602"/>
              <a:gd name="connsiteX217" fmla="*/ 20057508 w 24379240"/>
              <a:gd name="connsiteY217" fmla="*/ 8514081 h 11345602"/>
              <a:gd name="connsiteX218" fmla="*/ 20232540 w 24379240"/>
              <a:gd name="connsiteY218" fmla="*/ 8521005 h 11345602"/>
              <a:gd name="connsiteX219" fmla="*/ 20168892 w 24379240"/>
              <a:gd name="connsiteY219" fmla="*/ 8507157 h 11345602"/>
              <a:gd name="connsiteX220" fmla="*/ 20550776 w 24379240"/>
              <a:gd name="connsiteY220" fmla="*/ 8527926 h 11345602"/>
              <a:gd name="connsiteX221" fmla="*/ 20407572 w 24379240"/>
              <a:gd name="connsiteY221" fmla="*/ 8555621 h 11345602"/>
              <a:gd name="connsiteX222" fmla="*/ 20662156 w 24379240"/>
              <a:gd name="connsiteY222" fmla="*/ 8562542 h 11345602"/>
              <a:gd name="connsiteX223" fmla="*/ 20566684 w 24379240"/>
              <a:gd name="connsiteY223" fmla="*/ 8527926 h 11345602"/>
              <a:gd name="connsiteX224" fmla="*/ 20662156 w 24379240"/>
              <a:gd name="connsiteY224" fmla="*/ 8500234 h 11345602"/>
              <a:gd name="connsiteX225" fmla="*/ 20232540 w 24379240"/>
              <a:gd name="connsiteY225" fmla="*/ 8431004 h 11345602"/>
              <a:gd name="connsiteX226" fmla="*/ 20280272 w 24379240"/>
              <a:gd name="connsiteY226" fmla="*/ 8424080 h 11345602"/>
              <a:gd name="connsiteX227" fmla="*/ 19691536 w 24379240"/>
              <a:gd name="connsiteY227" fmla="*/ 8417156 h 11345602"/>
              <a:gd name="connsiteX228" fmla="*/ 20009776 w 24379240"/>
              <a:gd name="connsiteY228" fmla="*/ 8382540 h 11345602"/>
              <a:gd name="connsiteX229" fmla="*/ 19802924 w 24379240"/>
              <a:gd name="connsiteY229" fmla="*/ 8361772 h 11345602"/>
              <a:gd name="connsiteX230" fmla="*/ 19707448 w 24379240"/>
              <a:gd name="connsiteY230" fmla="*/ 8368696 h 11345602"/>
              <a:gd name="connsiteX231" fmla="*/ 19070980 w 24379240"/>
              <a:gd name="connsiteY231" fmla="*/ 8389465 h 11345602"/>
              <a:gd name="connsiteX232" fmla="*/ 19325568 w 24379240"/>
              <a:gd name="connsiteY232" fmla="*/ 8424080 h 11345602"/>
              <a:gd name="connsiteX233" fmla="*/ 19261928 w 24379240"/>
              <a:gd name="connsiteY233" fmla="*/ 8472541 h 11345602"/>
              <a:gd name="connsiteX234" fmla="*/ 19405124 w 24379240"/>
              <a:gd name="connsiteY234" fmla="*/ 8479465 h 11345602"/>
              <a:gd name="connsiteX235" fmla="*/ 19055068 w 24379240"/>
              <a:gd name="connsiteY235" fmla="*/ 8486389 h 11345602"/>
              <a:gd name="connsiteX236" fmla="*/ 18323136 w 24379240"/>
              <a:gd name="connsiteY236" fmla="*/ 8514081 h 11345602"/>
              <a:gd name="connsiteX237" fmla="*/ 18354956 w 24379240"/>
              <a:gd name="connsiteY237" fmla="*/ 8527926 h 11345602"/>
              <a:gd name="connsiteX238" fmla="*/ 17925340 w 24379240"/>
              <a:gd name="connsiteY238" fmla="*/ 8569466 h 11345602"/>
              <a:gd name="connsiteX239" fmla="*/ 17113840 w 24379240"/>
              <a:gd name="connsiteY239" fmla="*/ 8597158 h 11345602"/>
              <a:gd name="connsiteX240" fmla="*/ 17241136 w 24379240"/>
              <a:gd name="connsiteY240" fmla="*/ 8590235 h 11345602"/>
              <a:gd name="connsiteX241" fmla="*/ 16779696 w 24379240"/>
              <a:gd name="connsiteY241" fmla="*/ 8590235 h 11345602"/>
              <a:gd name="connsiteX242" fmla="*/ 16302341 w 24379240"/>
              <a:gd name="connsiteY242" fmla="*/ 8617927 h 11345602"/>
              <a:gd name="connsiteX243" fmla="*/ 15538582 w 24379240"/>
              <a:gd name="connsiteY243" fmla="*/ 8617927 h 11345602"/>
              <a:gd name="connsiteX244" fmla="*/ 16445547 w 24379240"/>
              <a:gd name="connsiteY244" fmla="*/ 8569466 h 11345602"/>
              <a:gd name="connsiteX245" fmla="*/ 17225224 w 24379240"/>
              <a:gd name="connsiteY245" fmla="*/ 8534850 h 11345602"/>
              <a:gd name="connsiteX246" fmla="*/ 17988984 w 24379240"/>
              <a:gd name="connsiteY246" fmla="*/ 8507157 h 11345602"/>
              <a:gd name="connsiteX247" fmla="*/ 17818928 w 24379240"/>
              <a:gd name="connsiteY247" fmla="*/ 8480871 h 11345602"/>
              <a:gd name="connsiteX248" fmla="*/ 17814632 w 24379240"/>
              <a:gd name="connsiteY248" fmla="*/ 8467687 h 11345602"/>
              <a:gd name="connsiteX249" fmla="*/ 17827880 w 24379240"/>
              <a:gd name="connsiteY249" fmla="*/ 8467349 h 11345602"/>
              <a:gd name="connsiteX250" fmla="*/ 17866400 w 24379240"/>
              <a:gd name="connsiteY250" fmla="*/ 8465689 h 11345602"/>
              <a:gd name="connsiteX251" fmla="*/ 17954920 w 24379240"/>
              <a:gd name="connsiteY251" fmla="*/ 8468540 h 11345602"/>
              <a:gd name="connsiteX252" fmla="*/ 18673192 w 24379240"/>
              <a:gd name="connsiteY252" fmla="*/ 8465620 h 11345602"/>
              <a:gd name="connsiteX253" fmla="*/ 18004896 w 24379240"/>
              <a:gd name="connsiteY253" fmla="*/ 8437928 h 11345602"/>
              <a:gd name="connsiteX254" fmla="*/ 18052636 w 24379240"/>
              <a:gd name="connsiteY254" fmla="*/ 8451773 h 11345602"/>
              <a:gd name="connsiteX255" fmla="*/ 17978292 w 24379240"/>
              <a:gd name="connsiteY255" fmla="*/ 8460860 h 11345602"/>
              <a:gd name="connsiteX256" fmla="*/ 17866400 w 24379240"/>
              <a:gd name="connsiteY256" fmla="*/ 8465689 h 11345602"/>
              <a:gd name="connsiteX257" fmla="*/ 17855440 w 24379240"/>
              <a:gd name="connsiteY257" fmla="*/ 8465335 h 11345602"/>
              <a:gd name="connsiteX258" fmla="*/ 17813952 w 24379240"/>
              <a:gd name="connsiteY258" fmla="*/ 8465620 h 11345602"/>
              <a:gd name="connsiteX259" fmla="*/ 17814632 w 24379240"/>
              <a:gd name="connsiteY259" fmla="*/ 8467687 h 11345602"/>
              <a:gd name="connsiteX260" fmla="*/ 17674484 w 24379240"/>
              <a:gd name="connsiteY260" fmla="*/ 8471244 h 11345602"/>
              <a:gd name="connsiteX261" fmla="*/ 17591196 w 24379240"/>
              <a:gd name="connsiteY261" fmla="*/ 8472541 h 11345602"/>
              <a:gd name="connsiteX262" fmla="*/ 17161576 w 24379240"/>
              <a:gd name="connsiteY262" fmla="*/ 8458697 h 11345602"/>
              <a:gd name="connsiteX263" fmla="*/ 16429637 w 24379240"/>
              <a:gd name="connsiteY263" fmla="*/ 8493313 h 11345602"/>
              <a:gd name="connsiteX264" fmla="*/ 15236258 w 24379240"/>
              <a:gd name="connsiteY264" fmla="*/ 8534850 h 11345602"/>
              <a:gd name="connsiteX265" fmla="*/ 15299904 w 24379240"/>
              <a:gd name="connsiteY265" fmla="*/ 8541774 h 11345602"/>
              <a:gd name="connsiteX266" fmla="*/ 14846110 w 24379240"/>
              <a:gd name="connsiteY266" fmla="*/ 8546697 h 11345602"/>
              <a:gd name="connsiteX267" fmla="*/ 14832223 w 24379240"/>
              <a:gd name="connsiteY267" fmla="*/ 8547205 h 11345602"/>
              <a:gd name="connsiteX268" fmla="*/ 14845426 w 24379240"/>
              <a:gd name="connsiteY268" fmla="*/ 8545831 h 11345602"/>
              <a:gd name="connsiteX269" fmla="*/ 14615699 w 24379240"/>
              <a:gd name="connsiteY269" fmla="*/ 8534850 h 11345602"/>
              <a:gd name="connsiteX270" fmla="*/ 14663437 w 24379240"/>
              <a:gd name="connsiteY270" fmla="*/ 8548698 h 11345602"/>
              <a:gd name="connsiteX271" fmla="*/ 13040438 w 24379240"/>
              <a:gd name="connsiteY271" fmla="*/ 8569466 h 11345602"/>
              <a:gd name="connsiteX272" fmla="*/ 14297462 w 24379240"/>
              <a:gd name="connsiteY272" fmla="*/ 8666391 h 11345602"/>
              <a:gd name="connsiteX273" fmla="*/ 14217909 w 24379240"/>
              <a:gd name="connsiteY273" fmla="*/ 8673314 h 11345602"/>
              <a:gd name="connsiteX274" fmla="*/ 15029400 w 24379240"/>
              <a:gd name="connsiteY274" fmla="*/ 8680236 h 11345602"/>
              <a:gd name="connsiteX275" fmla="*/ 15761343 w 24379240"/>
              <a:gd name="connsiteY275" fmla="*/ 8673314 h 11345602"/>
              <a:gd name="connsiteX276" fmla="*/ 14217909 w 24379240"/>
              <a:gd name="connsiteY276" fmla="*/ 8728700 h 11345602"/>
              <a:gd name="connsiteX277" fmla="*/ 15872725 w 24379240"/>
              <a:gd name="connsiteY277" fmla="*/ 8742544 h 11345602"/>
              <a:gd name="connsiteX278" fmla="*/ 17225224 w 24379240"/>
              <a:gd name="connsiteY278" fmla="*/ 8659467 h 11345602"/>
              <a:gd name="connsiteX279" fmla="*/ 17388320 w 24379240"/>
              <a:gd name="connsiteY279" fmla="*/ 8678506 h 11345602"/>
              <a:gd name="connsiteX280" fmla="*/ 17485260 w 24379240"/>
              <a:gd name="connsiteY280" fmla="*/ 8682174 h 11345602"/>
              <a:gd name="connsiteX281" fmla="*/ 17469216 w 24379240"/>
              <a:gd name="connsiteY281" fmla="*/ 8682670 h 11345602"/>
              <a:gd name="connsiteX282" fmla="*/ 17272956 w 24379240"/>
              <a:gd name="connsiteY282" fmla="*/ 8701007 h 11345602"/>
              <a:gd name="connsiteX283" fmla="*/ 17304784 w 24379240"/>
              <a:gd name="connsiteY283" fmla="*/ 8714851 h 11345602"/>
              <a:gd name="connsiteX284" fmla="*/ 15713608 w 24379240"/>
              <a:gd name="connsiteY284" fmla="*/ 8756391 h 11345602"/>
              <a:gd name="connsiteX285" fmla="*/ 14472491 w 24379240"/>
              <a:gd name="connsiteY285" fmla="*/ 8756391 h 11345602"/>
              <a:gd name="connsiteX286" fmla="*/ 13088173 w 24379240"/>
              <a:gd name="connsiteY286" fmla="*/ 8742544 h 11345602"/>
              <a:gd name="connsiteX287" fmla="*/ 14026966 w 24379240"/>
              <a:gd name="connsiteY287" fmla="*/ 8832545 h 11345602"/>
              <a:gd name="connsiteX288" fmla="*/ 15124876 w 24379240"/>
              <a:gd name="connsiteY288" fmla="*/ 8860237 h 11345602"/>
              <a:gd name="connsiteX289" fmla="*/ 16541019 w 24379240"/>
              <a:gd name="connsiteY289" fmla="*/ 8818699 h 11345602"/>
              <a:gd name="connsiteX290" fmla="*/ 16556931 w 24379240"/>
              <a:gd name="connsiteY290" fmla="*/ 8811776 h 11345602"/>
              <a:gd name="connsiteX291" fmla="*/ 16636491 w 24379240"/>
              <a:gd name="connsiteY291" fmla="*/ 8804853 h 11345602"/>
              <a:gd name="connsiteX292" fmla="*/ 16843344 w 24379240"/>
              <a:gd name="connsiteY292" fmla="*/ 8804853 h 11345602"/>
              <a:gd name="connsiteX293" fmla="*/ 17400252 w 24379240"/>
              <a:gd name="connsiteY293" fmla="*/ 8777161 h 11345602"/>
              <a:gd name="connsiteX294" fmla="*/ 18227664 w 24379240"/>
              <a:gd name="connsiteY294" fmla="*/ 8784084 h 11345602"/>
              <a:gd name="connsiteX295" fmla="*/ 17638928 w 24379240"/>
              <a:gd name="connsiteY295" fmla="*/ 8804853 h 11345602"/>
              <a:gd name="connsiteX296" fmla="*/ 17559368 w 24379240"/>
              <a:gd name="connsiteY296" fmla="*/ 8804853 h 11345602"/>
              <a:gd name="connsiteX297" fmla="*/ 17575284 w 24379240"/>
              <a:gd name="connsiteY297" fmla="*/ 8811776 h 11345602"/>
              <a:gd name="connsiteX298" fmla="*/ 17241136 w 24379240"/>
              <a:gd name="connsiteY298" fmla="*/ 8839469 h 11345602"/>
              <a:gd name="connsiteX299" fmla="*/ 18625456 w 24379240"/>
              <a:gd name="connsiteY299" fmla="*/ 8860237 h 11345602"/>
              <a:gd name="connsiteX300" fmla="*/ 17686664 w 24379240"/>
              <a:gd name="connsiteY300" fmla="*/ 8867161 h 11345602"/>
              <a:gd name="connsiteX301" fmla="*/ 17209312 w 24379240"/>
              <a:gd name="connsiteY301" fmla="*/ 8901777 h 11345602"/>
              <a:gd name="connsiteX302" fmla="*/ 17447988 w 24379240"/>
              <a:gd name="connsiteY302" fmla="*/ 8874085 h 11345602"/>
              <a:gd name="connsiteX303" fmla="*/ 17050192 w 24379240"/>
              <a:gd name="connsiteY303" fmla="*/ 8867161 h 11345602"/>
              <a:gd name="connsiteX304" fmla="*/ 16031844 w 24379240"/>
              <a:gd name="connsiteY304" fmla="*/ 8887930 h 11345602"/>
              <a:gd name="connsiteX305" fmla="*/ 16143224 w 24379240"/>
              <a:gd name="connsiteY305" fmla="*/ 8908700 h 11345602"/>
              <a:gd name="connsiteX306" fmla="*/ 15220346 w 24379240"/>
              <a:gd name="connsiteY306" fmla="*/ 8915622 h 11345602"/>
              <a:gd name="connsiteX307" fmla="*/ 15283993 w 24379240"/>
              <a:gd name="connsiteY307" fmla="*/ 8936393 h 11345602"/>
              <a:gd name="connsiteX308" fmla="*/ 14472491 w 24379240"/>
              <a:gd name="connsiteY308" fmla="*/ 8922546 h 11345602"/>
              <a:gd name="connsiteX309" fmla="*/ 12467614 w 24379240"/>
              <a:gd name="connsiteY309" fmla="*/ 8804853 h 11345602"/>
              <a:gd name="connsiteX310" fmla="*/ 13247290 w 24379240"/>
              <a:gd name="connsiteY310" fmla="*/ 8825622 h 11345602"/>
              <a:gd name="connsiteX311" fmla="*/ 12769941 w 24379240"/>
              <a:gd name="connsiteY311" fmla="*/ 8749468 h 11345602"/>
              <a:gd name="connsiteX312" fmla="*/ 12117559 w 24379240"/>
              <a:gd name="connsiteY312" fmla="*/ 8721775 h 11345602"/>
              <a:gd name="connsiteX313" fmla="*/ 12213031 w 24379240"/>
              <a:gd name="connsiteY313" fmla="*/ 8694083 h 11345602"/>
              <a:gd name="connsiteX314" fmla="*/ 11894793 w 24379240"/>
              <a:gd name="connsiteY314" fmla="*/ 8611006 h 11345602"/>
              <a:gd name="connsiteX315" fmla="*/ 12738117 w 24379240"/>
              <a:gd name="connsiteY315" fmla="*/ 8659467 h 11345602"/>
              <a:gd name="connsiteX316" fmla="*/ 12706293 w 24379240"/>
              <a:gd name="connsiteY316" fmla="*/ 8645620 h 11345602"/>
              <a:gd name="connsiteX317" fmla="*/ 13119997 w 24379240"/>
              <a:gd name="connsiteY317" fmla="*/ 8617927 h 11345602"/>
              <a:gd name="connsiteX318" fmla="*/ 12578997 w 24379240"/>
              <a:gd name="connsiteY318" fmla="*/ 8562542 h 11345602"/>
              <a:gd name="connsiteX319" fmla="*/ 11528823 w 24379240"/>
              <a:gd name="connsiteY319" fmla="*/ 8472541 h 11345602"/>
              <a:gd name="connsiteX320" fmla="*/ 12801762 w 24379240"/>
              <a:gd name="connsiteY320" fmla="*/ 8486389 h 11345602"/>
              <a:gd name="connsiteX321" fmla="*/ 12754028 w 24379240"/>
              <a:gd name="connsiteY321" fmla="*/ 8472541 h 11345602"/>
              <a:gd name="connsiteX322" fmla="*/ 13263203 w 24379240"/>
              <a:gd name="connsiteY322" fmla="*/ 8507157 h 11345602"/>
              <a:gd name="connsiteX323" fmla="*/ 13744283 w 24379240"/>
              <a:gd name="connsiteY323" fmla="*/ 8507159 h 11345602"/>
              <a:gd name="connsiteX324" fmla="*/ 13869828 w 24379240"/>
              <a:gd name="connsiteY324" fmla="*/ 8494696 h 11345602"/>
              <a:gd name="connsiteX325" fmla="*/ 13870863 w 24379240"/>
              <a:gd name="connsiteY325" fmla="*/ 8494719 h 11345602"/>
              <a:gd name="connsiteX326" fmla="*/ 13883759 w 24379240"/>
              <a:gd name="connsiteY326" fmla="*/ 8493313 h 11345602"/>
              <a:gd name="connsiteX327" fmla="*/ 13869828 w 24379240"/>
              <a:gd name="connsiteY327" fmla="*/ 8494696 h 11345602"/>
              <a:gd name="connsiteX328" fmla="*/ 13846217 w 24379240"/>
              <a:gd name="connsiteY328" fmla="*/ 8494177 h 11345602"/>
              <a:gd name="connsiteX329" fmla="*/ 13629171 w 24379240"/>
              <a:gd name="connsiteY329" fmla="*/ 8486389 h 11345602"/>
              <a:gd name="connsiteX330" fmla="*/ 13724642 w 24379240"/>
              <a:gd name="connsiteY330" fmla="*/ 8479465 h 11345602"/>
              <a:gd name="connsiteX331" fmla="*/ 13008612 w 24379240"/>
              <a:gd name="connsiteY331" fmla="*/ 8424080 h 11345602"/>
              <a:gd name="connsiteX332" fmla="*/ 13104086 w 24379240"/>
              <a:gd name="connsiteY332" fmla="*/ 8389465 h 11345602"/>
              <a:gd name="connsiteX333" fmla="*/ 12738117 w 24379240"/>
              <a:gd name="connsiteY333" fmla="*/ 8341004 h 11345602"/>
              <a:gd name="connsiteX334" fmla="*/ 12944967 w 24379240"/>
              <a:gd name="connsiteY334" fmla="*/ 8327155 h 11345602"/>
              <a:gd name="connsiteX335" fmla="*/ 12913147 w 24379240"/>
              <a:gd name="connsiteY335" fmla="*/ 8292540 h 11345602"/>
              <a:gd name="connsiteX336" fmla="*/ 13167733 w 24379240"/>
              <a:gd name="connsiteY336" fmla="*/ 8327155 h 11345602"/>
              <a:gd name="connsiteX337" fmla="*/ 13088173 w 24379240"/>
              <a:gd name="connsiteY337" fmla="*/ 8299464 h 11345602"/>
              <a:gd name="connsiteX338" fmla="*/ 13310937 w 24379240"/>
              <a:gd name="connsiteY338" fmla="*/ 8327155 h 11345602"/>
              <a:gd name="connsiteX339" fmla="*/ 13263203 w 24379240"/>
              <a:gd name="connsiteY339" fmla="*/ 8299464 h 11345602"/>
              <a:gd name="connsiteX340" fmla="*/ 13438234 w 24379240"/>
              <a:gd name="connsiteY340" fmla="*/ 8334079 h 11345602"/>
              <a:gd name="connsiteX341" fmla="*/ 13485969 w 24379240"/>
              <a:gd name="connsiteY341" fmla="*/ 8299464 h 11345602"/>
              <a:gd name="connsiteX342" fmla="*/ 13804199 w 24379240"/>
              <a:gd name="connsiteY342" fmla="*/ 8396388 h 11345602"/>
              <a:gd name="connsiteX343" fmla="*/ 14345198 w 24379240"/>
              <a:gd name="connsiteY343" fmla="*/ 8437928 h 11345602"/>
              <a:gd name="connsiteX344" fmla="*/ 14281551 w 24379240"/>
              <a:gd name="connsiteY344" fmla="*/ 8417156 h 11345602"/>
              <a:gd name="connsiteX345" fmla="*/ 15522670 w 24379240"/>
              <a:gd name="connsiteY345" fmla="*/ 8417156 h 11345602"/>
              <a:gd name="connsiteX346" fmla="*/ 16015931 w 24379240"/>
              <a:gd name="connsiteY346" fmla="*/ 8389465 h 11345602"/>
              <a:gd name="connsiteX347" fmla="*/ 16668312 w 24379240"/>
              <a:gd name="connsiteY347" fmla="*/ 8361772 h 11345602"/>
              <a:gd name="connsiteX348" fmla="*/ 15268080 w 24379240"/>
              <a:gd name="connsiteY348" fmla="*/ 8375619 h 11345602"/>
              <a:gd name="connsiteX349" fmla="*/ 14122436 w 24379240"/>
              <a:gd name="connsiteY349" fmla="*/ 8334079 h 11345602"/>
              <a:gd name="connsiteX350" fmla="*/ 13454142 w 24379240"/>
              <a:gd name="connsiteY350" fmla="*/ 8278695 h 11345602"/>
              <a:gd name="connsiteX351" fmla="*/ 14026966 w 24379240"/>
              <a:gd name="connsiteY351" fmla="*/ 8306387 h 11345602"/>
              <a:gd name="connsiteX352" fmla="*/ 14583875 w 24379240"/>
              <a:gd name="connsiteY352" fmla="*/ 8341004 h 11345602"/>
              <a:gd name="connsiteX353" fmla="*/ 16190964 w 24379240"/>
              <a:gd name="connsiteY353" fmla="*/ 8313311 h 11345602"/>
              <a:gd name="connsiteX354" fmla="*/ 16588754 w 24379240"/>
              <a:gd name="connsiteY354" fmla="*/ 8313311 h 11345602"/>
              <a:gd name="connsiteX355" fmla="*/ 15824990 w 24379240"/>
              <a:gd name="connsiteY355" fmla="*/ 8285618 h 11345602"/>
              <a:gd name="connsiteX356" fmla="*/ 16477369 w 24379240"/>
              <a:gd name="connsiteY356" fmla="*/ 8244079 h 11345602"/>
              <a:gd name="connsiteX357" fmla="*/ 15856813 w 24379240"/>
              <a:gd name="connsiteY357" fmla="*/ 8223310 h 11345602"/>
              <a:gd name="connsiteX358" fmla="*/ 15984109 w 24379240"/>
              <a:gd name="connsiteY358" fmla="*/ 8188694 h 11345602"/>
              <a:gd name="connsiteX359" fmla="*/ 15283993 w 24379240"/>
              <a:gd name="connsiteY359" fmla="*/ 8147154 h 11345602"/>
              <a:gd name="connsiteX360" fmla="*/ 15443112 w 24379240"/>
              <a:gd name="connsiteY360" fmla="*/ 8174846 h 11345602"/>
              <a:gd name="connsiteX361" fmla="*/ 15140787 w 24379240"/>
              <a:gd name="connsiteY361" fmla="*/ 8161002 h 11345602"/>
              <a:gd name="connsiteX362" fmla="*/ 15570406 w 24379240"/>
              <a:gd name="connsiteY362" fmla="*/ 8244079 h 11345602"/>
              <a:gd name="connsiteX363" fmla="*/ 14774819 w 24379240"/>
              <a:gd name="connsiteY363" fmla="*/ 8188694 h 11345602"/>
              <a:gd name="connsiteX364" fmla="*/ 15045314 w 24379240"/>
              <a:gd name="connsiteY364" fmla="*/ 8167925 h 11345602"/>
              <a:gd name="connsiteX365" fmla="*/ 14647524 w 24379240"/>
              <a:gd name="connsiteY365" fmla="*/ 8119462 h 11345602"/>
              <a:gd name="connsiteX366" fmla="*/ 15331728 w 24379240"/>
              <a:gd name="connsiteY366" fmla="*/ 8119462 h 11345602"/>
              <a:gd name="connsiteX367" fmla="*/ 14265644 w 24379240"/>
              <a:gd name="connsiteY367" fmla="*/ 8105617 h 11345602"/>
              <a:gd name="connsiteX368" fmla="*/ 14377024 w 24379240"/>
              <a:gd name="connsiteY368" fmla="*/ 8119462 h 11345602"/>
              <a:gd name="connsiteX369" fmla="*/ 14345198 w 24379240"/>
              <a:gd name="connsiteY369" fmla="*/ 8140232 h 11345602"/>
              <a:gd name="connsiteX370" fmla="*/ 13581436 w 24379240"/>
              <a:gd name="connsiteY370" fmla="*/ 8077924 h 11345602"/>
              <a:gd name="connsiteX371" fmla="*/ 13708730 w 24379240"/>
              <a:gd name="connsiteY371" fmla="*/ 8064077 h 11345602"/>
              <a:gd name="connsiteX372" fmla="*/ 12754028 w 24379240"/>
              <a:gd name="connsiteY372" fmla="*/ 8001769 h 11345602"/>
              <a:gd name="connsiteX373" fmla="*/ 12897234 w 24379240"/>
              <a:gd name="connsiteY373" fmla="*/ 7994846 h 11345602"/>
              <a:gd name="connsiteX374" fmla="*/ 13183643 w 24379240"/>
              <a:gd name="connsiteY374" fmla="*/ 7974076 h 11345602"/>
              <a:gd name="connsiteX375" fmla="*/ 13708730 w 24379240"/>
              <a:gd name="connsiteY375" fmla="*/ 8008693 h 11345602"/>
              <a:gd name="connsiteX376" fmla="*/ 14456582 w 24379240"/>
              <a:gd name="connsiteY376" fmla="*/ 7994846 h 11345602"/>
              <a:gd name="connsiteX377" fmla="*/ 14281551 w 24379240"/>
              <a:gd name="connsiteY377" fmla="*/ 7981000 h 11345602"/>
              <a:gd name="connsiteX378" fmla="*/ 14424756 w 24379240"/>
              <a:gd name="connsiteY378" fmla="*/ 7967154 h 11345602"/>
              <a:gd name="connsiteX379" fmla="*/ 14361111 w 24379240"/>
              <a:gd name="connsiteY379" fmla="*/ 7953308 h 11345602"/>
              <a:gd name="connsiteX380" fmla="*/ 14918025 w 24379240"/>
              <a:gd name="connsiteY380" fmla="*/ 7946383 h 11345602"/>
              <a:gd name="connsiteX381" fmla="*/ 14822554 w 24379240"/>
              <a:gd name="connsiteY381" fmla="*/ 7904846 h 11345602"/>
              <a:gd name="connsiteX382" fmla="*/ 14886201 w 24379240"/>
              <a:gd name="connsiteY382" fmla="*/ 7911768 h 11345602"/>
              <a:gd name="connsiteX383" fmla="*/ 15554492 w 24379240"/>
              <a:gd name="connsiteY383" fmla="*/ 7939460 h 11345602"/>
              <a:gd name="connsiteX384" fmla="*/ 15522670 w 24379240"/>
              <a:gd name="connsiteY384" fmla="*/ 7925615 h 11345602"/>
              <a:gd name="connsiteX385" fmla="*/ 15777256 w 24379240"/>
              <a:gd name="connsiteY385" fmla="*/ 7925615 h 11345602"/>
              <a:gd name="connsiteX386" fmla="*/ 15697696 w 24379240"/>
              <a:gd name="connsiteY386" fmla="*/ 7884075 h 11345602"/>
              <a:gd name="connsiteX387" fmla="*/ 16031844 w 24379240"/>
              <a:gd name="connsiteY387" fmla="*/ 7884075 h 11345602"/>
              <a:gd name="connsiteX388" fmla="*/ 14758906 w 24379240"/>
              <a:gd name="connsiteY388" fmla="*/ 7877153 h 11345602"/>
              <a:gd name="connsiteX389" fmla="*/ 14790730 w 24379240"/>
              <a:gd name="connsiteY389" fmla="*/ 7897922 h 11345602"/>
              <a:gd name="connsiteX390" fmla="*/ 14106525 w 24379240"/>
              <a:gd name="connsiteY390" fmla="*/ 7807922 h 11345602"/>
              <a:gd name="connsiteX391" fmla="*/ 14297462 w 24379240"/>
              <a:gd name="connsiteY391" fmla="*/ 7787152 h 11345602"/>
              <a:gd name="connsiteX392" fmla="*/ 14154263 w 24379240"/>
              <a:gd name="connsiteY392" fmla="*/ 7759460 h 11345602"/>
              <a:gd name="connsiteX393" fmla="*/ 14186085 w 24379240"/>
              <a:gd name="connsiteY393" fmla="*/ 7752536 h 11345602"/>
              <a:gd name="connsiteX394" fmla="*/ 13836024 w 24379240"/>
              <a:gd name="connsiteY394" fmla="*/ 7724844 h 11345602"/>
              <a:gd name="connsiteX395" fmla="*/ 13104086 w 24379240"/>
              <a:gd name="connsiteY395" fmla="*/ 7697153 h 11345602"/>
              <a:gd name="connsiteX396" fmla="*/ 13215469 w 24379240"/>
              <a:gd name="connsiteY396" fmla="*/ 7724844 h 11345602"/>
              <a:gd name="connsiteX397" fmla="*/ 12594912 w 24379240"/>
              <a:gd name="connsiteY397" fmla="*/ 7648690 h 11345602"/>
              <a:gd name="connsiteX398" fmla="*/ 12388058 w 24379240"/>
              <a:gd name="connsiteY398" fmla="*/ 7607152 h 11345602"/>
              <a:gd name="connsiteX399" fmla="*/ 12419877 w 24379240"/>
              <a:gd name="connsiteY399" fmla="*/ 7620997 h 11345602"/>
              <a:gd name="connsiteX400" fmla="*/ 12467614 w 24379240"/>
              <a:gd name="connsiteY400" fmla="*/ 7586380 h 11345602"/>
              <a:gd name="connsiteX401" fmla="*/ 12053912 w 24379240"/>
              <a:gd name="connsiteY401" fmla="*/ 7544842 h 11345602"/>
              <a:gd name="connsiteX402" fmla="*/ 12165297 w 24379240"/>
              <a:gd name="connsiteY402" fmla="*/ 7537919 h 11345602"/>
              <a:gd name="connsiteX403" fmla="*/ 12006176 w 24379240"/>
              <a:gd name="connsiteY403" fmla="*/ 7489458 h 11345602"/>
              <a:gd name="connsiteX404" fmla="*/ 12085736 w 24379240"/>
              <a:gd name="connsiteY404" fmla="*/ 7468688 h 11345602"/>
              <a:gd name="connsiteX405" fmla="*/ 11751587 w 24379240"/>
              <a:gd name="connsiteY405" fmla="*/ 7427150 h 11345602"/>
              <a:gd name="connsiteX406" fmla="*/ 11847058 w 24379240"/>
              <a:gd name="connsiteY406" fmla="*/ 7413303 h 11345602"/>
              <a:gd name="connsiteX407" fmla="*/ 11560648 w 24379240"/>
              <a:gd name="connsiteY407" fmla="*/ 7378687 h 11345602"/>
              <a:gd name="connsiteX408" fmla="*/ 11783410 w 24379240"/>
              <a:gd name="connsiteY408" fmla="*/ 7371765 h 11345602"/>
              <a:gd name="connsiteX409" fmla="*/ 11687940 w 24379240"/>
              <a:gd name="connsiteY409" fmla="*/ 7350994 h 11345602"/>
              <a:gd name="connsiteX410" fmla="*/ 11926618 w 24379240"/>
              <a:gd name="connsiteY410" fmla="*/ 7344073 h 11345602"/>
              <a:gd name="connsiteX411" fmla="*/ 11735674 w 24379240"/>
              <a:gd name="connsiteY411" fmla="*/ 7316380 h 11345602"/>
              <a:gd name="connsiteX412" fmla="*/ 11799321 w 24379240"/>
              <a:gd name="connsiteY412" fmla="*/ 7323302 h 11345602"/>
              <a:gd name="connsiteX413" fmla="*/ 11672027 w 24379240"/>
              <a:gd name="connsiteY413" fmla="*/ 7281764 h 11345602"/>
              <a:gd name="connsiteX414" fmla="*/ 11894793 w 24379240"/>
              <a:gd name="connsiteY414" fmla="*/ 7247148 h 11345602"/>
              <a:gd name="connsiteX415" fmla="*/ 11226501 w 24379240"/>
              <a:gd name="connsiteY415" fmla="*/ 7170993 h 11345602"/>
              <a:gd name="connsiteX416" fmla="*/ 11328416 w 24379240"/>
              <a:gd name="connsiteY416" fmla="*/ 7164658 h 11345602"/>
              <a:gd name="connsiteX417" fmla="*/ 11448768 w 24379240"/>
              <a:gd name="connsiteY417" fmla="*/ 7175644 h 11345602"/>
              <a:gd name="connsiteX418" fmla="*/ 11847058 w 24379240"/>
              <a:gd name="connsiteY418" fmla="*/ 7157147 h 11345602"/>
              <a:gd name="connsiteX419" fmla="*/ 11640206 w 24379240"/>
              <a:gd name="connsiteY419" fmla="*/ 7087915 h 11345602"/>
              <a:gd name="connsiteX420" fmla="*/ 11894793 w 24379240"/>
              <a:gd name="connsiteY420" fmla="*/ 7136378 h 11345602"/>
              <a:gd name="connsiteX421" fmla="*/ 12356234 w 24379240"/>
              <a:gd name="connsiteY421" fmla="*/ 7205608 h 11345602"/>
              <a:gd name="connsiteX422" fmla="*/ 12403969 w 24379240"/>
              <a:gd name="connsiteY422" fmla="*/ 7184839 h 11345602"/>
              <a:gd name="connsiteX423" fmla="*/ 12305513 w 24379240"/>
              <a:gd name="connsiteY423" fmla="*/ 7146870 h 11345602"/>
              <a:gd name="connsiteX424" fmla="*/ 12287889 w 24379240"/>
              <a:gd name="connsiteY424" fmla="*/ 7143206 h 11345602"/>
              <a:gd name="connsiteX425" fmla="*/ 12380098 w 24379240"/>
              <a:gd name="connsiteY425" fmla="*/ 7142435 h 11345602"/>
              <a:gd name="connsiteX426" fmla="*/ 12483527 w 24379240"/>
              <a:gd name="connsiteY426" fmla="*/ 7136378 h 11345602"/>
              <a:gd name="connsiteX427" fmla="*/ 12388058 w 24379240"/>
              <a:gd name="connsiteY427" fmla="*/ 7108685 h 11345602"/>
              <a:gd name="connsiteX428" fmla="*/ 12594912 w 24379240"/>
              <a:gd name="connsiteY428" fmla="*/ 7129455 h 11345602"/>
              <a:gd name="connsiteX429" fmla="*/ 12228942 w 24379240"/>
              <a:gd name="connsiteY429" fmla="*/ 7032531 h 11345602"/>
              <a:gd name="connsiteX430" fmla="*/ 12578997 w 24379240"/>
              <a:gd name="connsiteY430" fmla="*/ 7074070 h 11345602"/>
              <a:gd name="connsiteX431" fmla="*/ 12563087 w 24379240"/>
              <a:gd name="connsiteY431" fmla="*/ 7060222 h 11345602"/>
              <a:gd name="connsiteX432" fmla="*/ 12674470 w 24379240"/>
              <a:gd name="connsiteY432" fmla="*/ 7067147 h 11345602"/>
              <a:gd name="connsiteX433" fmla="*/ 12372143 w 24379240"/>
              <a:gd name="connsiteY433" fmla="*/ 6956376 h 11345602"/>
              <a:gd name="connsiteX434" fmla="*/ 11894793 w 24379240"/>
              <a:gd name="connsiteY434" fmla="*/ 6921761 h 11345602"/>
              <a:gd name="connsiteX435" fmla="*/ 11019646 w 24379240"/>
              <a:gd name="connsiteY435" fmla="*/ 6873299 h 11345602"/>
              <a:gd name="connsiteX436" fmla="*/ 12006176 w 24379240"/>
              <a:gd name="connsiteY436" fmla="*/ 6894068 h 11345602"/>
              <a:gd name="connsiteX437" fmla="*/ 11926618 w 24379240"/>
              <a:gd name="connsiteY437" fmla="*/ 6873299 h 11345602"/>
              <a:gd name="connsiteX438" fmla="*/ 12419877 w 24379240"/>
              <a:gd name="connsiteY438" fmla="*/ 6873299 h 11345602"/>
              <a:gd name="connsiteX439" fmla="*/ 11958441 w 24379240"/>
              <a:gd name="connsiteY439" fmla="*/ 6804067 h 11345602"/>
              <a:gd name="connsiteX440" fmla="*/ 11178766 w 24379240"/>
              <a:gd name="connsiteY440" fmla="*/ 6769451 h 11345602"/>
              <a:gd name="connsiteX441" fmla="*/ 11242412 w 24379240"/>
              <a:gd name="connsiteY441" fmla="*/ 6804067 h 11345602"/>
              <a:gd name="connsiteX442" fmla="*/ 10685503 w 24379240"/>
              <a:gd name="connsiteY442" fmla="*/ 6720989 h 11345602"/>
              <a:gd name="connsiteX443" fmla="*/ 11481090 w 24379240"/>
              <a:gd name="connsiteY443" fmla="*/ 6769451 h 11345602"/>
              <a:gd name="connsiteX444" fmla="*/ 12467614 w 24379240"/>
              <a:gd name="connsiteY444" fmla="*/ 6769451 h 11345602"/>
              <a:gd name="connsiteX445" fmla="*/ 12260761 w 24379240"/>
              <a:gd name="connsiteY445" fmla="*/ 6734836 h 11345602"/>
              <a:gd name="connsiteX446" fmla="*/ 12133472 w 24379240"/>
              <a:gd name="connsiteY446" fmla="*/ 6755606 h 11345602"/>
              <a:gd name="connsiteX447" fmla="*/ 12197119 w 24379240"/>
              <a:gd name="connsiteY447" fmla="*/ 6741760 h 11345602"/>
              <a:gd name="connsiteX448" fmla="*/ 11894793 w 24379240"/>
              <a:gd name="connsiteY448" fmla="*/ 6686374 h 11345602"/>
              <a:gd name="connsiteX449" fmla="*/ 12101647 w 24379240"/>
              <a:gd name="connsiteY449" fmla="*/ 6693297 h 11345602"/>
              <a:gd name="connsiteX450" fmla="*/ 11847058 w 24379240"/>
              <a:gd name="connsiteY450" fmla="*/ 6637913 h 11345602"/>
              <a:gd name="connsiteX451" fmla="*/ 11926618 w 24379240"/>
              <a:gd name="connsiteY451" fmla="*/ 6637913 h 11345602"/>
              <a:gd name="connsiteX452" fmla="*/ 11876891 w 24379240"/>
              <a:gd name="connsiteY452" fmla="*/ 6591181 h 11345602"/>
              <a:gd name="connsiteX453" fmla="*/ 11865955 w 24379240"/>
              <a:gd name="connsiteY453" fmla="*/ 6576000 h 11345602"/>
              <a:gd name="connsiteX454" fmla="*/ 11777706 w 24379240"/>
              <a:gd name="connsiteY454" fmla="*/ 6583511 h 11345602"/>
              <a:gd name="connsiteX455" fmla="*/ 11271793 w 24379240"/>
              <a:gd name="connsiteY455" fmla="*/ 6621236 h 11345602"/>
              <a:gd name="connsiteX456" fmla="*/ 11576032 w 24379240"/>
              <a:gd name="connsiteY456" fmla="*/ 6586620 h 11345602"/>
              <a:gd name="connsiteX457" fmla="*/ 9429447 w 24379240"/>
              <a:gd name="connsiteY457" fmla="*/ 6600466 h 11345602"/>
              <a:gd name="connsiteX458" fmla="*/ 10122443 w 24379240"/>
              <a:gd name="connsiteY458" fmla="*/ 6628159 h 11345602"/>
              <a:gd name="connsiteX459" fmla="*/ 10004125 w 24379240"/>
              <a:gd name="connsiteY459" fmla="*/ 6655851 h 11345602"/>
              <a:gd name="connsiteX460" fmla="*/ 10240757 w 24379240"/>
              <a:gd name="connsiteY460" fmla="*/ 6690467 h 11345602"/>
              <a:gd name="connsiteX461" fmla="*/ 9835102 w 24379240"/>
              <a:gd name="connsiteY461" fmla="*/ 6648929 h 11345602"/>
              <a:gd name="connsiteX462" fmla="*/ 9936513 w 24379240"/>
              <a:gd name="connsiteY462" fmla="*/ 6642004 h 11345602"/>
              <a:gd name="connsiteX463" fmla="*/ 9649179 w 24379240"/>
              <a:gd name="connsiteY463" fmla="*/ 6635082 h 11345602"/>
              <a:gd name="connsiteX464" fmla="*/ 9767488 w 24379240"/>
              <a:gd name="connsiteY464" fmla="*/ 6648929 h 11345602"/>
              <a:gd name="connsiteX465" fmla="*/ 8635038 w 24379240"/>
              <a:gd name="connsiteY465" fmla="*/ 6662774 h 11345602"/>
              <a:gd name="connsiteX466" fmla="*/ 8820966 w 24379240"/>
              <a:gd name="connsiteY466" fmla="*/ 6683544 h 11345602"/>
              <a:gd name="connsiteX467" fmla="*/ 8787162 w 24379240"/>
              <a:gd name="connsiteY467" fmla="*/ 6690467 h 11345602"/>
              <a:gd name="connsiteX468" fmla="*/ 10054834 w 24379240"/>
              <a:gd name="connsiteY468" fmla="*/ 6697389 h 11345602"/>
              <a:gd name="connsiteX469" fmla="*/ 9682980 w 24379240"/>
              <a:gd name="connsiteY469" fmla="*/ 6718160 h 11345602"/>
              <a:gd name="connsiteX470" fmla="*/ 9682980 w 24379240"/>
              <a:gd name="connsiteY470" fmla="*/ 6725082 h 11345602"/>
              <a:gd name="connsiteX471" fmla="*/ 10426686 w 24379240"/>
              <a:gd name="connsiteY471" fmla="*/ 6738929 h 11345602"/>
              <a:gd name="connsiteX472" fmla="*/ 10206953 w 24379240"/>
              <a:gd name="connsiteY472" fmla="*/ 6773545 h 11345602"/>
              <a:gd name="connsiteX473" fmla="*/ 10409780 w 24379240"/>
              <a:gd name="connsiteY473" fmla="*/ 6780466 h 11345602"/>
              <a:gd name="connsiteX474" fmla="*/ 8668846 w 24379240"/>
              <a:gd name="connsiteY474" fmla="*/ 6808161 h 11345602"/>
              <a:gd name="connsiteX475" fmla="*/ 8753358 w 24379240"/>
              <a:gd name="connsiteY475" fmla="*/ 6822006 h 11345602"/>
              <a:gd name="connsiteX476" fmla="*/ 8584333 w 24379240"/>
              <a:gd name="connsiteY476" fmla="*/ 6794313 h 11345602"/>
              <a:gd name="connsiteX477" fmla="*/ 8533625 w 24379240"/>
              <a:gd name="connsiteY477" fmla="*/ 6828930 h 11345602"/>
              <a:gd name="connsiteX478" fmla="*/ 8516723 w 24379240"/>
              <a:gd name="connsiteY478" fmla="*/ 6780466 h 11345602"/>
              <a:gd name="connsiteX479" fmla="*/ 7282863 w 24379240"/>
              <a:gd name="connsiteY479" fmla="*/ 6787390 h 11345602"/>
              <a:gd name="connsiteX480" fmla="*/ 7705418 w 24379240"/>
              <a:gd name="connsiteY480" fmla="*/ 6863546 h 11345602"/>
              <a:gd name="connsiteX481" fmla="*/ 6674379 w 24379240"/>
              <a:gd name="connsiteY481" fmla="*/ 6759698 h 11345602"/>
              <a:gd name="connsiteX482" fmla="*/ 6792699 w 24379240"/>
              <a:gd name="connsiteY482" fmla="*/ 6801237 h 11345602"/>
              <a:gd name="connsiteX483" fmla="*/ 6116603 w 24379240"/>
              <a:gd name="connsiteY483" fmla="*/ 6690467 h 11345602"/>
              <a:gd name="connsiteX484" fmla="*/ 5677143 w 24379240"/>
              <a:gd name="connsiteY484" fmla="*/ 6607388 h 11345602"/>
              <a:gd name="connsiteX485" fmla="*/ 4308058 w 24379240"/>
              <a:gd name="connsiteY485" fmla="*/ 6240463 h 11345602"/>
              <a:gd name="connsiteX486" fmla="*/ 5001058 w 24379240"/>
              <a:gd name="connsiteY486" fmla="*/ 6413541 h 11345602"/>
              <a:gd name="connsiteX487" fmla="*/ 4832031 w 24379240"/>
              <a:gd name="connsiteY487" fmla="*/ 6282001 h 11345602"/>
              <a:gd name="connsiteX488" fmla="*/ 5153179 w 24379240"/>
              <a:gd name="connsiteY488" fmla="*/ 6302771 h 11345602"/>
              <a:gd name="connsiteX489" fmla="*/ 4865835 w 24379240"/>
              <a:gd name="connsiteY489" fmla="*/ 6212772 h 11345602"/>
              <a:gd name="connsiteX490" fmla="*/ 5592635 w 24379240"/>
              <a:gd name="connsiteY490" fmla="*/ 6316616 h 11345602"/>
              <a:gd name="connsiteX491" fmla="*/ 5406707 w 24379240"/>
              <a:gd name="connsiteY491" fmla="*/ 6295848 h 11345602"/>
              <a:gd name="connsiteX492" fmla="*/ 6505359 w 24379240"/>
              <a:gd name="connsiteY492" fmla="*/ 6420465 h 11345602"/>
              <a:gd name="connsiteX493" fmla="*/ 6150411 w 24379240"/>
              <a:gd name="connsiteY493" fmla="*/ 6448158 h 11345602"/>
              <a:gd name="connsiteX494" fmla="*/ 6218019 w 24379240"/>
              <a:gd name="connsiteY494" fmla="*/ 6462002 h 11345602"/>
              <a:gd name="connsiteX495" fmla="*/ 6150411 w 24379240"/>
              <a:gd name="connsiteY495" fmla="*/ 6475850 h 11345602"/>
              <a:gd name="connsiteX496" fmla="*/ 7654710 w 24379240"/>
              <a:gd name="connsiteY496" fmla="*/ 6496618 h 11345602"/>
              <a:gd name="connsiteX497" fmla="*/ 6843407 w 24379240"/>
              <a:gd name="connsiteY497" fmla="*/ 6427387 h 11345602"/>
              <a:gd name="connsiteX498" fmla="*/ 5981387 w 24379240"/>
              <a:gd name="connsiteY498" fmla="*/ 6323541 h 11345602"/>
              <a:gd name="connsiteX499" fmla="*/ 6539163 w 24379240"/>
              <a:gd name="connsiteY499" fmla="*/ 6323541 h 11345602"/>
              <a:gd name="connsiteX500" fmla="*/ 6201115 w 24379240"/>
              <a:gd name="connsiteY500" fmla="*/ 6282001 h 11345602"/>
              <a:gd name="connsiteX501" fmla="*/ 6370135 w 24379240"/>
              <a:gd name="connsiteY501" fmla="*/ 6316616 h 11345602"/>
              <a:gd name="connsiteX502" fmla="*/ 6116603 w 24379240"/>
              <a:gd name="connsiteY502" fmla="*/ 6282001 h 11345602"/>
              <a:gd name="connsiteX503" fmla="*/ 6032095 w 24379240"/>
              <a:gd name="connsiteY503" fmla="*/ 6275080 h 11345602"/>
              <a:gd name="connsiteX504" fmla="*/ 6065898 w 24379240"/>
              <a:gd name="connsiteY504" fmla="*/ 6268155 h 11345602"/>
              <a:gd name="connsiteX505" fmla="*/ 5356003 w 24379240"/>
              <a:gd name="connsiteY505" fmla="*/ 6198925 h 11345602"/>
              <a:gd name="connsiteX506" fmla="*/ 5710951 w 24379240"/>
              <a:gd name="connsiteY506" fmla="*/ 6261232 h 11345602"/>
              <a:gd name="connsiteX507" fmla="*/ 5626439 w 24379240"/>
              <a:gd name="connsiteY507" fmla="*/ 6268155 h 11345602"/>
              <a:gd name="connsiteX508" fmla="*/ 5001058 w 24379240"/>
              <a:gd name="connsiteY508" fmla="*/ 6060461 h 11345602"/>
              <a:gd name="connsiteX509" fmla="*/ 4848935 w 24379240"/>
              <a:gd name="connsiteY509" fmla="*/ 6012001 h 11345602"/>
              <a:gd name="connsiteX510" fmla="*/ 5372907 w 24379240"/>
              <a:gd name="connsiteY510" fmla="*/ 6095078 h 11345602"/>
              <a:gd name="connsiteX511" fmla="*/ 4984151 w 24379240"/>
              <a:gd name="connsiteY511" fmla="*/ 5998153 h 11345602"/>
              <a:gd name="connsiteX512" fmla="*/ 4375675 w 24379240"/>
              <a:gd name="connsiteY512" fmla="*/ 5970460 h 11345602"/>
              <a:gd name="connsiteX513" fmla="*/ 4392574 w 24379240"/>
              <a:gd name="connsiteY513" fmla="*/ 5928921 h 11345602"/>
              <a:gd name="connsiteX514" fmla="*/ 4477087 w 24379240"/>
              <a:gd name="connsiteY514" fmla="*/ 5956614 h 11345602"/>
              <a:gd name="connsiteX515" fmla="*/ 5051763 w 24379240"/>
              <a:gd name="connsiteY515" fmla="*/ 5942768 h 11345602"/>
              <a:gd name="connsiteX516" fmla="*/ 4848935 w 24379240"/>
              <a:gd name="connsiteY516" fmla="*/ 5894307 h 11345602"/>
              <a:gd name="connsiteX517" fmla="*/ 4933446 w 24379240"/>
              <a:gd name="connsiteY517" fmla="*/ 5859691 h 11345602"/>
              <a:gd name="connsiteX518" fmla="*/ 4899638 w 24379240"/>
              <a:gd name="connsiteY518" fmla="*/ 5873536 h 11345602"/>
              <a:gd name="connsiteX519" fmla="*/ 5339103 w 24379240"/>
              <a:gd name="connsiteY519" fmla="*/ 5901230 h 11345602"/>
              <a:gd name="connsiteX520" fmla="*/ 5034859 w 24379240"/>
              <a:gd name="connsiteY520" fmla="*/ 5831998 h 11345602"/>
              <a:gd name="connsiteX521" fmla="*/ 5203883 w 24379240"/>
              <a:gd name="connsiteY521" fmla="*/ 5825076 h 11345602"/>
              <a:gd name="connsiteX522" fmla="*/ 4933446 w 24379240"/>
              <a:gd name="connsiteY522" fmla="*/ 5769690 h 11345602"/>
              <a:gd name="connsiteX523" fmla="*/ 5068663 w 24379240"/>
              <a:gd name="connsiteY523" fmla="*/ 5741998 h 11345602"/>
              <a:gd name="connsiteX524" fmla="*/ 3953117 w 24379240"/>
              <a:gd name="connsiteY524" fmla="*/ 5686612 h 11345602"/>
              <a:gd name="connsiteX525" fmla="*/ 4815130 w 24379240"/>
              <a:gd name="connsiteY525" fmla="*/ 5679689 h 11345602"/>
              <a:gd name="connsiteX526" fmla="*/ 5389811 w 24379240"/>
              <a:gd name="connsiteY526" fmla="*/ 5665843 h 11345602"/>
              <a:gd name="connsiteX527" fmla="*/ 5199655 w 24379240"/>
              <a:gd name="connsiteY527" fmla="*/ 5648535 h 11345602"/>
              <a:gd name="connsiteX528" fmla="*/ 5105954 w 24379240"/>
              <a:gd name="connsiteY528" fmla="*/ 5649848 h 11345602"/>
              <a:gd name="connsiteX529" fmla="*/ 5121483 w 24379240"/>
              <a:gd name="connsiteY529" fmla="*/ 5649400 h 11345602"/>
              <a:gd name="connsiteX530" fmla="*/ 5220787 w 24379240"/>
              <a:gd name="connsiteY530" fmla="*/ 5631228 h 11345602"/>
              <a:gd name="connsiteX531" fmla="*/ 4409475 w 24379240"/>
              <a:gd name="connsiteY531" fmla="*/ 5465074 h 11345602"/>
              <a:gd name="connsiteX532" fmla="*/ 5288395 w 24379240"/>
              <a:gd name="connsiteY532" fmla="*/ 5527382 h 11345602"/>
              <a:gd name="connsiteX533" fmla="*/ 5001058 w 24379240"/>
              <a:gd name="connsiteY533" fmla="*/ 5478919 h 11345602"/>
              <a:gd name="connsiteX534" fmla="*/ 5237687 w 24379240"/>
              <a:gd name="connsiteY534" fmla="*/ 5451227 h 11345602"/>
              <a:gd name="connsiteX535" fmla="*/ 5034859 w 24379240"/>
              <a:gd name="connsiteY535" fmla="*/ 5381995 h 11345602"/>
              <a:gd name="connsiteX536" fmla="*/ 5288395 w 24379240"/>
              <a:gd name="connsiteY536" fmla="*/ 5368148 h 11345602"/>
              <a:gd name="connsiteX537" fmla="*/ 4848935 w 24379240"/>
              <a:gd name="connsiteY537" fmla="*/ 5305841 h 11345602"/>
              <a:gd name="connsiteX538" fmla="*/ 4967250 w 24379240"/>
              <a:gd name="connsiteY538" fmla="*/ 5305841 h 11345602"/>
              <a:gd name="connsiteX539" fmla="*/ 4865835 w 24379240"/>
              <a:gd name="connsiteY539" fmla="*/ 5278150 h 11345602"/>
              <a:gd name="connsiteX540" fmla="*/ 5271495 w 24379240"/>
              <a:gd name="connsiteY540" fmla="*/ 5298917 h 11345602"/>
              <a:gd name="connsiteX541" fmla="*/ 5017959 w 24379240"/>
              <a:gd name="connsiteY541" fmla="*/ 5257378 h 11345602"/>
              <a:gd name="connsiteX542" fmla="*/ 5136275 w 24379240"/>
              <a:gd name="connsiteY542" fmla="*/ 5229687 h 11345602"/>
              <a:gd name="connsiteX543" fmla="*/ 4861607 w 24379240"/>
              <a:gd name="connsiteY543" fmla="*/ 5216705 h 11345602"/>
              <a:gd name="connsiteX544" fmla="*/ 4693958 w 24379240"/>
              <a:gd name="connsiteY544" fmla="*/ 5202633 h 11345602"/>
              <a:gd name="connsiteX545" fmla="*/ 4653807 w 24379240"/>
              <a:gd name="connsiteY545" fmla="*/ 5209600 h 11345602"/>
              <a:gd name="connsiteX546" fmla="*/ 4475983 w 24379240"/>
              <a:gd name="connsiteY546" fmla="*/ 5235561 h 11345602"/>
              <a:gd name="connsiteX547" fmla="*/ 4623995 w 24379240"/>
              <a:gd name="connsiteY547" fmla="*/ 5200944 h 11345602"/>
              <a:gd name="connsiteX548" fmla="*/ 3579654 w 24379240"/>
              <a:gd name="connsiteY548" fmla="*/ 5214792 h 11345602"/>
              <a:gd name="connsiteX549" fmla="*/ 3916802 w 24379240"/>
              <a:gd name="connsiteY549" fmla="*/ 5242483 h 11345602"/>
              <a:gd name="connsiteX550" fmla="*/ 3859242 w 24379240"/>
              <a:gd name="connsiteY550" fmla="*/ 5270177 h 11345602"/>
              <a:gd name="connsiteX551" fmla="*/ 3974369 w 24379240"/>
              <a:gd name="connsiteY551" fmla="*/ 5304791 h 11345602"/>
              <a:gd name="connsiteX552" fmla="*/ 3777011 w 24379240"/>
              <a:gd name="connsiteY552" fmla="*/ 5263253 h 11345602"/>
              <a:gd name="connsiteX553" fmla="*/ 3826349 w 24379240"/>
              <a:gd name="connsiteY553" fmla="*/ 5256328 h 11345602"/>
              <a:gd name="connsiteX554" fmla="*/ 3686559 w 24379240"/>
              <a:gd name="connsiteY554" fmla="*/ 5249406 h 11345602"/>
              <a:gd name="connsiteX555" fmla="*/ 3744118 w 24379240"/>
              <a:gd name="connsiteY555" fmla="*/ 5263253 h 11345602"/>
              <a:gd name="connsiteX556" fmla="*/ 3193165 w 24379240"/>
              <a:gd name="connsiteY556" fmla="*/ 5277098 h 11345602"/>
              <a:gd name="connsiteX557" fmla="*/ 3283622 w 24379240"/>
              <a:gd name="connsiteY557" fmla="*/ 5297869 h 11345602"/>
              <a:gd name="connsiteX558" fmla="*/ 3267174 w 24379240"/>
              <a:gd name="connsiteY558" fmla="*/ 5304791 h 11345602"/>
              <a:gd name="connsiteX559" fmla="*/ 3883910 w 24379240"/>
              <a:gd name="connsiteY559" fmla="*/ 5311714 h 11345602"/>
              <a:gd name="connsiteX560" fmla="*/ 3703007 w 24379240"/>
              <a:gd name="connsiteY560" fmla="*/ 5332485 h 11345602"/>
              <a:gd name="connsiteX561" fmla="*/ 3703007 w 24379240"/>
              <a:gd name="connsiteY561" fmla="*/ 5339406 h 11345602"/>
              <a:gd name="connsiteX562" fmla="*/ 4064822 w 24379240"/>
              <a:gd name="connsiteY562" fmla="*/ 5353253 h 11345602"/>
              <a:gd name="connsiteX563" fmla="*/ 3957919 w 24379240"/>
              <a:gd name="connsiteY563" fmla="*/ 5387869 h 11345602"/>
              <a:gd name="connsiteX564" fmla="*/ 4056598 w 24379240"/>
              <a:gd name="connsiteY564" fmla="*/ 5394790 h 11345602"/>
              <a:gd name="connsiteX565" fmla="*/ 3209613 w 24379240"/>
              <a:gd name="connsiteY565" fmla="*/ 5422485 h 11345602"/>
              <a:gd name="connsiteX566" fmla="*/ 3250726 w 24379240"/>
              <a:gd name="connsiteY566" fmla="*/ 5436330 h 11345602"/>
              <a:gd name="connsiteX567" fmla="*/ 3168493 w 24379240"/>
              <a:gd name="connsiteY567" fmla="*/ 5408639 h 11345602"/>
              <a:gd name="connsiteX568" fmla="*/ 3143826 w 24379240"/>
              <a:gd name="connsiteY568" fmla="*/ 5443256 h 11345602"/>
              <a:gd name="connsiteX569" fmla="*/ 3135602 w 24379240"/>
              <a:gd name="connsiteY569" fmla="*/ 5394790 h 11345602"/>
              <a:gd name="connsiteX570" fmla="*/ 2535310 w 24379240"/>
              <a:gd name="connsiteY570" fmla="*/ 5401714 h 11345602"/>
              <a:gd name="connsiteX571" fmla="*/ 2740895 w 24379240"/>
              <a:gd name="connsiteY571" fmla="*/ 5477870 h 11345602"/>
              <a:gd name="connsiteX572" fmla="*/ 2239278 w 24379240"/>
              <a:gd name="connsiteY572" fmla="*/ 5374022 h 11345602"/>
              <a:gd name="connsiteX573" fmla="*/ 2296843 w 24379240"/>
              <a:gd name="connsiteY573" fmla="*/ 5415562 h 11345602"/>
              <a:gd name="connsiteX574" fmla="*/ 1967909 w 24379240"/>
              <a:gd name="connsiteY574" fmla="*/ 5304791 h 11345602"/>
              <a:gd name="connsiteX575" fmla="*/ 1754114 w 24379240"/>
              <a:gd name="connsiteY575" fmla="*/ 5221714 h 11345602"/>
              <a:gd name="connsiteX576" fmla="*/ 1088041 w 24379240"/>
              <a:gd name="connsiteY576" fmla="*/ 4854788 h 11345602"/>
              <a:gd name="connsiteX577" fmla="*/ 1425186 w 24379240"/>
              <a:gd name="connsiteY577" fmla="*/ 5027867 h 11345602"/>
              <a:gd name="connsiteX578" fmla="*/ 1342958 w 24379240"/>
              <a:gd name="connsiteY578" fmla="*/ 4896326 h 11345602"/>
              <a:gd name="connsiteX579" fmla="*/ 1499195 w 24379240"/>
              <a:gd name="connsiteY579" fmla="*/ 4917096 h 11345602"/>
              <a:gd name="connsiteX580" fmla="*/ 1359401 w 24379240"/>
              <a:gd name="connsiteY580" fmla="*/ 4827097 h 11345602"/>
              <a:gd name="connsiteX581" fmla="*/ 1712994 w 24379240"/>
              <a:gd name="connsiteY581" fmla="*/ 4930942 h 11345602"/>
              <a:gd name="connsiteX582" fmla="*/ 1622544 w 24379240"/>
              <a:gd name="connsiteY582" fmla="*/ 4910174 h 11345602"/>
              <a:gd name="connsiteX583" fmla="*/ 2157047 w 24379240"/>
              <a:gd name="connsiteY583" fmla="*/ 5034791 h 11345602"/>
              <a:gd name="connsiteX584" fmla="*/ 1984361 w 24379240"/>
              <a:gd name="connsiteY584" fmla="*/ 5062482 h 11345602"/>
              <a:gd name="connsiteX585" fmla="*/ 2017253 w 24379240"/>
              <a:gd name="connsiteY585" fmla="*/ 5076328 h 11345602"/>
              <a:gd name="connsiteX586" fmla="*/ 1984361 w 24379240"/>
              <a:gd name="connsiteY586" fmla="*/ 5090175 h 11345602"/>
              <a:gd name="connsiteX587" fmla="*/ 2716223 w 24379240"/>
              <a:gd name="connsiteY587" fmla="*/ 5110944 h 11345602"/>
              <a:gd name="connsiteX588" fmla="*/ 2321510 w 24379240"/>
              <a:gd name="connsiteY588" fmla="*/ 5041712 h 11345602"/>
              <a:gd name="connsiteX589" fmla="*/ 1902134 w 24379240"/>
              <a:gd name="connsiteY589" fmla="*/ 4937866 h 11345602"/>
              <a:gd name="connsiteX590" fmla="*/ 2173499 w 24379240"/>
              <a:gd name="connsiteY590" fmla="*/ 4937866 h 11345602"/>
              <a:gd name="connsiteX591" fmla="*/ 2009033 w 24379240"/>
              <a:gd name="connsiteY591" fmla="*/ 4896326 h 11345602"/>
              <a:gd name="connsiteX592" fmla="*/ 2091261 w 24379240"/>
              <a:gd name="connsiteY592" fmla="*/ 4930942 h 11345602"/>
              <a:gd name="connsiteX593" fmla="*/ 1967909 w 24379240"/>
              <a:gd name="connsiteY593" fmla="*/ 4896326 h 11345602"/>
              <a:gd name="connsiteX594" fmla="*/ 1926802 w 24379240"/>
              <a:gd name="connsiteY594" fmla="*/ 4889405 h 11345602"/>
              <a:gd name="connsiteX595" fmla="*/ 1943246 w 24379240"/>
              <a:gd name="connsiteY595" fmla="*/ 4882481 h 11345602"/>
              <a:gd name="connsiteX596" fmla="*/ 1597876 w 24379240"/>
              <a:gd name="connsiteY596" fmla="*/ 4813249 h 11345602"/>
              <a:gd name="connsiteX597" fmla="*/ 1770562 w 24379240"/>
              <a:gd name="connsiteY597" fmla="*/ 4875558 h 11345602"/>
              <a:gd name="connsiteX598" fmla="*/ 1729446 w 24379240"/>
              <a:gd name="connsiteY598" fmla="*/ 4882481 h 11345602"/>
              <a:gd name="connsiteX599" fmla="*/ 1425186 w 24379240"/>
              <a:gd name="connsiteY599" fmla="*/ 4674787 h 11345602"/>
              <a:gd name="connsiteX600" fmla="*/ 1351177 w 24379240"/>
              <a:gd name="connsiteY600" fmla="*/ 4626326 h 11345602"/>
              <a:gd name="connsiteX601" fmla="*/ 1606102 w 24379240"/>
              <a:gd name="connsiteY601" fmla="*/ 4709404 h 11345602"/>
              <a:gd name="connsiteX602" fmla="*/ 1416964 w 24379240"/>
              <a:gd name="connsiteY602" fmla="*/ 4612479 h 11345602"/>
              <a:gd name="connsiteX603" fmla="*/ 1120930 w 24379240"/>
              <a:gd name="connsiteY603" fmla="*/ 4584787 h 11345602"/>
              <a:gd name="connsiteX604" fmla="*/ 1129158 w 24379240"/>
              <a:gd name="connsiteY604" fmla="*/ 4543248 h 11345602"/>
              <a:gd name="connsiteX605" fmla="*/ 1170270 w 24379240"/>
              <a:gd name="connsiteY605" fmla="*/ 4570940 h 11345602"/>
              <a:gd name="connsiteX606" fmla="*/ 1449858 w 24379240"/>
              <a:gd name="connsiteY606" fmla="*/ 4557093 h 11345602"/>
              <a:gd name="connsiteX607" fmla="*/ 1351177 w 24379240"/>
              <a:gd name="connsiteY607" fmla="*/ 4508632 h 11345602"/>
              <a:gd name="connsiteX608" fmla="*/ 1392295 w 24379240"/>
              <a:gd name="connsiteY608" fmla="*/ 4474017 h 11345602"/>
              <a:gd name="connsiteX609" fmla="*/ 1375849 w 24379240"/>
              <a:gd name="connsiteY609" fmla="*/ 4487864 h 11345602"/>
              <a:gd name="connsiteX610" fmla="*/ 1589650 w 24379240"/>
              <a:gd name="connsiteY610" fmla="*/ 4515555 h 11345602"/>
              <a:gd name="connsiteX611" fmla="*/ 1441636 w 24379240"/>
              <a:gd name="connsiteY611" fmla="*/ 4446324 h 11345602"/>
              <a:gd name="connsiteX612" fmla="*/ 1523863 w 24379240"/>
              <a:gd name="connsiteY612" fmla="*/ 4439401 h 11345602"/>
              <a:gd name="connsiteX613" fmla="*/ 1392295 w 24379240"/>
              <a:gd name="connsiteY613" fmla="*/ 4384015 h 11345602"/>
              <a:gd name="connsiteX614" fmla="*/ 1458078 w 24379240"/>
              <a:gd name="connsiteY614" fmla="*/ 4356323 h 11345602"/>
              <a:gd name="connsiteX615" fmla="*/ 915349 w 24379240"/>
              <a:gd name="connsiteY615" fmla="*/ 4300939 h 11345602"/>
              <a:gd name="connsiteX616" fmla="*/ 1334729 w 24379240"/>
              <a:gd name="connsiteY616" fmla="*/ 4294016 h 11345602"/>
              <a:gd name="connsiteX617" fmla="*/ 1614322 w 24379240"/>
              <a:gd name="connsiteY617" fmla="*/ 4280167 h 11345602"/>
              <a:gd name="connsiteX618" fmla="*/ 1521809 w 24379240"/>
              <a:gd name="connsiteY618" fmla="*/ 4262859 h 11345602"/>
              <a:gd name="connsiteX619" fmla="*/ 1476222 w 24379240"/>
              <a:gd name="connsiteY619" fmla="*/ 4264173 h 11345602"/>
              <a:gd name="connsiteX620" fmla="*/ 1483778 w 24379240"/>
              <a:gd name="connsiteY620" fmla="*/ 4263725 h 11345602"/>
              <a:gd name="connsiteX621" fmla="*/ 1532091 w 24379240"/>
              <a:gd name="connsiteY621" fmla="*/ 4245553 h 11345602"/>
              <a:gd name="connsiteX622" fmla="*/ 1137378 w 24379240"/>
              <a:gd name="connsiteY622" fmla="*/ 4079397 h 11345602"/>
              <a:gd name="connsiteX623" fmla="*/ 1564983 w 24379240"/>
              <a:gd name="connsiteY623" fmla="*/ 4141705 h 11345602"/>
              <a:gd name="connsiteX624" fmla="*/ 1425186 w 24379240"/>
              <a:gd name="connsiteY624" fmla="*/ 4093244 h 11345602"/>
              <a:gd name="connsiteX625" fmla="*/ 1540315 w 24379240"/>
              <a:gd name="connsiteY625" fmla="*/ 4065552 h 11345602"/>
              <a:gd name="connsiteX626" fmla="*/ 1441636 w 24379240"/>
              <a:gd name="connsiteY626" fmla="*/ 3996319 h 11345602"/>
              <a:gd name="connsiteX627" fmla="*/ 1564983 w 24379240"/>
              <a:gd name="connsiteY627" fmla="*/ 3982473 h 11345602"/>
              <a:gd name="connsiteX628" fmla="*/ 1351177 w 24379240"/>
              <a:gd name="connsiteY628" fmla="*/ 3920167 h 11345602"/>
              <a:gd name="connsiteX629" fmla="*/ 1408743 w 24379240"/>
              <a:gd name="connsiteY629" fmla="*/ 3920167 h 11345602"/>
              <a:gd name="connsiteX630" fmla="*/ 1359401 w 24379240"/>
              <a:gd name="connsiteY630" fmla="*/ 3892473 h 11345602"/>
              <a:gd name="connsiteX631" fmla="*/ 1556757 w 24379240"/>
              <a:gd name="connsiteY631" fmla="*/ 3913244 h 11345602"/>
              <a:gd name="connsiteX632" fmla="*/ 1433410 w 24379240"/>
              <a:gd name="connsiteY632" fmla="*/ 3871703 h 11345602"/>
              <a:gd name="connsiteX633" fmla="*/ 1490972 w 24379240"/>
              <a:gd name="connsiteY633" fmla="*/ 3844010 h 11345602"/>
              <a:gd name="connsiteX634" fmla="*/ 1186718 w 24379240"/>
              <a:gd name="connsiteY634" fmla="*/ 3802473 h 11345602"/>
              <a:gd name="connsiteX635" fmla="*/ 1392295 w 24379240"/>
              <a:gd name="connsiteY635" fmla="*/ 3754011 h 11345602"/>
              <a:gd name="connsiteX636" fmla="*/ 1359401 w 24379240"/>
              <a:gd name="connsiteY636" fmla="*/ 3747086 h 11345602"/>
              <a:gd name="connsiteX637" fmla="*/ 1458078 w 24379240"/>
              <a:gd name="connsiteY637" fmla="*/ 3733241 h 11345602"/>
              <a:gd name="connsiteX638" fmla="*/ 1392295 w 24379240"/>
              <a:gd name="connsiteY638" fmla="*/ 3712472 h 11345602"/>
              <a:gd name="connsiteX639" fmla="*/ 1433410 w 24379240"/>
              <a:gd name="connsiteY639" fmla="*/ 3698625 h 11345602"/>
              <a:gd name="connsiteX640" fmla="*/ 1408743 w 24379240"/>
              <a:gd name="connsiteY640" fmla="*/ 3670933 h 11345602"/>
              <a:gd name="connsiteX641" fmla="*/ 1852795 w 24379240"/>
              <a:gd name="connsiteY641" fmla="*/ 3643240 h 11345602"/>
              <a:gd name="connsiteX642" fmla="*/ 1540315 w 24379240"/>
              <a:gd name="connsiteY642" fmla="*/ 3615549 h 11345602"/>
              <a:gd name="connsiteX643" fmla="*/ 1556757 w 24379240"/>
              <a:gd name="connsiteY643" fmla="*/ 3622472 h 11345602"/>
              <a:gd name="connsiteX644" fmla="*/ 1375849 w 24379240"/>
              <a:gd name="connsiteY644" fmla="*/ 3608624 h 11345602"/>
              <a:gd name="connsiteX645" fmla="*/ 1400519 w 24379240"/>
              <a:gd name="connsiteY645" fmla="*/ 3594778 h 11345602"/>
              <a:gd name="connsiteX646" fmla="*/ 1046921 w 24379240"/>
              <a:gd name="connsiteY646" fmla="*/ 3574008 h 11345602"/>
              <a:gd name="connsiteX647" fmla="*/ 1490972 w 24379240"/>
              <a:gd name="connsiteY647" fmla="*/ 3511699 h 11345602"/>
              <a:gd name="connsiteX648" fmla="*/ 1449858 w 24379240"/>
              <a:gd name="connsiteY648" fmla="*/ 3504777 h 11345602"/>
              <a:gd name="connsiteX649" fmla="*/ 1696557 w 24379240"/>
              <a:gd name="connsiteY649" fmla="*/ 3484007 h 11345602"/>
              <a:gd name="connsiteX650" fmla="*/ 1211387 w 24379240"/>
              <a:gd name="connsiteY650" fmla="*/ 3484007 h 11345602"/>
              <a:gd name="connsiteX651" fmla="*/ 1976139 w 24379240"/>
              <a:gd name="connsiteY651" fmla="*/ 3324774 h 11345602"/>
              <a:gd name="connsiteX652" fmla="*/ 1663663 w 24379240"/>
              <a:gd name="connsiteY652" fmla="*/ 3394006 h 11345602"/>
              <a:gd name="connsiteX653" fmla="*/ 1392295 w 24379240"/>
              <a:gd name="connsiteY653" fmla="*/ 3394006 h 11345602"/>
              <a:gd name="connsiteX654" fmla="*/ 1589650 w 24379240"/>
              <a:gd name="connsiteY654" fmla="*/ 3338622 h 11345602"/>
              <a:gd name="connsiteX655" fmla="*/ 1482749 w 24379240"/>
              <a:gd name="connsiteY655" fmla="*/ 3310929 h 11345602"/>
              <a:gd name="connsiteX656" fmla="*/ 1367625 w 24379240"/>
              <a:gd name="connsiteY656" fmla="*/ 3297084 h 11345602"/>
              <a:gd name="connsiteX657" fmla="*/ 1425186 w 24379240"/>
              <a:gd name="connsiteY657" fmla="*/ 3317852 h 11345602"/>
              <a:gd name="connsiteX658" fmla="*/ 1145600 w 24379240"/>
              <a:gd name="connsiteY658" fmla="*/ 3338622 h 11345602"/>
              <a:gd name="connsiteX659" fmla="*/ 1170270 w 24379240"/>
              <a:gd name="connsiteY659" fmla="*/ 3310929 h 11345602"/>
              <a:gd name="connsiteX660" fmla="*/ 1096263 w 24379240"/>
              <a:gd name="connsiteY660" fmla="*/ 3290160 h 11345602"/>
              <a:gd name="connsiteX661" fmla="*/ 1268949 w 24379240"/>
              <a:gd name="connsiteY661" fmla="*/ 3276315 h 11345602"/>
              <a:gd name="connsiteX662" fmla="*/ 1252501 w 24379240"/>
              <a:gd name="connsiteY662" fmla="*/ 3262467 h 11345602"/>
              <a:gd name="connsiteX663" fmla="*/ 1425186 w 24379240"/>
              <a:gd name="connsiteY663" fmla="*/ 3248621 h 11345602"/>
              <a:gd name="connsiteX664" fmla="*/ 1260725 w 24379240"/>
              <a:gd name="connsiteY664" fmla="*/ 3220928 h 11345602"/>
              <a:gd name="connsiteX665" fmla="*/ 1704773 w 24379240"/>
              <a:gd name="connsiteY665" fmla="*/ 3214003 h 11345602"/>
              <a:gd name="connsiteX666" fmla="*/ 1416964 w 24379240"/>
              <a:gd name="connsiteY666" fmla="*/ 3151698 h 11345602"/>
              <a:gd name="connsiteX667" fmla="*/ 1071591 w 24379240"/>
              <a:gd name="connsiteY667" fmla="*/ 3130928 h 11345602"/>
              <a:gd name="connsiteX668" fmla="*/ 1342958 w 24379240"/>
              <a:gd name="connsiteY668" fmla="*/ 3137851 h 11345602"/>
              <a:gd name="connsiteX669" fmla="*/ 1499195 w 24379240"/>
              <a:gd name="connsiteY669" fmla="*/ 3027082 h 11345602"/>
              <a:gd name="connsiteX670" fmla="*/ 948245 w 24379240"/>
              <a:gd name="connsiteY670" fmla="*/ 3117082 h 11345602"/>
              <a:gd name="connsiteX671" fmla="*/ 1532091 w 24379240"/>
              <a:gd name="connsiteY671" fmla="*/ 2964772 h 11345602"/>
              <a:gd name="connsiteX672" fmla="*/ 1236059 w 24379240"/>
              <a:gd name="connsiteY672" fmla="*/ 2923232 h 11345602"/>
              <a:gd name="connsiteX673" fmla="*/ 1433410 w 24379240"/>
              <a:gd name="connsiteY673" fmla="*/ 2895541 h 11345602"/>
              <a:gd name="connsiteX674" fmla="*/ 1449858 w 24379240"/>
              <a:gd name="connsiteY674" fmla="*/ 2854003 h 11345602"/>
              <a:gd name="connsiteX675" fmla="*/ 1564983 w 24379240"/>
              <a:gd name="connsiteY675" fmla="*/ 2854003 h 11345602"/>
              <a:gd name="connsiteX676" fmla="*/ 1392295 w 24379240"/>
              <a:gd name="connsiteY676" fmla="*/ 2833231 h 11345602"/>
              <a:gd name="connsiteX677" fmla="*/ 1490972 w 24379240"/>
              <a:gd name="connsiteY677" fmla="*/ 2798618 h 11345602"/>
              <a:gd name="connsiteX678" fmla="*/ 1277170 w 24379240"/>
              <a:gd name="connsiteY678" fmla="*/ 2826310 h 11345602"/>
              <a:gd name="connsiteX679" fmla="*/ 1359401 w 24379240"/>
              <a:gd name="connsiteY679" fmla="*/ 2833231 h 11345602"/>
              <a:gd name="connsiteX680" fmla="*/ 1170270 w 24379240"/>
              <a:gd name="connsiteY680" fmla="*/ 2860925 h 11345602"/>
              <a:gd name="connsiteX681" fmla="*/ 1277170 w 24379240"/>
              <a:gd name="connsiteY681" fmla="*/ 2798618 h 11345602"/>
              <a:gd name="connsiteX682" fmla="*/ 1203163 w 24379240"/>
              <a:gd name="connsiteY682" fmla="*/ 2805540 h 11345602"/>
              <a:gd name="connsiteX683" fmla="*/ 1499195 w 24379240"/>
              <a:gd name="connsiteY683" fmla="*/ 2736308 h 11345602"/>
              <a:gd name="connsiteX684" fmla="*/ 1523863 w 24379240"/>
              <a:gd name="connsiteY684" fmla="*/ 2708617 h 11345602"/>
              <a:gd name="connsiteX685" fmla="*/ 940020 w 24379240"/>
              <a:gd name="connsiteY685" fmla="*/ 2833231 h 11345602"/>
              <a:gd name="connsiteX686" fmla="*/ 545310 w 24379240"/>
              <a:gd name="connsiteY686" fmla="*/ 3013234 h 11345602"/>
              <a:gd name="connsiteX687" fmla="*/ 972914 w 24379240"/>
              <a:gd name="connsiteY687" fmla="*/ 2757079 h 11345602"/>
              <a:gd name="connsiteX688" fmla="*/ 1359401 w 24379240"/>
              <a:gd name="connsiteY688" fmla="*/ 2570155 h 11345602"/>
              <a:gd name="connsiteX689" fmla="*/ 1260725 w 24379240"/>
              <a:gd name="connsiteY689" fmla="*/ 2584000 h 11345602"/>
              <a:gd name="connsiteX690" fmla="*/ 1252501 w 24379240"/>
              <a:gd name="connsiteY690" fmla="*/ 2584000 h 11345602"/>
              <a:gd name="connsiteX691" fmla="*/ 1145600 w 24379240"/>
              <a:gd name="connsiteY691" fmla="*/ 2590922 h 11345602"/>
              <a:gd name="connsiteX692" fmla="*/ 1186718 w 24379240"/>
              <a:gd name="connsiteY692" fmla="*/ 2597847 h 11345602"/>
              <a:gd name="connsiteX693" fmla="*/ 890683 w 24379240"/>
              <a:gd name="connsiteY693" fmla="*/ 2708617 h 11345602"/>
              <a:gd name="connsiteX694" fmla="*/ 981138 w 24379240"/>
              <a:gd name="connsiteY694" fmla="*/ 2646311 h 11345602"/>
              <a:gd name="connsiteX695" fmla="*/ 783783 w 24379240"/>
              <a:gd name="connsiteY695" fmla="*/ 2680924 h 11345602"/>
              <a:gd name="connsiteX696" fmla="*/ 750889 w 24379240"/>
              <a:gd name="connsiteY696" fmla="*/ 2694770 h 11345602"/>
              <a:gd name="connsiteX697" fmla="*/ 759113 w 24379240"/>
              <a:gd name="connsiteY697" fmla="*/ 2674003 h 11345602"/>
              <a:gd name="connsiteX698" fmla="*/ 528866 w 24379240"/>
              <a:gd name="connsiteY698" fmla="*/ 2867848 h 11345602"/>
              <a:gd name="connsiteX699" fmla="*/ 528866 w 24379240"/>
              <a:gd name="connsiteY699" fmla="*/ 2784771 h 11345602"/>
              <a:gd name="connsiteX700" fmla="*/ 487745 w 24379240"/>
              <a:gd name="connsiteY700" fmla="*/ 2819386 h 11345602"/>
              <a:gd name="connsiteX701" fmla="*/ 792007 w 24379240"/>
              <a:gd name="connsiteY701" fmla="*/ 2480151 h 11345602"/>
              <a:gd name="connsiteX702" fmla="*/ 553534 w 24379240"/>
              <a:gd name="connsiteY702" fmla="*/ 2597847 h 11345602"/>
              <a:gd name="connsiteX703" fmla="*/ 586427 w 24379240"/>
              <a:gd name="connsiteY703" fmla="*/ 2556308 h 11345602"/>
              <a:gd name="connsiteX704" fmla="*/ 380848 w 24379240"/>
              <a:gd name="connsiteY704" fmla="*/ 2701694 h 11345602"/>
              <a:gd name="connsiteX705" fmla="*/ 430188 w 24379240"/>
              <a:gd name="connsiteY705" fmla="*/ 2660154 h 11345602"/>
              <a:gd name="connsiteX706" fmla="*/ 265721 w 24379240"/>
              <a:gd name="connsiteY706" fmla="*/ 2743232 h 11345602"/>
              <a:gd name="connsiteX707" fmla="*/ 561760 w 24379240"/>
              <a:gd name="connsiteY707" fmla="*/ 2487075 h 11345602"/>
              <a:gd name="connsiteX708" fmla="*/ 487745 w 24379240"/>
              <a:gd name="connsiteY708" fmla="*/ 2528615 h 11345602"/>
              <a:gd name="connsiteX709" fmla="*/ 537088 w 24379240"/>
              <a:gd name="connsiteY709" fmla="*/ 2438614 h 11345602"/>
              <a:gd name="connsiteX710" fmla="*/ 553534 w 24379240"/>
              <a:gd name="connsiteY710" fmla="*/ 2459384 h 11345602"/>
              <a:gd name="connsiteX711" fmla="*/ 627541 w 24379240"/>
              <a:gd name="connsiteY711" fmla="*/ 2348613 h 11345602"/>
              <a:gd name="connsiteX712" fmla="*/ 430188 w 24379240"/>
              <a:gd name="connsiteY712" fmla="*/ 2410922 h 11345602"/>
              <a:gd name="connsiteX713" fmla="*/ 520642 w 24379240"/>
              <a:gd name="connsiteY713" fmla="*/ 2258612 h 11345602"/>
              <a:gd name="connsiteX714" fmla="*/ 446631 w 24379240"/>
              <a:gd name="connsiteY714" fmla="*/ 2348613 h 11345602"/>
              <a:gd name="connsiteX715" fmla="*/ 356176 w 24379240"/>
              <a:gd name="connsiteY715" fmla="*/ 2369384 h 11345602"/>
              <a:gd name="connsiteX716" fmla="*/ 101258 w 24379240"/>
              <a:gd name="connsiteY716" fmla="*/ 2507844 h 11345602"/>
              <a:gd name="connsiteX717" fmla="*/ 109483 w 24379240"/>
              <a:gd name="connsiteY717" fmla="*/ 2417846 h 11345602"/>
              <a:gd name="connsiteX718" fmla="*/ 27251 w 24379240"/>
              <a:gd name="connsiteY718" fmla="*/ 2445540 h 11345602"/>
              <a:gd name="connsiteX719" fmla="*/ 10802 w 24379240"/>
              <a:gd name="connsiteY719" fmla="*/ 2313998 h 11345602"/>
              <a:gd name="connsiteX720" fmla="*/ 191713 w 24379240"/>
              <a:gd name="connsiteY720" fmla="*/ 1981687 h 11345602"/>
              <a:gd name="connsiteX721" fmla="*/ 545310 w 24379240"/>
              <a:gd name="connsiteY721" fmla="*/ 1683993 h 11345602"/>
              <a:gd name="connsiteX722" fmla="*/ 742668 w 24379240"/>
              <a:gd name="connsiteY722" fmla="*/ 1524760 h 11345602"/>
              <a:gd name="connsiteX723" fmla="*/ 915349 w 24379240"/>
              <a:gd name="connsiteY723" fmla="*/ 1448607 h 11345602"/>
              <a:gd name="connsiteX724" fmla="*/ 685106 w 24379240"/>
              <a:gd name="connsiteY724" fmla="*/ 1420912 h 11345602"/>
              <a:gd name="connsiteX725" fmla="*/ 1293618 w 24379240"/>
              <a:gd name="connsiteY725" fmla="*/ 1310142 h 11345602"/>
              <a:gd name="connsiteX726" fmla="*/ 1203163 w 24379240"/>
              <a:gd name="connsiteY726" fmla="*/ 1275526 h 11345602"/>
              <a:gd name="connsiteX727" fmla="*/ 1515643 w 24379240"/>
              <a:gd name="connsiteY727" fmla="*/ 1254757 h 11345602"/>
              <a:gd name="connsiteX728" fmla="*/ 1293618 w 24379240"/>
              <a:gd name="connsiteY728" fmla="*/ 1213218 h 11345602"/>
              <a:gd name="connsiteX729" fmla="*/ 1318286 w 24379240"/>
              <a:gd name="connsiteY729" fmla="*/ 1185525 h 11345602"/>
              <a:gd name="connsiteX730" fmla="*/ 1055145 w 24379240"/>
              <a:gd name="connsiteY730" fmla="*/ 1178604 h 11345602"/>
              <a:gd name="connsiteX731" fmla="*/ 1556757 w 24379240"/>
              <a:gd name="connsiteY731" fmla="*/ 1060909 h 11345602"/>
              <a:gd name="connsiteX732" fmla="*/ 1211387 w 24379240"/>
              <a:gd name="connsiteY732" fmla="*/ 1026294 h 11345602"/>
              <a:gd name="connsiteX733" fmla="*/ 1425186 w 24379240"/>
              <a:gd name="connsiteY733" fmla="*/ 991679 h 11345602"/>
              <a:gd name="connsiteX734" fmla="*/ 1203163 w 24379240"/>
              <a:gd name="connsiteY734" fmla="*/ 950139 h 11345602"/>
              <a:gd name="connsiteX735" fmla="*/ 1310062 w 24379240"/>
              <a:gd name="connsiteY735" fmla="*/ 950139 h 11345602"/>
              <a:gd name="connsiteX736" fmla="*/ 1301833 w 24379240"/>
              <a:gd name="connsiteY736" fmla="*/ 922447 h 11345602"/>
              <a:gd name="connsiteX737" fmla="*/ 1433410 w 24379240"/>
              <a:gd name="connsiteY737" fmla="*/ 977832 h 11345602"/>
              <a:gd name="connsiteX738" fmla="*/ 1671881 w 24379240"/>
              <a:gd name="connsiteY738" fmla="*/ 998603 h 11345602"/>
              <a:gd name="connsiteX739" fmla="*/ 1861014 w 24379240"/>
              <a:gd name="connsiteY739" fmla="*/ 998603 h 11345602"/>
              <a:gd name="connsiteX740" fmla="*/ 1803453 w 24379240"/>
              <a:gd name="connsiteY740" fmla="*/ 943217 h 11345602"/>
              <a:gd name="connsiteX741" fmla="*/ 1877462 w 24379240"/>
              <a:gd name="connsiteY741" fmla="*/ 950139 h 11345602"/>
              <a:gd name="connsiteX742" fmla="*/ 1581426 w 24379240"/>
              <a:gd name="connsiteY742" fmla="*/ 943217 h 11345602"/>
              <a:gd name="connsiteX743" fmla="*/ 1227829 w 24379240"/>
              <a:gd name="connsiteY743" fmla="*/ 873985 h 11345602"/>
              <a:gd name="connsiteX744" fmla="*/ 1828123 w 24379240"/>
              <a:gd name="connsiteY744" fmla="*/ 853215 h 11345602"/>
              <a:gd name="connsiteX745" fmla="*/ 1071591 w 24379240"/>
              <a:gd name="connsiteY745" fmla="*/ 846293 h 11345602"/>
              <a:gd name="connsiteX746" fmla="*/ 964692 w 24379240"/>
              <a:gd name="connsiteY746" fmla="*/ 880909 h 11345602"/>
              <a:gd name="connsiteX747" fmla="*/ 915349 w 24379240"/>
              <a:gd name="connsiteY747" fmla="*/ 832446 h 11345602"/>
              <a:gd name="connsiteX748" fmla="*/ 561760 w 24379240"/>
              <a:gd name="connsiteY748" fmla="*/ 894755 h 11345602"/>
              <a:gd name="connsiteX749" fmla="*/ 1137378 w 24379240"/>
              <a:gd name="connsiteY749" fmla="*/ 749369 h 11345602"/>
              <a:gd name="connsiteX750" fmla="*/ 767335 w 24379240"/>
              <a:gd name="connsiteY750" fmla="*/ 770138 h 11345602"/>
              <a:gd name="connsiteX751" fmla="*/ 1071591 w 24379240"/>
              <a:gd name="connsiteY751" fmla="*/ 687060 h 11345602"/>
              <a:gd name="connsiteX752" fmla="*/ 685106 w 24379240"/>
              <a:gd name="connsiteY752" fmla="*/ 728599 h 11345602"/>
              <a:gd name="connsiteX753" fmla="*/ 709774 w 24379240"/>
              <a:gd name="connsiteY753" fmla="*/ 700906 h 11345602"/>
              <a:gd name="connsiteX754" fmla="*/ 627541 w 24379240"/>
              <a:gd name="connsiteY754" fmla="*/ 687060 h 11345602"/>
              <a:gd name="connsiteX755" fmla="*/ 726217 w 24379240"/>
              <a:gd name="connsiteY755" fmla="*/ 603982 h 11345602"/>
              <a:gd name="connsiteX756" fmla="*/ 1167959 w 24379240"/>
              <a:gd name="connsiteY756" fmla="*/ 535834 h 11345602"/>
              <a:gd name="connsiteX757" fmla="*/ 1222014 w 24379240"/>
              <a:gd name="connsiteY757" fmla="*/ 532862 h 11345602"/>
              <a:gd name="connsiteX758" fmla="*/ 1252501 w 24379240"/>
              <a:gd name="connsiteY758" fmla="*/ 534752 h 11345602"/>
              <a:gd name="connsiteX759" fmla="*/ 1226514 w 24379240"/>
              <a:gd name="connsiteY759" fmla="*/ 532616 h 11345602"/>
              <a:gd name="connsiteX760" fmla="*/ 1222014 w 24379240"/>
              <a:gd name="connsiteY760" fmla="*/ 532862 h 11345602"/>
              <a:gd name="connsiteX761" fmla="*/ 1201878 w 24379240"/>
              <a:gd name="connsiteY761" fmla="*/ 531615 h 11345602"/>
              <a:gd name="connsiteX762" fmla="*/ 972914 w 24379240"/>
              <a:gd name="connsiteY762" fmla="*/ 520905 h 11345602"/>
              <a:gd name="connsiteX763" fmla="*/ 1005806 w 24379240"/>
              <a:gd name="connsiteY763" fmla="*/ 500136 h 11345602"/>
              <a:gd name="connsiteX764" fmla="*/ 915349 w 24379240"/>
              <a:gd name="connsiteY764" fmla="*/ 507060 h 11345602"/>
              <a:gd name="connsiteX765" fmla="*/ 1211387 w 24379240"/>
              <a:gd name="connsiteY765" fmla="*/ 437828 h 11345602"/>
              <a:gd name="connsiteX766" fmla="*/ 1055145 w 24379240"/>
              <a:gd name="connsiteY766" fmla="*/ 465520 h 11345602"/>
              <a:gd name="connsiteX767" fmla="*/ 1277170 w 24379240"/>
              <a:gd name="connsiteY767" fmla="*/ 437828 h 11345602"/>
              <a:gd name="connsiteX768" fmla="*/ 1466302 w 24379240"/>
              <a:gd name="connsiteY768" fmla="*/ 410136 h 11345602"/>
              <a:gd name="connsiteX769" fmla="*/ 972914 w 24379240"/>
              <a:gd name="connsiteY769" fmla="*/ 403212 h 11345602"/>
              <a:gd name="connsiteX770" fmla="*/ 1096263 w 24379240"/>
              <a:gd name="connsiteY770" fmla="*/ 361671 h 11345602"/>
              <a:gd name="connsiteX771" fmla="*/ 923573 w 24379240"/>
              <a:gd name="connsiteY771" fmla="*/ 375519 h 11345602"/>
              <a:gd name="connsiteX772" fmla="*/ 1022253 w 24379240"/>
              <a:gd name="connsiteY772" fmla="*/ 354750 h 11345602"/>
              <a:gd name="connsiteX773" fmla="*/ 964692 w 24379240"/>
              <a:gd name="connsiteY773" fmla="*/ 340904 h 11345602"/>
              <a:gd name="connsiteX774" fmla="*/ 997586 w 24379240"/>
              <a:gd name="connsiteY774" fmla="*/ 327059 h 11345602"/>
              <a:gd name="connsiteX775" fmla="*/ 907131 w 24379240"/>
              <a:gd name="connsiteY775" fmla="*/ 320134 h 11345602"/>
              <a:gd name="connsiteX776" fmla="*/ 1342958 w 24379240"/>
              <a:gd name="connsiteY776" fmla="*/ 223209 h 11345602"/>
              <a:gd name="connsiteX777" fmla="*/ 561760 w 24379240"/>
              <a:gd name="connsiteY777" fmla="*/ 285519 h 11345602"/>
              <a:gd name="connsiteX778" fmla="*/ 1236059 w 24379240"/>
              <a:gd name="connsiteY778" fmla="*/ 174748 h 11345602"/>
              <a:gd name="connsiteX779" fmla="*/ 1219611 w 24379240"/>
              <a:gd name="connsiteY779" fmla="*/ 160902 h 11345602"/>
              <a:gd name="connsiteX780" fmla="*/ 1285390 w 24379240"/>
              <a:gd name="connsiteY780" fmla="*/ 133210 h 11345602"/>
              <a:gd name="connsiteX781" fmla="*/ 701545 w 24379240"/>
              <a:gd name="connsiteY781" fmla="*/ 188595 h 11345602"/>
              <a:gd name="connsiteX782" fmla="*/ 931797 w 24379240"/>
              <a:gd name="connsiteY782" fmla="*/ 119364 h 11345602"/>
              <a:gd name="connsiteX783" fmla="*/ 759113 w 24379240"/>
              <a:gd name="connsiteY783" fmla="*/ 119364 h 11345602"/>
              <a:gd name="connsiteX784" fmla="*/ 940020 w 24379240"/>
              <a:gd name="connsiteY784" fmla="*/ 70901 h 11345602"/>
              <a:gd name="connsiteX785" fmla="*/ 685106 w 24379240"/>
              <a:gd name="connsiteY785" fmla="*/ 84748 h 11345602"/>
              <a:gd name="connsiteX786" fmla="*/ 380848 w 24379240"/>
              <a:gd name="connsiteY786" fmla="*/ 202441 h 11345602"/>
              <a:gd name="connsiteX787" fmla="*/ 446631 w 24379240"/>
              <a:gd name="connsiteY787" fmla="*/ 147057 h 11345602"/>
              <a:gd name="connsiteX788" fmla="*/ 125930 w 24379240"/>
              <a:gd name="connsiteY788" fmla="*/ 188595 h 11345602"/>
              <a:gd name="connsiteX789" fmla="*/ 315061 w 24379240"/>
              <a:gd name="connsiteY789" fmla="*/ 36286 h 11345602"/>
              <a:gd name="connsiteX790" fmla="*/ 247862 w 24379240"/>
              <a:gd name="connsiteY790" fmla="*/ 18654 h 1134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</a:cxnLst>
            <a:rect l="l" t="t" r="r" b="b"/>
            <a:pathLst>
              <a:path w="24379240" h="11345602">
                <a:moveTo>
                  <a:pt x="23783820" y="10918914"/>
                </a:moveTo>
                <a:cubicBezTo>
                  <a:pt x="23915836" y="10923133"/>
                  <a:pt x="24121696" y="10955585"/>
                  <a:pt x="24193296" y="10960777"/>
                </a:cubicBezTo>
                <a:cubicBezTo>
                  <a:pt x="24226116" y="10960777"/>
                  <a:pt x="24262848" y="10961264"/>
                  <a:pt x="24301924" y="10961873"/>
                </a:cubicBezTo>
                <a:lnTo>
                  <a:pt x="24379240" y="10963023"/>
                </a:lnTo>
                <a:lnTo>
                  <a:pt x="24379240" y="10996349"/>
                </a:lnTo>
                <a:lnTo>
                  <a:pt x="24334780" y="10995680"/>
                </a:lnTo>
                <a:cubicBezTo>
                  <a:pt x="24126540" y="10993744"/>
                  <a:pt x="23975500" y="10999288"/>
                  <a:pt x="23970528" y="11023086"/>
                </a:cubicBezTo>
                <a:cubicBezTo>
                  <a:pt x="23958596" y="11059433"/>
                  <a:pt x="24125668" y="11081176"/>
                  <a:pt x="24341692" y="11094522"/>
                </a:cubicBezTo>
                <a:lnTo>
                  <a:pt x="24379240" y="11096543"/>
                </a:lnTo>
                <a:lnTo>
                  <a:pt x="24379240" y="11161260"/>
                </a:lnTo>
                <a:lnTo>
                  <a:pt x="24292748" y="11162306"/>
                </a:lnTo>
                <a:cubicBezTo>
                  <a:pt x="24172412" y="11165443"/>
                  <a:pt x="24073960" y="11175395"/>
                  <a:pt x="24018268" y="11196164"/>
                </a:cubicBezTo>
                <a:cubicBezTo>
                  <a:pt x="24018268" y="11196164"/>
                  <a:pt x="24139100" y="11208820"/>
                  <a:pt x="24294332" y="11224641"/>
                </a:cubicBezTo>
                <a:lnTo>
                  <a:pt x="24379240" y="11233222"/>
                </a:lnTo>
                <a:lnTo>
                  <a:pt x="24379240" y="11345602"/>
                </a:lnTo>
                <a:lnTo>
                  <a:pt x="24322576" y="11343281"/>
                </a:lnTo>
                <a:cubicBezTo>
                  <a:pt x="23843236" y="11322512"/>
                  <a:pt x="23389752" y="11293089"/>
                  <a:pt x="23397708" y="11258473"/>
                </a:cubicBezTo>
                <a:cubicBezTo>
                  <a:pt x="23397708" y="11230781"/>
                  <a:pt x="23922792" y="11265396"/>
                  <a:pt x="24177384" y="11279242"/>
                </a:cubicBezTo>
                <a:cubicBezTo>
                  <a:pt x="24034180" y="11258473"/>
                  <a:pt x="23795504" y="11210011"/>
                  <a:pt x="23700036" y="11203088"/>
                </a:cubicBezTo>
                <a:cubicBezTo>
                  <a:pt x="23525004" y="11189241"/>
                  <a:pt x="23190856" y="11223857"/>
                  <a:pt x="23047656" y="11175396"/>
                </a:cubicBezTo>
                <a:cubicBezTo>
                  <a:pt x="23015828" y="11168471"/>
                  <a:pt x="23143124" y="11147703"/>
                  <a:pt x="23143124" y="11147703"/>
                </a:cubicBezTo>
                <a:cubicBezTo>
                  <a:pt x="23047656" y="11133856"/>
                  <a:pt x="22872624" y="11106163"/>
                  <a:pt x="22824888" y="11064626"/>
                </a:cubicBezTo>
                <a:cubicBezTo>
                  <a:pt x="22888532" y="11120011"/>
                  <a:pt x="23572740" y="11154627"/>
                  <a:pt x="23668212" y="11113087"/>
                </a:cubicBezTo>
                <a:cubicBezTo>
                  <a:pt x="23652300" y="11113087"/>
                  <a:pt x="23652300" y="11106163"/>
                  <a:pt x="23636388" y="11099240"/>
                </a:cubicBezTo>
                <a:cubicBezTo>
                  <a:pt x="23684124" y="11092319"/>
                  <a:pt x="24050092" y="11071547"/>
                  <a:pt x="24050092" y="11071547"/>
                </a:cubicBezTo>
                <a:cubicBezTo>
                  <a:pt x="23954616" y="11023086"/>
                  <a:pt x="23620476" y="11023086"/>
                  <a:pt x="23509088" y="11016162"/>
                </a:cubicBezTo>
                <a:cubicBezTo>
                  <a:pt x="23206768" y="10995394"/>
                  <a:pt x="22713508" y="10988470"/>
                  <a:pt x="22458916" y="10926161"/>
                </a:cubicBezTo>
                <a:cubicBezTo>
                  <a:pt x="22570300" y="10953854"/>
                  <a:pt x="23604564" y="11002318"/>
                  <a:pt x="23731856" y="10940009"/>
                </a:cubicBezTo>
                <a:cubicBezTo>
                  <a:pt x="23715948" y="10933086"/>
                  <a:pt x="23700036" y="10933086"/>
                  <a:pt x="23684124" y="10926161"/>
                </a:cubicBezTo>
                <a:cubicBezTo>
                  <a:pt x="23704012" y="10919238"/>
                  <a:pt x="23739812" y="10917507"/>
                  <a:pt x="23783820" y="10918914"/>
                </a:cubicBezTo>
                <a:close/>
                <a:moveTo>
                  <a:pt x="23843240" y="10746160"/>
                </a:moveTo>
                <a:cubicBezTo>
                  <a:pt x="23843240" y="10746160"/>
                  <a:pt x="24097828" y="10787700"/>
                  <a:pt x="24097828" y="10780775"/>
                </a:cubicBezTo>
                <a:cubicBezTo>
                  <a:pt x="24081916" y="10773854"/>
                  <a:pt x="24034180" y="10760007"/>
                  <a:pt x="24018268" y="10753084"/>
                </a:cubicBezTo>
                <a:cubicBezTo>
                  <a:pt x="24066004" y="10760007"/>
                  <a:pt x="24193296" y="10787700"/>
                  <a:pt x="24241032" y="10780775"/>
                </a:cubicBezTo>
                <a:cubicBezTo>
                  <a:pt x="24225120" y="10766931"/>
                  <a:pt x="24209208" y="10760007"/>
                  <a:pt x="24193296" y="10753084"/>
                </a:cubicBezTo>
                <a:cubicBezTo>
                  <a:pt x="24193296" y="10746160"/>
                  <a:pt x="24368324" y="10787700"/>
                  <a:pt x="24368324" y="10787700"/>
                </a:cubicBezTo>
                <a:lnTo>
                  <a:pt x="24379240" y="10775563"/>
                </a:lnTo>
                <a:lnTo>
                  <a:pt x="24379240" y="10907955"/>
                </a:lnTo>
                <a:lnTo>
                  <a:pt x="24320592" y="10902797"/>
                </a:lnTo>
                <a:cubicBezTo>
                  <a:pt x="24149540" y="10888084"/>
                  <a:pt x="23970532" y="10874238"/>
                  <a:pt x="23938704" y="10877700"/>
                </a:cubicBezTo>
                <a:cubicBezTo>
                  <a:pt x="23938704" y="10877700"/>
                  <a:pt x="24018268" y="10850008"/>
                  <a:pt x="24034180" y="10843085"/>
                </a:cubicBezTo>
                <a:cubicBezTo>
                  <a:pt x="23986440" y="10836161"/>
                  <a:pt x="23668212" y="10794624"/>
                  <a:pt x="23668212" y="10794624"/>
                </a:cubicBezTo>
                <a:cubicBezTo>
                  <a:pt x="23668212" y="10787700"/>
                  <a:pt x="23859148" y="10780775"/>
                  <a:pt x="23875060" y="10780775"/>
                </a:cubicBezTo>
                <a:cubicBezTo>
                  <a:pt x="23875060" y="10766931"/>
                  <a:pt x="23859148" y="10760007"/>
                  <a:pt x="23843240" y="10746160"/>
                </a:cubicBezTo>
                <a:close/>
                <a:moveTo>
                  <a:pt x="24113740" y="10427696"/>
                </a:moveTo>
                <a:cubicBezTo>
                  <a:pt x="24193296" y="10427696"/>
                  <a:pt x="24284788" y="10434619"/>
                  <a:pt x="24376280" y="10442408"/>
                </a:cubicBezTo>
                <a:lnTo>
                  <a:pt x="24379240" y="10442660"/>
                </a:lnTo>
                <a:lnTo>
                  <a:pt x="24379240" y="10524709"/>
                </a:lnTo>
                <a:lnTo>
                  <a:pt x="24185340" y="10512505"/>
                </a:lnTo>
                <a:cubicBezTo>
                  <a:pt x="24022248" y="10496928"/>
                  <a:pt x="23851196" y="10472696"/>
                  <a:pt x="23684124" y="10455389"/>
                </a:cubicBezTo>
                <a:cubicBezTo>
                  <a:pt x="23731856" y="10455389"/>
                  <a:pt x="23779592" y="10455389"/>
                  <a:pt x="23827328" y="10448467"/>
                </a:cubicBezTo>
                <a:cubicBezTo>
                  <a:pt x="24002356" y="10434620"/>
                  <a:pt x="23954616" y="10427696"/>
                  <a:pt x="24113740" y="10427696"/>
                </a:cubicBezTo>
                <a:close/>
                <a:moveTo>
                  <a:pt x="22252064" y="9617690"/>
                </a:moveTo>
                <a:cubicBezTo>
                  <a:pt x="22252064" y="9617690"/>
                  <a:pt x="22267980" y="9617690"/>
                  <a:pt x="22267980" y="9617690"/>
                </a:cubicBezTo>
                <a:lnTo>
                  <a:pt x="22258508" y="9618278"/>
                </a:lnTo>
                <a:close/>
                <a:moveTo>
                  <a:pt x="23217456" y="9596718"/>
                </a:moveTo>
                <a:lnTo>
                  <a:pt x="23217980" y="9596826"/>
                </a:lnTo>
                <a:lnTo>
                  <a:pt x="23206768" y="9596920"/>
                </a:lnTo>
                <a:cubicBezTo>
                  <a:pt x="23208756" y="9596055"/>
                  <a:pt x="23212484" y="9596055"/>
                  <a:pt x="23217456" y="9596718"/>
                </a:cubicBezTo>
                <a:close/>
                <a:moveTo>
                  <a:pt x="17508820" y="8681443"/>
                </a:moveTo>
                <a:lnTo>
                  <a:pt x="17502684" y="8682832"/>
                </a:lnTo>
                <a:lnTo>
                  <a:pt x="17485260" y="8682174"/>
                </a:lnTo>
                <a:close/>
                <a:moveTo>
                  <a:pt x="18848216" y="8617927"/>
                </a:moveTo>
                <a:cubicBezTo>
                  <a:pt x="18526008" y="8711391"/>
                  <a:pt x="18087436" y="8672449"/>
                  <a:pt x="17673480" y="8676342"/>
                </a:cubicBezTo>
                <a:lnTo>
                  <a:pt x="17508820" y="8681443"/>
                </a:lnTo>
                <a:lnTo>
                  <a:pt x="17575284" y="8666391"/>
                </a:lnTo>
                <a:cubicBezTo>
                  <a:pt x="17575284" y="8659467"/>
                  <a:pt x="17559368" y="8659467"/>
                  <a:pt x="17559368" y="8659467"/>
                </a:cubicBezTo>
                <a:cubicBezTo>
                  <a:pt x="17782132" y="8680236"/>
                  <a:pt x="18720924" y="8624850"/>
                  <a:pt x="18848216" y="8617927"/>
                </a:cubicBezTo>
                <a:close/>
                <a:moveTo>
                  <a:pt x="14832223" y="8547205"/>
                </a:moveTo>
                <a:lnTo>
                  <a:pt x="14831068" y="8547326"/>
                </a:lnTo>
                <a:cubicBezTo>
                  <a:pt x="14824666" y="8547805"/>
                  <a:pt x="14816586" y="8548265"/>
                  <a:pt x="14806641" y="8548698"/>
                </a:cubicBezTo>
                <a:cubicBezTo>
                  <a:pt x="14810619" y="8548265"/>
                  <a:pt x="14816027" y="8547887"/>
                  <a:pt x="14822669" y="8547555"/>
                </a:cubicBezTo>
                <a:close/>
                <a:moveTo>
                  <a:pt x="11321972" y="7164071"/>
                </a:moveTo>
                <a:cubicBezTo>
                  <a:pt x="11321972" y="7164071"/>
                  <a:pt x="11337885" y="7164071"/>
                  <a:pt x="11337885" y="7164071"/>
                </a:cubicBezTo>
                <a:lnTo>
                  <a:pt x="11328416" y="7164658"/>
                </a:lnTo>
                <a:close/>
                <a:moveTo>
                  <a:pt x="12287364" y="7143097"/>
                </a:moveTo>
                <a:lnTo>
                  <a:pt x="12287889" y="7143206"/>
                </a:lnTo>
                <a:lnTo>
                  <a:pt x="12276673" y="7143300"/>
                </a:lnTo>
                <a:cubicBezTo>
                  <a:pt x="12278661" y="7142435"/>
                  <a:pt x="12282392" y="7142435"/>
                  <a:pt x="12287364" y="7143097"/>
                </a:cubicBezTo>
                <a:close/>
                <a:moveTo>
                  <a:pt x="11922634" y="6571170"/>
                </a:moveTo>
                <a:lnTo>
                  <a:pt x="11917024" y="6571649"/>
                </a:lnTo>
                <a:lnTo>
                  <a:pt x="11926618" y="6575604"/>
                </a:lnTo>
                <a:close/>
                <a:moveTo>
                  <a:pt x="5105954" y="5649848"/>
                </a:moveTo>
                <a:lnTo>
                  <a:pt x="5042519" y="5651672"/>
                </a:lnTo>
                <a:cubicBezTo>
                  <a:pt x="5017959" y="5651998"/>
                  <a:pt x="4996831" y="5651998"/>
                  <a:pt x="4984151" y="5651998"/>
                </a:cubicBezTo>
                <a:cubicBezTo>
                  <a:pt x="5005283" y="5651998"/>
                  <a:pt x="5038031" y="5651132"/>
                  <a:pt x="5076055" y="5650266"/>
                </a:cubicBezTo>
                <a:close/>
                <a:moveTo>
                  <a:pt x="1476222" y="4264173"/>
                </a:moveTo>
                <a:lnTo>
                  <a:pt x="1445363" y="4265997"/>
                </a:lnTo>
                <a:cubicBezTo>
                  <a:pt x="1433410" y="4266323"/>
                  <a:pt x="1423132" y="4266323"/>
                  <a:pt x="1416964" y="4266323"/>
                </a:cubicBezTo>
                <a:cubicBezTo>
                  <a:pt x="1427242" y="4266323"/>
                  <a:pt x="1443178" y="4265457"/>
                  <a:pt x="1461676" y="4264592"/>
                </a:cubicBezTo>
                <a:close/>
                <a:moveTo>
                  <a:pt x="237159" y="0"/>
                </a:moveTo>
                <a:lnTo>
                  <a:pt x="24379240" y="0"/>
                </a:lnTo>
                <a:lnTo>
                  <a:pt x="24379240" y="296822"/>
                </a:lnTo>
                <a:lnTo>
                  <a:pt x="24369456" y="296411"/>
                </a:lnTo>
                <a:cubicBezTo>
                  <a:pt x="24174552" y="288298"/>
                  <a:pt x="23990740" y="281375"/>
                  <a:pt x="23830168" y="279644"/>
                </a:cubicBezTo>
                <a:cubicBezTo>
                  <a:pt x="23627344" y="279644"/>
                  <a:pt x="22055432" y="196566"/>
                  <a:pt x="21869512" y="258875"/>
                </a:cubicBezTo>
                <a:cubicBezTo>
                  <a:pt x="21700488" y="265798"/>
                  <a:pt x="21379340" y="265798"/>
                  <a:pt x="21362436" y="279644"/>
                </a:cubicBezTo>
                <a:cubicBezTo>
                  <a:pt x="21362436" y="293490"/>
                  <a:pt x="22190656" y="314260"/>
                  <a:pt x="22207552" y="307336"/>
                </a:cubicBezTo>
                <a:cubicBezTo>
                  <a:pt x="22106140" y="369646"/>
                  <a:pt x="21666680" y="321183"/>
                  <a:pt x="21497660" y="355799"/>
                </a:cubicBezTo>
                <a:cubicBezTo>
                  <a:pt x="22123040" y="362722"/>
                  <a:pt x="22731524" y="369646"/>
                  <a:pt x="23340004" y="376569"/>
                </a:cubicBezTo>
                <a:cubicBezTo>
                  <a:pt x="23591424" y="382627"/>
                  <a:pt x="24011076" y="356880"/>
                  <a:pt x="24304556" y="373540"/>
                </a:cubicBezTo>
                <a:lnTo>
                  <a:pt x="24379240" y="379883"/>
                </a:lnTo>
                <a:lnTo>
                  <a:pt x="24379240" y="10143576"/>
                </a:lnTo>
                <a:lnTo>
                  <a:pt x="24306328" y="10139454"/>
                </a:lnTo>
                <a:cubicBezTo>
                  <a:pt x="24184844" y="10134221"/>
                  <a:pt x="24075948" y="10135194"/>
                  <a:pt x="24034180" y="10150771"/>
                </a:cubicBezTo>
                <a:cubicBezTo>
                  <a:pt x="24066004" y="10164618"/>
                  <a:pt x="24097828" y="10171541"/>
                  <a:pt x="24145564" y="10178464"/>
                </a:cubicBezTo>
                <a:cubicBezTo>
                  <a:pt x="24081916" y="10199233"/>
                  <a:pt x="23668212" y="10150771"/>
                  <a:pt x="23525004" y="10102309"/>
                </a:cubicBezTo>
                <a:cubicBezTo>
                  <a:pt x="23477264" y="10130001"/>
                  <a:pt x="23238592" y="10074617"/>
                  <a:pt x="23318148" y="10060771"/>
                </a:cubicBezTo>
                <a:cubicBezTo>
                  <a:pt x="23334060" y="10060771"/>
                  <a:pt x="23349972" y="10067694"/>
                  <a:pt x="23349972" y="10074617"/>
                </a:cubicBezTo>
                <a:cubicBezTo>
                  <a:pt x="23365884" y="10074617"/>
                  <a:pt x="23365884" y="10046924"/>
                  <a:pt x="23397708" y="10040000"/>
                </a:cubicBezTo>
                <a:cubicBezTo>
                  <a:pt x="23286324" y="10026155"/>
                  <a:pt x="22984004" y="9998462"/>
                  <a:pt x="22984004" y="9998462"/>
                </a:cubicBezTo>
                <a:cubicBezTo>
                  <a:pt x="23031740" y="9998462"/>
                  <a:pt x="23063568" y="9991539"/>
                  <a:pt x="23095388" y="9991539"/>
                </a:cubicBezTo>
                <a:cubicBezTo>
                  <a:pt x="23079480" y="9984616"/>
                  <a:pt x="22952180" y="9956924"/>
                  <a:pt x="22936268" y="9943077"/>
                </a:cubicBezTo>
                <a:cubicBezTo>
                  <a:pt x="22968092" y="9936154"/>
                  <a:pt x="22984004" y="9929231"/>
                  <a:pt x="23015828" y="9922308"/>
                </a:cubicBezTo>
                <a:cubicBezTo>
                  <a:pt x="23015828" y="9922308"/>
                  <a:pt x="22633944" y="9908462"/>
                  <a:pt x="22681680" y="9880769"/>
                </a:cubicBezTo>
                <a:cubicBezTo>
                  <a:pt x="22713508" y="9880769"/>
                  <a:pt x="22745328" y="9873846"/>
                  <a:pt x="22777152" y="9866923"/>
                </a:cubicBezTo>
                <a:cubicBezTo>
                  <a:pt x="22777152" y="9853076"/>
                  <a:pt x="22522568" y="9839230"/>
                  <a:pt x="22490740" y="9832307"/>
                </a:cubicBezTo>
                <a:cubicBezTo>
                  <a:pt x="22538476" y="9832307"/>
                  <a:pt x="22665772" y="9832307"/>
                  <a:pt x="22713508" y="9825384"/>
                </a:cubicBezTo>
                <a:cubicBezTo>
                  <a:pt x="22681680" y="9818461"/>
                  <a:pt x="22649856" y="9811538"/>
                  <a:pt x="22618036" y="9804614"/>
                </a:cubicBezTo>
                <a:cubicBezTo>
                  <a:pt x="22618036" y="9797691"/>
                  <a:pt x="22824888" y="9790768"/>
                  <a:pt x="22856708" y="9797691"/>
                </a:cubicBezTo>
                <a:cubicBezTo>
                  <a:pt x="22808976" y="9790768"/>
                  <a:pt x="22745328" y="9776922"/>
                  <a:pt x="22665772" y="9770000"/>
                </a:cubicBezTo>
                <a:cubicBezTo>
                  <a:pt x="22729420" y="9776922"/>
                  <a:pt x="22729420" y="9776922"/>
                  <a:pt x="22729420" y="9776922"/>
                </a:cubicBezTo>
                <a:cubicBezTo>
                  <a:pt x="22888532" y="9776922"/>
                  <a:pt x="22602124" y="9742306"/>
                  <a:pt x="22602124" y="9735383"/>
                </a:cubicBezTo>
                <a:cubicBezTo>
                  <a:pt x="22618036" y="9728460"/>
                  <a:pt x="22777152" y="9707690"/>
                  <a:pt x="22824888" y="9700767"/>
                </a:cubicBezTo>
                <a:cubicBezTo>
                  <a:pt x="22681680" y="9707690"/>
                  <a:pt x="22267980" y="9666152"/>
                  <a:pt x="22156596" y="9624613"/>
                </a:cubicBezTo>
                <a:lnTo>
                  <a:pt x="22258508" y="9618278"/>
                </a:lnTo>
                <a:lnTo>
                  <a:pt x="22378864" y="9629264"/>
                </a:lnTo>
                <a:cubicBezTo>
                  <a:pt x="22529524" y="9636730"/>
                  <a:pt x="22729420" y="9631538"/>
                  <a:pt x="22777152" y="9610766"/>
                </a:cubicBezTo>
                <a:cubicBezTo>
                  <a:pt x="22856708" y="9589998"/>
                  <a:pt x="22570300" y="9548458"/>
                  <a:pt x="22570300" y="9541535"/>
                </a:cubicBezTo>
                <a:cubicBezTo>
                  <a:pt x="22490740" y="9486150"/>
                  <a:pt x="22840796" y="9589998"/>
                  <a:pt x="22824888" y="9589998"/>
                </a:cubicBezTo>
                <a:cubicBezTo>
                  <a:pt x="22984004" y="9624613"/>
                  <a:pt x="23111300" y="9638459"/>
                  <a:pt x="23286324" y="9659228"/>
                </a:cubicBezTo>
                <a:cubicBezTo>
                  <a:pt x="23159036" y="9645382"/>
                  <a:pt x="23318148" y="9645382"/>
                  <a:pt x="23334060" y="9638459"/>
                </a:cubicBezTo>
                <a:cubicBezTo>
                  <a:pt x="23345996" y="9638459"/>
                  <a:pt x="23277376" y="9611200"/>
                  <a:pt x="23235608" y="9600490"/>
                </a:cubicBezTo>
                <a:lnTo>
                  <a:pt x="23217980" y="9596826"/>
                </a:lnTo>
                <a:lnTo>
                  <a:pt x="23310192" y="9596055"/>
                </a:lnTo>
                <a:cubicBezTo>
                  <a:pt x="23345996" y="9595190"/>
                  <a:pt x="23381796" y="9593459"/>
                  <a:pt x="23413620" y="9589998"/>
                </a:cubicBezTo>
                <a:cubicBezTo>
                  <a:pt x="23413620" y="9596920"/>
                  <a:pt x="23334060" y="9562305"/>
                  <a:pt x="23318148" y="9562305"/>
                </a:cubicBezTo>
                <a:cubicBezTo>
                  <a:pt x="23397708" y="9569230"/>
                  <a:pt x="23461356" y="9583074"/>
                  <a:pt x="23525004" y="9583074"/>
                </a:cubicBezTo>
                <a:cubicBezTo>
                  <a:pt x="23556828" y="9569230"/>
                  <a:pt x="23143124" y="9493073"/>
                  <a:pt x="23159036" y="9486150"/>
                </a:cubicBezTo>
                <a:cubicBezTo>
                  <a:pt x="23206768" y="9465380"/>
                  <a:pt x="23429532" y="9534613"/>
                  <a:pt x="23509088" y="9527689"/>
                </a:cubicBezTo>
                <a:cubicBezTo>
                  <a:pt x="23493176" y="9520766"/>
                  <a:pt x="23493176" y="9520766"/>
                  <a:pt x="23493176" y="9513842"/>
                </a:cubicBezTo>
                <a:cubicBezTo>
                  <a:pt x="23525004" y="9513842"/>
                  <a:pt x="23572740" y="9520766"/>
                  <a:pt x="23604564" y="9520766"/>
                </a:cubicBezTo>
                <a:cubicBezTo>
                  <a:pt x="23715948" y="9513842"/>
                  <a:pt x="23334060" y="9409996"/>
                  <a:pt x="23302236" y="9409996"/>
                </a:cubicBezTo>
                <a:cubicBezTo>
                  <a:pt x="23174948" y="9389226"/>
                  <a:pt x="22999916" y="9375380"/>
                  <a:pt x="22824888" y="9375380"/>
                </a:cubicBezTo>
                <a:cubicBezTo>
                  <a:pt x="22761240" y="9375380"/>
                  <a:pt x="21933828" y="9333841"/>
                  <a:pt x="21949740" y="9326919"/>
                </a:cubicBezTo>
                <a:cubicBezTo>
                  <a:pt x="21981568" y="9313071"/>
                  <a:pt x="22697592" y="9333841"/>
                  <a:pt x="22936268" y="9347687"/>
                </a:cubicBezTo>
                <a:cubicBezTo>
                  <a:pt x="22904444" y="9340764"/>
                  <a:pt x="22872624" y="9333841"/>
                  <a:pt x="22856708" y="9326919"/>
                </a:cubicBezTo>
                <a:cubicBezTo>
                  <a:pt x="22904444" y="9333841"/>
                  <a:pt x="23286324" y="9333841"/>
                  <a:pt x="23349972" y="9326919"/>
                </a:cubicBezTo>
                <a:cubicBezTo>
                  <a:pt x="23190856" y="9306148"/>
                  <a:pt x="23063568" y="9271532"/>
                  <a:pt x="22888532" y="9257686"/>
                </a:cubicBezTo>
                <a:cubicBezTo>
                  <a:pt x="22649856" y="9229995"/>
                  <a:pt x="22347536" y="9236918"/>
                  <a:pt x="22108860" y="9223070"/>
                </a:cubicBezTo>
                <a:cubicBezTo>
                  <a:pt x="22108860" y="9229995"/>
                  <a:pt x="22140684" y="9243840"/>
                  <a:pt x="22172508" y="9257686"/>
                </a:cubicBezTo>
                <a:cubicBezTo>
                  <a:pt x="22029304" y="9223070"/>
                  <a:pt x="21631512" y="9174609"/>
                  <a:pt x="21615596" y="9174609"/>
                </a:cubicBezTo>
                <a:cubicBezTo>
                  <a:pt x="21854268" y="9160762"/>
                  <a:pt x="22172508" y="9209226"/>
                  <a:pt x="22411184" y="9223070"/>
                </a:cubicBezTo>
                <a:cubicBezTo>
                  <a:pt x="22506652" y="9223070"/>
                  <a:pt x="23349972" y="9202302"/>
                  <a:pt x="23397708" y="9223070"/>
                </a:cubicBezTo>
                <a:cubicBezTo>
                  <a:pt x="23365884" y="9209226"/>
                  <a:pt x="23238592" y="9209226"/>
                  <a:pt x="23190856" y="9188455"/>
                </a:cubicBezTo>
                <a:cubicBezTo>
                  <a:pt x="23222680" y="9202302"/>
                  <a:pt x="23079480" y="9216147"/>
                  <a:pt x="23063568" y="9209226"/>
                </a:cubicBezTo>
                <a:cubicBezTo>
                  <a:pt x="23047656" y="9202302"/>
                  <a:pt x="23127212" y="9195380"/>
                  <a:pt x="23127212" y="9195380"/>
                </a:cubicBezTo>
                <a:cubicBezTo>
                  <a:pt x="23127212" y="9167687"/>
                  <a:pt x="22824888" y="9160762"/>
                  <a:pt x="22824888" y="9139994"/>
                </a:cubicBezTo>
                <a:cubicBezTo>
                  <a:pt x="22824888" y="9133070"/>
                  <a:pt x="23031740" y="9160762"/>
                  <a:pt x="23031740" y="9146917"/>
                </a:cubicBezTo>
                <a:cubicBezTo>
                  <a:pt x="23031740" y="9119225"/>
                  <a:pt x="22793064" y="9105377"/>
                  <a:pt x="22777152" y="9091533"/>
                </a:cubicBezTo>
                <a:cubicBezTo>
                  <a:pt x="22808976" y="9091533"/>
                  <a:pt x="22824888" y="9084609"/>
                  <a:pt x="22856708" y="9091533"/>
                </a:cubicBezTo>
                <a:cubicBezTo>
                  <a:pt x="22840796" y="9084609"/>
                  <a:pt x="22761240" y="9001532"/>
                  <a:pt x="22793064" y="9008453"/>
                </a:cubicBezTo>
                <a:cubicBezTo>
                  <a:pt x="22793064" y="9008453"/>
                  <a:pt x="22840796" y="9015376"/>
                  <a:pt x="22856708" y="9029224"/>
                </a:cubicBezTo>
                <a:cubicBezTo>
                  <a:pt x="22824888" y="9008453"/>
                  <a:pt x="22872624" y="8994609"/>
                  <a:pt x="22745328" y="8980760"/>
                </a:cubicBezTo>
                <a:cubicBezTo>
                  <a:pt x="22665772" y="8973839"/>
                  <a:pt x="22236152" y="8994609"/>
                  <a:pt x="22188420" y="8953068"/>
                </a:cubicBezTo>
                <a:cubicBezTo>
                  <a:pt x="22188420" y="8946147"/>
                  <a:pt x="22761240" y="8973839"/>
                  <a:pt x="22793064" y="8959992"/>
                </a:cubicBezTo>
                <a:cubicBezTo>
                  <a:pt x="22808976" y="8953068"/>
                  <a:pt x="22554388" y="8953068"/>
                  <a:pt x="22554388" y="8939225"/>
                </a:cubicBezTo>
                <a:cubicBezTo>
                  <a:pt x="22570300" y="8932299"/>
                  <a:pt x="22602124" y="8925375"/>
                  <a:pt x="22618036" y="8925375"/>
                </a:cubicBezTo>
                <a:cubicBezTo>
                  <a:pt x="22622016" y="8914992"/>
                  <a:pt x="22574280" y="8906770"/>
                  <a:pt x="22496712" y="8899415"/>
                </a:cubicBezTo>
                <a:lnTo>
                  <a:pt x="22447060" y="8895564"/>
                </a:lnTo>
                <a:lnTo>
                  <a:pt x="22278444" y="8896151"/>
                </a:lnTo>
                <a:cubicBezTo>
                  <a:pt x="21903272" y="8902642"/>
                  <a:pt x="21521384" y="8920814"/>
                  <a:pt x="21139508" y="8915622"/>
                </a:cubicBezTo>
                <a:cubicBezTo>
                  <a:pt x="21346360" y="8905238"/>
                  <a:pt x="21557196" y="8896584"/>
                  <a:pt x="21770016" y="8888795"/>
                </a:cubicBezTo>
                <a:lnTo>
                  <a:pt x="22154636" y="8875844"/>
                </a:lnTo>
                <a:lnTo>
                  <a:pt x="22123040" y="8873722"/>
                </a:lnTo>
                <a:lnTo>
                  <a:pt x="22046472" y="8874085"/>
                </a:lnTo>
                <a:cubicBezTo>
                  <a:pt x="21966920" y="8874085"/>
                  <a:pt x="21600948" y="8887930"/>
                  <a:pt x="21728244" y="8867161"/>
                </a:cubicBezTo>
                <a:cubicBezTo>
                  <a:pt x="21696420" y="8874085"/>
                  <a:pt x="21425924" y="8846392"/>
                  <a:pt x="21425924" y="8853314"/>
                </a:cubicBezTo>
                <a:cubicBezTo>
                  <a:pt x="21441832" y="8853314"/>
                  <a:pt x="21441832" y="8853314"/>
                  <a:pt x="21441832" y="8860237"/>
                </a:cubicBezTo>
                <a:cubicBezTo>
                  <a:pt x="21330452" y="8846392"/>
                  <a:pt x="20757624" y="8853314"/>
                  <a:pt x="20662156" y="8846392"/>
                </a:cubicBezTo>
                <a:cubicBezTo>
                  <a:pt x="20693980" y="8846392"/>
                  <a:pt x="20741716" y="8853314"/>
                  <a:pt x="20773536" y="8853314"/>
                </a:cubicBezTo>
                <a:cubicBezTo>
                  <a:pt x="20534856" y="8881007"/>
                  <a:pt x="20343924" y="8825622"/>
                  <a:pt x="20089332" y="8874085"/>
                </a:cubicBezTo>
                <a:cubicBezTo>
                  <a:pt x="20152976" y="8874085"/>
                  <a:pt x="20375752" y="8901777"/>
                  <a:pt x="20407572" y="8894854"/>
                </a:cubicBezTo>
                <a:cubicBezTo>
                  <a:pt x="20312100" y="8908700"/>
                  <a:pt x="19787008" y="8908700"/>
                  <a:pt x="19771100" y="8943315"/>
                </a:cubicBezTo>
                <a:cubicBezTo>
                  <a:pt x="19787008" y="8887930"/>
                  <a:pt x="19421040" y="8943315"/>
                  <a:pt x="19277836" y="8908700"/>
                </a:cubicBezTo>
                <a:cubicBezTo>
                  <a:pt x="19341484" y="8908700"/>
                  <a:pt x="19389220" y="8901777"/>
                  <a:pt x="19436952" y="8887930"/>
                </a:cubicBezTo>
                <a:cubicBezTo>
                  <a:pt x="19452868" y="8874085"/>
                  <a:pt x="19214188" y="8853314"/>
                  <a:pt x="19166452" y="8853314"/>
                </a:cubicBezTo>
                <a:cubicBezTo>
                  <a:pt x="19214188" y="8860237"/>
                  <a:pt x="19214188" y="8860237"/>
                  <a:pt x="19214188" y="8860237"/>
                </a:cubicBezTo>
                <a:cubicBezTo>
                  <a:pt x="19166452" y="8853314"/>
                  <a:pt x="18895956" y="8846392"/>
                  <a:pt x="18784576" y="8846392"/>
                </a:cubicBezTo>
                <a:cubicBezTo>
                  <a:pt x="18895956" y="8839469"/>
                  <a:pt x="19182360" y="8839469"/>
                  <a:pt x="19166452" y="8825622"/>
                </a:cubicBezTo>
                <a:cubicBezTo>
                  <a:pt x="19166452" y="8832545"/>
                  <a:pt x="18657276" y="8804853"/>
                  <a:pt x="18625456" y="8804853"/>
                </a:cubicBezTo>
                <a:cubicBezTo>
                  <a:pt x="19277836" y="8770236"/>
                  <a:pt x="19993864" y="8770236"/>
                  <a:pt x="20646244" y="8804853"/>
                </a:cubicBezTo>
                <a:cubicBezTo>
                  <a:pt x="20662156" y="8811776"/>
                  <a:pt x="20646244" y="8811776"/>
                  <a:pt x="20630328" y="8818699"/>
                </a:cubicBezTo>
                <a:cubicBezTo>
                  <a:pt x="20646244" y="8818699"/>
                  <a:pt x="20884924" y="8818699"/>
                  <a:pt x="20853100" y="8791008"/>
                </a:cubicBezTo>
                <a:cubicBezTo>
                  <a:pt x="20805364" y="8756391"/>
                  <a:pt x="20534856" y="8804853"/>
                  <a:pt x="20455300" y="8777161"/>
                </a:cubicBezTo>
                <a:cubicBezTo>
                  <a:pt x="20471212" y="8784084"/>
                  <a:pt x="20487128" y="8749468"/>
                  <a:pt x="20487128" y="8742544"/>
                </a:cubicBezTo>
                <a:cubicBezTo>
                  <a:pt x="20487128" y="8756391"/>
                  <a:pt x="20709888" y="8742544"/>
                  <a:pt x="20884924" y="8735621"/>
                </a:cubicBezTo>
                <a:cubicBezTo>
                  <a:pt x="20805364" y="8728700"/>
                  <a:pt x="20630328" y="8694083"/>
                  <a:pt x="20614420" y="8707928"/>
                </a:cubicBezTo>
                <a:cubicBezTo>
                  <a:pt x="20630328" y="8687159"/>
                  <a:pt x="20789456" y="8707928"/>
                  <a:pt x="20805364" y="8701007"/>
                </a:cubicBezTo>
                <a:cubicBezTo>
                  <a:pt x="20789456" y="8707928"/>
                  <a:pt x="20391664" y="8652543"/>
                  <a:pt x="20296188" y="8659467"/>
                </a:cubicBezTo>
                <a:cubicBezTo>
                  <a:pt x="20264360" y="8666391"/>
                  <a:pt x="20375752" y="8701007"/>
                  <a:pt x="20407572" y="8694083"/>
                </a:cubicBezTo>
                <a:cubicBezTo>
                  <a:pt x="20248452" y="8735621"/>
                  <a:pt x="19834744" y="8617927"/>
                  <a:pt x="19707448" y="8694083"/>
                </a:cubicBezTo>
                <a:cubicBezTo>
                  <a:pt x="19739276" y="8701007"/>
                  <a:pt x="19771100" y="8701007"/>
                  <a:pt x="19802924" y="8701007"/>
                </a:cubicBezTo>
                <a:cubicBezTo>
                  <a:pt x="19802924" y="8707928"/>
                  <a:pt x="19643808" y="8721775"/>
                  <a:pt x="19627892" y="8707928"/>
                </a:cubicBezTo>
                <a:cubicBezTo>
                  <a:pt x="19627892" y="8707928"/>
                  <a:pt x="19643808" y="8701007"/>
                  <a:pt x="19659720" y="8701007"/>
                </a:cubicBezTo>
                <a:cubicBezTo>
                  <a:pt x="19596064" y="8707928"/>
                  <a:pt x="19086892" y="8666391"/>
                  <a:pt x="19055068" y="8659467"/>
                </a:cubicBezTo>
                <a:cubicBezTo>
                  <a:pt x="19118716" y="8673314"/>
                  <a:pt x="19771100" y="8652543"/>
                  <a:pt x="19771100" y="8645620"/>
                </a:cubicBezTo>
                <a:cubicBezTo>
                  <a:pt x="19787008" y="8624850"/>
                  <a:pt x="19452868" y="8645620"/>
                  <a:pt x="19421040" y="8624850"/>
                </a:cubicBezTo>
                <a:cubicBezTo>
                  <a:pt x="19452868" y="8624850"/>
                  <a:pt x="19468776" y="8617927"/>
                  <a:pt x="19500596" y="8617927"/>
                </a:cubicBezTo>
                <a:cubicBezTo>
                  <a:pt x="19500596" y="8583314"/>
                  <a:pt x="18434512" y="8569466"/>
                  <a:pt x="18434512" y="8534850"/>
                </a:cubicBezTo>
                <a:cubicBezTo>
                  <a:pt x="18434512" y="8534850"/>
                  <a:pt x="19627892" y="8576389"/>
                  <a:pt x="19787008" y="8569466"/>
                </a:cubicBezTo>
                <a:cubicBezTo>
                  <a:pt x="19707448" y="8562542"/>
                  <a:pt x="19341484" y="8555621"/>
                  <a:pt x="19452868" y="8493313"/>
                </a:cubicBezTo>
                <a:cubicBezTo>
                  <a:pt x="19532424" y="8444849"/>
                  <a:pt x="19611984" y="8514081"/>
                  <a:pt x="19675628" y="8514081"/>
                </a:cubicBezTo>
                <a:cubicBezTo>
                  <a:pt x="19659720" y="8521005"/>
                  <a:pt x="19659720" y="8521005"/>
                  <a:pt x="19643808" y="8527926"/>
                </a:cubicBezTo>
                <a:cubicBezTo>
                  <a:pt x="19627892" y="8541774"/>
                  <a:pt x="19818836" y="8555621"/>
                  <a:pt x="19834744" y="8555621"/>
                </a:cubicBezTo>
                <a:cubicBezTo>
                  <a:pt x="19834744" y="8548698"/>
                  <a:pt x="19818836" y="8541774"/>
                  <a:pt x="19802924" y="8541774"/>
                </a:cubicBezTo>
                <a:cubicBezTo>
                  <a:pt x="19882476" y="8514081"/>
                  <a:pt x="20025688" y="8493313"/>
                  <a:pt x="20089332" y="8507157"/>
                </a:cubicBezTo>
                <a:cubicBezTo>
                  <a:pt x="20089332" y="8507157"/>
                  <a:pt x="20073420" y="8514081"/>
                  <a:pt x="20057508" y="8514081"/>
                </a:cubicBezTo>
                <a:cubicBezTo>
                  <a:pt x="20121156" y="8521005"/>
                  <a:pt x="20168892" y="8521005"/>
                  <a:pt x="20232540" y="8521005"/>
                </a:cubicBezTo>
                <a:cubicBezTo>
                  <a:pt x="20216628" y="8521005"/>
                  <a:pt x="20200716" y="8514081"/>
                  <a:pt x="20168892" y="8507157"/>
                </a:cubicBezTo>
                <a:cubicBezTo>
                  <a:pt x="20232540" y="8500234"/>
                  <a:pt x="20503040" y="8500234"/>
                  <a:pt x="20550776" y="8527926"/>
                </a:cubicBezTo>
                <a:cubicBezTo>
                  <a:pt x="20550776" y="8527926"/>
                  <a:pt x="20439392" y="8555621"/>
                  <a:pt x="20407572" y="8555621"/>
                </a:cubicBezTo>
                <a:cubicBezTo>
                  <a:pt x="20407572" y="8555621"/>
                  <a:pt x="20662156" y="8562542"/>
                  <a:pt x="20662156" y="8562542"/>
                </a:cubicBezTo>
                <a:cubicBezTo>
                  <a:pt x="20614420" y="8555621"/>
                  <a:pt x="20582596" y="8541774"/>
                  <a:pt x="20566684" y="8527926"/>
                </a:cubicBezTo>
                <a:cubicBezTo>
                  <a:pt x="20582596" y="8507157"/>
                  <a:pt x="20630328" y="8500234"/>
                  <a:pt x="20662156" y="8500234"/>
                </a:cubicBezTo>
                <a:cubicBezTo>
                  <a:pt x="20662156" y="8500234"/>
                  <a:pt x="20232540" y="8479465"/>
                  <a:pt x="20232540" y="8431004"/>
                </a:cubicBezTo>
                <a:cubicBezTo>
                  <a:pt x="20248452" y="8431004"/>
                  <a:pt x="20264360" y="8431004"/>
                  <a:pt x="20280272" y="8424080"/>
                </a:cubicBezTo>
                <a:cubicBezTo>
                  <a:pt x="20152976" y="8431004"/>
                  <a:pt x="19707448" y="8410233"/>
                  <a:pt x="19691536" y="8417156"/>
                </a:cubicBezTo>
                <a:cubicBezTo>
                  <a:pt x="19739276" y="8382540"/>
                  <a:pt x="19993864" y="8444849"/>
                  <a:pt x="20009776" y="8382540"/>
                </a:cubicBezTo>
                <a:cubicBezTo>
                  <a:pt x="20025688" y="8361772"/>
                  <a:pt x="19898396" y="8361772"/>
                  <a:pt x="19802924" y="8361772"/>
                </a:cubicBezTo>
                <a:cubicBezTo>
                  <a:pt x="19771100" y="8368696"/>
                  <a:pt x="19723364" y="8368696"/>
                  <a:pt x="19707448" y="8368696"/>
                </a:cubicBezTo>
                <a:cubicBezTo>
                  <a:pt x="19548336" y="8375619"/>
                  <a:pt x="19309656" y="8403312"/>
                  <a:pt x="19070980" y="8389465"/>
                </a:cubicBezTo>
                <a:cubicBezTo>
                  <a:pt x="19166452" y="8396388"/>
                  <a:pt x="19246012" y="8410233"/>
                  <a:pt x="19325568" y="8424080"/>
                </a:cubicBezTo>
                <a:cubicBezTo>
                  <a:pt x="19277836" y="8417156"/>
                  <a:pt x="19309656" y="8472541"/>
                  <a:pt x="19261928" y="8472541"/>
                </a:cubicBezTo>
                <a:cubicBezTo>
                  <a:pt x="19309656" y="8472541"/>
                  <a:pt x="19357396" y="8472541"/>
                  <a:pt x="19405124" y="8479465"/>
                </a:cubicBezTo>
                <a:cubicBezTo>
                  <a:pt x="19484688" y="8514081"/>
                  <a:pt x="19086892" y="8486389"/>
                  <a:pt x="19055068" y="8486389"/>
                </a:cubicBezTo>
                <a:cubicBezTo>
                  <a:pt x="18943692" y="8479465"/>
                  <a:pt x="18402688" y="8472541"/>
                  <a:pt x="18323136" y="8514081"/>
                </a:cubicBezTo>
                <a:cubicBezTo>
                  <a:pt x="18354956" y="8514081"/>
                  <a:pt x="18354956" y="8521005"/>
                  <a:pt x="18354956" y="8527926"/>
                </a:cubicBezTo>
                <a:cubicBezTo>
                  <a:pt x="18116280" y="8541774"/>
                  <a:pt x="18164016" y="8548698"/>
                  <a:pt x="17925340" y="8569466"/>
                </a:cubicBezTo>
                <a:cubicBezTo>
                  <a:pt x="17782132" y="8583314"/>
                  <a:pt x="17241136" y="8624850"/>
                  <a:pt x="17113840" y="8597158"/>
                </a:cubicBezTo>
                <a:cubicBezTo>
                  <a:pt x="17097928" y="8597158"/>
                  <a:pt x="17177488" y="8597158"/>
                  <a:pt x="17241136" y="8590235"/>
                </a:cubicBezTo>
                <a:cubicBezTo>
                  <a:pt x="17082020" y="8590235"/>
                  <a:pt x="16843344" y="8590235"/>
                  <a:pt x="16779696" y="8590235"/>
                </a:cubicBezTo>
                <a:cubicBezTo>
                  <a:pt x="16620578" y="8597158"/>
                  <a:pt x="16334165" y="8611006"/>
                  <a:pt x="16302341" y="8617927"/>
                </a:cubicBezTo>
                <a:cubicBezTo>
                  <a:pt x="16270522" y="8631775"/>
                  <a:pt x="15554492" y="8611006"/>
                  <a:pt x="15538582" y="8617927"/>
                </a:cubicBezTo>
                <a:cubicBezTo>
                  <a:pt x="15554492" y="8597158"/>
                  <a:pt x="16429637" y="8576389"/>
                  <a:pt x="16445547" y="8569466"/>
                </a:cubicBezTo>
                <a:cubicBezTo>
                  <a:pt x="16525106" y="8527926"/>
                  <a:pt x="17097928" y="8541774"/>
                  <a:pt x="17225224" y="8534850"/>
                </a:cubicBezTo>
                <a:cubicBezTo>
                  <a:pt x="17352516" y="8534850"/>
                  <a:pt x="17909424" y="8541774"/>
                  <a:pt x="17988984" y="8507157"/>
                </a:cubicBezTo>
                <a:cubicBezTo>
                  <a:pt x="17977052" y="8507157"/>
                  <a:pt x="17857716" y="8495475"/>
                  <a:pt x="17818928" y="8480871"/>
                </a:cubicBezTo>
                <a:lnTo>
                  <a:pt x="17814632" y="8467687"/>
                </a:lnTo>
                <a:lnTo>
                  <a:pt x="17827880" y="8467349"/>
                </a:lnTo>
                <a:lnTo>
                  <a:pt x="17866400" y="8465689"/>
                </a:lnTo>
                <a:lnTo>
                  <a:pt x="17954920" y="8468540"/>
                </a:lnTo>
                <a:cubicBezTo>
                  <a:pt x="18198816" y="8477301"/>
                  <a:pt x="18673192" y="8496773"/>
                  <a:pt x="18673192" y="8465620"/>
                </a:cubicBezTo>
                <a:cubicBezTo>
                  <a:pt x="18689104" y="8437928"/>
                  <a:pt x="18052636" y="8437928"/>
                  <a:pt x="18004896" y="8437928"/>
                </a:cubicBezTo>
                <a:cubicBezTo>
                  <a:pt x="18020808" y="8444849"/>
                  <a:pt x="18036724" y="8451773"/>
                  <a:pt x="18052636" y="8451773"/>
                </a:cubicBezTo>
                <a:cubicBezTo>
                  <a:pt x="18048652" y="8455235"/>
                  <a:pt x="18019816" y="8458263"/>
                  <a:pt x="17978292" y="8460860"/>
                </a:cubicBezTo>
                <a:lnTo>
                  <a:pt x="17866400" y="8465689"/>
                </a:lnTo>
                <a:lnTo>
                  <a:pt x="17855440" y="8465335"/>
                </a:lnTo>
                <a:cubicBezTo>
                  <a:pt x="17830860" y="8464754"/>
                  <a:pt x="17815948" y="8464754"/>
                  <a:pt x="17813952" y="8465620"/>
                </a:cubicBezTo>
                <a:lnTo>
                  <a:pt x="17814632" y="8467687"/>
                </a:lnTo>
                <a:lnTo>
                  <a:pt x="17674484" y="8471244"/>
                </a:lnTo>
                <a:cubicBezTo>
                  <a:pt x="17630976" y="8472109"/>
                  <a:pt x="17599148" y="8472541"/>
                  <a:pt x="17591196" y="8472541"/>
                </a:cubicBezTo>
                <a:cubicBezTo>
                  <a:pt x="17432072" y="8479465"/>
                  <a:pt x="17209312" y="8458697"/>
                  <a:pt x="17161576" y="8458697"/>
                </a:cubicBezTo>
                <a:cubicBezTo>
                  <a:pt x="16986544" y="8444849"/>
                  <a:pt x="16652403" y="8486389"/>
                  <a:pt x="16429637" y="8493313"/>
                </a:cubicBezTo>
                <a:cubicBezTo>
                  <a:pt x="16047756" y="8507157"/>
                  <a:pt x="15634049" y="8534850"/>
                  <a:pt x="15236258" y="8534850"/>
                </a:cubicBezTo>
                <a:cubicBezTo>
                  <a:pt x="15299904" y="8541774"/>
                  <a:pt x="15299904" y="8541774"/>
                  <a:pt x="15299904" y="8541774"/>
                </a:cubicBezTo>
                <a:cubicBezTo>
                  <a:pt x="15299904" y="8547832"/>
                  <a:pt x="14970980" y="8543289"/>
                  <a:pt x="14846110" y="8546697"/>
                </a:cubicBezTo>
                <a:lnTo>
                  <a:pt x="14832223" y="8547205"/>
                </a:lnTo>
                <a:lnTo>
                  <a:pt x="14845426" y="8545831"/>
                </a:lnTo>
                <a:cubicBezTo>
                  <a:pt x="14890674" y="8538636"/>
                  <a:pt x="14643546" y="8528791"/>
                  <a:pt x="14615699" y="8534850"/>
                </a:cubicBezTo>
                <a:cubicBezTo>
                  <a:pt x="14631612" y="8534850"/>
                  <a:pt x="14647524" y="8541774"/>
                  <a:pt x="14663437" y="8548698"/>
                </a:cubicBezTo>
                <a:cubicBezTo>
                  <a:pt x="14567964" y="8604082"/>
                  <a:pt x="13056346" y="8493313"/>
                  <a:pt x="13040438" y="8569466"/>
                </a:cubicBezTo>
                <a:cubicBezTo>
                  <a:pt x="13008612" y="8666391"/>
                  <a:pt x="14249732" y="8659467"/>
                  <a:pt x="14297462" y="8666391"/>
                </a:cubicBezTo>
                <a:cubicBezTo>
                  <a:pt x="14265644" y="8666391"/>
                  <a:pt x="14249732" y="8673314"/>
                  <a:pt x="14217909" y="8673314"/>
                </a:cubicBezTo>
                <a:cubicBezTo>
                  <a:pt x="14456582" y="8701007"/>
                  <a:pt x="14790730" y="8680236"/>
                  <a:pt x="15029400" y="8680236"/>
                </a:cubicBezTo>
                <a:cubicBezTo>
                  <a:pt x="15236258" y="8673314"/>
                  <a:pt x="15586314" y="8694083"/>
                  <a:pt x="15761343" y="8673314"/>
                </a:cubicBezTo>
                <a:cubicBezTo>
                  <a:pt x="15315816" y="8735621"/>
                  <a:pt x="14695259" y="8694083"/>
                  <a:pt x="14217909" y="8728700"/>
                </a:cubicBezTo>
                <a:cubicBezTo>
                  <a:pt x="14758906" y="8749468"/>
                  <a:pt x="15315816" y="8756391"/>
                  <a:pt x="15872725" y="8742544"/>
                </a:cubicBezTo>
                <a:cubicBezTo>
                  <a:pt x="16302341" y="8728700"/>
                  <a:pt x="16891076" y="8735621"/>
                  <a:pt x="17225224" y="8659467"/>
                </a:cubicBezTo>
                <a:cubicBezTo>
                  <a:pt x="17233180" y="8659467"/>
                  <a:pt x="17308764" y="8671583"/>
                  <a:pt x="17388320" y="8678506"/>
                </a:cubicBezTo>
                <a:lnTo>
                  <a:pt x="17485260" y="8682174"/>
                </a:lnTo>
                <a:lnTo>
                  <a:pt x="17469216" y="8682670"/>
                </a:lnTo>
                <a:cubicBezTo>
                  <a:pt x="17402236" y="8686510"/>
                  <a:pt x="17336604" y="8692352"/>
                  <a:pt x="17272956" y="8701007"/>
                </a:cubicBezTo>
                <a:cubicBezTo>
                  <a:pt x="17272956" y="8707928"/>
                  <a:pt x="17288872" y="8714851"/>
                  <a:pt x="17304784" y="8714851"/>
                </a:cubicBezTo>
                <a:cubicBezTo>
                  <a:pt x="16779696" y="8728700"/>
                  <a:pt x="16238700" y="8749468"/>
                  <a:pt x="15713608" y="8756391"/>
                </a:cubicBezTo>
                <a:cubicBezTo>
                  <a:pt x="15299904" y="8763313"/>
                  <a:pt x="14886201" y="8763313"/>
                  <a:pt x="14472491" y="8756391"/>
                </a:cubicBezTo>
                <a:cubicBezTo>
                  <a:pt x="14217909" y="8749468"/>
                  <a:pt x="13310937" y="8659467"/>
                  <a:pt x="13088173" y="8742544"/>
                </a:cubicBezTo>
                <a:cubicBezTo>
                  <a:pt x="13088173" y="8742544"/>
                  <a:pt x="13947408" y="8832545"/>
                  <a:pt x="14026966" y="8832545"/>
                </a:cubicBezTo>
                <a:cubicBezTo>
                  <a:pt x="14392933" y="8846392"/>
                  <a:pt x="14758906" y="8860237"/>
                  <a:pt x="15124876" y="8860237"/>
                </a:cubicBezTo>
                <a:cubicBezTo>
                  <a:pt x="15490848" y="8853314"/>
                  <a:pt x="16254610" y="8894854"/>
                  <a:pt x="16541019" y="8818699"/>
                </a:cubicBezTo>
                <a:cubicBezTo>
                  <a:pt x="16541019" y="8811776"/>
                  <a:pt x="16556931" y="8811776"/>
                  <a:pt x="16556931" y="8811776"/>
                </a:cubicBezTo>
                <a:cubicBezTo>
                  <a:pt x="16572841" y="8811776"/>
                  <a:pt x="16604668" y="8804853"/>
                  <a:pt x="16636491" y="8804853"/>
                </a:cubicBezTo>
                <a:cubicBezTo>
                  <a:pt x="16700138" y="8804853"/>
                  <a:pt x="16779696" y="8811776"/>
                  <a:pt x="16843344" y="8804853"/>
                </a:cubicBezTo>
                <a:cubicBezTo>
                  <a:pt x="17034280" y="8797929"/>
                  <a:pt x="17209312" y="8777161"/>
                  <a:pt x="17400252" y="8777161"/>
                </a:cubicBezTo>
                <a:cubicBezTo>
                  <a:pt x="17670748" y="8777161"/>
                  <a:pt x="17957160" y="8749468"/>
                  <a:pt x="18227664" y="8784084"/>
                </a:cubicBezTo>
                <a:cubicBezTo>
                  <a:pt x="18148108" y="8797929"/>
                  <a:pt x="17877604" y="8797929"/>
                  <a:pt x="17638928" y="8804853"/>
                </a:cubicBezTo>
                <a:cubicBezTo>
                  <a:pt x="17623016" y="8791008"/>
                  <a:pt x="17607104" y="8791008"/>
                  <a:pt x="17559368" y="8804853"/>
                </a:cubicBezTo>
                <a:cubicBezTo>
                  <a:pt x="17559368" y="8804853"/>
                  <a:pt x="17575284" y="8804853"/>
                  <a:pt x="17575284" y="8811776"/>
                </a:cubicBezTo>
                <a:cubicBezTo>
                  <a:pt x="17400252" y="8818699"/>
                  <a:pt x="17241136" y="8825622"/>
                  <a:pt x="17241136" y="8839469"/>
                </a:cubicBezTo>
                <a:cubicBezTo>
                  <a:pt x="17272956" y="8811776"/>
                  <a:pt x="18418600" y="8881007"/>
                  <a:pt x="18625456" y="8860237"/>
                </a:cubicBezTo>
                <a:cubicBezTo>
                  <a:pt x="18354956" y="8894854"/>
                  <a:pt x="17973072" y="8846392"/>
                  <a:pt x="17686664" y="8867161"/>
                </a:cubicBezTo>
                <a:cubicBezTo>
                  <a:pt x="17591196" y="8867161"/>
                  <a:pt x="17304784" y="8943315"/>
                  <a:pt x="17209312" y="8901777"/>
                </a:cubicBezTo>
                <a:cubicBezTo>
                  <a:pt x="17209312" y="8901777"/>
                  <a:pt x="17400252" y="8874085"/>
                  <a:pt x="17447988" y="8874085"/>
                </a:cubicBezTo>
                <a:cubicBezTo>
                  <a:pt x="17400252" y="8874085"/>
                  <a:pt x="17097928" y="8887930"/>
                  <a:pt x="17050192" y="8867161"/>
                </a:cubicBezTo>
                <a:cubicBezTo>
                  <a:pt x="16843344" y="8894854"/>
                  <a:pt x="16143224" y="8887930"/>
                  <a:pt x="16031844" y="8887930"/>
                </a:cubicBezTo>
                <a:cubicBezTo>
                  <a:pt x="16047756" y="8894854"/>
                  <a:pt x="16111404" y="8901777"/>
                  <a:pt x="16143224" y="8908700"/>
                </a:cubicBezTo>
                <a:cubicBezTo>
                  <a:pt x="15984109" y="8881007"/>
                  <a:pt x="15315816" y="8881007"/>
                  <a:pt x="15220346" y="8915622"/>
                </a:cubicBezTo>
                <a:cubicBezTo>
                  <a:pt x="15204434" y="8915622"/>
                  <a:pt x="15236258" y="8929470"/>
                  <a:pt x="15283993" y="8936393"/>
                </a:cubicBezTo>
                <a:cubicBezTo>
                  <a:pt x="15029400" y="8908700"/>
                  <a:pt x="14711172" y="8922546"/>
                  <a:pt x="14472491" y="8922546"/>
                </a:cubicBezTo>
                <a:cubicBezTo>
                  <a:pt x="14281551" y="8922546"/>
                  <a:pt x="12451704" y="8874085"/>
                  <a:pt x="12467614" y="8804853"/>
                </a:cubicBezTo>
                <a:cubicBezTo>
                  <a:pt x="12467614" y="8777161"/>
                  <a:pt x="12992701" y="8811776"/>
                  <a:pt x="13247290" y="8825622"/>
                </a:cubicBezTo>
                <a:cubicBezTo>
                  <a:pt x="13104086" y="8804853"/>
                  <a:pt x="12865409" y="8756391"/>
                  <a:pt x="12769941" y="8749468"/>
                </a:cubicBezTo>
                <a:cubicBezTo>
                  <a:pt x="12594912" y="8735621"/>
                  <a:pt x="12260761" y="8770236"/>
                  <a:pt x="12117559" y="8721775"/>
                </a:cubicBezTo>
                <a:cubicBezTo>
                  <a:pt x="12085736" y="8714851"/>
                  <a:pt x="12213031" y="8694083"/>
                  <a:pt x="12213031" y="8694083"/>
                </a:cubicBezTo>
                <a:cubicBezTo>
                  <a:pt x="12117559" y="8680236"/>
                  <a:pt x="11942529" y="8652543"/>
                  <a:pt x="11894793" y="8611006"/>
                </a:cubicBezTo>
                <a:cubicBezTo>
                  <a:pt x="11958441" y="8666391"/>
                  <a:pt x="12642647" y="8701007"/>
                  <a:pt x="12738117" y="8659467"/>
                </a:cubicBezTo>
                <a:cubicBezTo>
                  <a:pt x="12722205" y="8659467"/>
                  <a:pt x="12722205" y="8652543"/>
                  <a:pt x="12706293" y="8645620"/>
                </a:cubicBezTo>
                <a:cubicBezTo>
                  <a:pt x="12754028" y="8638699"/>
                  <a:pt x="13119997" y="8617927"/>
                  <a:pt x="13119997" y="8617927"/>
                </a:cubicBezTo>
                <a:cubicBezTo>
                  <a:pt x="13024525" y="8569466"/>
                  <a:pt x="12690382" y="8569466"/>
                  <a:pt x="12578997" y="8562542"/>
                </a:cubicBezTo>
                <a:cubicBezTo>
                  <a:pt x="12276673" y="8541774"/>
                  <a:pt x="11783410" y="8534850"/>
                  <a:pt x="11528823" y="8472541"/>
                </a:cubicBezTo>
                <a:cubicBezTo>
                  <a:pt x="11640206" y="8500234"/>
                  <a:pt x="12674470" y="8548698"/>
                  <a:pt x="12801762" y="8486389"/>
                </a:cubicBezTo>
                <a:cubicBezTo>
                  <a:pt x="12785851" y="8479465"/>
                  <a:pt x="12769941" y="8479465"/>
                  <a:pt x="12754028" y="8472541"/>
                </a:cubicBezTo>
                <a:cubicBezTo>
                  <a:pt x="12833587" y="8444849"/>
                  <a:pt x="13167733" y="8500234"/>
                  <a:pt x="13263203" y="8507157"/>
                </a:cubicBezTo>
                <a:cubicBezTo>
                  <a:pt x="13394477" y="8507157"/>
                  <a:pt x="13588398" y="8514947"/>
                  <a:pt x="13744283" y="8507159"/>
                </a:cubicBezTo>
                <a:lnTo>
                  <a:pt x="13869828" y="8494696"/>
                </a:lnTo>
                <a:lnTo>
                  <a:pt x="13870863" y="8494719"/>
                </a:lnTo>
                <a:cubicBezTo>
                  <a:pt x="13877295" y="8494610"/>
                  <a:pt x="13881769" y="8494178"/>
                  <a:pt x="13883759" y="8493313"/>
                </a:cubicBezTo>
                <a:lnTo>
                  <a:pt x="13869828" y="8494696"/>
                </a:lnTo>
                <a:lnTo>
                  <a:pt x="13846217" y="8494177"/>
                </a:lnTo>
                <a:cubicBezTo>
                  <a:pt x="13787294" y="8491580"/>
                  <a:pt x="13676906" y="8481197"/>
                  <a:pt x="13629171" y="8486389"/>
                </a:cubicBezTo>
                <a:cubicBezTo>
                  <a:pt x="13660995" y="8479465"/>
                  <a:pt x="13692818" y="8479465"/>
                  <a:pt x="13724642" y="8479465"/>
                </a:cubicBezTo>
                <a:cubicBezTo>
                  <a:pt x="13724642" y="8479465"/>
                  <a:pt x="13072261" y="8417156"/>
                  <a:pt x="13008612" y="8424080"/>
                </a:cubicBezTo>
                <a:cubicBezTo>
                  <a:pt x="13008612" y="8424080"/>
                  <a:pt x="13088173" y="8396388"/>
                  <a:pt x="13104086" y="8389465"/>
                </a:cubicBezTo>
                <a:cubicBezTo>
                  <a:pt x="13056346" y="8382540"/>
                  <a:pt x="12738117" y="8341004"/>
                  <a:pt x="12738117" y="8341004"/>
                </a:cubicBezTo>
                <a:cubicBezTo>
                  <a:pt x="12738117" y="8334079"/>
                  <a:pt x="12929053" y="8327155"/>
                  <a:pt x="12944967" y="8327155"/>
                </a:cubicBezTo>
                <a:cubicBezTo>
                  <a:pt x="12944967" y="8313311"/>
                  <a:pt x="12929053" y="8306387"/>
                  <a:pt x="12913147" y="8292540"/>
                </a:cubicBezTo>
                <a:cubicBezTo>
                  <a:pt x="12913147" y="8292540"/>
                  <a:pt x="13167733" y="8334079"/>
                  <a:pt x="13167733" y="8327155"/>
                </a:cubicBezTo>
                <a:cubicBezTo>
                  <a:pt x="13151822" y="8320234"/>
                  <a:pt x="13104086" y="8306387"/>
                  <a:pt x="13088173" y="8299464"/>
                </a:cubicBezTo>
                <a:cubicBezTo>
                  <a:pt x="13135909" y="8306387"/>
                  <a:pt x="13263203" y="8334079"/>
                  <a:pt x="13310937" y="8327155"/>
                </a:cubicBezTo>
                <a:cubicBezTo>
                  <a:pt x="13295025" y="8313311"/>
                  <a:pt x="13279115" y="8306387"/>
                  <a:pt x="13263203" y="8299464"/>
                </a:cubicBezTo>
                <a:cubicBezTo>
                  <a:pt x="13263203" y="8292540"/>
                  <a:pt x="13438234" y="8334079"/>
                  <a:pt x="13438234" y="8334079"/>
                </a:cubicBezTo>
                <a:cubicBezTo>
                  <a:pt x="13454142" y="8320234"/>
                  <a:pt x="13454142" y="8306387"/>
                  <a:pt x="13485969" y="8299464"/>
                </a:cubicBezTo>
                <a:cubicBezTo>
                  <a:pt x="13470056" y="8299464"/>
                  <a:pt x="13772377" y="8389465"/>
                  <a:pt x="13804199" y="8396388"/>
                </a:cubicBezTo>
                <a:cubicBezTo>
                  <a:pt x="13851937" y="8403312"/>
                  <a:pt x="14313374" y="8451773"/>
                  <a:pt x="14345198" y="8437928"/>
                </a:cubicBezTo>
                <a:cubicBezTo>
                  <a:pt x="14313374" y="8431004"/>
                  <a:pt x="14297462" y="8424080"/>
                  <a:pt x="14281551" y="8417156"/>
                </a:cubicBezTo>
                <a:cubicBezTo>
                  <a:pt x="14663437" y="8361772"/>
                  <a:pt x="15140787" y="8431004"/>
                  <a:pt x="15522670" y="8417156"/>
                </a:cubicBezTo>
                <a:cubicBezTo>
                  <a:pt x="15681786" y="8417156"/>
                  <a:pt x="15856813" y="8396388"/>
                  <a:pt x="16015931" y="8389465"/>
                </a:cubicBezTo>
                <a:cubicBezTo>
                  <a:pt x="16063666" y="8389465"/>
                  <a:pt x="16461461" y="8368696"/>
                  <a:pt x="16668312" y="8361772"/>
                </a:cubicBezTo>
                <a:cubicBezTo>
                  <a:pt x="16159138" y="8368696"/>
                  <a:pt x="15379462" y="8375619"/>
                  <a:pt x="15268080" y="8375619"/>
                </a:cubicBezTo>
                <a:cubicBezTo>
                  <a:pt x="14886201" y="8375619"/>
                  <a:pt x="14504318" y="8354848"/>
                  <a:pt x="14122436" y="8334079"/>
                </a:cubicBezTo>
                <a:cubicBezTo>
                  <a:pt x="13979230" y="8327155"/>
                  <a:pt x="13565526" y="8334079"/>
                  <a:pt x="13454142" y="8278695"/>
                </a:cubicBezTo>
                <a:cubicBezTo>
                  <a:pt x="13485969" y="8292540"/>
                  <a:pt x="13947408" y="8306387"/>
                  <a:pt x="14026966" y="8306387"/>
                </a:cubicBezTo>
                <a:cubicBezTo>
                  <a:pt x="14217909" y="8320234"/>
                  <a:pt x="14392933" y="8334079"/>
                  <a:pt x="14583875" y="8341004"/>
                </a:cubicBezTo>
                <a:cubicBezTo>
                  <a:pt x="15093049" y="8361772"/>
                  <a:pt x="15793167" y="8299464"/>
                  <a:pt x="16190964" y="8313311"/>
                </a:cubicBezTo>
                <a:cubicBezTo>
                  <a:pt x="16302341" y="8320234"/>
                  <a:pt x="16477369" y="8306387"/>
                  <a:pt x="16588754" y="8313311"/>
                </a:cubicBezTo>
                <a:cubicBezTo>
                  <a:pt x="16572841" y="8313311"/>
                  <a:pt x="15824990" y="8285618"/>
                  <a:pt x="15824990" y="8285618"/>
                </a:cubicBezTo>
                <a:cubicBezTo>
                  <a:pt x="15777256" y="8264847"/>
                  <a:pt x="16477369" y="8251003"/>
                  <a:pt x="16477369" y="8244079"/>
                </a:cubicBezTo>
                <a:cubicBezTo>
                  <a:pt x="16493284" y="8167925"/>
                  <a:pt x="15856813" y="8216386"/>
                  <a:pt x="15856813" y="8223310"/>
                </a:cubicBezTo>
                <a:cubicBezTo>
                  <a:pt x="15904552" y="8209463"/>
                  <a:pt x="15936372" y="8195618"/>
                  <a:pt x="15984109" y="8188694"/>
                </a:cubicBezTo>
                <a:cubicBezTo>
                  <a:pt x="16031844" y="8140232"/>
                  <a:pt x="15347640" y="8119462"/>
                  <a:pt x="15283993" y="8147154"/>
                </a:cubicBezTo>
                <a:cubicBezTo>
                  <a:pt x="15315816" y="8133309"/>
                  <a:pt x="15443112" y="8174846"/>
                  <a:pt x="15443112" y="8174846"/>
                </a:cubicBezTo>
                <a:cubicBezTo>
                  <a:pt x="15443112" y="8174846"/>
                  <a:pt x="15140787" y="8154078"/>
                  <a:pt x="15140787" y="8161002"/>
                </a:cubicBezTo>
                <a:cubicBezTo>
                  <a:pt x="15140787" y="8181770"/>
                  <a:pt x="15459022" y="8223310"/>
                  <a:pt x="15570406" y="8244079"/>
                </a:cubicBezTo>
                <a:cubicBezTo>
                  <a:pt x="15379462" y="8216386"/>
                  <a:pt x="14774819" y="8174846"/>
                  <a:pt x="14774819" y="8188694"/>
                </a:cubicBezTo>
                <a:cubicBezTo>
                  <a:pt x="14774819" y="8174846"/>
                  <a:pt x="15077138" y="8174846"/>
                  <a:pt x="15045314" y="8167925"/>
                </a:cubicBezTo>
                <a:cubicBezTo>
                  <a:pt x="14949845" y="8147154"/>
                  <a:pt x="14790730" y="8126385"/>
                  <a:pt x="14647524" y="8119462"/>
                </a:cubicBezTo>
                <a:cubicBezTo>
                  <a:pt x="14870288" y="8126385"/>
                  <a:pt x="15204434" y="8154078"/>
                  <a:pt x="15331728" y="8119462"/>
                </a:cubicBezTo>
                <a:cubicBezTo>
                  <a:pt x="15220346" y="8154078"/>
                  <a:pt x="14329289" y="8029461"/>
                  <a:pt x="14265644" y="8105617"/>
                </a:cubicBezTo>
                <a:cubicBezTo>
                  <a:pt x="14297462" y="8112540"/>
                  <a:pt x="14345198" y="8119462"/>
                  <a:pt x="14377024" y="8119462"/>
                </a:cubicBezTo>
                <a:cubicBezTo>
                  <a:pt x="14345198" y="8119462"/>
                  <a:pt x="14265644" y="8133309"/>
                  <a:pt x="14345198" y="8140232"/>
                </a:cubicBezTo>
                <a:cubicBezTo>
                  <a:pt x="14090610" y="8105617"/>
                  <a:pt x="13804199" y="8147154"/>
                  <a:pt x="13581436" y="8077924"/>
                </a:cubicBezTo>
                <a:cubicBezTo>
                  <a:pt x="13629171" y="8077924"/>
                  <a:pt x="13676906" y="8071001"/>
                  <a:pt x="13708730" y="8064077"/>
                </a:cubicBezTo>
                <a:cubicBezTo>
                  <a:pt x="13438234" y="8098694"/>
                  <a:pt x="13088173" y="8036384"/>
                  <a:pt x="12754028" y="8001769"/>
                </a:cubicBezTo>
                <a:cubicBezTo>
                  <a:pt x="12801762" y="8001769"/>
                  <a:pt x="12849498" y="8001769"/>
                  <a:pt x="12897234" y="7994846"/>
                </a:cubicBezTo>
                <a:cubicBezTo>
                  <a:pt x="13072261" y="7981000"/>
                  <a:pt x="13024525" y="7974076"/>
                  <a:pt x="13183643" y="7974076"/>
                </a:cubicBezTo>
                <a:cubicBezTo>
                  <a:pt x="13342760" y="7974076"/>
                  <a:pt x="13549616" y="8001769"/>
                  <a:pt x="13708730" y="8008693"/>
                </a:cubicBezTo>
                <a:cubicBezTo>
                  <a:pt x="13772377" y="8008693"/>
                  <a:pt x="14297462" y="7994846"/>
                  <a:pt x="14456582" y="7994846"/>
                </a:cubicBezTo>
                <a:cubicBezTo>
                  <a:pt x="14392933" y="7994846"/>
                  <a:pt x="14329289" y="7987923"/>
                  <a:pt x="14281551" y="7981000"/>
                </a:cubicBezTo>
                <a:cubicBezTo>
                  <a:pt x="14329289" y="7974076"/>
                  <a:pt x="14377024" y="7967154"/>
                  <a:pt x="14424756" y="7967154"/>
                </a:cubicBezTo>
                <a:cubicBezTo>
                  <a:pt x="14408846" y="7960231"/>
                  <a:pt x="14392933" y="7953308"/>
                  <a:pt x="14361111" y="7953308"/>
                </a:cubicBezTo>
                <a:cubicBezTo>
                  <a:pt x="14377024" y="7946383"/>
                  <a:pt x="14902112" y="7932538"/>
                  <a:pt x="14918025" y="7946383"/>
                </a:cubicBezTo>
                <a:cubicBezTo>
                  <a:pt x="14886201" y="7932538"/>
                  <a:pt x="14854376" y="7918692"/>
                  <a:pt x="14822554" y="7904846"/>
                </a:cubicBezTo>
                <a:cubicBezTo>
                  <a:pt x="14838466" y="7911768"/>
                  <a:pt x="14854376" y="7911768"/>
                  <a:pt x="14886201" y="7911768"/>
                </a:cubicBezTo>
                <a:cubicBezTo>
                  <a:pt x="14997580" y="7932538"/>
                  <a:pt x="15490848" y="7994846"/>
                  <a:pt x="15554492" y="7939460"/>
                </a:cubicBezTo>
                <a:cubicBezTo>
                  <a:pt x="15538582" y="7932538"/>
                  <a:pt x="15538582" y="7932538"/>
                  <a:pt x="15522670" y="7925615"/>
                </a:cubicBezTo>
                <a:cubicBezTo>
                  <a:pt x="15586314" y="7911768"/>
                  <a:pt x="15729521" y="7967154"/>
                  <a:pt x="15777256" y="7925615"/>
                </a:cubicBezTo>
                <a:cubicBezTo>
                  <a:pt x="15777256" y="7904846"/>
                  <a:pt x="15745431" y="7890999"/>
                  <a:pt x="15697696" y="7884075"/>
                </a:cubicBezTo>
                <a:cubicBezTo>
                  <a:pt x="15713608" y="7884075"/>
                  <a:pt x="16015931" y="7925615"/>
                  <a:pt x="16031844" y="7884075"/>
                </a:cubicBezTo>
                <a:cubicBezTo>
                  <a:pt x="16031844" y="7877153"/>
                  <a:pt x="14838466" y="7842537"/>
                  <a:pt x="14758906" y="7877153"/>
                </a:cubicBezTo>
                <a:cubicBezTo>
                  <a:pt x="14758906" y="7884075"/>
                  <a:pt x="14774819" y="7890999"/>
                  <a:pt x="14790730" y="7897922"/>
                </a:cubicBezTo>
                <a:cubicBezTo>
                  <a:pt x="14583875" y="7842537"/>
                  <a:pt x="14281551" y="7828691"/>
                  <a:pt x="14106525" y="7807922"/>
                </a:cubicBezTo>
                <a:cubicBezTo>
                  <a:pt x="14090610" y="7807922"/>
                  <a:pt x="14281551" y="7787152"/>
                  <a:pt x="14297462" y="7787152"/>
                </a:cubicBezTo>
                <a:cubicBezTo>
                  <a:pt x="14249732" y="7780229"/>
                  <a:pt x="14201997" y="7766382"/>
                  <a:pt x="14154263" y="7759460"/>
                </a:cubicBezTo>
                <a:cubicBezTo>
                  <a:pt x="14154263" y="7759460"/>
                  <a:pt x="14170174" y="7752536"/>
                  <a:pt x="14186085" y="7752536"/>
                </a:cubicBezTo>
                <a:cubicBezTo>
                  <a:pt x="14138345" y="7724844"/>
                  <a:pt x="13899672" y="7731767"/>
                  <a:pt x="13836024" y="7724844"/>
                </a:cubicBezTo>
                <a:cubicBezTo>
                  <a:pt x="13804199" y="7717921"/>
                  <a:pt x="13215469" y="7655613"/>
                  <a:pt x="13104086" y="7697153"/>
                </a:cubicBezTo>
                <a:cubicBezTo>
                  <a:pt x="13135909" y="7710998"/>
                  <a:pt x="13167733" y="7717921"/>
                  <a:pt x="13215469" y="7724844"/>
                </a:cubicBezTo>
                <a:cubicBezTo>
                  <a:pt x="13151822" y="7745613"/>
                  <a:pt x="12738117" y="7697153"/>
                  <a:pt x="12594912" y="7648690"/>
                </a:cubicBezTo>
                <a:cubicBezTo>
                  <a:pt x="12547173" y="7676381"/>
                  <a:pt x="12308498" y="7620997"/>
                  <a:pt x="12388058" y="7607152"/>
                </a:cubicBezTo>
                <a:cubicBezTo>
                  <a:pt x="12403969" y="7607152"/>
                  <a:pt x="12419877" y="7614075"/>
                  <a:pt x="12419877" y="7620997"/>
                </a:cubicBezTo>
                <a:cubicBezTo>
                  <a:pt x="12435793" y="7620997"/>
                  <a:pt x="12435793" y="7593304"/>
                  <a:pt x="12467614" y="7586380"/>
                </a:cubicBezTo>
                <a:cubicBezTo>
                  <a:pt x="12356234" y="7572535"/>
                  <a:pt x="12053912" y="7544842"/>
                  <a:pt x="12053912" y="7544842"/>
                </a:cubicBezTo>
                <a:cubicBezTo>
                  <a:pt x="12101647" y="7544842"/>
                  <a:pt x="12133472" y="7537919"/>
                  <a:pt x="12165297" y="7537919"/>
                </a:cubicBezTo>
                <a:cubicBezTo>
                  <a:pt x="12149386" y="7530997"/>
                  <a:pt x="12022088" y="7503304"/>
                  <a:pt x="12006176" y="7489458"/>
                </a:cubicBezTo>
                <a:cubicBezTo>
                  <a:pt x="12037997" y="7482534"/>
                  <a:pt x="12053912" y="7475611"/>
                  <a:pt x="12085736" y="7468688"/>
                </a:cubicBezTo>
                <a:cubicBezTo>
                  <a:pt x="12085736" y="7468688"/>
                  <a:pt x="11703854" y="7454842"/>
                  <a:pt x="11751587" y="7427150"/>
                </a:cubicBezTo>
                <a:cubicBezTo>
                  <a:pt x="11783410" y="7427150"/>
                  <a:pt x="11815233" y="7420226"/>
                  <a:pt x="11847058" y="7413303"/>
                </a:cubicBezTo>
                <a:cubicBezTo>
                  <a:pt x="11847058" y="7399457"/>
                  <a:pt x="11592471" y="7385610"/>
                  <a:pt x="11560648" y="7378687"/>
                </a:cubicBezTo>
                <a:cubicBezTo>
                  <a:pt x="11608381" y="7378687"/>
                  <a:pt x="11735674" y="7378687"/>
                  <a:pt x="11783410" y="7371765"/>
                </a:cubicBezTo>
                <a:cubicBezTo>
                  <a:pt x="11751587" y="7364841"/>
                  <a:pt x="11719764" y="7357918"/>
                  <a:pt x="11687940" y="7350994"/>
                </a:cubicBezTo>
                <a:cubicBezTo>
                  <a:pt x="11687940" y="7344073"/>
                  <a:pt x="11894793" y="7337149"/>
                  <a:pt x="11926618" y="7344073"/>
                </a:cubicBezTo>
                <a:cubicBezTo>
                  <a:pt x="11878883" y="7337149"/>
                  <a:pt x="11815233" y="7323302"/>
                  <a:pt x="11735674" y="7316380"/>
                </a:cubicBezTo>
                <a:cubicBezTo>
                  <a:pt x="11799321" y="7323302"/>
                  <a:pt x="11799321" y="7323302"/>
                  <a:pt x="11799321" y="7323302"/>
                </a:cubicBezTo>
                <a:cubicBezTo>
                  <a:pt x="11958441" y="7323302"/>
                  <a:pt x="11672027" y="7288686"/>
                  <a:pt x="11672027" y="7281764"/>
                </a:cubicBezTo>
                <a:cubicBezTo>
                  <a:pt x="11687940" y="7274840"/>
                  <a:pt x="11847058" y="7254071"/>
                  <a:pt x="11894793" y="7247148"/>
                </a:cubicBezTo>
                <a:cubicBezTo>
                  <a:pt x="11751587" y="7254071"/>
                  <a:pt x="11337885" y="7212532"/>
                  <a:pt x="11226501" y="7170993"/>
                </a:cubicBezTo>
                <a:lnTo>
                  <a:pt x="11328416" y="7164658"/>
                </a:lnTo>
                <a:lnTo>
                  <a:pt x="11448768" y="7175644"/>
                </a:lnTo>
                <a:cubicBezTo>
                  <a:pt x="11599434" y="7183110"/>
                  <a:pt x="11799321" y="7177918"/>
                  <a:pt x="11847058" y="7157147"/>
                </a:cubicBezTo>
                <a:cubicBezTo>
                  <a:pt x="11926618" y="7136378"/>
                  <a:pt x="11640206" y="7094838"/>
                  <a:pt x="11640206" y="7087915"/>
                </a:cubicBezTo>
                <a:cubicBezTo>
                  <a:pt x="11560648" y="7032531"/>
                  <a:pt x="11910703" y="7136378"/>
                  <a:pt x="11894793" y="7136378"/>
                </a:cubicBezTo>
                <a:cubicBezTo>
                  <a:pt x="12053912" y="7170993"/>
                  <a:pt x="12181207" y="7184839"/>
                  <a:pt x="12356234" y="7205608"/>
                </a:cubicBezTo>
                <a:cubicBezTo>
                  <a:pt x="12228942" y="7191763"/>
                  <a:pt x="12388058" y="7191763"/>
                  <a:pt x="12403969" y="7184839"/>
                </a:cubicBezTo>
                <a:cubicBezTo>
                  <a:pt x="12415900" y="7184839"/>
                  <a:pt x="12347281" y="7157579"/>
                  <a:pt x="12305513" y="7146870"/>
                </a:cubicBezTo>
                <a:lnTo>
                  <a:pt x="12287889" y="7143206"/>
                </a:lnTo>
                <a:lnTo>
                  <a:pt x="12380098" y="7142435"/>
                </a:lnTo>
                <a:cubicBezTo>
                  <a:pt x="12415900" y="7141570"/>
                  <a:pt x="12451702" y="7139839"/>
                  <a:pt x="12483527" y="7136378"/>
                </a:cubicBezTo>
                <a:cubicBezTo>
                  <a:pt x="12483527" y="7143300"/>
                  <a:pt x="12403969" y="7108685"/>
                  <a:pt x="12388058" y="7108685"/>
                </a:cubicBezTo>
                <a:cubicBezTo>
                  <a:pt x="12467614" y="7115610"/>
                  <a:pt x="12531262" y="7129455"/>
                  <a:pt x="12594912" y="7129455"/>
                </a:cubicBezTo>
                <a:cubicBezTo>
                  <a:pt x="12626734" y="7115610"/>
                  <a:pt x="12213031" y="7039454"/>
                  <a:pt x="12228942" y="7032531"/>
                </a:cubicBezTo>
                <a:cubicBezTo>
                  <a:pt x="12276673" y="7011761"/>
                  <a:pt x="12499435" y="7080993"/>
                  <a:pt x="12578997" y="7074070"/>
                </a:cubicBezTo>
                <a:cubicBezTo>
                  <a:pt x="12563087" y="7067147"/>
                  <a:pt x="12563087" y="7067147"/>
                  <a:pt x="12563087" y="7060222"/>
                </a:cubicBezTo>
                <a:cubicBezTo>
                  <a:pt x="12594912" y="7060222"/>
                  <a:pt x="12642647" y="7067147"/>
                  <a:pt x="12674470" y="7067147"/>
                </a:cubicBezTo>
                <a:cubicBezTo>
                  <a:pt x="12785851" y="7060222"/>
                  <a:pt x="12403969" y="6956376"/>
                  <a:pt x="12372143" y="6956376"/>
                </a:cubicBezTo>
                <a:cubicBezTo>
                  <a:pt x="12244853" y="6935606"/>
                  <a:pt x="12069822" y="6921761"/>
                  <a:pt x="11894793" y="6921761"/>
                </a:cubicBezTo>
                <a:cubicBezTo>
                  <a:pt x="11831147" y="6921761"/>
                  <a:pt x="11003733" y="6880221"/>
                  <a:pt x="11019646" y="6873299"/>
                </a:cubicBezTo>
                <a:cubicBezTo>
                  <a:pt x="11051471" y="6859452"/>
                  <a:pt x="11767499" y="6880221"/>
                  <a:pt x="12006176" y="6894068"/>
                </a:cubicBezTo>
                <a:cubicBezTo>
                  <a:pt x="11974355" y="6887145"/>
                  <a:pt x="11942529" y="6880221"/>
                  <a:pt x="11926618" y="6873299"/>
                </a:cubicBezTo>
                <a:cubicBezTo>
                  <a:pt x="11974355" y="6880221"/>
                  <a:pt x="12356234" y="6880221"/>
                  <a:pt x="12419877" y="6873299"/>
                </a:cubicBezTo>
                <a:cubicBezTo>
                  <a:pt x="12260761" y="6852528"/>
                  <a:pt x="12133472" y="6817912"/>
                  <a:pt x="11958441" y="6804067"/>
                </a:cubicBezTo>
                <a:cubicBezTo>
                  <a:pt x="11719764" y="6776375"/>
                  <a:pt x="11417443" y="6783298"/>
                  <a:pt x="11178766" y="6769451"/>
                </a:cubicBezTo>
                <a:cubicBezTo>
                  <a:pt x="11178766" y="6776375"/>
                  <a:pt x="11210589" y="6790220"/>
                  <a:pt x="11242412" y="6804067"/>
                </a:cubicBezTo>
                <a:cubicBezTo>
                  <a:pt x="11099208" y="6769451"/>
                  <a:pt x="10701415" y="6720989"/>
                  <a:pt x="10685503" y="6720989"/>
                </a:cubicBezTo>
                <a:cubicBezTo>
                  <a:pt x="10924173" y="6707143"/>
                  <a:pt x="11242412" y="6755606"/>
                  <a:pt x="11481090" y="6769451"/>
                </a:cubicBezTo>
                <a:cubicBezTo>
                  <a:pt x="11576557" y="6769451"/>
                  <a:pt x="12419877" y="6748682"/>
                  <a:pt x="12467614" y="6769451"/>
                </a:cubicBezTo>
                <a:cubicBezTo>
                  <a:pt x="12435793" y="6755606"/>
                  <a:pt x="12308498" y="6755606"/>
                  <a:pt x="12260761" y="6734836"/>
                </a:cubicBezTo>
                <a:cubicBezTo>
                  <a:pt x="12292584" y="6748682"/>
                  <a:pt x="12149386" y="6762527"/>
                  <a:pt x="12133472" y="6755606"/>
                </a:cubicBezTo>
                <a:cubicBezTo>
                  <a:pt x="12117559" y="6748682"/>
                  <a:pt x="12197119" y="6741760"/>
                  <a:pt x="12197119" y="6741760"/>
                </a:cubicBezTo>
                <a:cubicBezTo>
                  <a:pt x="12197119" y="6714068"/>
                  <a:pt x="11894793" y="6707143"/>
                  <a:pt x="11894793" y="6686374"/>
                </a:cubicBezTo>
                <a:cubicBezTo>
                  <a:pt x="11894793" y="6679451"/>
                  <a:pt x="12101647" y="6707143"/>
                  <a:pt x="12101647" y="6693297"/>
                </a:cubicBezTo>
                <a:cubicBezTo>
                  <a:pt x="12101647" y="6665605"/>
                  <a:pt x="11862970" y="6651758"/>
                  <a:pt x="11847058" y="6637913"/>
                </a:cubicBezTo>
                <a:cubicBezTo>
                  <a:pt x="11878883" y="6637913"/>
                  <a:pt x="11894793" y="6630989"/>
                  <a:pt x="11926618" y="6637913"/>
                </a:cubicBezTo>
                <a:cubicBezTo>
                  <a:pt x="11918662" y="6634450"/>
                  <a:pt x="11894793" y="6611950"/>
                  <a:pt x="11876891" y="6591181"/>
                </a:cubicBezTo>
                <a:lnTo>
                  <a:pt x="11865955" y="6576000"/>
                </a:lnTo>
                <a:lnTo>
                  <a:pt x="11777706" y="6583511"/>
                </a:lnTo>
                <a:cubicBezTo>
                  <a:pt x="11549098" y="6602846"/>
                  <a:pt x="11271793" y="6625563"/>
                  <a:pt x="11271793" y="6621236"/>
                </a:cubicBezTo>
                <a:cubicBezTo>
                  <a:pt x="11271793" y="6593543"/>
                  <a:pt x="11525326" y="6593543"/>
                  <a:pt x="11576032" y="6586620"/>
                </a:cubicBezTo>
                <a:cubicBezTo>
                  <a:pt x="11423913" y="6600466"/>
                  <a:pt x="9412542" y="6517388"/>
                  <a:pt x="9429447" y="6600466"/>
                </a:cubicBezTo>
                <a:cubicBezTo>
                  <a:pt x="9446349" y="6662774"/>
                  <a:pt x="10105541" y="6552003"/>
                  <a:pt x="10122443" y="6628159"/>
                </a:cubicBezTo>
                <a:cubicBezTo>
                  <a:pt x="10088635" y="6642004"/>
                  <a:pt x="10054834" y="6648929"/>
                  <a:pt x="10004125" y="6655851"/>
                </a:cubicBezTo>
                <a:cubicBezTo>
                  <a:pt x="10021026" y="6662774"/>
                  <a:pt x="10240757" y="6669697"/>
                  <a:pt x="10240757" y="6690467"/>
                </a:cubicBezTo>
                <a:cubicBezTo>
                  <a:pt x="10240757" y="6718160"/>
                  <a:pt x="9835102" y="6648929"/>
                  <a:pt x="9835102" y="6648929"/>
                </a:cubicBezTo>
                <a:cubicBezTo>
                  <a:pt x="9868906" y="6648929"/>
                  <a:pt x="9902710" y="6648929"/>
                  <a:pt x="9936513" y="6642004"/>
                </a:cubicBezTo>
                <a:cubicBezTo>
                  <a:pt x="9885808" y="6635082"/>
                  <a:pt x="9699886" y="6628159"/>
                  <a:pt x="9649179" y="6635082"/>
                </a:cubicBezTo>
                <a:cubicBezTo>
                  <a:pt x="9699886" y="6642004"/>
                  <a:pt x="9733690" y="6642004"/>
                  <a:pt x="9767488" y="6648929"/>
                </a:cubicBezTo>
                <a:cubicBezTo>
                  <a:pt x="9564667" y="6635082"/>
                  <a:pt x="8635038" y="6662774"/>
                  <a:pt x="8635038" y="6662774"/>
                </a:cubicBezTo>
                <a:cubicBezTo>
                  <a:pt x="8635038" y="6683544"/>
                  <a:pt x="8770260" y="6690467"/>
                  <a:pt x="8820966" y="6683544"/>
                </a:cubicBezTo>
                <a:cubicBezTo>
                  <a:pt x="8820966" y="6683544"/>
                  <a:pt x="8804061" y="6690467"/>
                  <a:pt x="8787162" y="6690467"/>
                </a:cubicBezTo>
                <a:cubicBezTo>
                  <a:pt x="9040692" y="6669697"/>
                  <a:pt x="9868906" y="6690467"/>
                  <a:pt x="10054834" y="6697389"/>
                </a:cubicBezTo>
                <a:cubicBezTo>
                  <a:pt x="9970318" y="6704312"/>
                  <a:pt x="9767488" y="6725082"/>
                  <a:pt x="9682980" y="6718160"/>
                </a:cubicBezTo>
                <a:cubicBezTo>
                  <a:pt x="9682980" y="6725082"/>
                  <a:pt x="9682980" y="6725082"/>
                  <a:pt x="9682980" y="6725082"/>
                </a:cubicBezTo>
                <a:cubicBezTo>
                  <a:pt x="9919611" y="6732005"/>
                  <a:pt x="10342171" y="6766621"/>
                  <a:pt x="10426686" y="6738929"/>
                </a:cubicBezTo>
                <a:cubicBezTo>
                  <a:pt x="10325269" y="6766621"/>
                  <a:pt x="10308365" y="6745853"/>
                  <a:pt x="10206953" y="6773545"/>
                </a:cubicBezTo>
                <a:cubicBezTo>
                  <a:pt x="10223852" y="6766621"/>
                  <a:pt x="10308365" y="6773545"/>
                  <a:pt x="10409780" y="6780466"/>
                </a:cubicBezTo>
                <a:cubicBezTo>
                  <a:pt x="9835102" y="6780466"/>
                  <a:pt x="8770260" y="6815083"/>
                  <a:pt x="8668846" y="6808161"/>
                </a:cubicBezTo>
                <a:cubicBezTo>
                  <a:pt x="8702650" y="6815083"/>
                  <a:pt x="8736456" y="6822006"/>
                  <a:pt x="8753358" y="6822006"/>
                </a:cubicBezTo>
                <a:cubicBezTo>
                  <a:pt x="8651942" y="6863546"/>
                  <a:pt x="8635038" y="6794313"/>
                  <a:pt x="8584333" y="6794313"/>
                </a:cubicBezTo>
                <a:cubicBezTo>
                  <a:pt x="8550530" y="6808161"/>
                  <a:pt x="8533625" y="6815083"/>
                  <a:pt x="8533625" y="6828930"/>
                </a:cubicBezTo>
                <a:cubicBezTo>
                  <a:pt x="8516723" y="6835853"/>
                  <a:pt x="8516723" y="6780466"/>
                  <a:pt x="8516723" y="6780466"/>
                </a:cubicBezTo>
                <a:cubicBezTo>
                  <a:pt x="8347700" y="6787390"/>
                  <a:pt x="7367371" y="6738929"/>
                  <a:pt x="7282863" y="6787390"/>
                </a:cubicBezTo>
                <a:cubicBezTo>
                  <a:pt x="7299763" y="6780466"/>
                  <a:pt x="7654710" y="6870467"/>
                  <a:pt x="7705418" y="6863546"/>
                </a:cubicBezTo>
                <a:cubicBezTo>
                  <a:pt x="7502591" y="6905084"/>
                  <a:pt x="6843407" y="6683544"/>
                  <a:pt x="6674379" y="6759698"/>
                </a:cubicBezTo>
                <a:cubicBezTo>
                  <a:pt x="6725087" y="6773545"/>
                  <a:pt x="6758895" y="6787390"/>
                  <a:pt x="6792699" y="6801237"/>
                </a:cubicBezTo>
                <a:cubicBezTo>
                  <a:pt x="6657475" y="6808161"/>
                  <a:pt x="6268723" y="6711237"/>
                  <a:pt x="6116603" y="6690467"/>
                </a:cubicBezTo>
                <a:cubicBezTo>
                  <a:pt x="5964487" y="6662774"/>
                  <a:pt x="5829267" y="6642004"/>
                  <a:pt x="5677143" y="6607388"/>
                </a:cubicBezTo>
                <a:cubicBezTo>
                  <a:pt x="5592635" y="6586620"/>
                  <a:pt x="4206647" y="6288925"/>
                  <a:pt x="4308058" y="6240463"/>
                </a:cubicBezTo>
                <a:cubicBezTo>
                  <a:pt x="4341867" y="6219694"/>
                  <a:pt x="4865835" y="6441234"/>
                  <a:pt x="5001058" y="6413541"/>
                </a:cubicBezTo>
                <a:cubicBezTo>
                  <a:pt x="5068663" y="6399694"/>
                  <a:pt x="4815130" y="6309693"/>
                  <a:pt x="4832031" y="6282001"/>
                </a:cubicBezTo>
                <a:cubicBezTo>
                  <a:pt x="4865835" y="6240463"/>
                  <a:pt x="5136275" y="6275080"/>
                  <a:pt x="5153179" y="6302771"/>
                </a:cubicBezTo>
                <a:cubicBezTo>
                  <a:pt x="5136275" y="6254308"/>
                  <a:pt x="4899638" y="6247387"/>
                  <a:pt x="4865835" y="6212772"/>
                </a:cubicBezTo>
                <a:cubicBezTo>
                  <a:pt x="4815130" y="6171231"/>
                  <a:pt x="5643343" y="6302771"/>
                  <a:pt x="5592635" y="6316616"/>
                </a:cubicBezTo>
                <a:cubicBezTo>
                  <a:pt x="5575734" y="6316616"/>
                  <a:pt x="5423611" y="6268155"/>
                  <a:pt x="5406707" y="6295848"/>
                </a:cubicBezTo>
                <a:cubicBezTo>
                  <a:pt x="5322195" y="6358156"/>
                  <a:pt x="6420843" y="6413541"/>
                  <a:pt x="6505359" y="6420465"/>
                </a:cubicBezTo>
                <a:cubicBezTo>
                  <a:pt x="6420843" y="6413541"/>
                  <a:pt x="6251817" y="6448158"/>
                  <a:pt x="6150411" y="6448158"/>
                </a:cubicBezTo>
                <a:cubicBezTo>
                  <a:pt x="6218019" y="6455080"/>
                  <a:pt x="6302531" y="6455080"/>
                  <a:pt x="6218019" y="6462002"/>
                </a:cubicBezTo>
                <a:cubicBezTo>
                  <a:pt x="6218019" y="6462002"/>
                  <a:pt x="6218019" y="6462002"/>
                  <a:pt x="6150411" y="6475850"/>
                </a:cubicBezTo>
                <a:cubicBezTo>
                  <a:pt x="6234919" y="6482773"/>
                  <a:pt x="7671610" y="6572774"/>
                  <a:pt x="7654710" y="6496618"/>
                </a:cubicBezTo>
                <a:cubicBezTo>
                  <a:pt x="7637804" y="6427387"/>
                  <a:pt x="6927911" y="6434310"/>
                  <a:pt x="6843407" y="6427387"/>
                </a:cubicBezTo>
                <a:cubicBezTo>
                  <a:pt x="6826503" y="6420465"/>
                  <a:pt x="6116603" y="6351233"/>
                  <a:pt x="5981387" y="6323541"/>
                </a:cubicBezTo>
                <a:cubicBezTo>
                  <a:pt x="6099702" y="6337388"/>
                  <a:pt x="6539163" y="6316616"/>
                  <a:pt x="6539163" y="6323541"/>
                </a:cubicBezTo>
                <a:cubicBezTo>
                  <a:pt x="6522259" y="6309693"/>
                  <a:pt x="6201115" y="6275080"/>
                  <a:pt x="6201115" y="6282001"/>
                </a:cubicBezTo>
                <a:cubicBezTo>
                  <a:pt x="6218019" y="6302771"/>
                  <a:pt x="6437747" y="6282001"/>
                  <a:pt x="6370135" y="6316616"/>
                </a:cubicBezTo>
                <a:cubicBezTo>
                  <a:pt x="6319427" y="6337388"/>
                  <a:pt x="6150411" y="6295848"/>
                  <a:pt x="6116603" y="6282001"/>
                </a:cubicBezTo>
                <a:cubicBezTo>
                  <a:pt x="6184211" y="6316616"/>
                  <a:pt x="5913779" y="6295848"/>
                  <a:pt x="6032095" y="6275080"/>
                </a:cubicBezTo>
                <a:cubicBezTo>
                  <a:pt x="6032095" y="6275080"/>
                  <a:pt x="6032095" y="6275080"/>
                  <a:pt x="6065898" y="6268155"/>
                </a:cubicBezTo>
                <a:cubicBezTo>
                  <a:pt x="5930679" y="6268155"/>
                  <a:pt x="5457411" y="6164307"/>
                  <a:pt x="5356003" y="6198925"/>
                </a:cubicBezTo>
                <a:cubicBezTo>
                  <a:pt x="5322195" y="6205847"/>
                  <a:pt x="5744758" y="6247387"/>
                  <a:pt x="5710951" y="6261232"/>
                </a:cubicBezTo>
                <a:cubicBezTo>
                  <a:pt x="5694051" y="6268155"/>
                  <a:pt x="5660243" y="6268155"/>
                  <a:pt x="5626439" y="6268155"/>
                </a:cubicBezTo>
                <a:cubicBezTo>
                  <a:pt x="5474319" y="6219694"/>
                  <a:pt x="5034859" y="6157386"/>
                  <a:pt x="5001058" y="6060461"/>
                </a:cubicBezTo>
                <a:cubicBezTo>
                  <a:pt x="5001058" y="6046615"/>
                  <a:pt x="4815130" y="6039693"/>
                  <a:pt x="4848935" y="6012001"/>
                </a:cubicBezTo>
                <a:cubicBezTo>
                  <a:pt x="4848935" y="6012001"/>
                  <a:pt x="5305295" y="6095078"/>
                  <a:pt x="5372907" y="6095078"/>
                </a:cubicBezTo>
                <a:cubicBezTo>
                  <a:pt x="5254591" y="6053538"/>
                  <a:pt x="5136275" y="6018922"/>
                  <a:pt x="4984151" y="5998153"/>
                </a:cubicBezTo>
                <a:cubicBezTo>
                  <a:pt x="4899638" y="5991230"/>
                  <a:pt x="4409475" y="6005077"/>
                  <a:pt x="4375675" y="5970460"/>
                </a:cubicBezTo>
                <a:cubicBezTo>
                  <a:pt x="4375675" y="5977384"/>
                  <a:pt x="4426383" y="5908152"/>
                  <a:pt x="4392574" y="5928921"/>
                </a:cubicBezTo>
                <a:cubicBezTo>
                  <a:pt x="4460179" y="5873536"/>
                  <a:pt x="4477087" y="5970460"/>
                  <a:pt x="4477087" y="5956614"/>
                </a:cubicBezTo>
                <a:cubicBezTo>
                  <a:pt x="4477087" y="5949692"/>
                  <a:pt x="5119375" y="5977384"/>
                  <a:pt x="5051763" y="5942768"/>
                </a:cubicBezTo>
                <a:cubicBezTo>
                  <a:pt x="5068663" y="5949692"/>
                  <a:pt x="4950351" y="5921999"/>
                  <a:pt x="4848935" y="5894307"/>
                </a:cubicBezTo>
                <a:cubicBezTo>
                  <a:pt x="4848935" y="5866614"/>
                  <a:pt x="4848935" y="5818151"/>
                  <a:pt x="4933446" y="5859691"/>
                </a:cubicBezTo>
                <a:cubicBezTo>
                  <a:pt x="4933446" y="5873536"/>
                  <a:pt x="4933446" y="5873536"/>
                  <a:pt x="4899638" y="5873536"/>
                </a:cubicBezTo>
                <a:cubicBezTo>
                  <a:pt x="4916542" y="5915077"/>
                  <a:pt x="5271495" y="5908152"/>
                  <a:pt x="5339103" y="5901230"/>
                </a:cubicBezTo>
                <a:cubicBezTo>
                  <a:pt x="5237687" y="5901230"/>
                  <a:pt x="5051763" y="5866614"/>
                  <a:pt x="5034859" y="5831998"/>
                </a:cubicBezTo>
                <a:cubicBezTo>
                  <a:pt x="5034859" y="5838921"/>
                  <a:pt x="5203883" y="5852768"/>
                  <a:pt x="5203883" y="5825076"/>
                </a:cubicBezTo>
                <a:cubicBezTo>
                  <a:pt x="5186979" y="5783535"/>
                  <a:pt x="4950351" y="5811228"/>
                  <a:pt x="4933446" y="5769690"/>
                </a:cubicBezTo>
                <a:cubicBezTo>
                  <a:pt x="4933446" y="5735074"/>
                  <a:pt x="5068663" y="5776614"/>
                  <a:pt x="5068663" y="5741998"/>
                </a:cubicBezTo>
                <a:cubicBezTo>
                  <a:pt x="5068663" y="5728151"/>
                  <a:pt x="4071429" y="5679689"/>
                  <a:pt x="3953117" y="5686612"/>
                </a:cubicBezTo>
                <a:cubicBezTo>
                  <a:pt x="4240455" y="5665843"/>
                  <a:pt x="4510891" y="5686612"/>
                  <a:pt x="4815130" y="5679689"/>
                </a:cubicBezTo>
                <a:cubicBezTo>
                  <a:pt x="4865835" y="5679689"/>
                  <a:pt x="5389811" y="5658920"/>
                  <a:pt x="5389811" y="5665843"/>
                </a:cubicBezTo>
                <a:cubicBezTo>
                  <a:pt x="5364459" y="5651998"/>
                  <a:pt x="5284167" y="5648535"/>
                  <a:pt x="5199655" y="5648535"/>
                </a:cubicBezTo>
                <a:lnTo>
                  <a:pt x="5105954" y="5649848"/>
                </a:lnTo>
                <a:lnTo>
                  <a:pt x="5121483" y="5649400"/>
                </a:lnTo>
                <a:cubicBezTo>
                  <a:pt x="5174303" y="5646805"/>
                  <a:pt x="5220787" y="5641614"/>
                  <a:pt x="5220787" y="5631228"/>
                </a:cubicBezTo>
                <a:cubicBezTo>
                  <a:pt x="5220787" y="5624305"/>
                  <a:pt x="4392574" y="5465074"/>
                  <a:pt x="4409475" y="5465074"/>
                </a:cubicBezTo>
                <a:cubicBezTo>
                  <a:pt x="4696815" y="5437380"/>
                  <a:pt x="4950351" y="5555073"/>
                  <a:pt x="5288395" y="5527382"/>
                </a:cubicBezTo>
                <a:cubicBezTo>
                  <a:pt x="5288395" y="5527382"/>
                  <a:pt x="5017959" y="5506611"/>
                  <a:pt x="5001058" y="5478919"/>
                </a:cubicBezTo>
                <a:cubicBezTo>
                  <a:pt x="5001058" y="5451227"/>
                  <a:pt x="5203883" y="5478919"/>
                  <a:pt x="5237687" y="5451227"/>
                </a:cubicBezTo>
                <a:cubicBezTo>
                  <a:pt x="5237687" y="5451227"/>
                  <a:pt x="5034859" y="5416611"/>
                  <a:pt x="5034859" y="5381995"/>
                </a:cubicBezTo>
                <a:cubicBezTo>
                  <a:pt x="5034859" y="5375072"/>
                  <a:pt x="5254591" y="5368148"/>
                  <a:pt x="5288395" y="5368148"/>
                </a:cubicBezTo>
                <a:cubicBezTo>
                  <a:pt x="5153179" y="5354303"/>
                  <a:pt x="5001058" y="5326611"/>
                  <a:pt x="4848935" y="5305841"/>
                </a:cubicBezTo>
                <a:cubicBezTo>
                  <a:pt x="4916542" y="5312762"/>
                  <a:pt x="4967250" y="5312762"/>
                  <a:pt x="4967250" y="5305841"/>
                </a:cubicBezTo>
                <a:cubicBezTo>
                  <a:pt x="4933446" y="5298917"/>
                  <a:pt x="4899638" y="5291995"/>
                  <a:pt x="4865835" y="5278150"/>
                </a:cubicBezTo>
                <a:cubicBezTo>
                  <a:pt x="4916542" y="5278150"/>
                  <a:pt x="5237687" y="5326611"/>
                  <a:pt x="5271495" y="5298917"/>
                </a:cubicBezTo>
                <a:cubicBezTo>
                  <a:pt x="5271495" y="5291995"/>
                  <a:pt x="5034859" y="5257378"/>
                  <a:pt x="5017959" y="5257378"/>
                </a:cubicBezTo>
                <a:cubicBezTo>
                  <a:pt x="5034859" y="5250454"/>
                  <a:pt x="5119375" y="5236609"/>
                  <a:pt x="5136275" y="5229687"/>
                </a:cubicBezTo>
                <a:cubicBezTo>
                  <a:pt x="5085567" y="5233147"/>
                  <a:pt x="4979931" y="5226224"/>
                  <a:pt x="4861607" y="5216705"/>
                </a:cubicBezTo>
                <a:lnTo>
                  <a:pt x="4693958" y="5202633"/>
                </a:lnTo>
                <a:lnTo>
                  <a:pt x="4653807" y="5209600"/>
                </a:lnTo>
                <a:cubicBezTo>
                  <a:pt x="4562323" y="5225175"/>
                  <a:pt x="4475983" y="5239022"/>
                  <a:pt x="4475983" y="5235561"/>
                </a:cubicBezTo>
                <a:cubicBezTo>
                  <a:pt x="4475983" y="5207869"/>
                  <a:pt x="4599326" y="5207869"/>
                  <a:pt x="4623995" y="5200944"/>
                </a:cubicBezTo>
                <a:cubicBezTo>
                  <a:pt x="4549987" y="5214792"/>
                  <a:pt x="3571434" y="5131713"/>
                  <a:pt x="3579654" y="5214792"/>
                </a:cubicBezTo>
                <a:cubicBezTo>
                  <a:pt x="3587878" y="5277098"/>
                  <a:pt x="3908582" y="5166329"/>
                  <a:pt x="3916802" y="5242483"/>
                </a:cubicBezTo>
                <a:cubicBezTo>
                  <a:pt x="3900354" y="5256328"/>
                  <a:pt x="3883910" y="5263253"/>
                  <a:pt x="3859242" y="5270177"/>
                </a:cubicBezTo>
                <a:cubicBezTo>
                  <a:pt x="3867466" y="5277098"/>
                  <a:pt x="3974369" y="5284022"/>
                  <a:pt x="3974369" y="5304791"/>
                </a:cubicBezTo>
                <a:cubicBezTo>
                  <a:pt x="3974369" y="5332485"/>
                  <a:pt x="3777011" y="5263253"/>
                  <a:pt x="3777011" y="5263253"/>
                </a:cubicBezTo>
                <a:cubicBezTo>
                  <a:pt x="3793459" y="5263253"/>
                  <a:pt x="3809905" y="5263253"/>
                  <a:pt x="3826349" y="5256328"/>
                </a:cubicBezTo>
                <a:cubicBezTo>
                  <a:pt x="3801679" y="5249406"/>
                  <a:pt x="3711226" y="5242483"/>
                  <a:pt x="3686559" y="5249406"/>
                </a:cubicBezTo>
                <a:cubicBezTo>
                  <a:pt x="3711226" y="5256328"/>
                  <a:pt x="3727670" y="5256328"/>
                  <a:pt x="3744118" y="5263253"/>
                </a:cubicBezTo>
                <a:cubicBezTo>
                  <a:pt x="3645439" y="5249406"/>
                  <a:pt x="3193165" y="5277098"/>
                  <a:pt x="3193165" y="5277098"/>
                </a:cubicBezTo>
                <a:cubicBezTo>
                  <a:pt x="3193165" y="5297869"/>
                  <a:pt x="3258955" y="5304791"/>
                  <a:pt x="3283622" y="5297869"/>
                </a:cubicBezTo>
                <a:cubicBezTo>
                  <a:pt x="3283622" y="5297869"/>
                  <a:pt x="3275398" y="5304791"/>
                  <a:pt x="3267174" y="5304791"/>
                </a:cubicBezTo>
                <a:cubicBezTo>
                  <a:pt x="3390522" y="5284022"/>
                  <a:pt x="3793459" y="5304791"/>
                  <a:pt x="3883910" y="5311714"/>
                </a:cubicBezTo>
                <a:cubicBezTo>
                  <a:pt x="3842797" y="5318637"/>
                  <a:pt x="3744118" y="5339406"/>
                  <a:pt x="3703007" y="5332485"/>
                </a:cubicBezTo>
                <a:cubicBezTo>
                  <a:pt x="3703007" y="5339406"/>
                  <a:pt x="3703007" y="5339406"/>
                  <a:pt x="3703007" y="5339406"/>
                </a:cubicBezTo>
                <a:cubicBezTo>
                  <a:pt x="3818125" y="5346330"/>
                  <a:pt x="4023702" y="5380946"/>
                  <a:pt x="4064822" y="5353253"/>
                </a:cubicBezTo>
                <a:cubicBezTo>
                  <a:pt x="4015484" y="5380946"/>
                  <a:pt x="4007263" y="5360177"/>
                  <a:pt x="3957919" y="5387869"/>
                </a:cubicBezTo>
                <a:cubicBezTo>
                  <a:pt x="3966145" y="5380946"/>
                  <a:pt x="4007263" y="5387869"/>
                  <a:pt x="4056598" y="5394790"/>
                </a:cubicBezTo>
                <a:cubicBezTo>
                  <a:pt x="3777011" y="5394790"/>
                  <a:pt x="3258955" y="5429407"/>
                  <a:pt x="3209613" y="5422485"/>
                </a:cubicBezTo>
                <a:cubicBezTo>
                  <a:pt x="3226061" y="5429407"/>
                  <a:pt x="3242507" y="5436330"/>
                  <a:pt x="3250726" y="5436330"/>
                </a:cubicBezTo>
                <a:cubicBezTo>
                  <a:pt x="3201389" y="5477870"/>
                  <a:pt x="3193165" y="5408639"/>
                  <a:pt x="3168493" y="5408639"/>
                </a:cubicBezTo>
                <a:cubicBezTo>
                  <a:pt x="3152050" y="5422485"/>
                  <a:pt x="3143826" y="5429407"/>
                  <a:pt x="3143826" y="5443256"/>
                </a:cubicBezTo>
                <a:cubicBezTo>
                  <a:pt x="3135602" y="5450177"/>
                  <a:pt x="3135602" y="5394790"/>
                  <a:pt x="3135602" y="5394790"/>
                </a:cubicBezTo>
                <a:cubicBezTo>
                  <a:pt x="3053375" y="5401714"/>
                  <a:pt x="2576433" y="5353253"/>
                  <a:pt x="2535310" y="5401714"/>
                </a:cubicBezTo>
                <a:cubicBezTo>
                  <a:pt x="2543538" y="5394790"/>
                  <a:pt x="2716223" y="5484792"/>
                  <a:pt x="2740895" y="5477870"/>
                </a:cubicBezTo>
                <a:cubicBezTo>
                  <a:pt x="2642219" y="5519409"/>
                  <a:pt x="2321510" y="5297869"/>
                  <a:pt x="2239278" y="5374022"/>
                </a:cubicBezTo>
                <a:cubicBezTo>
                  <a:pt x="2263951" y="5387869"/>
                  <a:pt x="2280399" y="5401714"/>
                  <a:pt x="2296843" y="5415562"/>
                </a:cubicBezTo>
                <a:cubicBezTo>
                  <a:pt x="2231058" y="5422485"/>
                  <a:pt x="2041926" y="5325561"/>
                  <a:pt x="1967909" y="5304791"/>
                </a:cubicBezTo>
                <a:cubicBezTo>
                  <a:pt x="1893906" y="5277098"/>
                  <a:pt x="1828123" y="5256328"/>
                  <a:pt x="1754114" y="5221714"/>
                </a:cubicBezTo>
                <a:cubicBezTo>
                  <a:pt x="1712994" y="5200944"/>
                  <a:pt x="1038700" y="4903249"/>
                  <a:pt x="1088041" y="4854788"/>
                </a:cubicBezTo>
                <a:cubicBezTo>
                  <a:pt x="1104487" y="4834021"/>
                  <a:pt x="1359401" y="5055559"/>
                  <a:pt x="1425186" y="5027867"/>
                </a:cubicBezTo>
                <a:cubicBezTo>
                  <a:pt x="1458078" y="5014019"/>
                  <a:pt x="1334729" y="4924020"/>
                  <a:pt x="1342958" y="4896326"/>
                </a:cubicBezTo>
                <a:cubicBezTo>
                  <a:pt x="1359401" y="4854788"/>
                  <a:pt x="1490972" y="4889405"/>
                  <a:pt x="1499195" y="4917096"/>
                </a:cubicBezTo>
                <a:cubicBezTo>
                  <a:pt x="1490972" y="4868633"/>
                  <a:pt x="1375849" y="4861712"/>
                  <a:pt x="1359401" y="4827097"/>
                </a:cubicBezTo>
                <a:cubicBezTo>
                  <a:pt x="1334729" y="4785558"/>
                  <a:pt x="1737666" y="4917096"/>
                  <a:pt x="1712994" y="4930942"/>
                </a:cubicBezTo>
                <a:cubicBezTo>
                  <a:pt x="1704773" y="4930942"/>
                  <a:pt x="1630766" y="4882481"/>
                  <a:pt x="1622544" y="4910174"/>
                </a:cubicBezTo>
                <a:cubicBezTo>
                  <a:pt x="1581426" y="4972483"/>
                  <a:pt x="2115934" y="5027867"/>
                  <a:pt x="2157047" y="5034791"/>
                </a:cubicBezTo>
                <a:cubicBezTo>
                  <a:pt x="2115934" y="5027867"/>
                  <a:pt x="2033702" y="5062482"/>
                  <a:pt x="1984361" y="5062482"/>
                </a:cubicBezTo>
                <a:cubicBezTo>
                  <a:pt x="2017253" y="5069407"/>
                  <a:pt x="2058366" y="5069407"/>
                  <a:pt x="2017253" y="5076328"/>
                </a:cubicBezTo>
                <a:cubicBezTo>
                  <a:pt x="2017253" y="5076328"/>
                  <a:pt x="2017253" y="5076328"/>
                  <a:pt x="1984361" y="5090175"/>
                </a:cubicBezTo>
                <a:cubicBezTo>
                  <a:pt x="2025476" y="5097099"/>
                  <a:pt x="2724447" y="5187099"/>
                  <a:pt x="2716223" y="5110944"/>
                </a:cubicBezTo>
                <a:cubicBezTo>
                  <a:pt x="2707993" y="5041712"/>
                  <a:pt x="2362626" y="5048636"/>
                  <a:pt x="2321510" y="5041712"/>
                </a:cubicBezTo>
                <a:cubicBezTo>
                  <a:pt x="2313286" y="5034791"/>
                  <a:pt x="1967909" y="4965558"/>
                  <a:pt x="1902134" y="4937866"/>
                </a:cubicBezTo>
                <a:cubicBezTo>
                  <a:pt x="1959695" y="4951713"/>
                  <a:pt x="2173499" y="4930942"/>
                  <a:pt x="2173499" y="4937866"/>
                </a:cubicBezTo>
                <a:cubicBezTo>
                  <a:pt x="2165275" y="4924020"/>
                  <a:pt x="2009033" y="4889405"/>
                  <a:pt x="2009033" y="4896326"/>
                </a:cubicBezTo>
                <a:cubicBezTo>
                  <a:pt x="2017253" y="4917096"/>
                  <a:pt x="2124153" y="4896326"/>
                  <a:pt x="2091261" y="4930942"/>
                </a:cubicBezTo>
                <a:cubicBezTo>
                  <a:pt x="2066594" y="4951713"/>
                  <a:pt x="1984361" y="4910174"/>
                  <a:pt x="1967909" y="4896326"/>
                </a:cubicBezTo>
                <a:cubicBezTo>
                  <a:pt x="2000809" y="4930942"/>
                  <a:pt x="1869238" y="4910174"/>
                  <a:pt x="1926802" y="4889405"/>
                </a:cubicBezTo>
                <a:cubicBezTo>
                  <a:pt x="1926802" y="4889405"/>
                  <a:pt x="1926802" y="4889405"/>
                  <a:pt x="1943246" y="4882481"/>
                </a:cubicBezTo>
                <a:cubicBezTo>
                  <a:pt x="1877462" y="4882481"/>
                  <a:pt x="1647209" y="4778633"/>
                  <a:pt x="1597876" y="4813249"/>
                </a:cubicBezTo>
                <a:cubicBezTo>
                  <a:pt x="1581426" y="4820172"/>
                  <a:pt x="1787005" y="4861712"/>
                  <a:pt x="1770562" y="4875558"/>
                </a:cubicBezTo>
                <a:cubicBezTo>
                  <a:pt x="1762334" y="4882481"/>
                  <a:pt x="1745890" y="4882481"/>
                  <a:pt x="1729446" y="4882481"/>
                </a:cubicBezTo>
                <a:cubicBezTo>
                  <a:pt x="1655433" y="4834021"/>
                  <a:pt x="1441636" y="4771712"/>
                  <a:pt x="1425186" y="4674787"/>
                </a:cubicBezTo>
                <a:cubicBezTo>
                  <a:pt x="1425186" y="4660941"/>
                  <a:pt x="1334729" y="4654019"/>
                  <a:pt x="1351177" y="4626326"/>
                </a:cubicBezTo>
                <a:cubicBezTo>
                  <a:pt x="1351177" y="4626326"/>
                  <a:pt x="1573207" y="4709404"/>
                  <a:pt x="1606102" y="4709404"/>
                </a:cubicBezTo>
                <a:cubicBezTo>
                  <a:pt x="1548535" y="4667863"/>
                  <a:pt x="1490972" y="4633248"/>
                  <a:pt x="1416964" y="4612479"/>
                </a:cubicBezTo>
                <a:cubicBezTo>
                  <a:pt x="1375849" y="4605555"/>
                  <a:pt x="1137378" y="4619402"/>
                  <a:pt x="1120930" y="4584787"/>
                </a:cubicBezTo>
                <a:cubicBezTo>
                  <a:pt x="1120930" y="4591710"/>
                  <a:pt x="1145600" y="4522477"/>
                  <a:pt x="1129158" y="4543248"/>
                </a:cubicBezTo>
                <a:cubicBezTo>
                  <a:pt x="1162046" y="4487864"/>
                  <a:pt x="1170270" y="4584787"/>
                  <a:pt x="1170270" y="4570940"/>
                </a:cubicBezTo>
                <a:cubicBezTo>
                  <a:pt x="1170270" y="4564017"/>
                  <a:pt x="1482749" y="4591710"/>
                  <a:pt x="1449858" y="4557093"/>
                </a:cubicBezTo>
                <a:cubicBezTo>
                  <a:pt x="1458078" y="4564017"/>
                  <a:pt x="1400519" y="4536327"/>
                  <a:pt x="1351177" y="4508632"/>
                </a:cubicBezTo>
                <a:cubicBezTo>
                  <a:pt x="1351177" y="4480939"/>
                  <a:pt x="1351177" y="4432477"/>
                  <a:pt x="1392295" y="4474017"/>
                </a:cubicBezTo>
                <a:cubicBezTo>
                  <a:pt x="1392295" y="4487864"/>
                  <a:pt x="1392295" y="4487864"/>
                  <a:pt x="1375849" y="4487864"/>
                </a:cubicBezTo>
                <a:cubicBezTo>
                  <a:pt x="1384071" y="4529401"/>
                  <a:pt x="1556757" y="4522477"/>
                  <a:pt x="1589650" y="4515555"/>
                </a:cubicBezTo>
                <a:cubicBezTo>
                  <a:pt x="1540315" y="4515555"/>
                  <a:pt x="1449858" y="4480939"/>
                  <a:pt x="1441636" y="4446324"/>
                </a:cubicBezTo>
                <a:cubicBezTo>
                  <a:pt x="1441636" y="4453246"/>
                  <a:pt x="1523863" y="4467092"/>
                  <a:pt x="1523863" y="4439401"/>
                </a:cubicBezTo>
                <a:cubicBezTo>
                  <a:pt x="1515643" y="4397861"/>
                  <a:pt x="1400519" y="4425554"/>
                  <a:pt x="1392295" y="4384015"/>
                </a:cubicBezTo>
                <a:cubicBezTo>
                  <a:pt x="1392295" y="4349401"/>
                  <a:pt x="1458078" y="4390939"/>
                  <a:pt x="1458078" y="4356323"/>
                </a:cubicBezTo>
                <a:cubicBezTo>
                  <a:pt x="1458078" y="4342476"/>
                  <a:pt x="972914" y="4294016"/>
                  <a:pt x="915349" y="4300939"/>
                </a:cubicBezTo>
                <a:cubicBezTo>
                  <a:pt x="1055145" y="4280167"/>
                  <a:pt x="1186718" y="4300939"/>
                  <a:pt x="1334729" y="4294016"/>
                </a:cubicBezTo>
                <a:cubicBezTo>
                  <a:pt x="1359401" y="4294016"/>
                  <a:pt x="1614322" y="4273245"/>
                  <a:pt x="1614322" y="4280167"/>
                </a:cubicBezTo>
                <a:cubicBezTo>
                  <a:pt x="1601986" y="4266323"/>
                  <a:pt x="1562922" y="4262859"/>
                  <a:pt x="1521809" y="4262859"/>
                </a:cubicBezTo>
                <a:lnTo>
                  <a:pt x="1476222" y="4264173"/>
                </a:lnTo>
                <a:lnTo>
                  <a:pt x="1483778" y="4263725"/>
                </a:lnTo>
                <a:cubicBezTo>
                  <a:pt x="1509477" y="4261131"/>
                  <a:pt x="1532091" y="4255937"/>
                  <a:pt x="1532091" y="4245553"/>
                </a:cubicBezTo>
                <a:cubicBezTo>
                  <a:pt x="1532091" y="4238630"/>
                  <a:pt x="1129158" y="4079397"/>
                  <a:pt x="1137378" y="4079397"/>
                </a:cubicBezTo>
                <a:cubicBezTo>
                  <a:pt x="1277170" y="4051706"/>
                  <a:pt x="1400519" y="4169398"/>
                  <a:pt x="1564983" y="4141705"/>
                </a:cubicBezTo>
                <a:cubicBezTo>
                  <a:pt x="1564983" y="4141705"/>
                  <a:pt x="1433410" y="4120937"/>
                  <a:pt x="1425186" y="4093244"/>
                </a:cubicBezTo>
                <a:cubicBezTo>
                  <a:pt x="1425186" y="4065552"/>
                  <a:pt x="1523863" y="4093244"/>
                  <a:pt x="1540315" y="4065552"/>
                </a:cubicBezTo>
                <a:cubicBezTo>
                  <a:pt x="1540315" y="4065552"/>
                  <a:pt x="1441636" y="4030936"/>
                  <a:pt x="1441636" y="3996319"/>
                </a:cubicBezTo>
                <a:cubicBezTo>
                  <a:pt x="1441636" y="3989397"/>
                  <a:pt x="1548535" y="3982473"/>
                  <a:pt x="1564983" y="3982473"/>
                </a:cubicBezTo>
                <a:cubicBezTo>
                  <a:pt x="1499195" y="3968628"/>
                  <a:pt x="1425186" y="3940935"/>
                  <a:pt x="1351177" y="3920167"/>
                </a:cubicBezTo>
                <a:cubicBezTo>
                  <a:pt x="1384071" y="3927089"/>
                  <a:pt x="1408743" y="3927089"/>
                  <a:pt x="1408743" y="3920167"/>
                </a:cubicBezTo>
                <a:cubicBezTo>
                  <a:pt x="1392295" y="3913244"/>
                  <a:pt x="1375849" y="3906320"/>
                  <a:pt x="1359401" y="3892473"/>
                </a:cubicBezTo>
                <a:cubicBezTo>
                  <a:pt x="1384071" y="3892473"/>
                  <a:pt x="1540315" y="3940935"/>
                  <a:pt x="1556757" y="3913244"/>
                </a:cubicBezTo>
                <a:cubicBezTo>
                  <a:pt x="1556757" y="3906320"/>
                  <a:pt x="1441636" y="3871703"/>
                  <a:pt x="1433410" y="3871703"/>
                </a:cubicBezTo>
                <a:cubicBezTo>
                  <a:pt x="1441636" y="3864781"/>
                  <a:pt x="1482749" y="3850935"/>
                  <a:pt x="1490972" y="3844010"/>
                </a:cubicBezTo>
                <a:cubicBezTo>
                  <a:pt x="1441636" y="3850935"/>
                  <a:pt x="1285390" y="3816319"/>
                  <a:pt x="1186718" y="3802473"/>
                </a:cubicBezTo>
                <a:cubicBezTo>
                  <a:pt x="1277170" y="3788627"/>
                  <a:pt x="1408743" y="3767858"/>
                  <a:pt x="1392295" y="3754011"/>
                </a:cubicBezTo>
                <a:cubicBezTo>
                  <a:pt x="1384071" y="3754011"/>
                  <a:pt x="1375849" y="3754011"/>
                  <a:pt x="1359401" y="3747086"/>
                </a:cubicBezTo>
                <a:cubicBezTo>
                  <a:pt x="1408743" y="3747086"/>
                  <a:pt x="1449858" y="3740165"/>
                  <a:pt x="1458078" y="3733241"/>
                </a:cubicBezTo>
                <a:cubicBezTo>
                  <a:pt x="1433410" y="3726317"/>
                  <a:pt x="1408743" y="3719394"/>
                  <a:pt x="1392295" y="3712472"/>
                </a:cubicBezTo>
                <a:cubicBezTo>
                  <a:pt x="1400519" y="3705548"/>
                  <a:pt x="1416964" y="3698625"/>
                  <a:pt x="1433410" y="3698625"/>
                </a:cubicBezTo>
                <a:cubicBezTo>
                  <a:pt x="1425186" y="3684779"/>
                  <a:pt x="1416964" y="3677857"/>
                  <a:pt x="1408743" y="3670933"/>
                </a:cubicBezTo>
                <a:cubicBezTo>
                  <a:pt x="1408743" y="3677857"/>
                  <a:pt x="1819901" y="3643240"/>
                  <a:pt x="1852795" y="3643240"/>
                </a:cubicBezTo>
                <a:cubicBezTo>
                  <a:pt x="1787005" y="3587855"/>
                  <a:pt x="1638990" y="3615549"/>
                  <a:pt x="1540315" y="3615549"/>
                </a:cubicBezTo>
                <a:cubicBezTo>
                  <a:pt x="1540315" y="3615549"/>
                  <a:pt x="1548535" y="3615549"/>
                  <a:pt x="1556757" y="3622472"/>
                </a:cubicBezTo>
                <a:cubicBezTo>
                  <a:pt x="1556757" y="3622472"/>
                  <a:pt x="1367625" y="3629394"/>
                  <a:pt x="1375849" y="3608624"/>
                </a:cubicBezTo>
                <a:cubicBezTo>
                  <a:pt x="1384071" y="3601701"/>
                  <a:pt x="1392295" y="3601701"/>
                  <a:pt x="1400519" y="3594778"/>
                </a:cubicBezTo>
                <a:cubicBezTo>
                  <a:pt x="1310062" y="3608624"/>
                  <a:pt x="1104487" y="3580932"/>
                  <a:pt x="1046921" y="3574008"/>
                </a:cubicBezTo>
                <a:cubicBezTo>
                  <a:pt x="1096263" y="3567086"/>
                  <a:pt x="1392295" y="3511699"/>
                  <a:pt x="1490972" y="3511699"/>
                </a:cubicBezTo>
                <a:cubicBezTo>
                  <a:pt x="1474530" y="3511699"/>
                  <a:pt x="1466302" y="3511699"/>
                  <a:pt x="1449858" y="3504777"/>
                </a:cubicBezTo>
                <a:cubicBezTo>
                  <a:pt x="1449858" y="3504777"/>
                  <a:pt x="1696557" y="3477086"/>
                  <a:pt x="1696557" y="3484007"/>
                </a:cubicBezTo>
                <a:cubicBezTo>
                  <a:pt x="1704773" y="3470161"/>
                  <a:pt x="1211387" y="3470161"/>
                  <a:pt x="1211387" y="3484007"/>
                </a:cubicBezTo>
                <a:cubicBezTo>
                  <a:pt x="1211387" y="3456314"/>
                  <a:pt x="1984361" y="3373237"/>
                  <a:pt x="1976139" y="3324774"/>
                </a:cubicBezTo>
                <a:cubicBezTo>
                  <a:pt x="1976139" y="3283237"/>
                  <a:pt x="1622544" y="3394006"/>
                  <a:pt x="1663663" y="3394006"/>
                </a:cubicBezTo>
                <a:cubicBezTo>
                  <a:pt x="1630766" y="3394006"/>
                  <a:pt x="1433410" y="3421698"/>
                  <a:pt x="1392295" y="3394006"/>
                </a:cubicBezTo>
                <a:cubicBezTo>
                  <a:pt x="1392295" y="3394006"/>
                  <a:pt x="1581426" y="3324774"/>
                  <a:pt x="1589650" y="3338622"/>
                </a:cubicBezTo>
                <a:cubicBezTo>
                  <a:pt x="1581426" y="3317852"/>
                  <a:pt x="1540315" y="3310929"/>
                  <a:pt x="1482749" y="3310929"/>
                </a:cubicBezTo>
                <a:cubicBezTo>
                  <a:pt x="1466302" y="3304005"/>
                  <a:pt x="1367625" y="3297084"/>
                  <a:pt x="1367625" y="3297084"/>
                </a:cubicBezTo>
                <a:cubicBezTo>
                  <a:pt x="1359401" y="3304005"/>
                  <a:pt x="1392295" y="3310929"/>
                  <a:pt x="1425186" y="3317852"/>
                </a:cubicBezTo>
                <a:cubicBezTo>
                  <a:pt x="1310062" y="3324774"/>
                  <a:pt x="1170270" y="3352468"/>
                  <a:pt x="1145600" y="3338622"/>
                </a:cubicBezTo>
                <a:cubicBezTo>
                  <a:pt x="1153822" y="3324774"/>
                  <a:pt x="1162046" y="3317852"/>
                  <a:pt x="1170270" y="3310929"/>
                </a:cubicBezTo>
                <a:cubicBezTo>
                  <a:pt x="1145600" y="3304005"/>
                  <a:pt x="1120930" y="3297084"/>
                  <a:pt x="1096263" y="3290160"/>
                </a:cubicBezTo>
                <a:cubicBezTo>
                  <a:pt x="1120930" y="3290160"/>
                  <a:pt x="1227829" y="3269392"/>
                  <a:pt x="1268949" y="3276315"/>
                </a:cubicBezTo>
                <a:cubicBezTo>
                  <a:pt x="1260725" y="3269392"/>
                  <a:pt x="1252501" y="3269392"/>
                  <a:pt x="1252501" y="3262467"/>
                </a:cubicBezTo>
                <a:cubicBezTo>
                  <a:pt x="1260725" y="3255544"/>
                  <a:pt x="1416964" y="3248621"/>
                  <a:pt x="1425186" y="3248621"/>
                </a:cubicBezTo>
                <a:cubicBezTo>
                  <a:pt x="1408743" y="3234775"/>
                  <a:pt x="1277170" y="3220928"/>
                  <a:pt x="1260725" y="3220928"/>
                </a:cubicBezTo>
                <a:cubicBezTo>
                  <a:pt x="1384071" y="3200159"/>
                  <a:pt x="1581426" y="3283237"/>
                  <a:pt x="1704773" y="3214003"/>
                </a:cubicBezTo>
                <a:cubicBezTo>
                  <a:pt x="1721222" y="3207084"/>
                  <a:pt x="1458078" y="3144774"/>
                  <a:pt x="1416964" y="3151698"/>
                </a:cubicBezTo>
                <a:cubicBezTo>
                  <a:pt x="1416964" y="3151698"/>
                  <a:pt x="1079815" y="3214003"/>
                  <a:pt x="1071591" y="3130928"/>
                </a:cubicBezTo>
                <a:cubicBezTo>
                  <a:pt x="1071591" y="3130928"/>
                  <a:pt x="1326510" y="3158620"/>
                  <a:pt x="1342958" y="3137851"/>
                </a:cubicBezTo>
                <a:cubicBezTo>
                  <a:pt x="1342958" y="3144774"/>
                  <a:pt x="1474530" y="3006312"/>
                  <a:pt x="1499195" y="3027082"/>
                </a:cubicBezTo>
                <a:cubicBezTo>
                  <a:pt x="1449858" y="2992464"/>
                  <a:pt x="972914" y="3096311"/>
                  <a:pt x="948245" y="3117082"/>
                </a:cubicBezTo>
                <a:cubicBezTo>
                  <a:pt x="981138" y="3089388"/>
                  <a:pt x="1515643" y="2909388"/>
                  <a:pt x="1532091" y="2964772"/>
                </a:cubicBezTo>
                <a:cubicBezTo>
                  <a:pt x="1507421" y="2888618"/>
                  <a:pt x="1301833" y="2923232"/>
                  <a:pt x="1236059" y="2923232"/>
                </a:cubicBezTo>
                <a:cubicBezTo>
                  <a:pt x="1301833" y="2916311"/>
                  <a:pt x="1367625" y="2909388"/>
                  <a:pt x="1433410" y="2895541"/>
                </a:cubicBezTo>
                <a:cubicBezTo>
                  <a:pt x="1433410" y="2895541"/>
                  <a:pt x="1441636" y="2860925"/>
                  <a:pt x="1449858" y="2854003"/>
                </a:cubicBezTo>
                <a:cubicBezTo>
                  <a:pt x="1482749" y="2840155"/>
                  <a:pt x="1540315" y="2867848"/>
                  <a:pt x="1564983" y="2854003"/>
                </a:cubicBezTo>
                <a:cubicBezTo>
                  <a:pt x="1597876" y="2833231"/>
                  <a:pt x="1384071" y="2826310"/>
                  <a:pt x="1392295" y="2833231"/>
                </a:cubicBezTo>
                <a:cubicBezTo>
                  <a:pt x="1384071" y="2812463"/>
                  <a:pt x="1482749" y="2805540"/>
                  <a:pt x="1490972" y="2798618"/>
                </a:cubicBezTo>
                <a:cubicBezTo>
                  <a:pt x="1507421" y="2757079"/>
                  <a:pt x="1268949" y="2826310"/>
                  <a:pt x="1277170" y="2826310"/>
                </a:cubicBezTo>
                <a:cubicBezTo>
                  <a:pt x="1301833" y="2826310"/>
                  <a:pt x="1342958" y="2833231"/>
                  <a:pt x="1359401" y="2833231"/>
                </a:cubicBezTo>
                <a:cubicBezTo>
                  <a:pt x="1301833" y="2840155"/>
                  <a:pt x="1236059" y="2847079"/>
                  <a:pt x="1170270" y="2860925"/>
                </a:cubicBezTo>
                <a:cubicBezTo>
                  <a:pt x="1203163" y="2854003"/>
                  <a:pt x="1285390" y="2826310"/>
                  <a:pt x="1277170" y="2798618"/>
                </a:cubicBezTo>
                <a:cubicBezTo>
                  <a:pt x="1277170" y="2798618"/>
                  <a:pt x="1244277" y="2798618"/>
                  <a:pt x="1203163" y="2805540"/>
                </a:cubicBezTo>
                <a:cubicBezTo>
                  <a:pt x="1310062" y="2791694"/>
                  <a:pt x="1441636" y="2770925"/>
                  <a:pt x="1499195" y="2736308"/>
                </a:cubicBezTo>
                <a:cubicBezTo>
                  <a:pt x="1499195" y="2736308"/>
                  <a:pt x="1490972" y="2694770"/>
                  <a:pt x="1523863" y="2708617"/>
                </a:cubicBezTo>
                <a:cubicBezTo>
                  <a:pt x="1375849" y="2660154"/>
                  <a:pt x="1063373" y="2770925"/>
                  <a:pt x="940020" y="2833231"/>
                </a:cubicBezTo>
                <a:cubicBezTo>
                  <a:pt x="890683" y="2854003"/>
                  <a:pt x="545310" y="3013234"/>
                  <a:pt x="545310" y="3013234"/>
                </a:cubicBezTo>
                <a:cubicBezTo>
                  <a:pt x="545310" y="2999389"/>
                  <a:pt x="931797" y="2784771"/>
                  <a:pt x="972914" y="2757079"/>
                </a:cubicBezTo>
                <a:cubicBezTo>
                  <a:pt x="1104487" y="2687847"/>
                  <a:pt x="1236059" y="2639384"/>
                  <a:pt x="1359401" y="2570155"/>
                </a:cubicBezTo>
                <a:cubicBezTo>
                  <a:pt x="1334729" y="2577077"/>
                  <a:pt x="1301833" y="2577077"/>
                  <a:pt x="1260725" y="2584000"/>
                </a:cubicBezTo>
                <a:cubicBezTo>
                  <a:pt x="1260725" y="2577077"/>
                  <a:pt x="1260725" y="2577077"/>
                  <a:pt x="1252501" y="2584000"/>
                </a:cubicBezTo>
                <a:cubicBezTo>
                  <a:pt x="1211387" y="2584000"/>
                  <a:pt x="1162046" y="2584000"/>
                  <a:pt x="1145600" y="2590922"/>
                </a:cubicBezTo>
                <a:cubicBezTo>
                  <a:pt x="1162046" y="2597847"/>
                  <a:pt x="1178490" y="2597847"/>
                  <a:pt x="1186718" y="2597847"/>
                </a:cubicBezTo>
                <a:cubicBezTo>
                  <a:pt x="1170270" y="2618616"/>
                  <a:pt x="956466" y="2674003"/>
                  <a:pt x="890683" y="2708617"/>
                </a:cubicBezTo>
                <a:cubicBezTo>
                  <a:pt x="923573" y="2687847"/>
                  <a:pt x="989358" y="2646311"/>
                  <a:pt x="981138" y="2646311"/>
                </a:cubicBezTo>
                <a:cubicBezTo>
                  <a:pt x="964692" y="2646311"/>
                  <a:pt x="849566" y="2660154"/>
                  <a:pt x="783783" y="2680924"/>
                </a:cubicBezTo>
                <a:cubicBezTo>
                  <a:pt x="775559" y="2687847"/>
                  <a:pt x="759113" y="2687847"/>
                  <a:pt x="750889" y="2694770"/>
                </a:cubicBezTo>
                <a:cubicBezTo>
                  <a:pt x="750889" y="2687847"/>
                  <a:pt x="759113" y="2680924"/>
                  <a:pt x="759113" y="2674003"/>
                </a:cubicBezTo>
                <a:cubicBezTo>
                  <a:pt x="693326" y="2667077"/>
                  <a:pt x="569982" y="2860925"/>
                  <a:pt x="528866" y="2867848"/>
                </a:cubicBezTo>
                <a:cubicBezTo>
                  <a:pt x="504193" y="2867848"/>
                  <a:pt x="537088" y="2784771"/>
                  <a:pt x="528866" y="2784771"/>
                </a:cubicBezTo>
                <a:cubicBezTo>
                  <a:pt x="512414" y="2798618"/>
                  <a:pt x="504193" y="2812463"/>
                  <a:pt x="487745" y="2819386"/>
                </a:cubicBezTo>
                <a:cubicBezTo>
                  <a:pt x="463083" y="2805540"/>
                  <a:pt x="792007" y="2480151"/>
                  <a:pt x="792007" y="2480151"/>
                </a:cubicBezTo>
                <a:cubicBezTo>
                  <a:pt x="767335" y="2480151"/>
                  <a:pt x="586427" y="2563231"/>
                  <a:pt x="553534" y="2597847"/>
                </a:cubicBezTo>
                <a:cubicBezTo>
                  <a:pt x="569982" y="2584000"/>
                  <a:pt x="578202" y="2570155"/>
                  <a:pt x="586427" y="2556308"/>
                </a:cubicBezTo>
                <a:cubicBezTo>
                  <a:pt x="569982" y="2528615"/>
                  <a:pt x="397294" y="2708617"/>
                  <a:pt x="380848" y="2701694"/>
                </a:cubicBezTo>
                <a:cubicBezTo>
                  <a:pt x="372622" y="2694770"/>
                  <a:pt x="430188" y="2660154"/>
                  <a:pt x="430188" y="2660154"/>
                </a:cubicBezTo>
                <a:cubicBezTo>
                  <a:pt x="405516" y="2653232"/>
                  <a:pt x="265721" y="2743232"/>
                  <a:pt x="265721" y="2743232"/>
                </a:cubicBezTo>
                <a:cubicBezTo>
                  <a:pt x="273941" y="2722462"/>
                  <a:pt x="586427" y="2487075"/>
                  <a:pt x="561760" y="2487075"/>
                </a:cubicBezTo>
                <a:cubicBezTo>
                  <a:pt x="537088" y="2487075"/>
                  <a:pt x="520642" y="2528615"/>
                  <a:pt x="487745" y="2528615"/>
                </a:cubicBezTo>
                <a:cubicBezTo>
                  <a:pt x="495975" y="2528615"/>
                  <a:pt x="504193" y="2410922"/>
                  <a:pt x="537088" y="2438614"/>
                </a:cubicBezTo>
                <a:cubicBezTo>
                  <a:pt x="537088" y="2452460"/>
                  <a:pt x="537088" y="2459384"/>
                  <a:pt x="553534" y="2459384"/>
                </a:cubicBezTo>
                <a:cubicBezTo>
                  <a:pt x="561760" y="2452460"/>
                  <a:pt x="627541" y="2348613"/>
                  <a:pt x="627541" y="2348613"/>
                </a:cubicBezTo>
                <a:cubicBezTo>
                  <a:pt x="602869" y="2334766"/>
                  <a:pt x="504193" y="2376306"/>
                  <a:pt x="430188" y="2410922"/>
                </a:cubicBezTo>
                <a:cubicBezTo>
                  <a:pt x="504193" y="2348613"/>
                  <a:pt x="578202" y="2258612"/>
                  <a:pt x="520642" y="2258612"/>
                </a:cubicBezTo>
                <a:cubicBezTo>
                  <a:pt x="504193" y="2265536"/>
                  <a:pt x="495975" y="2348613"/>
                  <a:pt x="446631" y="2348613"/>
                </a:cubicBezTo>
                <a:cubicBezTo>
                  <a:pt x="446631" y="2348613"/>
                  <a:pt x="405516" y="2348613"/>
                  <a:pt x="356176" y="2369384"/>
                </a:cubicBezTo>
                <a:cubicBezTo>
                  <a:pt x="306837" y="2383229"/>
                  <a:pt x="101258" y="2521692"/>
                  <a:pt x="101258" y="2507844"/>
                </a:cubicBezTo>
                <a:cubicBezTo>
                  <a:pt x="84816" y="2487075"/>
                  <a:pt x="150602" y="2438614"/>
                  <a:pt x="109483" y="2417846"/>
                </a:cubicBezTo>
                <a:cubicBezTo>
                  <a:pt x="101258" y="2417846"/>
                  <a:pt x="10802" y="2424767"/>
                  <a:pt x="27251" y="2445540"/>
                </a:cubicBezTo>
                <a:cubicBezTo>
                  <a:pt x="-5643" y="2403999"/>
                  <a:pt x="-5643" y="2383229"/>
                  <a:pt x="10802" y="2313998"/>
                </a:cubicBezTo>
                <a:cubicBezTo>
                  <a:pt x="35475" y="2182459"/>
                  <a:pt x="93038" y="2092458"/>
                  <a:pt x="191713" y="1981687"/>
                </a:cubicBezTo>
                <a:cubicBezTo>
                  <a:pt x="298613" y="1863994"/>
                  <a:pt x="421961" y="1787840"/>
                  <a:pt x="545310" y="1683993"/>
                </a:cubicBezTo>
                <a:cubicBezTo>
                  <a:pt x="611097" y="1628607"/>
                  <a:pt x="676882" y="1566300"/>
                  <a:pt x="742668" y="1524760"/>
                </a:cubicBezTo>
                <a:cubicBezTo>
                  <a:pt x="792007" y="1497068"/>
                  <a:pt x="874238" y="1483221"/>
                  <a:pt x="915349" y="1448607"/>
                </a:cubicBezTo>
                <a:cubicBezTo>
                  <a:pt x="915349" y="1441683"/>
                  <a:pt x="685106" y="1413990"/>
                  <a:pt x="685106" y="1420912"/>
                </a:cubicBezTo>
                <a:cubicBezTo>
                  <a:pt x="693326" y="1400142"/>
                  <a:pt x="1301833" y="1400142"/>
                  <a:pt x="1293618" y="1310142"/>
                </a:cubicBezTo>
                <a:cubicBezTo>
                  <a:pt x="1293618" y="1310142"/>
                  <a:pt x="1236059" y="1289373"/>
                  <a:pt x="1203163" y="1275526"/>
                </a:cubicBezTo>
                <a:cubicBezTo>
                  <a:pt x="1293618" y="1289373"/>
                  <a:pt x="1540315" y="1275526"/>
                  <a:pt x="1515643" y="1254757"/>
                </a:cubicBezTo>
                <a:cubicBezTo>
                  <a:pt x="1474530" y="1233989"/>
                  <a:pt x="1293618" y="1261680"/>
                  <a:pt x="1293618" y="1213218"/>
                </a:cubicBezTo>
                <a:cubicBezTo>
                  <a:pt x="1301833" y="1206295"/>
                  <a:pt x="1310062" y="1192447"/>
                  <a:pt x="1318286" y="1185525"/>
                </a:cubicBezTo>
                <a:cubicBezTo>
                  <a:pt x="1293618" y="1123218"/>
                  <a:pt x="1063373" y="1247833"/>
                  <a:pt x="1055145" y="1178604"/>
                </a:cubicBezTo>
                <a:cubicBezTo>
                  <a:pt x="1055145" y="1137065"/>
                  <a:pt x="1564983" y="1109371"/>
                  <a:pt x="1556757" y="1060909"/>
                </a:cubicBezTo>
                <a:cubicBezTo>
                  <a:pt x="1556757" y="1019371"/>
                  <a:pt x="1203163" y="1033218"/>
                  <a:pt x="1211387" y="1026294"/>
                </a:cubicBezTo>
                <a:cubicBezTo>
                  <a:pt x="1227829" y="998603"/>
                  <a:pt x="1408743" y="984754"/>
                  <a:pt x="1425186" y="991679"/>
                </a:cubicBezTo>
                <a:cubicBezTo>
                  <a:pt x="1310062" y="957061"/>
                  <a:pt x="1301833" y="991679"/>
                  <a:pt x="1203163" y="950139"/>
                </a:cubicBezTo>
                <a:cubicBezTo>
                  <a:pt x="1211387" y="950139"/>
                  <a:pt x="1301833" y="957061"/>
                  <a:pt x="1310062" y="950139"/>
                </a:cubicBezTo>
                <a:cubicBezTo>
                  <a:pt x="1310062" y="943217"/>
                  <a:pt x="1301833" y="936294"/>
                  <a:pt x="1301833" y="922447"/>
                </a:cubicBezTo>
                <a:cubicBezTo>
                  <a:pt x="1310062" y="922447"/>
                  <a:pt x="1400519" y="970909"/>
                  <a:pt x="1433410" y="977832"/>
                </a:cubicBezTo>
                <a:cubicBezTo>
                  <a:pt x="1466302" y="984754"/>
                  <a:pt x="1688329" y="991679"/>
                  <a:pt x="1671881" y="998603"/>
                </a:cubicBezTo>
                <a:cubicBezTo>
                  <a:pt x="1680101" y="998603"/>
                  <a:pt x="1836347" y="991679"/>
                  <a:pt x="1861014" y="998603"/>
                </a:cubicBezTo>
                <a:cubicBezTo>
                  <a:pt x="1836347" y="977832"/>
                  <a:pt x="1819901" y="963985"/>
                  <a:pt x="1803453" y="943217"/>
                </a:cubicBezTo>
                <a:cubicBezTo>
                  <a:pt x="1828123" y="943217"/>
                  <a:pt x="1852795" y="950139"/>
                  <a:pt x="1877462" y="950139"/>
                </a:cubicBezTo>
                <a:cubicBezTo>
                  <a:pt x="1902134" y="929370"/>
                  <a:pt x="1589650" y="943217"/>
                  <a:pt x="1581426" y="943217"/>
                </a:cubicBezTo>
                <a:cubicBezTo>
                  <a:pt x="1482749" y="936294"/>
                  <a:pt x="1334729" y="880909"/>
                  <a:pt x="1227829" y="873985"/>
                </a:cubicBezTo>
                <a:cubicBezTo>
                  <a:pt x="1416964" y="894755"/>
                  <a:pt x="1630766" y="867062"/>
                  <a:pt x="1828123" y="853215"/>
                </a:cubicBezTo>
                <a:cubicBezTo>
                  <a:pt x="1778777" y="721676"/>
                  <a:pt x="1203163" y="825523"/>
                  <a:pt x="1071591" y="846293"/>
                </a:cubicBezTo>
                <a:cubicBezTo>
                  <a:pt x="1038700" y="846293"/>
                  <a:pt x="997586" y="880909"/>
                  <a:pt x="964692" y="880909"/>
                </a:cubicBezTo>
                <a:cubicBezTo>
                  <a:pt x="948245" y="880909"/>
                  <a:pt x="931797" y="832446"/>
                  <a:pt x="915349" y="832446"/>
                </a:cubicBezTo>
                <a:cubicBezTo>
                  <a:pt x="841346" y="839369"/>
                  <a:pt x="586427" y="880909"/>
                  <a:pt x="561760" y="894755"/>
                </a:cubicBezTo>
                <a:cubicBezTo>
                  <a:pt x="611097" y="860140"/>
                  <a:pt x="1137378" y="742446"/>
                  <a:pt x="1137378" y="749369"/>
                </a:cubicBezTo>
                <a:cubicBezTo>
                  <a:pt x="1137378" y="735523"/>
                  <a:pt x="742668" y="797831"/>
                  <a:pt x="767335" y="770138"/>
                </a:cubicBezTo>
                <a:cubicBezTo>
                  <a:pt x="808454" y="728599"/>
                  <a:pt x="1088041" y="783984"/>
                  <a:pt x="1071591" y="687060"/>
                </a:cubicBezTo>
                <a:cubicBezTo>
                  <a:pt x="1071591" y="680138"/>
                  <a:pt x="709774" y="742446"/>
                  <a:pt x="685106" y="728599"/>
                </a:cubicBezTo>
                <a:cubicBezTo>
                  <a:pt x="693326" y="721676"/>
                  <a:pt x="701545" y="707830"/>
                  <a:pt x="709774" y="700906"/>
                </a:cubicBezTo>
                <a:cubicBezTo>
                  <a:pt x="685106" y="693983"/>
                  <a:pt x="652210" y="687060"/>
                  <a:pt x="627541" y="687060"/>
                </a:cubicBezTo>
                <a:cubicBezTo>
                  <a:pt x="611097" y="673214"/>
                  <a:pt x="726217" y="603982"/>
                  <a:pt x="726217" y="603982"/>
                </a:cubicBezTo>
                <a:cubicBezTo>
                  <a:pt x="750889" y="583213"/>
                  <a:pt x="1025338" y="546867"/>
                  <a:pt x="1167959" y="535834"/>
                </a:cubicBezTo>
                <a:lnTo>
                  <a:pt x="1222014" y="532862"/>
                </a:lnTo>
                <a:lnTo>
                  <a:pt x="1252501" y="534752"/>
                </a:lnTo>
                <a:cubicBezTo>
                  <a:pt x="1250449" y="533022"/>
                  <a:pt x="1241197" y="532372"/>
                  <a:pt x="1226514" y="532616"/>
                </a:cubicBezTo>
                <a:lnTo>
                  <a:pt x="1222014" y="532862"/>
                </a:lnTo>
                <a:lnTo>
                  <a:pt x="1201878" y="531615"/>
                </a:lnTo>
                <a:cubicBezTo>
                  <a:pt x="1120930" y="533886"/>
                  <a:pt x="972914" y="546867"/>
                  <a:pt x="972914" y="520905"/>
                </a:cubicBezTo>
                <a:cubicBezTo>
                  <a:pt x="981138" y="507060"/>
                  <a:pt x="989358" y="500136"/>
                  <a:pt x="1005806" y="500136"/>
                </a:cubicBezTo>
                <a:cubicBezTo>
                  <a:pt x="972914" y="500136"/>
                  <a:pt x="915349" y="507060"/>
                  <a:pt x="915349" y="507060"/>
                </a:cubicBezTo>
                <a:cubicBezTo>
                  <a:pt x="890683" y="493213"/>
                  <a:pt x="1203163" y="389366"/>
                  <a:pt x="1211387" y="437828"/>
                </a:cubicBezTo>
                <a:cubicBezTo>
                  <a:pt x="1211387" y="437828"/>
                  <a:pt x="1055145" y="465520"/>
                  <a:pt x="1055145" y="465520"/>
                </a:cubicBezTo>
                <a:cubicBezTo>
                  <a:pt x="1096263" y="493213"/>
                  <a:pt x="1252501" y="423981"/>
                  <a:pt x="1277170" y="437828"/>
                </a:cubicBezTo>
                <a:cubicBezTo>
                  <a:pt x="1244277" y="417059"/>
                  <a:pt x="1416964" y="410136"/>
                  <a:pt x="1466302" y="410136"/>
                </a:cubicBezTo>
                <a:cubicBezTo>
                  <a:pt x="1326510" y="340904"/>
                  <a:pt x="1063373" y="458597"/>
                  <a:pt x="972914" y="403212"/>
                </a:cubicBezTo>
                <a:cubicBezTo>
                  <a:pt x="981138" y="410136"/>
                  <a:pt x="1079815" y="368596"/>
                  <a:pt x="1096263" y="361671"/>
                </a:cubicBezTo>
                <a:cubicBezTo>
                  <a:pt x="1063373" y="368596"/>
                  <a:pt x="972914" y="368596"/>
                  <a:pt x="923573" y="375519"/>
                </a:cubicBezTo>
                <a:cubicBezTo>
                  <a:pt x="956466" y="368596"/>
                  <a:pt x="989358" y="361671"/>
                  <a:pt x="1022253" y="354750"/>
                </a:cubicBezTo>
                <a:cubicBezTo>
                  <a:pt x="1005806" y="347827"/>
                  <a:pt x="981138" y="347827"/>
                  <a:pt x="964692" y="340904"/>
                </a:cubicBezTo>
                <a:cubicBezTo>
                  <a:pt x="972914" y="340904"/>
                  <a:pt x="989358" y="333980"/>
                  <a:pt x="997586" y="327059"/>
                </a:cubicBezTo>
                <a:cubicBezTo>
                  <a:pt x="981138" y="320134"/>
                  <a:pt x="923573" y="320134"/>
                  <a:pt x="907131" y="320134"/>
                </a:cubicBezTo>
                <a:cubicBezTo>
                  <a:pt x="956466" y="299366"/>
                  <a:pt x="1351177" y="230132"/>
                  <a:pt x="1342958" y="223209"/>
                </a:cubicBezTo>
                <a:cubicBezTo>
                  <a:pt x="1334729" y="174748"/>
                  <a:pt x="676882" y="306286"/>
                  <a:pt x="561760" y="285519"/>
                </a:cubicBezTo>
                <a:cubicBezTo>
                  <a:pt x="611097" y="292442"/>
                  <a:pt x="1194939" y="223209"/>
                  <a:pt x="1236059" y="174748"/>
                </a:cubicBezTo>
                <a:cubicBezTo>
                  <a:pt x="1236059" y="167825"/>
                  <a:pt x="1227829" y="160902"/>
                  <a:pt x="1219611" y="160902"/>
                </a:cubicBezTo>
                <a:cubicBezTo>
                  <a:pt x="1244277" y="153980"/>
                  <a:pt x="1268949" y="147057"/>
                  <a:pt x="1285390" y="133210"/>
                </a:cubicBezTo>
                <a:cubicBezTo>
                  <a:pt x="1285390" y="133210"/>
                  <a:pt x="833118" y="153980"/>
                  <a:pt x="701545" y="188595"/>
                </a:cubicBezTo>
                <a:cubicBezTo>
                  <a:pt x="775559" y="160902"/>
                  <a:pt x="931797" y="119364"/>
                  <a:pt x="931797" y="119364"/>
                </a:cubicBezTo>
                <a:cubicBezTo>
                  <a:pt x="890683" y="98594"/>
                  <a:pt x="808454" y="133210"/>
                  <a:pt x="759113" y="119364"/>
                </a:cubicBezTo>
                <a:cubicBezTo>
                  <a:pt x="759113" y="119364"/>
                  <a:pt x="923573" y="84748"/>
                  <a:pt x="940020" y="70901"/>
                </a:cubicBezTo>
                <a:cubicBezTo>
                  <a:pt x="931797" y="77824"/>
                  <a:pt x="709774" y="77824"/>
                  <a:pt x="685106" y="84748"/>
                </a:cubicBezTo>
                <a:cubicBezTo>
                  <a:pt x="635762" y="98594"/>
                  <a:pt x="380848" y="188595"/>
                  <a:pt x="380848" y="202441"/>
                </a:cubicBezTo>
                <a:cubicBezTo>
                  <a:pt x="380848" y="174748"/>
                  <a:pt x="430188" y="160902"/>
                  <a:pt x="446631" y="147057"/>
                </a:cubicBezTo>
                <a:cubicBezTo>
                  <a:pt x="380848" y="147057"/>
                  <a:pt x="175265" y="223209"/>
                  <a:pt x="125930" y="188595"/>
                </a:cubicBezTo>
                <a:cubicBezTo>
                  <a:pt x="84816" y="153980"/>
                  <a:pt x="290389" y="50132"/>
                  <a:pt x="315061" y="36286"/>
                </a:cubicBezTo>
                <a:cubicBezTo>
                  <a:pt x="284224" y="34556"/>
                  <a:pt x="262125" y="28065"/>
                  <a:pt x="247862" y="18654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063736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FBDE13E-E0F1-4451-A324-56167822D57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43000" y="0"/>
            <a:ext cx="10198893" cy="12949084"/>
          </a:xfrm>
          <a:custGeom>
            <a:avLst/>
            <a:gdLst>
              <a:gd name="connsiteX0" fmla="*/ 0 w 10198893"/>
              <a:gd name="connsiteY0" fmla="*/ 0 h 12949084"/>
              <a:gd name="connsiteX1" fmla="*/ 10198893 w 10198893"/>
              <a:gd name="connsiteY1" fmla="*/ 0 h 12949084"/>
              <a:gd name="connsiteX2" fmla="*/ 10198893 w 10198893"/>
              <a:gd name="connsiteY2" fmla="*/ 12949084 h 12949084"/>
              <a:gd name="connsiteX3" fmla="*/ 0 w 10198893"/>
              <a:gd name="connsiteY3" fmla="*/ 12949084 h 1294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8893" h="12949084">
                <a:moveTo>
                  <a:pt x="0" y="0"/>
                </a:moveTo>
                <a:lnTo>
                  <a:pt x="10198893" y="0"/>
                </a:lnTo>
                <a:lnTo>
                  <a:pt x="10198893" y="12949084"/>
                </a:lnTo>
                <a:lnTo>
                  <a:pt x="0" y="12949084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823209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50614E4-F273-4FB5-B63F-5F56D782151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706460" y="5931188"/>
            <a:ext cx="4700590" cy="4700590"/>
          </a:xfrm>
          <a:custGeom>
            <a:avLst/>
            <a:gdLst>
              <a:gd name="connsiteX0" fmla="*/ 2350296 w 4700590"/>
              <a:gd name="connsiteY0" fmla="*/ 0 h 4700590"/>
              <a:gd name="connsiteX1" fmla="*/ 4700590 w 4700590"/>
              <a:gd name="connsiteY1" fmla="*/ 2350295 h 4700590"/>
              <a:gd name="connsiteX2" fmla="*/ 2350296 w 4700590"/>
              <a:gd name="connsiteY2" fmla="*/ 4700590 h 4700590"/>
              <a:gd name="connsiteX3" fmla="*/ 0 w 4700590"/>
              <a:gd name="connsiteY3" fmla="*/ 2350295 h 4700590"/>
              <a:gd name="connsiteX4" fmla="*/ 2350296 w 4700590"/>
              <a:gd name="connsiteY4" fmla="*/ 0 h 470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0590" h="4700590">
                <a:moveTo>
                  <a:pt x="2350296" y="0"/>
                </a:moveTo>
                <a:cubicBezTo>
                  <a:pt x="3648328" y="0"/>
                  <a:pt x="4700590" y="1052263"/>
                  <a:pt x="4700590" y="2350295"/>
                </a:cubicBezTo>
                <a:cubicBezTo>
                  <a:pt x="4700590" y="3648327"/>
                  <a:pt x="3648328" y="4700590"/>
                  <a:pt x="2350296" y="4700590"/>
                </a:cubicBezTo>
                <a:cubicBezTo>
                  <a:pt x="1052264" y="4700590"/>
                  <a:pt x="0" y="3648327"/>
                  <a:pt x="0" y="2350295"/>
                </a:cubicBezTo>
                <a:cubicBezTo>
                  <a:pt x="0" y="1052263"/>
                  <a:pt x="1052264" y="0"/>
                  <a:pt x="2350296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B84C93A-9B3B-4C80-B008-A3560445BC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461703" y="5931188"/>
            <a:ext cx="4700589" cy="4700590"/>
          </a:xfrm>
          <a:custGeom>
            <a:avLst/>
            <a:gdLst>
              <a:gd name="connsiteX0" fmla="*/ 2350295 w 4700589"/>
              <a:gd name="connsiteY0" fmla="*/ 0 h 4700590"/>
              <a:gd name="connsiteX1" fmla="*/ 4700589 w 4700589"/>
              <a:gd name="connsiteY1" fmla="*/ 2350295 h 4700590"/>
              <a:gd name="connsiteX2" fmla="*/ 2350295 w 4700589"/>
              <a:gd name="connsiteY2" fmla="*/ 4700590 h 4700590"/>
              <a:gd name="connsiteX3" fmla="*/ 0 w 4700589"/>
              <a:gd name="connsiteY3" fmla="*/ 2350295 h 4700590"/>
              <a:gd name="connsiteX4" fmla="*/ 2350295 w 4700589"/>
              <a:gd name="connsiteY4" fmla="*/ 0 h 470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0589" h="4700590">
                <a:moveTo>
                  <a:pt x="2350295" y="0"/>
                </a:moveTo>
                <a:cubicBezTo>
                  <a:pt x="3648327" y="0"/>
                  <a:pt x="4700589" y="1052263"/>
                  <a:pt x="4700589" y="2350295"/>
                </a:cubicBezTo>
                <a:cubicBezTo>
                  <a:pt x="4700589" y="3648327"/>
                  <a:pt x="3648327" y="4700590"/>
                  <a:pt x="2350295" y="4700590"/>
                </a:cubicBezTo>
                <a:cubicBezTo>
                  <a:pt x="1052263" y="4700590"/>
                  <a:pt x="0" y="3648327"/>
                  <a:pt x="0" y="2350295"/>
                </a:cubicBezTo>
                <a:cubicBezTo>
                  <a:pt x="0" y="1052263"/>
                  <a:pt x="1052263" y="0"/>
                  <a:pt x="2350295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F518D0C-4291-46DA-9849-D4EDFE5D685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216946" y="5931188"/>
            <a:ext cx="4700590" cy="4700590"/>
          </a:xfrm>
          <a:custGeom>
            <a:avLst/>
            <a:gdLst>
              <a:gd name="connsiteX0" fmla="*/ 2350295 w 4700590"/>
              <a:gd name="connsiteY0" fmla="*/ 0 h 4700590"/>
              <a:gd name="connsiteX1" fmla="*/ 4700590 w 4700590"/>
              <a:gd name="connsiteY1" fmla="*/ 2350295 h 4700590"/>
              <a:gd name="connsiteX2" fmla="*/ 2350295 w 4700590"/>
              <a:gd name="connsiteY2" fmla="*/ 4700590 h 4700590"/>
              <a:gd name="connsiteX3" fmla="*/ 0 w 4700590"/>
              <a:gd name="connsiteY3" fmla="*/ 2350295 h 4700590"/>
              <a:gd name="connsiteX4" fmla="*/ 2350295 w 4700590"/>
              <a:gd name="connsiteY4" fmla="*/ 0 h 470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0590" h="4700590">
                <a:moveTo>
                  <a:pt x="2350295" y="0"/>
                </a:moveTo>
                <a:cubicBezTo>
                  <a:pt x="3648327" y="0"/>
                  <a:pt x="4700590" y="1052263"/>
                  <a:pt x="4700590" y="2350295"/>
                </a:cubicBezTo>
                <a:cubicBezTo>
                  <a:pt x="4700590" y="3648327"/>
                  <a:pt x="3648327" y="4700590"/>
                  <a:pt x="2350295" y="4700590"/>
                </a:cubicBezTo>
                <a:cubicBezTo>
                  <a:pt x="1052263" y="4700590"/>
                  <a:pt x="0" y="3648327"/>
                  <a:pt x="0" y="2350295"/>
                </a:cubicBezTo>
                <a:cubicBezTo>
                  <a:pt x="0" y="1052263"/>
                  <a:pt x="1052263" y="0"/>
                  <a:pt x="2350295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C839C52-24E2-4C8A-9849-EADC031A0A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72189" y="5931188"/>
            <a:ext cx="4700590" cy="4700590"/>
          </a:xfrm>
          <a:custGeom>
            <a:avLst/>
            <a:gdLst>
              <a:gd name="connsiteX0" fmla="*/ 2350295 w 4700590"/>
              <a:gd name="connsiteY0" fmla="*/ 0 h 4700590"/>
              <a:gd name="connsiteX1" fmla="*/ 4700590 w 4700590"/>
              <a:gd name="connsiteY1" fmla="*/ 2350295 h 4700590"/>
              <a:gd name="connsiteX2" fmla="*/ 2350295 w 4700590"/>
              <a:gd name="connsiteY2" fmla="*/ 4700590 h 4700590"/>
              <a:gd name="connsiteX3" fmla="*/ 0 w 4700590"/>
              <a:gd name="connsiteY3" fmla="*/ 2350295 h 4700590"/>
              <a:gd name="connsiteX4" fmla="*/ 2350295 w 4700590"/>
              <a:gd name="connsiteY4" fmla="*/ 0 h 470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0590" h="4700590">
                <a:moveTo>
                  <a:pt x="2350295" y="0"/>
                </a:moveTo>
                <a:cubicBezTo>
                  <a:pt x="3648327" y="0"/>
                  <a:pt x="4700590" y="1052263"/>
                  <a:pt x="4700590" y="2350295"/>
                </a:cubicBezTo>
                <a:cubicBezTo>
                  <a:pt x="4700590" y="3648327"/>
                  <a:pt x="3648327" y="4700590"/>
                  <a:pt x="2350295" y="4700590"/>
                </a:cubicBezTo>
                <a:cubicBezTo>
                  <a:pt x="1052263" y="4700590"/>
                  <a:pt x="0" y="3648327"/>
                  <a:pt x="0" y="2350295"/>
                </a:cubicBezTo>
                <a:cubicBezTo>
                  <a:pt x="0" y="1052263"/>
                  <a:pt x="1052263" y="0"/>
                  <a:pt x="2350295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283949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A167DFF-2C3D-424D-A736-63A08E3EDD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85850" y="1"/>
            <a:ext cx="6372227" cy="11915440"/>
          </a:xfrm>
          <a:custGeom>
            <a:avLst/>
            <a:gdLst>
              <a:gd name="connsiteX0" fmla="*/ 0 w 6372227"/>
              <a:gd name="connsiteY0" fmla="*/ 0 h 11915440"/>
              <a:gd name="connsiteX1" fmla="*/ 6372227 w 6372227"/>
              <a:gd name="connsiteY1" fmla="*/ 0 h 11915440"/>
              <a:gd name="connsiteX2" fmla="*/ 6372227 w 6372227"/>
              <a:gd name="connsiteY2" fmla="*/ 11915440 h 11915440"/>
              <a:gd name="connsiteX3" fmla="*/ 0 w 6372227"/>
              <a:gd name="connsiteY3" fmla="*/ 11915440 h 1191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72227" h="11915440">
                <a:moveTo>
                  <a:pt x="0" y="0"/>
                </a:moveTo>
                <a:lnTo>
                  <a:pt x="6372227" y="0"/>
                </a:lnTo>
                <a:lnTo>
                  <a:pt x="6372227" y="11915440"/>
                </a:lnTo>
                <a:lnTo>
                  <a:pt x="0" y="1191544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B550C29-18F4-4C05-9534-2496B4D2BF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50881" y="1800563"/>
            <a:ext cx="6372225" cy="10114879"/>
          </a:xfrm>
          <a:custGeom>
            <a:avLst/>
            <a:gdLst>
              <a:gd name="connsiteX0" fmla="*/ 0 w 6372225"/>
              <a:gd name="connsiteY0" fmla="*/ 0 h 10114879"/>
              <a:gd name="connsiteX1" fmla="*/ 6372225 w 6372225"/>
              <a:gd name="connsiteY1" fmla="*/ 0 h 10114879"/>
              <a:gd name="connsiteX2" fmla="*/ 6372225 w 6372225"/>
              <a:gd name="connsiteY2" fmla="*/ 10114879 h 10114879"/>
              <a:gd name="connsiteX3" fmla="*/ 0 w 6372225"/>
              <a:gd name="connsiteY3" fmla="*/ 10114879 h 1011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72225" h="10114879">
                <a:moveTo>
                  <a:pt x="0" y="0"/>
                </a:moveTo>
                <a:lnTo>
                  <a:pt x="6372225" y="0"/>
                </a:lnTo>
                <a:lnTo>
                  <a:pt x="6372225" y="10114879"/>
                </a:lnTo>
                <a:lnTo>
                  <a:pt x="0" y="1011487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880667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C550F19-7264-4577-AA7A-43100BADDF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7716500" cy="13716001"/>
          </a:xfrm>
          <a:custGeom>
            <a:avLst/>
            <a:gdLst>
              <a:gd name="connsiteX0" fmla="*/ 0 w 10198893"/>
              <a:gd name="connsiteY0" fmla="*/ 0 h 12949084"/>
              <a:gd name="connsiteX1" fmla="*/ 10198893 w 10198893"/>
              <a:gd name="connsiteY1" fmla="*/ 0 h 12949084"/>
              <a:gd name="connsiteX2" fmla="*/ 10198893 w 10198893"/>
              <a:gd name="connsiteY2" fmla="*/ 12949084 h 12949084"/>
              <a:gd name="connsiteX3" fmla="*/ 0 w 10198893"/>
              <a:gd name="connsiteY3" fmla="*/ 12949084 h 1294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8893" h="12949084">
                <a:moveTo>
                  <a:pt x="0" y="0"/>
                </a:moveTo>
                <a:lnTo>
                  <a:pt x="10198893" y="0"/>
                </a:lnTo>
                <a:lnTo>
                  <a:pt x="10198893" y="12949084"/>
                </a:lnTo>
                <a:lnTo>
                  <a:pt x="0" y="12949084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795E16B-FD09-4A83-9DAB-7505D11154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246942" y="1"/>
            <a:ext cx="10132296" cy="13716000"/>
          </a:xfrm>
          <a:custGeom>
            <a:avLst/>
            <a:gdLst>
              <a:gd name="connsiteX0" fmla="*/ 0 w 10132296"/>
              <a:gd name="connsiteY0" fmla="*/ 0 h 13716000"/>
              <a:gd name="connsiteX1" fmla="*/ 10132296 w 10132296"/>
              <a:gd name="connsiteY1" fmla="*/ 0 h 13716000"/>
              <a:gd name="connsiteX2" fmla="*/ 10132296 w 10132296"/>
              <a:gd name="connsiteY2" fmla="*/ 13716000 h 13716000"/>
              <a:gd name="connsiteX3" fmla="*/ 0 w 1013229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32296" h="13716000">
                <a:moveTo>
                  <a:pt x="0" y="0"/>
                </a:moveTo>
                <a:lnTo>
                  <a:pt x="10132296" y="0"/>
                </a:lnTo>
                <a:lnTo>
                  <a:pt x="10132296" y="13716000"/>
                </a:lnTo>
                <a:lnTo>
                  <a:pt x="0" y="13716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968148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89FA626-A516-488E-8B6E-C4488948A0D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"/>
            <a:ext cx="10048771" cy="11726432"/>
          </a:xfrm>
          <a:custGeom>
            <a:avLst/>
            <a:gdLst>
              <a:gd name="connsiteX0" fmla="*/ 0 w 10048771"/>
              <a:gd name="connsiteY0" fmla="*/ 0 h 11726432"/>
              <a:gd name="connsiteX1" fmla="*/ 6703075 w 10048771"/>
              <a:gd name="connsiteY1" fmla="*/ 0 h 11726432"/>
              <a:gd name="connsiteX2" fmla="*/ 9881623 w 10048771"/>
              <a:gd name="connsiteY2" fmla="*/ 3178549 h 11726432"/>
              <a:gd name="connsiteX3" fmla="*/ 9881623 w 10048771"/>
              <a:gd name="connsiteY3" fmla="*/ 3985613 h 11726432"/>
              <a:gd name="connsiteX4" fmla="*/ 2307952 w 10048771"/>
              <a:gd name="connsiteY4" fmla="*/ 11559284 h 11726432"/>
              <a:gd name="connsiteX5" fmla="*/ 1500887 w 10048771"/>
              <a:gd name="connsiteY5" fmla="*/ 11559284 h 11726432"/>
              <a:gd name="connsiteX6" fmla="*/ 0 w 10048771"/>
              <a:gd name="connsiteY6" fmla="*/ 10058397 h 11726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48771" h="11726432">
                <a:moveTo>
                  <a:pt x="0" y="0"/>
                </a:moveTo>
                <a:lnTo>
                  <a:pt x="6703075" y="0"/>
                </a:lnTo>
                <a:lnTo>
                  <a:pt x="9881623" y="3178549"/>
                </a:lnTo>
                <a:cubicBezTo>
                  <a:pt x="10104488" y="3401413"/>
                  <a:pt x="10104488" y="3762749"/>
                  <a:pt x="9881623" y="3985613"/>
                </a:cubicBezTo>
                <a:lnTo>
                  <a:pt x="2307952" y="11559284"/>
                </a:lnTo>
                <a:cubicBezTo>
                  <a:pt x="2085088" y="11782149"/>
                  <a:pt x="1723752" y="11782149"/>
                  <a:pt x="1500887" y="11559284"/>
                </a:cubicBezTo>
                <a:lnTo>
                  <a:pt x="0" y="10058397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918096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89FA626-A516-488E-8B6E-C4488948A0D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14713" y="0"/>
            <a:ext cx="16364525" cy="13716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4287275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BF949A1-B24B-4382-A6E0-64FB2358CCA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887200" y="838599"/>
            <a:ext cx="10613428" cy="12038802"/>
          </a:xfrm>
          <a:custGeom>
            <a:avLst/>
            <a:gdLst>
              <a:gd name="connsiteX0" fmla="*/ 0 w 10613428"/>
              <a:gd name="connsiteY0" fmla="*/ 0 h 12038802"/>
              <a:gd name="connsiteX1" fmla="*/ 10613428 w 10613428"/>
              <a:gd name="connsiteY1" fmla="*/ 0 h 12038802"/>
              <a:gd name="connsiteX2" fmla="*/ 10613428 w 10613428"/>
              <a:gd name="connsiteY2" fmla="*/ 12038802 h 12038802"/>
              <a:gd name="connsiteX3" fmla="*/ 0 w 10613428"/>
              <a:gd name="connsiteY3" fmla="*/ 12038802 h 12038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13428" h="12038802">
                <a:moveTo>
                  <a:pt x="0" y="0"/>
                </a:moveTo>
                <a:lnTo>
                  <a:pt x="10613428" y="0"/>
                </a:lnTo>
                <a:lnTo>
                  <a:pt x="10613428" y="12038802"/>
                </a:lnTo>
                <a:lnTo>
                  <a:pt x="0" y="12038802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869014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7A37A0E-61DA-4EE8-A28A-6CC858A6D05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48233" y="1"/>
            <a:ext cx="12126749" cy="13715999"/>
          </a:xfrm>
          <a:custGeom>
            <a:avLst/>
            <a:gdLst>
              <a:gd name="connsiteX0" fmla="*/ 0 w 12126749"/>
              <a:gd name="connsiteY0" fmla="*/ 0 h 13715999"/>
              <a:gd name="connsiteX1" fmla="*/ 12126749 w 12126749"/>
              <a:gd name="connsiteY1" fmla="*/ 0 h 13715999"/>
              <a:gd name="connsiteX2" fmla="*/ 12126749 w 12126749"/>
              <a:gd name="connsiteY2" fmla="*/ 13715999 h 13715999"/>
              <a:gd name="connsiteX3" fmla="*/ 0 w 12126749"/>
              <a:gd name="connsiteY3" fmla="*/ 13715999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6749" h="13715999">
                <a:moveTo>
                  <a:pt x="0" y="0"/>
                </a:moveTo>
                <a:lnTo>
                  <a:pt x="12126749" y="0"/>
                </a:lnTo>
                <a:lnTo>
                  <a:pt x="12126749" y="13715999"/>
                </a:lnTo>
                <a:lnTo>
                  <a:pt x="0" y="13715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64230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EF7A99-50A7-4F91-A227-92F643748E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8284456" y="3290719"/>
            <a:ext cx="6094800" cy="5212800"/>
          </a:xfrm>
          <a:custGeom>
            <a:avLst/>
            <a:gdLst>
              <a:gd name="connsiteX0" fmla="*/ 0 w 6094800"/>
              <a:gd name="connsiteY0" fmla="*/ 0 h 5212800"/>
              <a:gd name="connsiteX1" fmla="*/ 6094800 w 6094800"/>
              <a:gd name="connsiteY1" fmla="*/ 0 h 5212800"/>
              <a:gd name="connsiteX2" fmla="*/ 6094800 w 6094800"/>
              <a:gd name="connsiteY2" fmla="*/ 5212800 h 5212800"/>
              <a:gd name="connsiteX3" fmla="*/ 0 w 6094800"/>
              <a:gd name="connsiteY3" fmla="*/ 5212800 h 52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800" h="5212800">
                <a:moveTo>
                  <a:pt x="0" y="0"/>
                </a:moveTo>
                <a:lnTo>
                  <a:pt x="6094800" y="0"/>
                </a:lnTo>
                <a:lnTo>
                  <a:pt x="6094800" y="5212800"/>
                </a:lnTo>
                <a:lnTo>
                  <a:pt x="0" y="52128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E4D84B2-5BBB-4D87-85B1-EE5B7793892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4819" y="3290719"/>
            <a:ext cx="6094800" cy="5212800"/>
          </a:xfrm>
          <a:custGeom>
            <a:avLst/>
            <a:gdLst>
              <a:gd name="connsiteX0" fmla="*/ 0 w 6094800"/>
              <a:gd name="connsiteY0" fmla="*/ 0 h 5212800"/>
              <a:gd name="connsiteX1" fmla="*/ 6094800 w 6094800"/>
              <a:gd name="connsiteY1" fmla="*/ 0 h 5212800"/>
              <a:gd name="connsiteX2" fmla="*/ 6094800 w 6094800"/>
              <a:gd name="connsiteY2" fmla="*/ 5212800 h 5212800"/>
              <a:gd name="connsiteX3" fmla="*/ 0 w 6094800"/>
              <a:gd name="connsiteY3" fmla="*/ 5212800 h 52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800" h="5212800">
                <a:moveTo>
                  <a:pt x="0" y="0"/>
                </a:moveTo>
                <a:lnTo>
                  <a:pt x="6094800" y="0"/>
                </a:lnTo>
                <a:lnTo>
                  <a:pt x="6094800" y="5212800"/>
                </a:lnTo>
                <a:lnTo>
                  <a:pt x="0" y="52128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1EA8622-B14D-44F5-AB53-DAA38BD50FA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" y="8503200"/>
            <a:ext cx="6094800" cy="5212800"/>
          </a:xfrm>
          <a:custGeom>
            <a:avLst/>
            <a:gdLst>
              <a:gd name="connsiteX0" fmla="*/ 0 w 6094800"/>
              <a:gd name="connsiteY0" fmla="*/ 0 h 5212800"/>
              <a:gd name="connsiteX1" fmla="*/ 6094800 w 6094800"/>
              <a:gd name="connsiteY1" fmla="*/ 0 h 5212800"/>
              <a:gd name="connsiteX2" fmla="*/ 6094800 w 6094800"/>
              <a:gd name="connsiteY2" fmla="*/ 5212800 h 5212800"/>
              <a:gd name="connsiteX3" fmla="*/ 0 w 6094800"/>
              <a:gd name="connsiteY3" fmla="*/ 5212800 h 52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800" h="5212800">
                <a:moveTo>
                  <a:pt x="0" y="0"/>
                </a:moveTo>
                <a:lnTo>
                  <a:pt x="6094800" y="0"/>
                </a:lnTo>
                <a:lnTo>
                  <a:pt x="6094800" y="5212800"/>
                </a:lnTo>
                <a:lnTo>
                  <a:pt x="0" y="52128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278685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CADDA6A8-4C50-4C8A-87A6-2A618148BAA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2400" y="7952508"/>
            <a:ext cx="12796838" cy="5763492"/>
          </a:xfrm>
          <a:custGeom>
            <a:avLst/>
            <a:gdLst>
              <a:gd name="connsiteX0" fmla="*/ 0 w 12796838"/>
              <a:gd name="connsiteY0" fmla="*/ 0 h 5763492"/>
              <a:gd name="connsiteX1" fmla="*/ 12796838 w 12796838"/>
              <a:gd name="connsiteY1" fmla="*/ 0 h 5763492"/>
              <a:gd name="connsiteX2" fmla="*/ 12796838 w 12796838"/>
              <a:gd name="connsiteY2" fmla="*/ 5763492 h 5763492"/>
              <a:gd name="connsiteX3" fmla="*/ 0 w 12796838"/>
              <a:gd name="connsiteY3" fmla="*/ 5763492 h 5763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96838" h="5763492">
                <a:moveTo>
                  <a:pt x="0" y="0"/>
                </a:moveTo>
                <a:lnTo>
                  <a:pt x="12796838" y="0"/>
                </a:lnTo>
                <a:lnTo>
                  <a:pt x="12796838" y="5763492"/>
                </a:lnTo>
                <a:lnTo>
                  <a:pt x="0" y="5763492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D30B953B-C451-4253-B14F-8081D141C22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1582400" cy="7952509"/>
          </a:xfrm>
          <a:custGeom>
            <a:avLst/>
            <a:gdLst>
              <a:gd name="connsiteX0" fmla="*/ 0 w 11582400"/>
              <a:gd name="connsiteY0" fmla="*/ 0 h 7952509"/>
              <a:gd name="connsiteX1" fmla="*/ 11582400 w 11582400"/>
              <a:gd name="connsiteY1" fmla="*/ 0 h 7952509"/>
              <a:gd name="connsiteX2" fmla="*/ 11582400 w 11582400"/>
              <a:gd name="connsiteY2" fmla="*/ 7952509 h 7952509"/>
              <a:gd name="connsiteX3" fmla="*/ 0 w 11582400"/>
              <a:gd name="connsiteY3" fmla="*/ 7952509 h 795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82400" h="7952509">
                <a:moveTo>
                  <a:pt x="0" y="0"/>
                </a:moveTo>
                <a:lnTo>
                  <a:pt x="11582400" y="0"/>
                </a:lnTo>
                <a:lnTo>
                  <a:pt x="11582400" y="7952509"/>
                </a:lnTo>
                <a:lnTo>
                  <a:pt x="0" y="795250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58369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49A380B-E943-48A4-B54D-19BB8105FAF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392400" y="0"/>
            <a:ext cx="8986838" cy="13716000"/>
          </a:xfrm>
          <a:custGeom>
            <a:avLst/>
            <a:gdLst>
              <a:gd name="connsiteX0" fmla="*/ 0 w 8986838"/>
              <a:gd name="connsiteY0" fmla="*/ 0 h 13716000"/>
              <a:gd name="connsiteX1" fmla="*/ 8986838 w 8986838"/>
              <a:gd name="connsiteY1" fmla="*/ 0 h 13716000"/>
              <a:gd name="connsiteX2" fmla="*/ 8986838 w 8986838"/>
              <a:gd name="connsiteY2" fmla="*/ 13716000 h 13716000"/>
              <a:gd name="connsiteX3" fmla="*/ 0 w 8986838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86838" h="13716000">
                <a:moveTo>
                  <a:pt x="0" y="0"/>
                </a:moveTo>
                <a:lnTo>
                  <a:pt x="8986838" y="0"/>
                </a:lnTo>
                <a:lnTo>
                  <a:pt x="8986838" y="13716000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459547C-57B9-472B-8757-81BBAC7EE2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5928854"/>
            <a:ext cx="8715376" cy="7787147"/>
          </a:xfrm>
          <a:custGeom>
            <a:avLst/>
            <a:gdLst>
              <a:gd name="connsiteX0" fmla="*/ 0 w 8715376"/>
              <a:gd name="connsiteY0" fmla="*/ 0 h 7787147"/>
              <a:gd name="connsiteX1" fmla="*/ 8715376 w 8715376"/>
              <a:gd name="connsiteY1" fmla="*/ 0 h 7787147"/>
              <a:gd name="connsiteX2" fmla="*/ 8715376 w 8715376"/>
              <a:gd name="connsiteY2" fmla="*/ 7787147 h 7787147"/>
              <a:gd name="connsiteX3" fmla="*/ 0 w 8715376"/>
              <a:gd name="connsiteY3" fmla="*/ 7787147 h 7787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15376" h="7787147">
                <a:moveTo>
                  <a:pt x="0" y="0"/>
                </a:moveTo>
                <a:lnTo>
                  <a:pt x="8715376" y="0"/>
                </a:lnTo>
                <a:lnTo>
                  <a:pt x="8715376" y="7787147"/>
                </a:lnTo>
                <a:lnTo>
                  <a:pt x="0" y="7787147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6525631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59FC6C9-EE86-4DCC-9F2C-BF3127A17A9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1" y="1"/>
            <a:ext cx="4576915" cy="10474918"/>
          </a:xfrm>
          <a:custGeom>
            <a:avLst/>
            <a:gdLst>
              <a:gd name="connsiteX0" fmla="*/ 0 w 5853134"/>
              <a:gd name="connsiteY0" fmla="*/ 0 h 10474918"/>
              <a:gd name="connsiteX1" fmla="*/ 5853134 w 5853134"/>
              <a:gd name="connsiteY1" fmla="*/ 0 h 10474918"/>
              <a:gd name="connsiteX2" fmla="*/ 5853134 w 5853134"/>
              <a:gd name="connsiteY2" fmla="*/ 10474918 h 10474918"/>
              <a:gd name="connsiteX3" fmla="*/ 0 w 5853134"/>
              <a:gd name="connsiteY3" fmla="*/ 10474918 h 1047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3134" h="10474918">
                <a:moveTo>
                  <a:pt x="0" y="0"/>
                </a:moveTo>
                <a:lnTo>
                  <a:pt x="5853134" y="0"/>
                </a:lnTo>
                <a:lnTo>
                  <a:pt x="5853134" y="10474918"/>
                </a:lnTo>
                <a:lnTo>
                  <a:pt x="0" y="10474918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A37D52E-1B18-49F8-927F-75530FF7F7C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0600" y="1"/>
            <a:ext cx="7696279" cy="13716001"/>
          </a:xfrm>
          <a:custGeom>
            <a:avLst/>
            <a:gdLst>
              <a:gd name="connsiteX0" fmla="*/ 0 w 6420059"/>
              <a:gd name="connsiteY0" fmla="*/ 0 h 13716001"/>
              <a:gd name="connsiteX1" fmla="*/ 6420059 w 6420059"/>
              <a:gd name="connsiteY1" fmla="*/ 0 h 13716001"/>
              <a:gd name="connsiteX2" fmla="*/ 6420059 w 6420059"/>
              <a:gd name="connsiteY2" fmla="*/ 13716001 h 13716001"/>
              <a:gd name="connsiteX3" fmla="*/ 0 w 6420059"/>
              <a:gd name="connsiteY3" fmla="*/ 13716001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0059" h="13716001">
                <a:moveTo>
                  <a:pt x="0" y="0"/>
                </a:moveTo>
                <a:lnTo>
                  <a:pt x="6420059" y="0"/>
                </a:lnTo>
                <a:lnTo>
                  <a:pt x="6420059" y="13716001"/>
                </a:lnTo>
                <a:lnTo>
                  <a:pt x="0" y="1371600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1817365-876E-4480-8086-3E41C578EF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720565" y="1"/>
            <a:ext cx="11658673" cy="6489290"/>
          </a:xfrm>
          <a:custGeom>
            <a:avLst/>
            <a:gdLst>
              <a:gd name="connsiteX0" fmla="*/ 0 w 11658673"/>
              <a:gd name="connsiteY0" fmla="*/ 0 h 6489290"/>
              <a:gd name="connsiteX1" fmla="*/ 11658673 w 11658673"/>
              <a:gd name="connsiteY1" fmla="*/ 0 h 6489290"/>
              <a:gd name="connsiteX2" fmla="*/ 11658673 w 11658673"/>
              <a:gd name="connsiteY2" fmla="*/ 6489290 h 6489290"/>
              <a:gd name="connsiteX3" fmla="*/ 0 w 11658673"/>
              <a:gd name="connsiteY3" fmla="*/ 6489290 h 648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58673" h="6489290">
                <a:moveTo>
                  <a:pt x="0" y="0"/>
                </a:moveTo>
                <a:lnTo>
                  <a:pt x="11658673" y="0"/>
                </a:lnTo>
                <a:lnTo>
                  <a:pt x="11658673" y="6489290"/>
                </a:lnTo>
                <a:lnTo>
                  <a:pt x="0" y="648929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785346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6AA2F19-EFDC-4436-96C1-22B41F0F208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15001" y="0"/>
            <a:ext cx="18664237" cy="13716000"/>
          </a:xfrm>
          <a:custGeom>
            <a:avLst/>
            <a:gdLst>
              <a:gd name="connsiteX0" fmla="*/ 0 w 18664237"/>
              <a:gd name="connsiteY0" fmla="*/ 0 h 13716000"/>
              <a:gd name="connsiteX1" fmla="*/ 18664237 w 18664237"/>
              <a:gd name="connsiteY1" fmla="*/ 0 h 13716000"/>
              <a:gd name="connsiteX2" fmla="*/ 18664237 w 18664237"/>
              <a:gd name="connsiteY2" fmla="*/ 13716000 h 13716000"/>
              <a:gd name="connsiteX3" fmla="*/ 0 w 18664237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4237" h="13716000">
                <a:moveTo>
                  <a:pt x="0" y="0"/>
                </a:moveTo>
                <a:lnTo>
                  <a:pt x="18664237" y="0"/>
                </a:lnTo>
                <a:lnTo>
                  <a:pt x="18664237" y="13716000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2089193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9AA5977-4933-4E5C-A276-863BD48811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5776" y="-1"/>
            <a:ext cx="11961019" cy="13716000"/>
          </a:xfrm>
          <a:custGeom>
            <a:avLst/>
            <a:gdLst>
              <a:gd name="connsiteX0" fmla="*/ 6209315 w 11961019"/>
              <a:gd name="connsiteY0" fmla="*/ 0 h 13716000"/>
              <a:gd name="connsiteX1" fmla="*/ 8913614 w 11961019"/>
              <a:gd name="connsiteY1" fmla="*/ 0 h 13716000"/>
              <a:gd name="connsiteX2" fmla="*/ 11961019 w 11961019"/>
              <a:gd name="connsiteY2" fmla="*/ 13716000 h 13716000"/>
              <a:gd name="connsiteX3" fmla="*/ 9256720 w 11961019"/>
              <a:gd name="connsiteY3" fmla="*/ 13716000 h 13716000"/>
              <a:gd name="connsiteX4" fmla="*/ 0 w 11961019"/>
              <a:gd name="connsiteY4" fmla="*/ 0 h 13716000"/>
              <a:gd name="connsiteX5" fmla="*/ 5995258 w 11961019"/>
              <a:gd name="connsiteY5" fmla="*/ 0 h 13716000"/>
              <a:gd name="connsiteX6" fmla="*/ 9042662 w 11961019"/>
              <a:gd name="connsiteY6" fmla="*/ 13716000 h 13716000"/>
              <a:gd name="connsiteX7" fmla="*/ 0 w 11961019"/>
              <a:gd name="connsiteY7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1019" h="13716000">
                <a:moveTo>
                  <a:pt x="6209315" y="0"/>
                </a:moveTo>
                <a:lnTo>
                  <a:pt x="8913614" y="0"/>
                </a:lnTo>
                <a:lnTo>
                  <a:pt x="11961019" y="13716000"/>
                </a:lnTo>
                <a:lnTo>
                  <a:pt x="9256720" y="13716000"/>
                </a:lnTo>
                <a:close/>
                <a:moveTo>
                  <a:pt x="0" y="0"/>
                </a:moveTo>
                <a:lnTo>
                  <a:pt x="5995258" y="0"/>
                </a:lnTo>
                <a:lnTo>
                  <a:pt x="9042662" y="13716000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4495496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05A586B-2DFB-4DDB-96FD-EA41B8065F1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418219" y="0"/>
            <a:ext cx="11961019" cy="13715999"/>
          </a:xfrm>
          <a:custGeom>
            <a:avLst/>
            <a:gdLst>
              <a:gd name="connsiteX0" fmla="*/ 5965761 w 11961019"/>
              <a:gd name="connsiteY0" fmla="*/ 0 h 13715999"/>
              <a:gd name="connsiteX1" fmla="*/ 11961019 w 11961019"/>
              <a:gd name="connsiteY1" fmla="*/ 0 h 13715999"/>
              <a:gd name="connsiteX2" fmla="*/ 11961019 w 11961019"/>
              <a:gd name="connsiteY2" fmla="*/ 13715999 h 13715999"/>
              <a:gd name="connsiteX3" fmla="*/ 2918357 w 11961019"/>
              <a:gd name="connsiteY3" fmla="*/ 13715999 h 13715999"/>
              <a:gd name="connsiteX4" fmla="*/ 3047405 w 11961019"/>
              <a:gd name="connsiteY4" fmla="*/ 0 h 13715999"/>
              <a:gd name="connsiteX5" fmla="*/ 5751705 w 11961019"/>
              <a:gd name="connsiteY5" fmla="*/ 0 h 13715999"/>
              <a:gd name="connsiteX6" fmla="*/ 2704299 w 11961019"/>
              <a:gd name="connsiteY6" fmla="*/ 13715999 h 13715999"/>
              <a:gd name="connsiteX7" fmla="*/ 0 w 11961019"/>
              <a:gd name="connsiteY7" fmla="*/ 13715999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1019" h="13715999">
                <a:moveTo>
                  <a:pt x="5965761" y="0"/>
                </a:moveTo>
                <a:lnTo>
                  <a:pt x="11961019" y="0"/>
                </a:lnTo>
                <a:lnTo>
                  <a:pt x="11961019" y="13715999"/>
                </a:lnTo>
                <a:lnTo>
                  <a:pt x="2918357" y="13715999"/>
                </a:lnTo>
                <a:close/>
                <a:moveTo>
                  <a:pt x="3047405" y="0"/>
                </a:moveTo>
                <a:lnTo>
                  <a:pt x="5751705" y="0"/>
                </a:lnTo>
                <a:lnTo>
                  <a:pt x="2704299" y="13715999"/>
                </a:lnTo>
                <a:lnTo>
                  <a:pt x="0" y="13715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3254976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5E5BE54-5AA9-40E5-8BC8-39C69AC9B0C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5776" y="-1"/>
            <a:ext cx="11961018" cy="13716000"/>
          </a:xfrm>
          <a:custGeom>
            <a:avLst/>
            <a:gdLst>
              <a:gd name="connsiteX0" fmla="*/ 9256720 w 11961018"/>
              <a:gd name="connsiteY0" fmla="*/ 0 h 13716000"/>
              <a:gd name="connsiteX1" fmla="*/ 11961018 w 11961018"/>
              <a:gd name="connsiteY1" fmla="*/ 0 h 13716000"/>
              <a:gd name="connsiteX2" fmla="*/ 8913614 w 11961018"/>
              <a:gd name="connsiteY2" fmla="*/ 13716000 h 13716000"/>
              <a:gd name="connsiteX3" fmla="*/ 6209316 w 11961018"/>
              <a:gd name="connsiteY3" fmla="*/ 13716000 h 13716000"/>
              <a:gd name="connsiteX4" fmla="*/ 0 w 11961018"/>
              <a:gd name="connsiteY4" fmla="*/ 0 h 13716000"/>
              <a:gd name="connsiteX5" fmla="*/ 9042661 w 11961018"/>
              <a:gd name="connsiteY5" fmla="*/ 0 h 13716000"/>
              <a:gd name="connsiteX6" fmla="*/ 5995258 w 11961018"/>
              <a:gd name="connsiteY6" fmla="*/ 13716000 h 13716000"/>
              <a:gd name="connsiteX7" fmla="*/ 0 w 11961018"/>
              <a:gd name="connsiteY7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1018" h="13716000">
                <a:moveTo>
                  <a:pt x="9256720" y="0"/>
                </a:moveTo>
                <a:lnTo>
                  <a:pt x="11961018" y="0"/>
                </a:lnTo>
                <a:lnTo>
                  <a:pt x="8913614" y="13716000"/>
                </a:lnTo>
                <a:lnTo>
                  <a:pt x="6209316" y="13716000"/>
                </a:lnTo>
                <a:close/>
                <a:moveTo>
                  <a:pt x="0" y="0"/>
                </a:moveTo>
                <a:lnTo>
                  <a:pt x="9042661" y="0"/>
                </a:lnTo>
                <a:lnTo>
                  <a:pt x="5995258" y="13716000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3552662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0EA6A4A-20DA-4B54-9AF8-72FF221624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423997" y="1"/>
            <a:ext cx="11961019" cy="13715999"/>
          </a:xfrm>
          <a:custGeom>
            <a:avLst/>
            <a:gdLst>
              <a:gd name="connsiteX0" fmla="*/ 2918357 w 11961019"/>
              <a:gd name="connsiteY0" fmla="*/ 0 h 13715999"/>
              <a:gd name="connsiteX1" fmla="*/ 11961019 w 11961019"/>
              <a:gd name="connsiteY1" fmla="*/ 0 h 13715999"/>
              <a:gd name="connsiteX2" fmla="*/ 11961019 w 11961019"/>
              <a:gd name="connsiteY2" fmla="*/ 13715999 h 13715999"/>
              <a:gd name="connsiteX3" fmla="*/ 5965759 w 11961019"/>
              <a:gd name="connsiteY3" fmla="*/ 13715999 h 13715999"/>
              <a:gd name="connsiteX4" fmla="*/ 0 w 11961019"/>
              <a:gd name="connsiteY4" fmla="*/ 0 h 13715999"/>
              <a:gd name="connsiteX5" fmla="*/ 2704298 w 11961019"/>
              <a:gd name="connsiteY5" fmla="*/ 0 h 13715999"/>
              <a:gd name="connsiteX6" fmla="*/ 5751703 w 11961019"/>
              <a:gd name="connsiteY6" fmla="*/ 13715999 h 13715999"/>
              <a:gd name="connsiteX7" fmla="*/ 3047404 w 11961019"/>
              <a:gd name="connsiteY7" fmla="*/ 13715999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1019" h="13715999">
                <a:moveTo>
                  <a:pt x="2918357" y="0"/>
                </a:moveTo>
                <a:lnTo>
                  <a:pt x="11961019" y="0"/>
                </a:lnTo>
                <a:lnTo>
                  <a:pt x="11961019" y="13715999"/>
                </a:lnTo>
                <a:lnTo>
                  <a:pt x="5965759" y="13715999"/>
                </a:lnTo>
                <a:close/>
                <a:moveTo>
                  <a:pt x="0" y="0"/>
                </a:moveTo>
                <a:lnTo>
                  <a:pt x="2704298" y="0"/>
                </a:lnTo>
                <a:lnTo>
                  <a:pt x="5751703" y="13715999"/>
                </a:lnTo>
                <a:lnTo>
                  <a:pt x="3047404" y="13715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4051636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DFC39DF-5AEF-49A8-A945-7D6B0DB6BA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577093" y="2882481"/>
            <a:ext cx="10741419" cy="6652601"/>
          </a:xfrm>
          <a:custGeom>
            <a:avLst/>
            <a:gdLst>
              <a:gd name="connsiteX0" fmla="*/ 0 w 10741419"/>
              <a:gd name="connsiteY0" fmla="*/ 0 h 6652601"/>
              <a:gd name="connsiteX1" fmla="*/ 10741419 w 10741419"/>
              <a:gd name="connsiteY1" fmla="*/ 0 h 6652601"/>
              <a:gd name="connsiteX2" fmla="*/ 10741419 w 10741419"/>
              <a:gd name="connsiteY2" fmla="*/ 6652601 h 6652601"/>
              <a:gd name="connsiteX3" fmla="*/ 0 w 10741419"/>
              <a:gd name="connsiteY3" fmla="*/ 6652601 h 6652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1419" h="6652601">
                <a:moveTo>
                  <a:pt x="0" y="0"/>
                </a:moveTo>
                <a:lnTo>
                  <a:pt x="10741419" y="0"/>
                </a:lnTo>
                <a:lnTo>
                  <a:pt x="10741419" y="6652601"/>
                </a:lnTo>
                <a:lnTo>
                  <a:pt x="0" y="665260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7773863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88E1A0B-099A-4AC8-A906-72C81950D7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959363" y="1940900"/>
            <a:ext cx="6493070" cy="13756490"/>
          </a:xfrm>
          <a:custGeom>
            <a:avLst/>
            <a:gdLst>
              <a:gd name="connsiteX0" fmla="*/ 882797 w 6493070"/>
              <a:gd name="connsiteY0" fmla="*/ 0 h 13756490"/>
              <a:gd name="connsiteX1" fmla="*/ 5610272 w 6493070"/>
              <a:gd name="connsiteY1" fmla="*/ 0 h 13756490"/>
              <a:gd name="connsiteX2" fmla="*/ 6493070 w 6493070"/>
              <a:gd name="connsiteY2" fmla="*/ 882800 h 13756490"/>
              <a:gd name="connsiteX3" fmla="*/ 6493070 w 6493070"/>
              <a:gd name="connsiteY3" fmla="*/ 12873692 h 13756490"/>
              <a:gd name="connsiteX4" fmla="*/ 5610272 w 6493070"/>
              <a:gd name="connsiteY4" fmla="*/ 13756490 h 13756490"/>
              <a:gd name="connsiteX5" fmla="*/ 882797 w 6493070"/>
              <a:gd name="connsiteY5" fmla="*/ 13756490 h 13756490"/>
              <a:gd name="connsiteX6" fmla="*/ 0 w 6493070"/>
              <a:gd name="connsiteY6" fmla="*/ 12873692 h 13756490"/>
              <a:gd name="connsiteX7" fmla="*/ 0 w 6493070"/>
              <a:gd name="connsiteY7" fmla="*/ 882800 h 13756490"/>
              <a:gd name="connsiteX8" fmla="*/ 882797 w 6493070"/>
              <a:gd name="connsiteY8" fmla="*/ 0 h 1375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3070" h="13756490">
                <a:moveTo>
                  <a:pt x="882797" y="0"/>
                </a:moveTo>
                <a:lnTo>
                  <a:pt x="5610272" y="0"/>
                </a:lnTo>
                <a:cubicBezTo>
                  <a:pt x="6097826" y="0"/>
                  <a:pt x="6493070" y="395242"/>
                  <a:pt x="6493070" y="882800"/>
                </a:cubicBezTo>
                <a:lnTo>
                  <a:pt x="6493070" y="12873692"/>
                </a:lnTo>
                <a:cubicBezTo>
                  <a:pt x="6493070" y="13361248"/>
                  <a:pt x="6097826" y="13756490"/>
                  <a:pt x="5610272" y="13756490"/>
                </a:cubicBezTo>
                <a:lnTo>
                  <a:pt x="882797" y="13756490"/>
                </a:lnTo>
                <a:cubicBezTo>
                  <a:pt x="395241" y="13756490"/>
                  <a:pt x="0" y="13361248"/>
                  <a:pt x="0" y="12873692"/>
                </a:cubicBezTo>
                <a:lnTo>
                  <a:pt x="0" y="882800"/>
                </a:lnTo>
                <a:cubicBezTo>
                  <a:pt x="0" y="395242"/>
                  <a:pt x="395241" y="0"/>
                  <a:pt x="88279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2252167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53E2C30-C2F4-487B-AAD6-5CA8561357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554181" y="6089005"/>
            <a:ext cx="3270874" cy="4012938"/>
          </a:xfrm>
          <a:custGeom>
            <a:avLst/>
            <a:gdLst>
              <a:gd name="connsiteX0" fmla="*/ 0 w 3270874"/>
              <a:gd name="connsiteY0" fmla="*/ 0 h 4012938"/>
              <a:gd name="connsiteX1" fmla="*/ 3270874 w 3270874"/>
              <a:gd name="connsiteY1" fmla="*/ 0 h 4012938"/>
              <a:gd name="connsiteX2" fmla="*/ 3270874 w 3270874"/>
              <a:gd name="connsiteY2" fmla="*/ 4012938 h 4012938"/>
              <a:gd name="connsiteX3" fmla="*/ 0 w 3270874"/>
              <a:gd name="connsiteY3" fmla="*/ 4012938 h 401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0874" h="4012938">
                <a:moveTo>
                  <a:pt x="0" y="0"/>
                </a:moveTo>
                <a:lnTo>
                  <a:pt x="3270874" y="0"/>
                </a:lnTo>
                <a:lnTo>
                  <a:pt x="3270874" y="4012938"/>
                </a:lnTo>
                <a:lnTo>
                  <a:pt x="0" y="4012938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6747698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FDF333F-538F-BA4F-B193-E99454AD161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2"/>
            <a:ext cx="16011640" cy="13715996"/>
          </a:xfrm>
          <a:custGeom>
            <a:avLst/>
            <a:gdLst>
              <a:gd name="connsiteX0" fmla="*/ 0 w 16011640"/>
              <a:gd name="connsiteY0" fmla="*/ 0 h 13715996"/>
              <a:gd name="connsiteX1" fmla="*/ 13700698 w 16011640"/>
              <a:gd name="connsiteY1" fmla="*/ 0 h 13715996"/>
              <a:gd name="connsiteX2" fmla="*/ 13759252 w 16011640"/>
              <a:gd name="connsiteY2" fmla="*/ 74511 h 13715996"/>
              <a:gd name="connsiteX3" fmla="*/ 16011640 w 16011640"/>
              <a:gd name="connsiteY3" fmla="*/ 6857999 h 13715996"/>
              <a:gd name="connsiteX4" fmla="*/ 13759252 w 16011640"/>
              <a:gd name="connsiteY4" fmla="*/ 13641486 h 13715996"/>
              <a:gd name="connsiteX5" fmla="*/ 13700700 w 16011640"/>
              <a:gd name="connsiteY5" fmla="*/ 13715996 h 13715996"/>
              <a:gd name="connsiteX6" fmla="*/ 0 w 16011640"/>
              <a:gd name="connsiteY6" fmla="*/ 13715996 h 1371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11640" h="13715996">
                <a:moveTo>
                  <a:pt x="0" y="0"/>
                </a:moveTo>
                <a:lnTo>
                  <a:pt x="13700698" y="0"/>
                </a:lnTo>
                <a:lnTo>
                  <a:pt x="13759252" y="74511"/>
                </a:lnTo>
                <a:cubicBezTo>
                  <a:pt x="15173895" y="1966112"/>
                  <a:pt x="16011640" y="4314224"/>
                  <a:pt x="16011640" y="6857999"/>
                </a:cubicBezTo>
                <a:cubicBezTo>
                  <a:pt x="16011640" y="9401775"/>
                  <a:pt x="15173895" y="11749885"/>
                  <a:pt x="13759252" y="13641486"/>
                </a:cubicBezTo>
                <a:lnTo>
                  <a:pt x="13700700" y="13715996"/>
                </a:lnTo>
                <a:lnTo>
                  <a:pt x="0" y="13715996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42058731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4ABEFB-28BE-48FE-8923-0A57BC5A68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189620" y="0"/>
            <a:ext cx="12189617" cy="13716000"/>
          </a:xfrm>
          <a:custGeom>
            <a:avLst/>
            <a:gdLst>
              <a:gd name="connsiteX0" fmla="*/ 0 w 12189617"/>
              <a:gd name="connsiteY0" fmla="*/ 0 h 13716000"/>
              <a:gd name="connsiteX1" fmla="*/ 12189617 w 12189617"/>
              <a:gd name="connsiteY1" fmla="*/ 0 h 13716000"/>
              <a:gd name="connsiteX2" fmla="*/ 12189617 w 12189617"/>
              <a:gd name="connsiteY2" fmla="*/ 13716000 h 13716000"/>
              <a:gd name="connsiteX3" fmla="*/ 0 w 12189617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9617" h="13716000">
                <a:moveTo>
                  <a:pt x="0" y="0"/>
                </a:moveTo>
                <a:lnTo>
                  <a:pt x="12189617" y="0"/>
                </a:lnTo>
                <a:lnTo>
                  <a:pt x="12189617" y="13716000"/>
                </a:lnTo>
                <a:lnTo>
                  <a:pt x="0" y="1371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3949242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363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16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6" r:id="rId2"/>
    <p:sldLayoutId id="2147483682" r:id="rId3"/>
    <p:sldLayoutId id="2147483683" r:id="rId4"/>
    <p:sldLayoutId id="2147483684" r:id="rId5"/>
    <p:sldLayoutId id="2147483685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704" r:id="rId15"/>
    <p:sldLayoutId id="2147483709" r:id="rId16"/>
    <p:sldLayoutId id="2147483710" r:id="rId17"/>
    <p:sldLayoutId id="2147483695" r:id="rId18"/>
    <p:sldLayoutId id="2147483707" r:id="rId19"/>
    <p:sldLayoutId id="2147483708" r:id="rId20"/>
    <p:sldLayoutId id="2147483706" r:id="rId21"/>
    <p:sldLayoutId id="2147483700" r:id="rId22"/>
    <p:sldLayoutId id="2147483701" r:id="rId23"/>
    <p:sldLayoutId id="2147483702" r:id="rId24"/>
    <p:sldLayoutId id="2147483703" r:id="rId25"/>
    <p:sldLayoutId id="2147483696" r:id="rId26"/>
    <p:sldLayoutId id="2147483697" r:id="rId27"/>
    <p:sldLayoutId id="2147483698" r:id="rId28"/>
    <p:sldLayoutId id="2147483699" r:id="rId29"/>
    <p:sldLayoutId id="2147483705" r:id="rId30"/>
    <p:sldLayoutId id="2147483680" r:id="rId31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678">
          <p15:clr>
            <a:srgbClr val="F26B43"/>
          </p15:clr>
        </p15:guide>
        <p15:guide id="2" pos="9214">
          <p15:clr>
            <a:srgbClr val="F26B43"/>
          </p15:clr>
        </p15:guide>
        <p15:guide id="3" pos="15356">
          <p15:clr>
            <a:srgbClr val="F26B43"/>
          </p15:clr>
        </p15:guide>
        <p15:guide id="4" pos="8446">
          <p15:clr>
            <a:srgbClr val="F26B43"/>
          </p15:clr>
        </p15:guide>
        <p15:guide id="5" pos="9982">
          <p15:clr>
            <a:srgbClr val="F26B43"/>
          </p15:clr>
        </p15:guide>
        <p15:guide id="6" pos="10750">
          <p15:clr>
            <a:srgbClr val="F26B43"/>
          </p15:clr>
        </p15:guide>
        <p15:guide id="7" orient="horz" pos="4320">
          <p15:clr>
            <a:srgbClr val="F26B43"/>
          </p15:clr>
        </p15:guide>
        <p15:guide id="8" pos="11518">
          <p15:clr>
            <a:srgbClr val="F26B43"/>
          </p15:clr>
        </p15:guide>
        <p15:guide id="9" orient="horz" pos="8640">
          <p15:clr>
            <a:srgbClr val="F26B43"/>
          </p15:clr>
        </p15:guide>
        <p15:guide id="10" pos="12286">
          <p15:clr>
            <a:srgbClr val="F26B43"/>
          </p15:clr>
        </p15:guide>
        <p15:guide id="11" pos="13054">
          <p15:clr>
            <a:srgbClr val="F26B43"/>
          </p15:clr>
        </p15:guide>
        <p15:guide id="12" pos="13822">
          <p15:clr>
            <a:srgbClr val="F26B43"/>
          </p15:clr>
        </p15:guide>
        <p15:guide id="13" pos="14590">
          <p15:clr>
            <a:srgbClr val="F26B43"/>
          </p15:clr>
        </p15:guide>
        <p15:guide id="14" pos="6910">
          <p15:clr>
            <a:srgbClr val="F26B43"/>
          </p15:clr>
        </p15:guide>
        <p15:guide id="15" pos="6142">
          <p15:clr>
            <a:srgbClr val="F26B43"/>
          </p15:clr>
        </p15:guide>
        <p15:guide id="16" pos="5374">
          <p15:clr>
            <a:srgbClr val="F26B43"/>
          </p15:clr>
        </p15:guide>
        <p15:guide id="17" pos="4606">
          <p15:clr>
            <a:srgbClr val="F26B43"/>
          </p15:clr>
        </p15:guide>
        <p15:guide id="18" pos="3838">
          <p15:clr>
            <a:srgbClr val="F26B43"/>
          </p15:clr>
        </p15:guide>
        <p15:guide id="19" pos="3070">
          <p15:clr>
            <a:srgbClr val="F26B43"/>
          </p15:clr>
        </p15:guide>
        <p15:guide id="20" pos="2302">
          <p15:clr>
            <a:srgbClr val="F26B43"/>
          </p15:clr>
        </p15:guide>
        <p15:guide id="21" pos="1534">
          <p15:clr>
            <a:srgbClr val="F26B43"/>
          </p15:clr>
        </p15:guide>
        <p15:guide id="22" pos="766">
          <p15:clr>
            <a:srgbClr val="F26B43"/>
          </p15:clr>
        </p15:guide>
        <p15:guide id="23">
          <p15:clr>
            <a:srgbClr val="F26B43"/>
          </p15:clr>
        </p15:guide>
        <p15:guide id="24" pos="8062">
          <p15:clr>
            <a:srgbClr val="F26B43"/>
          </p15:clr>
        </p15:guide>
        <p15:guide id="25" pos="8830">
          <p15:clr>
            <a:srgbClr val="F26B43"/>
          </p15:clr>
        </p15:guide>
        <p15:guide id="26" pos="9598">
          <p15:clr>
            <a:srgbClr val="F26B43"/>
          </p15:clr>
        </p15:guide>
        <p15:guide id="27" pos="10366">
          <p15:clr>
            <a:srgbClr val="F26B43"/>
          </p15:clr>
        </p15:guide>
        <p15:guide id="28" pos="11134">
          <p15:clr>
            <a:srgbClr val="F26B43"/>
          </p15:clr>
        </p15:guide>
        <p15:guide id="29" pos="11902">
          <p15:clr>
            <a:srgbClr val="F26B43"/>
          </p15:clr>
        </p15:guide>
        <p15:guide id="30" orient="horz" pos="4704">
          <p15:clr>
            <a:srgbClr val="F26B43"/>
          </p15:clr>
        </p15:guide>
        <p15:guide id="31" pos="14974">
          <p15:clr>
            <a:srgbClr val="F26B43"/>
          </p15:clr>
        </p15:guide>
        <p15:guide id="32" orient="horz" pos="5856">
          <p15:clr>
            <a:srgbClr val="F26B43"/>
          </p15:clr>
        </p15:guide>
        <p15:guide id="33" orient="horz" pos="6624">
          <p15:clr>
            <a:srgbClr val="F26B43"/>
          </p15:clr>
        </p15:guide>
        <p15:guide id="34" orient="horz" pos="7392">
          <p15:clr>
            <a:srgbClr val="F26B43"/>
          </p15:clr>
        </p15:guide>
        <p15:guide id="35" orient="horz" pos="8160">
          <p15:clr>
            <a:srgbClr val="F26B43"/>
          </p15:clr>
        </p15:guide>
        <p15:guide id="36" orient="horz" pos="5088">
          <p15:clr>
            <a:srgbClr val="F26B43"/>
          </p15:clr>
        </p15:guide>
        <p15:guide id="37" orient="horz" pos="5472">
          <p15:clr>
            <a:srgbClr val="F26B43"/>
          </p15:clr>
        </p15:guide>
        <p15:guide id="38" orient="horz" pos="6240">
          <p15:clr>
            <a:srgbClr val="F26B43"/>
          </p15:clr>
        </p15:guide>
        <p15:guide id="39" orient="horz" pos="7008">
          <p15:clr>
            <a:srgbClr val="F26B43"/>
          </p15:clr>
        </p15:guide>
        <p15:guide id="40" orient="horz" pos="7776">
          <p15:clr>
            <a:srgbClr val="F26B43"/>
          </p15:clr>
        </p15:guide>
        <p15:guide id="41" pos="7294">
          <p15:clr>
            <a:srgbClr val="F26B43"/>
          </p15:clr>
        </p15:guide>
        <p15:guide id="42" pos="6526">
          <p15:clr>
            <a:srgbClr val="F26B43"/>
          </p15:clr>
        </p15:guide>
        <p15:guide id="43" pos="5758">
          <p15:clr>
            <a:srgbClr val="F26B43"/>
          </p15:clr>
        </p15:guide>
        <p15:guide id="44" pos="4990">
          <p15:clr>
            <a:srgbClr val="F26B43"/>
          </p15:clr>
        </p15:guide>
        <p15:guide id="45" pos="4222">
          <p15:clr>
            <a:srgbClr val="F26B43"/>
          </p15:clr>
        </p15:guide>
        <p15:guide id="46" pos="3454">
          <p15:clr>
            <a:srgbClr val="F26B43"/>
          </p15:clr>
        </p15:guide>
        <p15:guide id="47" pos="2686">
          <p15:clr>
            <a:srgbClr val="F26B43"/>
          </p15:clr>
        </p15:guide>
        <p15:guide id="48" pos="1918">
          <p15:clr>
            <a:srgbClr val="F26B43"/>
          </p15:clr>
        </p15:guide>
        <p15:guide id="49" pos="1150">
          <p15:clr>
            <a:srgbClr val="F26B43"/>
          </p15:clr>
        </p15:guide>
        <p15:guide id="50" pos="382">
          <p15:clr>
            <a:srgbClr val="F26B43"/>
          </p15:clr>
        </p15:guide>
        <p15:guide id="51" orient="horz" pos="3552">
          <p15:clr>
            <a:srgbClr val="F26B43"/>
          </p15:clr>
        </p15:guide>
        <p15:guide id="52" orient="horz" pos="2784">
          <p15:clr>
            <a:srgbClr val="F26B43"/>
          </p15:clr>
        </p15:guide>
        <p15:guide id="53" orient="horz" pos="2016">
          <p15:clr>
            <a:srgbClr val="F26B43"/>
          </p15:clr>
        </p15:guide>
        <p15:guide id="54" orient="horz" pos="1248">
          <p15:clr>
            <a:srgbClr val="F26B43"/>
          </p15:clr>
        </p15:guide>
        <p15:guide id="55" orient="horz" pos="480">
          <p15:clr>
            <a:srgbClr val="F26B43"/>
          </p15:clr>
        </p15:guide>
        <p15:guide id="56" orient="horz" pos="3168">
          <p15:clr>
            <a:srgbClr val="F26B43"/>
          </p15:clr>
        </p15:guide>
        <p15:guide id="57" orient="horz" pos="3936">
          <p15:clr>
            <a:srgbClr val="F26B43"/>
          </p15:clr>
        </p15:guide>
        <p15:guide id="58" orient="horz" pos="2400">
          <p15:clr>
            <a:srgbClr val="F26B43"/>
          </p15:clr>
        </p15:guide>
        <p15:guide id="59" orient="horz" pos="1632">
          <p15:clr>
            <a:srgbClr val="F26B43"/>
          </p15:clr>
        </p15:guide>
        <p15:guide id="60" orient="horz" pos="864">
          <p15:clr>
            <a:srgbClr val="F26B43"/>
          </p15:clr>
        </p15:guide>
        <p15:guide id="61" pos="13438">
          <p15:clr>
            <a:srgbClr val="F26B43"/>
          </p15:clr>
        </p15:guide>
        <p15:guide id="62" pos="12670">
          <p15:clr>
            <a:srgbClr val="F26B43"/>
          </p15:clr>
        </p15:guide>
        <p15:guide id="63" pos="1420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3.jp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57C80C-14B6-4AA8-963E-97411D1B0087}"/>
              </a:ext>
            </a:extLst>
          </p:cNvPr>
          <p:cNvSpPr/>
          <p:nvPr/>
        </p:nvSpPr>
        <p:spPr>
          <a:xfrm>
            <a:off x="0" y="-17069"/>
            <a:ext cx="24379238" cy="13716000"/>
          </a:xfrm>
          <a:prstGeom prst="rect">
            <a:avLst/>
          </a:prstGeom>
          <a:solidFill>
            <a:schemeClr val="tx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C83F9B-A008-4581-B6C0-347311CC3198}"/>
              </a:ext>
            </a:extLst>
          </p:cNvPr>
          <p:cNvGrpSpPr/>
          <p:nvPr/>
        </p:nvGrpSpPr>
        <p:grpSpPr>
          <a:xfrm>
            <a:off x="4973104" y="4337901"/>
            <a:ext cx="13265909" cy="3612803"/>
            <a:chOff x="8279195" y="5897548"/>
            <a:chExt cx="4545798" cy="123799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6FE85A7-967D-4B54-8F37-DEF556214895}"/>
                </a:ext>
              </a:extLst>
            </p:cNvPr>
            <p:cNvSpPr/>
            <p:nvPr/>
          </p:nvSpPr>
          <p:spPr>
            <a:xfrm>
              <a:off x="8279195" y="5897548"/>
              <a:ext cx="911500" cy="1093805"/>
            </a:xfrm>
            <a:custGeom>
              <a:avLst/>
              <a:gdLst>
                <a:gd name="connsiteX0" fmla="*/ 172243 w 222249"/>
                <a:gd name="connsiteY0" fmla="*/ 1 h 266700"/>
                <a:gd name="connsiteX1" fmla="*/ 50006 w 222249"/>
                <a:gd name="connsiteY1" fmla="*/ 1 h 266700"/>
                <a:gd name="connsiteX2" fmla="*/ 0 w 222249"/>
                <a:gd name="connsiteY2" fmla="*/ 50007 h 266700"/>
                <a:gd name="connsiteX3" fmla="*/ 0 w 222249"/>
                <a:gd name="connsiteY3" fmla="*/ 155576 h 266700"/>
                <a:gd name="connsiteX4" fmla="*/ 111125 w 222249"/>
                <a:gd name="connsiteY4" fmla="*/ 266701 h 266700"/>
                <a:gd name="connsiteX5" fmla="*/ 222250 w 222249"/>
                <a:gd name="connsiteY5" fmla="*/ 155576 h 266700"/>
                <a:gd name="connsiteX6" fmla="*/ 222250 w 222249"/>
                <a:gd name="connsiteY6" fmla="*/ 50007 h 266700"/>
                <a:gd name="connsiteX7" fmla="*/ 172243 w 222249"/>
                <a:gd name="connsiteY7" fmla="*/ 1 h 266700"/>
                <a:gd name="connsiteX8" fmla="*/ 188912 w 222249"/>
                <a:gd name="connsiteY8" fmla="*/ 111126 h 266700"/>
                <a:gd name="connsiteX9" fmla="*/ 155575 w 222249"/>
                <a:gd name="connsiteY9" fmla="*/ 144464 h 266700"/>
                <a:gd name="connsiteX10" fmla="*/ 66675 w 222249"/>
                <a:gd name="connsiteY10" fmla="*/ 144464 h 266700"/>
                <a:gd name="connsiteX11" fmla="*/ 33338 w 222249"/>
                <a:gd name="connsiteY11" fmla="*/ 111126 h 266700"/>
                <a:gd name="connsiteX12" fmla="*/ 33338 w 222249"/>
                <a:gd name="connsiteY12" fmla="*/ 72232 h 266700"/>
                <a:gd name="connsiteX13" fmla="*/ 66675 w 222249"/>
                <a:gd name="connsiteY13" fmla="*/ 38895 h 266700"/>
                <a:gd name="connsiteX14" fmla="*/ 155575 w 222249"/>
                <a:gd name="connsiteY14" fmla="*/ 38895 h 266700"/>
                <a:gd name="connsiteX15" fmla="*/ 188912 w 222249"/>
                <a:gd name="connsiteY15" fmla="*/ 72232 h 266700"/>
                <a:gd name="connsiteX16" fmla="*/ 188912 w 222249"/>
                <a:gd name="connsiteY16" fmla="*/ 11112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249" h="266700">
                  <a:moveTo>
                    <a:pt x="172243" y="1"/>
                  </a:moveTo>
                  <a:lnTo>
                    <a:pt x="50006" y="1"/>
                  </a:lnTo>
                  <a:cubicBezTo>
                    <a:pt x="22401" y="32"/>
                    <a:pt x="31" y="22402"/>
                    <a:pt x="0" y="50007"/>
                  </a:cubicBezTo>
                  <a:lnTo>
                    <a:pt x="0" y="155576"/>
                  </a:lnTo>
                  <a:cubicBezTo>
                    <a:pt x="0" y="216949"/>
                    <a:pt x="49752" y="266701"/>
                    <a:pt x="111125" y="266701"/>
                  </a:cubicBezTo>
                  <a:cubicBezTo>
                    <a:pt x="172498" y="266701"/>
                    <a:pt x="222250" y="216949"/>
                    <a:pt x="222250" y="155576"/>
                  </a:cubicBezTo>
                  <a:lnTo>
                    <a:pt x="222250" y="50007"/>
                  </a:lnTo>
                  <a:cubicBezTo>
                    <a:pt x="222219" y="22402"/>
                    <a:pt x="199849" y="32"/>
                    <a:pt x="172243" y="1"/>
                  </a:cubicBezTo>
                  <a:close/>
                  <a:moveTo>
                    <a:pt x="188912" y="111126"/>
                  </a:moveTo>
                  <a:cubicBezTo>
                    <a:pt x="188912" y="129538"/>
                    <a:pt x="173987" y="144464"/>
                    <a:pt x="155575" y="144464"/>
                  </a:cubicBezTo>
                  <a:lnTo>
                    <a:pt x="66675" y="144464"/>
                  </a:lnTo>
                  <a:cubicBezTo>
                    <a:pt x="48263" y="144464"/>
                    <a:pt x="33338" y="129538"/>
                    <a:pt x="33338" y="111126"/>
                  </a:cubicBezTo>
                  <a:lnTo>
                    <a:pt x="33338" y="72232"/>
                  </a:lnTo>
                  <a:cubicBezTo>
                    <a:pt x="33338" y="53820"/>
                    <a:pt x="48263" y="38895"/>
                    <a:pt x="66675" y="38895"/>
                  </a:cubicBezTo>
                  <a:lnTo>
                    <a:pt x="155575" y="38895"/>
                  </a:lnTo>
                  <a:cubicBezTo>
                    <a:pt x="173987" y="38895"/>
                    <a:pt x="188912" y="53820"/>
                    <a:pt x="188912" y="72232"/>
                  </a:cubicBezTo>
                  <a:lnTo>
                    <a:pt x="188912" y="11112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8902702-280B-40B5-840B-05D8308F38BF}"/>
                </a:ext>
              </a:extLst>
            </p:cNvPr>
            <p:cNvSpPr/>
            <p:nvPr/>
          </p:nvSpPr>
          <p:spPr>
            <a:xfrm>
              <a:off x="8472889" y="6114029"/>
              <a:ext cx="524112" cy="319024"/>
            </a:xfrm>
            <a:custGeom>
              <a:avLst/>
              <a:gdLst>
                <a:gd name="connsiteX0" fmla="*/ 108347 w 127793"/>
                <a:gd name="connsiteY0" fmla="*/ 77788 h 77787"/>
                <a:gd name="connsiteX1" fmla="*/ 19447 w 127793"/>
                <a:gd name="connsiteY1" fmla="*/ 77788 h 77787"/>
                <a:gd name="connsiteX2" fmla="*/ 0 w 127793"/>
                <a:gd name="connsiteY2" fmla="*/ 58342 h 77787"/>
                <a:gd name="connsiteX3" fmla="*/ 0 w 127793"/>
                <a:gd name="connsiteY3" fmla="*/ 19448 h 77787"/>
                <a:gd name="connsiteX4" fmla="*/ 19447 w 127793"/>
                <a:gd name="connsiteY4" fmla="*/ 1 h 77787"/>
                <a:gd name="connsiteX5" fmla="*/ 108347 w 127793"/>
                <a:gd name="connsiteY5" fmla="*/ 1 h 77787"/>
                <a:gd name="connsiteX6" fmla="*/ 127794 w 127793"/>
                <a:gd name="connsiteY6" fmla="*/ 19448 h 77787"/>
                <a:gd name="connsiteX7" fmla="*/ 127794 w 127793"/>
                <a:gd name="connsiteY7" fmla="*/ 58342 h 77787"/>
                <a:gd name="connsiteX8" fmla="*/ 108347 w 127793"/>
                <a:gd name="connsiteY8" fmla="*/ 77788 h 77787"/>
                <a:gd name="connsiteX9" fmla="*/ 108347 w 127793"/>
                <a:gd name="connsiteY9" fmla="*/ 77788 h 77787"/>
                <a:gd name="connsiteX10" fmla="*/ 19447 w 127793"/>
                <a:gd name="connsiteY10" fmla="*/ 16670 h 77787"/>
                <a:gd name="connsiteX11" fmla="*/ 16669 w 127793"/>
                <a:gd name="connsiteY11" fmla="*/ 19448 h 77787"/>
                <a:gd name="connsiteX12" fmla="*/ 16669 w 127793"/>
                <a:gd name="connsiteY12" fmla="*/ 58342 h 77787"/>
                <a:gd name="connsiteX13" fmla="*/ 19447 w 127793"/>
                <a:gd name="connsiteY13" fmla="*/ 61119 h 77787"/>
                <a:gd name="connsiteX14" fmla="*/ 108347 w 127793"/>
                <a:gd name="connsiteY14" fmla="*/ 61119 h 77787"/>
                <a:gd name="connsiteX15" fmla="*/ 111125 w 127793"/>
                <a:gd name="connsiteY15" fmla="*/ 58342 h 77787"/>
                <a:gd name="connsiteX16" fmla="*/ 111125 w 127793"/>
                <a:gd name="connsiteY16" fmla="*/ 19448 h 77787"/>
                <a:gd name="connsiteX17" fmla="*/ 108347 w 127793"/>
                <a:gd name="connsiteY17" fmla="*/ 16670 h 77787"/>
                <a:gd name="connsiteX18" fmla="*/ 19447 w 127793"/>
                <a:gd name="connsiteY18" fmla="*/ 16670 h 7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793" h="77787">
                  <a:moveTo>
                    <a:pt x="108347" y="77788"/>
                  </a:moveTo>
                  <a:lnTo>
                    <a:pt x="19447" y="77788"/>
                  </a:lnTo>
                  <a:cubicBezTo>
                    <a:pt x="8712" y="77776"/>
                    <a:pt x="12" y="69077"/>
                    <a:pt x="0" y="58342"/>
                  </a:cubicBezTo>
                  <a:lnTo>
                    <a:pt x="0" y="19448"/>
                  </a:lnTo>
                  <a:cubicBezTo>
                    <a:pt x="12" y="8713"/>
                    <a:pt x="8712" y="13"/>
                    <a:pt x="19447" y="1"/>
                  </a:cubicBezTo>
                  <a:lnTo>
                    <a:pt x="108347" y="1"/>
                  </a:lnTo>
                  <a:cubicBezTo>
                    <a:pt x="119082" y="13"/>
                    <a:pt x="127781" y="8713"/>
                    <a:pt x="127794" y="19448"/>
                  </a:cubicBezTo>
                  <a:lnTo>
                    <a:pt x="127794" y="58342"/>
                  </a:lnTo>
                  <a:cubicBezTo>
                    <a:pt x="127781" y="69077"/>
                    <a:pt x="119082" y="77776"/>
                    <a:pt x="108347" y="77788"/>
                  </a:cubicBezTo>
                  <a:lnTo>
                    <a:pt x="108347" y="77788"/>
                  </a:lnTo>
                  <a:close/>
                  <a:moveTo>
                    <a:pt x="19447" y="16670"/>
                  </a:moveTo>
                  <a:cubicBezTo>
                    <a:pt x="17913" y="16670"/>
                    <a:pt x="16669" y="17914"/>
                    <a:pt x="16669" y="19448"/>
                  </a:cubicBezTo>
                  <a:lnTo>
                    <a:pt x="16669" y="58342"/>
                  </a:lnTo>
                  <a:cubicBezTo>
                    <a:pt x="16669" y="59875"/>
                    <a:pt x="17913" y="61119"/>
                    <a:pt x="19447" y="61119"/>
                  </a:cubicBezTo>
                  <a:lnTo>
                    <a:pt x="108347" y="61119"/>
                  </a:lnTo>
                  <a:cubicBezTo>
                    <a:pt x="109881" y="61119"/>
                    <a:pt x="111125" y="59875"/>
                    <a:pt x="111125" y="58342"/>
                  </a:cubicBezTo>
                  <a:lnTo>
                    <a:pt x="111125" y="19448"/>
                  </a:lnTo>
                  <a:cubicBezTo>
                    <a:pt x="111125" y="17914"/>
                    <a:pt x="109881" y="16670"/>
                    <a:pt x="108347" y="16670"/>
                  </a:cubicBezTo>
                  <a:lnTo>
                    <a:pt x="19447" y="1667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6FF935D-B5CC-4895-8D5D-0B574C8A9A27}"/>
                </a:ext>
              </a:extLst>
            </p:cNvPr>
            <p:cNvSpPr/>
            <p:nvPr/>
          </p:nvSpPr>
          <p:spPr>
            <a:xfrm>
              <a:off x="9333936" y="6874160"/>
              <a:ext cx="3491057" cy="261378"/>
            </a:xfrm>
            <a:custGeom>
              <a:avLst/>
              <a:gdLst>
                <a:gd name="connsiteX0" fmla="*/ 0 w 828675"/>
                <a:gd name="connsiteY0" fmla="*/ 1 h 28575"/>
                <a:gd name="connsiteX1" fmla="*/ 828675 w 828675"/>
                <a:gd name="connsiteY1" fmla="*/ 1 h 28575"/>
                <a:gd name="connsiteX2" fmla="*/ 828675 w 828675"/>
                <a:gd name="connsiteY2" fmla="*/ 28576 h 28575"/>
                <a:gd name="connsiteX3" fmla="*/ 0 w 828675"/>
                <a:gd name="connsiteY3" fmla="*/ 2857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8675" h="28575">
                  <a:moveTo>
                    <a:pt x="0" y="1"/>
                  </a:moveTo>
                  <a:lnTo>
                    <a:pt x="828675" y="1"/>
                  </a:lnTo>
                  <a:lnTo>
                    <a:pt x="828675" y="28576"/>
                  </a:lnTo>
                  <a:lnTo>
                    <a:pt x="0" y="2857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</p:grpSp>
      <p:sp>
        <p:nvSpPr>
          <p:cNvPr id="32" name="TextBox 29">
            <a:extLst>
              <a:ext uri="{FF2B5EF4-FFF2-40B4-BE49-F238E27FC236}">
                <a16:creationId xmlns:a16="http://schemas.microsoft.com/office/drawing/2014/main" id="{5212ADBA-4281-D640-BEA9-05E181A48EC8}"/>
              </a:ext>
            </a:extLst>
          </p:cNvPr>
          <p:cNvSpPr txBox="1"/>
          <p:nvPr/>
        </p:nvSpPr>
        <p:spPr>
          <a:xfrm>
            <a:off x="8249097" y="7338484"/>
            <a:ext cx="9815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METAL &amp; OVEN FACTORY PRESENTATION TEMPLATE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29A9B3-100E-3244-A980-D7ECBB625823}"/>
              </a:ext>
            </a:extLst>
          </p:cNvPr>
          <p:cNvSpPr/>
          <p:nvPr/>
        </p:nvSpPr>
        <p:spPr>
          <a:xfrm>
            <a:off x="292480" y="337931"/>
            <a:ext cx="23794279" cy="130401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25596" y="4455884"/>
            <a:ext cx="1382406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МУФЕЛЬНАЯ ПЕЧЬ С НАГРЕВАТЕЛЯМИ МОДУЛЬНОГО ТИПА</a:t>
            </a:r>
            <a:endParaRPr lang="ru-RU" sz="6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38013" y="11363087"/>
            <a:ext cx="536807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err="1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Ахматзянов</a:t>
            </a:r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Арсен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Телефон: +7-922-319-24-75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E-</a:t>
            </a:r>
            <a:r>
              <a:rPr lang="ru-RU" sz="2800" b="1" dirty="0" err="1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mail</a:t>
            </a:r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: akhmatzyanov.arsen@mail.ru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376495" y="4174711"/>
            <a:ext cx="13040139" cy="53665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525D39-A0CE-4C83-8CDA-D7252C7A6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839" y="6400905"/>
            <a:ext cx="2082540" cy="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57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3" b="8533"/>
          <a:stretch>
            <a:fillRect/>
          </a:stretch>
        </p:blipFill>
        <p:spPr>
          <a:xfrm>
            <a:off x="0" y="0"/>
            <a:ext cx="24379238" cy="11345862"/>
          </a:xfrm>
        </p:spPr>
      </p:pic>
      <p:sp>
        <p:nvSpPr>
          <p:cNvPr id="4" name="TextBox 27">
            <a:extLst>
              <a:ext uri="{FF2B5EF4-FFF2-40B4-BE49-F238E27FC236}">
                <a16:creationId xmlns:a16="http://schemas.microsoft.com/office/drawing/2014/main" id="{476EBF4F-5039-491D-B932-901C405DF755}"/>
              </a:ext>
            </a:extLst>
          </p:cNvPr>
          <p:cNvSpPr txBox="1"/>
          <p:nvPr/>
        </p:nvSpPr>
        <p:spPr>
          <a:xfrm>
            <a:off x="887458" y="7346290"/>
            <a:ext cx="147389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0" dirty="0">
                <a:solidFill>
                  <a:schemeClr val="tx2"/>
                </a:solidFill>
                <a:latin typeface="Arial Narrow" panose="020B0606020202030204" pitchFamily="34" charset="0"/>
                <a:ea typeface="Inter" panose="020B0502030000000004" pitchFamily="34" charset="0"/>
                <a:cs typeface="Rajdhani" panose="02000000000000000000" pitchFamily="2" charset="0"/>
              </a:rPr>
              <a:t>Производство, используя муфельные печи сталкивается с:</a:t>
            </a:r>
            <a:endParaRPr lang="en-US" sz="8000" dirty="0">
              <a:solidFill>
                <a:schemeClr val="tx2"/>
              </a:solidFill>
              <a:latin typeface="Arial Narrow" panose="020B0606020202030204" pitchFamily="34" charset="0"/>
              <a:ea typeface="Inter" panose="020B0502030000000004" pitchFamily="34" charset="0"/>
              <a:cs typeface="Rajdhani" panose="02000000000000000000" pitchFamily="2" charset="0"/>
            </a:endParaRPr>
          </a:p>
        </p:txBody>
      </p:sp>
      <p:sp>
        <p:nvSpPr>
          <p:cNvPr id="5" name="TextBox 29">
            <a:extLst>
              <a:ext uri="{FF2B5EF4-FFF2-40B4-BE49-F238E27FC236}">
                <a16:creationId xmlns:a16="http://schemas.microsoft.com/office/drawing/2014/main" id="{1E31A8B6-86E9-47DD-BB12-B88D03B90D3C}"/>
              </a:ext>
            </a:extLst>
          </p:cNvPr>
          <p:cNvSpPr txBox="1"/>
          <p:nvPr/>
        </p:nvSpPr>
        <p:spPr>
          <a:xfrm>
            <a:off x="887457" y="6599379"/>
            <a:ext cx="2449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spc="300" dirty="0">
                <a:solidFill>
                  <a:schemeClr val="accent1"/>
                </a:solidFill>
                <a:latin typeface="Arial Narrow" panose="020B060602020203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ПРОБЛЕМА</a:t>
            </a:r>
            <a:endParaRPr lang="en-US" sz="3200" b="1" spc="300" dirty="0">
              <a:solidFill>
                <a:schemeClr val="accent1"/>
              </a:solidFill>
              <a:latin typeface="Arial Narrow" panose="020B060602020203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AA6BE661-6AEB-4CBA-99CE-E6610613B8D0}"/>
              </a:ext>
            </a:extLst>
          </p:cNvPr>
          <p:cNvSpPr txBox="1"/>
          <p:nvPr/>
        </p:nvSpPr>
        <p:spPr>
          <a:xfrm>
            <a:off x="887354" y="10074010"/>
            <a:ext cx="3798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ВЫСОКИЕ ТЕПЛОВЫЕ ПОТЕРИ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5168" y="10080128"/>
            <a:ext cx="4879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СЛОЖНЫЙ РЕМОНТ НАГРЕВАТЕЛЬНЫХ ЭЛЕМЕНТОВ</a:t>
            </a:r>
            <a:endParaRPr lang="ru-RU" sz="2400" b="1" dirty="0">
              <a:solidFill>
                <a:srgbClr val="A6A6A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56335" y="10085776"/>
            <a:ext cx="31588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ВЫСОКАЯ МАССА КОНСТРУКЦИЙ</a:t>
            </a:r>
            <a:endParaRPr lang="en-SG" sz="24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4271388" y="10085776"/>
            <a:ext cx="43081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ВЫСОКИЕ ЗАТРАТЫ НА ЭЛЕКТРОЭНЕРГИЮ</a:t>
            </a:r>
          </a:p>
          <a:p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786775" y="10936928"/>
            <a:ext cx="0" cy="8599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349550" y="10915908"/>
            <a:ext cx="0" cy="8599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2115495" y="10915908"/>
            <a:ext cx="0" cy="8599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6412744" y="10915908"/>
            <a:ext cx="0" cy="8599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229233" y="12177697"/>
            <a:ext cx="31150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21,5% - на сегодняшний день,</a:t>
            </a:r>
          </a:p>
          <a:p>
            <a:pPr algn="ctr"/>
            <a:r>
              <a:rPr lang="ru-RU" dirty="0"/>
              <a:t>это низкий показатель КПД</a:t>
            </a:r>
          </a:p>
          <a:p>
            <a:pPr algn="ctr"/>
            <a:r>
              <a:rPr lang="ru-RU" dirty="0"/>
              <a:t>муфельных печей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59200" y="12177697"/>
            <a:ext cx="39807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Стоимость нагревательных элементов</a:t>
            </a:r>
          </a:p>
          <a:p>
            <a:pPr algn="ctr"/>
            <a:r>
              <a:rPr lang="ru-RU" dirty="0"/>
              <a:t>варьируется от 10 до 30 процентов</a:t>
            </a:r>
          </a:p>
          <a:p>
            <a:pPr algn="ctr"/>
            <a:r>
              <a:rPr lang="ru-RU" dirty="0"/>
              <a:t>от стоимости печи</a:t>
            </a:r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0290707" y="12076917"/>
            <a:ext cx="36495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200 кг – минимальная масса</a:t>
            </a:r>
          </a:p>
          <a:p>
            <a:pPr algn="ctr"/>
            <a:r>
              <a:rPr lang="ru-RU" dirty="0"/>
              <a:t>конструкции печи при внутреннем</a:t>
            </a:r>
          </a:p>
          <a:p>
            <a:pPr algn="ctr"/>
            <a:r>
              <a:rPr lang="ru-RU" dirty="0"/>
              <a:t>объеме125 литров</a:t>
            </a:r>
          </a:p>
          <a:p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14793999" y="12075062"/>
            <a:ext cx="3262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22 кВт – мощность печи при</a:t>
            </a:r>
          </a:p>
          <a:p>
            <a:pPr algn="ctr"/>
            <a:r>
              <a:rPr lang="ru-RU" dirty="0"/>
              <a:t>внутреннем объеме125 литров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622455" y="12875567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 Narrow" panose="020B0606020202030204" pitchFamily="34" charset="0"/>
              </a:rPr>
              <a:t>2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7138BC0-B61C-4BAB-8AEE-DF371EB85E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66" t="13382" r="23454" b="29657"/>
          <a:stretch/>
        </p:blipFill>
        <p:spPr>
          <a:xfrm>
            <a:off x="19409422" y="9483809"/>
            <a:ext cx="3143622" cy="204442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A6AB130-23A8-4AE2-9BD5-B3D743C95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95299" y="11615214"/>
            <a:ext cx="2590800" cy="6477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43B3F0D-6B77-4945-8CBE-7D02A4F2A4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0670" y="8994720"/>
            <a:ext cx="1367280" cy="15462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3125692-B725-4933-AF14-259D1A9F02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6381" y="11665995"/>
            <a:ext cx="1301281" cy="130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12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>
            <a:extLst>
              <a:ext uri="{FF2B5EF4-FFF2-40B4-BE49-F238E27FC236}">
                <a16:creationId xmlns:a16="http://schemas.microsoft.com/office/drawing/2014/main" id="{B6B466FC-6945-4C95-916E-523C5CFC654E}"/>
              </a:ext>
            </a:extLst>
          </p:cNvPr>
          <p:cNvSpPr/>
          <p:nvPr/>
        </p:nvSpPr>
        <p:spPr>
          <a:xfrm>
            <a:off x="0" y="1058597"/>
            <a:ext cx="1617785" cy="126574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23D42162-3DE6-462B-A14D-0BB5A1D468BE}"/>
              </a:ext>
            </a:extLst>
          </p:cNvPr>
          <p:cNvSpPr/>
          <p:nvPr/>
        </p:nvSpPr>
        <p:spPr>
          <a:xfrm>
            <a:off x="1617786" y="1058598"/>
            <a:ext cx="1617786" cy="12657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00CDE7-EC5A-491C-8E63-180DFD44C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8406" y="1058598"/>
            <a:ext cx="8693264" cy="5834743"/>
          </a:xfrm>
          <a:prstGeom prst="rect">
            <a:avLst/>
          </a:prstGeom>
        </p:spPr>
      </p:pic>
      <p:grpSp>
        <p:nvGrpSpPr>
          <p:cNvPr id="9" name="Group 94">
            <a:extLst>
              <a:ext uri="{FF2B5EF4-FFF2-40B4-BE49-F238E27FC236}">
                <a16:creationId xmlns:a16="http://schemas.microsoft.com/office/drawing/2014/main" id="{0B4E996F-DAE6-489D-818A-285F5274A252}"/>
              </a:ext>
            </a:extLst>
          </p:cNvPr>
          <p:cNvGrpSpPr/>
          <p:nvPr/>
        </p:nvGrpSpPr>
        <p:grpSpPr>
          <a:xfrm>
            <a:off x="363560" y="392434"/>
            <a:ext cx="2503105" cy="614798"/>
            <a:chOff x="8279195" y="5897548"/>
            <a:chExt cx="4453349" cy="1093805"/>
          </a:xfrm>
        </p:grpSpPr>
        <p:sp>
          <p:nvSpPr>
            <p:cNvPr id="10" name="Freeform: Shape 96">
              <a:extLst>
                <a:ext uri="{FF2B5EF4-FFF2-40B4-BE49-F238E27FC236}">
                  <a16:creationId xmlns:a16="http://schemas.microsoft.com/office/drawing/2014/main" id="{093ECFAA-7F0C-42A9-8631-6C7A674A150B}"/>
                </a:ext>
              </a:extLst>
            </p:cNvPr>
            <p:cNvSpPr/>
            <p:nvPr/>
          </p:nvSpPr>
          <p:spPr>
            <a:xfrm>
              <a:off x="8279195" y="5897548"/>
              <a:ext cx="911500" cy="1093805"/>
            </a:xfrm>
            <a:custGeom>
              <a:avLst/>
              <a:gdLst>
                <a:gd name="connsiteX0" fmla="*/ 172243 w 222249"/>
                <a:gd name="connsiteY0" fmla="*/ 1 h 266700"/>
                <a:gd name="connsiteX1" fmla="*/ 50006 w 222249"/>
                <a:gd name="connsiteY1" fmla="*/ 1 h 266700"/>
                <a:gd name="connsiteX2" fmla="*/ 0 w 222249"/>
                <a:gd name="connsiteY2" fmla="*/ 50007 h 266700"/>
                <a:gd name="connsiteX3" fmla="*/ 0 w 222249"/>
                <a:gd name="connsiteY3" fmla="*/ 155576 h 266700"/>
                <a:gd name="connsiteX4" fmla="*/ 111125 w 222249"/>
                <a:gd name="connsiteY4" fmla="*/ 266701 h 266700"/>
                <a:gd name="connsiteX5" fmla="*/ 222250 w 222249"/>
                <a:gd name="connsiteY5" fmla="*/ 155576 h 266700"/>
                <a:gd name="connsiteX6" fmla="*/ 222250 w 222249"/>
                <a:gd name="connsiteY6" fmla="*/ 50007 h 266700"/>
                <a:gd name="connsiteX7" fmla="*/ 172243 w 222249"/>
                <a:gd name="connsiteY7" fmla="*/ 1 h 266700"/>
                <a:gd name="connsiteX8" fmla="*/ 188912 w 222249"/>
                <a:gd name="connsiteY8" fmla="*/ 111126 h 266700"/>
                <a:gd name="connsiteX9" fmla="*/ 155575 w 222249"/>
                <a:gd name="connsiteY9" fmla="*/ 144464 h 266700"/>
                <a:gd name="connsiteX10" fmla="*/ 66675 w 222249"/>
                <a:gd name="connsiteY10" fmla="*/ 144464 h 266700"/>
                <a:gd name="connsiteX11" fmla="*/ 33338 w 222249"/>
                <a:gd name="connsiteY11" fmla="*/ 111126 h 266700"/>
                <a:gd name="connsiteX12" fmla="*/ 33338 w 222249"/>
                <a:gd name="connsiteY12" fmla="*/ 72232 h 266700"/>
                <a:gd name="connsiteX13" fmla="*/ 66675 w 222249"/>
                <a:gd name="connsiteY13" fmla="*/ 38895 h 266700"/>
                <a:gd name="connsiteX14" fmla="*/ 155575 w 222249"/>
                <a:gd name="connsiteY14" fmla="*/ 38895 h 266700"/>
                <a:gd name="connsiteX15" fmla="*/ 188912 w 222249"/>
                <a:gd name="connsiteY15" fmla="*/ 72232 h 266700"/>
                <a:gd name="connsiteX16" fmla="*/ 188912 w 222249"/>
                <a:gd name="connsiteY16" fmla="*/ 11112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249" h="266700">
                  <a:moveTo>
                    <a:pt x="172243" y="1"/>
                  </a:moveTo>
                  <a:lnTo>
                    <a:pt x="50006" y="1"/>
                  </a:lnTo>
                  <a:cubicBezTo>
                    <a:pt x="22401" y="32"/>
                    <a:pt x="31" y="22402"/>
                    <a:pt x="0" y="50007"/>
                  </a:cubicBezTo>
                  <a:lnTo>
                    <a:pt x="0" y="155576"/>
                  </a:lnTo>
                  <a:cubicBezTo>
                    <a:pt x="0" y="216949"/>
                    <a:pt x="49752" y="266701"/>
                    <a:pt x="111125" y="266701"/>
                  </a:cubicBezTo>
                  <a:cubicBezTo>
                    <a:pt x="172498" y="266701"/>
                    <a:pt x="222250" y="216949"/>
                    <a:pt x="222250" y="155576"/>
                  </a:cubicBezTo>
                  <a:lnTo>
                    <a:pt x="222250" y="50007"/>
                  </a:lnTo>
                  <a:cubicBezTo>
                    <a:pt x="222219" y="22402"/>
                    <a:pt x="199849" y="32"/>
                    <a:pt x="172243" y="1"/>
                  </a:cubicBezTo>
                  <a:close/>
                  <a:moveTo>
                    <a:pt x="188912" y="111126"/>
                  </a:moveTo>
                  <a:cubicBezTo>
                    <a:pt x="188912" y="129538"/>
                    <a:pt x="173987" y="144464"/>
                    <a:pt x="155575" y="144464"/>
                  </a:cubicBezTo>
                  <a:lnTo>
                    <a:pt x="66675" y="144464"/>
                  </a:lnTo>
                  <a:cubicBezTo>
                    <a:pt x="48263" y="144464"/>
                    <a:pt x="33338" y="129538"/>
                    <a:pt x="33338" y="111126"/>
                  </a:cubicBezTo>
                  <a:lnTo>
                    <a:pt x="33338" y="72232"/>
                  </a:lnTo>
                  <a:cubicBezTo>
                    <a:pt x="33338" y="53820"/>
                    <a:pt x="48263" y="38895"/>
                    <a:pt x="66675" y="38895"/>
                  </a:cubicBezTo>
                  <a:lnTo>
                    <a:pt x="155575" y="38895"/>
                  </a:lnTo>
                  <a:cubicBezTo>
                    <a:pt x="173987" y="38895"/>
                    <a:pt x="188912" y="53820"/>
                    <a:pt x="188912" y="72232"/>
                  </a:cubicBezTo>
                  <a:lnTo>
                    <a:pt x="188912" y="11112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11" name="Freeform: Shape 97">
              <a:extLst>
                <a:ext uri="{FF2B5EF4-FFF2-40B4-BE49-F238E27FC236}">
                  <a16:creationId xmlns:a16="http://schemas.microsoft.com/office/drawing/2014/main" id="{37894F7A-3BDB-4306-A72F-403A96476A97}"/>
                </a:ext>
              </a:extLst>
            </p:cNvPr>
            <p:cNvSpPr/>
            <p:nvPr/>
          </p:nvSpPr>
          <p:spPr>
            <a:xfrm>
              <a:off x="8472889" y="6114029"/>
              <a:ext cx="524112" cy="319024"/>
            </a:xfrm>
            <a:custGeom>
              <a:avLst/>
              <a:gdLst>
                <a:gd name="connsiteX0" fmla="*/ 108347 w 127793"/>
                <a:gd name="connsiteY0" fmla="*/ 77788 h 77787"/>
                <a:gd name="connsiteX1" fmla="*/ 19447 w 127793"/>
                <a:gd name="connsiteY1" fmla="*/ 77788 h 77787"/>
                <a:gd name="connsiteX2" fmla="*/ 0 w 127793"/>
                <a:gd name="connsiteY2" fmla="*/ 58342 h 77787"/>
                <a:gd name="connsiteX3" fmla="*/ 0 w 127793"/>
                <a:gd name="connsiteY3" fmla="*/ 19448 h 77787"/>
                <a:gd name="connsiteX4" fmla="*/ 19447 w 127793"/>
                <a:gd name="connsiteY4" fmla="*/ 1 h 77787"/>
                <a:gd name="connsiteX5" fmla="*/ 108347 w 127793"/>
                <a:gd name="connsiteY5" fmla="*/ 1 h 77787"/>
                <a:gd name="connsiteX6" fmla="*/ 127794 w 127793"/>
                <a:gd name="connsiteY6" fmla="*/ 19448 h 77787"/>
                <a:gd name="connsiteX7" fmla="*/ 127794 w 127793"/>
                <a:gd name="connsiteY7" fmla="*/ 58342 h 77787"/>
                <a:gd name="connsiteX8" fmla="*/ 108347 w 127793"/>
                <a:gd name="connsiteY8" fmla="*/ 77788 h 77787"/>
                <a:gd name="connsiteX9" fmla="*/ 108347 w 127793"/>
                <a:gd name="connsiteY9" fmla="*/ 77788 h 77787"/>
                <a:gd name="connsiteX10" fmla="*/ 19447 w 127793"/>
                <a:gd name="connsiteY10" fmla="*/ 16670 h 77787"/>
                <a:gd name="connsiteX11" fmla="*/ 16669 w 127793"/>
                <a:gd name="connsiteY11" fmla="*/ 19448 h 77787"/>
                <a:gd name="connsiteX12" fmla="*/ 16669 w 127793"/>
                <a:gd name="connsiteY12" fmla="*/ 58342 h 77787"/>
                <a:gd name="connsiteX13" fmla="*/ 19447 w 127793"/>
                <a:gd name="connsiteY13" fmla="*/ 61119 h 77787"/>
                <a:gd name="connsiteX14" fmla="*/ 108347 w 127793"/>
                <a:gd name="connsiteY14" fmla="*/ 61119 h 77787"/>
                <a:gd name="connsiteX15" fmla="*/ 111125 w 127793"/>
                <a:gd name="connsiteY15" fmla="*/ 58342 h 77787"/>
                <a:gd name="connsiteX16" fmla="*/ 111125 w 127793"/>
                <a:gd name="connsiteY16" fmla="*/ 19448 h 77787"/>
                <a:gd name="connsiteX17" fmla="*/ 108347 w 127793"/>
                <a:gd name="connsiteY17" fmla="*/ 16670 h 77787"/>
                <a:gd name="connsiteX18" fmla="*/ 19447 w 127793"/>
                <a:gd name="connsiteY18" fmla="*/ 16670 h 7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793" h="77787">
                  <a:moveTo>
                    <a:pt x="108347" y="77788"/>
                  </a:moveTo>
                  <a:lnTo>
                    <a:pt x="19447" y="77788"/>
                  </a:lnTo>
                  <a:cubicBezTo>
                    <a:pt x="8712" y="77776"/>
                    <a:pt x="12" y="69077"/>
                    <a:pt x="0" y="58342"/>
                  </a:cubicBezTo>
                  <a:lnTo>
                    <a:pt x="0" y="19448"/>
                  </a:lnTo>
                  <a:cubicBezTo>
                    <a:pt x="12" y="8713"/>
                    <a:pt x="8712" y="13"/>
                    <a:pt x="19447" y="1"/>
                  </a:cubicBezTo>
                  <a:lnTo>
                    <a:pt x="108347" y="1"/>
                  </a:lnTo>
                  <a:cubicBezTo>
                    <a:pt x="119082" y="13"/>
                    <a:pt x="127781" y="8713"/>
                    <a:pt x="127794" y="19448"/>
                  </a:cubicBezTo>
                  <a:lnTo>
                    <a:pt x="127794" y="58342"/>
                  </a:lnTo>
                  <a:cubicBezTo>
                    <a:pt x="127781" y="69077"/>
                    <a:pt x="119082" y="77776"/>
                    <a:pt x="108347" y="77788"/>
                  </a:cubicBezTo>
                  <a:lnTo>
                    <a:pt x="108347" y="77788"/>
                  </a:lnTo>
                  <a:close/>
                  <a:moveTo>
                    <a:pt x="19447" y="16670"/>
                  </a:moveTo>
                  <a:cubicBezTo>
                    <a:pt x="17913" y="16670"/>
                    <a:pt x="16669" y="17914"/>
                    <a:pt x="16669" y="19448"/>
                  </a:cubicBezTo>
                  <a:lnTo>
                    <a:pt x="16669" y="58342"/>
                  </a:lnTo>
                  <a:cubicBezTo>
                    <a:pt x="16669" y="59875"/>
                    <a:pt x="17913" y="61119"/>
                    <a:pt x="19447" y="61119"/>
                  </a:cubicBezTo>
                  <a:lnTo>
                    <a:pt x="108347" y="61119"/>
                  </a:lnTo>
                  <a:cubicBezTo>
                    <a:pt x="109881" y="61119"/>
                    <a:pt x="111125" y="59875"/>
                    <a:pt x="111125" y="58342"/>
                  </a:cubicBezTo>
                  <a:lnTo>
                    <a:pt x="111125" y="19448"/>
                  </a:lnTo>
                  <a:cubicBezTo>
                    <a:pt x="111125" y="17914"/>
                    <a:pt x="109881" y="16670"/>
                    <a:pt x="108347" y="16670"/>
                  </a:cubicBezTo>
                  <a:lnTo>
                    <a:pt x="19447" y="1667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12" name="Freeform: Shape 98">
              <a:extLst>
                <a:ext uri="{FF2B5EF4-FFF2-40B4-BE49-F238E27FC236}">
                  <a16:creationId xmlns:a16="http://schemas.microsoft.com/office/drawing/2014/main" id="{ACFACA8B-1FFE-4079-8C19-895C1915B93C}"/>
                </a:ext>
              </a:extLst>
            </p:cNvPr>
            <p:cNvSpPr/>
            <p:nvPr/>
          </p:nvSpPr>
          <p:spPr>
            <a:xfrm>
              <a:off x="9333936" y="6874160"/>
              <a:ext cx="3398608" cy="117193"/>
            </a:xfrm>
            <a:custGeom>
              <a:avLst/>
              <a:gdLst>
                <a:gd name="connsiteX0" fmla="*/ 0 w 828675"/>
                <a:gd name="connsiteY0" fmla="*/ 1 h 28575"/>
                <a:gd name="connsiteX1" fmla="*/ 828675 w 828675"/>
                <a:gd name="connsiteY1" fmla="*/ 1 h 28575"/>
                <a:gd name="connsiteX2" fmla="*/ 828675 w 828675"/>
                <a:gd name="connsiteY2" fmla="*/ 28576 h 28575"/>
                <a:gd name="connsiteX3" fmla="*/ 0 w 828675"/>
                <a:gd name="connsiteY3" fmla="*/ 2857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8675" h="28575">
                  <a:moveTo>
                    <a:pt x="0" y="1"/>
                  </a:moveTo>
                  <a:lnTo>
                    <a:pt x="828675" y="1"/>
                  </a:lnTo>
                  <a:lnTo>
                    <a:pt x="828675" y="28576"/>
                  </a:lnTo>
                  <a:lnTo>
                    <a:pt x="0" y="2857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374BC5D-27EE-4873-9C48-D641B212093D}"/>
              </a:ext>
            </a:extLst>
          </p:cNvPr>
          <p:cNvSpPr txBox="1"/>
          <p:nvPr/>
        </p:nvSpPr>
        <p:spPr>
          <a:xfrm>
            <a:off x="875889" y="392434"/>
            <a:ext cx="3094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</a:rPr>
              <a:t>МУФЕЛЬНЫЕ ПЕЧИ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225FD7-E88C-4D4B-B60A-465AC18DEAE5}"/>
              </a:ext>
            </a:extLst>
          </p:cNvPr>
          <p:cNvSpPr txBox="1"/>
          <p:nvPr/>
        </p:nvSpPr>
        <p:spPr>
          <a:xfrm>
            <a:off x="23622455" y="12875567"/>
            <a:ext cx="32573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29">
            <a:extLst>
              <a:ext uri="{FF2B5EF4-FFF2-40B4-BE49-F238E27FC236}">
                <a16:creationId xmlns:a16="http://schemas.microsoft.com/office/drawing/2014/main" id="{59A87A37-0436-4535-A068-5645A88F580C}"/>
              </a:ext>
            </a:extLst>
          </p:cNvPr>
          <p:cNvSpPr txBox="1"/>
          <p:nvPr/>
        </p:nvSpPr>
        <p:spPr>
          <a:xfrm>
            <a:off x="3380105" y="1058597"/>
            <a:ext cx="46634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spc="300" dirty="0">
                <a:solidFill>
                  <a:schemeClr val="accent1"/>
                </a:solidFill>
                <a:latin typeface="Arial Narrow" panose="020B060602020203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РЕШЕНИЕ ПРОБЛЕМЫ</a:t>
            </a:r>
            <a:endParaRPr lang="en-US" sz="3200" b="1" spc="300" dirty="0">
              <a:solidFill>
                <a:schemeClr val="accent1"/>
              </a:solidFill>
              <a:latin typeface="Arial Narrow" panose="020B060602020203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8" name="TextBox 27">
            <a:extLst>
              <a:ext uri="{FF2B5EF4-FFF2-40B4-BE49-F238E27FC236}">
                <a16:creationId xmlns:a16="http://schemas.microsoft.com/office/drawing/2014/main" id="{4065AEBD-FE7E-40E5-BB1B-4D35F0722EF8}"/>
              </a:ext>
            </a:extLst>
          </p:cNvPr>
          <p:cNvSpPr txBox="1"/>
          <p:nvPr/>
        </p:nvSpPr>
        <p:spPr>
          <a:xfrm>
            <a:off x="3380105" y="1727673"/>
            <a:ext cx="107709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>
                <a:latin typeface="Arial Narrow" panose="020B0606020202030204" pitchFamily="34" charset="0"/>
                <a:cs typeface="Arial" panose="020B0604020202020204" pitchFamily="34" charset="0"/>
              </a:rPr>
              <a:t>ЭЛЕКТРИЧЕСКИЕ ПЕЧИ С </a:t>
            </a:r>
            <a:r>
              <a:rPr lang="ru-RU" sz="4000" b="1" dirty="0">
                <a:solidFill>
                  <a:srgbClr val="F6590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ПОВЫШЕННЫМИ ХАРАКТЕРИСТИКАМИ </a:t>
            </a:r>
            <a:r>
              <a:rPr lang="ru-RU" sz="4000" b="1" dirty="0">
                <a:latin typeface="Arial Narrow" panose="020B0606020202030204" pitchFamily="34" charset="0"/>
                <a:cs typeface="Arial" panose="020B0604020202020204" pitchFamily="34" charset="0"/>
              </a:rPr>
              <a:t>ЭНЕРГОСБЕРЕЖЕНИЯ ДЛЯ ПРОВЕДЕНИЯ ТЕРМИЧЕСКОЙ ОБРАБОТКИ ИЗДЕЛИЙ МАШИНОСТРОЕНИЯ</a:t>
            </a:r>
            <a:endParaRPr lang="ru-RU" sz="4000" dirty="0">
              <a:latin typeface="Arial Narrow" panose="020B0606020202030204" pitchFamily="34" charset="0"/>
            </a:endParaRPr>
          </a:p>
          <a:p>
            <a:endParaRPr lang="en-US" sz="8000" dirty="0">
              <a:solidFill>
                <a:schemeClr val="tx2"/>
              </a:solidFill>
              <a:latin typeface="Anton" pitchFamily="2" charset="0"/>
              <a:ea typeface="Inter" panose="020B0502030000000004" pitchFamily="34" charset="0"/>
              <a:cs typeface="Rajdhani" panose="02000000000000000000" pitchFamily="2" charset="0"/>
            </a:endParaRP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E03215D9-6649-4C5D-9DCA-C5476B7ADBEB}"/>
              </a:ext>
            </a:extLst>
          </p:cNvPr>
          <p:cNvSpPr txBox="1"/>
          <p:nvPr/>
        </p:nvSpPr>
        <p:spPr>
          <a:xfrm>
            <a:off x="3380105" y="4323903"/>
            <a:ext cx="11078475" cy="7779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Размеры внутреннего пространства от 500*500*500 (мм);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Масса от 30 кг;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Питаемое напряжение от 220В;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Мощность от 8 кВт;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Максимальная температура 1200°С;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Футеровка из шамотно-волокнистых плит;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Материал нагревающих элементов – нихром;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Керамические опоры под нагревательные элементы;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Камера печи с равномерным распределением температуры;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Микропроцессорный контроллер для регулировки температуры;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Отключение электроэнергии при открывании реализован за счет индуктивных датчиков;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Модульная система нагревательных элементов (в РФ таких технологий нет)</a:t>
            </a:r>
          </a:p>
        </p:txBody>
      </p:sp>
    </p:spTree>
    <p:extLst>
      <p:ext uri="{BB962C8B-B14F-4D97-AF65-F5344CB8AC3E}">
        <p14:creationId xmlns:p14="http://schemas.microsoft.com/office/powerpoint/2010/main" val="1040892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BCC7976-D34A-4EF3-A19C-1F09BECA71AB}"/>
              </a:ext>
            </a:extLst>
          </p:cNvPr>
          <p:cNvSpPr/>
          <p:nvPr/>
        </p:nvSpPr>
        <p:spPr>
          <a:xfrm>
            <a:off x="14211300" y="0"/>
            <a:ext cx="5524090" cy="1371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417D87-1EC8-4679-9A02-DD22DE5700E2}"/>
              </a:ext>
            </a:extLst>
          </p:cNvPr>
          <p:cNvSpPr/>
          <p:nvPr/>
        </p:nvSpPr>
        <p:spPr>
          <a:xfrm>
            <a:off x="19735390" y="0"/>
            <a:ext cx="4643848" cy="1371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5D8EEE69-955D-4549-A03C-2C0E0A58062C}"/>
              </a:ext>
            </a:extLst>
          </p:cNvPr>
          <p:cNvSpPr txBox="1"/>
          <p:nvPr/>
        </p:nvSpPr>
        <p:spPr>
          <a:xfrm>
            <a:off x="2087980" y="1680352"/>
            <a:ext cx="29145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spc="300" dirty="0">
                <a:solidFill>
                  <a:schemeClr val="accent1"/>
                </a:solidFill>
                <a:latin typeface="Arial Narrow" panose="020B060602020203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ТЕХНОЛОГИЯ</a:t>
            </a:r>
            <a:endParaRPr lang="en-US" sz="3200" b="1" spc="300" dirty="0">
              <a:solidFill>
                <a:schemeClr val="accent1"/>
              </a:solidFill>
              <a:latin typeface="Arial Narrow" panose="020B060602020203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8778463B-96B7-4A05-B441-623B981344E6}"/>
              </a:ext>
            </a:extLst>
          </p:cNvPr>
          <p:cNvSpPr txBox="1"/>
          <p:nvPr/>
        </p:nvSpPr>
        <p:spPr>
          <a:xfrm>
            <a:off x="1982974" y="2414250"/>
            <a:ext cx="11078475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Шамотно-волокнистые плиты:</a:t>
            </a:r>
          </a:p>
          <a:p>
            <a:pPr>
              <a:lnSpc>
                <a:spcPct val="150000"/>
              </a:lnSpc>
            </a:pPr>
            <a:r>
              <a:rPr lang="ru-RU" sz="320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Меньшая плотность</a:t>
            </a:r>
          </a:p>
          <a:p>
            <a:pPr>
              <a:lnSpc>
                <a:spcPct val="150000"/>
              </a:lnSpc>
            </a:pPr>
            <a:r>
              <a:rPr lang="ru-RU" sz="320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Оксид алюминия в составе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Модульная схема нагревательных элементов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862" y="4476956"/>
            <a:ext cx="4646460" cy="84005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" t="3116" r="6769" b="4189"/>
          <a:stretch/>
        </p:blipFill>
        <p:spPr>
          <a:xfrm>
            <a:off x="18943292" y="769208"/>
            <a:ext cx="4374292" cy="820488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4211300" y="522514"/>
            <a:ext cx="3335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ИННОВАЦИОННОСТЬ 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КАЧЕСТВО 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ДОСТУПНОСТЬ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469133" y="12096267"/>
            <a:ext cx="2504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Arial Narrow" panose="020B0606020202030204" pitchFamily="34" charset="0"/>
              </a:rPr>
              <a:t>Стандартная схема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988138" y="8512431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Arial Narrow" panose="020B0606020202030204" pitchFamily="34" charset="0"/>
              </a:rPr>
              <a:t>Модульная схема</a:t>
            </a:r>
          </a:p>
        </p:txBody>
      </p:sp>
      <p:sp>
        <p:nvSpPr>
          <p:cNvPr id="21" name="Умножение 20"/>
          <p:cNvSpPr/>
          <p:nvPr/>
        </p:nvSpPr>
        <p:spPr>
          <a:xfrm>
            <a:off x="13608429" y="7364006"/>
            <a:ext cx="1979245" cy="229685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19632924" y="3354286"/>
            <a:ext cx="1074134" cy="1789518"/>
            <a:chOff x="6541171" y="-504771"/>
            <a:chExt cx="2740122" cy="4565070"/>
          </a:xfrm>
        </p:grpSpPr>
        <p:sp>
          <p:nvSpPr>
            <p:cNvPr id="22" name="Прямоугольник 21"/>
            <p:cNvSpPr/>
            <p:nvPr/>
          </p:nvSpPr>
          <p:spPr>
            <a:xfrm rot="18900000">
              <a:off x="6541171" y="1213094"/>
              <a:ext cx="855672" cy="26201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 rot="2543183">
              <a:off x="8425621" y="-504771"/>
              <a:ext cx="855672" cy="456507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Group 94">
            <a:extLst>
              <a:ext uri="{FF2B5EF4-FFF2-40B4-BE49-F238E27FC236}">
                <a16:creationId xmlns:a16="http://schemas.microsoft.com/office/drawing/2014/main" id="{F008350B-12E9-4176-9F31-0DE4B1BB0CFB}"/>
              </a:ext>
            </a:extLst>
          </p:cNvPr>
          <p:cNvGrpSpPr/>
          <p:nvPr/>
        </p:nvGrpSpPr>
        <p:grpSpPr>
          <a:xfrm>
            <a:off x="363560" y="392434"/>
            <a:ext cx="2503105" cy="614798"/>
            <a:chOff x="8279195" y="5897548"/>
            <a:chExt cx="4453349" cy="1093805"/>
          </a:xfrm>
        </p:grpSpPr>
        <p:sp>
          <p:nvSpPr>
            <p:cNvPr id="26" name="Freeform: Shape 96">
              <a:extLst>
                <a:ext uri="{FF2B5EF4-FFF2-40B4-BE49-F238E27FC236}">
                  <a16:creationId xmlns:a16="http://schemas.microsoft.com/office/drawing/2014/main" id="{1593C65C-3DCB-4EAA-A042-5FA895A1B30D}"/>
                </a:ext>
              </a:extLst>
            </p:cNvPr>
            <p:cNvSpPr/>
            <p:nvPr/>
          </p:nvSpPr>
          <p:spPr>
            <a:xfrm>
              <a:off x="8279195" y="5897548"/>
              <a:ext cx="911500" cy="1093805"/>
            </a:xfrm>
            <a:custGeom>
              <a:avLst/>
              <a:gdLst>
                <a:gd name="connsiteX0" fmla="*/ 172243 w 222249"/>
                <a:gd name="connsiteY0" fmla="*/ 1 h 266700"/>
                <a:gd name="connsiteX1" fmla="*/ 50006 w 222249"/>
                <a:gd name="connsiteY1" fmla="*/ 1 h 266700"/>
                <a:gd name="connsiteX2" fmla="*/ 0 w 222249"/>
                <a:gd name="connsiteY2" fmla="*/ 50007 h 266700"/>
                <a:gd name="connsiteX3" fmla="*/ 0 w 222249"/>
                <a:gd name="connsiteY3" fmla="*/ 155576 h 266700"/>
                <a:gd name="connsiteX4" fmla="*/ 111125 w 222249"/>
                <a:gd name="connsiteY4" fmla="*/ 266701 h 266700"/>
                <a:gd name="connsiteX5" fmla="*/ 222250 w 222249"/>
                <a:gd name="connsiteY5" fmla="*/ 155576 h 266700"/>
                <a:gd name="connsiteX6" fmla="*/ 222250 w 222249"/>
                <a:gd name="connsiteY6" fmla="*/ 50007 h 266700"/>
                <a:gd name="connsiteX7" fmla="*/ 172243 w 222249"/>
                <a:gd name="connsiteY7" fmla="*/ 1 h 266700"/>
                <a:gd name="connsiteX8" fmla="*/ 188912 w 222249"/>
                <a:gd name="connsiteY8" fmla="*/ 111126 h 266700"/>
                <a:gd name="connsiteX9" fmla="*/ 155575 w 222249"/>
                <a:gd name="connsiteY9" fmla="*/ 144464 h 266700"/>
                <a:gd name="connsiteX10" fmla="*/ 66675 w 222249"/>
                <a:gd name="connsiteY10" fmla="*/ 144464 h 266700"/>
                <a:gd name="connsiteX11" fmla="*/ 33338 w 222249"/>
                <a:gd name="connsiteY11" fmla="*/ 111126 h 266700"/>
                <a:gd name="connsiteX12" fmla="*/ 33338 w 222249"/>
                <a:gd name="connsiteY12" fmla="*/ 72232 h 266700"/>
                <a:gd name="connsiteX13" fmla="*/ 66675 w 222249"/>
                <a:gd name="connsiteY13" fmla="*/ 38895 h 266700"/>
                <a:gd name="connsiteX14" fmla="*/ 155575 w 222249"/>
                <a:gd name="connsiteY14" fmla="*/ 38895 h 266700"/>
                <a:gd name="connsiteX15" fmla="*/ 188912 w 222249"/>
                <a:gd name="connsiteY15" fmla="*/ 72232 h 266700"/>
                <a:gd name="connsiteX16" fmla="*/ 188912 w 222249"/>
                <a:gd name="connsiteY16" fmla="*/ 11112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249" h="266700">
                  <a:moveTo>
                    <a:pt x="172243" y="1"/>
                  </a:moveTo>
                  <a:lnTo>
                    <a:pt x="50006" y="1"/>
                  </a:lnTo>
                  <a:cubicBezTo>
                    <a:pt x="22401" y="32"/>
                    <a:pt x="31" y="22402"/>
                    <a:pt x="0" y="50007"/>
                  </a:cubicBezTo>
                  <a:lnTo>
                    <a:pt x="0" y="155576"/>
                  </a:lnTo>
                  <a:cubicBezTo>
                    <a:pt x="0" y="216949"/>
                    <a:pt x="49752" y="266701"/>
                    <a:pt x="111125" y="266701"/>
                  </a:cubicBezTo>
                  <a:cubicBezTo>
                    <a:pt x="172498" y="266701"/>
                    <a:pt x="222250" y="216949"/>
                    <a:pt x="222250" y="155576"/>
                  </a:cubicBezTo>
                  <a:lnTo>
                    <a:pt x="222250" y="50007"/>
                  </a:lnTo>
                  <a:cubicBezTo>
                    <a:pt x="222219" y="22402"/>
                    <a:pt x="199849" y="32"/>
                    <a:pt x="172243" y="1"/>
                  </a:cubicBezTo>
                  <a:close/>
                  <a:moveTo>
                    <a:pt x="188912" y="111126"/>
                  </a:moveTo>
                  <a:cubicBezTo>
                    <a:pt x="188912" y="129538"/>
                    <a:pt x="173987" y="144464"/>
                    <a:pt x="155575" y="144464"/>
                  </a:cubicBezTo>
                  <a:lnTo>
                    <a:pt x="66675" y="144464"/>
                  </a:lnTo>
                  <a:cubicBezTo>
                    <a:pt x="48263" y="144464"/>
                    <a:pt x="33338" y="129538"/>
                    <a:pt x="33338" y="111126"/>
                  </a:cubicBezTo>
                  <a:lnTo>
                    <a:pt x="33338" y="72232"/>
                  </a:lnTo>
                  <a:cubicBezTo>
                    <a:pt x="33338" y="53820"/>
                    <a:pt x="48263" y="38895"/>
                    <a:pt x="66675" y="38895"/>
                  </a:cubicBezTo>
                  <a:lnTo>
                    <a:pt x="155575" y="38895"/>
                  </a:lnTo>
                  <a:cubicBezTo>
                    <a:pt x="173987" y="38895"/>
                    <a:pt x="188912" y="53820"/>
                    <a:pt x="188912" y="72232"/>
                  </a:cubicBezTo>
                  <a:lnTo>
                    <a:pt x="188912" y="11112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27" name="Freeform: Shape 97">
              <a:extLst>
                <a:ext uri="{FF2B5EF4-FFF2-40B4-BE49-F238E27FC236}">
                  <a16:creationId xmlns:a16="http://schemas.microsoft.com/office/drawing/2014/main" id="{30F96F71-CB24-4531-BF48-D9DB9EE4F911}"/>
                </a:ext>
              </a:extLst>
            </p:cNvPr>
            <p:cNvSpPr/>
            <p:nvPr/>
          </p:nvSpPr>
          <p:spPr>
            <a:xfrm>
              <a:off x="8472889" y="6114029"/>
              <a:ext cx="524112" cy="319024"/>
            </a:xfrm>
            <a:custGeom>
              <a:avLst/>
              <a:gdLst>
                <a:gd name="connsiteX0" fmla="*/ 108347 w 127793"/>
                <a:gd name="connsiteY0" fmla="*/ 77788 h 77787"/>
                <a:gd name="connsiteX1" fmla="*/ 19447 w 127793"/>
                <a:gd name="connsiteY1" fmla="*/ 77788 h 77787"/>
                <a:gd name="connsiteX2" fmla="*/ 0 w 127793"/>
                <a:gd name="connsiteY2" fmla="*/ 58342 h 77787"/>
                <a:gd name="connsiteX3" fmla="*/ 0 w 127793"/>
                <a:gd name="connsiteY3" fmla="*/ 19448 h 77787"/>
                <a:gd name="connsiteX4" fmla="*/ 19447 w 127793"/>
                <a:gd name="connsiteY4" fmla="*/ 1 h 77787"/>
                <a:gd name="connsiteX5" fmla="*/ 108347 w 127793"/>
                <a:gd name="connsiteY5" fmla="*/ 1 h 77787"/>
                <a:gd name="connsiteX6" fmla="*/ 127794 w 127793"/>
                <a:gd name="connsiteY6" fmla="*/ 19448 h 77787"/>
                <a:gd name="connsiteX7" fmla="*/ 127794 w 127793"/>
                <a:gd name="connsiteY7" fmla="*/ 58342 h 77787"/>
                <a:gd name="connsiteX8" fmla="*/ 108347 w 127793"/>
                <a:gd name="connsiteY8" fmla="*/ 77788 h 77787"/>
                <a:gd name="connsiteX9" fmla="*/ 108347 w 127793"/>
                <a:gd name="connsiteY9" fmla="*/ 77788 h 77787"/>
                <a:gd name="connsiteX10" fmla="*/ 19447 w 127793"/>
                <a:gd name="connsiteY10" fmla="*/ 16670 h 77787"/>
                <a:gd name="connsiteX11" fmla="*/ 16669 w 127793"/>
                <a:gd name="connsiteY11" fmla="*/ 19448 h 77787"/>
                <a:gd name="connsiteX12" fmla="*/ 16669 w 127793"/>
                <a:gd name="connsiteY12" fmla="*/ 58342 h 77787"/>
                <a:gd name="connsiteX13" fmla="*/ 19447 w 127793"/>
                <a:gd name="connsiteY13" fmla="*/ 61119 h 77787"/>
                <a:gd name="connsiteX14" fmla="*/ 108347 w 127793"/>
                <a:gd name="connsiteY14" fmla="*/ 61119 h 77787"/>
                <a:gd name="connsiteX15" fmla="*/ 111125 w 127793"/>
                <a:gd name="connsiteY15" fmla="*/ 58342 h 77787"/>
                <a:gd name="connsiteX16" fmla="*/ 111125 w 127793"/>
                <a:gd name="connsiteY16" fmla="*/ 19448 h 77787"/>
                <a:gd name="connsiteX17" fmla="*/ 108347 w 127793"/>
                <a:gd name="connsiteY17" fmla="*/ 16670 h 77787"/>
                <a:gd name="connsiteX18" fmla="*/ 19447 w 127793"/>
                <a:gd name="connsiteY18" fmla="*/ 16670 h 7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793" h="77787">
                  <a:moveTo>
                    <a:pt x="108347" y="77788"/>
                  </a:moveTo>
                  <a:lnTo>
                    <a:pt x="19447" y="77788"/>
                  </a:lnTo>
                  <a:cubicBezTo>
                    <a:pt x="8712" y="77776"/>
                    <a:pt x="12" y="69077"/>
                    <a:pt x="0" y="58342"/>
                  </a:cubicBezTo>
                  <a:lnTo>
                    <a:pt x="0" y="19448"/>
                  </a:lnTo>
                  <a:cubicBezTo>
                    <a:pt x="12" y="8713"/>
                    <a:pt x="8712" y="13"/>
                    <a:pt x="19447" y="1"/>
                  </a:cubicBezTo>
                  <a:lnTo>
                    <a:pt x="108347" y="1"/>
                  </a:lnTo>
                  <a:cubicBezTo>
                    <a:pt x="119082" y="13"/>
                    <a:pt x="127781" y="8713"/>
                    <a:pt x="127794" y="19448"/>
                  </a:cubicBezTo>
                  <a:lnTo>
                    <a:pt x="127794" y="58342"/>
                  </a:lnTo>
                  <a:cubicBezTo>
                    <a:pt x="127781" y="69077"/>
                    <a:pt x="119082" y="77776"/>
                    <a:pt x="108347" y="77788"/>
                  </a:cubicBezTo>
                  <a:lnTo>
                    <a:pt x="108347" y="77788"/>
                  </a:lnTo>
                  <a:close/>
                  <a:moveTo>
                    <a:pt x="19447" y="16670"/>
                  </a:moveTo>
                  <a:cubicBezTo>
                    <a:pt x="17913" y="16670"/>
                    <a:pt x="16669" y="17914"/>
                    <a:pt x="16669" y="19448"/>
                  </a:cubicBezTo>
                  <a:lnTo>
                    <a:pt x="16669" y="58342"/>
                  </a:lnTo>
                  <a:cubicBezTo>
                    <a:pt x="16669" y="59875"/>
                    <a:pt x="17913" y="61119"/>
                    <a:pt x="19447" y="61119"/>
                  </a:cubicBezTo>
                  <a:lnTo>
                    <a:pt x="108347" y="61119"/>
                  </a:lnTo>
                  <a:cubicBezTo>
                    <a:pt x="109881" y="61119"/>
                    <a:pt x="111125" y="59875"/>
                    <a:pt x="111125" y="58342"/>
                  </a:cubicBezTo>
                  <a:lnTo>
                    <a:pt x="111125" y="19448"/>
                  </a:lnTo>
                  <a:cubicBezTo>
                    <a:pt x="111125" y="17914"/>
                    <a:pt x="109881" y="16670"/>
                    <a:pt x="108347" y="16670"/>
                  </a:cubicBezTo>
                  <a:lnTo>
                    <a:pt x="19447" y="1667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28" name="Freeform: Shape 98">
              <a:extLst>
                <a:ext uri="{FF2B5EF4-FFF2-40B4-BE49-F238E27FC236}">
                  <a16:creationId xmlns:a16="http://schemas.microsoft.com/office/drawing/2014/main" id="{9F9E9140-5424-475C-9983-42FA5F8D7A59}"/>
                </a:ext>
              </a:extLst>
            </p:cNvPr>
            <p:cNvSpPr/>
            <p:nvPr/>
          </p:nvSpPr>
          <p:spPr>
            <a:xfrm>
              <a:off x="9333936" y="6874160"/>
              <a:ext cx="3398608" cy="117193"/>
            </a:xfrm>
            <a:custGeom>
              <a:avLst/>
              <a:gdLst>
                <a:gd name="connsiteX0" fmla="*/ 0 w 828675"/>
                <a:gd name="connsiteY0" fmla="*/ 1 h 28575"/>
                <a:gd name="connsiteX1" fmla="*/ 828675 w 828675"/>
                <a:gd name="connsiteY1" fmla="*/ 1 h 28575"/>
                <a:gd name="connsiteX2" fmla="*/ 828675 w 828675"/>
                <a:gd name="connsiteY2" fmla="*/ 28576 h 28575"/>
                <a:gd name="connsiteX3" fmla="*/ 0 w 828675"/>
                <a:gd name="connsiteY3" fmla="*/ 2857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8675" h="28575">
                  <a:moveTo>
                    <a:pt x="0" y="1"/>
                  </a:moveTo>
                  <a:lnTo>
                    <a:pt x="828675" y="1"/>
                  </a:lnTo>
                  <a:lnTo>
                    <a:pt x="828675" y="28576"/>
                  </a:lnTo>
                  <a:lnTo>
                    <a:pt x="0" y="2857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875889" y="392434"/>
            <a:ext cx="3094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</a:rPr>
              <a:t>МУФЕЛЬНЫЕ ПЕЧИ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622455" y="12875567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A72B9E-880E-4022-87F2-0A114447B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707" y="6427974"/>
            <a:ext cx="10216597" cy="612995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87CA65E-6F0F-436B-9F0B-CDAD7BF63959}"/>
              </a:ext>
            </a:extLst>
          </p:cNvPr>
          <p:cNvSpPr txBox="1"/>
          <p:nvPr/>
        </p:nvSpPr>
        <p:spPr>
          <a:xfrm>
            <a:off x="5483522" y="12315388"/>
            <a:ext cx="3674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Arial Narrow" panose="020B0606020202030204" pitchFamily="34" charset="0"/>
              </a:rPr>
              <a:t>Шамотно-волокнистые плиты</a:t>
            </a:r>
          </a:p>
        </p:txBody>
      </p:sp>
    </p:spTree>
    <p:extLst>
      <p:ext uri="{BB962C8B-B14F-4D97-AF65-F5344CB8AC3E}">
        <p14:creationId xmlns:p14="http://schemas.microsoft.com/office/powerpoint/2010/main" val="2057559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4092279A-C3ED-489E-8A56-A91FBAC8E8BF}"/>
              </a:ext>
            </a:extLst>
          </p:cNvPr>
          <p:cNvSpPr/>
          <p:nvPr/>
        </p:nvSpPr>
        <p:spPr>
          <a:xfrm>
            <a:off x="-26732" y="0"/>
            <a:ext cx="1607479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sp>
        <p:nvSpPr>
          <p:cNvPr id="112" name="TextBox 27">
            <a:extLst>
              <a:ext uri="{FF2B5EF4-FFF2-40B4-BE49-F238E27FC236}">
                <a16:creationId xmlns:a16="http://schemas.microsoft.com/office/drawing/2014/main" id="{5D70D723-0942-490F-A3D3-D5462C62127E}"/>
              </a:ext>
            </a:extLst>
          </p:cNvPr>
          <p:cNvSpPr txBox="1"/>
          <p:nvPr/>
        </p:nvSpPr>
        <p:spPr>
          <a:xfrm>
            <a:off x="2295371" y="383579"/>
            <a:ext cx="9234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0" dirty="0">
                <a:solidFill>
                  <a:schemeClr val="tx2"/>
                </a:solidFill>
                <a:latin typeface="Anton" pitchFamily="2" charset="0"/>
                <a:ea typeface="Inter" panose="020B0502030000000004" pitchFamily="34" charset="0"/>
                <a:cs typeface="Rajdhani" panose="02000000000000000000" pitchFamily="2" charset="0"/>
              </a:rPr>
              <a:t>ПОТРЕБИТЕЛИ</a:t>
            </a:r>
            <a:endParaRPr lang="en-US" sz="8000" dirty="0">
              <a:solidFill>
                <a:schemeClr val="tx2"/>
              </a:solidFill>
              <a:latin typeface="Open Sans" panose="020B0606030504020204"/>
              <a:ea typeface="Inter" panose="020B0502030000000004" pitchFamily="34" charset="0"/>
              <a:cs typeface="Rajdhani" panose="02000000000000000000" pitchFamily="2" charset="0"/>
            </a:endParaRPr>
          </a:p>
        </p:txBody>
      </p:sp>
      <p:sp>
        <p:nvSpPr>
          <p:cNvPr id="114" name="TextBox 23">
            <a:extLst>
              <a:ext uri="{FF2B5EF4-FFF2-40B4-BE49-F238E27FC236}">
                <a16:creationId xmlns:a16="http://schemas.microsoft.com/office/drawing/2014/main" id="{41604199-EF93-4AD5-B64A-DA8E94531A11}"/>
              </a:ext>
            </a:extLst>
          </p:cNvPr>
          <p:cNvSpPr txBox="1"/>
          <p:nvPr/>
        </p:nvSpPr>
        <p:spPr>
          <a:xfrm>
            <a:off x="2295367" y="1707018"/>
            <a:ext cx="9591833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Рынок B2B: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Сегмент 1.  Производственные предприятия, деятельность которых связана с литейным, сварочным и другими видами производства, связанными с проведением термической обработки заготовок.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Примеры компаний – представителей сегмента: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1) АО «ОДК-Авиадвигатель»;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2) АО «ОДК-Пермские моторы»;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3) АО «Пермский завод «Машиностроитель»;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4) ПАО «Мотовилихинские заводы»;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5) АО «Редуктор-ПМ»;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6) Группа компаний «</a:t>
            </a:r>
            <a:r>
              <a:rPr lang="ru-RU" sz="2800" b="1" dirty="0" err="1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Новомет</a:t>
            </a: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7) ПАО НПО «Искра»;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8) ПАО «Протон — ПМ».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b="1" dirty="0">
              <a:solidFill>
                <a:srgbClr val="313949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Сегмент 2. Лаборатории НИИ и КБ, выполняющие контракты и НИОКР по профилям - металлургия, машиностроение, литейное и сварочное производство.</a:t>
            </a:r>
          </a:p>
          <a:p>
            <a:endParaRPr lang="ru-RU" sz="2800" b="1" dirty="0">
              <a:solidFill>
                <a:srgbClr val="313949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География: Российская Федерация</a:t>
            </a:r>
          </a:p>
        </p:txBody>
      </p:sp>
      <p:grpSp>
        <p:nvGrpSpPr>
          <p:cNvPr id="2" name="Группа 1"/>
          <p:cNvGrpSpPr/>
          <p:nvPr/>
        </p:nvGrpSpPr>
        <p:grpSpPr>
          <a:xfrm rot="5400000">
            <a:off x="-899513" y="1770532"/>
            <a:ext cx="3606446" cy="614798"/>
            <a:chOff x="363560" y="392434"/>
            <a:chExt cx="3606446" cy="614798"/>
          </a:xfrm>
        </p:grpSpPr>
        <p:grpSp>
          <p:nvGrpSpPr>
            <p:cNvPr id="30" name="Group 94">
              <a:extLst>
                <a:ext uri="{FF2B5EF4-FFF2-40B4-BE49-F238E27FC236}">
                  <a16:creationId xmlns:a16="http://schemas.microsoft.com/office/drawing/2014/main" id="{F008350B-12E9-4176-9F31-0DE4B1BB0CFB}"/>
                </a:ext>
              </a:extLst>
            </p:cNvPr>
            <p:cNvGrpSpPr/>
            <p:nvPr/>
          </p:nvGrpSpPr>
          <p:grpSpPr>
            <a:xfrm>
              <a:off x="363560" y="392434"/>
              <a:ext cx="2503105" cy="614798"/>
              <a:chOff x="8279195" y="5897548"/>
              <a:chExt cx="4453349" cy="1093805"/>
            </a:xfrm>
          </p:grpSpPr>
          <p:sp>
            <p:nvSpPr>
              <p:cNvPr id="31" name="Freeform: Shape 96">
                <a:extLst>
                  <a:ext uri="{FF2B5EF4-FFF2-40B4-BE49-F238E27FC236}">
                    <a16:creationId xmlns:a16="http://schemas.microsoft.com/office/drawing/2014/main" id="{1593C65C-3DCB-4EAA-A042-5FA895A1B30D}"/>
                  </a:ext>
                </a:extLst>
              </p:cNvPr>
              <p:cNvSpPr/>
              <p:nvPr/>
            </p:nvSpPr>
            <p:spPr>
              <a:xfrm>
                <a:off x="8279195" y="5897548"/>
                <a:ext cx="911500" cy="1093805"/>
              </a:xfrm>
              <a:custGeom>
                <a:avLst/>
                <a:gdLst>
                  <a:gd name="connsiteX0" fmla="*/ 172243 w 222249"/>
                  <a:gd name="connsiteY0" fmla="*/ 1 h 266700"/>
                  <a:gd name="connsiteX1" fmla="*/ 50006 w 222249"/>
                  <a:gd name="connsiteY1" fmla="*/ 1 h 266700"/>
                  <a:gd name="connsiteX2" fmla="*/ 0 w 222249"/>
                  <a:gd name="connsiteY2" fmla="*/ 50007 h 266700"/>
                  <a:gd name="connsiteX3" fmla="*/ 0 w 222249"/>
                  <a:gd name="connsiteY3" fmla="*/ 155576 h 266700"/>
                  <a:gd name="connsiteX4" fmla="*/ 111125 w 222249"/>
                  <a:gd name="connsiteY4" fmla="*/ 266701 h 266700"/>
                  <a:gd name="connsiteX5" fmla="*/ 222250 w 222249"/>
                  <a:gd name="connsiteY5" fmla="*/ 155576 h 266700"/>
                  <a:gd name="connsiteX6" fmla="*/ 222250 w 222249"/>
                  <a:gd name="connsiteY6" fmla="*/ 50007 h 266700"/>
                  <a:gd name="connsiteX7" fmla="*/ 172243 w 222249"/>
                  <a:gd name="connsiteY7" fmla="*/ 1 h 266700"/>
                  <a:gd name="connsiteX8" fmla="*/ 188912 w 222249"/>
                  <a:gd name="connsiteY8" fmla="*/ 111126 h 266700"/>
                  <a:gd name="connsiteX9" fmla="*/ 155575 w 222249"/>
                  <a:gd name="connsiteY9" fmla="*/ 144464 h 266700"/>
                  <a:gd name="connsiteX10" fmla="*/ 66675 w 222249"/>
                  <a:gd name="connsiteY10" fmla="*/ 144464 h 266700"/>
                  <a:gd name="connsiteX11" fmla="*/ 33338 w 222249"/>
                  <a:gd name="connsiteY11" fmla="*/ 111126 h 266700"/>
                  <a:gd name="connsiteX12" fmla="*/ 33338 w 222249"/>
                  <a:gd name="connsiteY12" fmla="*/ 72232 h 266700"/>
                  <a:gd name="connsiteX13" fmla="*/ 66675 w 222249"/>
                  <a:gd name="connsiteY13" fmla="*/ 38895 h 266700"/>
                  <a:gd name="connsiteX14" fmla="*/ 155575 w 222249"/>
                  <a:gd name="connsiteY14" fmla="*/ 38895 h 266700"/>
                  <a:gd name="connsiteX15" fmla="*/ 188912 w 222249"/>
                  <a:gd name="connsiteY15" fmla="*/ 72232 h 266700"/>
                  <a:gd name="connsiteX16" fmla="*/ 188912 w 222249"/>
                  <a:gd name="connsiteY16" fmla="*/ 111126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2249" h="266700">
                    <a:moveTo>
                      <a:pt x="172243" y="1"/>
                    </a:moveTo>
                    <a:lnTo>
                      <a:pt x="50006" y="1"/>
                    </a:lnTo>
                    <a:cubicBezTo>
                      <a:pt x="22401" y="32"/>
                      <a:pt x="31" y="22402"/>
                      <a:pt x="0" y="50007"/>
                    </a:cubicBezTo>
                    <a:lnTo>
                      <a:pt x="0" y="155576"/>
                    </a:lnTo>
                    <a:cubicBezTo>
                      <a:pt x="0" y="216949"/>
                      <a:pt x="49752" y="266701"/>
                      <a:pt x="111125" y="266701"/>
                    </a:cubicBezTo>
                    <a:cubicBezTo>
                      <a:pt x="172498" y="266701"/>
                      <a:pt x="222250" y="216949"/>
                      <a:pt x="222250" y="155576"/>
                    </a:cubicBezTo>
                    <a:lnTo>
                      <a:pt x="222250" y="50007"/>
                    </a:lnTo>
                    <a:cubicBezTo>
                      <a:pt x="222219" y="22402"/>
                      <a:pt x="199849" y="32"/>
                      <a:pt x="172243" y="1"/>
                    </a:cubicBezTo>
                    <a:close/>
                    <a:moveTo>
                      <a:pt x="188912" y="111126"/>
                    </a:moveTo>
                    <a:cubicBezTo>
                      <a:pt x="188912" y="129538"/>
                      <a:pt x="173987" y="144464"/>
                      <a:pt x="155575" y="144464"/>
                    </a:cubicBezTo>
                    <a:lnTo>
                      <a:pt x="66675" y="144464"/>
                    </a:lnTo>
                    <a:cubicBezTo>
                      <a:pt x="48263" y="144464"/>
                      <a:pt x="33338" y="129538"/>
                      <a:pt x="33338" y="111126"/>
                    </a:cubicBezTo>
                    <a:lnTo>
                      <a:pt x="33338" y="72232"/>
                    </a:lnTo>
                    <a:cubicBezTo>
                      <a:pt x="33338" y="53820"/>
                      <a:pt x="48263" y="38895"/>
                      <a:pt x="66675" y="38895"/>
                    </a:cubicBezTo>
                    <a:lnTo>
                      <a:pt x="155575" y="38895"/>
                    </a:lnTo>
                    <a:cubicBezTo>
                      <a:pt x="173987" y="38895"/>
                      <a:pt x="188912" y="53820"/>
                      <a:pt x="188912" y="72232"/>
                    </a:cubicBezTo>
                    <a:lnTo>
                      <a:pt x="188912" y="11112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2" name="Freeform: Shape 97">
                <a:extLst>
                  <a:ext uri="{FF2B5EF4-FFF2-40B4-BE49-F238E27FC236}">
                    <a16:creationId xmlns:a16="http://schemas.microsoft.com/office/drawing/2014/main" id="{30F96F71-CB24-4531-BF48-D9DB9EE4F911}"/>
                  </a:ext>
                </a:extLst>
              </p:cNvPr>
              <p:cNvSpPr/>
              <p:nvPr/>
            </p:nvSpPr>
            <p:spPr>
              <a:xfrm>
                <a:off x="8472889" y="6114029"/>
                <a:ext cx="524112" cy="319024"/>
              </a:xfrm>
              <a:custGeom>
                <a:avLst/>
                <a:gdLst>
                  <a:gd name="connsiteX0" fmla="*/ 108347 w 127793"/>
                  <a:gd name="connsiteY0" fmla="*/ 77788 h 77787"/>
                  <a:gd name="connsiteX1" fmla="*/ 19447 w 127793"/>
                  <a:gd name="connsiteY1" fmla="*/ 77788 h 77787"/>
                  <a:gd name="connsiteX2" fmla="*/ 0 w 127793"/>
                  <a:gd name="connsiteY2" fmla="*/ 58342 h 77787"/>
                  <a:gd name="connsiteX3" fmla="*/ 0 w 127793"/>
                  <a:gd name="connsiteY3" fmla="*/ 19448 h 77787"/>
                  <a:gd name="connsiteX4" fmla="*/ 19447 w 127793"/>
                  <a:gd name="connsiteY4" fmla="*/ 1 h 77787"/>
                  <a:gd name="connsiteX5" fmla="*/ 108347 w 127793"/>
                  <a:gd name="connsiteY5" fmla="*/ 1 h 77787"/>
                  <a:gd name="connsiteX6" fmla="*/ 127794 w 127793"/>
                  <a:gd name="connsiteY6" fmla="*/ 19448 h 77787"/>
                  <a:gd name="connsiteX7" fmla="*/ 127794 w 127793"/>
                  <a:gd name="connsiteY7" fmla="*/ 58342 h 77787"/>
                  <a:gd name="connsiteX8" fmla="*/ 108347 w 127793"/>
                  <a:gd name="connsiteY8" fmla="*/ 77788 h 77787"/>
                  <a:gd name="connsiteX9" fmla="*/ 108347 w 127793"/>
                  <a:gd name="connsiteY9" fmla="*/ 77788 h 77787"/>
                  <a:gd name="connsiteX10" fmla="*/ 19447 w 127793"/>
                  <a:gd name="connsiteY10" fmla="*/ 16670 h 77787"/>
                  <a:gd name="connsiteX11" fmla="*/ 16669 w 127793"/>
                  <a:gd name="connsiteY11" fmla="*/ 19448 h 77787"/>
                  <a:gd name="connsiteX12" fmla="*/ 16669 w 127793"/>
                  <a:gd name="connsiteY12" fmla="*/ 58342 h 77787"/>
                  <a:gd name="connsiteX13" fmla="*/ 19447 w 127793"/>
                  <a:gd name="connsiteY13" fmla="*/ 61119 h 77787"/>
                  <a:gd name="connsiteX14" fmla="*/ 108347 w 127793"/>
                  <a:gd name="connsiteY14" fmla="*/ 61119 h 77787"/>
                  <a:gd name="connsiteX15" fmla="*/ 111125 w 127793"/>
                  <a:gd name="connsiteY15" fmla="*/ 58342 h 77787"/>
                  <a:gd name="connsiteX16" fmla="*/ 111125 w 127793"/>
                  <a:gd name="connsiteY16" fmla="*/ 19448 h 77787"/>
                  <a:gd name="connsiteX17" fmla="*/ 108347 w 127793"/>
                  <a:gd name="connsiteY17" fmla="*/ 16670 h 77787"/>
                  <a:gd name="connsiteX18" fmla="*/ 19447 w 127793"/>
                  <a:gd name="connsiteY18" fmla="*/ 16670 h 77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7793" h="77787">
                    <a:moveTo>
                      <a:pt x="108347" y="77788"/>
                    </a:moveTo>
                    <a:lnTo>
                      <a:pt x="19447" y="77788"/>
                    </a:lnTo>
                    <a:cubicBezTo>
                      <a:pt x="8712" y="77776"/>
                      <a:pt x="12" y="69077"/>
                      <a:pt x="0" y="58342"/>
                    </a:cubicBezTo>
                    <a:lnTo>
                      <a:pt x="0" y="19448"/>
                    </a:lnTo>
                    <a:cubicBezTo>
                      <a:pt x="12" y="8713"/>
                      <a:pt x="8712" y="13"/>
                      <a:pt x="19447" y="1"/>
                    </a:cubicBezTo>
                    <a:lnTo>
                      <a:pt x="108347" y="1"/>
                    </a:lnTo>
                    <a:cubicBezTo>
                      <a:pt x="119082" y="13"/>
                      <a:pt x="127781" y="8713"/>
                      <a:pt x="127794" y="19448"/>
                    </a:cubicBezTo>
                    <a:lnTo>
                      <a:pt x="127794" y="58342"/>
                    </a:lnTo>
                    <a:cubicBezTo>
                      <a:pt x="127781" y="69077"/>
                      <a:pt x="119082" y="77776"/>
                      <a:pt x="108347" y="77788"/>
                    </a:cubicBezTo>
                    <a:lnTo>
                      <a:pt x="108347" y="77788"/>
                    </a:lnTo>
                    <a:close/>
                    <a:moveTo>
                      <a:pt x="19447" y="16670"/>
                    </a:moveTo>
                    <a:cubicBezTo>
                      <a:pt x="17913" y="16670"/>
                      <a:pt x="16669" y="17914"/>
                      <a:pt x="16669" y="19448"/>
                    </a:cubicBezTo>
                    <a:lnTo>
                      <a:pt x="16669" y="58342"/>
                    </a:lnTo>
                    <a:cubicBezTo>
                      <a:pt x="16669" y="59875"/>
                      <a:pt x="17913" y="61119"/>
                      <a:pt x="19447" y="61119"/>
                    </a:cubicBezTo>
                    <a:lnTo>
                      <a:pt x="108347" y="61119"/>
                    </a:lnTo>
                    <a:cubicBezTo>
                      <a:pt x="109881" y="61119"/>
                      <a:pt x="111125" y="59875"/>
                      <a:pt x="111125" y="58342"/>
                    </a:cubicBezTo>
                    <a:lnTo>
                      <a:pt x="111125" y="19448"/>
                    </a:lnTo>
                    <a:cubicBezTo>
                      <a:pt x="111125" y="17914"/>
                      <a:pt x="109881" y="16670"/>
                      <a:pt x="108347" y="16670"/>
                    </a:cubicBezTo>
                    <a:lnTo>
                      <a:pt x="19447" y="16670"/>
                    </a:ln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Freeform: Shape 98">
                <a:extLst>
                  <a:ext uri="{FF2B5EF4-FFF2-40B4-BE49-F238E27FC236}">
                    <a16:creationId xmlns:a16="http://schemas.microsoft.com/office/drawing/2014/main" id="{9F9E9140-5424-475C-9983-42FA5F8D7A59}"/>
                  </a:ext>
                </a:extLst>
              </p:cNvPr>
              <p:cNvSpPr/>
              <p:nvPr/>
            </p:nvSpPr>
            <p:spPr>
              <a:xfrm>
                <a:off x="9333936" y="6874160"/>
                <a:ext cx="3398608" cy="117193"/>
              </a:xfrm>
              <a:custGeom>
                <a:avLst/>
                <a:gdLst>
                  <a:gd name="connsiteX0" fmla="*/ 0 w 828675"/>
                  <a:gd name="connsiteY0" fmla="*/ 1 h 28575"/>
                  <a:gd name="connsiteX1" fmla="*/ 828675 w 828675"/>
                  <a:gd name="connsiteY1" fmla="*/ 1 h 28575"/>
                  <a:gd name="connsiteX2" fmla="*/ 828675 w 828675"/>
                  <a:gd name="connsiteY2" fmla="*/ 28576 h 28575"/>
                  <a:gd name="connsiteX3" fmla="*/ 0 w 828675"/>
                  <a:gd name="connsiteY3" fmla="*/ 2857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8675" h="28575">
                    <a:moveTo>
                      <a:pt x="0" y="1"/>
                    </a:moveTo>
                    <a:lnTo>
                      <a:pt x="828675" y="1"/>
                    </a:lnTo>
                    <a:lnTo>
                      <a:pt x="828675" y="28576"/>
                    </a:lnTo>
                    <a:lnTo>
                      <a:pt x="0" y="2857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875889" y="392434"/>
              <a:ext cx="30941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МУФЕЛЬНЫЕ ПЕЧИ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3622455" y="12875567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2ABAD5-41D8-46FD-B298-59EB77AA681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9634" r="19634"/>
          <a:stretch>
            <a:fillRect/>
          </a:stretch>
        </p:blipFill>
        <p:spPr>
          <a:xfrm>
            <a:off x="11887200" y="0"/>
            <a:ext cx="12492038" cy="13716000"/>
          </a:xfrm>
        </p:spPr>
      </p:pic>
    </p:spTree>
    <p:extLst>
      <p:ext uri="{BB962C8B-B14F-4D97-AF65-F5344CB8AC3E}">
        <p14:creationId xmlns:p14="http://schemas.microsoft.com/office/powerpoint/2010/main" val="3881020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785300AD-59C5-4E87-A407-A3F5943EBA2E}"/>
              </a:ext>
            </a:extLst>
          </p:cNvPr>
          <p:cNvSpPr/>
          <p:nvPr/>
        </p:nvSpPr>
        <p:spPr>
          <a:xfrm>
            <a:off x="0" y="0"/>
            <a:ext cx="9587345" cy="1371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BB41611-8801-4EB6-BBB1-DBB5BA1CFE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578311"/>
              </p:ext>
            </p:extLst>
          </p:nvPr>
        </p:nvGraphicFramePr>
        <p:xfrm>
          <a:off x="1265134" y="1673275"/>
          <a:ext cx="7057076" cy="7236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27">
            <a:extLst>
              <a:ext uri="{FF2B5EF4-FFF2-40B4-BE49-F238E27FC236}">
                <a16:creationId xmlns:a16="http://schemas.microsoft.com/office/drawing/2014/main" id="{49B5DBC8-3672-43FF-B4C0-6BCDE1228D1B}"/>
              </a:ext>
            </a:extLst>
          </p:cNvPr>
          <p:cNvSpPr txBox="1"/>
          <p:nvPr/>
        </p:nvSpPr>
        <p:spPr>
          <a:xfrm>
            <a:off x="2144663" y="9582542"/>
            <a:ext cx="52883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>
                <a:solidFill>
                  <a:schemeClr val="tx2"/>
                </a:solidFill>
                <a:latin typeface="Anton" pitchFamily="2" charset="0"/>
                <a:ea typeface="Inter" panose="020B0502030000000004" pitchFamily="34" charset="0"/>
                <a:cs typeface="Rajdhani" panose="02000000000000000000" pitchFamily="2" charset="0"/>
              </a:rPr>
              <a:t>Агентство промышленной информации</a:t>
            </a:r>
            <a:endParaRPr lang="en-US" sz="3200" dirty="0">
              <a:solidFill>
                <a:schemeClr val="tx2"/>
              </a:solidFill>
              <a:latin typeface="Anton" pitchFamily="2" charset="0"/>
              <a:ea typeface="Inter" panose="020B0502030000000004" pitchFamily="34" charset="0"/>
              <a:cs typeface="Rajdhani" panose="02000000000000000000" pitchFamily="2" charset="0"/>
            </a:endParaRP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6B50A522-02B8-4D95-99F4-611266AB22A6}"/>
              </a:ext>
            </a:extLst>
          </p:cNvPr>
          <p:cNvSpPr txBox="1"/>
          <p:nvPr/>
        </p:nvSpPr>
        <p:spPr>
          <a:xfrm>
            <a:off x="1338713" y="11108308"/>
            <a:ext cx="6719092" cy="168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результатам анализа рынка продаж в России, первый квартал 2023 года показал рост продаж муфельных печей</a:t>
            </a:r>
            <a:r>
              <a:rPr lang="en-SG" sz="24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8" name="TextBox 27">
            <a:extLst>
              <a:ext uri="{FF2B5EF4-FFF2-40B4-BE49-F238E27FC236}">
                <a16:creationId xmlns:a16="http://schemas.microsoft.com/office/drawing/2014/main" id="{E31229DF-2EBB-4D56-AC92-907D2F1CC558}"/>
              </a:ext>
            </a:extLst>
          </p:cNvPr>
          <p:cNvSpPr txBox="1"/>
          <p:nvPr/>
        </p:nvSpPr>
        <p:spPr>
          <a:xfrm>
            <a:off x="11126360" y="1871707"/>
            <a:ext cx="89187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0" dirty="0">
                <a:solidFill>
                  <a:schemeClr val="tx2"/>
                </a:solidFill>
                <a:latin typeface="Anton" pitchFamily="2" charset="0"/>
                <a:ea typeface="Inter" panose="020B0502030000000004" pitchFamily="34" charset="0"/>
                <a:cs typeface="Rajdhani" panose="02000000000000000000" pitchFamily="2" charset="0"/>
              </a:rPr>
              <a:t>Оценка рынка муфельных печей</a:t>
            </a:r>
            <a:endParaRPr lang="en-US" sz="8000" dirty="0">
              <a:solidFill>
                <a:schemeClr val="tx2"/>
              </a:solidFill>
              <a:latin typeface="Anton" pitchFamily="2" charset="0"/>
              <a:ea typeface="Inter" panose="020B0502030000000004" pitchFamily="34" charset="0"/>
              <a:cs typeface="Rajdhani" panose="02000000000000000000" pitchFamily="2" charset="0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60CDB169-C9E7-4B96-B3BF-A156389EE268}"/>
              </a:ext>
            </a:extLst>
          </p:cNvPr>
          <p:cNvSpPr txBox="1"/>
          <p:nvPr/>
        </p:nvSpPr>
        <p:spPr>
          <a:xfrm>
            <a:off x="11126358" y="4877927"/>
            <a:ext cx="11818754" cy="1131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Динамика продаж на Российском рынке промышленных муфельных печей для машиностроительных предприятий (4 кв. 2021 г. – 1 кв. 2023 г.)</a:t>
            </a:r>
            <a:endParaRPr lang="en-SG" sz="24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E7DEA02B-AB47-49BD-AD3A-D47E397546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6210167"/>
              </p:ext>
            </p:extLst>
          </p:nvPr>
        </p:nvGraphicFramePr>
        <p:xfrm>
          <a:off x="11126358" y="6470876"/>
          <a:ext cx="11818754" cy="5773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61857" y="5186954"/>
            <a:ext cx="23711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28,4 МЛРД.РУБ</a:t>
            </a:r>
            <a:endParaRPr lang="ru-RU" sz="28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86934" y="4402124"/>
            <a:ext cx="26452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 Narrow" panose="020B0606020202030204" pitchFamily="34" charset="0"/>
                <a:ea typeface="Proxima Nova Light"/>
                <a:cs typeface="Arial" panose="020B0604020202020204" pitchFamily="34" charset="0"/>
                <a:sym typeface="Proxima Nova Light"/>
              </a:rPr>
              <a:t>Рынок печей сопротивления в РФ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462608" y="5789829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CAGR – 15%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514143" y="4977212"/>
            <a:ext cx="2207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5,7 МЛРД.РУБ</a:t>
            </a:r>
            <a:endParaRPr lang="ru-RU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8054" y="4018257"/>
            <a:ext cx="2243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ea typeface="Proxima Nova Light"/>
                <a:cs typeface="Arial" panose="020B0604020202020204" pitchFamily="34" charset="0"/>
                <a:sym typeface="Proxima Nova Light"/>
              </a:rPr>
              <a:t>Рынок печей для машиностроительных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  <a:ea typeface="Proxima Nova Light"/>
              <a:cs typeface="Arial" panose="020B0604020202020204" pitchFamily="34" charset="0"/>
              <a:sym typeface="Proxima Nova Light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  <a:sym typeface="Proxima Nova Light"/>
              </a:rPr>
              <a:t>предприятий РФ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33854" y="2322985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285 МЛН.РУБ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4663" y="9467016"/>
            <a:ext cx="5288356" cy="130704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Group 94">
            <a:extLst>
              <a:ext uri="{FF2B5EF4-FFF2-40B4-BE49-F238E27FC236}">
                <a16:creationId xmlns:a16="http://schemas.microsoft.com/office/drawing/2014/main" id="{F008350B-12E9-4176-9F31-0DE4B1BB0CFB}"/>
              </a:ext>
            </a:extLst>
          </p:cNvPr>
          <p:cNvGrpSpPr/>
          <p:nvPr/>
        </p:nvGrpSpPr>
        <p:grpSpPr>
          <a:xfrm>
            <a:off x="363560" y="392434"/>
            <a:ext cx="2503105" cy="614798"/>
            <a:chOff x="8279195" y="5897548"/>
            <a:chExt cx="4453349" cy="1093805"/>
          </a:xfrm>
        </p:grpSpPr>
        <p:sp>
          <p:nvSpPr>
            <p:cNvPr id="21" name="Freeform: Shape 96">
              <a:extLst>
                <a:ext uri="{FF2B5EF4-FFF2-40B4-BE49-F238E27FC236}">
                  <a16:creationId xmlns:a16="http://schemas.microsoft.com/office/drawing/2014/main" id="{1593C65C-3DCB-4EAA-A042-5FA895A1B30D}"/>
                </a:ext>
              </a:extLst>
            </p:cNvPr>
            <p:cNvSpPr/>
            <p:nvPr/>
          </p:nvSpPr>
          <p:spPr>
            <a:xfrm>
              <a:off x="8279195" y="5897548"/>
              <a:ext cx="911500" cy="1093805"/>
            </a:xfrm>
            <a:custGeom>
              <a:avLst/>
              <a:gdLst>
                <a:gd name="connsiteX0" fmla="*/ 172243 w 222249"/>
                <a:gd name="connsiteY0" fmla="*/ 1 h 266700"/>
                <a:gd name="connsiteX1" fmla="*/ 50006 w 222249"/>
                <a:gd name="connsiteY1" fmla="*/ 1 h 266700"/>
                <a:gd name="connsiteX2" fmla="*/ 0 w 222249"/>
                <a:gd name="connsiteY2" fmla="*/ 50007 h 266700"/>
                <a:gd name="connsiteX3" fmla="*/ 0 w 222249"/>
                <a:gd name="connsiteY3" fmla="*/ 155576 h 266700"/>
                <a:gd name="connsiteX4" fmla="*/ 111125 w 222249"/>
                <a:gd name="connsiteY4" fmla="*/ 266701 h 266700"/>
                <a:gd name="connsiteX5" fmla="*/ 222250 w 222249"/>
                <a:gd name="connsiteY5" fmla="*/ 155576 h 266700"/>
                <a:gd name="connsiteX6" fmla="*/ 222250 w 222249"/>
                <a:gd name="connsiteY6" fmla="*/ 50007 h 266700"/>
                <a:gd name="connsiteX7" fmla="*/ 172243 w 222249"/>
                <a:gd name="connsiteY7" fmla="*/ 1 h 266700"/>
                <a:gd name="connsiteX8" fmla="*/ 188912 w 222249"/>
                <a:gd name="connsiteY8" fmla="*/ 111126 h 266700"/>
                <a:gd name="connsiteX9" fmla="*/ 155575 w 222249"/>
                <a:gd name="connsiteY9" fmla="*/ 144464 h 266700"/>
                <a:gd name="connsiteX10" fmla="*/ 66675 w 222249"/>
                <a:gd name="connsiteY10" fmla="*/ 144464 h 266700"/>
                <a:gd name="connsiteX11" fmla="*/ 33338 w 222249"/>
                <a:gd name="connsiteY11" fmla="*/ 111126 h 266700"/>
                <a:gd name="connsiteX12" fmla="*/ 33338 w 222249"/>
                <a:gd name="connsiteY12" fmla="*/ 72232 h 266700"/>
                <a:gd name="connsiteX13" fmla="*/ 66675 w 222249"/>
                <a:gd name="connsiteY13" fmla="*/ 38895 h 266700"/>
                <a:gd name="connsiteX14" fmla="*/ 155575 w 222249"/>
                <a:gd name="connsiteY14" fmla="*/ 38895 h 266700"/>
                <a:gd name="connsiteX15" fmla="*/ 188912 w 222249"/>
                <a:gd name="connsiteY15" fmla="*/ 72232 h 266700"/>
                <a:gd name="connsiteX16" fmla="*/ 188912 w 222249"/>
                <a:gd name="connsiteY16" fmla="*/ 11112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249" h="266700">
                  <a:moveTo>
                    <a:pt x="172243" y="1"/>
                  </a:moveTo>
                  <a:lnTo>
                    <a:pt x="50006" y="1"/>
                  </a:lnTo>
                  <a:cubicBezTo>
                    <a:pt x="22401" y="32"/>
                    <a:pt x="31" y="22402"/>
                    <a:pt x="0" y="50007"/>
                  </a:cubicBezTo>
                  <a:lnTo>
                    <a:pt x="0" y="155576"/>
                  </a:lnTo>
                  <a:cubicBezTo>
                    <a:pt x="0" y="216949"/>
                    <a:pt x="49752" y="266701"/>
                    <a:pt x="111125" y="266701"/>
                  </a:cubicBezTo>
                  <a:cubicBezTo>
                    <a:pt x="172498" y="266701"/>
                    <a:pt x="222250" y="216949"/>
                    <a:pt x="222250" y="155576"/>
                  </a:cubicBezTo>
                  <a:lnTo>
                    <a:pt x="222250" y="50007"/>
                  </a:lnTo>
                  <a:cubicBezTo>
                    <a:pt x="222219" y="22402"/>
                    <a:pt x="199849" y="32"/>
                    <a:pt x="172243" y="1"/>
                  </a:cubicBezTo>
                  <a:close/>
                  <a:moveTo>
                    <a:pt x="188912" y="111126"/>
                  </a:moveTo>
                  <a:cubicBezTo>
                    <a:pt x="188912" y="129538"/>
                    <a:pt x="173987" y="144464"/>
                    <a:pt x="155575" y="144464"/>
                  </a:cubicBezTo>
                  <a:lnTo>
                    <a:pt x="66675" y="144464"/>
                  </a:lnTo>
                  <a:cubicBezTo>
                    <a:pt x="48263" y="144464"/>
                    <a:pt x="33338" y="129538"/>
                    <a:pt x="33338" y="111126"/>
                  </a:cubicBezTo>
                  <a:lnTo>
                    <a:pt x="33338" y="72232"/>
                  </a:lnTo>
                  <a:cubicBezTo>
                    <a:pt x="33338" y="53820"/>
                    <a:pt x="48263" y="38895"/>
                    <a:pt x="66675" y="38895"/>
                  </a:cubicBezTo>
                  <a:lnTo>
                    <a:pt x="155575" y="38895"/>
                  </a:lnTo>
                  <a:cubicBezTo>
                    <a:pt x="173987" y="38895"/>
                    <a:pt x="188912" y="53820"/>
                    <a:pt x="188912" y="72232"/>
                  </a:cubicBezTo>
                  <a:lnTo>
                    <a:pt x="188912" y="11112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22" name="Freeform: Shape 97">
              <a:extLst>
                <a:ext uri="{FF2B5EF4-FFF2-40B4-BE49-F238E27FC236}">
                  <a16:creationId xmlns:a16="http://schemas.microsoft.com/office/drawing/2014/main" id="{30F96F71-CB24-4531-BF48-D9DB9EE4F911}"/>
                </a:ext>
              </a:extLst>
            </p:cNvPr>
            <p:cNvSpPr/>
            <p:nvPr/>
          </p:nvSpPr>
          <p:spPr>
            <a:xfrm>
              <a:off x="8472889" y="6114029"/>
              <a:ext cx="524112" cy="319024"/>
            </a:xfrm>
            <a:custGeom>
              <a:avLst/>
              <a:gdLst>
                <a:gd name="connsiteX0" fmla="*/ 108347 w 127793"/>
                <a:gd name="connsiteY0" fmla="*/ 77788 h 77787"/>
                <a:gd name="connsiteX1" fmla="*/ 19447 w 127793"/>
                <a:gd name="connsiteY1" fmla="*/ 77788 h 77787"/>
                <a:gd name="connsiteX2" fmla="*/ 0 w 127793"/>
                <a:gd name="connsiteY2" fmla="*/ 58342 h 77787"/>
                <a:gd name="connsiteX3" fmla="*/ 0 w 127793"/>
                <a:gd name="connsiteY3" fmla="*/ 19448 h 77787"/>
                <a:gd name="connsiteX4" fmla="*/ 19447 w 127793"/>
                <a:gd name="connsiteY4" fmla="*/ 1 h 77787"/>
                <a:gd name="connsiteX5" fmla="*/ 108347 w 127793"/>
                <a:gd name="connsiteY5" fmla="*/ 1 h 77787"/>
                <a:gd name="connsiteX6" fmla="*/ 127794 w 127793"/>
                <a:gd name="connsiteY6" fmla="*/ 19448 h 77787"/>
                <a:gd name="connsiteX7" fmla="*/ 127794 w 127793"/>
                <a:gd name="connsiteY7" fmla="*/ 58342 h 77787"/>
                <a:gd name="connsiteX8" fmla="*/ 108347 w 127793"/>
                <a:gd name="connsiteY8" fmla="*/ 77788 h 77787"/>
                <a:gd name="connsiteX9" fmla="*/ 108347 w 127793"/>
                <a:gd name="connsiteY9" fmla="*/ 77788 h 77787"/>
                <a:gd name="connsiteX10" fmla="*/ 19447 w 127793"/>
                <a:gd name="connsiteY10" fmla="*/ 16670 h 77787"/>
                <a:gd name="connsiteX11" fmla="*/ 16669 w 127793"/>
                <a:gd name="connsiteY11" fmla="*/ 19448 h 77787"/>
                <a:gd name="connsiteX12" fmla="*/ 16669 w 127793"/>
                <a:gd name="connsiteY12" fmla="*/ 58342 h 77787"/>
                <a:gd name="connsiteX13" fmla="*/ 19447 w 127793"/>
                <a:gd name="connsiteY13" fmla="*/ 61119 h 77787"/>
                <a:gd name="connsiteX14" fmla="*/ 108347 w 127793"/>
                <a:gd name="connsiteY14" fmla="*/ 61119 h 77787"/>
                <a:gd name="connsiteX15" fmla="*/ 111125 w 127793"/>
                <a:gd name="connsiteY15" fmla="*/ 58342 h 77787"/>
                <a:gd name="connsiteX16" fmla="*/ 111125 w 127793"/>
                <a:gd name="connsiteY16" fmla="*/ 19448 h 77787"/>
                <a:gd name="connsiteX17" fmla="*/ 108347 w 127793"/>
                <a:gd name="connsiteY17" fmla="*/ 16670 h 77787"/>
                <a:gd name="connsiteX18" fmla="*/ 19447 w 127793"/>
                <a:gd name="connsiteY18" fmla="*/ 16670 h 7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793" h="77787">
                  <a:moveTo>
                    <a:pt x="108347" y="77788"/>
                  </a:moveTo>
                  <a:lnTo>
                    <a:pt x="19447" y="77788"/>
                  </a:lnTo>
                  <a:cubicBezTo>
                    <a:pt x="8712" y="77776"/>
                    <a:pt x="12" y="69077"/>
                    <a:pt x="0" y="58342"/>
                  </a:cubicBezTo>
                  <a:lnTo>
                    <a:pt x="0" y="19448"/>
                  </a:lnTo>
                  <a:cubicBezTo>
                    <a:pt x="12" y="8713"/>
                    <a:pt x="8712" y="13"/>
                    <a:pt x="19447" y="1"/>
                  </a:cubicBezTo>
                  <a:lnTo>
                    <a:pt x="108347" y="1"/>
                  </a:lnTo>
                  <a:cubicBezTo>
                    <a:pt x="119082" y="13"/>
                    <a:pt x="127781" y="8713"/>
                    <a:pt x="127794" y="19448"/>
                  </a:cubicBezTo>
                  <a:lnTo>
                    <a:pt x="127794" y="58342"/>
                  </a:lnTo>
                  <a:cubicBezTo>
                    <a:pt x="127781" y="69077"/>
                    <a:pt x="119082" y="77776"/>
                    <a:pt x="108347" y="77788"/>
                  </a:cubicBezTo>
                  <a:lnTo>
                    <a:pt x="108347" y="77788"/>
                  </a:lnTo>
                  <a:close/>
                  <a:moveTo>
                    <a:pt x="19447" y="16670"/>
                  </a:moveTo>
                  <a:cubicBezTo>
                    <a:pt x="17913" y="16670"/>
                    <a:pt x="16669" y="17914"/>
                    <a:pt x="16669" y="19448"/>
                  </a:cubicBezTo>
                  <a:lnTo>
                    <a:pt x="16669" y="58342"/>
                  </a:lnTo>
                  <a:cubicBezTo>
                    <a:pt x="16669" y="59875"/>
                    <a:pt x="17913" y="61119"/>
                    <a:pt x="19447" y="61119"/>
                  </a:cubicBezTo>
                  <a:lnTo>
                    <a:pt x="108347" y="61119"/>
                  </a:lnTo>
                  <a:cubicBezTo>
                    <a:pt x="109881" y="61119"/>
                    <a:pt x="111125" y="59875"/>
                    <a:pt x="111125" y="58342"/>
                  </a:cubicBezTo>
                  <a:lnTo>
                    <a:pt x="111125" y="19448"/>
                  </a:lnTo>
                  <a:cubicBezTo>
                    <a:pt x="111125" y="17914"/>
                    <a:pt x="109881" y="16670"/>
                    <a:pt x="108347" y="16670"/>
                  </a:cubicBezTo>
                  <a:lnTo>
                    <a:pt x="19447" y="1667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23" name="Freeform: Shape 98">
              <a:extLst>
                <a:ext uri="{FF2B5EF4-FFF2-40B4-BE49-F238E27FC236}">
                  <a16:creationId xmlns:a16="http://schemas.microsoft.com/office/drawing/2014/main" id="{9F9E9140-5424-475C-9983-42FA5F8D7A59}"/>
                </a:ext>
              </a:extLst>
            </p:cNvPr>
            <p:cNvSpPr/>
            <p:nvPr/>
          </p:nvSpPr>
          <p:spPr>
            <a:xfrm>
              <a:off x="9333936" y="6874160"/>
              <a:ext cx="3398608" cy="117193"/>
            </a:xfrm>
            <a:custGeom>
              <a:avLst/>
              <a:gdLst>
                <a:gd name="connsiteX0" fmla="*/ 0 w 828675"/>
                <a:gd name="connsiteY0" fmla="*/ 1 h 28575"/>
                <a:gd name="connsiteX1" fmla="*/ 828675 w 828675"/>
                <a:gd name="connsiteY1" fmla="*/ 1 h 28575"/>
                <a:gd name="connsiteX2" fmla="*/ 828675 w 828675"/>
                <a:gd name="connsiteY2" fmla="*/ 28576 h 28575"/>
                <a:gd name="connsiteX3" fmla="*/ 0 w 828675"/>
                <a:gd name="connsiteY3" fmla="*/ 2857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8675" h="28575">
                  <a:moveTo>
                    <a:pt x="0" y="1"/>
                  </a:moveTo>
                  <a:lnTo>
                    <a:pt x="828675" y="1"/>
                  </a:lnTo>
                  <a:lnTo>
                    <a:pt x="828675" y="28576"/>
                  </a:lnTo>
                  <a:lnTo>
                    <a:pt x="0" y="2857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75889" y="392434"/>
            <a:ext cx="3094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</a:rPr>
              <a:t>МУФЕЛЬНЫЕ ПЕЧИ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622455" y="12875567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5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E8A87F5-92A1-4C1A-B0C1-12C52A0999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134" y="9464340"/>
            <a:ext cx="1820529" cy="130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79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0515A5B0-C651-46FA-BD99-4CA8F859BF1D}"/>
              </a:ext>
            </a:extLst>
          </p:cNvPr>
          <p:cNvSpPr/>
          <p:nvPr/>
        </p:nvSpPr>
        <p:spPr>
          <a:xfrm>
            <a:off x="0" y="-12655"/>
            <a:ext cx="22032518" cy="13715998"/>
          </a:xfrm>
          <a:prstGeom prst="rect">
            <a:avLst/>
          </a:prstGeom>
          <a:solidFill>
            <a:schemeClr val="tx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B4241CB-37C0-492E-8BA6-217492203955}"/>
              </a:ext>
            </a:extLst>
          </p:cNvPr>
          <p:cNvSpPr/>
          <p:nvPr/>
        </p:nvSpPr>
        <p:spPr>
          <a:xfrm>
            <a:off x="22032518" y="-12655"/>
            <a:ext cx="2346720" cy="13715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sp>
        <p:nvSpPr>
          <p:cNvPr id="10" name="TextBox 27">
            <a:extLst>
              <a:ext uri="{FF2B5EF4-FFF2-40B4-BE49-F238E27FC236}">
                <a16:creationId xmlns:a16="http://schemas.microsoft.com/office/drawing/2014/main" id="{CB0B686A-D173-4F51-BDAF-CCE67927FD74}"/>
              </a:ext>
            </a:extLst>
          </p:cNvPr>
          <p:cNvSpPr txBox="1"/>
          <p:nvPr/>
        </p:nvSpPr>
        <p:spPr>
          <a:xfrm>
            <a:off x="875889" y="1818489"/>
            <a:ext cx="142563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dirty="0">
                <a:solidFill>
                  <a:schemeClr val="bg1"/>
                </a:solidFill>
                <a:latin typeface="Anton" pitchFamily="2" charset="0"/>
                <a:ea typeface="Inter" panose="020B0502030000000004" pitchFamily="34" charset="0"/>
                <a:cs typeface="Rajdhani" panose="02000000000000000000" pitchFamily="2" charset="0"/>
              </a:rPr>
              <a:t>Конкуренты</a:t>
            </a:r>
            <a:endParaRPr lang="en-US" sz="6600" dirty="0">
              <a:solidFill>
                <a:schemeClr val="bg1"/>
              </a:solidFill>
              <a:latin typeface="Anton" pitchFamily="2" charset="0"/>
              <a:ea typeface="Inter" panose="020B0502030000000004" pitchFamily="34" charset="0"/>
              <a:cs typeface="Rajdhani" panose="02000000000000000000" pitchFamily="2" charset="0"/>
            </a:endParaRPr>
          </a:p>
        </p:txBody>
      </p:sp>
      <p:graphicFrame>
        <p:nvGraphicFramePr>
          <p:cNvPr id="43" name="Таблица 4">
            <a:extLst>
              <a:ext uri="{FF2B5EF4-FFF2-40B4-BE49-F238E27FC236}">
                <a16:creationId xmlns:a16="http://schemas.microsoft.com/office/drawing/2014/main" id="{F4D824BF-CDCE-4B6B-8B08-4BD6683909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974438"/>
              </p:ext>
            </p:extLst>
          </p:nvPr>
        </p:nvGraphicFramePr>
        <p:xfrm>
          <a:off x="547471" y="3052812"/>
          <a:ext cx="21485048" cy="84167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1100">
                  <a:extLst>
                    <a:ext uri="{9D8B030D-6E8A-4147-A177-3AD203B41FA5}">
                      <a16:colId xmlns:a16="http://schemas.microsoft.com/office/drawing/2014/main" val="1811759706"/>
                    </a:ext>
                  </a:extLst>
                </a:gridCol>
                <a:gridCol w="3930557">
                  <a:extLst>
                    <a:ext uri="{9D8B030D-6E8A-4147-A177-3AD203B41FA5}">
                      <a16:colId xmlns:a16="http://schemas.microsoft.com/office/drawing/2014/main" val="2185498073"/>
                    </a:ext>
                  </a:extLst>
                </a:gridCol>
                <a:gridCol w="3655224">
                  <a:extLst>
                    <a:ext uri="{9D8B030D-6E8A-4147-A177-3AD203B41FA5}">
                      <a16:colId xmlns:a16="http://schemas.microsoft.com/office/drawing/2014/main" val="107089019"/>
                    </a:ext>
                  </a:extLst>
                </a:gridCol>
                <a:gridCol w="3389389">
                  <a:extLst>
                    <a:ext uri="{9D8B030D-6E8A-4147-A177-3AD203B41FA5}">
                      <a16:colId xmlns:a16="http://schemas.microsoft.com/office/drawing/2014/main" val="1237678329"/>
                    </a:ext>
                  </a:extLst>
                </a:gridCol>
                <a:gridCol w="3389389">
                  <a:extLst>
                    <a:ext uri="{9D8B030D-6E8A-4147-A177-3AD203B41FA5}">
                      <a16:colId xmlns:a16="http://schemas.microsoft.com/office/drawing/2014/main" val="236385065"/>
                    </a:ext>
                  </a:extLst>
                </a:gridCol>
                <a:gridCol w="3389389">
                  <a:extLst>
                    <a:ext uri="{9D8B030D-6E8A-4147-A177-3AD203B41FA5}">
                      <a16:colId xmlns:a16="http://schemas.microsoft.com/office/drawing/2014/main" val="2125906865"/>
                    </a:ext>
                  </a:extLst>
                </a:gridCol>
              </a:tblGrid>
              <a:tr h="64468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noFill/>
                          </a:ln>
                          <a:solidFill>
                            <a:srgbClr val="31394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Критерий/ характеристика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ln>
                            <a:noFill/>
                          </a:ln>
                          <a:solidFill>
                            <a:srgbClr val="31394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Наш продукт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n>
                            <a:noFill/>
                          </a:ln>
                          <a:solidFill>
                            <a:srgbClr val="31394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Nabertherm</a:t>
                      </a:r>
                      <a:r>
                        <a:rPr lang="ru-RU" sz="2400" b="1" dirty="0">
                          <a:ln>
                            <a:noFill/>
                          </a:ln>
                          <a:solidFill>
                            <a:srgbClr val="31394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>
                          <a:ln>
                            <a:noFill/>
                          </a:ln>
                          <a:solidFill>
                            <a:srgbClr val="31394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161</a:t>
                      </a:r>
                      <a:endParaRPr lang="ru-RU" sz="2400" b="1" dirty="0">
                        <a:ln>
                          <a:noFill/>
                        </a:ln>
                        <a:solidFill>
                          <a:srgbClr val="31394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ln>
                            <a:noFill/>
                          </a:ln>
                          <a:solidFill>
                            <a:srgbClr val="313949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Муфельная печь КЭП-</a:t>
                      </a:r>
                      <a:r>
                        <a:rPr lang="en-US" sz="2400" b="1" kern="1200" dirty="0">
                          <a:ln>
                            <a:noFill/>
                          </a:ln>
                          <a:solidFill>
                            <a:srgbClr val="313949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Z100/1250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ln>
                            <a:noFill/>
                          </a:ln>
                          <a:solidFill>
                            <a:srgbClr val="313949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ПКМ 4.8.4/М*</a:t>
                      </a:r>
                      <a:endParaRPr lang="en-US" sz="2400" b="1" kern="1200" dirty="0">
                        <a:ln>
                          <a:noFill/>
                        </a:ln>
                        <a:solidFill>
                          <a:srgbClr val="313949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ln>
                            <a:noFill/>
                          </a:ln>
                          <a:solidFill>
                            <a:srgbClr val="313949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BR-12N-125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243621"/>
                  </a:ext>
                </a:extLst>
              </a:tr>
              <a:tr h="1080921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noFill/>
                          </a:ln>
                          <a:solidFill>
                            <a:srgbClr val="FF69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Размеры внутреннего пространства (мм)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500*500*500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550*750*400</a:t>
                      </a:r>
                      <a:endParaRPr lang="ru-RU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640*390*390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800*400*400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500*500*500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138389"/>
                  </a:ext>
                </a:extLst>
              </a:tr>
              <a:tr h="6446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ln>
                            <a:noFill/>
                          </a:ln>
                          <a:solidFill>
                            <a:srgbClr val="FF69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Масса печи (кг)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31394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1160</a:t>
                      </a:r>
                      <a:endParaRPr lang="ru-RU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5640" marR="145640" marT="72820" marB="728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2577438"/>
                  </a:ext>
                </a:extLst>
              </a:tr>
              <a:tr h="61252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noFill/>
                          </a:ln>
                          <a:solidFill>
                            <a:srgbClr val="FF69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Питаемое напряжение (В)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</a:t>
                      </a:r>
                      <a:endParaRPr lang="ru-RU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046415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noFill/>
                          </a:ln>
                          <a:solidFill>
                            <a:srgbClr val="FF69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Мощность (кВт)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31394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3729044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noFill/>
                          </a:ln>
                          <a:solidFill>
                            <a:srgbClr val="FF69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Максимальная температура (</a:t>
                      </a:r>
                      <a:r>
                        <a:rPr lang="ru-RU" sz="2400" b="0" dirty="0">
                          <a:ln>
                            <a:noFill/>
                          </a:ln>
                          <a:solidFill>
                            <a:srgbClr val="FF69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°С</a:t>
                      </a:r>
                      <a:r>
                        <a:rPr lang="ru-RU" sz="2400" b="0" dirty="0">
                          <a:ln>
                            <a:noFill/>
                          </a:ln>
                          <a:solidFill>
                            <a:srgbClr val="FF69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1200</a:t>
                      </a:r>
                      <a:endParaRPr lang="ru-RU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1100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719784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noFill/>
                          </a:ln>
                          <a:solidFill>
                            <a:srgbClr val="FF69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 нагревательных элементов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Нихром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Нихром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Фехраль</a:t>
                      </a:r>
                      <a:endParaRPr lang="ru-RU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Нихром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Нихром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656943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n>
                            <a:noFill/>
                          </a:ln>
                          <a:solidFill>
                            <a:srgbClr val="FF69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нагревательных элементов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31394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Модульная система нагревательных элементов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Витая </a:t>
                      </a:r>
                      <a:r>
                        <a:rPr lang="ru-RU" sz="24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нихромовая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проволока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Витая </a:t>
                      </a:r>
                      <a:r>
                        <a:rPr lang="ru-RU" sz="24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фехралевая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проволока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Витая </a:t>
                      </a:r>
                      <a:r>
                        <a:rPr lang="ru-RU" sz="24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нихромовая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проволока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Витая </a:t>
                      </a:r>
                      <a:r>
                        <a:rPr lang="ru-RU" sz="24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нихромовая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проволока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067573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ln>
                            <a:noFill/>
                          </a:ln>
                          <a:solidFill>
                            <a:srgbClr val="FF690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 футеровки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31394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Шамотно-волокнистые плиты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0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Шамотно-волокнистые плиты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Шамотные кирпичи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Шамотные кирпичи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Шамотно-волокнистые плиты</a:t>
                      </a:r>
                    </a:p>
                  </a:txBody>
                  <a:tcPr marL="145640" marR="145640" marT="72820" marB="728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385702"/>
                  </a:ext>
                </a:extLst>
              </a:tr>
            </a:tbl>
          </a:graphicData>
        </a:graphic>
      </p:graphicFrame>
      <p:grpSp>
        <p:nvGrpSpPr>
          <p:cNvPr id="46" name="Group 94">
            <a:extLst>
              <a:ext uri="{FF2B5EF4-FFF2-40B4-BE49-F238E27FC236}">
                <a16:creationId xmlns:a16="http://schemas.microsoft.com/office/drawing/2014/main" id="{F008350B-12E9-4176-9F31-0DE4B1BB0CFB}"/>
              </a:ext>
            </a:extLst>
          </p:cNvPr>
          <p:cNvGrpSpPr/>
          <p:nvPr/>
        </p:nvGrpSpPr>
        <p:grpSpPr>
          <a:xfrm>
            <a:off x="363560" y="392434"/>
            <a:ext cx="2503105" cy="614798"/>
            <a:chOff x="8279195" y="5897548"/>
            <a:chExt cx="4453349" cy="1093805"/>
          </a:xfrm>
        </p:grpSpPr>
        <p:sp>
          <p:nvSpPr>
            <p:cNvPr id="47" name="Freeform: Shape 96">
              <a:extLst>
                <a:ext uri="{FF2B5EF4-FFF2-40B4-BE49-F238E27FC236}">
                  <a16:creationId xmlns:a16="http://schemas.microsoft.com/office/drawing/2014/main" id="{1593C65C-3DCB-4EAA-A042-5FA895A1B30D}"/>
                </a:ext>
              </a:extLst>
            </p:cNvPr>
            <p:cNvSpPr/>
            <p:nvPr/>
          </p:nvSpPr>
          <p:spPr>
            <a:xfrm>
              <a:off x="8279195" y="5897548"/>
              <a:ext cx="911500" cy="1093805"/>
            </a:xfrm>
            <a:custGeom>
              <a:avLst/>
              <a:gdLst>
                <a:gd name="connsiteX0" fmla="*/ 172243 w 222249"/>
                <a:gd name="connsiteY0" fmla="*/ 1 h 266700"/>
                <a:gd name="connsiteX1" fmla="*/ 50006 w 222249"/>
                <a:gd name="connsiteY1" fmla="*/ 1 h 266700"/>
                <a:gd name="connsiteX2" fmla="*/ 0 w 222249"/>
                <a:gd name="connsiteY2" fmla="*/ 50007 h 266700"/>
                <a:gd name="connsiteX3" fmla="*/ 0 w 222249"/>
                <a:gd name="connsiteY3" fmla="*/ 155576 h 266700"/>
                <a:gd name="connsiteX4" fmla="*/ 111125 w 222249"/>
                <a:gd name="connsiteY4" fmla="*/ 266701 h 266700"/>
                <a:gd name="connsiteX5" fmla="*/ 222250 w 222249"/>
                <a:gd name="connsiteY5" fmla="*/ 155576 h 266700"/>
                <a:gd name="connsiteX6" fmla="*/ 222250 w 222249"/>
                <a:gd name="connsiteY6" fmla="*/ 50007 h 266700"/>
                <a:gd name="connsiteX7" fmla="*/ 172243 w 222249"/>
                <a:gd name="connsiteY7" fmla="*/ 1 h 266700"/>
                <a:gd name="connsiteX8" fmla="*/ 188912 w 222249"/>
                <a:gd name="connsiteY8" fmla="*/ 111126 h 266700"/>
                <a:gd name="connsiteX9" fmla="*/ 155575 w 222249"/>
                <a:gd name="connsiteY9" fmla="*/ 144464 h 266700"/>
                <a:gd name="connsiteX10" fmla="*/ 66675 w 222249"/>
                <a:gd name="connsiteY10" fmla="*/ 144464 h 266700"/>
                <a:gd name="connsiteX11" fmla="*/ 33338 w 222249"/>
                <a:gd name="connsiteY11" fmla="*/ 111126 h 266700"/>
                <a:gd name="connsiteX12" fmla="*/ 33338 w 222249"/>
                <a:gd name="connsiteY12" fmla="*/ 72232 h 266700"/>
                <a:gd name="connsiteX13" fmla="*/ 66675 w 222249"/>
                <a:gd name="connsiteY13" fmla="*/ 38895 h 266700"/>
                <a:gd name="connsiteX14" fmla="*/ 155575 w 222249"/>
                <a:gd name="connsiteY14" fmla="*/ 38895 h 266700"/>
                <a:gd name="connsiteX15" fmla="*/ 188912 w 222249"/>
                <a:gd name="connsiteY15" fmla="*/ 72232 h 266700"/>
                <a:gd name="connsiteX16" fmla="*/ 188912 w 222249"/>
                <a:gd name="connsiteY16" fmla="*/ 11112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249" h="266700">
                  <a:moveTo>
                    <a:pt x="172243" y="1"/>
                  </a:moveTo>
                  <a:lnTo>
                    <a:pt x="50006" y="1"/>
                  </a:lnTo>
                  <a:cubicBezTo>
                    <a:pt x="22401" y="32"/>
                    <a:pt x="31" y="22402"/>
                    <a:pt x="0" y="50007"/>
                  </a:cubicBezTo>
                  <a:lnTo>
                    <a:pt x="0" y="155576"/>
                  </a:lnTo>
                  <a:cubicBezTo>
                    <a:pt x="0" y="216949"/>
                    <a:pt x="49752" y="266701"/>
                    <a:pt x="111125" y="266701"/>
                  </a:cubicBezTo>
                  <a:cubicBezTo>
                    <a:pt x="172498" y="266701"/>
                    <a:pt x="222250" y="216949"/>
                    <a:pt x="222250" y="155576"/>
                  </a:cubicBezTo>
                  <a:lnTo>
                    <a:pt x="222250" y="50007"/>
                  </a:lnTo>
                  <a:cubicBezTo>
                    <a:pt x="222219" y="22402"/>
                    <a:pt x="199849" y="32"/>
                    <a:pt x="172243" y="1"/>
                  </a:cubicBezTo>
                  <a:close/>
                  <a:moveTo>
                    <a:pt x="188912" y="111126"/>
                  </a:moveTo>
                  <a:cubicBezTo>
                    <a:pt x="188912" y="129538"/>
                    <a:pt x="173987" y="144464"/>
                    <a:pt x="155575" y="144464"/>
                  </a:cubicBezTo>
                  <a:lnTo>
                    <a:pt x="66675" y="144464"/>
                  </a:lnTo>
                  <a:cubicBezTo>
                    <a:pt x="48263" y="144464"/>
                    <a:pt x="33338" y="129538"/>
                    <a:pt x="33338" y="111126"/>
                  </a:cubicBezTo>
                  <a:lnTo>
                    <a:pt x="33338" y="72232"/>
                  </a:lnTo>
                  <a:cubicBezTo>
                    <a:pt x="33338" y="53820"/>
                    <a:pt x="48263" y="38895"/>
                    <a:pt x="66675" y="38895"/>
                  </a:cubicBezTo>
                  <a:lnTo>
                    <a:pt x="155575" y="38895"/>
                  </a:lnTo>
                  <a:cubicBezTo>
                    <a:pt x="173987" y="38895"/>
                    <a:pt x="188912" y="53820"/>
                    <a:pt x="188912" y="72232"/>
                  </a:cubicBezTo>
                  <a:lnTo>
                    <a:pt x="188912" y="11112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48" name="Freeform: Shape 97">
              <a:extLst>
                <a:ext uri="{FF2B5EF4-FFF2-40B4-BE49-F238E27FC236}">
                  <a16:creationId xmlns:a16="http://schemas.microsoft.com/office/drawing/2014/main" id="{30F96F71-CB24-4531-BF48-D9DB9EE4F911}"/>
                </a:ext>
              </a:extLst>
            </p:cNvPr>
            <p:cNvSpPr/>
            <p:nvPr/>
          </p:nvSpPr>
          <p:spPr>
            <a:xfrm>
              <a:off x="8472889" y="6114029"/>
              <a:ext cx="524112" cy="319024"/>
            </a:xfrm>
            <a:custGeom>
              <a:avLst/>
              <a:gdLst>
                <a:gd name="connsiteX0" fmla="*/ 108347 w 127793"/>
                <a:gd name="connsiteY0" fmla="*/ 77788 h 77787"/>
                <a:gd name="connsiteX1" fmla="*/ 19447 w 127793"/>
                <a:gd name="connsiteY1" fmla="*/ 77788 h 77787"/>
                <a:gd name="connsiteX2" fmla="*/ 0 w 127793"/>
                <a:gd name="connsiteY2" fmla="*/ 58342 h 77787"/>
                <a:gd name="connsiteX3" fmla="*/ 0 w 127793"/>
                <a:gd name="connsiteY3" fmla="*/ 19448 h 77787"/>
                <a:gd name="connsiteX4" fmla="*/ 19447 w 127793"/>
                <a:gd name="connsiteY4" fmla="*/ 1 h 77787"/>
                <a:gd name="connsiteX5" fmla="*/ 108347 w 127793"/>
                <a:gd name="connsiteY5" fmla="*/ 1 h 77787"/>
                <a:gd name="connsiteX6" fmla="*/ 127794 w 127793"/>
                <a:gd name="connsiteY6" fmla="*/ 19448 h 77787"/>
                <a:gd name="connsiteX7" fmla="*/ 127794 w 127793"/>
                <a:gd name="connsiteY7" fmla="*/ 58342 h 77787"/>
                <a:gd name="connsiteX8" fmla="*/ 108347 w 127793"/>
                <a:gd name="connsiteY8" fmla="*/ 77788 h 77787"/>
                <a:gd name="connsiteX9" fmla="*/ 108347 w 127793"/>
                <a:gd name="connsiteY9" fmla="*/ 77788 h 77787"/>
                <a:gd name="connsiteX10" fmla="*/ 19447 w 127793"/>
                <a:gd name="connsiteY10" fmla="*/ 16670 h 77787"/>
                <a:gd name="connsiteX11" fmla="*/ 16669 w 127793"/>
                <a:gd name="connsiteY11" fmla="*/ 19448 h 77787"/>
                <a:gd name="connsiteX12" fmla="*/ 16669 w 127793"/>
                <a:gd name="connsiteY12" fmla="*/ 58342 h 77787"/>
                <a:gd name="connsiteX13" fmla="*/ 19447 w 127793"/>
                <a:gd name="connsiteY13" fmla="*/ 61119 h 77787"/>
                <a:gd name="connsiteX14" fmla="*/ 108347 w 127793"/>
                <a:gd name="connsiteY14" fmla="*/ 61119 h 77787"/>
                <a:gd name="connsiteX15" fmla="*/ 111125 w 127793"/>
                <a:gd name="connsiteY15" fmla="*/ 58342 h 77787"/>
                <a:gd name="connsiteX16" fmla="*/ 111125 w 127793"/>
                <a:gd name="connsiteY16" fmla="*/ 19448 h 77787"/>
                <a:gd name="connsiteX17" fmla="*/ 108347 w 127793"/>
                <a:gd name="connsiteY17" fmla="*/ 16670 h 77787"/>
                <a:gd name="connsiteX18" fmla="*/ 19447 w 127793"/>
                <a:gd name="connsiteY18" fmla="*/ 16670 h 7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793" h="77787">
                  <a:moveTo>
                    <a:pt x="108347" y="77788"/>
                  </a:moveTo>
                  <a:lnTo>
                    <a:pt x="19447" y="77788"/>
                  </a:lnTo>
                  <a:cubicBezTo>
                    <a:pt x="8712" y="77776"/>
                    <a:pt x="12" y="69077"/>
                    <a:pt x="0" y="58342"/>
                  </a:cubicBezTo>
                  <a:lnTo>
                    <a:pt x="0" y="19448"/>
                  </a:lnTo>
                  <a:cubicBezTo>
                    <a:pt x="12" y="8713"/>
                    <a:pt x="8712" y="13"/>
                    <a:pt x="19447" y="1"/>
                  </a:cubicBezTo>
                  <a:lnTo>
                    <a:pt x="108347" y="1"/>
                  </a:lnTo>
                  <a:cubicBezTo>
                    <a:pt x="119082" y="13"/>
                    <a:pt x="127781" y="8713"/>
                    <a:pt x="127794" y="19448"/>
                  </a:cubicBezTo>
                  <a:lnTo>
                    <a:pt x="127794" y="58342"/>
                  </a:lnTo>
                  <a:cubicBezTo>
                    <a:pt x="127781" y="69077"/>
                    <a:pt x="119082" y="77776"/>
                    <a:pt x="108347" y="77788"/>
                  </a:cubicBezTo>
                  <a:lnTo>
                    <a:pt x="108347" y="77788"/>
                  </a:lnTo>
                  <a:close/>
                  <a:moveTo>
                    <a:pt x="19447" y="16670"/>
                  </a:moveTo>
                  <a:cubicBezTo>
                    <a:pt x="17913" y="16670"/>
                    <a:pt x="16669" y="17914"/>
                    <a:pt x="16669" y="19448"/>
                  </a:cubicBezTo>
                  <a:lnTo>
                    <a:pt x="16669" y="58342"/>
                  </a:lnTo>
                  <a:cubicBezTo>
                    <a:pt x="16669" y="59875"/>
                    <a:pt x="17913" y="61119"/>
                    <a:pt x="19447" y="61119"/>
                  </a:cubicBezTo>
                  <a:lnTo>
                    <a:pt x="108347" y="61119"/>
                  </a:lnTo>
                  <a:cubicBezTo>
                    <a:pt x="109881" y="61119"/>
                    <a:pt x="111125" y="59875"/>
                    <a:pt x="111125" y="58342"/>
                  </a:cubicBezTo>
                  <a:lnTo>
                    <a:pt x="111125" y="19448"/>
                  </a:lnTo>
                  <a:cubicBezTo>
                    <a:pt x="111125" y="17914"/>
                    <a:pt x="109881" y="16670"/>
                    <a:pt x="108347" y="16670"/>
                  </a:cubicBezTo>
                  <a:lnTo>
                    <a:pt x="19447" y="1667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50" name="Freeform: Shape 98">
              <a:extLst>
                <a:ext uri="{FF2B5EF4-FFF2-40B4-BE49-F238E27FC236}">
                  <a16:creationId xmlns:a16="http://schemas.microsoft.com/office/drawing/2014/main" id="{9F9E9140-5424-475C-9983-42FA5F8D7A59}"/>
                </a:ext>
              </a:extLst>
            </p:cNvPr>
            <p:cNvSpPr/>
            <p:nvPr/>
          </p:nvSpPr>
          <p:spPr>
            <a:xfrm>
              <a:off x="9333936" y="6874160"/>
              <a:ext cx="3398608" cy="117193"/>
            </a:xfrm>
            <a:custGeom>
              <a:avLst/>
              <a:gdLst>
                <a:gd name="connsiteX0" fmla="*/ 0 w 828675"/>
                <a:gd name="connsiteY0" fmla="*/ 1 h 28575"/>
                <a:gd name="connsiteX1" fmla="*/ 828675 w 828675"/>
                <a:gd name="connsiteY1" fmla="*/ 1 h 28575"/>
                <a:gd name="connsiteX2" fmla="*/ 828675 w 828675"/>
                <a:gd name="connsiteY2" fmla="*/ 28576 h 28575"/>
                <a:gd name="connsiteX3" fmla="*/ 0 w 828675"/>
                <a:gd name="connsiteY3" fmla="*/ 2857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8675" h="28575">
                  <a:moveTo>
                    <a:pt x="0" y="1"/>
                  </a:moveTo>
                  <a:lnTo>
                    <a:pt x="828675" y="1"/>
                  </a:lnTo>
                  <a:lnTo>
                    <a:pt x="828675" y="28576"/>
                  </a:lnTo>
                  <a:lnTo>
                    <a:pt x="0" y="2857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875889" y="392434"/>
            <a:ext cx="3094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МУФЕЛЬНЫЕ ПЕЧИ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3622455" y="12875567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95096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4" y="1239974"/>
            <a:ext cx="6212726" cy="5581895"/>
          </a:xfrm>
          <a:prstGeom prst="rect">
            <a:avLst/>
          </a:prstGeom>
        </p:spPr>
      </p:pic>
      <p:sp>
        <p:nvSpPr>
          <p:cNvPr id="5" name="TextBox 29">
            <a:extLst>
              <a:ext uri="{FF2B5EF4-FFF2-40B4-BE49-F238E27FC236}">
                <a16:creationId xmlns:a16="http://schemas.microsoft.com/office/drawing/2014/main" id="{8B4A2019-4AD3-464F-8654-C0CC9D0962B5}"/>
              </a:ext>
            </a:extLst>
          </p:cNvPr>
          <p:cNvSpPr txBox="1"/>
          <p:nvPr/>
        </p:nvSpPr>
        <p:spPr>
          <a:xfrm>
            <a:off x="1510496" y="1269998"/>
            <a:ext cx="28119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b="1" spc="300" dirty="0">
                <a:solidFill>
                  <a:schemeClr val="accent1"/>
                </a:solidFill>
                <a:latin typeface="Arial Narrow" panose="020B060602020203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КОМАНДА</a:t>
            </a:r>
            <a:endParaRPr lang="en-US" sz="4400" b="1" spc="300" dirty="0">
              <a:solidFill>
                <a:schemeClr val="accent1"/>
              </a:solidFill>
              <a:latin typeface="Arial Narrow" panose="020B060602020203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8" name="TextBox 27">
            <a:extLst>
              <a:ext uri="{FF2B5EF4-FFF2-40B4-BE49-F238E27FC236}">
                <a16:creationId xmlns:a16="http://schemas.microsoft.com/office/drawing/2014/main" id="{962898CD-33D6-4CBA-8E55-FDA0CF879911}"/>
              </a:ext>
            </a:extLst>
          </p:cNvPr>
          <p:cNvSpPr txBox="1"/>
          <p:nvPr/>
        </p:nvSpPr>
        <p:spPr>
          <a:xfrm>
            <a:off x="15265855" y="6821869"/>
            <a:ext cx="45807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Уфимская Василиса</a:t>
            </a:r>
          </a:p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Аналитик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8FDB0548-7FA2-4607-9128-E709F6460168}"/>
              </a:ext>
            </a:extLst>
          </p:cNvPr>
          <p:cNvSpPr txBox="1"/>
          <p:nvPr/>
        </p:nvSpPr>
        <p:spPr>
          <a:xfrm>
            <a:off x="4002725" y="2043506"/>
            <a:ext cx="7146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Ахматзянов Арсен</a:t>
            </a:r>
          </a:p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A3DBB340-2921-4DF0-9D25-0F124AD006AC}"/>
              </a:ext>
            </a:extLst>
          </p:cNvPr>
          <p:cNvSpPr txBox="1"/>
          <p:nvPr/>
        </p:nvSpPr>
        <p:spPr>
          <a:xfrm>
            <a:off x="5065244" y="6898133"/>
            <a:ext cx="50211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Абзаев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Ринат</a:t>
            </a:r>
          </a:p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Технолог проекта</a:t>
            </a:r>
          </a:p>
        </p:txBody>
      </p:sp>
      <p:sp>
        <p:nvSpPr>
          <p:cNvPr id="37" name="TextBox 27">
            <a:extLst>
              <a:ext uri="{FF2B5EF4-FFF2-40B4-BE49-F238E27FC236}">
                <a16:creationId xmlns:a16="http://schemas.microsoft.com/office/drawing/2014/main" id="{D5C2553B-29B9-4492-B420-3D32B00A754F}"/>
              </a:ext>
            </a:extLst>
          </p:cNvPr>
          <p:cNvSpPr txBox="1"/>
          <p:nvPr/>
        </p:nvSpPr>
        <p:spPr>
          <a:xfrm>
            <a:off x="14351500" y="2144392"/>
            <a:ext cx="64094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Пустовалов Дмитрий</a:t>
            </a:r>
          </a:p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научный консультант</a:t>
            </a:r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" b="356"/>
          <a:stretch>
            <a:fillRect/>
          </a:stretch>
        </p:blipFill>
        <p:spPr>
          <a:xfrm>
            <a:off x="11148875" y="6834164"/>
            <a:ext cx="3679191" cy="3679191"/>
          </a:xfrm>
        </p:spPr>
      </p:pic>
      <p:pic>
        <p:nvPicPr>
          <p:cNvPr id="14" name="Рисунок 13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5" b="3015"/>
          <a:stretch>
            <a:fillRect/>
          </a:stretch>
        </p:blipFill>
        <p:spPr>
          <a:xfrm>
            <a:off x="1510497" y="6889167"/>
            <a:ext cx="3679192" cy="3679193"/>
          </a:xfrm>
        </p:spPr>
      </p:pic>
      <p:pic>
        <p:nvPicPr>
          <p:cNvPr id="12" name="Рисунок 11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" b="490"/>
          <a:stretch>
            <a:fillRect/>
          </a:stretch>
        </p:blipFill>
        <p:spPr>
          <a:xfrm>
            <a:off x="1593232" y="2326177"/>
            <a:ext cx="3269150" cy="3269150"/>
          </a:xfrm>
        </p:spPr>
      </p:pic>
      <p:sp>
        <p:nvSpPr>
          <p:cNvPr id="23" name="Прямоугольник 22"/>
          <p:cNvSpPr/>
          <p:nvPr/>
        </p:nvSpPr>
        <p:spPr>
          <a:xfrm>
            <a:off x="0" y="0"/>
            <a:ext cx="800100" cy="10907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3611796" y="0"/>
            <a:ext cx="800100" cy="10907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0" y="9797143"/>
            <a:ext cx="800100" cy="3918857"/>
          </a:xfrm>
          <a:prstGeom prst="rect">
            <a:avLst/>
          </a:prstGeom>
          <a:solidFill>
            <a:srgbClr val="313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3611796" y="9797143"/>
            <a:ext cx="800100" cy="3918857"/>
          </a:xfrm>
          <a:prstGeom prst="rect">
            <a:avLst/>
          </a:prstGeom>
          <a:solidFill>
            <a:srgbClr val="313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800100" y="13193486"/>
            <a:ext cx="22811696" cy="179614"/>
          </a:xfrm>
          <a:prstGeom prst="rect">
            <a:avLst/>
          </a:prstGeom>
          <a:solidFill>
            <a:srgbClr val="313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Group 94">
            <a:extLst>
              <a:ext uri="{FF2B5EF4-FFF2-40B4-BE49-F238E27FC236}">
                <a16:creationId xmlns:a16="http://schemas.microsoft.com/office/drawing/2014/main" id="{F008350B-12E9-4176-9F31-0DE4B1BB0CFB}"/>
              </a:ext>
            </a:extLst>
          </p:cNvPr>
          <p:cNvGrpSpPr/>
          <p:nvPr/>
        </p:nvGrpSpPr>
        <p:grpSpPr>
          <a:xfrm>
            <a:off x="992214" y="227678"/>
            <a:ext cx="2503105" cy="614798"/>
            <a:chOff x="8279195" y="5897548"/>
            <a:chExt cx="4453349" cy="1093805"/>
          </a:xfrm>
        </p:grpSpPr>
        <p:sp>
          <p:nvSpPr>
            <p:cNvPr id="36" name="Freeform: Shape 96">
              <a:extLst>
                <a:ext uri="{FF2B5EF4-FFF2-40B4-BE49-F238E27FC236}">
                  <a16:creationId xmlns:a16="http://schemas.microsoft.com/office/drawing/2014/main" id="{1593C65C-3DCB-4EAA-A042-5FA895A1B30D}"/>
                </a:ext>
              </a:extLst>
            </p:cNvPr>
            <p:cNvSpPr/>
            <p:nvPr/>
          </p:nvSpPr>
          <p:spPr>
            <a:xfrm>
              <a:off x="8279195" y="5897548"/>
              <a:ext cx="911500" cy="1093805"/>
            </a:xfrm>
            <a:custGeom>
              <a:avLst/>
              <a:gdLst>
                <a:gd name="connsiteX0" fmla="*/ 172243 w 222249"/>
                <a:gd name="connsiteY0" fmla="*/ 1 h 266700"/>
                <a:gd name="connsiteX1" fmla="*/ 50006 w 222249"/>
                <a:gd name="connsiteY1" fmla="*/ 1 h 266700"/>
                <a:gd name="connsiteX2" fmla="*/ 0 w 222249"/>
                <a:gd name="connsiteY2" fmla="*/ 50007 h 266700"/>
                <a:gd name="connsiteX3" fmla="*/ 0 w 222249"/>
                <a:gd name="connsiteY3" fmla="*/ 155576 h 266700"/>
                <a:gd name="connsiteX4" fmla="*/ 111125 w 222249"/>
                <a:gd name="connsiteY4" fmla="*/ 266701 h 266700"/>
                <a:gd name="connsiteX5" fmla="*/ 222250 w 222249"/>
                <a:gd name="connsiteY5" fmla="*/ 155576 h 266700"/>
                <a:gd name="connsiteX6" fmla="*/ 222250 w 222249"/>
                <a:gd name="connsiteY6" fmla="*/ 50007 h 266700"/>
                <a:gd name="connsiteX7" fmla="*/ 172243 w 222249"/>
                <a:gd name="connsiteY7" fmla="*/ 1 h 266700"/>
                <a:gd name="connsiteX8" fmla="*/ 188912 w 222249"/>
                <a:gd name="connsiteY8" fmla="*/ 111126 h 266700"/>
                <a:gd name="connsiteX9" fmla="*/ 155575 w 222249"/>
                <a:gd name="connsiteY9" fmla="*/ 144464 h 266700"/>
                <a:gd name="connsiteX10" fmla="*/ 66675 w 222249"/>
                <a:gd name="connsiteY10" fmla="*/ 144464 h 266700"/>
                <a:gd name="connsiteX11" fmla="*/ 33338 w 222249"/>
                <a:gd name="connsiteY11" fmla="*/ 111126 h 266700"/>
                <a:gd name="connsiteX12" fmla="*/ 33338 w 222249"/>
                <a:gd name="connsiteY12" fmla="*/ 72232 h 266700"/>
                <a:gd name="connsiteX13" fmla="*/ 66675 w 222249"/>
                <a:gd name="connsiteY13" fmla="*/ 38895 h 266700"/>
                <a:gd name="connsiteX14" fmla="*/ 155575 w 222249"/>
                <a:gd name="connsiteY14" fmla="*/ 38895 h 266700"/>
                <a:gd name="connsiteX15" fmla="*/ 188912 w 222249"/>
                <a:gd name="connsiteY15" fmla="*/ 72232 h 266700"/>
                <a:gd name="connsiteX16" fmla="*/ 188912 w 222249"/>
                <a:gd name="connsiteY16" fmla="*/ 11112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249" h="266700">
                  <a:moveTo>
                    <a:pt x="172243" y="1"/>
                  </a:moveTo>
                  <a:lnTo>
                    <a:pt x="50006" y="1"/>
                  </a:lnTo>
                  <a:cubicBezTo>
                    <a:pt x="22401" y="32"/>
                    <a:pt x="31" y="22402"/>
                    <a:pt x="0" y="50007"/>
                  </a:cubicBezTo>
                  <a:lnTo>
                    <a:pt x="0" y="155576"/>
                  </a:lnTo>
                  <a:cubicBezTo>
                    <a:pt x="0" y="216949"/>
                    <a:pt x="49752" y="266701"/>
                    <a:pt x="111125" y="266701"/>
                  </a:cubicBezTo>
                  <a:cubicBezTo>
                    <a:pt x="172498" y="266701"/>
                    <a:pt x="222250" y="216949"/>
                    <a:pt x="222250" y="155576"/>
                  </a:cubicBezTo>
                  <a:lnTo>
                    <a:pt x="222250" y="50007"/>
                  </a:lnTo>
                  <a:cubicBezTo>
                    <a:pt x="222219" y="22402"/>
                    <a:pt x="199849" y="32"/>
                    <a:pt x="172243" y="1"/>
                  </a:cubicBezTo>
                  <a:close/>
                  <a:moveTo>
                    <a:pt x="188912" y="111126"/>
                  </a:moveTo>
                  <a:cubicBezTo>
                    <a:pt x="188912" y="129538"/>
                    <a:pt x="173987" y="144464"/>
                    <a:pt x="155575" y="144464"/>
                  </a:cubicBezTo>
                  <a:lnTo>
                    <a:pt x="66675" y="144464"/>
                  </a:lnTo>
                  <a:cubicBezTo>
                    <a:pt x="48263" y="144464"/>
                    <a:pt x="33338" y="129538"/>
                    <a:pt x="33338" y="111126"/>
                  </a:cubicBezTo>
                  <a:lnTo>
                    <a:pt x="33338" y="72232"/>
                  </a:lnTo>
                  <a:cubicBezTo>
                    <a:pt x="33338" y="53820"/>
                    <a:pt x="48263" y="38895"/>
                    <a:pt x="66675" y="38895"/>
                  </a:cubicBezTo>
                  <a:lnTo>
                    <a:pt x="155575" y="38895"/>
                  </a:lnTo>
                  <a:cubicBezTo>
                    <a:pt x="173987" y="38895"/>
                    <a:pt x="188912" y="53820"/>
                    <a:pt x="188912" y="72232"/>
                  </a:cubicBezTo>
                  <a:lnTo>
                    <a:pt x="188912" y="11112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39" name="Freeform: Shape 97">
              <a:extLst>
                <a:ext uri="{FF2B5EF4-FFF2-40B4-BE49-F238E27FC236}">
                  <a16:creationId xmlns:a16="http://schemas.microsoft.com/office/drawing/2014/main" id="{30F96F71-CB24-4531-BF48-D9DB9EE4F911}"/>
                </a:ext>
              </a:extLst>
            </p:cNvPr>
            <p:cNvSpPr/>
            <p:nvPr/>
          </p:nvSpPr>
          <p:spPr>
            <a:xfrm>
              <a:off x="8472889" y="6114029"/>
              <a:ext cx="524112" cy="319024"/>
            </a:xfrm>
            <a:custGeom>
              <a:avLst/>
              <a:gdLst>
                <a:gd name="connsiteX0" fmla="*/ 108347 w 127793"/>
                <a:gd name="connsiteY0" fmla="*/ 77788 h 77787"/>
                <a:gd name="connsiteX1" fmla="*/ 19447 w 127793"/>
                <a:gd name="connsiteY1" fmla="*/ 77788 h 77787"/>
                <a:gd name="connsiteX2" fmla="*/ 0 w 127793"/>
                <a:gd name="connsiteY2" fmla="*/ 58342 h 77787"/>
                <a:gd name="connsiteX3" fmla="*/ 0 w 127793"/>
                <a:gd name="connsiteY3" fmla="*/ 19448 h 77787"/>
                <a:gd name="connsiteX4" fmla="*/ 19447 w 127793"/>
                <a:gd name="connsiteY4" fmla="*/ 1 h 77787"/>
                <a:gd name="connsiteX5" fmla="*/ 108347 w 127793"/>
                <a:gd name="connsiteY5" fmla="*/ 1 h 77787"/>
                <a:gd name="connsiteX6" fmla="*/ 127794 w 127793"/>
                <a:gd name="connsiteY6" fmla="*/ 19448 h 77787"/>
                <a:gd name="connsiteX7" fmla="*/ 127794 w 127793"/>
                <a:gd name="connsiteY7" fmla="*/ 58342 h 77787"/>
                <a:gd name="connsiteX8" fmla="*/ 108347 w 127793"/>
                <a:gd name="connsiteY8" fmla="*/ 77788 h 77787"/>
                <a:gd name="connsiteX9" fmla="*/ 108347 w 127793"/>
                <a:gd name="connsiteY9" fmla="*/ 77788 h 77787"/>
                <a:gd name="connsiteX10" fmla="*/ 19447 w 127793"/>
                <a:gd name="connsiteY10" fmla="*/ 16670 h 77787"/>
                <a:gd name="connsiteX11" fmla="*/ 16669 w 127793"/>
                <a:gd name="connsiteY11" fmla="*/ 19448 h 77787"/>
                <a:gd name="connsiteX12" fmla="*/ 16669 w 127793"/>
                <a:gd name="connsiteY12" fmla="*/ 58342 h 77787"/>
                <a:gd name="connsiteX13" fmla="*/ 19447 w 127793"/>
                <a:gd name="connsiteY13" fmla="*/ 61119 h 77787"/>
                <a:gd name="connsiteX14" fmla="*/ 108347 w 127793"/>
                <a:gd name="connsiteY14" fmla="*/ 61119 h 77787"/>
                <a:gd name="connsiteX15" fmla="*/ 111125 w 127793"/>
                <a:gd name="connsiteY15" fmla="*/ 58342 h 77787"/>
                <a:gd name="connsiteX16" fmla="*/ 111125 w 127793"/>
                <a:gd name="connsiteY16" fmla="*/ 19448 h 77787"/>
                <a:gd name="connsiteX17" fmla="*/ 108347 w 127793"/>
                <a:gd name="connsiteY17" fmla="*/ 16670 h 77787"/>
                <a:gd name="connsiteX18" fmla="*/ 19447 w 127793"/>
                <a:gd name="connsiteY18" fmla="*/ 16670 h 7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793" h="77787">
                  <a:moveTo>
                    <a:pt x="108347" y="77788"/>
                  </a:moveTo>
                  <a:lnTo>
                    <a:pt x="19447" y="77788"/>
                  </a:lnTo>
                  <a:cubicBezTo>
                    <a:pt x="8712" y="77776"/>
                    <a:pt x="12" y="69077"/>
                    <a:pt x="0" y="58342"/>
                  </a:cubicBezTo>
                  <a:lnTo>
                    <a:pt x="0" y="19448"/>
                  </a:lnTo>
                  <a:cubicBezTo>
                    <a:pt x="12" y="8713"/>
                    <a:pt x="8712" y="13"/>
                    <a:pt x="19447" y="1"/>
                  </a:cubicBezTo>
                  <a:lnTo>
                    <a:pt x="108347" y="1"/>
                  </a:lnTo>
                  <a:cubicBezTo>
                    <a:pt x="119082" y="13"/>
                    <a:pt x="127781" y="8713"/>
                    <a:pt x="127794" y="19448"/>
                  </a:cubicBezTo>
                  <a:lnTo>
                    <a:pt x="127794" y="58342"/>
                  </a:lnTo>
                  <a:cubicBezTo>
                    <a:pt x="127781" y="69077"/>
                    <a:pt x="119082" y="77776"/>
                    <a:pt x="108347" y="77788"/>
                  </a:cubicBezTo>
                  <a:lnTo>
                    <a:pt x="108347" y="77788"/>
                  </a:lnTo>
                  <a:close/>
                  <a:moveTo>
                    <a:pt x="19447" y="16670"/>
                  </a:moveTo>
                  <a:cubicBezTo>
                    <a:pt x="17913" y="16670"/>
                    <a:pt x="16669" y="17914"/>
                    <a:pt x="16669" y="19448"/>
                  </a:cubicBezTo>
                  <a:lnTo>
                    <a:pt x="16669" y="58342"/>
                  </a:lnTo>
                  <a:cubicBezTo>
                    <a:pt x="16669" y="59875"/>
                    <a:pt x="17913" y="61119"/>
                    <a:pt x="19447" y="61119"/>
                  </a:cubicBezTo>
                  <a:lnTo>
                    <a:pt x="108347" y="61119"/>
                  </a:lnTo>
                  <a:cubicBezTo>
                    <a:pt x="109881" y="61119"/>
                    <a:pt x="111125" y="59875"/>
                    <a:pt x="111125" y="58342"/>
                  </a:cubicBezTo>
                  <a:lnTo>
                    <a:pt x="111125" y="19448"/>
                  </a:lnTo>
                  <a:cubicBezTo>
                    <a:pt x="111125" y="17914"/>
                    <a:pt x="109881" y="16670"/>
                    <a:pt x="108347" y="16670"/>
                  </a:cubicBezTo>
                  <a:lnTo>
                    <a:pt x="19447" y="1667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40" name="Freeform: Shape 98">
              <a:extLst>
                <a:ext uri="{FF2B5EF4-FFF2-40B4-BE49-F238E27FC236}">
                  <a16:creationId xmlns:a16="http://schemas.microsoft.com/office/drawing/2014/main" id="{9F9E9140-5424-475C-9983-42FA5F8D7A59}"/>
                </a:ext>
              </a:extLst>
            </p:cNvPr>
            <p:cNvSpPr/>
            <p:nvPr/>
          </p:nvSpPr>
          <p:spPr>
            <a:xfrm>
              <a:off x="9333936" y="6874160"/>
              <a:ext cx="3398608" cy="117193"/>
            </a:xfrm>
            <a:custGeom>
              <a:avLst/>
              <a:gdLst>
                <a:gd name="connsiteX0" fmla="*/ 0 w 828675"/>
                <a:gd name="connsiteY0" fmla="*/ 1 h 28575"/>
                <a:gd name="connsiteX1" fmla="*/ 828675 w 828675"/>
                <a:gd name="connsiteY1" fmla="*/ 1 h 28575"/>
                <a:gd name="connsiteX2" fmla="*/ 828675 w 828675"/>
                <a:gd name="connsiteY2" fmla="*/ 28576 h 28575"/>
                <a:gd name="connsiteX3" fmla="*/ 0 w 828675"/>
                <a:gd name="connsiteY3" fmla="*/ 2857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8675" h="28575">
                  <a:moveTo>
                    <a:pt x="0" y="1"/>
                  </a:moveTo>
                  <a:lnTo>
                    <a:pt x="828675" y="1"/>
                  </a:lnTo>
                  <a:lnTo>
                    <a:pt x="828675" y="28576"/>
                  </a:lnTo>
                  <a:lnTo>
                    <a:pt x="0" y="2857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504543" y="227678"/>
            <a:ext cx="3094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</a:rPr>
              <a:t>МУФЕЛЬНЫЕ ПЕЧИ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3622455" y="12875567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9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3B3FD1-A6FF-454F-BA53-61BB12A8286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/>
          <a:srcRect t="16667" b="16667"/>
          <a:stretch>
            <a:fillRect/>
          </a:stretch>
        </p:blipFill>
        <p:spPr>
          <a:xfrm>
            <a:off x="11148875" y="2033725"/>
            <a:ext cx="3679191" cy="3679191"/>
          </a:xfr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55895932-CBC6-41A4-AD9C-8EED94A9D2EB}"/>
              </a:ext>
            </a:extLst>
          </p:cNvPr>
          <p:cNvSpPr txBox="1"/>
          <p:nvPr/>
        </p:nvSpPr>
        <p:spPr>
          <a:xfrm>
            <a:off x="5145773" y="3196988"/>
            <a:ext cx="58487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Победитель конкурса «Студенческий стартап»</a:t>
            </a:r>
          </a:p>
          <a:p>
            <a:pPr defTabSz="914400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 множества научных работ в сфере металлообработки</a:t>
            </a:r>
          </a:p>
          <a:p>
            <a:pPr defTabSz="914400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Образование: бакалавр по направлению 15.04.05 Конструкторско-технологическое обеспечение машиностроительных производств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DF41778-F69B-434F-9F64-C1079CFD4A26}"/>
              </a:ext>
            </a:extLst>
          </p:cNvPr>
          <p:cNvSpPr txBox="1"/>
          <p:nvPr/>
        </p:nvSpPr>
        <p:spPr>
          <a:xfrm>
            <a:off x="5189689" y="8042649"/>
            <a:ext cx="59591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Участник множества научных работ в сфере металлообработки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Образование: магистр по направлению «Технология, оборудование и автоматизация машиностроительных производств»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FC3AA24-4DC6-4E39-95A8-1AD27F4AF659}"/>
              </a:ext>
            </a:extLst>
          </p:cNvPr>
          <p:cNvSpPr txBox="1"/>
          <p:nvPr/>
        </p:nvSpPr>
        <p:spPr>
          <a:xfrm>
            <a:off x="14968244" y="8042649"/>
            <a:ext cx="65294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Победитель конкурса «Студенческий стартап»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Участник и финалист множества конкурсов бизнес-проектов, обучений и воркшопов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IT-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предприниматель, Бизнес-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kids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Архитектурные инновации,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POST-ICEF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Образование: студент ПНИПУ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Направление: 15.03.01 Машиностроение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Профиль: Компьютерное проектирование и автоматизация литейного производства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54850A3-9073-4030-8411-D403F3F03FDA}"/>
              </a:ext>
            </a:extLst>
          </p:cNvPr>
          <p:cNvSpPr txBox="1"/>
          <p:nvPr/>
        </p:nvSpPr>
        <p:spPr>
          <a:xfrm>
            <a:off x="14982370" y="3196988"/>
            <a:ext cx="65294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Участник множества научных работ в сфере литейного производства.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Образование: магистр по направлению «Технологические машины и оборудование»</a:t>
            </a:r>
          </a:p>
        </p:txBody>
      </p:sp>
    </p:spTree>
    <p:extLst>
      <p:ext uri="{BB962C8B-B14F-4D97-AF65-F5344CB8AC3E}">
        <p14:creationId xmlns:p14="http://schemas.microsoft.com/office/powerpoint/2010/main" val="4138747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69">
            <a:extLst>
              <a:ext uri="{FF2B5EF4-FFF2-40B4-BE49-F238E27FC236}">
                <a16:creationId xmlns:a16="http://schemas.microsoft.com/office/drawing/2014/main" id="{0490D965-1370-4F17-A374-F754D341D124}"/>
              </a:ext>
            </a:extLst>
          </p:cNvPr>
          <p:cNvSpPr/>
          <p:nvPr/>
        </p:nvSpPr>
        <p:spPr>
          <a:xfrm>
            <a:off x="9525701" y="0"/>
            <a:ext cx="14853538" cy="13703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008350B-12E9-4176-9F31-0DE4B1BB0CFB}"/>
              </a:ext>
            </a:extLst>
          </p:cNvPr>
          <p:cNvGrpSpPr/>
          <p:nvPr/>
        </p:nvGrpSpPr>
        <p:grpSpPr>
          <a:xfrm>
            <a:off x="363560" y="392434"/>
            <a:ext cx="2503105" cy="614798"/>
            <a:chOff x="8279195" y="5897548"/>
            <a:chExt cx="4453349" cy="109380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593C65C-3DCB-4EAA-A042-5FA895A1B30D}"/>
                </a:ext>
              </a:extLst>
            </p:cNvPr>
            <p:cNvSpPr/>
            <p:nvPr/>
          </p:nvSpPr>
          <p:spPr>
            <a:xfrm>
              <a:off x="8279195" y="5897548"/>
              <a:ext cx="911500" cy="1093805"/>
            </a:xfrm>
            <a:custGeom>
              <a:avLst/>
              <a:gdLst>
                <a:gd name="connsiteX0" fmla="*/ 172243 w 222249"/>
                <a:gd name="connsiteY0" fmla="*/ 1 h 266700"/>
                <a:gd name="connsiteX1" fmla="*/ 50006 w 222249"/>
                <a:gd name="connsiteY1" fmla="*/ 1 h 266700"/>
                <a:gd name="connsiteX2" fmla="*/ 0 w 222249"/>
                <a:gd name="connsiteY2" fmla="*/ 50007 h 266700"/>
                <a:gd name="connsiteX3" fmla="*/ 0 w 222249"/>
                <a:gd name="connsiteY3" fmla="*/ 155576 h 266700"/>
                <a:gd name="connsiteX4" fmla="*/ 111125 w 222249"/>
                <a:gd name="connsiteY4" fmla="*/ 266701 h 266700"/>
                <a:gd name="connsiteX5" fmla="*/ 222250 w 222249"/>
                <a:gd name="connsiteY5" fmla="*/ 155576 h 266700"/>
                <a:gd name="connsiteX6" fmla="*/ 222250 w 222249"/>
                <a:gd name="connsiteY6" fmla="*/ 50007 h 266700"/>
                <a:gd name="connsiteX7" fmla="*/ 172243 w 222249"/>
                <a:gd name="connsiteY7" fmla="*/ 1 h 266700"/>
                <a:gd name="connsiteX8" fmla="*/ 188912 w 222249"/>
                <a:gd name="connsiteY8" fmla="*/ 111126 h 266700"/>
                <a:gd name="connsiteX9" fmla="*/ 155575 w 222249"/>
                <a:gd name="connsiteY9" fmla="*/ 144464 h 266700"/>
                <a:gd name="connsiteX10" fmla="*/ 66675 w 222249"/>
                <a:gd name="connsiteY10" fmla="*/ 144464 h 266700"/>
                <a:gd name="connsiteX11" fmla="*/ 33338 w 222249"/>
                <a:gd name="connsiteY11" fmla="*/ 111126 h 266700"/>
                <a:gd name="connsiteX12" fmla="*/ 33338 w 222249"/>
                <a:gd name="connsiteY12" fmla="*/ 72232 h 266700"/>
                <a:gd name="connsiteX13" fmla="*/ 66675 w 222249"/>
                <a:gd name="connsiteY13" fmla="*/ 38895 h 266700"/>
                <a:gd name="connsiteX14" fmla="*/ 155575 w 222249"/>
                <a:gd name="connsiteY14" fmla="*/ 38895 h 266700"/>
                <a:gd name="connsiteX15" fmla="*/ 188912 w 222249"/>
                <a:gd name="connsiteY15" fmla="*/ 72232 h 266700"/>
                <a:gd name="connsiteX16" fmla="*/ 188912 w 222249"/>
                <a:gd name="connsiteY16" fmla="*/ 11112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249" h="266700">
                  <a:moveTo>
                    <a:pt x="172243" y="1"/>
                  </a:moveTo>
                  <a:lnTo>
                    <a:pt x="50006" y="1"/>
                  </a:lnTo>
                  <a:cubicBezTo>
                    <a:pt x="22401" y="32"/>
                    <a:pt x="31" y="22402"/>
                    <a:pt x="0" y="50007"/>
                  </a:cubicBezTo>
                  <a:lnTo>
                    <a:pt x="0" y="155576"/>
                  </a:lnTo>
                  <a:cubicBezTo>
                    <a:pt x="0" y="216949"/>
                    <a:pt x="49752" y="266701"/>
                    <a:pt x="111125" y="266701"/>
                  </a:cubicBezTo>
                  <a:cubicBezTo>
                    <a:pt x="172498" y="266701"/>
                    <a:pt x="222250" y="216949"/>
                    <a:pt x="222250" y="155576"/>
                  </a:cubicBezTo>
                  <a:lnTo>
                    <a:pt x="222250" y="50007"/>
                  </a:lnTo>
                  <a:cubicBezTo>
                    <a:pt x="222219" y="22402"/>
                    <a:pt x="199849" y="32"/>
                    <a:pt x="172243" y="1"/>
                  </a:cubicBezTo>
                  <a:close/>
                  <a:moveTo>
                    <a:pt x="188912" y="111126"/>
                  </a:moveTo>
                  <a:cubicBezTo>
                    <a:pt x="188912" y="129538"/>
                    <a:pt x="173987" y="144464"/>
                    <a:pt x="155575" y="144464"/>
                  </a:cubicBezTo>
                  <a:lnTo>
                    <a:pt x="66675" y="144464"/>
                  </a:lnTo>
                  <a:cubicBezTo>
                    <a:pt x="48263" y="144464"/>
                    <a:pt x="33338" y="129538"/>
                    <a:pt x="33338" y="111126"/>
                  </a:cubicBezTo>
                  <a:lnTo>
                    <a:pt x="33338" y="72232"/>
                  </a:lnTo>
                  <a:cubicBezTo>
                    <a:pt x="33338" y="53820"/>
                    <a:pt x="48263" y="38895"/>
                    <a:pt x="66675" y="38895"/>
                  </a:cubicBezTo>
                  <a:lnTo>
                    <a:pt x="155575" y="38895"/>
                  </a:lnTo>
                  <a:cubicBezTo>
                    <a:pt x="173987" y="38895"/>
                    <a:pt x="188912" y="53820"/>
                    <a:pt x="188912" y="72232"/>
                  </a:cubicBezTo>
                  <a:lnTo>
                    <a:pt x="188912" y="11112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0F96F71-CB24-4531-BF48-D9DB9EE4F911}"/>
                </a:ext>
              </a:extLst>
            </p:cNvPr>
            <p:cNvSpPr/>
            <p:nvPr/>
          </p:nvSpPr>
          <p:spPr>
            <a:xfrm>
              <a:off x="8472889" y="6114029"/>
              <a:ext cx="524112" cy="319024"/>
            </a:xfrm>
            <a:custGeom>
              <a:avLst/>
              <a:gdLst>
                <a:gd name="connsiteX0" fmla="*/ 108347 w 127793"/>
                <a:gd name="connsiteY0" fmla="*/ 77788 h 77787"/>
                <a:gd name="connsiteX1" fmla="*/ 19447 w 127793"/>
                <a:gd name="connsiteY1" fmla="*/ 77788 h 77787"/>
                <a:gd name="connsiteX2" fmla="*/ 0 w 127793"/>
                <a:gd name="connsiteY2" fmla="*/ 58342 h 77787"/>
                <a:gd name="connsiteX3" fmla="*/ 0 w 127793"/>
                <a:gd name="connsiteY3" fmla="*/ 19448 h 77787"/>
                <a:gd name="connsiteX4" fmla="*/ 19447 w 127793"/>
                <a:gd name="connsiteY4" fmla="*/ 1 h 77787"/>
                <a:gd name="connsiteX5" fmla="*/ 108347 w 127793"/>
                <a:gd name="connsiteY5" fmla="*/ 1 h 77787"/>
                <a:gd name="connsiteX6" fmla="*/ 127794 w 127793"/>
                <a:gd name="connsiteY6" fmla="*/ 19448 h 77787"/>
                <a:gd name="connsiteX7" fmla="*/ 127794 w 127793"/>
                <a:gd name="connsiteY7" fmla="*/ 58342 h 77787"/>
                <a:gd name="connsiteX8" fmla="*/ 108347 w 127793"/>
                <a:gd name="connsiteY8" fmla="*/ 77788 h 77787"/>
                <a:gd name="connsiteX9" fmla="*/ 108347 w 127793"/>
                <a:gd name="connsiteY9" fmla="*/ 77788 h 77787"/>
                <a:gd name="connsiteX10" fmla="*/ 19447 w 127793"/>
                <a:gd name="connsiteY10" fmla="*/ 16670 h 77787"/>
                <a:gd name="connsiteX11" fmla="*/ 16669 w 127793"/>
                <a:gd name="connsiteY11" fmla="*/ 19448 h 77787"/>
                <a:gd name="connsiteX12" fmla="*/ 16669 w 127793"/>
                <a:gd name="connsiteY12" fmla="*/ 58342 h 77787"/>
                <a:gd name="connsiteX13" fmla="*/ 19447 w 127793"/>
                <a:gd name="connsiteY13" fmla="*/ 61119 h 77787"/>
                <a:gd name="connsiteX14" fmla="*/ 108347 w 127793"/>
                <a:gd name="connsiteY14" fmla="*/ 61119 h 77787"/>
                <a:gd name="connsiteX15" fmla="*/ 111125 w 127793"/>
                <a:gd name="connsiteY15" fmla="*/ 58342 h 77787"/>
                <a:gd name="connsiteX16" fmla="*/ 111125 w 127793"/>
                <a:gd name="connsiteY16" fmla="*/ 19448 h 77787"/>
                <a:gd name="connsiteX17" fmla="*/ 108347 w 127793"/>
                <a:gd name="connsiteY17" fmla="*/ 16670 h 77787"/>
                <a:gd name="connsiteX18" fmla="*/ 19447 w 127793"/>
                <a:gd name="connsiteY18" fmla="*/ 16670 h 7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793" h="77787">
                  <a:moveTo>
                    <a:pt x="108347" y="77788"/>
                  </a:moveTo>
                  <a:lnTo>
                    <a:pt x="19447" y="77788"/>
                  </a:lnTo>
                  <a:cubicBezTo>
                    <a:pt x="8712" y="77776"/>
                    <a:pt x="12" y="69077"/>
                    <a:pt x="0" y="58342"/>
                  </a:cubicBezTo>
                  <a:lnTo>
                    <a:pt x="0" y="19448"/>
                  </a:lnTo>
                  <a:cubicBezTo>
                    <a:pt x="12" y="8713"/>
                    <a:pt x="8712" y="13"/>
                    <a:pt x="19447" y="1"/>
                  </a:cubicBezTo>
                  <a:lnTo>
                    <a:pt x="108347" y="1"/>
                  </a:lnTo>
                  <a:cubicBezTo>
                    <a:pt x="119082" y="13"/>
                    <a:pt x="127781" y="8713"/>
                    <a:pt x="127794" y="19448"/>
                  </a:cubicBezTo>
                  <a:lnTo>
                    <a:pt x="127794" y="58342"/>
                  </a:lnTo>
                  <a:cubicBezTo>
                    <a:pt x="127781" y="69077"/>
                    <a:pt x="119082" y="77776"/>
                    <a:pt x="108347" y="77788"/>
                  </a:cubicBezTo>
                  <a:lnTo>
                    <a:pt x="108347" y="77788"/>
                  </a:lnTo>
                  <a:close/>
                  <a:moveTo>
                    <a:pt x="19447" y="16670"/>
                  </a:moveTo>
                  <a:cubicBezTo>
                    <a:pt x="17913" y="16670"/>
                    <a:pt x="16669" y="17914"/>
                    <a:pt x="16669" y="19448"/>
                  </a:cubicBezTo>
                  <a:lnTo>
                    <a:pt x="16669" y="58342"/>
                  </a:lnTo>
                  <a:cubicBezTo>
                    <a:pt x="16669" y="59875"/>
                    <a:pt x="17913" y="61119"/>
                    <a:pt x="19447" y="61119"/>
                  </a:cubicBezTo>
                  <a:lnTo>
                    <a:pt x="108347" y="61119"/>
                  </a:lnTo>
                  <a:cubicBezTo>
                    <a:pt x="109881" y="61119"/>
                    <a:pt x="111125" y="59875"/>
                    <a:pt x="111125" y="58342"/>
                  </a:cubicBezTo>
                  <a:lnTo>
                    <a:pt x="111125" y="19448"/>
                  </a:lnTo>
                  <a:cubicBezTo>
                    <a:pt x="111125" y="17914"/>
                    <a:pt x="109881" y="16670"/>
                    <a:pt x="108347" y="16670"/>
                  </a:cubicBezTo>
                  <a:lnTo>
                    <a:pt x="19447" y="1667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F9E9140-5424-475C-9983-42FA5F8D7A59}"/>
                </a:ext>
              </a:extLst>
            </p:cNvPr>
            <p:cNvSpPr/>
            <p:nvPr/>
          </p:nvSpPr>
          <p:spPr>
            <a:xfrm>
              <a:off x="9333936" y="6874160"/>
              <a:ext cx="3398608" cy="117193"/>
            </a:xfrm>
            <a:custGeom>
              <a:avLst/>
              <a:gdLst>
                <a:gd name="connsiteX0" fmla="*/ 0 w 828675"/>
                <a:gd name="connsiteY0" fmla="*/ 1 h 28575"/>
                <a:gd name="connsiteX1" fmla="*/ 828675 w 828675"/>
                <a:gd name="connsiteY1" fmla="*/ 1 h 28575"/>
                <a:gd name="connsiteX2" fmla="*/ 828675 w 828675"/>
                <a:gd name="connsiteY2" fmla="*/ 28576 h 28575"/>
                <a:gd name="connsiteX3" fmla="*/ 0 w 828675"/>
                <a:gd name="connsiteY3" fmla="*/ 2857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8675" h="28575">
                  <a:moveTo>
                    <a:pt x="0" y="1"/>
                  </a:moveTo>
                  <a:lnTo>
                    <a:pt x="828675" y="1"/>
                  </a:lnTo>
                  <a:lnTo>
                    <a:pt x="828675" y="28576"/>
                  </a:lnTo>
                  <a:lnTo>
                    <a:pt x="0" y="2857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</p:grpSp>
      <p:sp>
        <p:nvSpPr>
          <p:cNvPr id="4" name="TextBox 27">
            <a:extLst>
              <a:ext uri="{FF2B5EF4-FFF2-40B4-BE49-F238E27FC236}">
                <a16:creationId xmlns:a16="http://schemas.microsoft.com/office/drawing/2014/main" id="{03C72D8E-50D0-4FB6-8159-044B0414C3C6}"/>
              </a:ext>
            </a:extLst>
          </p:cNvPr>
          <p:cNvSpPr txBox="1"/>
          <p:nvPr/>
        </p:nvSpPr>
        <p:spPr>
          <a:xfrm>
            <a:off x="956401" y="1106951"/>
            <a:ext cx="12875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dirty="0">
                <a:solidFill>
                  <a:schemeClr val="tx2"/>
                </a:solidFill>
                <a:latin typeface="Anton" pitchFamily="2" charset="0"/>
                <a:ea typeface="Inter" panose="020B0502030000000004" pitchFamily="34" charset="0"/>
                <a:cs typeface="Rajdhani" panose="02000000000000000000" pitchFamily="2" charset="0"/>
              </a:rPr>
              <a:t>Уровень готовности</a:t>
            </a:r>
            <a:endParaRPr lang="en-US" sz="6000" dirty="0">
              <a:solidFill>
                <a:schemeClr val="tx2"/>
              </a:solidFill>
              <a:latin typeface="Anton" pitchFamily="2" charset="0"/>
              <a:ea typeface="Inter" panose="020B0502030000000004" pitchFamily="34" charset="0"/>
              <a:cs typeface="Rajdhani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5889" y="392434"/>
            <a:ext cx="3094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313949"/>
                </a:solidFill>
                <a:latin typeface="Arial Narrow" panose="020B0606020202030204" pitchFamily="34" charset="0"/>
              </a:rPr>
              <a:t>МУФЕЛЬНЫЕ ПЕЧИ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622455" y="12875567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8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C51E527-C794-40CD-ABEF-974642A359C0}"/>
              </a:ext>
            </a:extLst>
          </p:cNvPr>
          <p:cNvSpPr/>
          <p:nvPr/>
        </p:nvSpPr>
        <p:spPr>
          <a:xfrm>
            <a:off x="363560" y="2323347"/>
            <a:ext cx="8649811" cy="5823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4513" indent="-5445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tx2"/>
                </a:solidFill>
              </a:rPr>
              <a:t>Сформирована команда проекта</a:t>
            </a:r>
          </a:p>
          <a:p>
            <a:pPr marL="544513" indent="-5445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tx2"/>
                </a:solidFill>
              </a:rPr>
              <a:t>Проведены предварительные расчеты производственных затрат</a:t>
            </a:r>
          </a:p>
          <a:p>
            <a:pPr marL="544513" indent="-5445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tx2"/>
                </a:solidFill>
              </a:rPr>
              <a:t>Определены виды используемых материалов</a:t>
            </a:r>
          </a:p>
          <a:p>
            <a:pPr marL="544513" indent="-5445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tx2"/>
                </a:solidFill>
              </a:rPr>
              <a:t>Есть производственная площадка, на которой можно производить печи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F9AE60B-CA43-46BA-B033-A60068C66A5C}"/>
              </a:ext>
            </a:extLst>
          </p:cNvPr>
          <p:cNvSpPr/>
          <p:nvPr/>
        </p:nvSpPr>
        <p:spPr>
          <a:xfrm>
            <a:off x="10339841" y="2412396"/>
            <a:ext cx="13282614" cy="5925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solidFill>
                  <a:schemeClr val="bg1"/>
                </a:solidFill>
              </a:rPr>
              <a:t>1. Изготовить опытный образец печи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solidFill>
                  <a:schemeClr val="bg1"/>
                </a:solidFill>
              </a:rPr>
              <a:t>2. Совместно с предприятием-партнером провести опытные испытания режимов термической обработки при изготовлении серийных заготовок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chemeClr val="bg1"/>
                </a:solidFill>
              </a:rPr>
              <a:t>3. Пройти процедуры сертификации продукции, получение патента на конструкцию и технологию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chemeClr val="bg1"/>
                </a:solidFill>
              </a:rPr>
              <a:t>4. Выход на рынок Пермского края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chemeClr val="bg1"/>
                </a:solidFill>
              </a:rPr>
              <a:t>5. Увеличение производственных мощностей и площадей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chemeClr val="bg1"/>
                </a:solidFill>
              </a:rPr>
              <a:t>6. Выход на российский рынок</a:t>
            </a:r>
          </a:p>
        </p:txBody>
      </p:sp>
      <p:sp>
        <p:nvSpPr>
          <p:cNvPr id="56" name="TextBox 27">
            <a:extLst>
              <a:ext uri="{FF2B5EF4-FFF2-40B4-BE49-F238E27FC236}">
                <a16:creationId xmlns:a16="http://schemas.microsoft.com/office/drawing/2014/main" id="{D096B69C-A2F3-45C1-9D92-882BF59D7724}"/>
              </a:ext>
            </a:extLst>
          </p:cNvPr>
          <p:cNvSpPr txBox="1"/>
          <p:nvPr/>
        </p:nvSpPr>
        <p:spPr>
          <a:xfrm>
            <a:off x="10420353" y="1100811"/>
            <a:ext cx="12875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dirty="0">
                <a:solidFill>
                  <a:schemeClr val="bg1"/>
                </a:solidFill>
                <a:latin typeface="Anton" pitchFamily="2" charset="0"/>
                <a:ea typeface="Inter" panose="020B0502030000000004" pitchFamily="34" charset="0"/>
                <a:cs typeface="Rajdhani" panose="02000000000000000000" pitchFamily="2" charset="0"/>
              </a:rPr>
              <a:t>План дальнейшего развития</a:t>
            </a:r>
            <a:endParaRPr lang="en-US" sz="6000" dirty="0">
              <a:solidFill>
                <a:schemeClr val="bg1"/>
              </a:solidFill>
              <a:latin typeface="Anton" pitchFamily="2" charset="0"/>
              <a:ea typeface="Inter" panose="020B0502030000000004" pitchFamily="34" charset="0"/>
              <a:cs typeface="Rajdhan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803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0F462D-4C5B-4547-941D-48E5096A1519}"/>
              </a:ext>
            </a:extLst>
          </p:cNvPr>
          <p:cNvSpPr/>
          <p:nvPr/>
        </p:nvSpPr>
        <p:spPr>
          <a:xfrm>
            <a:off x="0" y="0"/>
            <a:ext cx="24379238" cy="13716000"/>
          </a:xfrm>
          <a:prstGeom prst="rect">
            <a:avLst/>
          </a:prstGeom>
          <a:solidFill>
            <a:schemeClr val="tx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9708" y="-1491282"/>
            <a:ext cx="16539720" cy="1486030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54C3BFC-C642-4C1D-9C32-DFA643A92A5B}"/>
              </a:ext>
            </a:extLst>
          </p:cNvPr>
          <p:cNvSpPr/>
          <p:nvPr/>
        </p:nvSpPr>
        <p:spPr>
          <a:xfrm>
            <a:off x="942071" y="2202475"/>
            <a:ext cx="12936166" cy="7472789"/>
          </a:xfrm>
          <a:prstGeom prst="roundRect">
            <a:avLst>
              <a:gd name="adj" fmla="val 43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</a:endParaRPr>
          </a:p>
        </p:txBody>
      </p:sp>
      <p:sp>
        <p:nvSpPr>
          <p:cNvPr id="2" name="TextBox 27">
            <a:extLst>
              <a:ext uri="{FF2B5EF4-FFF2-40B4-BE49-F238E27FC236}">
                <a16:creationId xmlns:a16="http://schemas.microsoft.com/office/drawing/2014/main" id="{7C6DFB6F-ACE2-41FA-B331-55A51C8E8415}"/>
              </a:ext>
            </a:extLst>
          </p:cNvPr>
          <p:cNvSpPr txBox="1"/>
          <p:nvPr/>
        </p:nvSpPr>
        <p:spPr>
          <a:xfrm>
            <a:off x="1415143" y="3064175"/>
            <a:ext cx="1197428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800" dirty="0">
                <a:solidFill>
                  <a:schemeClr val="tx2"/>
                </a:solidFill>
                <a:latin typeface="Arial Narrow" panose="020B0606020202030204" pitchFamily="34" charset="0"/>
                <a:ea typeface="Inter" panose="020B0502030000000004" pitchFamily="34" charset="0"/>
                <a:cs typeface="Rajdhani" panose="02000000000000000000" pitchFamily="2" charset="0"/>
              </a:rPr>
              <a:t>Спасибо </a:t>
            </a:r>
          </a:p>
          <a:p>
            <a:pPr algn="ctr"/>
            <a:r>
              <a:rPr lang="ru-RU" sz="13800" dirty="0">
                <a:solidFill>
                  <a:schemeClr val="tx2"/>
                </a:solidFill>
                <a:latin typeface="Arial Narrow" panose="020B0606020202030204" pitchFamily="34" charset="0"/>
                <a:ea typeface="Inter" panose="020B0502030000000004" pitchFamily="34" charset="0"/>
                <a:cs typeface="Rajdhani" panose="02000000000000000000" pitchFamily="2" charset="0"/>
              </a:rPr>
              <a:t>за внимание</a:t>
            </a:r>
          </a:p>
          <a:p>
            <a:r>
              <a:rPr lang="ru-RU" sz="4800" dirty="0">
                <a:solidFill>
                  <a:schemeClr val="tx2"/>
                </a:solidFill>
                <a:latin typeface="Arial Narrow" panose="020B0606020202030204" pitchFamily="34" charset="0"/>
                <a:ea typeface="Inter" panose="020B0502030000000004" pitchFamily="34" charset="0"/>
                <a:cs typeface="Rajdhani" panose="02000000000000000000" pitchFamily="2" charset="0"/>
              </a:rPr>
              <a:t>Запрос на инвестиции в размере 500 тыс. рублей на приобретение необходимого оборудования</a:t>
            </a:r>
            <a:endParaRPr lang="en-US" sz="4800" dirty="0">
              <a:solidFill>
                <a:schemeClr val="tx2"/>
              </a:solidFill>
              <a:latin typeface="Arial Narrow" panose="020B0606020202030204" pitchFamily="34" charset="0"/>
              <a:ea typeface="Inter" panose="020B0502030000000004" pitchFamily="34" charset="0"/>
              <a:cs typeface="Rajdhani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A355133-0C21-4CE3-A2D0-7476E9F8AB42}"/>
              </a:ext>
            </a:extLst>
          </p:cNvPr>
          <p:cNvGrpSpPr/>
          <p:nvPr/>
        </p:nvGrpSpPr>
        <p:grpSpPr>
          <a:xfrm>
            <a:off x="6452363" y="933297"/>
            <a:ext cx="1915583" cy="2298711"/>
            <a:chOff x="10274036" y="4900010"/>
            <a:chExt cx="603377" cy="72405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58E68BC-EC70-48A2-B4BD-3EE23100D770}"/>
                </a:ext>
              </a:extLst>
            </p:cNvPr>
            <p:cNvSpPr/>
            <p:nvPr/>
          </p:nvSpPr>
          <p:spPr>
            <a:xfrm>
              <a:off x="10274036" y="4900010"/>
              <a:ext cx="603377" cy="724056"/>
            </a:xfrm>
            <a:custGeom>
              <a:avLst/>
              <a:gdLst>
                <a:gd name="connsiteX0" fmla="*/ 172243 w 222249"/>
                <a:gd name="connsiteY0" fmla="*/ 1 h 266700"/>
                <a:gd name="connsiteX1" fmla="*/ 50006 w 222249"/>
                <a:gd name="connsiteY1" fmla="*/ 1 h 266700"/>
                <a:gd name="connsiteX2" fmla="*/ 0 w 222249"/>
                <a:gd name="connsiteY2" fmla="*/ 50007 h 266700"/>
                <a:gd name="connsiteX3" fmla="*/ 0 w 222249"/>
                <a:gd name="connsiteY3" fmla="*/ 155576 h 266700"/>
                <a:gd name="connsiteX4" fmla="*/ 111125 w 222249"/>
                <a:gd name="connsiteY4" fmla="*/ 266701 h 266700"/>
                <a:gd name="connsiteX5" fmla="*/ 222250 w 222249"/>
                <a:gd name="connsiteY5" fmla="*/ 155576 h 266700"/>
                <a:gd name="connsiteX6" fmla="*/ 222250 w 222249"/>
                <a:gd name="connsiteY6" fmla="*/ 50007 h 266700"/>
                <a:gd name="connsiteX7" fmla="*/ 172243 w 222249"/>
                <a:gd name="connsiteY7" fmla="*/ 1 h 266700"/>
                <a:gd name="connsiteX8" fmla="*/ 188912 w 222249"/>
                <a:gd name="connsiteY8" fmla="*/ 111126 h 266700"/>
                <a:gd name="connsiteX9" fmla="*/ 155575 w 222249"/>
                <a:gd name="connsiteY9" fmla="*/ 144464 h 266700"/>
                <a:gd name="connsiteX10" fmla="*/ 66675 w 222249"/>
                <a:gd name="connsiteY10" fmla="*/ 144464 h 266700"/>
                <a:gd name="connsiteX11" fmla="*/ 33338 w 222249"/>
                <a:gd name="connsiteY11" fmla="*/ 111126 h 266700"/>
                <a:gd name="connsiteX12" fmla="*/ 33338 w 222249"/>
                <a:gd name="connsiteY12" fmla="*/ 72232 h 266700"/>
                <a:gd name="connsiteX13" fmla="*/ 66675 w 222249"/>
                <a:gd name="connsiteY13" fmla="*/ 38895 h 266700"/>
                <a:gd name="connsiteX14" fmla="*/ 155575 w 222249"/>
                <a:gd name="connsiteY14" fmla="*/ 38895 h 266700"/>
                <a:gd name="connsiteX15" fmla="*/ 188912 w 222249"/>
                <a:gd name="connsiteY15" fmla="*/ 72232 h 266700"/>
                <a:gd name="connsiteX16" fmla="*/ 188912 w 222249"/>
                <a:gd name="connsiteY16" fmla="*/ 11112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2249" h="266700">
                  <a:moveTo>
                    <a:pt x="172243" y="1"/>
                  </a:moveTo>
                  <a:lnTo>
                    <a:pt x="50006" y="1"/>
                  </a:lnTo>
                  <a:cubicBezTo>
                    <a:pt x="22401" y="32"/>
                    <a:pt x="31" y="22402"/>
                    <a:pt x="0" y="50007"/>
                  </a:cubicBezTo>
                  <a:lnTo>
                    <a:pt x="0" y="155576"/>
                  </a:lnTo>
                  <a:cubicBezTo>
                    <a:pt x="0" y="216949"/>
                    <a:pt x="49752" y="266701"/>
                    <a:pt x="111125" y="266701"/>
                  </a:cubicBezTo>
                  <a:cubicBezTo>
                    <a:pt x="172498" y="266701"/>
                    <a:pt x="222250" y="216949"/>
                    <a:pt x="222250" y="155576"/>
                  </a:cubicBezTo>
                  <a:lnTo>
                    <a:pt x="222250" y="50007"/>
                  </a:lnTo>
                  <a:cubicBezTo>
                    <a:pt x="222219" y="22402"/>
                    <a:pt x="199849" y="32"/>
                    <a:pt x="172243" y="1"/>
                  </a:cubicBezTo>
                  <a:close/>
                  <a:moveTo>
                    <a:pt x="188912" y="111126"/>
                  </a:moveTo>
                  <a:cubicBezTo>
                    <a:pt x="188912" y="129538"/>
                    <a:pt x="173987" y="144464"/>
                    <a:pt x="155575" y="144464"/>
                  </a:cubicBezTo>
                  <a:lnTo>
                    <a:pt x="66675" y="144464"/>
                  </a:lnTo>
                  <a:cubicBezTo>
                    <a:pt x="48263" y="144464"/>
                    <a:pt x="33338" y="129538"/>
                    <a:pt x="33338" y="111126"/>
                  </a:cubicBezTo>
                  <a:lnTo>
                    <a:pt x="33338" y="72232"/>
                  </a:lnTo>
                  <a:cubicBezTo>
                    <a:pt x="33338" y="53820"/>
                    <a:pt x="48263" y="38895"/>
                    <a:pt x="66675" y="38895"/>
                  </a:cubicBezTo>
                  <a:lnTo>
                    <a:pt x="155575" y="38895"/>
                  </a:lnTo>
                  <a:cubicBezTo>
                    <a:pt x="173987" y="38895"/>
                    <a:pt x="188912" y="53820"/>
                    <a:pt x="188912" y="72232"/>
                  </a:cubicBezTo>
                  <a:lnTo>
                    <a:pt x="188912" y="11112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54FC75E-5919-468A-A54A-208111828CAC}"/>
                </a:ext>
              </a:extLst>
            </p:cNvPr>
            <p:cNvSpPr/>
            <p:nvPr/>
          </p:nvSpPr>
          <p:spPr>
            <a:xfrm>
              <a:off x="10402254" y="5043312"/>
              <a:ext cx="346942" cy="211182"/>
            </a:xfrm>
            <a:custGeom>
              <a:avLst/>
              <a:gdLst>
                <a:gd name="connsiteX0" fmla="*/ 108347 w 127793"/>
                <a:gd name="connsiteY0" fmla="*/ 77788 h 77787"/>
                <a:gd name="connsiteX1" fmla="*/ 19447 w 127793"/>
                <a:gd name="connsiteY1" fmla="*/ 77788 h 77787"/>
                <a:gd name="connsiteX2" fmla="*/ 0 w 127793"/>
                <a:gd name="connsiteY2" fmla="*/ 58342 h 77787"/>
                <a:gd name="connsiteX3" fmla="*/ 0 w 127793"/>
                <a:gd name="connsiteY3" fmla="*/ 19448 h 77787"/>
                <a:gd name="connsiteX4" fmla="*/ 19447 w 127793"/>
                <a:gd name="connsiteY4" fmla="*/ 1 h 77787"/>
                <a:gd name="connsiteX5" fmla="*/ 108347 w 127793"/>
                <a:gd name="connsiteY5" fmla="*/ 1 h 77787"/>
                <a:gd name="connsiteX6" fmla="*/ 127794 w 127793"/>
                <a:gd name="connsiteY6" fmla="*/ 19448 h 77787"/>
                <a:gd name="connsiteX7" fmla="*/ 127794 w 127793"/>
                <a:gd name="connsiteY7" fmla="*/ 58342 h 77787"/>
                <a:gd name="connsiteX8" fmla="*/ 108347 w 127793"/>
                <a:gd name="connsiteY8" fmla="*/ 77788 h 77787"/>
                <a:gd name="connsiteX9" fmla="*/ 108347 w 127793"/>
                <a:gd name="connsiteY9" fmla="*/ 77788 h 77787"/>
                <a:gd name="connsiteX10" fmla="*/ 19447 w 127793"/>
                <a:gd name="connsiteY10" fmla="*/ 16670 h 77787"/>
                <a:gd name="connsiteX11" fmla="*/ 16669 w 127793"/>
                <a:gd name="connsiteY11" fmla="*/ 19448 h 77787"/>
                <a:gd name="connsiteX12" fmla="*/ 16669 w 127793"/>
                <a:gd name="connsiteY12" fmla="*/ 58342 h 77787"/>
                <a:gd name="connsiteX13" fmla="*/ 19447 w 127793"/>
                <a:gd name="connsiteY13" fmla="*/ 61119 h 77787"/>
                <a:gd name="connsiteX14" fmla="*/ 108347 w 127793"/>
                <a:gd name="connsiteY14" fmla="*/ 61119 h 77787"/>
                <a:gd name="connsiteX15" fmla="*/ 111125 w 127793"/>
                <a:gd name="connsiteY15" fmla="*/ 58342 h 77787"/>
                <a:gd name="connsiteX16" fmla="*/ 111125 w 127793"/>
                <a:gd name="connsiteY16" fmla="*/ 19448 h 77787"/>
                <a:gd name="connsiteX17" fmla="*/ 108347 w 127793"/>
                <a:gd name="connsiteY17" fmla="*/ 16670 h 77787"/>
                <a:gd name="connsiteX18" fmla="*/ 19447 w 127793"/>
                <a:gd name="connsiteY18" fmla="*/ 16670 h 77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793" h="77787">
                  <a:moveTo>
                    <a:pt x="108347" y="77788"/>
                  </a:moveTo>
                  <a:lnTo>
                    <a:pt x="19447" y="77788"/>
                  </a:lnTo>
                  <a:cubicBezTo>
                    <a:pt x="8712" y="77776"/>
                    <a:pt x="12" y="69077"/>
                    <a:pt x="0" y="58342"/>
                  </a:cubicBezTo>
                  <a:lnTo>
                    <a:pt x="0" y="19448"/>
                  </a:lnTo>
                  <a:cubicBezTo>
                    <a:pt x="12" y="8713"/>
                    <a:pt x="8712" y="13"/>
                    <a:pt x="19447" y="1"/>
                  </a:cubicBezTo>
                  <a:lnTo>
                    <a:pt x="108347" y="1"/>
                  </a:lnTo>
                  <a:cubicBezTo>
                    <a:pt x="119082" y="13"/>
                    <a:pt x="127781" y="8713"/>
                    <a:pt x="127794" y="19448"/>
                  </a:cubicBezTo>
                  <a:lnTo>
                    <a:pt x="127794" y="58342"/>
                  </a:lnTo>
                  <a:cubicBezTo>
                    <a:pt x="127781" y="69077"/>
                    <a:pt x="119082" y="77776"/>
                    <a:pt x="108347" y="77788"/>
                  </a:cubicBezTo>
                  <a:lnTo>
                    <a:pt x="108347" y="77788"/>
                  </a:lnTo>
                  <a:close/>
                  <a:moveTo>
                    <a:pt x="19447" y="16670"/>
                  </a:moveTo>
                  <a:cubicBezTo>
                    <a:pt x="17913" y="16670"/>
                    <a:pt x="16669" y="17914"/>
                    <a:pt x="16669" y="19448"/>
                  </a:cubicBezTo>
                  <a:lnTo>
                    <a:pt x="16669" y="58342"/>
                  </a:lnTo>
                  <a:cubicBezTo>
                    <a:pt x="16669" y="59875"/>
                    <a:pt x="17913" y="61119"/>
                    <a:pt x="19447" y="61119"/>
                  </a:cubicBezTo>
                  <a:lnTo>
                    <a:pt x="108347" y="61119"/>
                  </a:lnTo>
                  <a:cubicBezTo>
                    <a:pt x="109881" y="61119"/>
                    <a:pt x="111125" y="59875"/>
                    <a:pt x="111125" y="58342"/>
                  </a:cubicBezTo>
                  <a:lnTo>
                    <a:pt x="111125" y="19448"/>
                  </a:lnTo>
                  <a:cubicBezTo>
                    <a:pt x="111125" y="17914"/>
                    <a:pt x="109881" y="16670"/>
                    <a:pt x="108347" y="16670"/>
                  </a:cubicBezTo>
                  <a:lnTo>
                    <a:pt x="19447" y="1667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>
                <a:latin typeface="Arial" panose="020B0604020202020204" pitchFamily="34" charset="0"/>
              </a:endParaRPr>
            </a:p>
          </p:txBody>
        </p:sp>
      </p:grpSp>
      <p:sp>
        <p:nvSpPr>
          <p:cNvPr id="18" name="TextBox 29">
            <a:extLst>
              <a:ext uri="{FF2B5EF4-FFF2-40B4-BE49-F238E27FC236}">
                <a16:creationId xmlns:a16="http://schemas.microsoft.com/office/drawing/2014/main" id="{AED1BAA1-6A83-4761-B989-7E3486F60D56}"/>
              </a:ext>
            </a:extLst>
          </p:cNvPr>
          <p:cNvSpPr txBox="1"/>
          <p:nvPr/>
        </p:nvSpPr>
        <p:spPr>
          <a:xfrm>
            <a:off x="3983421" y="5025529"/>
            <a:ext cx="6946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spc="300" dirty="0">
                <a:solidFill>
                  <a:schemeClr val="accent1"/>
                </a:solidFill>
                <a:latin typeface="Arial Narrow" panose="020B060602020203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за просмотр данной презентации</a:t>
            </a:r>
            <a:endParaRPr lang="en-US" sz="3200" b="1" spc="300" dirty="0">
              <a:solidFill>
                <a:schemeClr val="accent1"/>
              </a:solidFill>
              <a:latin typeface="Arial Narrow" panose="020B060602020203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147" y="0"/>
            <a:ext cx="9598781" cy="13716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92FD6C-53DD-4E0E-B756-8127CAB4E5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975" y="10508409"/>
            <a:ext cx="2374446" cy="23744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92094" y="11156330"/>
            <a:ext cx="818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Ахматзянов</a:t>
            </a:r>
            <a:r>
              <a:rPr lang="ru-RU" sz="3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Арсен</a:t>
            </a:r>
          </a:p>
          <a:p>
            <a:r>
              <a:rPr lang="ru-RU" sz="36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Телефон: +7-922-319-24-75</a:t>
            </a:r>
          </a:p>
          <a:p>
            <a:r>
              <a:rPr lang="ru-RU" sz="36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E-</a:t>
            </a:r>
            <a:r>
              <a:rPr lang="ru-RU" sz="3600" dirty="0" err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mail</a:t>
            </a:r>
            <a:r>
              <a:rPr lang="ru-RU" sz="36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 akhmatzyanov.arsen@mail.ru</a:t>
            </a:r>
          </a:p>
          <a:p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39895A-74DE-400A-8270-A03DB8D9ED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0597" y="2309082"/>
            <a:ext cx="1539111" cy="45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419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METALICO">
      <a:dk1>
        <a:srgbClr val="000000"/>
      </a:dk1>
      <a:lt1>
        <a:srgbClr val="FFFFFF"/>
      </a:lt1>
      <a:dk2>
        <a:srgbClr val="313949"/>
      </a:dk2>
      <a:lt2>
        <a:srgbClr val="FCFCFC"/>
      </a:lt2>
      <a:accent1>
        <a:srgbClr val="F65901"/>
      </a:accent1>
      <a:accent2>
        <a:srgbClr val="313949"/>
      </a:accent2>
      <a:accent3>
        <a:srgbClr val="F2C013"/>
      </a:accent3>
      <a:accent4>
        <a:srgbClr val="3A4152"/>
      </a:accent4>
      <a:accent5>
        <a:srgbClr val="FF7B30"/>
      </a:accent5>
      <a:accent6>
        <a:srgbClr val="FFB287"/>
      </a:accent6>
      <a:hlink>
        <a:srgbClr val="F65901"/>
      </a:hlink>
      <a:folHlink>
        <a:srgbClr val="31394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2754</TotalTime>
  <Words>1267</Words>
  <Application>Microsoft Office PowerPoint</Application>
  <PresentationFormat>Произвольный</PresentationFormat>
  <Paragraphs>204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Anton</vt:lpstr>
      <vt:lpstr>Arial</vt:lpstr>
      <vt:lpstr>Arial Narrow</vt:lpstr>
      <vt:lpstr>Calibri</vt:lpstr>
      <vt:lpstr>Open Sans</vt:lpstr>
      <vt:lpstr>Roboto</vt:lpstr>
      <vt:lpstr>Times New Roman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Septiandika Pratama</dc:creator>
  <cp:lastModifiedBy>днс</cp:lastModifiedBy>
  <cp:revision>251</cp:revision>
  <dcterms:created xsi:type="dcterms:W3CDTF">2019-03-14T23:44:23Z</dcterms:created>
  <dcterms:modified xsi:type="dcterms:W3CDTF">2023-11-07T15:08:41Z</dcterms:modified>
</cp:coreProperties>
</file>