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1"/>
  </p:notesMasterIdLst>
  <p:sldIdLst>
    <p:sldId id="375" r:id="rId2"/>
    <p:sldId id="377" r:id="rId3"/>
    <p:sldId id="394" r:id="rId4"/>
    <p:sldId id="395" r:id="rId5"/>
    <p:sldId id="380" r:id="rId6"/>
    <p:sldId id="391" r:id="rId7"/>
    <p:sldId id="393" r:id="rId8"/>
    <p:sldId id="392" r:id="rId9"/>
    <p:sldId id="388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246"/>
    <a:srgbClr val="55B432"/>
    <a:srgbClr val="874BA0"/>
    <a:srgbClr val="4B6EB9"/>
    <a:srgbClr val="305DBE"/>
    <a:srgbClr val="4B93E3"/>
    <a:srgbClr val="6BA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4" autoAdjust="0"/>
    <p:restoredTop sz="92430" autoAdjust="0"/>
  </p:normalViewPr>
  <p:slideViewPr>
    <p:cSldViewPr>
      <p:cViewPr varScale="1">
        <p:scale>
          <a:sx n="115" d="100"/>
          <a:sy n="115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4;&#1080;&#1089;&#1089;&#1077;&#1088;&#1090;&#1072;&#1094;&#1080;&#1103;\&#1048;&#1089;&#1087;&#1099;&#1090;&#1072;&#1085;&#1080;&#1103;\&#1053;&#1086;&#1074;&#1072;&#1103;%20&#1087;&#1072;&#1087;&#1082;&#1072;\20&#1043;2&#1056;\20&#1043;2&#1056;%20740&#1057;%20&#1086;&#1073;&#1097;&#1080;&#1077;%20&#1089;%20&#1086;&#1073;&#1078;&#1072;&#1090;&#1080;&#1077;&#108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4;&#1080;&#1089;&#1089;&#1077;&#1088;&#1090;&#1072;&#1094;&#1080;&#1103;\&#1048;&#1089;&#1087;&#1099;&#1090;&#1072;&#1085;&#1080;&#1103;\&#1053;&#1086;&#1074;&#1072;&#1103;%20&#1087;&#1072;&#1087;&#1082;&#1072;\20&#1043;2&#1056;\&#1054;&#1073;&#1097;&#1080;&#1077;%20&#1073;&#1077;&#1079;%20&#1086;&#1073;&#1078;&#1072;&#1090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 обжатием + ТВЧ</a:t>
            </a:r>
            <a:endParaRPr lang="en-US" dirty="0"/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5%</c:v>
          </c:tx>
          <c:marker>
            <c:symbol val="none"/>
          </c:marker>
          <c:xVal>
            <c:numRef>
              <c:f>Лист1!$C$3:$C$147</c:f>
              <c:numCache>
                <c:formatCode>General</c:formatCode>
                <c:ptCount val="145"/>
                <c:pt idx="0">
                  <c:v>2.5104695968927613E-3</c:v>
                </c:pt>
                <c:pt idx="1">
                  <c:v>4.7660713743296057E-3</c:v>
                </c:pt>
                <c:pt idx="2">
                  <c:v>7.2463838693856532E-3</c:v>
                </c:pt>
                <c:pt idx="3">
                  <c:v>9.6090876299260945E-3</c:v>
                </c:pt>
                <c:pt idx="4">
                  <c:v>1.2137308081127608E-2</c:v>
                </c:pt>
                <c:pt idx="5">
                  <c:v>1.4536957687987417E-2</c:v>
                </c:pt>
                <c:pt idx="6">
                  <c:v>1.7094888991282885E-2</c:v>
                </c:pt>
                <c:pt idx="7">
                  <c:v>1.9668428926260438E-2</c:v>
                </c:pt>
                <c:pt idx="8">
                  <c:v>2.2200887069088182E-2</c:v>
                </c:pt>
                <c:pt idx="9">
                  <c:v>2.4583896850132091E-2</c:v>
                </c:pt>
                <c:pt idx="10">
                  <c:v>2.7175273196854911E-2</c:v>
                </c:pt>
                <c:pt idx="11">
                  <c:v>2.9666218133493592E-2</c:v>
                </c:pt>
                <c:pt idx="12">
                  <c:v>3.2370169081934463E-2</c:v>
                </c:pt>
                <c:pt idx="13">
                  <c:v>3.4862613350155766E-2</c:v>
                </c:pt>
                <c:pt idx="14">
                  <c:v>3.735401091616701E-2</c:v>
                </c:pt>
                <c:pt idx="15">
                  <c:v>3.9956137203562746E-2</c:v>
                </c:pt>
                <c:pt idx="16">
                  <c:v>4.2611884521982543E-2</c:v>
                </c:pt>
                <c:pt idx="17">
                  <c:v>4.5203982245408093E-2</c:v>
                </c:pt>
                <c:pt idx="18">
                  <c:v>4.760518205872586E-2</c:v>
                </c:pt>
                <c:pt idx="19">
                  <c:v>5.0153595374076508E-2</c:v>
                </c:pt>
                <c:pt idx="20">
                  <c:v>5.2700417412868461E-2</c:v>
                </c:pt>
                <c:pt idx="21">
                  <c:v>5.5241475505861538E-2</c:v>
                </c:pt>
                <c:pt idx="22">
                  <c:v>5.7883276194845658E-2</c:v>
                </c:pt>
                <c:pt idx="23">
                  <c:v>6.0323400738027819E-2</c:v>
                </c:pt>
                <c:pt idx="24">
                  <c:v>6.2961919865050925E-2</c:v>
                </c:pt>
                <c:pt idx="25">
                  <c:v>6.5444349716812414E-2</c:v>
                </c:pt>
                <c:pt idx="26">
                  <c:v>6.8121927953297856E-2</c:v>
                </c:pt>
                <c:pt idx="27">
                  <c:v>7.0604343657548793E-2</c:v>
                </c:pt>
                <c:pt idx="28">
                  <c:v>7.3228279643721625E-2</c:v>
                </c:pt>
                <c:pt idx="29">
                  <c:v>7.5649075511398683E-2</c:v>
                </c:pt>
                <c:pt idx="30">
                  <c:v>7.8169524838235027E-2</c:v>
                </c:pt>
                <c:pt idx="31">
                  <c:v>8.0627102528912073E-2</c:v>
                </c:pt>
                <c:pt idx="32">
                  <c:v>8.3335811787087266E-2</c:v>
                </c:pt>
                <c:pt idx="33">
                  <c:v>8.5793820887848329E-2</c:v>
                </c:pt>
                <c:pt idx="34">
                  <c:v>8.8295528540239587E-2</c:v>
                </c:pt>
                <c:pt idx="35">
                  <c:v>9.0794407263997276E-2</c:v>
                </c:pt>
                <c:pt idx="36">
                  <c:v>9.3289919560505655E-2</c:v>
                </c:pt>
                <c:pt idx="37">
                  <c:v>9.5827546207818595E-2</c:v>
                </c:pt>
                <c:pt idx="38">
                  <c:v>9.8210377818032241E-2</c:v>
                </c:pt>
                <c:pt idx="39">
                  <c:v>0.10064292653340505</c:v>
                </c:pt>
                <c:pt idx="40">
                  <c:v>0.10322280190716508</c:v>
                </c:pt>
                <c:pt idx="41">
                  <c:v>0.10579846217706343</c:v>
                </c:pt>
                <c:pt idx="42">
                  <c:v>0.10821070623645372</c:v>
                </c:pt>
                <c:pt idx="43">
                  <c:v>0.1108282262533816</c:v>
                </c:pt>
                <c:pt idx="44">
                  <c:v>0.11318935288487389</c:v>
                </c:pt>
                <c:pt idx="45">
                  <c:v>0.11568975079498181</c:v>
                </c:pt>
                <c:pt idx="46">
                  <c:v>0.1181902194268222</c:v>
                </c:pt>
                <c:pt idx="47">
                  <c:v>0.1205880500798937</c:v>
                </c:pt>
                <c:pt idx="48">
                  <c:v>0.12298481281146678</c:v>
                </c:pt>
                <c:pt idx="49">
                  <c:v>0.12556810275435454</c:v>
                </c:pt>
                <c:pt idx="50">
                  <c:v>0.12790302640842288</c:v>
                </c:pt>
                <c:pt idx="51">
                  <c:v>0.13043050997089017</c:v>
                </c:pt>
                <c:pt idx="52">
                  <c:v>0.13290764699251695</c:v>
                </c:pt>
                <c:pt idx="53">
                  <c:v>0.13541700417662045</c:v>
                </c:pt>
                <c:pt idx="54">
                  <c:v>0.13783948760065812</c:v>
                </c:pt>
                <c:pt idx="55">
                  <c:v>0.14004081769210081</c:v>
                </c:pt>
                <c:pt idx="56">
                  <c:v>0.14244822998702719</c:v>
                </c:pt>
                <c:pt idx="57">
                  <c:v>0.14499911452087524</c:v>
                </c:pt>
                <c:pt idx="58">
                  <c:v>0.1473857412393805</c:v>
                </c:pt>
                <c:pt idx="59">
                  <c:v>0.14973557199924059</c:v>
                </c:pt>
                <c:pt idx="60">
                  <c:v>0.1522040016136943</c:v>
                </c:pt>
                <c:pt idx="61">
                  <c:v>0.15449687320239214</c:v>
                </c:pt>
                <c:pt idx="62">
                  <c:v>0.15686388127877357</c:v>
                </c:pt>
                <c:pt idx="63">
                  <c:v>0.15932637014111908</c:v>
                </c:pt>
                <c:pt idx="64">
                  <c:v>0.16179760040105046</c:v>
                </c:pt>
                <c:pt idx="65">
                  <c:v>0.16419971415462981</c:v>
                </c:pt>
                <c:pt idx="66">
                  <c:v>0.16656141798636276</c:v>
                </c:pt>
                <c:pt idx="67">
                  <c:v>0.16895847502729033</c:v>
                </c:pt>
                <c:pt idx="68">
                  <c:v>0.17139601271179733</c:v>
                </c:pt>
                <c:pt idx="69">
                  <c:v>0.1735925746887311</c:v>
                </c:pt>
                <c:pt idx="70">
                  <c:v>0.17588799094670052</c:v>
                </c:pt>
                <c:pt idx="71">
                  <c:v>0.17831951715341177</c:v>
                </c:pt>
                <c:pt idx="72">
                  <c:v>0.18044702627394837</c:v>
                </c:pt>
                <c:pt idx="73">
                  <c:v>0.18302954260469234</c:v>
                </c:pt>
                <c:pt idx="74">
                  <c:v>0.18514739092534285</c:v>
                </c:pt>
                <c:pt idx="75">
                  <c:v>0.18760891658624565</c:v>
                </c:pt>
                <c:pt idx="76">
                  <c:v>0.18992001790488705</c:v>
                </c:pt>
                <c:pt idx="77">
                  <c:v>0.1922914306783845</c:v>
                </c:pt>
                <c:pt idx="78">
                  <c:v>0.19453418637773101</c:v>
                </c:pt>
                <c:pt idx="79">
                  <c:v>0.19693702721527001</c:v>
                </c:pt>
                <c:pt idx="80">
                  <c:v>0.19928203191396782</c:v>
                </c:pt>
                <c:pt idx="81">
                  <c:v>0.20152985140169913</c:v>
                </c:pt>
                <c:pt idx="82">
                  <c:v>0.20396916994810868</c:v>
                </c:pt>
                <c:pt idx="83">
                  <c:v>0.20616396247765351</c:v>
                </c:pt>
                <c:pt idx="84">
                  <c:v>0.20843517586103247</c:v>
                </c:pt>
                <c:pt idx="85">
                  <c:v>0.21082603617364618</c:v>
                </c:pt>
                <c:pt idx="86">
                  <c:v>0.2130998380333497</c:v>
                </c:pt>
                <c:pt idx="87">
                  <c:v>0.21541967938505593</c:v>
                </c:pt>
                <c:pt idx="88">
                  <c:v>0.21753998750969003</c:v>
                </c:pt>
                <c:pt idx="89">
                  <c:v>0.21980658973801201</c:v>
                </c:pt>
                <c:pt idx="90">
                  <c:v>0.22217491761062505</c:v>
                </c:pt>
                <c:pt idx="91">
                  <c:v>0.22453613072109987</c:v>
                </c:pt>
                <c:pt idx="92">
                  <c:v>0.22687885676485936</c:v>
                </c:pt>
                <c:pt idx="93">
                  <c:v>0.22903828764891071</c:v>
                </c:pt>
                <c:pt idx="94">
                  <c:v>0.23134281033950863</c:v>
                </c:pt>
                <c:pt idx="95">
                  <c:v>0.2336045185139774</c:v>
                </c:pt>
                <c:pt idx="96">
                  <c:v>0.23574353865746964</c:v>
                </c:pt>
                <c:pt idx="97">
                  <c:v>0.23800800503883943</c:v>
                </c:pt>
                <c:pt idx="98">
                  <c:v>0.24032197636017019</c:v>
                </c:pt>
                <c:pt idx="99">
                  <c:v>0.24257287801578897</c:v>
                </c:pt>
                <c:pt idx="100">
                  <c:v>0.24480755574759927</c:v>
                </c:pt>
                <c:pt idx="101">
                  <c:v>0.24711582676913099</c:v>
                </c:pt>
                <c:pt idx="102">
                  <c:v>0.24945798702716387</c:v>
                </c:pt>
                <c:pt idx="103">
                  <c:v>0.25184139310857628</c:v>
                </c:pt>
                <c:pt idx="104">
                  <c:v>0.25393210924472776</c:v>
                </c:pt>
                <c:pt idx="105">
                  <c:v>0.25614772134506164</c:v>
                </c:pt>
                <c:pt idx="106">
                  <c:v>0.2584719744656615</c:v>
                </c:pt>
                <c:pt idx="107">
                  <c:v>0.26086539359901273</c:v>
                </c:pt>
                <c:pt idx="108">
                  <c:v>0.26286762485168252</c:v>
                </c:pt>
                <c:pt idx="109">
                  <c:v>0.26524812991029761</c:v>
                </c:pt>
                <c:pt idx="110">
                  <c:v>0.26749021807812179</c:v>
                </c:pt>
                <c:pt idx="111">
                  <c:v>0.26973612667104369</c:v>
                </c:pt>
                <c:pt idx="112">
                  <c:v>0.27197030934281508</c:v>
                </c:pt>
                <c:pt idx="113">
                  <c:v>0.27427056034346381</c:v>
                </c:pt>
                <c:pt idx="114">
                  <c:v>0.27634659432596625</c:v>
                </c:pt>
                <c:pt idx="115">
                  <c:v>0.27870673107864385</c:v>
                </c:pt>
                <c:pt idx="116">
                  <c:v>0.28101040372415315</c:v>
                </c:pt>
                <c:pt idx="117">
                  <c:v>0.28311287406856617</c:v>
                </c:pt>
                <c:pt idx="118">
                  <c:v>0.28533821632995304</c:v>
                </c:pt>
                <c:pt idx="119">
                  <c:v>0.28759030340616054</c:v>
                </c:pt>
                <c:pt idx="120">
                  <c:v>0.28962099098229677</c:v>
                </c:pt>
                <c:pt idx="121">
                  <c:v>0.29197462118922929</c:v>
                </c:pt>
                <c:pt idx="122">
                  <c:v>0.29400745875191825</c:v>
                </c:pt>
                <c:pt idx="123">
                  <c:v>0.29647622374582727</c:v>
                </c:pt>
                <c:pt idx="124">
                  <c:v>0.29847166146830356</c:v>
                </c:pt>
                <c:pt idx="125">
                  <c:v>0.30059363593396515</c:v>
                </c:pt>
                <c:pt idx="126">
                  <c:v>0.30296276869195837</c:v>
                </c:pt>
                <c:pt idx="127">
                  <c:v>0.30502024351753698</c:v>
                </c:pt>
                <c:pt idx="128">
                  <c:v>0.30726606587669475</c:v>
                </c:pt>
                <c:pt idx="129">
                  <c:v>0.30953918605736525</c:v>
                </c:pt>
                <c:pt idx="130">
                  <c:v>0.31150066382160768</c:v>
                </c:pt>
                <c:pt idx="131">
                  <c:v>0.31388471782499322</c:v>
                </c:pt>
                <c:pt idx="132">
                  <c:v>0.31607798136736864</c:v>
                </c:pt>
                <c:pt idx="133">
                  <c:v>0.31814114098071478</c:v>
                </c:pt>
                <c:pt idx="134">
                  <c:v>0.32038398154534964</c:v>
                </c:pt>
                <c:pt idx="135">
                  <c:v>0.32269821888496891</c:v>
                </c:pt>
                <c:pt idx="136">
                  <c:v>0.32486999668955363</c:v>
                </c:pt>
                <c:pt idx="137">
                  <c:v>0.32709122558496417</c:v>
                </c:pt>
                <c:pt idx="138">
                  <c:v>0.32943615546441168</c:v>
                </c:pt>
                <c:pt idx="139">
                  <c:v>0.33173187012529864</c:v>
                </c:pt>
                <c:pt idx="140">
                  <c:v>0.33407509123305223</c:v>
                </c:pt>
                <c:pt idx="141">
                  <c:v>0.33630805746412695</c:v>
                </c:pt>
                <c:pt idx="142">
                  <c:v>0.33863420869654642</c:v>
                </c:pt>
                <c:pt idx="143">
                  <c:v>0.34089266496464105</c:v>
                </c:pt>
                <c:pt idx="144">
                  <c:v>0.34313089437421879</c:v>
                </c:pt>
              </c:numCache>
            </c:numRef>
          </c:xVal>
          <c:yVal>
            <c:numRef>
              <c:f>Лист1!$B$3:$B$147</c:f>
              <c:numCache>
                <c:formatCode>General</c:formatCode>
                <c:ptCount val="145"/>
                <c:pt idx="0">
                  <c:v>1875.2865115117149</c:v>
                </c:pt>
                <c:pt idx="1">
                  <c:v>1881.3196958888361</c:v>
                </c:pt>
                <c:pt idx="2">
                  <c:v>1886.3669988248848</c:v>
                </c:pt>
                <c:pt idx="3">
                  <c:v>1890.9204551479456</c:v>
                </c:pt>
                <c:pt idx="4">
                  <c:v>1894.7931857390347</c:v>
                </c:pt>
                <c:pt idx="5">
                  <c:v>1898.4281946968433</c:v>
                </c:pt>
                <c:pt idx="6">
                  <c:v>1901.5468790530299</c:v>
                </c:pt>
                <c:pt idx="7">
                  <c:v>1904.2738639691829</c:v>
                </c:pt>
                <c:pt idx="8">
                  <c:v>1906.8584379555996</c:v>
                </c:pt>
                <c:pt idx="9">
                  <c:v>1909.685502007821</c:v>
                </c:pt>
                <c:pt idx="10">
                  <c:v>1911.8965606908278</c:v>
                </c:pt>
                <c:pt idx="11">
                  <c:v>1914.2756818267605</c:v>
                </c:pt>
                <c:pt idx="12">
                  <c:v>1915.9328661177208</c:v>
                </c:pt>
                <c:pt idx="13">
                  <c:v>1918.2031741260892</c:v>
                </c:pt>
                <c:pt idx="14">
                  <c:v>1920.4593931916747</c:v>
                </c:pt>
                <c:pt idx="15">
                  <c:v>1922.2415100028127</c:v>
                </c:pt>
                <c:pt idx="16">
                  <c:v>1923.8056891129311</c:v>
                </c:pt>
                <c:pt idx="17">
                  <c:v>1925.732164081661</c:v>
                </c:pt>
                <c:pt idx="18">
                  <c:v>1927.8253449837132</c:v>
                </c:pt>
                <c:pt idx="19">
                  <c:v>1929.6397542743116</c:v>
                </c:pt>
                <c:pt idx="20">
                  <c:v>1931.4514664017738</c:v>
                </c:pt>
                <c:pt idx="21">
                  <c:v>1933.3511128477417</c:v>
                </c:pt>
                <c:pt idx="22">
                  <c:v>1934.9911485732325</c:v>
                </c:pt>
                <c:pt idx="23">
                  <c:v>1937.0402801809287</c:v>
                </c:pt>
                <c:pt idx="24">
                  <c:v>1938.673691770894</c:v>
                </c:pt>
                <c:pt idx="25">
                  <c:v>1940.71021329018</c:v>
                </c:pt>
                <c:pt idx="26">
                  <c:v>1942.3962851133622</c:v>
                </c:pt>
                <c:pt idx="27">
                  <c:v>1944.3551531015803</c:v>
                </c:pt>
                <c:pt idx="28">
                  <c:v>1946.1428492373295</c:v>
                </c:pt>
                <c:pt idx="29">
                  <c:v>1948.3781157269261</c:v>
                </c:pt>
                <c:pt idx="30">
                  <c:v>1950.3708760710172</c:v>
                </c:pt>
                <c:pt idx="31">
                  <c:v>1952.7042949973993</c:v>
                </c:pt>
                <c:pt idx="32">
                  <c:v>1954.4403335242384</c:v>
                </c:pt>
                <c:pt idx="33">
                  <c:v>1956.6820479646647</c:v>
                </c:pt>
                <c:pt idx="34">
                  <c:v>1958.9095959554268</c:v>
                </c:pt>
                <c:pt idx="35">
                  <c:v>1961.1553405104048</c:v>
                </c:pt>
                <c:pt idx="36">
                  <c:v>1963.4302496967032</c:v>
                </c:pt>
                <c:pt idx="37">
                  <c:v>1965.7203272393328</c:v>
                </c:pt>
                <c:pt idx="38">
                  <c:v>1968.394857782577</c:v>
                </c:pt>
                <c:pt idx="39">
                  <c:v>1970.9242360482951</c:v>
                </c:pt>
                <c:pt idx="40">
                  <c:v>1973.1371179612538</c:v>
                </c:pt>
                <c:pt idx="41">
                  <c:v>1975.3927483294895</c:v>
                </c:pt>
                <c:pt idx="42">
                  <c:v>1978.2150050282601</c:v>
                </c:pt>
                <c:pt idx="43">
                  <c:v>1980.437982310199</c:v>
                </c:pt>
                <c:pt idx="44">
                  <c:v>1983.3054454196556</c:v>
                </c:pt>
                <c:pt idx="45">
                  <c:v>1986.0149840070437</c:v>
                </c:pt>
                <c:pt idx="46">
                  <c:v>1988.6761155225756</c:v>
                </c:pt>
                <c:pt idx="47">
                  <c:v>1991.5711807557352</c:v>
                </c:pt>
                <c:pt idx="48">
                  <c:v>1994.442953418592</c:v>
                </c:pt>
                <c:pt idx="49">
                  <c:v>1997.0893965273674</c:v>
                </c:pt>
                <c:pt idx="50">
                  <c:v>2000.225400516061</c:v>
                </c:pt>
                <c:pt idx="51">
                  <c:v>2003.007620796478</c:v>
                </c:pt>
                <c:pt idx="52">
                  <c:v>2005.8627099074417</c:v>
                </c:pt>
                <c:pt idx="53">
                  <c:v>2008.9149975203259</c:v>
                </c:pt>
                <c:pt idx="54">
                  <c:v>2011.8823226570182</c:v>
                </c:pt>
                <c:pt idx="55">
                  <c:v>2015.6994397703181</c:v>
                </c:pt>
                <c:pt idx="56">
                  <c:v>2018.8766192854669</c:v>
                </c:pt>
                <c:pt idx="57">
                  <c:v>2021.7815701547981</c:v>
                </c:pt>
                <c:pt idx="58">
                  <c:v>2025.2773014715706</c:v>
                </c:pt>
                <c:pt idx="59">
                  <c:v>2028.5752504175618</c:v>
                </c:pt>
                <c:pt idx="60">
                  <c:v>2032.0957818491061</c:v>
                </c:pt>
                <c:pt idx="61">
                  <c:v>2035.5527682899378</c:v>
                </c:pt>
                <c:pt idx="62">
                  <c:v>2039.2372428318772</c:v>
                </c:pt>
                <c:pt idx="63">
                  <c:v>2042.7163642005364</c:v>
                </c:pt>
                <c:pt idx="64">
                  <c:v>2045.9658860539648</c:v>
                </c:pt>
                <c:pt idx="65">
                  <c:v>2049.6639180511602</c:v>
                </c:pt>
                <c:pt idx="66">
                  <c:v>2053.239665187537</c:v>
                </c:pt>
                <c:pt idx="67">
                  <c:v>2056.9289815273573</c:v>
                </c:pt>
                <c:pt idx="68">
                  <c:v>2060.6269814438242</c:v>
                </c:pt>
                <c:pt idx="69">
                  <c:v>2064.7141162562607</c:v>
                </c:pt>
                <c:pt idx="70">
                  <c:v>2068.5220783046379</c:v>
                </c:pt>
                <c:pt idx="71">
                  <c:v>2072.1719730203349</c:v>
                </c:pt>
                <c:pt idx="72">
                  <c:v>2076.603186299315</c:v>
                </c:pt>
                <c:pt idx="73">
                  <c:v>2079.7397762131259</c:v>
                </c:pt>
                <c:pt idx="74">
                  <c:v>2084.25312545815</c:v>
                </c:pt>
                <c:pt idx="75">
                  <c:v>2087.9389922790679</c:v>
                </c:pt>
                <c:pt idx="76">
                  <c:v>2091.9600021870242</c:v>
                </c:pt>
                <c:pt idx="77">
                  <c:v>2095.5937860799877</c:v>
                </c:pt>
                <c:pt idx="78">
                  <c:v>2099.9875804067237</c:v>
                </c:pt>
                <c:pt idx="79">
                  <c:v>2103.7359977639721</c:v>
                </c:pt>
                <c:pt idx="80">
                  <c:v>2107.7077372129133</c:v>
                </c:pt>
                <c:pt idx="81">
                  <c:v>2111.8303494087372</c:v>
                </c:pt>
                <c:pt idx="82">
                  <c:v>2115.5288366308182</c:v>
                </c:pt>
                <c:pt idx="83">
                  <c:v>2119.7273543187616</c:v>
                </c:pt>
                <c:pt idx="84">
                  <c:v>2124.0550845295256</c:v>
                </c:pt>
                <c:pt idx="85">
                  <c:v>2127.6768127972919</c:v>
                </c:pt>
                <c:pt idx="86">
                  <c:v>2131.835087278112</c:v>
                </c:pt>
                <c:pt idx="87">
                  <c:v>2135.8734527809879</c:v>
                </c:pt>
                <c:pt idx="88">
                  <c:v>2140.3889626814807</c:v>
                </c:pt>
                <c:pt idx="89">
                  <c:v>2144.5069824438183</c:v>
                </c:pt>
                <c:pt idx="90">
                  <c:v>2148.2560665075098</c:v>
                </c:pt>
                <c:pt idx="91">
                  <c:v>2152.0776207100848</c:v>
                </c:pt>
                <c:pt idx="92">
                  <c:v>2156.1861699864548</c:v>
                </c:pt>
                <c:pt idx="93">
                  <c:v>2160.4752250471352</c:v>
                </c:pt>
                <c:pt idx="94">
                  <c:v>2164.3767560143842</c:v>
                </c:pt>
                <c:pt idx="95">
                  <c:v>2168.2223192251195</c:v>
                </c:pt>
                <c:pt idx="96">
                  <c:v>2172.7183754768025</c:v>
                </c:pt>
                <c:pt idx="97">
                  <c:v>2176.3921698235899</c:v>
                </c:pt>
                <c:pt idx="98">
                  <c:v>2179.8716663871687</c:v>
                </c:pt>
                <c:pt idx="99">
                  <c:v>2183.6782128390992</c:v>
                </c:pt>
                <c:pt idx="100">
                  <c:v>2187.7265629926796</c:v>
                </c:pt>
                <c:pt idx="101">
                  <c:v>2191.1277221788032</c:v>
                </c:pt>
                <c:pt idx="102">
                  <c:v>2194.6204155350006</c:v>
                </c:pt>
                <c:pt idx="103">
                  <c:v>2197.2832786911904</c:v>
                </c:pt>
                <c:pt idx="104">
                  <c:v>2202.1920476348546</c:v>
                </c:pt>
                <c:pt idx="105">
                  <c:v>2205.5051368713725</c:v>
                </c:pt>
                <c:pt idx="106">
                  <c:v>2209.0763323161273</c:v>
                </c:pt>
                <c:pt idx="107">
                  <c:v>2212.0791238832576</c:v>
                </c:pt>
                <c:pt idx="108">
                  <c:v>2216.056771039774</c:v>
                </c:pt>
                <c:pt idx="109">
                  <c:v>2219.1712394749948</c:v>
                </c:pt>
                <c:pt idx="110">
                  <c:v>2223.2267224825432</c:v>
                </c:pt>
                <c:pt idx="111">
                  <c:v>2226.3836322867</c:v>
                </c:pt>
                <c:pt idx="112">
                  <c:v>2229.6933524132683</c:v>
                </c:pt>
                <c:pt idx="113">
                  <c:v>2232.4942061189545</c:v>
                </c:pt>
                <c:pt idx="114">
                  <c:v>2237.0468254816979</c:v>
                </c:pt>
                <c:pt idx="115">
                  <c:v>2240.1405299057628</c:v>
                </c:pt>
                <c:pt idx="116">
                  <c:v>2243.4394594793121</c:v>
                </c:pt>
                <c:pt idx="117">
                  <c:v>2247.3201288755167</c:v>
                </c:pt>
                <c:pt idx="118">
                  <c:v>2250.4112896994302</c:v>
                </c:pt>
                <c:pt idx="119">
                  <c:v>2254.4448291940698</c:v>
                </c:pt>
                <c:pt idx="120">
                  <c:v>2258.68789534081</c:v>
                </c:pt>
                <c:pt idx="121">
                  <c:v>2261.4991292032141</c:v>
                </c:pt>
                <c:pt idx="122">
                  <c:v>2265.5777290573646</c:v>
                </c:pt>
                <c:pt idx="123">
                  <c:v>2267.6622470997236</c:v>
                </c:pt>
                <c:pt idx="124">
                  <c:v>2273.0154064819117</c:v>
                </c:pt>
                <c:pt idx="125">
                  <c:v>2276.7717056222141</c:v>
                </c:pt>
                <c:pt idx="126">
                  <c:v>2278.9688217705102</c:v>
                </c:pt>
                <c:pt idx="127">
                  <c:v>2283.7422472915914</c:v>
                </c:pt>
                <c:pt idx="128">
                  <c:v>2286.5476715715204</c:v>
                </c:pt>
                <c:pt idx="129">
                  <c:v>2289.5238398773045</c:v>
                </c:pt>
                <c:pt idx="130">
                  <c:v>2294.3552796631416</c:v>
                </c:pt>
                <c:pt idx="131">
                  <c:v>2296.6672578195971</c:v>
                </c:pt>
                <c:pt idx="132">
                  <c:v>2298.7039319554551</c:v>
                </c:pt>
                <c:pt idx="133">
                  <c:v>2303.6836789446506</c:v>
                </c:pt>
                <c:pt idx="134">
                  <c:v>2304.7219014046714</c:v>
                </c:pt>
                <c:pt idx="135">
                  <c:v>2307.278926677292</c:v>
                </c:pt>
                <c:pt idx="136">
                  <c:v>2309.4412110202029</c:v>
                </c:pt>
                <c:pt idx="137">
                  <c:v>2309.9748193935366</c:v>
                </c:pt>
                <c:pt idx="138">
                  <c:v>2312.4970073569684</c:v>
                </c:pt>
                <c:pt idx="139">
                  <c:v>2311.6164808751419</c:v>
                </c:pt>
                <c:pt idx="140">
                  <c:v>2312.6431058619346</c:v>
                </c:pt>
                <c:pt idx="141">
                  <c:v>2314.1319815210545</c:v>
                </c:pt>
                <c:pt idx="142">
                  <c:v>2313.9456384287037</c:v>
                </c:pt>
                <c:pt idx="143">
                  <c:v>2314.1847287138562</c:v>
                </c:pt>
                <c:pt idx="144">
                  <c:v>2314.7167145293593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C8E-41BD-9D07-9368330B2420}"/>
            </c:ext>
          </c:extLst>
        </c:ser>
        <c:ser>
          <c:idx val="1"/>
          <c:order val="1"/>
          <c:tx>
            <c:v>10%</c:v>
          </c:tx>
          <c:marker>
            <c:symbol val="none"/>
          </c:marker>
          <c:xVal>
            <c:numRef>
              <c:f>Лист1!$F$3:$F$140</c:f>
              <c:numCache>
                <c:formatCode>General</c:formatCode>
                <c:ptCount val="138"/>
                <c:pt idx="0">
                  <c:v>1.8188503724477557E-3</c:v>
                </c:pt>
                <c:pt idx="1">
                  <c:v>3.7705409468991036E-3</c:v>
                </c:pt>
                <c:pt idx="2">
                  <c:v>5.8263855984717946E-3</c:v>
                </c:pt>
                <c:pt idx="3">
                  <c:v>8.2464421492090875E-3</c:v>
                </c:pt>
                <c:pt idx="4">
                  <c:v>1.0470583692152502E-2</c:v>
                </c:pt>
                <c:pt idx="5">
                  <c:v>1.2619920259116313E-2</c:v>
                </c:pt>
                <c:pt idx="6">
                  <c:v>1.5290499322822093E-2</c:v>
                </c:pt>
                <c:pt idx="7">
                  <c:v>1.769578861510741E-2</c:v>
                </c:pt>
                <c:pt idx="8">
                  <c:v>2.0157744052334437E-2</c:v>
                </c:pt>
                <c:pt idx="9">
                  <c:v>2.2495625067078962E-2</c:v>
                </c:pt>
                <c:pt idx="10">
                  <c:v>2.5054753746837653E-2</c:v>
                </c:pt>
                <c:pt idx="11">
                  <c:v>2.7485998268724644E-2</c:v>
                </c:pt>
                <c:pt idx="12">
                  <c:v>3.0132995767638525E-2</c:v>
                </c:pt>
                <c:pt idx="13">
                  <c:v>3.2795940433904922E-2</c:v>
                </c:pt>
                <c:pt idx="14">
                  <c:v>3.5272776045792577E-2</c:v>
                </c:pt>
                <c:pt idx="15">
                  <c:v>3.7950565516955061E-2</c:v>
                </c:pt>
                <c:pt idx="16">
                  <c:v>4.0490966505251261E-2</c:v>
                </c:pt>
                <c:pt idx="17">
                  <c:v>4.3087193468428174E-2</c:v>
                </c:pt>
                <c:pt idx="18">
                  <c:v>4.5728856748140957E-2</c:v>
                </c:pt>
                <c:pt idx="19">
                  <c:v>4.8229641677101219E-2</c:v>
                </c:pt>
                <c:pt idx="20">
                  <c:v>5.0887092201594618E-2</c:v>
                </c:pt>
                <c:pt idx="21">
                  <c:v>5.3488488283545799E-2</c:v>
                </c:pt>
                <c:pt idx="22">
                  <c:v>5.6047246796182296E-2</c:v>
                </c:pt>
                <c:pt idx="23">
                  <c:v>5.8702406913602269E-2</c:v>
                </c:pt>
                <c:pt idx="24">
                  <c:v>6.1312347756369331E-2</c:v>
                </c:pt>
                <c:pt idx="25">
                  <c:v>6.4073402387371206E-2</c:v>
                </c:pt>
                <c:pt idx="26">
                  <c:v>6.6524975532159483E-2</c:v>
                </c:pt>
                <c:pt idx="27">
                  <c:v>6.9040148327498579E-2</c:v>
                </c:pt>
                <c:pt idx="28">
                  <c:v>7.17947544048501E-2</c:v>
                </c:pt>
                <c:pt idx="29">
                  <c:v>7.4352227777706753E-2</c:v>
                </c:pt>
                <c:pt idx="30">
                  <c:v>7.6957028054966334E-2</c:v>
                </c:pt>
                <c:pt idx="31">
                  <c:v>7.9453700530881827E-2</c:v>
                </c:pt>
                <c:pt idx="32">
                  <c:v>8.2346020663506533E-2</c:v>
                </c:pt>
                <c:pt idx="33">
                  <c:v>8.4945886000945409E-2</c:v>
                </c:pt>
                <c:pt idx="34">
                  <c:v>8.7396950802391876E-2</c:v>
                </c:pt>
                <c:pt idx="35">
                  <c:v>9.0091955450003883E-2</c:v>
                </c:pt>
                <c:pt idx="36">
                  <c:v>9.2682082277106309E-2</c:v>
                </c:pt>
                <c:pt idx="37">
                  <c:v>9.5223145826412475E-2</c:v>
                </c:pt>
                <c:pt idx="38">
                  <c:v>9.7908868902205265E-2</c:v>
                </c:pt>
                <c:pt idx="39">
                  <c:v>0.10039066801356906</c:v>
                </c:pt>
                <c:pt idx="40">
                  <c:v>0.1029713362028211</c:v>
                </c:pt>
                <c:pt idx="41">
                  <c:v>0.10560122759244113</c:v>
                </c:pt>
                <c:pt idx="42">
                  <c:v>0.10813074201121822</c:v>
                </c:pt>
                <c:pt idx="43">
                  <c:v>0.11070400778754497</c:v>
                </c:pt>
                <c:pt idx="44">
                  <c:v>0.11342213870965683</c:v>
                </c:pt>
                <c:pt idx="45">
                  <c:v>0.11603893309035858</c:v>
                </c:pt>
                <c:pt idx="46">
                  <c:v>0.11855591595328754</c:v>
                </c:pt>
                <c:pt idx="47">
                  <c:v>0.12111040724899702</c:v>
                </c:pt>
                <c:pt idx="48">
                  <c:v>0.12366815423683342</c:v>
                </c:pt>
                <c:pt idx="49">
                  <c:v>0.12626856163915362</c:v>
                </c:pt>
                <c:pt idx="50">
                  <c:v>0.12887147649681854</c:v>
                </c:pt>
                <c:pt idx="51">
                  <c:v>0.13141681758681933</c:v>
                </c:pt>
                <c:pt idx="52">
                  <c:v>0.134005024720185</c:v>
                </c:pt>
                <c:pt idx="53">
                  <c:v>0.13654764702744479</c:v>
                </c:pt>
                <c:pt idx="54">
                  <c:v>0.1391313761563131</c:v>
                </c:pt>
                <c:pt idx="55">
                  <c:v>0.1416122037251169</c:v>
                </c:pt>
                <c:pt idx="56">
                  <c:v>0.14409244298290441</c:v>
                </c:pt>
                <c:pt idx="57">
                  <c:v>0.14671534836966238</c:v>
                </c:pt>
                <c:pt idx="58">
                  <c:v>0.14928936183655744</c:v>
                </c:pt>
                <c:pt idx="59">
                  <c:v>0.15180316271433317</c:v>
                </c:pt>
                <c:pt idx="60">
                  <c:v>0.15416744337898969</c:v>
                </c:pt>
                <c:pt idx="61">
                  <c:v>0.15693215813699446</c:v>
                </c:pt>
                <c:pt idx="62">
                  <c:v>0.1593380025649708</c:v>
                </c:pt>
                <c:pt idx="63">
                  <c:v>0.1617991474874147</c:v>
                </c:pt>
                <c:pt idx="64">
                  <c:v>0.16439000431541154</c:v>
                </c:pt>
                <c:pt idx="65">
                  <c:v>0.16679558600477867</c:v>
                </c:pt>
                <c:pt idx="66">
                  <c:v>0.16944185184818431</c:v>
                </c:pt>
                <c:pt idx="67">
                  <c:v>0.17187871046175865</c:v>
                </c:pt>
                <c:pt idx="68">
                  <c:v>0.17447307430110132</c:v>
                </c:pt>
                <c:pt idx="69">
                  <c:v>0.17695241055503033</c:v>
                </c:pt>
                <c:pt idx="70">
                  <c:v>0.17934079991311674</c:v>
                </c:pt>
                <c:pt idx="71">
                  <c:v>0.18191784576316666</c:v>
                </c:pt>
                <c:pt idx="72">
                  <c:v>0.18444320093654981</c:v>
                </c:pt>
                <c:pt idx="73">
                  <c:v>0.18676428373431636</c:v>
                </c:pt>
                <c:pt idx="74">
                  <c:v>0.18938553216914117</c:v>
                </c:pt>
                <c:pt idx="75">
                  <c:v>0.19190487288222222</c:v>
                </c:pt>
                <c:pt idx="76">
                  <c:v>0.19426028267063594</c:v>
                </c:pt>
                <c:pt idx="77">
                  <c:v>0.19677373458462172</c:v>
                </c:pt>
                <c:pt idx="78">
                  <c:v>0.19917428939769516</c:v>
                </c:pt>
                <c:pt idx="79">
                  <c:v>0.20177783715789746</c:v>
                </c:pt>
                <c:pt idx="80">
                  <c:v>0.20427638143638358</c:v>
                </c:pt>
                <c:pt idx="81">
                  <c:v>0.20683333339508855</c:v>
                </c:pt>
                <c:pt idx="82">
                  <c:v>0.20907658860488593</c:v>
                </c:pt>
                <c:pt idx="83">
                  <c:v>0.2116674220383053</c:v>
                </c:pt>
                <c:pt idx="84">
                  <c:v>0.21405984333554801</c:v>
                </c:pt>
                <c:pt idx="85">
                  <c:v>0.21659955726944008</c:v>
                </c:pt>
                <c:pt idx="86">
                  <c:v>0.21903903130989191</c:v>
                </c:pt>
                <c:pt idx="87">
                  <c:v>0.22141114166751849</c:v>
                </c:pt>
                <c:pt idx="88">
                  <c:v>0.22390457965463922</c:v>
                </c:pt>
                <c:pt idx="89">
                  <c:v>0.22632551339662177</c:v>
                </c:pt>
                <c:pt idx="90">
                  <c:v>0.22870021688536529</c:v>
                </c:pt>
                <c:pt idx="91">
                  <c:v>0.2311853614276953</c:v>
                </c:pt>
                <c:pt idx="92">
                  <c:v>0.23360126883959831</c:v>
                </c:pt>
                <c:pt idx="93">
                  <c:v>0.23611934671185447</c:v>
                </c:pt>
                <c:pt idx="94">
                  <c:v>0.23849863101474461</c:v>
                </c:pt>
                <c:pt idx="95">
                  <c:v>0.24095202972235708</c:v>
                </c:pt>
                <c:pt idx="96">
                  <c:v>0.24348436408849308</c:v>
                </c:pt>
                <c:pt idx="97">
                  <c:v>0.2458324166112999</c:v>
                </c:pt>
                <c:pt idx="98">
                  <c:v>0.24830393294981218</c:v>
                </c:pt>
                <c:pt idx="99">
                  <c:v>0.25071057592377277</c:v>
                </c:pt>
                <c:pt idx="100">
                  <c:v>0.25306500274384797</c:v>
                </c:pt>
                <c:pt idx="101">
                  <c:v>0.25548408588339766</c:v>
                </c:pt>
                <c:pt idx="102">
                  <c:v>0.25799773144468857</c:v>
                </c:pt>
                <c:pt idx="103">
                  <c:v>0.26043629105869731</c:v>
                </c:pt>
                <c:pt idx="104">
                  <c:v>0.26274544719929471</c:v>
                </c:pt>
                <c:pt idx="105">
                  <c:v>0.26525421494007617</c:v>
                </c:pt>
                <c:pt idx="106">
                  <c:v>0.26757938624051308</c:v>
                </c:pt>
                <c:pt idx="107">
                  <c:v>0.2700933859338665</c:v>
                </c:pt>
                <c:pt idx="108">
                  <c:v>0.2725070429209363</c:v>
                </c:pt>
                <c:pt idx="109">
                  <c:v>0.27480117719060643</c:v>
                </c:pt>
                <c:pt idx="110">
                  <c:v>0.27731406825441446</c:v>
                </c:pt>
                <c:pt idx="111">
                  <c:v>0.27978981127820512</c:v>
                </c:pt>
                <c:pt idx="112">
                  <c:v>0.28206503969795305</c:v>
                </c:pt>
                <c:pt idx="113">
                  <c:v>0.28461015638655357</c:v>
                </c:pt>
                <c:pt idx="114">
                  <c:v>0.28697253339572742</c:v>
                </c:pt>
                <c:pt idx="115">
                  <c:v>0.28926328631845244</c:v>
                </c:pt>
                <c:pt idx="116">
                  <c:v>0.29171447974535558</c:v>
                </c:pt>
                <c:pt idx="117">
                  <c:v>0.29413422489650676</c:v>
                </c:pt>
                <c:pt idx="118">
                  <c:v>0.29651298316957558</c:v>
                </c:pt>
                <c:pt idx="119">
                  <c:v>0.29878262550788337</c:v>
                </c:pt>
                <c:pt idx="120">
                  <c:v>0.30127210987529712</c:v>
                </c:pt>
                <c:pt idx="121">
                  <c:v>0.30358728563488613</c:v>
                </c:pt>
                <c:pt idx="122">
                  <c:v>0.30593653707229196</c:v>
                </c:pt>
                <c:pt idx="123">
                  <c:v>0.30823775334755832</c:v>
                </c:pt>
                <c:pt idx="124">
                  <c:v>0.31058456016022279</c:v>
                </c:pt>
                <c:pt idx="125">
                  <c:v>0.31303393725883522</c:v>
                </c:pt>
                <c:pt idx="126">
                  <c:v>0.31541031889964993</c:v>
                </c:pt>
                <c:pt idx="127">
                  <c:v>0.31781700701773435</c:v>
                </c:pt>
                <c:pt idx="128">
                  <c:v>0.32000194484194927</c:v>
                </c:pt>
                <c:pt idx="129">
                  <c:v>0.32238464366391534</c:v>
                </c:pt>
                <c:pt idx="130">
                  <c:v>0.32479616336276285</c:v>
                </c:pt>
                <c:pt idx="131">
                  <c:v>0.32726644541691152</c:v>
                </c:pt>
                <c:pt idx="132">
                  <c:v>0.32951509141261848</c:v>
                </c:pt>
                <c:pt idx="133">
                  <c:v>0.33187043101091146</c:v>
                </c:pt>
                <c:pt idx="134">
                  <c:v>0.33425122266373641</c:v>
                </c:pt>
                <c:pt idx="135">
                  <c:v>0.33664010158625712</c:v>
                </c:pt>
                <c:pt idx="136">
                  <c:v>0.33904059818120258</c:v>
                </c:pt>
                <c:pt idx="137">
                  <c:v>0.34134804079996428</c:v>
                </c:pt>
              </c:numCache>
            </c:numRef>
          </c:xVal>
          <c:yVal>
            <c:numRef>
              <c:f>Лист1!$E$3:$E$140</c:f>
              <c:numCache>
                <c:formatCode>General</c:formatCode>
                <c:ptCount val="138"/>
                <c:pt idx="0">
                  <c:v>1741.4544455149573</c:v>
                </c:pt>
                <c:pt idx="1">
                  <c:v>1765.0498071151223</c:v>
                </c:pt>
                <c:pt idx="2">
                  <c:v>1784.3898110993898</c:v>
                </c:pt>
                <c:pt idx="3">
                  <c:v>1800.0442067725794</c:v>
                </c:pt>
                <c:pt idx="4">
                  <c:v>1813.2977522505646</c:v>
                </c:pt>
                <c:pt idx="5">
                  <c:v>1824.692432554358</c:v>
                </c:pt>
                <c:pt idx="6">
                  <c:v>1833.2352907445711</c:v>
                </c:pt>
                <c:pt idx="7">
                  <c:v>1841.3210608950096</c:v>
                </c:pt>
                <c:pt idx="8">
                  <c:v>1847.8028688078177</c:v>
                </c:pt>
                <c:pt idx="9">
                  <c:v>1853.8091098852385</c:v>
                </c:pt>
                <c:pt idx="10">
                  <c:v>1858.8080202971316</c:v>
                </c:pt>
                <c:pt idx="11">
                  <c:v>1863.4442644964258</c:v>
                </c:pt>
                <c:pt idx="12">
                  <c:v>1867.2236898338726</c:v>
                </c:pt>
                <c:pt idx="13">
                  <c:v>1870.5251830918314</c:v>
                </c:pt>
                <c:pt idx="14">
                  <c:v>1873.7953508637956</c:v>
                </c:pt>
                <c:pt idx="15">
                  <c:v>1876.6084133797797</c:v>
                </c:pt>
                <c:pt idx="16">
                  <c:v>1879.3331514319339</c:v>
                </c:pt>
                <c:pt idx="17">
                  <c:v>1881.7632994160722</c:v>
                </c:pt>
                <c:pt idx="18">
                  <c:v>1884.1755528062095</c:v>
                </c:pt>
                <c:pt idx="19">
                  <c:v>1886.6005188994964</c:v>
                </c:pt>
                <c:pt idx="20">
                  <c:v>1888.5114792854793</c:v>
                </c:pt>
                <c:pt idx="21">
                  <c:v>1890.642356211986</c:v>
                </c:pt>
                <c:pt idx="22">
                  <c:v>1892.6388880826012</c:v>
                </c:pt>
                <c:pt idx="23">
                  <c:v>1894.4904446264188</c:v>
                </c:pt>
                <c:pt idx="24">
                  <c:v>1896.2768564687535</c:v>
                </c:pt>
                <c:pt idx="25">
                  <c:v>1897.6907700969684</c:v>
                </c:pt>
                <c:pt idx="26">
                  <c:v>1899.9220735151555</c:v>
                </c:pt>
                <c:pt idx="27">
                  <c:v>1901.6582859153302</c:v>
                </c:pt>
                <c:pt idx="28">
                  <c:v>1903.1201796429073</c:v>
                </c:pt>
                <c:pt idx="29">
                  <c:v>1904.8770726757307</c:v>
                </c:pt>
                <c:pt idx="30">
                  <c:v>1906.5613214426908</c:v>
                </c:pt>
                <c:pt idx="31">
                  <c:v>1908.6234125713979</c:v>
                </c:pt>
                <c:pt idx="32">
                  <c:v>1909.9261805645426</c:v>
                </c:pt>
                <c:pt idx="33">
                  <c:v>1911.6154506630144</c:v>
                </c:pt>
                <c:pt idx="34">
                  <c:v>1913.5480829121132</c:v>
                </c:pt>
                <c:pt idx="35">
                  <c:v>1915.0720111926946</c:v>
                </c:pt>
                <c:pt idx="36">
                  <c:v>1916.8894210670837</c:v>
                </c:pt>
                <c:pt idx="37">
                  <c:v>1918.7474677177231</c:v>
                </c:pt>
                <c:pt idx="38">
                  <c:v>1920.3815419902596</c:v>
                </c:pt>
                <c:pt idx="39">
                  <c:v>1922.4990087757049</c:v>
                </c:pt>
                <c:pt idx="40">
                  <c:v>1924.3897692477312</c:v>
                </c:pt>
                <c:pt idx="41">
                  <c:v>1926.1498760824234</c:v>
                </c:pt>
                <c:pt idx="42">
                  <c:v>1928.0921449231289</c:v>
                </c:pt>
                <c:pt idx="43">
                  <c:v>1930.041215036935</c:v>
                </c:pt>
                <c:pt idx="44">
                  <c:v>1931.74888324323</c:v>
                </c:pt>
                <c:pt idx="45">
                  <c:v>1933.6621229163898</c:v>
                </c:pt>
                <c:pt idx="46">
                  <c:v>1935.745179577181</c:v>
                </c:pt>
                <c:pt idx="47">
                  <c:v>1937.9860386158973</c:v>
                </c:pt>
                <c:pt idx="48">
                  <c:v>1940.1002910814591</c:v>
                </c:pt>
                <c:pt idx="49">
                  <c:v>1942.2402508414089</c:v>
                </c:pt>
                <c:pt idx="50">
                  <c:v>1944.2711356536399</c:v>
                </c:pt>
                <c:pt idx="51">
                  <c:v>1946.5543982859549</c:v>
                </c:pt>
                <c:pt idx="52">
                  <c:v>1948.8542471874753</c:v>
                </c:pt>
                <c:pt idx="53">
                  <c:v>1951.1101279882166</c:v>
                </c:pt>
                <c:pt idx="54">
                  <c:v>1953.4236875977106</c:v>
                </c:pt>
                <c:pt idx="55">
                  <c:v>1955.9871785065247</c:v>
                </c:pt>
                <c:pt idx="56">
                  <c:v>1958.5176777750819</c:v>
                </c:pt>
                <c:pt idx="57">
                  <c:v>1960.8347276700424</c:v>
                </c:pt>
                <c:pt idx="58">
                  <c:v>1963.1890934394091</c:v>
                </c:pt>
                <c:pt idx="59">
                  <c:v>1965.8569064320275</c:v>
                </c:pt>
                <c:pt idx="60">
                  <c:v>1968.8120631864715</c:v>
                </c:pt>
                <c:pt idx="61">
                  <c:v>1970.7745357492527</c:v>
                </c:pt>
                <c:pt idx="62">
                  <c:v>1973.7171964960239</c:v>
                </c:pt>
                <c:pt idx="63">
                  <c:v>1976.3655616079261</c:v>
                </c:pt>
                <c:pt idx="64">
                  <c:v>1979.0955878026507</c:v>
                </c:pt>
                <c:pt idx="65">
                  <c:v>1981.8943838469424</c:v>
                </c:pt>
                <c:pt idx="66">
                  <c:v>1984.2692024166342</c:v>
                </c:pt>
                <c:pt idx="67">
                  <c:v>1987.2926616383365</c:v>
                </c:pt>
                <c:pt idx="68">
                  <c:v>1989.7242241172712</c:v>
                </c:pt>
                <c:pt idx="69">
                  <c:v>1992.699590542795</c:v>
                </c:pt>
                <c:pt idx="70">
                  <c:v>1995.6501315737612</c:v>
                </c:pt>
                <c:pt idx="71">
                  <c:v>1998.3289831924867</c:v>
                </c:pt>
                <c:pt idx="72">
                  <c:v>2001.1139535137754</c:v>
                </c:pt>
                <c:pt idx="73">
                  <c:v>2004.4367623595322</c:v>
                </c:pt>
                <c:pt idx="74">
                  <c:v>2006.9614557896978</c:v>
                </c:pt>
                <c:pt idx="75">
                  <c:v>2009.7213318740448</c:v>
                </c:pt>
                <c:pt idx="76">
                  <c:v>2013.1248244427334</c:v>
                </c:pt>
                <c:pt idx="77">
                  <c:v>2015.9104831866825</c:v>
                </c:pt>
                <c:pt idx="78">
                  <c:v>2019.1910503094944</c:v>
                </c:pt>
                <c:pt idx="79">
                  <c:v>2021.8398822313648</c:v>
                </c:pt>
                <c:pt idx="80">
                  <c:v>2024.7987232704097</c:v>
                </c:pt>
                <c:pt idx="81">
                  <c:v>2027.3775242887918</c:v>
                </c:pt>
                <c:pt idx="82">
                  <c:v>2030.9832416967811</c:v>
                </c:pt>
                <c:pt idx="83">
                  <c:v>2033.688701207946</c:v>
                </c:pt>
                <c:pt idx="84">
                  <c:v>2036.8145903255058</c:v>
                </c:pt>
                <c:pt idx="85">
                  <c:v>2039.5552478284819</c:v>
                </c:pt>
                <c:pt idx="86">
                  <c:v>2042.5024674395283</c:v>
                </c:pt>
                <c:pt idx="87">
                  <c:v>2045.9180988226278</c:v>
                </c:pt>
                <c:pt idx="88">
                  <c:v>2048.5268647112393</c:v>
                </c:pt>
                <c:pt idx="89">
                  <c:v>2051.7191349138843</c:v>
                </c:pt>
                <c:pt idx="90">
                  <c:v>2054.8994352214077</c:v>
                </c:pt>
                <c:pt idx="91">
                  <c:v>2057.5182472230649</c:v>
                </c:pt>
                <c:pt idx="92">
                  <c:v>2060.6446185092427</c:v>
                </c:pt>
                <c:pt idx="93">
                  <c:v>2063.3916644450173</c:v>
                </c:pt>
                <c:pt idx="94">
                  <c:v>2066.2319740667454</c:v>
                </c:pt>
                <c:pt idx="95">
                  <c:v>2069.3203532239036</c:v>
                </c:pt>
                <c:pt idx="96">
                  <c:v>2071.5635846970131</c:v>
                </c:pt>
                <c:pt idx="97">
                  <c:v>2074.9208509104492</c:v>
                </c:pt>
                <c:pt idx="98">
                  <c:v>2077.4198941398122</c:v>
                </c:pt>
                <c:pt idx="99">
                  <c:v>2080.3260027094566</c:v>
                </c:pt>
                <c:pt idx="100">
                  <c:v>2083.3591525069774</c:v>
                </c:pt>
                <c:pt idx="101">
                  <c:v>2085.8686919609713</c:v>
                </c:pt>
                <c:pt idx="102">
                  <c:v>2088.1562817345275</c:v>
                </c:pt>
                <c:pt idx="103">
                  <c:v>2091.0725628918644</c:v>
                </c:pt>
                <c:pt idx="104">
                  <c:v>2093.8993645625519</c:v>
                </c:pt>
                <c:pt idx="105">
                  <c:v>2096.1054814021695</c:v>
                </c:pt>
                <c:pt idx="106">
                  <c:v>2099.4101476761957</c:v>
                </c:pt>
                <c:pt idx="107">
                  <c:v>2101.3751768915859</c:v>
                </c:pt>
                <c:pt idx="108">
                  <c:v>2103.5736197064107</c:v>
                </c:pt>
                <c:pt idx="109">
                  <c:v>2106.4245034854475</c:v>
                </c:pt>
                <c:pt idx="110">
                  <c:v>2109.160862415396</c:v>
                </c:pt>
                <c:pt idx="111">
                  <c:v>2110.7660618181521</c:v>
                </c:pt>
                <c:pt idx="112">
                  <c:v>2113.8382796744654</c:v>
                </c:pt>
                <c:pt idx="113">
                  <c:v>2115.6826175338638</c:v>
                </c:pt>
                <c:pt idx="114">
                  <c:v>2118.6068620963943</c:v>
                </c:pt>
                <c:pt idx="115">
                  <c:v>2121.1578366829644</c:v>
                </c:pt>
                <c:pt idx="116">
                  <c:v>2123.8919545287667</c:v>
                </c:pt>
                <c:pt idx="117">
                  <c:v>2126.3127095514037</c:v>
                </c:pt>
                <c:pt idx="118">
                  <c:v>2128.6272212976519</c:v>
                </c:pt>
                <c:pt idx="119">
                  <c:v>2131.3745193683862</c:v>
                </c:pt>
                <c:pt idx="120">
                  <c:v>2133.9331362736229</c:v>
                </c:pt>
                <c:pt idx="121">
                  <c:v>2136.4919033570395</c:v>
                </c:pt>
                <c:pt idx="122">
                  <c:v>2139.1673818979289</c:v>
                </c:pt>
                <c:pt idx="123">
                  <c:v>2141.8895519335679</c:v>
                </c:pt>
                <c:pt idx="124">
                  <c:v>2144.483208261026</c:v>
                </c:pt>
                <c:pt idx="125">
                  <c:v>2146.6435666329648</c:v>
                </c:pt>
                <c:pt idx="126">
                  <c:v>2149.3703234995405</c:v>
                </c:pt>
                <c:pt idx="127">
                  <c:v>2151.396484452976</c:v>
                </c:pt>
                <c:pt idx="128">
                  <c:v>2154.4398596872579</c:v>
                </c:pt>
                <c:pt idx="129">
                  <c:v>2156.8291647280075</c:v>
                </c:pt>
                <c:pt idx="130">
                  <c:v>2159.4261298418523</c:v>
                </c:pt>
                <c:pt idx="131">
                  <c:v>2160.7388614288343</c:v>
                </c:pt>
                <c:pt idx="132">
                  <c:v>2163.0738835910793</c:v>
                </c:pt>
                <c:pt idx="133">
                  <c:v>2165.7471247433909</c:v>
                </c:pt>
                <c:pt idx="134">
                  <c:v>2166.9663704433569</c:v>
                </c:pt>
                <c:pt idx="135">
                  <c:v>2168.814079742539</c:v>
                </c:pt>
                <c:pt idx="136">
                  <c:v>2170.3558018930817</c:v>
                </c:pt>
                <c:pt idx="137">
                  <c:v>2171.1664912564161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C8E-41BD-9D07-9368330B2420}"/>
            </c:ext>
          </c:extLst>
        </c:ser>
        <c:ser>
          <c:idx val="2"/>
          <c:order val="2"/>
          <c:tx>
            <c:v>15%</c:v>
          </c:tx>
          <c:marker>
            <c:symbol val="none"/>
          </c:marker>
          <c:xVal>
            <c:numRef>
              <c:f>Лист1!$I$3:$I$132</c:f>
              <c:numCache>
                <c:formatCode>General</c:formatCode>
                <c:ptCount val="130"/>
                <c:pt idx="0">
                  <c:v>1.5800870045879379E-3</c:v>
                </c:pt>
                <c:pt idx="1">
                  <c:v>3.4989627469766303E-3</c:v>
                </c:pt>
                <c:pt idx="2">
                  <c:v>5.3255097132398179E-3</c:v>
                </c:pt>
                <c:pt idx="3">
                  <c:v>7.6676434414903131E-3</c:v>
                </c:pt>
                <c:pt idx="4">
                  <c:v>9.9506041647472905E-3</c:v>
                </c:pt>
                <c:pt idx="5">
                  <c:v>1.2342834033497318E-2</c:v>
                </c:pt>
                <c:pt idx="6">
                  <c:v>1.4788484924978107E-2</c:v>
                </c:pt>
                <c:pt idx="7">
                  <c:v>1.7353143573538787E-2</c:v>
                </c:pt>
                <c:pt idx="8">
                  <c:v>1.9850408895767658E-2</c:v>
                </c:pt>
                <c:pt idx="9">
                  <c:v>2.2313252713135511E-2</c:v>
                </c:pt>
                <c:pt idx="10">
                  <c:v>2.5025242662097113E-2</c:v>
                </c:pt>
                <c:pt idx="11">
                  <c:v>2.7462838016447756E-2</c:v>
                </c:pt>
                <c:pt idx="12">
                  <c:v>3.0170152227319846E-2</c:v>
                </c:pt>
                <c:pt idx="13">
                  <c:v>3.2802292097359673E-2</c:v>
                </c:pt>
                <c:pt idx="14">
                  <c:v>3.5543464970304403E-2</c:v>
                </c:pt>
                <c:pt idx="15">
                  <c:v>3.8002270048335875E-2</c:v>
                </c:pt>
                <c:pt idx="16">
                  <c:v>4.0812250237994264E-2</c:v>
                </c:pt>
                <c:pt idx="17">
                  <c:v>4.3480950435759877E-2</c:v>
                </c:pt>
                <c:pt idx="18">
                  <c:v>4.6000913603449156E-2</c:v>
                </c:pt>
                <c:pt idx="19">
                  <c:v>4.8732199602012118E-2</c:v>
                </c:pt>
                <c:pt idx="20">
                  <c:v>5.1408021867841033E-2</c:v>
                </c:pt>
                <c:pt idx="21">
                  <c:v>5.3985249878699723E-2</c:v>
                </c:pt>
                <c:pt idx="22">
                  <c:v>5.6821587772311589E-2</c:v>
                </c:pt>
                <c:pt idx="23">
                  <c:v>5.9451671199307297E-2</c:v>
                </c:pt>
                <c:pt idx="24">
                  <c:v>6.2024742382645749E-2</c:v>
                </c:pt>
                <c:pt idx="25">
                  <c:v>6.4961459163242627E-2</c:v>
                </c:pt>
                <c:pt idx="26">
                  <c:v>6.7435343040431486E-2</c:v>
                </c:pt>
                <c:pt idx="27">
                  <c:v>7.0316414884012343E-2</c:v>
                </c:pt>
                <c:pt idx="28">
                  <c:v>7.2937701429194313E-2</c:v>
                </c:pt>
                <c:pt idx="29">
                  <c:v>7.5712271706619025E-2</c:v>
                </c:pt>
                <c:pt idx="30">
                  <c:v>7.8277182982330024E-2</c:v>
                </c:pt>
                <c:pt idx="31">
                  <c:v>8.1000902124444885E-2</c:v>
                </c:pt>
                <c:pt idx="32">
                  <c:v>8.3714319799900488E-2</c:v>
                </c:pt>
                <c:pt idx="33">
                  <c:v>8.6221581851626719E-2</c:v>
                </c:pt>
                <c:pt idx="34">
                  <c:v>8.9034373531344718E-2</c:v>
                </c:pt>
                <c:pt idx="35">
                  <c:v>9.1744167019819578E-2</c:v>
                </c:pt>
                <c:pt idx="36">
                  <c:v>9.425338393553577E-2</c:v>
                </c:pt>
                <c:pt idx="37">
                  <c:v>9.6901904019186885E-2</c:v>
                </c:pt>
                <c:pt idx="38">
                  <c:v>9.9757008033460437E-2</c:v>
                </c:pt>
                <c:pt idx="39">
                  <c:v>0.10215548967872294</c:v>
                </c:pt>
                <c:pt idx="40">
                  <c:v>0.10494459786327148</c:v>
                </c:pt>
                <c:pt idx="41">
                  <c:v>0.10759114661065361</c:v>
                </c:pt>
                <c:pt idx="42">
                  <c:v>0.11018258855231888</c:v>
                </c:pt>
                <c:pt idx="43">
                  <c:v>0.11297189441957016</c:v>
                </c:pt>
                <c:pt idx="44">
                  <c:v>0.11554794456420936</c:v>
                </c:pt>
                <c:pt idx="45">
                  <c:v>0.11828499355419204</c:v>
                </c:pt>
                <c:pt idx="46">
                  <c:v>0.12075630480165103</c:v>
                </c:pt>
                <c:pt idx="47">
                  <c:v>0.12353360693469426</c:v>
                </c:pt>
                <c:pt idx="48">
                  <c:v>0.12620437455395256</c:v>
                </c:pt>
                <c:pt idx="49">
                  <c:v>0.12886769063499964</c:v>
                </c:pt>
                <c:pt idx="50">
                  <c:v>0.13148904581160678</c:v>
                </c:pt>
                <c:pt idx="51">
                  <c:v>0.13400417947229748</c:v>
                </c:pt>
                <c:pt idx="52">
                  <c:v>0.13675604093502597</c:v>
                </c:pt>
                <c:pt idx="53">
                  <c:v>0.13931376698358305</c:v>
                </c:pt>
                <c:pt idx="54">
                  <c:v>0.1419152825008137</c:v>
                </c:pt>
                <c:pt idx="55">
                  <c:v>0.14461894507090706</c:v>
                </c:pt>
                <c:pt idx="56">
                  <c:v>0.14711621589925006</c:v>
                </c:pt>
                <c:pt idx="57">
                  <c:v>0.14965259770358497</c:v>
                </c:pt>
                <c:pt idx="58">
                  <c:v>0.15240606259097528</c:v>
                </c:pt>
                <c:pt idx="59">
                  <c:v>0.15493621189480339</c:v>
                </c:pt>
                <c:pt idx="60">
                  <c:v>0.15757369742781863</c:v>
                </c:pt>
                <c:pt idx="61">
                  <c:v>0.16015950265632384</c:v>
                </c:pt>
                <c:pt idx="62">
                  <c:v>0.16268755981795735</c:v>
                </c:pt>
                <c:pt idx="63">
                  <c:v>0.16531327773785609</c:v>
                </c:pt>
                <c:pt idx="64">
                  <c:v>0.16788615121699557</c:v>
                </c:pt>
                <c:pt idx="65">
                  <c:v>0.17060930474944574</c:v>
                </c:pt>
                <c:pt idx="66">
                  <c:v>0.17307123978773972</c:v>
                </c:pt>
                <c:pt idx="67">
                  <c:v>0.17548914923626846</c:v>
                </c:pt>
                <c:pt idx="68">
                  <c:v>0.17820117762054793</c:v>
                </c:pt>
                <c:pt idx="69">
                  <c:v>0.18080820902658773</c:v>
                </c:pt>
                <c:pt idx="70">
                  <c:v>0.18346605862030838</c:v>
                </c:pt>
                <c:pt idx="71">
                  <c:v>0.18596972942039933</c:v>
                </c:pt>
                <c:pt idx="72">
                  <c:v>0.18847303230888279</c:v>
                </c:pt>
                <c:pt idx="73">
                  <c:v>0.19106955907172996</c:v>
                </c:pt>
                <c:pt idx="74">
                  <c:v>0.19371692598836746</c:v>
                </c:pt>
                <c:pt idx="75">
                  <c:v>0.1961565777857622</c:v>
                </c:pt>
                <c:pt idx="76">
                  <c:v>0.19879875003838626</c:v>
                </c:pt>
                <c:pt idx="77">
                  <c:v>0.20128403634096764</c:v>
                </c:pt>
                <c:pt idx="78">
                  <c:v>0.2038238199258072</c:v>
                </c:pt>
                <c:pt idx="79">
                  <c:v>0.20640781030776506</c:v>
                </c:pt>
                <c:pt idx="80">
                  <c:v>0.20904019726506123</c:v>
                </c:pt>
                <c:pt idx="81">
                  <c:v>0.21151369947917634</c:v>
                </c:pt>
                <c:pt idx="82">
                  <c:v>0.21398397287478729</c:v>
                </c:pt>
                <c:pt idx="83">
                  <c:v>0.21656146718134864</c:v>
                </c:pt>
                <c:pt idx="84">
                  <c:v>0.21918610607177288</c:v>
                </c:pt>
                <c:pt idx="85">
                  <c:v>0.22165390294130294</c:v>
                </c:pt>
                <c:pt idx="86">
                  <c:v>0.22417197986414364</c:v>
                </c:pt>
                <c:pt idx="87">
                  <c:v>0.22678510922558176</c:v>
                </c:pt>
                <c:pt idx="88">
                  <c:v>0.22920380115956984</c:v>
                </c:pt>
                <c:pt idx="89">
                  <c:v>0.23181067605746258</c:v>
                </c:pt>
                <c:pt idx="90">
                  <c:v>0.23426639231600738</c:v>
                </c:pt>
                <c:pt idx="91">
                  <c:v>0.23678325019193097</c:v>
                </c:pt>
                <c:pt idx="92">
                  <c:v>0.23947942276699896</c:v>
                </c:pt>
                <c:pt idx="93">
                  <c:v>0.2418883623502171</c:v>
                </c:pt>
                <c:pt idx="94">
                  <c:v>0.24454048737248116</c:v>
                </c:pt>
                <c:pt idx="95">
                  <c:v>0.24693706629447423</c:v>
                </c:pt>
                <c:pt idx="96">
                  <c:v>0.24938544083307229</c:v>
                </c:pt>
                <c:pt idx="97">
                  <c:v>0.25198071285292256</c:v>
                </c:pt>
                <c:pt idx="98">
                  <c:v>0.25463134976261986</c:v>
                </c:pt>
                <c:pt idx="99">
                  <c:v>0.25701535935302389</c:v>
                </c:pt>
                <c:pt idx="100">
                  <c:v>0.25945785832427415</c:v>
                </c:pt>
                <c:pt idx="101">
                  <c:v>0.26204136272793715</c:v>
                </c:pt>
                <c:pt idx="102">
                  <c:v>0.26443629978380906</c:v>
                </c:pt>
                <c:pt idx="103">
                  <c:v>0.26706331360283508</c:v>
                </c:pt>
                <c:pt idx="104">
                  <c:v>0.2695555709622342</c:v>
                </c:pt>
                <c:pt idx="105">
                  <c:v>0.27208948171282221</c:v>
                </c:pt>
                <c:pt idx="106">
                  <c:v>0.274407775526812</c:v>
                </c:pt>
                <c:pt idx="107">
                  <c:v>0.27709886875303252</c:v>
                </c:pt>
                <c:pt idx="108">
                  <c:v>0.27946161646675138</c:v>
                </c:pt>
                <c:pt idx="109">
                  <c:v>0.28198293043502287</c:v>
                </c:pt>
                <c:pt idx="110">
                  <c:v>0.28455582586491757</c:v>
                </c:pt>
                <c:pt idx="111">
                  <c:v>0.28682660169574803</c:v>
                </c:pt>
                <c:pt idx="112">
                  <c:v>0.28934351173081768</c:v>
                </c:pt>
                <c:pt idx="113">
                  <c:v>0.29185322830873545</c:v>
                </c:pt>
                <c:pt idx="114">
                  <c:v>0.29442523416800254</c:v>
                </c:pt>
                <c:pt idx="115">
                  <c:v>0.29677899829872434</c:v>
                </c:pt>
                <c:pt idx="116">
                  <c:v>0.29934103215840902</c:v>
                </c:pt>
                <c:pt idx="117">
                  <c:v>0.30178655951086791</c:v>
                </c:pt>
                <c:pt idx="118">
                  <c:v>0.3042683945946113</c:v>
                </c:pt>
                <c:pt idx="119">
                  <c:v>0.30671252718355968</c:v>
                </c:pt>
                <c:pt idx="120">
                  <c:v>0.30915848284598235</c:v>
                </c:pt>
                <c:pt idx="121">
                  <c:v>0.31170604193613771</c:v>
                </c:pt>
                <c:pt idx="122">
                  <c:v>0.31423232816501762</c:v>
                </c:pt>
                <c:pt idx="123">
                  <c:v>0.31663194095897895</c:v>
                </c:pt>
                <c:pt idx="124">
                  <c:v>0.31902960987354056</c:v>
                </c:pt>
                <c:pt idx="125">
                  <c:v>0.32141358376479412</c:v>
                </c:pt>
                <c:pt idx="126">
                  <c:v>0.32399298898777174</c:v>
                </c:pt>
                <c:pt idx="127">
                  <c:v>0.32632382192188869</c:v>
                </c:pt>
                <c:pt idx="128">
                  <c:v>0.32891874524164866</c:v>
                </c:pt>
                <c:pt idx="129">
                  <c:v>0.33133578706416333</c:v>
                </c:pt>
              </c:numCache>
            </c:numRef>
          </c:xVal>
          <c:yVal>
            <c:numRef>
              <c:f>Лист1!$H$3:$H$132</c:f>
              <c:numCache>
                <c:formatCode>General</c:formatCode>
                <c:ptCount val="130"/>
                <c:pt idx="0">
                  <c:v>1596.7347155604441</c:v>
                </c:pt>
                <c:pt idx="1">
                  <c:v>1626.6574168372485</c:v>
                </c:pt>
                <c:pt idx="2">
                  <c:v>1651.0518897625975</c:v>
                </c:pt>
                <c:pt idx="3">
                  <c:v>1670.0570047840054</c:v>
                </c:pt>
                <c:pt idx="4">
                  <c:v>1685.3055782833046</c:v>
                </c:pt>
                <c:pt idx="5">
                  <c:v>1697.3758082637653</c:v>
                </c:pt>
                <c:pt idx="6">
                  <c:v>1706.5350956684294</c:v>
                </c:pt>
                <c:pt idx="7">
                  <c:v>1713.5967394669965</c:v>
                </c:pt>
                <c:pt idx="8">
                  <c:v>1719.8571958932932</c:v>
                </c:pt>
                <c:pt idx="9">
                  <c:v>1725.7147435484724</c:v>
                </c:pt>
                <c:pt idx="10">
                  <c:v>1729.7900853470187</c:v>
                </c:pt>
                <c:pt idx="11">
                  <c:v>1733.6357779114467</c:v>
                </c:pt>
                <c:pt idx="12">
                  <c:v>1736.4431690313734</c:v>
                </c:pt>
                <c:pt idx="13">
                  <c:v>1738.6974195312457</c:v>
                </c:pt>
                <c:pt idx="14">
                  <c:v>1740.4826787618565</c:v>
                </c:pt>
                <c:pt idx="15">
                  <c:v>1742.2851673314749</c:v>
                </c:pt>
                <c:pt idx="16">
                  <c:v>1743.3871528839932</c:v>
                </c:pt>
                <c:pt idx="17">
                  <c:v>1744.4862596817698</c:v>
                </c:pt>
                <c:pt idx="18">
                  <c:v>1745.7919556539309</c:v>
                </c:pt>
                <c:pt idx="19">
                  <c:v>1746.3887973902854</c:v>
                </c:pt>
                <c:pt idx="20">
                  <c:v>1747.1950367544584</c:v>
                </c:pt>
                <c:pt idx="21">
                  <c:v>1748.1154443455421</c:v>
                </c:pt>
                <c:pt idx="22">
                  <c:v>1748.2935560674541</c:v>
                </c:pt>
                <c:pt idx="23">
                  <c:v>1748.9807714258807</c:v>
                </c:pt>
                <c:pt idx="24">
                  <c:v>1749.9201082570867</c:v>
                </c:pt>
                <c:pt idx="25">
                  <c:v>1749.8042724650795</c:v>
                </c:pt>
                <c:pt idx="26">
                  <c:v>1750.8453655218543</c:v>
                </c:pt>
                <c:pt idx="27">
                  <c:v>1750.9097144770431</c:v>
                </c:pt>
                <c:pt idx="28">
                  <c:v>1751.6748851818938</c:v>
                </c:pt>
                <c:pt idx="29">
                  <c:v>1752.0356202244748</c:v>
                </c:pt>
                <c:pt idx="30">
                  <c:v>1753.000822510435</c:v>
                </c:pt>
                <c:pt idx="31">
                  <c:v>1753.4128827906552</c:v>
                </c:pt>
                <c:pt idx="32">
                  <c:v>1754.0653475527677</c:v>
                </c:pt>
                <c:pt idx="33">
                  <c:v>1755.2305095205882</c:v>
                </c:pt>
                <c:pt idx="34">
                  <c:v>1755.6386046387295</c:v>
                </c:pt>
                <c:pt idx="35">
                  <c:v>1756.2832023590231</c:v>
                </c:pt>
                <c:pt idx="36">
                  <c:v>1757.2959834689395</c:v>
                </c:pt>
                <c:pt idx="37">
                  <c:v>1758.2648807060227</c:v>
                </c:pt>
                <c:pt idx="38">
                  <c:v>1758.6349623004298</c:v>
                </c:pt>
                <c:pt idx="39">
                  <c:v>1760.0223578940636</c:v>
                </c:pt>
                <c:pt idx="40">
                  <c:v>1760.8345471948967</c:v>
                </c:pt>
                <c:pt idx="41">
                  <c:v>1761.7104932766929</c:v>
                </c:pt>
                <c:pt idx="42">
                  <c:v>1762.781725356195</c:v>
                </c:pt>
                <c:pt idx="43">
                  <c:v>1763.4745178128737</c:v>
                </c:pt>
                <c:pt idx="44">
                  <c:v>1764.8689460384203</c:v>
                </c:pt>
                <c:pt idx="45">
                  <c:v>1765.6421752872038</c:v>
                </c:pt>
                <c:pt idx="46">
                  <c:v>1767.2828292637562</c:v>
                </c:pt>
                <c:pt idx="47">
                  <c:v>1768.1279003767679</c:v>
                </c:pt>
                <c:pt idx="48">
                  <c:v>1769.3014831663709</c:v>
                </c:pt>
                <c:pt idx="49">
                  <c:v>1770.6246630286462</c:v>
                </c:pt>
                <c:pt idx="50">
                  <c:v>1771.8046279296459</c:v>
                </c:pt>
                <c:pt idx="51">
                  <c:v>1773.3076892434863</c:v>
                </c:pt>
                <c:pt idx="52">
                  <c:v>1774.5937573574352</c:v>
                </c:pt>
                <c:pt idx="53">
                  <c:v>1776.1006061620312</c:v>
                </c:pt>
                <c:pt idx="54">
                  <c:v>1777.6198524556671</c:v>
                </c:pt>
                <c:pt idx="55">
                  <c:v>1778.8355174255032</c:v>
                </c:pt>
                <c:pt idx="56">
                  <c:v>1780.5855434542802</c:v>
                </c:pt>
                <c:pt idx="57">
                  <c:v>1782.4619424477373</c:v>
                </c:pt>
                <c:pt idx="58">
                  <c:v>1783.4493052109042</c:v>
                </c:pt>
                <c:pt idx="59">
                  <c:v>1785.3942758851674</c:v>
                </c:pt>
                <c:pt idx="60">
                  <c:v>1786.9018263397618</c:v>
                </c:pt>
                <c:pt idx="61">
                  <c:v>1788.5130502260606</c:v>
                </c:pt>
                <c:pt idx="62">
                  <c:v>1790.3785079367422</c:v>
                </c:pt>
                <c:pt idx="63">
                  <c:v>1792.0430308513089</c:v>
                </c:pt>
                <c:pt idx="64">
                  <c:v>1793.8393247168426</c:v>
                </c:pt>
                <c:pt idx="65">
                  <c:v>1795.2588147673796</c:v>
                </c:pt>
                <c:pt idx="66">
                  <c:v>1797.4476249238248</c:v>
                </c:pt>
                <c:pt idx="67">
                  <c:v>1799.5552984039928</c:v>
                </c:pt>
                <c:pt idx="68">
                  <c:v>1801.1051927139017</c:v>
                </c:pt>
                <c:pt idx="69">
                  <c:v>1802.9469432268575</c:v>
                </c:pt>
                <c:pt idx="70">
                  <c:v>1804.6103243472803</c:v>
                </c:pt>
                <c:pt idx="71">
                  <c:v>1806.6584396416704</c:v>
                </c:pt>
                <c:pt idx="72">
                  <c:v>1808.6687683324774</c:v>
                </c:pt>
                <c:pt idx="73">
                  <c:v>1810.5711851855474</c:v>
                </c:pt>
                <c:pt idx="74">
                  <c:v>1812.2917472365702</c:v>
                </c:pt>
                <c:pt idx="75">
                  <c:v>1814.5977298739015</c:v>
                </c:pt>
                <c:pt idx="76">
                  <c:v>1816.342991822951</c:v>
                </c:pt>
                <c:pt idx="77">
                  <c:v>1818.5424816777436</c:v>
                </c:pt>
                <c:pt idx="78">
                  <c:v>1820.4723150787991</c:v>
                </c:pt>
                <c:pt idx="79">
                  <c:v>1822.3750693115351</c:v>
                </c:pt>
                <c:pt idx="80">
                  <c:v>1824.1494497477026</c:v>
                </c:pt>
                <c:pt idx="81">
                  <c:v>1826.4281733309863</c:v>
                </c:pt>
                <c:pt idx="82">
                  <c:v>1828.7325706820725</c:v>
                </c:pt>
                <c:pt idx="83">
                  <c:v>1830.5838323212017</c:v>
                </c:pt>
                <c:pt idx="84">
                  <c:v>1832.3327808797444</c:v>
                </c:pt>
                <c:pt idx="85">
                  <c:v>1834.5415979411882</c:v>
                </c:pt>
                <c:pt idx="86">
                  <c:v>1836.5748175815963</c:v>
                </c:pt>
                <c:pt idx="87">
                  <c:v>1838.4331998826433</c:v>
                </c:pt>
                <c:pt idx="88">
                  <c:v>1840.5862342835601</c:v>
                </c:pt>
                <c:pt idx="89">
                  <c:v>1842.4824909360213</c:v>
                </c:pt>
                <c:pt idx="90">
                  <c:v>1844.7116353041417</c:v>
                </c:pt>
                <c:pt idx="91">
                  <c:v>1846.5120854585948</c:v>
                </c:pt>
                <c:pt idx="92">
                  <c:v>1848.2480461640951</c:v>
                </c:pt>
                <c:pt idx="93">
                  <c:v>1850.3663299217244</c:v>
                </c:pt>
                <c:pt idx="94">
                  <c:v>1851.9762761430525</c:v>
                </c:pt>
                <c:pt idx="95">
                  <c:v>1854.2709791793552</c:v>
                </c:pt>
                <c:pt idx="96">
                  <c:v>1856.3493383677812</c:v>
                </c:pt>
                <c:pt idx="97">
                  <c:v>1858.0723399834071</c:v>
                </c:pt>
                <c:pt idx="98">
                  <c:v>1859.4931836337526</c:v>
                </c:pt>
                <c:pt idx="99">
                  <c:v>1861.8573388615407</c:v>
                </c:pt>
                <c:pt idx="100">
                  <c:v>1863.8518686621348</c:v>
                </c:pt>
                <c:pt idx="101">
                  <c:v>1865.6149264917465</c:v>
                </c:pt>
                <c:pt idx="102">
                  <c:v>1867.57279002163</c:v>
                </c:pt>
                <c:pt idx="103">
                  <c:v>1869.2399829626031</c:v>
                </c:pt>
                <c:pt idx="104">
                  <c:v>1870.8931898325284</c:v>
                </c:pt>
                <c:pt idx="105">
                  <c:v>1872.5479819242341</c:v>
                </c:pt>
                <c:pt idx="106">
                  <c:v>1875.0078813784537</c:v>
                </c:pt>
                <c:pt idx="107">
                  <c:v>1876.003045672021</c:v>
                </c:pt>
                <c:pt idx="108">
                  <c:v>1878.3439688184994</c:v>
                </c:pt>
                <c:pt idx="109">
                  <c:v>1880.0486973521154</c:v>
                </c:pt>
                <c:pt idx="110">
                  <c:v>1881.5292116055059</c:v>
                </c:pt>
                <c:pt idx="111">
                  <c:v>1883.7892809971961</c:v>
                </c:pt>
                <c:pt idx="112">
                  <c:v>1885.4178232739284</c:v>
                </c:pt>
                <c:pt idx="113">
                  <c:v>1887.1438951933719</c:v>
                </c:pt>
                <c:pt idx="114">
                  <c:v>1888.4106238566537</c:v>
                </c:pt>
                <c:pt idx="115">
                  <c:v>1890.5497332407638</c:v>
                </c:pt>
                <c:pt idx="116">
                  <c:v>1891.9141179695587</c:v>
                </c:pt>
                <c:pt idx="117">
                  <c:v>1893.8440462677879</c:v>
                </c:pt>
                <c:pt idx="118">
                  <c:v>1894.9359701567989</c:v>
                </c:pt>
                <c:pt idx="119">
                  <c:v>1896.7781086043512</c:v>
                </c:pt>
                <c:pt idx="120">
                  <c:v>1898.5214416965025</c:v>
                </c:pt>
                <c:pt idx="121">
                  <c:v>1899.8949052454109</c:v>
                </c:pt>
                <c:pt idx="122">
                  <c:v>1901.6576608006087</c:v>
                </c:pt>
                <c:pt idx="123">
                  <c:v>1903.2802602121421</c:v>
                </c:pt>
                <c:pt idx="124">
                  <c:v>1904.8857674745711</c:v>
                </c:pt>
                <c:pt idx="125">
                  <c:v>1906.7213335270785</c:v>
                </c:pt>
                <c:pt idx="126">
                  <c:v>1908.0286198876645</c:v>
                </c:pt>
                <c:pt idx="127">
                  <c:v>1909.9494959355115</c:v>
                </c:pt>
                <c:pt idx="128">
                  <c:v>1910.8052132966252</c:v>
                </c:pt>
                <c:pt idx="129">
                  <c:v>1911.7083582734231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C8E-41BD-9D07-9368330B2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412352"/>
        <c:axId val="45414272"/>
      </c:scatterChart>
      <c:valAx>
        <c:axId val="45412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Относительная</a:t>
                </a:r>
                <a:r>
                  <a:rPr lang="ru-RU" baseline="0"/>
                  <a:t> деформация</a:t>
                </a:r>
                <a:endParaRPr lang="ru-RU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45414272"/>
        <c:crosses val="autoZero"/>
        <c:crossBetween val="midCat"/>
      </c:valAx>
      <c:valAx>
        <c:axId val="4541427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Предел прочности, Мпа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4541235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Без обжатия с учетом ТВЧ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730</c:v>
          </c:tx>
          <c:marker>
            <c:symbol val="none"/>
          </c:marker>
          <c:xVal>
            <c:numRef>
              <c:f>'730 С'!$D$3:$D$18</c:f>
              <c:numCache>
                <c:formatCode>General</c:formatCode>
                <c:ptCount val="16"/>
                <c:pt idx="0">
                  <c:v>8.9046649277131351E-3</c:v>
                </c:pt>
                <c:pt idx="1">
                  <c:v>8.7850088158469841E-3</c:v>
                </c:pt>
                <c:pt idx="2">
                  <c:v>8.2308275106022233E-3</c:v>
                </c:pt>
                <c:pt idx="3">
                  <c:v>7.2418528395385984E-3</c:v>
                </c:pt>
                <c:pt idx="4">
                  <c:v>6.7315327279213744E-3</c:v>
                </c:pt>
                <c:pt idx="5">
                  <c:v>4.7310074138989355E-2</c:v>
                </c:pt>
                <c:pt idx="6">
                  <c:v>9.4585182290536918E-2</c:v>
                </c:pt>
                <c:pt idx="7">
                  <c:v>0.14586331611103298</c:v>
                </c:pt>
                <c:pt idx="8">
                  <c:v>0.21420058177827273</c:v>
                </c:pt>
                <c:pt idx="9">
                  <c:v>0.31248051354703976</c:v>
                </c:pt>
                <c:pt idx="10">
                  <c:v>0.4036793103101598</c:v>
                </c:pt>
                <c:pt idx="11">
                  <c:v>0.41997255770098896</c:v>
                </c:pt>
                <c:pt idx="12">
                  <c:v>0.45405647678190175</c:v>
                </c:pt>
                <c:pt idx="13">
                  <c:v>0.48700006804210894</c:v>
                </c:pt>
                <c:pt idx="14">
                  <c:v>0.51642361429878691</c:v>
                </c:pt>
                <c:pt idx="15">
                  <c:v>0.52701113808359168</c:v>
                </c:pt>
              </c:numCache>
            </c:numRef>
          </c:xVal>
          <c:yVal>
            <c:numRef>
              <c:f>'730 С'!$B$3:$B$18</c:f>
              <c:numCache>
                <c:formatCode>General</c:formatCode>
                <c:ptCount val="16"/>
                <c:pt idx="0">
                  <c:v>81.89359341782307</c:v>
                </c:pt>
                <c:pt idx="1">
                  <c:v>104.59430328041141</c:v>
                </c:pt>
                <c:pt idx="2">
                  <c:v>219.49013641552048</c:v>
                </c:pt>
                <c:pt idx="3">
                  <c:v>311.41866384697613</c:v>
                </c:pt>
                <c:pt idx="4">
                  <c:v>403.10833029032221</c:v>
                </c:pt>
                <c:pt idx="5">
                  <c:v>505.95575364485586</c:v>
                </c:pt>
                <c:pt idx="6">
                  <c:v>601.11210728134472</c:v>
                </c:pt>
                <c:pt idx="7">
                  <c:v>655.50759106638884</c:v>
                </c:pt>
                <c:pt idx="8">
                  <c:v>701.19069054217186</c:v>
                </c:pt>
                <c:pt idx="9">
                  <c:v>746.58196632571355</c:v>
                </c:pt>
                <c:pt idx="10">
                  <c:v>804.37410716525369</c:v>
                </c:pt>
                <c:pt idx="11">
                  <c:v>854.25445716143849</c:v>
                </c:pt>
                <c:pt idx="12">
                  <c:v>900.93692313722488</c:v>
                </c:pt>
                <c:pt idx="13">
                  <c:v>950.18210724386847</c:v>
                </c:pt>
                <c:pt idx="14">
                  <c:v>1002.8770630138996</c:v>
                </c:pt>
                <c:pt idx="15">
                  <c:v>1021.5833153246911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D9C-4724-80A9-31CA6656FD1F}"/>
            </c:ext>
          </c:extLst>
        </c:ser>
        <c:ser>
          <c:idx val="1"/>
          <c:order val="1"/>
          <c:tx>
            <c:v>740</c:v>
          </c:tx>
          <c:marker>
            <c:symbol val="none"/>
          </c:marker>
          <c:xVal>
            <c:numRef>
              <c:f>'730 С'!$G$3:$G$25</c:f>
              <c:numCache>
                <c:formatCode>General</c:formatCode>
                <c:ptCount val="23"/>
                <c:pt idx="0">
                  <c:v>1.3483170342176609E-2</c:v>
                </c:pt>
                <c:pt idx="1">
                  <c:v>1.7831387496667905E-2</c:v>
                </c:pt>
                <c:pt idx="2">
                  <c:v>1.2663534094160656E-2</c:v>
                </c:pt>
                <c:pt idx="3">
                  <c:v>4.6941519887685468E-3</c:v>
                </c:pt>
                <c:pt idx="4">
                  <c:v>1.2136607011142608E-2</c:v>
                </c:pt>
                <c:pt idx="5">
                  <c:v>2.6094741306167957E-2</c:v>
                </c:pt>
                <c:pt idx="6">
                  <c:v>5.3615832416182951E-2</c:v>
                </c:pt>
                <c:pt idx="7">
                  <c:v>8.7271034646469015E-2</c:v>
                </c:pt>
                <c:pt idx="8">
                  <c:v>0.11342296873522684</c:v>
                </c:pt>
                <c:pt idx="9">
                  <c:v>0.15771279376794234</c:v>
                </c:pt>
                <c:pt idx="10">
                  <c:v>0.20540709314039884</c:v>
                </c:pt>
                <c:pt idx="11">
                  <c:v>0.24930466612856372</c:v>
                </c:pt>
                <c:pt idx="12">
                  <c:v>0.28669858151040484</c:v>
                </c:pt>
                <c:pt idx="13">
                  <c:v>0.32028866166848857</c:v>
                </c:pt>
                <c:pt idx="14">
                  <c:v>0.34988446948967322</c:v>
                </c:pt>
                <c:pt idx="15">
                  <c:v>0.37410772108135404</c:v>
                </c:pt>
                <c:pt idx="16">
                  <c:v>0.38856603270193957</c:v>
                </c:pt>
                <c:pt idx="17">
                  <c:v>0.39752132720461131</c:v>
                </c:pt>
                <c:pt idx="18">
                  <c:v>0.40344610994284091</c:v>
                </c:pt>
                <c:pt idx="19">
                  <c:v>0.40747004390988129</c:v>
                </c:pt>
                <c:pt idx="20">
                  <c:v>0.40965949734728935</c:v>
                </c:pt>
                <c:pt idx="21">
                  <c:v>0.41151454758601236</c:v>
                </c:pt>
                <c:pt idx="22">
                  <c:v>0.41183463426622613</c:v>
                </c:pt>
              </c:numCache>
            </c:numRef>
          </c:xVal>
          <c:yVal>
            <c:numRef>
              <c:f>'730 С'!$E$3:$E$25</c:f>
              <c:numCache>
                <c:formatCode>General</c:formatCode>
                <c:ptCount val="23"/>
                <c:pt idx="0">
                  <c:v>86.40286089617652</c:v>
                </c:pt>
                <c:pt idx="1">
                  <c:v>117.81308844592508</c:v>
                </c:pt>
                <c:pt idx="2">
                  <c:v>225.5572044061598</c:v>
                </c:pt>
                <c:pt idx="3">
                  <c:v>319.06920714631491</c:v>
                </c:pt>
                <c:pt idx="4">
                  <c:v>402.15124142881308</c:v>
                </c:pt>
                <c:pt idx="5">
                  <c:v>504.31299762764911</c:v>
                </c:pt>
                <c:pt idx="6">
                  <c:v>600.17224893368768</c:v>
                </c:pt>
                <c:pt idx="7">
                  <c:v>664.56524396772568</c:v>
                </c:pt>
                <c:pt idx="8">
                  <c:v>701.34432330522975</c:v>
                </c:pt>
                <c:pt idx="9">
                  <c:v>751.54520788847105</c:v>
                </c:pt>
                <c:pt idx="10">
                  <c:v>801.69673767092888</c:v>
                </c:pt>
                <c:pt idx="11">
                  <c:v>850.96811165576526</c:v>
                </c:pt>
                <c:pt idx="12">
                  <c:v>900.24948264082593</c:v>
                </c:pt>
                <c:pt idx="13">
                  <c:v>951.08518741030935</c:v>
                </c:pt>
                <c:pt idx="14">
                  <c:v>1002.0691877712603</c:v>
                </c:pt>
                <c:pt idx="15">
                  <c:v>1053.3484741579573</c:v>
                </c:pt>
                <c:pt idx="16">
                  <c:v>1105.7300893681588</c:v>
                </c:pt>
                <c:pt idx="17">
                  <c:v>1153.5433189142818</c:v>
                </c:pt>
                <c:pt idx="18">
                  <c:v>1203.7928111688134</c:v>
                </c:pt>
                <c:pt idx="19">
                  <c:v>1253.5903830552222</c:v>
                </c:pt>
                <c:pt idx="20">
                  <c:v>1301.6329368463435</c:v>
                </c:pt>
                <c:pt idx="21">
                  <c:v>1352.0413097803596</c:v>
                </c:pt>
                <c:pt idx="22">
                  <c:v>1414.9441703824243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D9C-4724-80A9-31CA6656FD1F}"/>
            </c:ext>
          </c:extLst>
        </c:ser>
        <c:ser>
          <c:idx val="2"/>
          <c:order val="2"/>
          <c:tx>
            <c:v>750</c:v>
          </c:tx>
          <c:marker>
            <c:symbol val="none"/>
          </c:marker>
          <c:xVal>
            <c:numRef>
              <c:f>'730 С'!$J$3:$J$17</c:f>
              <c:numCache>
                <c:formatCode>General</c:formatCode>
                <c:ptCount val="15"/>
                <c:pt idx="0">
                  <c:v>9.3323179549316126E-3</c:v>
                </c:pt>
                <c:pt idx="1">
                  <c:v>1.1448717322974922E-2</c:v>
                </c:pt>
                <c:pt idx="2">
                  <c:v>9.7011564108352433E-3</c:v>
                </c:pt>
                <c:pt idx="3">
                  <c:v>7.0115524670461005E-3</c:v>
                </c:pt>
                <c:pt idx="4">
                  <c:v>1.0227478798965683E-2</c:v>
                </c:pt>
                <c:pt idx="5">
                  <c:v>2.1342576941504432E-2</c:v>
                </c:pt>
                <c:pt idx="6">
                  <c:v>4.6290706839464901E-2</c:v>
                </c:pt>
                <c:pt idx="7">
                  <c:v>7.6373821625110305E-2</c:v>
                </c:pt>
                <c:pt idx="8">
                  <c:v>0.14205239933636638</c:v>
                </c:pt>
                <c:pt idx="9">
                  <c:v>0.25215065158206929</c:v>
                </c:pt>
                <c:pt idx="10">
                  <c:v>0.37052140202178596</c:v>
                </c:pt>
                <c:pt idx="11">
                  <c:v>0.43204739765194078</c:v>
                </c:pt>
                <c:pt idx="12">
                  <c:v>0.49597979294315164</c:v>
                </c:pt>
                <c:pt idx="13">
                  <c:v>0.52456045411543895</c:v>
                </c:pt>
                <c:pt idx="14">
                  <c:v>0.5474349221576803</c:v>
                </c:pt>
              </c:numCache>
            </c:numRef>
          </c:xVal>
          <c:yVal>
            <c:numRef>
              <c:f>'730 С'!$H$3:$H$17</c:f>
              <c:numCache>
                <c:formatCode>General</c:formatCode>
                <c:ptCount val="15"/>
                <c:pt idx="0">
                  <c:v>98.041547398110836</c:v>
                </c:pt>
                <c:pt idx="1">
                  <c:v>208.97126786816719</c:v>
                </c:pt>
                <c:pt idx="2">
                  <c:v>300.66567848653199</c:v>
                </c:pt>
                <c:pt idx="3">
                  <c:v>415.08235215142975</c:v>
                </c:pt>
                <c:pt idx="4">
                  <c:v>518.93898043562046</c:v>
                </c:pt>
                <c:pt idx="5">
                  <c:v>611.74527084121007</c:v>
                </c:pt>
                <c:pt idx="6">
                  <c:v>701.1401636571793</c:v>
                </c:pt>
                <c:pt idx="7">
                  <c:v>751.28291806447317</c:v>
                </c:pt>
                <c:pt idx="8">
                  <c:v>800.72363925800255</c:v>
                </c:pt>
                <c:pt idx="9">
                  <c:v>850.11201231028087</c:v>
                </c:pt>
                <c:pt idx="10">
                  <c:v>901.0912135463999</c:v>
                </c:pt>
                <c:pt idx="11">
                  <c:v>951.0691708457872</c:v>
                </c:pt>
                <c:pt idx="12">
                  <c:v>1000.7843355886366</c:v>
                </c:pt>
                <c:pt idx="13">
                  <c:v>1030.913599285092</c:v>
                </c:pt>
                <c:pt idx="14">
                  <c:v>1062.1276199757899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D9C-4724-80A9-31CA6656FD1F}"/>
            </c:ext>
          </c:extLst>
        </c:ser>
        <c:ser>
          <c:idx val="3"/>
          <c:order val="3"/>
          <c:tx>
            <c:v>760</c:v>
          </c:tx>
          <c:marker>
            <c:symbol val="none"/>
          </c:marker>
          <c:xVal>
            <c:numRef>
              <c:f>'730 С'!$M$3:$M$17</c:f>
              <c:numCache>
                <c:formatCode>General</c:formatCode>
                <c:ptCount val="15"/>
                <c:pt idx="0">
                  <c:v>6.5785450115954935E-3</c:v>
                </c:pt>
                <c:pt idx="1">
                  <c:v>6.9754266503265772E-3</c:v>
                </c:pt>
                <c:pt idx="2">
                  <c:v>6.8318739689471331E-3</c:v>
                </c:pt>
                <c:pt idx="3">
                  <c:v>6.1932495753339589E-3</c:v>
                </c:pt>
                <c:pt idx="4">
                  <c:v>5.53625029100413E-3</c:v>
                </c:pt>
                <c:pt idx="5">
                  <c:v>7.1073417707957498E-3</c:v>
                </c:pt>
                <c:pt idx="6">
                  <c:v>1.3528303671344832E-2</c:v>
                </c:pt>
                <c:pt idx="7">
                  <c:v>3.0875867557428771E-2</c:v>
                </c:pt>
                <c:pt idx="8">
                  <c:v>5.2449720183041282E-2</c:v>
                </c:pt>
                <c:pt idx="9">
                  <c:v>9.0524036896747373E-2</c:v>
                </c:pt>
                <c:pt idx="10">
                  <c:v>0.28468689981127326</c:v>
                </c:pt>
                <c:pt idx="11">
                  <c:v>0.441263539788181</c:v>
                </c:pt>
                <c:pt idx="12">
                  <c:v>0.51770119149262483</c:v>
                </c:pt>
                <c:pt idx="13">
                  <c:v>0.53659304102168504</c:v>
                </c:pt>
                <c:pt idx="14">
                  <c:v>0.54371688523686346</c:v>
                </c:pt>
              </c:numCache>
            </c:numRef>
          </c:xVal>
          <c:yVal>
            <c:numRef>
              <c:f>'730 С'!$L$3:$L$17</c:f>
              <c:numCache>
                <c:formatCode>General</c:formatCode>
                <c:ptCount val="15"/>
                <c:pt idx="0">
                  <c:v>104.34760921277432</c:v>
                </c:pt>
                <c:pt idx="1">
                  <c:v>239.6847386412129</c:v>
                </c:pt>
                <c:pt idx="2">
                  <c:v>330.84565335609062</c:v>
                </c:pt>
                <c:pt idx="3">
                  <c:v>422.02515192820636</c:v>
                </c:pt>
                <c:pt idx="4">
                  <c:v>512.85177944853456</c:v>
                </c:pt>
                <c:pt idx="5">
                  <c:v>600.87670000664014</c:v>
                </c:pt>
                <c:pt idx="6">
                  <c:v>707.9720259500366</c:v>
                </c:pt>
                <c:pt idx="7">
                  <c:v>807.71489219020793</c:v>
                </c:pt>
                <c:pt idx="8">
                  <c:v>861.99373154661737</c:v>
                </c:pt>
                <c:pt idx="9">
                  <c:v>901.07109209177167</c:v>
                </c:pt>
                <c:pt idx="10">
                  <c:v>950.35510433023239</c:v>
                </c:pt>
                <c:pt idx="11">
                  <c:v>1000.0794279709808</c:v>
                </c:pt>
                <c:pt idx="12">
                  <c:v>1050.2768835560184</c:v>
                </c:pt>
                <c:pt idx="13">
                  <c:v>1069.660639710055</c:v>
                </c:pt>
                <c:pt idx="14">
                  <c:v>1077.0029149150678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D9C-4724-80A9-31CA6656FD1F}"/>
            </c:ext>
          </c:extLst>
        </c:ser>
        <c:ser>
          <c:idx val="4"/>
          <c:order val="4"/>
          <c:tx>
            <c:v>770</c:v>
          </c:tx>
          <c:marker>
            <c:symbol val="none"/>
          </c:marker>
          <c:xVal>
            <c:numRef>
              <c:f>'730 С'!$P$3:$P$17</c:f>
              <c:numCache>
                <c:formatCode>General</c:formatCode>
                <c:ptCount val="15"/>
                <c:pt idx="0">
                  <c:v>9.0565371082983459E-3</c:v>
                </c:pt>
                <c:pt idx="1">
                  <c:v>1.2498061958087892E-2</c:v>
                </c:pt>
                <c:pt idx="2">
                  <c:v>1.107733358592089E-2</c:v>
                </c:pt>
                <c:pt idx="3">
                  <c:v>9.6536341850559371E-3</c:v>
                </c:pt>
                <c:pt idx="4">
                  <c:v>1.0113287407400029E-2</c:v>
                </c:pt>
                <c:pt idx="5">
                  <c:v>1.331979581526721E-2</c:v>
                </c:pt>
                <c:pt idx="6">
                  <c:v>2.121304286284531E-2</c:v>
                </c:pt>
                <c:pt idx="7">
                  <c:v>4.5016261564511661E-2</c:v>
                </c:pt>
                <c:pt idx="8">
                  <c:v>7.177780215877172E-2</c:v>
                </c:pt>
                <c:pt idx="9">
                  <c:v>0.13840852675698267</c:v>
                </c:pt>
                <c:pt idx="10">
                  <c:v>0.25860396218647352</c:v>
                </c:pt>
                <c:pt idx="11">
                  <c:v>0.36115520116292488</c:v>
                </c:pt>
                <c:pt idx="12">
                  <c:v>0.42251748926574517</c:v>
                </c:pt>
                <c:pt idx="13">
                  <c:v>0.47382440516569968</c:v>
                </c:pt>
                <c:pt idx="14">
                  <c:v>0.51632041682392726</c:v>
                </c:pt>
              </c:numCache>
            </c:numRef>
          </c:xVal>
          <c:yVal>
            <c:numRef>
              <c:f>'730 С'!$O$3:$O$17</c:f>
              <c:numCache>
                <c:formatCode>General</c:formatCode>
                <c:ptCount val="15"/>
                <c:pt idx="0">
                  <c:v>94.225890074394925</c:v>
                </c:pt>
                <c:pt idx="1">
                  <c:v>203.29757047954655</c:v>
                </c:pt>
                <c:pt idx="2">
                  <c:v>316.91804001372191</c:v>
                </c:pt>
                <c:pt idx="3">
                  <c:v>407.78602059884247</c:v>
                </c:pt>
                <c:pt idx="4">
                  <c:v>520.86342291129324</c:v>
                </c:pt>
                <c:pt idx="5">
                  <c:v>608.90698420787226</c:v>
                </c:pt>
                <c:pt idx="6">
                  <c:v>702.03663045799715</c:v>
                </c:pt>
                <c:pt idx="7">
                  <c:v>804.06284128654352</c:v>
                </c:pt>
                <c:pt idx="8">
                  <c:v>850.89371515507355</c:v>
                </c:pt>
                <c:pt idx="9">
                  <c:v>900.36101485470397</c:v>
                </c:pt>
                <c:pt idx="10">
                  <c:v>950.89434896616535</c:v>
                </c:pt>
                <c:pt idx="11">
                  <c:v>1002.2110857221397</c:v>
                </c:pt>
                <c:pt idx="12">
                  <c:v>1050.165164421278</c:v>
                </c:pt>
                <c:pt idx="13">
                  <c:v>1101.3632911273521</c:v>
                </c:pt>
                <c:pt idx="14">
                  <c:v>1157.3958213090773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ED9C-4724-80A9-31CA6656F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408192"/>
        <c:axId val="124409728"/>
      </c:scatterChart>
      <c:valAx>
        <c:axId val="12440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4409728"/>
        <c:crosses val="autoZero"/>
        <c:crossBetween val="midCat"/>
      </c:valAx>
      <c:valAx>
        <c:axId val="124409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440819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73E7F-7578-4DD4-82FD-40C24D6EA17C}" type="datetimeFigureOut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C04A8-8E84-4CDF-9B92-36B2179632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56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97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97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0D80-164F-4ECE-A815-4FDD83F9BCA5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21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88CD6-BB20-4C52-B81D-B7785C33963A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64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6B67C-FD54-4096-A385-8F8657C73047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713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76E6-C242-4724-A575-17A3D2DBE5B9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05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084D-7615-4765-BEBB-FC2ADD0D2DA6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42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03A1-BF28-48BC-9995-A08902293C2F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42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E2774-8C0E-4227-8A4F-13D7074C7957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07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009E-B0BA-40F4-9409-BAD477F7AA27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62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Чтобы добавить рисунок, перетащите его на заполнитель или щелкните значок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8B98-2144-49DA-A188-3A9AAE81BE8F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93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0CD5-AEFD-4FB0-8E05-A24BD20C7889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82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5A9A4-3005-430B-8AC7-63EFCE895077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38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E7E8C-EA9C-421C-A5E1-3533048FB457}" type="datetime1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0990C-240E-4F6D-96E9-50DBAF192F5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500000000000000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0" y="476672"/>
            <a:ext cx="7272808" cy="373688"/>
          </a:xfrm>
          <a:prstGeom prst="rect">
            <a:avLst/>
          </a:prstGeom>
          <a:noFill/>
        </p:spPr>
        <p:txBody>
          <a:bodyPr wrap="square" lIns="65274" tIns="32637" rIns="65274" bIns="32637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Gilroy SemiBold" pitchFamily="50" charset="-52"/>
              </a:rPr>
              <a:t>Акселерационная программа </a:t>
            </a:r>
            <a:r>
              <a:rPr lang="ru-RU" sz="2000" dirty="0" err="1">
                <a:solidFill>
                  <a:schemeClr val="bg1"/>
                </a:solidFill>
                <a:latin typeface="Gilroy SemiBold" pitchFamily="50" charset="-52"/>
              </a:rPr>
              <a:t>Мосполитех</a:t>
            </a:r>
            <a:r>
              <a:rPr lang="ru-RU" sz="2000" dirty="0">
                <a:solidFill>
                  <a:schemeClr val="bg1"/>
                </a:solidFill>
                <a:latin typeface="Gilroy SemiBold" pitchFamily="50" charset="-52"/>
              </a:rPr>
              <a:t> </a:t>
            </a:r>
            <a:r>
              <a:rPr lang="ru-RU" sz="2000">
                <a:solidFill>
                  <a:schemeClr val="bg1"/>
                </a:solidFill>
                <a:latin typeface="Gilroy SemiBold" pitchFamily="50" charset="-52"/>
              </a:rPr>
              <a:t>– Рязань</a:t>
            </a:r>
            <a:endParaRPr lang="ru-RU" sz="2000" dirty="0">
              <a:solidFill>
                <a:schemeClr val="bg1"/>
              </a:solidFill>
              <a:latin typeface="Gilroy SemiBold" pitchFamily="50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232453" y="1412776"/>
            <a:ext cx="8626264" cy="558354"/>
          </a:xfrm>
          <a:prstGeom prst="rect">
            <a:avLst/>
          </a:prstGeom>
          <a:noFill/>
        </p:spPr>
        <p:txBody>
          <a:bodyPr wrap="none" lIns="65274" tIns="32637" rIns="65274" bIns="32637" rtlCol="0">
            <a:spAutoFit/>
          </a:bodyPr>
          <a:lstStyle>
            <a:defPPr>
              <a:defRPr lang="ru-RU"/>
            </a:defPPr>
            <a:lvl1pPr>
              <a:defRPr sz="2800">
                <a:solidFill>
                  <a:schemeClr val="bg1"/>
                </a:solidFill>
                <a:latin typeface="Gilroy SemiBold" pitchFamily="50" charset="-52"/>
              </a:defRPr>
            </a:lvl1pPr>
          </a:lstStyle>
          <a:p>
            <a:r>
              <a:rPr lang="ru-RU" sz="3200" b="1" dirty="0"/>
              <a:t>Установка деформационного упрочнения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296144" y="3717032"/>
            <a:ext cx="8562573" cy="1235462"/>
          </a:xfrm>
          <a:prstGeom prst="rect">
            <a:avLst/>
          </a:prstGeom>
          <a:noFill/>
        </p:spPr>
        <p:txBody>
          <a:bodyPr wrap="square" lIns="65274" tIns="32637" rIns="65274" bIns="32637" rtlCol="0">
            <a:spAutoFit/>
          </a:bodyPr>
          <a:lstStyle>
            <a:defPPr>
              <a:defRPr lang="ru-RU"/>
            </a:defPPr>
            <a:lvl1pPr>
              <a:defRPr sz="2800">
                <a:solidFill>
                  <a:schemeClr val="bg1"/>
                </a:solidFill>
                <a:latin typeface="Gilroy SemiBold" pitchFamily="50" charset="-52"/>
              </a:defRPr>
            </a:lvl1pPr>
          </a:lstStyle>
          <a:p>
            <a:r>
              <a:rPr lang="ru-RU" sz="1400" dirty="0"/>
              <a:t>Команда проекта</a:t>
            </a:r>
            <a:r>
              <a:rPr lang="ru-RU" sz="1400" dirty="0" smtClean="0"/>
              <a:t>:</a:t>
            </a:r>
          </a:p>
          <a:p>
            <a:r>
              <a:rPr lang="ru-RU" sz="1400" dirty="0" smtClean="0"/>
              <a:t> Руководитель проекта: </a:t>
            </a:r>
            <a:r>
              <a:rPr lang="ru-RU" sz="1400" dirty="0" err="1" smtClean="0"/>
              <a:t>Посалина</a:t>
            </a:r>
            <a:r>
              <a:rPr lang="ru-RU" sz="1400" dirty="0" smtClean="0"/>
              <a:t> Анастасия Евгеньевна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Участники проекта: Егоров Владимир, </a:t>
            </a:r>
            <a:r>
              <a:rPr lang="ru-RU" sz="1400" dirty="0" err="1" smtClean="0"/>
              <a:t>Лобзинёв</a:t>
            </a:r>
            <a:r>
              <a:rPr lang="ru-RU" sz="1400" dirty="0" smtClean="0"/>
              <a:t> Михаил, </a:t>
            </a:r>
            <a:r>
              <a:rPr lang="ru-RU" sz="1400" dirty="0" err="1" smtClean="0"/>
              <a:t>Елманов</a:t>
            </a:r>
            <a:r>
              <a:rPr lang="ru-RU" sz="1400" dirty="0" smtClean="0"/>
              <a:t> Павел,</a:t>
            </a:r>
          </a:p>
          <a:p>
            <a:r>
              <a:rPr lang="ru-RU" sz="1400" dirty="0" smtClean="0"/>
              <a:t> Боровков, </a:t>
            </a:r>
            <a:r>
              <a:rPr lang="ru-RU" sz="1400" dirty="0" err="1" smtClean="0"/>
              <a:t>Лощинина</a:t>
            </a:r>
            <a:r>
              <a:rPr lang="ru-RU" sz="1400" dirty="0" smtClean="0"/>
              <a:t> Татьяна 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364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85728"/>
            <a:ext cx="1718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Проблема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1928802"/>
            <a:ext cx="4071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071006"/>
            <a:ext cx="152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Решение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8595" y="3785386"/>
            <a:ext cx="82868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i="1" u="none" strike="noStrike" dirty="0">
                <a:solidFill>
                  <a:srgbClr val="000000"/>
                </a:solidFill>
                <a:effectLst/>
                <a:latin typeface="+mj-lt"/>
              </a:rPr>
              <a:t>Предлагается исключить термическую обработку , а </a:t>
            </a:r>
            <a:r>
              <a:rPr lang="ru-RU" b="0" i="1" u="none" strike="noStrike" dirty="0" smtClean="0">
                <a:solidFill>
                  <a:srgbClr val="000000"/>
                </a:solidFill>
                <a:effectLst/>
                <a:latin typeface="+mj-lt"/>
              </a:rPr>
              <a:t>прочнос</a:t>
            </a:r>
            <a:r>
              <a:rPr lang="ru-RU" i="1" dirty="0">
                <a:solidFill>
                  <a:srgbClr val="000000"/>
                </a:solidFill>
                <a:latin typeface="+mj-lt"/>
              </a:rPr>
              <a:t>т</a:t>
            </a:r>
            <a:r>
              <a:rPr lang="ru-RU" b="0" i="1" u="none" strike="noStrike" dirty="0" smtClean="0">
                <a:solidFill>
                  <a:srgbClr val="000000"/>
                </a:solidFill>
                <a:effectLst/>
                <a:latin typeface="+mj-lt"/>
              </a:rPr>
              <a:t>ные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+mj-lt"/>
              </a:rPr>
              <a:t> свойства получать за счет не полной закалки после калибровки. В калибровочный стан будет внедрена установка токами высокой чистоты которая позволит </a:t>
            </a:r>
            <a:r>
              <a:rPr lang="ru-RU" b="0" i="1" u="none" strike="noStrike" dirty="0" smtClean="0">
                <a:solidFill>
                  <a:srgbClr val="000000"/>
                </a:solidFill>
                <a:effectLst/>
                <a:latin typeface="+mj-lt"/>
              </a:rPr>
              <a:t>проводить упрочняющую термическую обработку 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+mj-lt"/>
              </a:rPr>
              <a:t> и исключает операцию правки.</a:t>
            </a:r>
            <a:endParaRPr lang="ru-RU" dirty="0"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44D9DB-3357-F54A-B06F-9CE2995A86D6}"/>
              </a:ext>
            </a:extLst>
          </p:cNvPr>
          <p:cNvSpPr/>
          <p:nvPr/>
        </p:nvSpPr>
        <p:spPr>
          <a:xfrm>
            <a:off x="428596" y="750714"/>
            <a:ext cx="8286808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1" u="none" strike="noStrike" dirty="0" smtClean="0">
                <a:solidFill>
                  <a:srgbClr val="000000"/>
                </a:solidFill>
                <a:effectLst/>
                <a:latin typeface="+mj-lt"/>
              </a:rPr>
              <a:t>Отсутствие необходимого оборудования для получения длинномерных изделий (1-2 метра) с высокими прочностными свойствами, которые возможно получить только за счет термической обработки.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Исследование предела прочности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270338"/>
              </p:ext>
            </p:extLst>
          </p:nvPr>
        </p:nvGraphicFramePr>
        <p:xfrm>
          <a:off x="611560" y="1988840"/>
          <a:ext cx="381642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687295"/>
              </p:ext>
            </p:extLst>
          </p:nvPr>
        </p:nvGraphicFramePr>
        <p:xfrm>
          <a:off x="4716016" y="2060848"/>
          <a:ext cx="4283968" cy="3251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3550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Проделанная работа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23879"/>
          <a:stretch/>
        </p:blipFill>
        <p:spPr>
          <a:xfrm>
            <a:off x="502049" y="2204864"/>
            <a:ext cx="2808312" cy="2584837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61" y="2204864"/>
            <a:ext cx="5544616" cy="24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6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04664"/>
            <a:ext cx="1656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Инвесторы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27745"/>
            <a:ext cx="8045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Производители оборудования и предприятия, специализирующиеся на производстве крепежных изделий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6624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https://upload.wikimedia.org/wikipedia/commons/7/7c/%D0%9E%D0%9E%D0%9E_%D0%97%D0%92%D0%9A_%22%D0%91%D0%95%D0%A0%D0%92%D0%95%D0%9B%22.jpg">
            <a:extLst>
              <a:ext uri="{FF2B5EF4-FFF2-40B4-BE49-F238E27FC236}">
                <a16:creationId xmlns:a16="http://schemas.microsoft.com/office/drawing/2014/main" id="{0E7ABAB7-454B-45EE-9B41-53D60CB6C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70" y="2178001"/>
            <a:ext cx="2304883" cy="70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avesnn.ru/wp-content/uploads/2021/09/%D0%A1%D0%B5%D0%B2%D0%B5%D1%80%D1%81%D1%82%D0%B0%D0%BB%D1%8C-%D0%BB%D0%BE%D0%B3%D0%BE.png">
            <a:extLst>
              <a:ext uri="{FF2B5EF4-FFF2-40B4-BE49-F238E27FC236}">
                <a16:creationId xmlns:a16="http://schemas.microsoft.com/office/drawing/2014/main" id="{4A391C57-B2B9-450F-A0CF-51BFF361F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1476016" cy="17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rusmet.ru/wp-content/uploads/mmk-met.jpg">
            <a:extLst>
              <a:ext uri="{FF2B5EF4-FFF2-40B4-BE49-F238E27FC236}">
                <a16:creationId xmlns:a16="http://schemas.microsoft.com/office/drawing/2014/main" id="{BB1B3E9B-8BAC-43D4-B1FB-CF6B3402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97" y="3219286"/>
            <a:ext cx="2713918" cy="1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kt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99" y="4149080"/>
            <a:ext cx="1979880" cy="125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542" y="2182848"/>
            <a:ext cx="21240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5" descr="КАМИ – станки и промышленное оборудование по металлу, дереву, мебели, стекл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56" y="3352388"/>
            <a:ext cx="1737345" cy="629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8" descr="Станкомашстрой - токарные станки и другое оборудование для металлообработ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16886"/>
            <a:ext cx="20383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074C220-8367-E84E-B0F2-65C44247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Календарный план 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7E089-96DE-6F46-8E53-AA782BE43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22347C8-165F-BB41-8425-92085029F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7794A39-43E4-B44F-B321-F0461CA2A7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775557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table">
            <a:tbl>
              <a:tblPr firstRow="1" firstCol="1" bandRow="1" bandCol="1">
                <a:tableStyleId>{7E9639D4-E3E2-4D34-9284-5A2195B3D0D7}</a:tableStyleId>
              </a:tblPr>
              <a:tblGrid>
                <a:gridCol w="2876094">
                  <a:extLst>
                    <a:ext uri="{9D8B030D-6E8A-4147-A177-3AD203B41FA5}">
                      <a16:colId xmlns:a16="http://schemas.microsoft.com/office/drawing/2014/main" val="631447128"/>
                    </a:ext>
                  </a:extLst>
                </a:gridCol>
                <a:gridCol w="2676753">
                  <a:extLst>
                    <a:ext uri="{9D8B030D-6E8A-4147-A177-3AD203B41FA5}">
                      <a16:colId xmlns:a16="http://schemas.microsoft.com/office/drawing/2014/main" val="1178465459"/>
                    </a:ext>
                  </a:extLst>
                </a:gridCol>
                <a:gridCol w="2676753">
                  <a:extLst>
                    <a:ext uri="{9D8B030D-6E8A-4147-A177-3AD203B41FA5}">
                      <a16:colId xmlns:a16="http://schemas.microsoft.com/office/drawing/2014/main" val="2032422780"/>
                    </a:ext>
                  </a:extLst>
                </a:gridCol>
              </a:tblGrid>
              <a:tr h="577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1000" dirty="0">
                          <a:effectLst/>
                        </a:rPr>
                        <a:t>Название этапа календарного плана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Длительность этапа, мес</a:t>
                      </a:r>
                      <a:r>
                        <a:rPr lang="en-US" sz="1000">
                          <a:effectLst/>
                        </a:rPr>
                        <a:t>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Стоимость,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1488122925"/>
                  </a:ext>
                </a:extLst>
              </a:tr>
              <a:tr h="644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Анализ</a:t>
                      </a:r>
                      <a:r>
                        <a:rPr lang="ru-RU" sz="1000" baseline="0" dirty="0" smtClean="0">
                          <a:effectLst/>
                        </a:rPr>
                        <a:t> имеющегося оборудования на рынке РФ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3770083514"/>
                  </a:ext>
                </a:extLst>
              </a:tr>
              <a:tr h="8619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1000" dirty="0">
                          <a:effectLst/>
                        </a:rPr>
                        <a:t>Разработка технологической документации. </a:t>
                      </a:r>
                      <a:r>
                        <a:rPr lang="ru-RU" sz="1000" dirty="0" smtClean="0">
                          <a:effectLst/>
                        </a:rPr>
                        <a:t> (Описание исследований, формирование статей по</a:t>
                      </a:r>
                      <a:r>
                        <a:rPr lang="ru-RU" sz="1000" baseline="0" dirty="0" smtClean="0">
                          <a:effectLst/>
                        </a:rPr>
                        <a:t> теме получения необходимых свойств)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50 000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2532301465"/>
                  </a:ext>
                </a:extLst>
              </a:tr>
              <a:tr h="5773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lang="ru-RU" sz="1100" dirty="0" smtClean="0">
                          <a:effectLst/>
                        </a:rPr>
                        <a:t>Разработка конструкторской документации</a:t>
                      </a:r>
                      <a:r>
                        <a:rPr lang="ru-RU" sz="1100" baseline="0" dirty="0" smtClean="0">
                          <a:effectLst/>
                        </a:rPr>
                        <a:t> (1 этап – 3Д модели и сборка)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1902520393"/>
                  </a:ext>
                </a:extLst>
              </a:tr>
              <a:tr h="6440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lang="ru-RU" sz="1000" dirty="0" smtClean="0">
                          <a:effectLst/>
                        </a:rPr>
                        <a:t>Разработка конструкторской документации</a:t>
                      </a:r>
                      <a:r>
                        <a:rPr lang="ru-RU" sz="1000" baseline="0" dirty="0" smtClean="0">
                          <a:effectLst/>
                        </a:rPr>
                        <a:t> (2 этап – комплект готовых чертежей)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4053769659"/>
                  </a:ext>
                </a:extLst>
              </a:tr>
              <a:tr h="644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Создание прототипа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100 </a:t>
                      </a:r>
                      <a:r>
                        <a:rPr lang="ru-RU" sz="1000" dirty="0">
                          <a:effectLst/>
                        </a:rPr>
                        <a:t>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3385241568"/>
                  </a:ext>
                </a:extLst>
              </a:tr>
              <a:tr h="57734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1000">
                          <a:effectLst/>
                        </a:rPr>
                        <a:t>Итого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190 000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3929603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38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7803373"/>
              </p:ext>
            </p:extLst>
          </p:nvPr>
        </p:nvGraphicFramePr>
        <p:xfrm>
          <a:off x="457200" y="1600200"/>
          <a:ext cx="8229600" cy="4597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Сегменты покупателей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Владельцы метизного производства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Ценностное предложение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себестоимости изделия за счет уменьшения затрат на электроэнергию оборудования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Каналы взаимодействия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телефон, почта, личные встречи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Взаимоотношения с клиентами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личное </a:t>
                      </a:r>
                      <a:r>
                        <a:rPr lang="ru-RU" dirty="0" err="1" smtClean="0"/>
                        <a:t>ассистирование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Ключевые партнеры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производители и поставщики оборудования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Потоки доходов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плата за разработку технической документации с последующим </a:t>
                      </a:r>
                      <a:r>
                        <a:rPr lang="ru-RU" dirty="0" err="1" smtClean="0"/>
                        <a:t>ассистированием</a:t>
                      </a:r>
                      <a:r>
                        <a:rPr lang="ru-RU" dirty="0" smtClean="0"/>
                        <a:t> при разработке линии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издержек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 прототипов, зарплата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114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9C28B-DF48-3F4A-925F-A94F8DB0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стартап-проекта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EFA0E0-730C-6841-9DD6-483D0A15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2D3956C-A3D1-9746-9BD8-0C626A7367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4868462"/>
              </p:ext>
            </p:extLst>
          </p:nvPr>
        </p:nvGraphicFramePr>
        <p:xfrm>
          <a:off x="966427" y="1268760"/>
          <a:ext cx="7211145" cy="4165124"/>
        </p:xfrm>
        <a:graphic>
          <a:graphicData uri="http://schemas.openxmlformats.org/drawingml/2006/table">
            <a:tbl>
              <a:tblPr firstRow="1" firstCol="1" bandRow="1" bandCol="1">
                <a:tableStyleId>{7E9639D4-E3E2-4D34-9284-5A2195B3D0D7}</a:tableStyleId>
              </a:tblPr>
              <a:tblGrid>
                <a:gridCol w="1547259">
                  <a:extLst>
                    <a:ext uri="{9D8B030D-6E8A-4147-A177-3AD203B41FA5}">
                      <a16:colId xmlns:a16="http://schemas.microsoft.com/office/drawing/2014/main" val="36662942"/>
                    </a:ext>
                  </a:extLst>
                </a:gridCol>
                <a:gridCol w="1257240">
                  <a:extLst>
                    <a:ext uri="{9D8B030D-6E8A-4147-A177-3AD203B41FA5}">
                      <a16:colId xmlns:a16="http://schemas.microsoft.com/office/drawing/2014/main" val="4013222373"/>
                    </a:ext>
                  </a:extLst>
                </a:gridCol>
                <a:gridCol w="1257240">
                  <a:extLst>
                    <a:ext uri="{9D8B030D-6E8A-4147-A177-3AD203B41FA5}">
                      <a16:colId xmlns:a16="http://schemas.microsoft.com/office/drawing/2014/main" val="1803380083"/>
                    </a:ext>
                  </a:extLst>
                </a:gridCol>
                <a:gridCol w="1892166">
                  <a:extLst>
                    <a:ext uri="{9D8B030D-6E8A-4147-A177-3AD203B41FA5}">
                      <a16:colId xmlns:a16="http://schemas.microsoft.com/office/drawing/2014/main" val="447797053"/>
                    </a:ext>
                  </a:extLst>
                </a:gridCol>
                <a:gridCol w="1257240">
                  <a:extLst>
                    <a:ext uri="{9D8B030D-6E8A-4147-A177-3AD203B41FA5}">
                      <a16:colId xmlns:a16="http://schemas.microsoft.com/office/drawing/2014/main" val="903383385"/>
                    </a:ext>
                  </a:extLst>
                </a:gridCol>
              </a:tblGrid>
              <a:tr h="475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Ф.И.О.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Должность       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Контакты      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Выполняемые работы в Проекте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Образование/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опыт работы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 anchor="ctr"/>
                </a:tc>
                <a:extLst>
                  <a:ext uri="{0D108BD9-81ED-4DB2-BD59-A6C34878D82A}">
                    <a16:rowId xmlns:a16="http://schemas.microsoft.com/office/drawing/2014/main" val="309261068"/>
                  </a:ext>
                </a:extLst>
              </a:tr>
              <a:tr h="5309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Егоров Владимир Алексеевич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Студент 2 курса специальность </a:t>
                      </a:r>
                      <a:r>
                        <a:rPr lang="ru-RU" sz="1000" dirty="0" smtClean="0">
                          <a:effectLst/>
                        </a:rPr>
                        <a:t>ТМС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   89105686133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Технолог, конструктор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 smtClean="0">
                          <a:effectLst/>
                        </a:rPr>
                        <a:t>Бакалавриат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Мосполитех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extLst>
                  <a:ext uri="{0D108BD9-81ED-4DB2-BD59-A6C34878D82A}">
                    <a16:rowId xmlns:a16="http://schemas.microsoft.com/office/drawing/2014/main" val="1856494208"/>
                  </a:ext>
                </a:extLst>
              </a:tr>
              <a:tr h="700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 smtClean="0">
                          <a:effectLst/>
                        </a:rPr>
                        <a:t>Лобзинев</a:t>
                      </a:r>
                      <a:r>
                        <a:rPr lang="ru-RU" sz="1000" baseline="0" dirty="0" smtClean="0">
                          <a:effectLst/>
                        </a:rPr>
                        <a:t> Михаил Александрович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Студент 2 курса специальность ТМС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89106180314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 smtClean="0">
                          <a:effectLst/>
                        </a:rPr>
                        <a:t>Аннализ</a:t>
                      </a:r>
                      <a:r>
                        <a:rPr lang="ru-RU" sz="1000" dirty="0" smtClean="0">
                          <a:effectLst/>
                        </a:rPr>
                        <a:t> рынка, разработка прототипа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 smtClean="0">
                          <a:effectLst/>
                        </a:rPr>
                        <a:t>Бакалавриат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</a:rPr>
                        <a:t>Мосполитех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extLst>
                  <a:ext uri="{0D108BD9-81ED-4DB2-BD59-A6C34878D82A}">
                    <a16:rowId xmlns:a16="http://schemas.microsoft.com/office/drawing/2014/main" val="572419650"/>
                  </a:ext>
                </a:extLst>
              </a:tr>
              <a:tr h="7400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Лощинина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Татьяна Алексеевна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Студент 4 курса специальность ТМС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89105751088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 информации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effectLst/>
                          <a:latin typeface="+mn-lt"/>
                        </a:rPr>
                        <a:t>Бакалавриат</a:t>
                      </a:r>
                      <a:r>
                        <a:rPr lang="ru-RU" sz="10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+mn-lt"/>
                        </a:rPr>
                        <a:t>Мосполитех</a:t>
                      </a:r>
                      <a:endParaRPr lang="ru-RU" sz="10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extLst>
                  <a:ext uri="{0D108BD9-81ED-4DB2-BD59-A6C34878D82A}">
                    <a16:rowId xmlns:a16="http://schemas.microsoft.com/office/drawing/2014/main" val="2538497148"/>
                  </a:ext>
                </a:extLst>
              </a:tr>
              <a:tr h="7400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Боровков Павел Романович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Студент 4 курса специальность ТМС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89109076483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 информации в патентных ведомствах</a:t>
                      </a: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effectLst/>
                          <a:latin typeface="+mn-lt"/>
                        </a:rPr>
                        <a:t>Бакалавриат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+mn-lt"/>
                        </a:rPr>
                        <a:t>Мосполитех</a:t>
                      </a:r>
                      <a:endParaRPr lang="ru-RU" sz="11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extLst>
                  <a:ext uri="{0D108BD9-81ED-4DB2-BD59-A6C34878D82A}">
                    <a16:rowId xmlns:a16="http://schemas.microsoft.com/office/drawing/2014/main" val="2126626324"/>
                  </a:ext>
                </a:extLst>
              </a:tr>
              <a:tr h="700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Елманов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Павел Сергеевич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Студент 4 курса специальность ТМС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89051864390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 информации в патентных ведомствах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effectLst/>
                          <a:latin typeface="+mn-lt"/>
                        </a:rPr>
                        <a:t>Бакалавриат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+mn-lt"/>
                        </a:rPr>
                        <a:t>Мосполитех</a:t>
                      </a:r>
                      <a:endParaRPr lang="ru-RU" sz="11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29" marR="67629" marT="0" marB="0"/>
                </a:tc>
                <a:extLst>
                  <a:ext uri="{0D108BD9-81ED-4DB2-BD59-A6C34878D82A}">
                    <a16:rowId xmlns:a16="http://schemas.microsoft.com/office/drawing/2014/main" val="1257374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444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55576" y="764704"/>
            <a:ext cx="1685133" cy="496799"/>
          </a:xfrm>
          <a:prstGeom prst="rect">
            <a:avLst/>
          </a:prstGeom>
          <a:noFill/>
        </p:spPr>
        <p:txBody>
          <a:bodyPr wrap="none" lIns="65274" tIns="32637" rIns="65274" bIns="32637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Gilroy SemiBold" pitchFamily="50" charset="-52"/>
              </a:rPr>
              <a:t>Контакты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714348" y="2500306"/>
            <a:ext cx="1428760" cy="71438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Сайт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Телефон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email</a:t>
            </a:r>
            <a:endParaRPr lang="en-US" sz="3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1954062" y="1947912"/>
            <a:ext cx="5857916" cy="2561884"/>
          </a:xfrm>
          <a:prstGeom prst="rect">
            <a:avLst/>
          </a:prstGeom>
        </p:spPr>
        <p:txBody>
          <a:bodyPr/>
          <a:lstStyle/>
          <a:p>
            <a:r>
              <a:rPr lang="en-GB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en-GB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GB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https://pt.2035.university/project/</a:t>
            </a:r>
            <a:r>
              <a:rPr lang="en-GB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razrabotka-tehnologij</a:t>
            </a:r>
            <a:r>
              <a:rPr lang="en-GB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GB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uprocnenia-krepeznyh</a:t>
            </a:r>
            <a:r>
              <a:rPr lang="en-GB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GB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izdelij</a:t>
            </a:r>
            <a:endParaRPr lang="en-GB" sz="2000" dirty="0">
              <a:solidFill>
                <a:schemeClr val="bg1"/>
              </a:solidFill>
              <a:effectLst/>
            </a:endParaRPr>
          </a:p>
          <a:p>
            <a:r>
              <a:rPr lang="en-GB" sz="2000" dirty="0">
                <a:solidFill>
                  <a:schemeClr val="bg1"/>
                </a:solidFill>
                <a:effectLst/>
              </a:rPr>
              <a:t> 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+79105686133</a:t>
            </a:r>
            <a:endParaRPr lang="ru-RU" sz="2000" dirty="0">
              <a:solidFill>
                <a:schemeClr val="bg1"/>
              </a:solidFill>
            </a:endParaRPr>
          </a:p>
          <a:p>
            <a:endParaRPr lang="ru-RU" sz="2000" dirty="0" smtClean="0">
              <a:solidFill>
                <a:schemeClr val="bg1"/>
              </a:solidFill>
              <a:effectLst/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v9044693@gmail.com </a:t>
            </a:r>
            <a:endParaRPr lang="ru-RU" sz="2000" dirty="0" smtClean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643993"/>
      </p:ext>
    </p:extLst>
  </p:cSld>
  <p:clrMapOvr>
    <a:masterClrMapping/>
  </p:clrMapOvr>
</p:sld>
</file>

<file path=ppt/theme/theme1.xml><?xml version="1.0" encoding="utf-8"?>
<a:theme xmlns:a="http://schemas.openxmlformats.org/drawingml/2006/main" name="Николаенко_ААИ-201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Gilroy SemiBold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Николаенко_ААИ-2015.thmx</Template>
  <TotalTime>2245</TotalTime>
  <Words>337</Words>
  <Application>Microsoft Office PowerPoint</Application>
  <PresentationFormat>Экран (4:3)</PresentationFormat>
  <Paragraphs>105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Gilroy</vt:lpstr>
      <vt:lpstr>Gilroy SemiBold</vt:lpstr>
      <vt:lpstr>Times New Roman</vt:lpstr>
      <vt:lpstr>Николаенко_ААИ-2015</vt:lpstr>
      <vt:lpstr>Презентация PowerPoint</vt:lpstr>
      <vt:lpstr>Презентация PowerPoint</vt:lpstr>
      <vt:lpstr>Исследование предела прочности</vt:lpstr>
      <vt:lpstr>Проделанная работа</vt:lpstr>
      <vt:lpstr>Презентация PowerPoint</vt:lpstr>
      <vt:lpstr>Календарный план  </vt:lpstr>
      <vt:lpstr>Бизнес-модель</vt:lpstr>
      <vt:lpstr>Команда стартап-проекта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Lepeshkin</dc:creator>
  <cp:lastModifiedBy>Admin</cp:lastModifiedBy>
  <cp:revision>237</cp:revision>
  <cp:lastPrinted>2020-01-30T18:53:01Z</cp:lastPrinted>
  <dcterms:created xsi:type="dcterms:W3CDTF">2015-04-17T11:13:20Z</dcterms:created>
  <dcterms:modified xsi:type="dcterms:W3CDTF">2023-11-29T21:50:04Z</dcterms:modified>
</cp:coreProperties>
</file>