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Lst>
  <p:notesMasterIdLst>
    <p:notesMasterId r:id="rId17"/>
  </p:notesMasterIdLst>
  <p:sldIdLst>
    <p:sldId id="256" r:id="rId2"/>
    <p:sldId id="271" r:id="rId3"/>
    <p:sldId id="272" r:id="rId4"/>
    <p:sldId id="273" r:id="rId5"/>
    <p:sldId id="274" r:id="rId6"/>
    <p:sldId id="275" r:id="rId7"/>
    <p:sldId id="276" r:id="rId8"/>
    <p:sldId id="277" r:id="rId9"/>
    <p:sldId id="278" r:id="rId10"/>
    <p:sldId id="279" r:id="rId11"/>
    <p:sldId id="280" r:id="rId12"/>
    <p:sldId id="281" r:id="rId13"/>
    <p:sldId id="282" r:id="rId14"/>
    <p:sldId id="287" r:id="rId15"/>
    <p:sldId id="270" r:id="rId16"/>
  </p:sldIdLst>
  <p:sldSz cx="15119350" cy="10691813"/>
  <p:notesSz cx="9928225" cy="14357350"/>
  <p:embeddedFontLst>
    <p:embeddedFont>
      <p:font typeface="Calibri" panose="020F0502020204030204" pitchFamily="34" charset="0"/>
      <p:regular r:id="rId18"/>
      <p:bold r:id="rId19"/>
      <p:italic r:id="rId20"/>
      <p:boldItalic r:id="rId21"/>
    </p:embeddedFont>
    <p:embeddedFont>
      <p:font typeface="Arial Black" panose="020B0A04020102020204" pitchFamily="34" charset="0"/>
      <p:bold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15:guide id="1" orient="horz" pos="6543">
          <p15:clr>
            <a:srgbClr val="A4A3A4"/>
          </p15:clr>
        </p15:guide>
        <p15:guide id="2" orient="horz" pos="238">
          <p15:clr>
            <a:srgbClr val="A4A3A4"/>
          </p15:clr>
        </p15:guide>
        <p15:guide id="3" orient="horz" pos="986">
          <p15:clr>
            <a:srgbClr val="A4A3A4"/>
          </p15:clr>
        </p15:guide>
        <p15:guide id="4" orient="horz" pos="2234">
          <p15:clr>
            <a:srgbClr val="A4A3A4"/>
          </p15:clr>
        </p15:guide>
        <p15:guide id="5" pos="5148">
          <p15:clr>
            <a:srgbClr val="A4A3A4"/>
          </p15:clr>
        </p15:guide>
        <p15:guide id="6" pos="9253">
          <p15:clr>
            <a:srgbClr val="A4A3A4"/>
          </p15:clr>
        </p15:guide>
        <p15:guide id="7" orient="horz" pos="284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B2E13A2-21F0-498D-9D80-8EF4AEAD761E}">
  <a:tblStyle styleId="{5B2E13A2-21F0-498D-9D80-8EF4AEAD761E}"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9" d="100"/>
          <a:sy n="59" d="100"/>
        </p:scale>
        <p:origin x="1266" y="2352"/>
      </p:cViewPr>
      <p:guideLst>
        <p:guide orient="horz" pos="6543"/>
        <p:guide orient="horz" pos="238"/>
        <p:guide orient="horz" pos="986"/>
        <p:guide orient="horz" pos="2234"/>
        <p:guide orient="horz" pos="2846"/>
        <p:guide pos="5148"/>
        <p:guide pos="925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7" y="2"/>
            <a:ext cx="4302231" cy="720360"/>
          </a:xfrm>
          <a:prstGeom prst="rect">
            <a:avLst/>
          </a:prstGeom>
          <a:noFill/>
          <a:ln>
            <a:noFill/>
          </a:ln>
        </p:spPr>
        <p:txBody>
          <a:bodyPr spcFirstLastPara="1" wrap="square" lIns="132675" tIns="66300" rIns="132675" bIns="66300" anchor="t" anchorCtr="0">
            <a:noAutofit/>
          </a:bodyPr>
          <a:lstStyle>
            <a:lvl1pPr marR="0" lvl="0" algn="l" rtl="0">
              <a:lnSpc>
                <a:spcPct val="100000"/>
              </a:lnSpc>
              <a:spcBef>
                <a:spcPts val="0"/>
              </a:spcBef>
              <a:spcAft>
                <a:spcPts val="0"/>
              </a:spcAft>
              <a:buClr>
                <a:srgbClr val="000000"/>
              </a:buClr>
              <a:buSzPts val="1400"/>
              <a:buFont typeface="Arial"/>
              <a:buNone/>
              <a:defRPr sz="16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623704" y="2"/>
            <a:ext cx="4302231" cy="720360"/>
          </a:xfrm>
          <a:prstGeom prst="rect">
            <a:avLst/>
          </a:prstGeom>
          <a:noFill/>
          <a:ln>
            <a:noFill/>
          </a:ln>
        </p:spPr>
        <p:txBody>
          <a:bodyPr spcFirstLastPara="1" wrap="square" lIns="132675" tIns="66300" rIns="132675" bIns="66300" anchor="t" anchorCtr="0">
            <a:noAutofit/>
          </a:bodyPr>
          <a:lstStyle>
            <a:lvl1pPr marR="0" lvl="0" algn="r" rtl="0">
              <a:lnSpc>
                <a:spcPct val="100000"/>
              </a:lnSpc>
              <a:spcBef>
                <a:spcPts val="0"/>
              </a:spcBef>
              <a:spcAft>
                <a:spcPts val="0"/>
              </a:spcAft>
              <a:buClr>
                <a:srgbClr val="000000"/>
              </a:buClr>
              <a:buSzPts val="1400"/>
              <a:buFont typeface="Arial"/>
              <a:buNone/>
              <a:defRPr sz="16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539875" y="1795463"/>
            <a:ext cx="6848475" cy="48434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92823" y="6909482"/>
            <a:ext cx="7942580" cy="5653207"/>
          </a:xfrm>
          <a:prstGeom prst="rect">
            <a:avLst/>
          </a:prstGeom>
          <a:noFill/>
          <a:ln>
            <a:noFill/>
          </a:ln>
        </p:spPr>
        <p:txBody>
          <a:bodyPr spcFirstLastPara="1" wrap="square" lIns="132675" tIns="66300" rIns="132675" bIns="663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7" y="13636992"/>
            <a:ext cx="4302231" cy="720359"/>
          </a:xfrm>
          <a:prstGeom prst="rect">
            <a:avLst/>
          </a:prstGeom>
          <a:noFill/>
          <a:ln>
            <a:noFill/>
          </a:ln>
        </p:spPr>
        <p:txBody>
          <a:bodyPr spcFirstLastPara="1" wrap="square" lIns="132675" tIns="66300" rIns="132675" bIns="66300" anchor="b" anchorCtr="0">
            <a:noAutofit/>
          </a:bodyPr>
          <a:lstStyle>
            <a:lvl1pPr marR="0" lvl="0" algn="l" rtl="0">
              <a:lnSpc>
                <a:spcPct val="100000"/>
              </a:lnSpc>
              <a:spcBef>
                <a:spcPts val="0"/>
              </a:spcBef>
              <a:spcAft>
                <a:spcPts val="0"/>
              </a:spcAft>
              <a:buClr>
                <a:srgbClr val="000000"/>
              </a:buClr>
              <a:buSzPts val="1400"/>
              <a:buFont typeface="Arial"/>
              <a:buNone/>
              <a:defRPr sz="16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25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623704" y="13636992"/>
            <a:ext cx="4302231" cy="720359"/>
          </a:xfrm>
          <a:prstGeom prst="rect">
            <a:avLst/>
          </a:prstGeom>
          <a:noFill/>
          <a:ln>
            <a:noFill/>
          </a:ln>
        </p:spPr>
        <p:txBody>
          <a:bodyPr spcFirstLastPara="1" wrap="square" lIns="132675" tIns="66300" rIns="132675" bIns="66300" anchor="b" anchorCtr="0">
            <a:noAutofit/>
          </a:bodyPr>
          <a:lstStyle/>
          <a:p>
            <a:pPr marL="0" marR="0" lvl="0" indent="0" algn="r" rtl="0">
              <a:lnSpc>
                <a:spcPct val="100000"/>
              </a:lnSpc>
              <a:spcBef>
                <a:spcPts val="0"/>
              </a:spcBef>
              <a:spcAft>
                <a:spcPts val="0"/>
              </a:spcAft>
              <a:buNone/>
            </a:pPr>
            <a:fld id="{00000000-1234-1234-1234-123412341234}" type="slidenum">
              <a:rPr lang="ru-RU" sz="1600" b="0" i="0" u="none" strike="noStrike" cap="none">
                <a:solidFill>
                  <a:schemeClr val="dk1"/>
                </a:solidFill>
                <a:latin typeface="Arial"/>
                <a:ea typeface="Arial"/>
                <a:cs typeface="Arial"/>
                <a:sym typeface="Arial"/>
              </a:rPr>
              <a:t>‹#›</a:t>
            </a:fld>
            <a:endParaRPr sz="16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82996067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1:notes"/>
          <p:cNvSpPr txBox="1">
            <a:spLocks noGrp="1"/>
          </p:cNvSpPr>
          <p:nvPr>
            <p:ph type="body" idx="1"/>
          </p:nvPr>
        </p:nvSpPr>
        <p:spPr>
          <a:xfrm>
            <a:off x="992823" y="6909481"/>
            <a:ext cx="7942580" cy="5653207"/>
          </a:xfrm>
          <a:prstGeom prst="rect">
            <a:avLst/>
          </a:prstGeom>
          <a:noFill/>
          <a:ln>
            <a:noFill/>
          </a:ln>
        </p:spPr>
        <p:txBody>
          <a:bodyPr spcFirstLastPara="1" wrap="square" lIns="132675" tIns="66300" rIns="132675" bIns="663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98" name="Google Shape;98;p1:notes"/>
          <p:cNvSpPr>
            <a:spLocks noGrp="1" noRot="1" noChangeAspect="1"/>
          </p:cNvSpPr>
          <p:nvPr>
            <p:ph type="sldImg" idx="2"/>
          </p:nvPr>
        </p:nvSpPr>
        <p:spPr>
          <a:xfrm>
            <a:off x="1539875" y="1795463"/>
            <a:ext cx="6848475" cy="48434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135b65a272a_0_19:notes"/>
          <p:cNvSpPr txBox="1">
            <a:spLocks noGrp="1"/>
          </p:cNvSpPr>
          <p:nvPr>
            <p:ph type="body" idx="1"/>
          </p:nvPr>
        </p:nvSpPr>
        <p:spPr>
          <a:xfrm>
            <a:off x="992823" y="6909482"/>
            <a:ext cx="7942500" cy="5653200"/>
          </a:xfrm>
          <a:prstGeom prst="rect">
            <a:avLst/>
          </a:prstGeom>
        </p:spPr>
        <p:txBody>
          <a:bodyPr spcFirstLastPara="1" wrap="square" lIns="132675" tIns="66300" rIns="132675" bIns="66300" anchor="t" anchorCtr="0">
            <a:noAutofit/>
          </a:bodyPr>
          <a:lstStyle/>
          <a:p>
            <a:pPr marL="0" lvl="0" indent="0" algn="l" rtl="0">
              <a:spcBef>
                <a:spcPts val="0"/>
              </a:spcBef>
              <a:spcAft>
                <a:spcPts val="0"/>
              </a:spcAft>
              <a:buNone/>
            </a:pPr>
            <a:endParaRPr/>
          </a:p>
        </p:txBody>
      </p:sp>
      <p:sp>
        <p:nvSpPr>
          <p:cNvPr id="287" name="Google Shape;287;g135b65a272a_0_19:notes"/>
          <p:cNvSpPr>
            <a:spLocks noGrp="1" noRot="1" noChangeAspect="1"/>
          </p:cNvSpPr>
          <p:nvPr>
            <p:ph type="sldImg" idx="2"/>
          </p:nvPr>
        </p:nvSpPr>
        <p:spPr>
          <a:xfrm>
            <a:off x="1539875" y="1795463"/>
            <a:ext cx="6848475" cy="484346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Титульный слайд">
  <p:cSld name="Титульный слайд">
    <p:bg>
      <p:bgPr>
        <a:solidFill>
          <a:schemeClr val="lt1"/>
        </a:solidFill>
        <a:effectLst/>
      </p:bgPr>
    </p:bg>
    <p:spTree>
      <p:nvGrpSpPr>
        <p:cNvPr id="1" name="Shape 15"/>
        <p:cNvGrpSpPr/>
        <p:nvPr/>
      </p:nvGrpSpPr>
      <p:grpSpPr>
        <a:xfrm>
          <a:off x="0" y="0"/>
          <a:ext cx="0" cy="0"/>
          <a:chOff x="0" y="0"/>
          <a:chExt cx="0" cy="0"/>
        </a:xfrm>
      </p:grpSpPr>
      <p:sp>
        <p:nvSpPr>
          <p:cNvPr id="16" name="Google Shape;16;p2"/>
          <p:cNvSpPr txBox="1">
            <a:spLocks noGrp="1"/>
          </p:cNvSpPr>
          <p:nvPr>
            <p:ph type="sldNum" idx="12"/>
          </p:nvPr>
        </p:nvSpPr>
        <p:spPr>
          <a:xfrm>
            <a:off x="11303479" y="9909729"/>
            <a:ext cx="3401854" cy="56924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400"/>
              <a:buNone/>
              <a:defRPr sz="1400" b="0" i="0" u="none" strike="noStrike" cap="none">
                <a:solidFill>
                  <a:srgbClr val="8896B5"/>
                </a:solidFill>
                <a:latin typeface="Arial"/>
                <a:ea typeface="Arial"/>
                <a:cs typeface="Arial"/>
                <a:sym typeface="Arial"/>
              </a:defRPr>
            </a:lvl1pPr>
            <a:lvl2pPr marL="0" lvl="1" indent="0" algn="r">
              <a:lnSpc>
                <a:spcPct val="100000"/>
              </a:lnSpc>
              <a:spcBef>
                <a:spcPts val="0"/>
              </a:spcBef>
              <a:spcAft>
                <a:spcPts val="0"/>
              </a:spcAft>
              <a:buSzPts val="1400"/>
              <a:buNone/>
              <a:defRPr sz="1400" b="0" i="0" u="none" strike="noStrike" cap="none">
                <a:solidFill>
                  <a:srgbClr val="8896B5"/>
                </a:solidFill>
                <a:latin typeface="Arial"/>
                <a:ea typeface="Arial"/>
                <a:cs typeface="Arial"/>
                <a:sym typeface="Arial"/>
              </a:defRPr>
            </a:lvl2pPr>
            <a:lvl3pPr marL="0" lvl="2" indent="0" algn="r">
              <a:lnSpc>
                <a:spcPct val="100000"/>
              </a:lnSpc>
              <a:spcBef>
                <a:spcPts val="0"/>
              </a:spcBef>
              <a:spcAft>
                <a:spcPts val="0"/>
              </a:spcAft>
              <a:buSzPts val="1400"/>
              <a:buNone/>
              <a:defRPr sz="1400" b="0" i="0" u="none" strike="noStrike" cap="none">
                <a:solidFill>
                  <a:srgbClr val="8896B5"/>
                </a:solidFill>
                <a:latin typeface="Arial"/>
                <a:ea typeface="Arial"/>
                <a:cs typeface="Arial"/>
                <a:sym typeface="Arial"/>
              </a:defRPr>
            </a:lvl3pPr>
            <a:lvl4pPr marL="0" lvl="3" indent="0" algn="r">
              <a:lnSpc>
                <a:spcPct val="100000"/>
              </a:lnSpc>
              <a:spcBef>
                <a:spcPts val="0"/>
              </a:spcBef>
              <a:spcAft>
                <a:spcPts val="0"/>
              </a:spcAft>
              <a:buSzPts val="1400"/>
              <a:buNone/>
              <a:defRPr sz="1400" b="0" i="0" u="none" strike="noStrike" cap="none">
                <a:solidFill>
                  <a:srgbClr val="8896B5"/>
                </a:solidFill>
                <a:latin typeface="Arial"/>
                <a:ea typeface="Arial"/>
                <a:cs typeface="Arial"/>
                <a:sym typeface="Arial"/>
              </a:defRPr>
            </a:lvl4pPr>
            <a:lvl5pPr marL="0" lvl="4" indent="0" algn="r">
              <a:lnSpc>
                <a:spcPct val="100000"/>
              </a:lnSpc>
              <a:spcBef>
                <a:spcPts val="0"/>
              </a:spcBef>
              <a:spcAft>
                <a:spcPts val="0"/>
              </a:spcAft>
              <a:buSzPts val="1400"/>
              <a:buNone/>
              <a:defRPr sz="1400" b="0" i="0" u="none" strike="noStrike" cap="none">
                <a:solidFill>
                  <a:srgbClr val="8896B5"/>
                </a:solidFill>
                <a:latin typeface="Arial"/>
                <a:ea typeface="Arial"/>
                <a:cs typeface="Arial"/>
                <a:sym typeface="Arial"/>
              </a:defRPr>
            </a:lvl5pPr>
            <a:lvl6pPr marL="0" lvl="5" indent="0" algn="r">
              <a:lnSpc>
                <a:spcPct val="100000"/>
              </a:lnSpc>
              <a:spcBef>
                <a:spcPts val="0"/>
              </a:spcBef>
              <a:spcAft>
                <a:spcPts val="0"/>
              </a:spcAft>
              <a:buSzPts val="1400"/>
              <a:buNone/>
              <a:defRPr sz="1400" b="0" i="0" u="none" strike="noStrike" cap="none">
                <a:solidFill>
                  <a:srgbClr val="8896B5"/>
                </a:solidFill>
                <a:latin typeface="Arial"/>
                <a:ea typeface="Arial"/>
                <a:cs typeface="Arial"/>
                <a:sym typeface="Arial"/>
              </a:defRPr>
            </a:lvl6pPr>
            <a:lvl7pPr marL="0" lvl="6" indent="0" algn="r">
              <a:lnSpc>
                <a:spcPct val="100000"/>
              </a:lnSpc>
              <a:spcBef>
                <a:spcPts val="0"/>
              </a:spcBef>
              <a:spcAft>
                <a:spcPts val="0"/>
              </a:spcAft>
              <a:buSzPts val="1400"/>
              <a:buNone/>
              <a:defRPr sz="1400" b="0" i="0" u="none" strike="noStrike" cap="none">
                <a:solidFill>
                  <a:srgbClr val="8896B5"/>
                </a:solidFill>
                <a:latin typeface="Arial"/>
                <a:ea typeface="Arial"/>
                <a:cs typeface="Arial"/>
                <a:sym typeface="Arial"/>
              </a:defRPr>
            </a:lvl7pPr>
            <a:lvl8pPr marL="0" lvl="7" indent="0" algn="r">
              <a:lnSpc>
                <a:spcPct val="100000"/>
              </a:lnSpc>
              <a:spcBef>
                <a:spcPts val="0"/>
              </a:spcBef>
              <a:spcAft>
                <a:spcPts val="0"/>
              </a:spcAft>
              <a:buSzPts val="1400"/>
              <a:buNone/>
              <a:defRPr sz="1400" b="0" i="0" u="none" strike="noStrike" cap="none">
                <a:solidFill>
                  <a:srgbClr val="8896B5"/>
                </a:solidFill>
                <a:latin typeface="Arial"/>
                <a:ea typeface="Arial"/>
                <a:cs typeface="Arial"/>
                <a:sym typeface="Arial"/>
              </a:defRPr>
            </a:lvl8pPr>
            <a:lvl9pPr marL="0" lvl="8" indent="0" algn="r">
              <a:lnSpc>
                <a:spcPct val="100000"/>
              </a:lnSpc>
              <a:spcBef>
                <a:spcPts val="0"/>
              </a:spcBef>
              <a:spcAft>
                <a:spcPts val="0"/>
              </a:spcAft>
              <a:buSzPts val="1400"/>
              <a:buNone/>
              <a:defRPr sz="1400" b="0" i="0" u="none" strike="noStrike" cap="none">
                <a:solidFill>
                  <a:srgbClr val="8896B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pic>
        <p:nvPicPr>
          <p:cNvPr id="17" name="Google Shape;17;p2"/>
          <p:cNvPicPr preferRelativeResize="0"/>
          <p:nvPr/>
        </p:nvPicPr>
        <p:blipFill rotWithShape="1">
          <a:blip r:embed="rId2">
            <a:alphaModFix/>
          </a:blip>
          <a:srcRect/>
          <a:stretch/>
        </p:blipFill>
        <p:spPr>
          <a:xfrm>
            <a:off x="790575" y="379834"/>
            <a:ext cx="1584499" cy="548223"/>
          </a:xfrm>
          <a:prstGeom prst="rect">
            <a:avLst/>
          </a:prstGeom>
          <a:noFill/>
          <a:ln>
            <a:noFill/>
          </a:ln>
        </p:spPr>
      </p:pic>
    </p:spTree>
  </p:cSld>
  <p:clrMapOvr>
    <a:masterClrMapping/>
  </p:clrMapOvr>
  <p:extLst>
    <p:ext uri="{DCECCB84-F9BA-43D5-87BE-67443E8EF086}">
      <p15:sldGuideLst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15:guide id="1" pos="498">
          <p15:clr>
            <a:srgbClr val="FBAE40"/>
          </p15:clr>
        </p15:guide>
        <p15:guide id="2" orient="horz" pos="487">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Титульный слайд" type="title">
  <p:cSld name="TITLE">
    <p:bg>
      <p:bgPr>
        <a:solidFill>
          <a:schemeClr val="lt1"/>
        </a:solidFill>
        <a:effectLst/>
      </p:bgPr>
    </p:bg>
    <p:spTree>
      <p:nvGrpSpPr>
        <p:cNvPr id="1" name="Shape 18"/>
        <p:cNvGrpSpPr/>
        <p:nvPr/>
      </p:nvGrpSpPr>
      <p:grpSpPr>
        <a:xfrm>
          <a:off x="0" y="0"/>
          <a:ext cx="0" cy="0"/>
          <a:chOff x="0" y="0"/>
          <a:chExt cx="0" cy="0"/>
        </a:xfrm>
      </p:grpSpPr>
      <p:sp>
        <p:nvSpPr>
          <p:cNvPr id="19" name="Google Shape;19;p3"/>
          <p:cNvSpPr txBox="1">
            <a:spLocks noGrp="1"/>
          </p:cNvSpPr>
          <p:nvPr>
            <p:ph type="ctrTitle"/>
          </p:nvPr>
        </p:nvSpPr>
        <p:spPr>
          <a:xfrm>
            <a:off x="790807" y="383495"/>
            <a:ext cx="6988970" cy="729995"/>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9354"/>
              <a:buFont typeface="Arial"/>
              <a:buNone/>
              <a:defRPr sz="32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3"/>
          <p:cNvSpPr txBox="1">
            <a:spLocks noGrp="1"/>
          </p:cNvSpPr>
          <p:nvPr>
            <p:ph type="subTitle" idx="1"/>
          </p:nvPr>
        </p:nvSpPr>
        <p:spPr>
          <a:xfrm>
            <a:off x="790575" y="1175275"/>
            <a:ext cx="11339513" cy="2581379"/>
          </a:xfrm>
          <a:prstGeom prst="rect">
            <a:avLst/>
          </a:prstGeom>
          <a:noFill/>
          <a:ln>
            <a:noFill/>
          </a:ln>
        </p:spPr>
        <p:txBody>
          <a:bodyPr spcFirstLastPara="1" wrap="square" lIns="0" tIns="0" rIns="0" bIns="0" anchor="t" anchorCtr="0">
            <a:noAutofit/>
          </a:bodyPr>
          <a:lstStyle>
            <a:lvl1pPr lvl="0" algn="l">
              <a:lnSpc>
                <a:spcPct val="90000"/>
              </a:lnSpc>
              <a:spcBef>
                <a:spcPts val="1559"/>
              </a:spcBef>
              <a:spcAft>
                <a:spcPts val="0"/>
              </a:spcAft>
              <a:buClr>
                <a:schemeClr val="dk1"/>
              </a:buClr>
              <a:buSzPts val="3742"/>
              <a:buNone/>
              <a:defRPr sz="1800"/>
            </a:lvl1pPr>
            <a:lvl2pPr lvl="1" algn="ctr">
              <a:lnSpc>
                <a:spcPct val="90000"/>
              </a:lnSpc>
              <a:spcBef>
                <a:spcPts val="780"/>
              </a:spcBef>
              <a:spcAft>
                <a:spcPts val="0"/>
              </a:spcAft>
              <a:buClr>
                <a:schemeClr val="dk1"/>
              </a:buClr>
              <a:buSzPts val="3118"/>
              <a:buNone/>
              <a:defRPr sz="3118"/>
            </a:lvl2pPr>
            <a:lvl3pPr lvl="2" algn="ctr">
              <a:lnSpc>
                <a:spcPct val="90000"/>
              </a:lnSpc>
              <a:spcBef>
                <a:spcPts val="780"/>
              </a:spcBef>
              <a:spcAft>
                <a:spcPts val="0"/>
              </a:spcAft>
              <a:buClr>
                <a:schemeClr val="dk1"/>
              </a:buClr>
              <a:buSzPts val="2806"/>
              <a:buNone/>
              <a:defRPr sz="2806"/>
            </a:lvl3pPr>
            <a:lvl4pPr lvl="3" algn="ctr">
              <a:lnSpc>
                <a:spcPct val="90000"/>
              </a:lnSpc>
              <a:spcBef>
                <a:spcPts val="780"/>
              </a:spcBef>
              <a:spcAft>
                <a:spcPts val="0"/>
              </a:spcAft>
              <a:buClr>
                <a:schemeClr val="dk1"/>
              </a:buClr>
              <a:buSzPts val="2494"/>
              <a:buNone/>
              <a:defRPr sz="2494"/>
            </a:lvl4pPr>
            <a:lvl5pPr lvl="4" algn="ctr">
              <a:lnSpc>
                <a:spcPct val="90000"/>
              </a:lnSpc>
              <a:spcBef>
                <a:spcPts val="780"/>
              </a:spcBef>
              <a:spcAft>
                <a:spcPts val="0"/>
              </a:spcAft>
              <a:buClr>
                <a:schemeClr val="dk1"/>
              </a:buClr>
              <a:buSzPts val="2494"/>
              <a:buNone/>
              <a:defRPr sz="2494"/>
            </a:lvl5pPr>
            <a:lvl6pPr lvl="5" algn="ctr">
              <a:lnSpc>
                <a:spcPct val="90000"/>
              </a:lnSpc>
              <a:spcBef>
                <a:spcPts val="780"/>
              </a:spcBef>
              <a:spcAft>
                <a:spcPts val="0"/>
              </a:spcAft>
              <a:buClr>
                <a:schemeClr val="dk1"/>
              </a:buClr>
              <a:buSzPts val="2494"/>
              <a:buNone/>
              <a:defRPr sz="2494"/>
            </a:lvl6pPr>
            <a:lvl7pPr lvl="6" algn="ctr">
              <a:lnSpc>
                <a:spcPct val="90000"/>
              </a:lnSpc>
              <a:spcBef>
                <a:spcPts val="780"/>
              </a:spcBef>
              <a:spcAft>
                <a:spcPts val="0"/>
              </a:spcAft>
              <a:buClr>
                <a:schemeClr val="dk1"/>
              </a:buClr>
              <a:buSzPts val="2494"/>
              <a:buNone/>
              <a:defRPr sz="2494"/>
            </a:lvl7pPr>
            <a:lvl8pPr lvl="7" algn="ctr">
              <a:lnSpc>
                <a:spcPct val="90000"/>
              </a:lnSpc>
              <a:spcBef>
                <a:spcPts val="780"/>
              </a:spcBef>
              <a:spcAft>
                <a:spcPts val="0"/>
              </a:spcAft>
              <a:buClr>
                <a:schemeClr val="dk1"/>
              </a:buClr>
              <a:buSzPts val="2494"/>
              <a:buNone/>
              <a:defRPr sz="2494"/>
            </a:lvl8pPr>
            <a:lvl9pPr lvl="8" algn="ctr">
              <a:lnSpc>
                <a:spcPct val="90000"/>
              </a:lnSpc>
              <a:spcBef>
                <a:spcPts val="780"/>
              </a:spcBef>
              <a:spcAft>
                <a:spcPts val="0"/>
              </a:spcAft>
              <a:buClr>
                <a:schemeClr val="dk1"/>
              </a:buClr>
              <a:buSzPts val="2494"/>
              <a:buNone/>
              <a:defRPr sz="2494"/>
            </a:lvl9pPr>
          </a:lstStyle>
          <a:p>
            <a:endParaRPr/>
          </a:p>
        </p:txBody>
      </p:sp>
      <p:sp>
        <p:nvSpPr>
          <p:cNvPr id="21" name="Google Shape;21;p3"/>
          <p:cNvSpPr txBox="1">
            <a:spLocks noGrp="1"/>
          </p:cNvSpPr>
          <p:nvPr>
            <p:ph type="sldNum" idx="12"/>
          </p:nvPr>
        </p:nvSpPr>
        <p:spPr>
          <a:xfrm>
            <a:off x="11303479" y="9909729"/>
            <a:ext cx="3401854" cy="56924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400"/>
              <a:buNone/>
              <a:defRPr sz="1400" b="0" i="0" u="none" strike="noStrike" cap="none">
                <a:solidFill>
                  <a:srgbClr val="8896B5"/>
                </a:solidFill>
                <a:latin typeface="Arial"/>
                <a:ea typeface="Arial"/>
                <a:cs typeface="Arial"/>
                <a:sym typeface="Arial"/>
              </a:defRPr>
            </a:lvl1pPr>
            <a:lvl2pPr marL="0" lvl="1" indent="0" algn="r">
              <a:lnSpc>
                <a:spcPct val="100000"/>
              </a:lnSpc>
              <a:spcBef>
                <a:spcPts val="0"/>
              </a:spcBef>
              <a:spcAft>
                <a:spcPts val="0"/>
              </a:spcAft>
              <a:buSzPts val="1400"/>
              <a:buNone/>
              <a:defRPr sz="1400" b="0" i="0" u="none" strike="noStrike" cap="none">
                <a:solidFill>
                  <a:srgbClr val="8896B5"/>
                </a:solidFill>
                <a:latin typeface="Arial"/>
                <a:ea typeface="Arial"/>
                <a:cs typeface="Arial"/>
                <a:sym typeface="Arial"/>
              </a:defRPr>
            </a:lvl2pPr>
            <a:lvl3pPr marL="0" lvl="2" indent="0" algn="r">
              <a:lnSpc>
                <a:spcPct val="100000"/>
              </a:lnSpc>
              <a:spcBef>
                <a:spcPts val="0"/>
              </a:spcBef>
              <a:spcAft>
                <a:spcPts val="0"/>
              </a:spcAft>
              <a:buSzPts val="1400"/>
              <a:buNone/>
              <a:defRPr sz="1400" b="0" i="0" u="none" strike="noStrike" cap="none">
                <a:solidFill>
                  <a:srgbClr val="8896B5"/>
                </a:solidFill>
                <a:latin typeface="Arial"/>
                <a:ea typeface="Arial"/>
                <a:cs typeface="Arial"/>
                <a:sym typeface="Arial"/>
              </a:defRPr>
            </a:lvl3pPr>
            <a:lvl4pPr marL="0" lvl="3" indent="0" algn="r">
              <a:lnSpc>
                <a:spcPct val="100000"/>
              </a:lnSpc>
              <a:spcBef>
                <a:spcPts val="0"/>
              </a:spcBef>
              <a:spcAft>
                <a:spcPts val="0"/>
              </a:spcAft>
              <a:buSzPts val="1400"/>
              <a:buNone/>
              <a:defRPr sz="1400" b="0" i="0" u="none" strike="noStrike" cap="none">
                <a:solidFill>
                  <a:srgbClr val="8896B5"/>
                </a:solidFill>
                <a:latin typeface="Arial"/>
                <a:ea typeface="Arial"/>
                <a:cs typeface="Arial"/>
                <a:sym typeface="Arial"/>
              </a:defRPr>
            </a:lvl4pPr>
            <a:lvl5pPr marL="0" lvl="4" indent="0" algn="r">
              <a:lnSpc>
                <a:spcPct val="100000"/>
              </a:lnSpc>
              <a:spcBef>
                <a:spcPts val="0"/>
              </a:spcBef>
              <a:spcAft>
                <a:spcPts val="0"/>
              </a:spcAft>
              <a:buSzPts val="1400"/>
              <a:buNone/>
              <a:defRPr sz="1400" b="0" i="0" u="none" strike="noStrike" cap="none">
                <a:solidFill>
                  <a:srgbClr val="8896B5"/>
                </a:solidFill>
                <a:latin typeface="Arial"/>
                <a:ea typeface="Arial"/>
                <a:cs typeface="Arial"/>
                <a:sym typeface="Arial"/>
              </a:defRPr>
            </a:lvl5pPr>
            <a:lvl6pPr marL="0" lvl="5" indent="0" algn="r">
              <a:lnSpc>
                <a:spcPct val="100000"/>
              </a:lnSpc>
              <a:spcBef>
                <a:spcPts val="0"/>
              </a:spcBef>
              <a:spcAft>
                <a:spcPts val="0"/>
              </a:spcAft>
              <a:buSzPts val="1400"/>
              <a:buNone/>
              <a:defRPr sz="1400" b="0" i="0" u="none" strike="noStrike" cap="none">
                <a:solidFill>
                  <a:srgbClr val="8896B5"/>
                </a:solidFill>
                <a:latin typeface="Arial"/>
                <a:ea typeface="Arial"/>
                <a:cs typeface="Arial"/>
                <a:sym typeface="Arial"/>
              </a:defRPr>
            </a:lvl6pPr>
            <a:lvl7pPr marL="0" lvl="6" indent="0" algn="r">
              <a:lnSpc>
                <a:spcPct val="100000"/>
              </a:lnSpc>
              <a:spcBef>
                <a:spcPts val="0"/>
              </a:spcBef>
              <a:spcAft>
                <a:spcPts val="0"/>
              </a:spcAft>
              <a:buSzPts val="1400"/>
              <a:buNone/>
              <a:defRPr sz="1400" b="0" i="0" u="none" strike="noStrike" cap="none">
                <a:solidFill>
                  <a:srgbClr val="8896B5"/>
                </a:solidFill>
                <a:latin typeface="Arial"/>
                <a:ea typeface="Arial"/>
                <a:cs typeface="Arial"/>
                <a:sym typeface="Arial"/>
              </a:defRPr>
            </a:lvl7pPr>
            <a:lvl8pPr marL="0" lvl="7" indent="0" algn="r">
              <a:lnSpc>
                <a:spcPct val="100000"/>
              </a:lnSpc>
              <a:spcBef>
                <a:spcPts val="0"/>
              </a:spcBef>
              <a:spcAft>
                <a:spcPts val="0"/>
              </a:spcAft>
              <a:buSzPts val="1400"/>
              <a:buNone/>
              <a:defRPr sz="1400" b="0" i="0" u="none" strike="noStrike" cap="none">
                <a:solidFill>
                  <a:srgbClr val="8896B5"/>
                </a:solidFill>
                <a:latin typeface="Arial"/>
                <a:ea typeface="Arial"/>
                <a:cs typeface="Arial"/>
                <a:sym typeface="Arial"/>
              </a:defRPr>
            </a:lvl8pPr>
            <a:lvl9pPr marL="0" lvl="8" indent="0" algn="r">
              <a:lnSpc>
                <a:spcPct val="100000"/>
              </a:lnSpc>
              <a:spcBef>
                <a:spcPts val="0"/>
              </a:spcBef>
              <a:spcAft>
                <a:spcPts val="0"/>
              </a:spcAft>
              <a:buSzPts val="1400"/>
              <a:buNone/>
              <a:defRPr sz="1400" b="0" i="0" u="none" strike="noStrike" cap="none">
                <a:solidFill>
                  <a:srgbClr val="8896B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pic>
        <p:nvPicPr>
          <p:cNvPr id="22" name="Google Shape;22;p3"/>
          <p:cNvPicPr preferRelativeResize="0"/>
          <p:nvPr/>
        </p:nvPicPr>
        <p:blipFill rotWithShape="1">
          <a:blip r:embed="rId2">
            <a:alphaModFix/>
          </a:blip>
          <a:srcRect/>
          <a:stretch/>
        </p:blipFill>
        <p:spPr>
          <a:xfrm>
            <a:off x="12996848" y="379834"/>
            <a:ext cx="1584499" cy="548223"/>
          </a:xfrm>
          <a:prstGeom prst="rect">
            <a:avLst/>
          </a:prstGeom>
          <a:noFill/>
          <a:ln>
            <a:noFill/>
          </a:ln>
        </p:spPr>
      </p:pic>
      <p:grpSp>
        <p:nvGrpSpPr>
          <p:cNvPr id="23" name="Google Shape;23;p3"/>
          <p:cNvGrpSpPr/>
          <p:nvPr/>
        </p:nvGrpSpPr>
        <p:grpSpPr>
          <a:xfrm>
            <a:off x="8831362" y="482439"/>
            <a:ext cx="3921258" cy="350037"/>
            <a:chOff x="8831362" y="482439"/>
            <a:chExt cx="3921258" cy="350037"/>
          </a:xfrm>
        </p:grpSpPr>
        <p:pic>
          <p:nvPicPr>
            <p:cNvPr id="24" name="Google Shape;24;p3"/>
            <p:cNvPicPr preferRelativeResize="0"/>
            <p:nvPr/>
          </p:nvPicPr>
          <p:blipFill rotWithShape="1">
            <a:blip r:embed="rId3">
              <a:alphaModFix/>
            </a:blip>
            <a:srcRect/>
            <a:stretch/>
          </p:blipFill>
          <p:spPr>
            <a:xfrm>
              <a:off x="11939719" y="566571"/>
              <a:ext cx="377856" cy="181772"/>
            </a:xfrm>
            <a:prstGeom prst="rect">
              <a:avLst/>
            </a:prstGeom>
            <a:noFill/>
            <a:ln>
              <a:noFill/>
            </a:ln>
          </p:spPr>
        </p:pic>
        <p:pic>
          <p:nvPicPr>
            <p:cNvPr id="25" name="Google Shape;25;p3"/>
            <p:cNvPicPr preferRelativeResize="0"/>
            <p:nvPr/>
          </p:nvPicPr>
          <p:blipFill rotWithShape="1">
            <a:blip r:embed="rId4">
              <a:alphaModFix/>
            </a:blip>
            <a:srcRect/>
            <a:stretch/>
          </p:blipFill>
          <p:spPr>
            <a:xfrm>
              <a:off x="8831362" y="517741"/>
              <a:ext cx="684611" cy="279433"/>
            </a:xfrm>
            <a:prstGeom prst="rect">
              <a:avLst/>
            </a:prstGeom>
            <a:noFill/>
            <a:ln>
              <a:noFill/>
            </a:ln>
          </p:spPr>
        </p:pic>
        <p:pic>
          <p:nvPicPr>
            <p:cNvPr id="26" name="Google Shape;26;p3"/>
            <p:cNvPicPr preferRelativeResize="0"/>
            <p:nvPr/>
          </p:nvPicPr>
          <p:blipFill rotWithShape="1">
            <a:blip r:embed="rId5">
              <a:alphaModFix/>
            </a:blip>
            <a:srcRect/>
            <a:stretch/>
          </p:blipFill>
          <p:spPr>
            <a:xfrm>
              <a:off x="10706971" y="572129"/>
              <a:ext cx="342986" cy="170657"/>
            </a:xfrm>
            <a:prstGeom prst="rect">
              <a:avLst/>
            </a:prstGeom>
            <a:noFill/>
            <a:ln>
              <a:noFill/>
            </a:ln>
          </p:spPr>
        </p:pic>
        <p:pic>
          <p:nvPicPr>
            <p:cNvPr id="27" name="Google Shape;27;p3"/>
            <p:cNvPicPr preferRelativeResize="0"/>
            <p:nvPr/>
          </p:nvPicPr>
          <p:blipFill rotWithShape="1">
            <a:blip r:embed="rId6">
              <a:alphaModFix/>
            </a:blip>
            <a:srcRect/>
            <a:stretch/>
          </p:blipFill>
          <p:spPr>
            <a:xfrm>
              <a:off x="11199194" y="603704"/>
              <a:ext cx="591288" cy="107507"/>
            </a:xfrm>
            <a:prstGeom prst="rect">
              <a:avLst/>
            </a:prstGeom>
            <a:noFill/>
            <a:ln>
              <a:noFill/>
            </a:ln>
          </p:spPr>
        </p:pic>
        <p:pic>
          <p:nvPicPr>
            <p:cNvPr id="28" name="Google Shape;28;p3"/>
            <p:cNvPicPr preferRelativeResize="0"/>
            <p:nvPr/>
          </p:nvPicPr>
          <p:blipFill rotWithShape="1">
            <a:blip r:embed="rId7">
              <a:alphaModFix amt="35000"/>
            </a:blip>
            <a:srcRect/>
            <a:stretch/>
          </p:blipFill>
          <p:spPr>
            <a:xfrm>
              <a:off x="12466814" y="482439"/>
              <a:ext cx="285806" cy="350037"/>
            </a:xfrm>
            <a:prstGeom prst="rect">
              <a:avLst/>
            </a:prstGeom>
            <a:noFill/>
            <a:ln>
              <a:noFill/>
            </a:ln>
          </p:spPr>
        </p:pic>
        <p:pic>
          <p:nvPicPr>
            <p:cNvPr id="29" name="Google Shape;29;p3" descr="Изображение выглядит как текст&#10;&#10;Автоматически созданное описание"/>
            <p:cNvPicPr preferRelativeResize="0"/>
            <p:nvPr/>
          </p:nvPicPr>
          <p:blipFill rotWithShape="1">
            <a:blip r:embed="rId8">
              <a:alphaModFix/>
            </a:blip>
            <a:srcRect/>
            <a:stretch/>
          </p:blipFill>
          <p:spPr>
            <a:xfrm>
              <a:off x="9665210" y="517300"/>
              <a:ext cx="892524" cy="280314"/>
            </a:xfrm>
            <a:prstGeom prst="rect">
              <a:avLst/>
            </a:prstGeom>
            <a:noFill/>
            <a:ln>
              <a:noFill/>
            </a:ln>
          </p:spPr>
        </p:pic>
      </p:grpSp>
    </p:spTree>
  </p:cSld>
  <p:clrMapOvr>
    <a:masterClrMapping/>
  </p:clrMapOvr>
  <p:extLst>
    <p:ext uri="{DCECCB84-F9BA-43D5-87BE-67443E8EF086}">
      <p15:sldGuideLst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15:guide id="1" pos="498">
          <p15:clr>
            <a:srgbClr val="FBAE40"/>
          </p15:clr>
        </p15:guide>
        <p15:guide id="2" orient="horz" pos="487">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Два объекта" type="twoObj">
  <p:cSld name="TWO_OBJECTS">
    <p:spTree>
      <p:nvGrpSpPr>
        <p:cNvPr id="1" name="Shape 30"/>
        <p:cNvGrpSpPr/>
        <p:nvPr/>
      </p:nvGrpSpPr>
      <p:grpSpPr>
        <a:xfrm>
          <a:off x="0" y="0"/>
          <a:ext cx="0" cy="0"/>
          <a:chOff x="0" y="0"/>
          <a:chExt cx="0" cy="0"/>
        </a:xfrm>
      </p:grpSpPr>
      <p:sp>
        <p:nvSpPr>
          <p:cNvPr id="31" name="Google Shape;31;p4"/>
          <p:cNvSpPr txBox="1">
            <a:spLocks noGrp="1"/>
          </p:cNvSpPr>
          <p:nvPr>
            <p:ph type="title"/>
          </p:nvPr>
        </p:nvSpPr>
        <p:spPr>
          <a:xfrm>
            <a:off x="1039456" y="569242"/>
            <a:ext cx="13040439" cy="206659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4"/>
          <p:cNvSpPr txBox="1">
            <a:spLocks noGrp="1"/>
          </p:cNvSpPr>
          <p:nvPr>
            <p:ph type="body" idx="1"/>
          </p:nvPr>
        </p:nvSpPr>
        <p:spPr>
          <a:xfrm>
            <a:off x="1039455" y="2846200"/>
            <a:ext cx="6425724" cy="6783857"/>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559"/>
              </a:spcBef>
              <a:spcAft>
                <a:spcPts val="0"/>
              </a:spcAft>
              <a:buClr>
                <a:schemeClr val="dk1"/>
              </a:buClr>
              <a:buSzPts val="1800"/>
              <a:buChar char="•"/>
              <a:defRPr/>
            </a:lvl1pPr>
            <a:lvl2pPr marL="914400" lvl="1" indent="-342900" algn="l">
              <a:lnSpc>
                <a:spcPct val="90000"/>
              </a:lnSpc>
              <a:spcBef>
                <a:spcPts val="780"/>
              </a:spcBef>
              <a:spcAft>
                <a:spcPts val="0"/>
              </a:spcAft>
              <a:buClr>
                <a:schemeClr val="dk1"/>
              </a:buClr>
              <a:buSzPts val="1800"/>
              <a:buChar char="•"/>
              <a:defRPr/>
            </a:lvl2pPr>
            <a:lvl3pPr marL="1371600" lvl="2" indent="-342900" algn="l">
              <a:lnSpc>
                <a:spcPct val="90000"/>
              </a:lnSpc>
              <a:spcBef>
                <a:spcPts val="780"/>
              </a:spcBef>
              <a:spcAft>
                <a:spcPts val="0"/>
              </a:spcAft>
              <a:buClr>
                <a:schemeClr val="dk1"/>
              </a:buClr>
              <a:buSzPts val="1800"/>
              <a:buChar char="•"/>
              <a:defRPr/>
            </a:lvl3pPr>
            <a:lvl4pPr marL="1828800" lvl="3" indent="-342900" algn="l">
              <a:lnSpc>
                <a:spcPct val="90000"/>
              </a:lnSpc>
              <a:spcBef>
                <a:spcPts val="780"/>
              </a:spcBef>
              <a:spcAft>
                <a:spcPts val="0"/>
              </a:spcAft>
              <a:buClr>
                <a:schemeClr val="dk1"/>
              </a:buClr>
              <a:buSzPts val="1800"/>
              <a:buChar char="•"/>
              <a:defRPr/>
            </a:lvl4pPr>
            <a:lvl5pPr marL="2286000" lvl="4" indent="-342900" algn="l">
              <a:lnSpc>
                <a:spcPct val="90000"/>
              </a:lnSpc>
              <a:spcBef>
                <a:spcPts val="780"/>
              </a:spcBef>
              <a:spcAft>
                <a:spcPts val="0"/>
              </a:spcAft>
              <a:buClr>
                <a:schemeClr val="dk1"/>
              </a:buClr>
              <a:buSzPts val="1800"/>
              <a:buChar char="•"/>
              <a:defRPr/>
            </a:lvl5pPr>
            <a:lvl6pPr marL="2743200" lvl="5" indent="-342900" algn="l">
              <a:lnSpc>
                <a:spcPct val="90000"/>
              </a:lnSpc>
              <a:spcBef>
                <a:spcPts val="780"/>
              </a:spcBef>
              <a:spcAft>
                <a:spcPts val="0"/>
              </a:spcAft>
              <a:buClr>
                <a:schemeClr val="dk1"/>
              </a:buClr>
              <a:buSzPts val="1800"/>
              <a:buChar char="•"/>
              <a:defRPr/>
            </a:lvl6pPr>
            <a:lvl7pPr marL="3200400" lvl="6" indent="-342900" algn="l">
              <a:lnSpc>
                <a:spcPct val="90000"/>
              </a:lnSpc>
              <a:spcBef>
                <a:spcPts val="780"/>
              </a:spcBef>
              <a:spcAft>
                <a:spcPts val="0"/>
              </a:spcAft>
              <a:buClr>
                <a:schemeClr val="dk1"/>
              </a:buClr>
              <a:buSzPts val="1800"/>
              <a:buChar char="•"/>
              <a:defRPr/>
            </a:lvl7pPr>
            <a:lvl8pPr marL="3657600" lvl="7" indent="-342900" algn="l">
              <a:lnSpc>
                <a:spcPct val="90000"/>
              </a:lnSpc>
              <a:spcBef>
                <a:spcPts val="780"/>
              </a:spcBef>
              <a:spcAft>
                <a:spcPts val="0"/>
              </a:spcAft>
              <a:buClr>
                <a:schemeClr val="dk1"/>
              </a:buClr>
              <a:buSzPts val="1800"/>
              <a:buChar char="•"/>
              <a:defRPr/>
            </a:lvl8pPr>
            <a:lvl9pPr marL="4114800" lvl="8" indent="-342900" algn="l">
              <a:lnSpc>
                <a:spcPct val="90000"/>
              </a:lnSpc>
              <a:spcBef>
                <a:spcPts val="780"/>
              </a:spcBef>
              <a:spcAft>
                <a:spcPts val="0"/>
              </a:spcAft>
              <a:buClr>
                <a:schemeClr val="dk1"/>
              </a:buClr>
              <a:buSzPts val="1800"/>
              <a:buChar char="•"/>
              <a:defRPr/>
            </a:lvl9pPr>
          </a:lstStyle>
          <a:p>
            <a:endParaRPr/>
          </a:p>
        </p:txBody>
      </p:sp>
      <p:sp>
        <p:nvSpPr>
          <p:cNvPr id="33" name="Google Shape;33;p4"/>
          <p:cNvSpPr txBox="1">
            <a:spLocks noGrp="1"/>
          </p:cNvSpPr>
          <p:nvPr>
            <p:ph type="body" idx="2"/>
          </p:nvPr>
        </p:nvSpPr>
        <p:spPr>
          <a:xfrm>
            <a:off x="7654171" y="2846200"/>
            <a:ext cx="6425724" cy="6783857"/>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559"/>
              </a:spcBef>
              <a:spcAft>
                <a:spcPts val="0"/>
              </a:spcAft>
              <a:buClr>
                <a:schemeClr val="dk1"/>
              </a:buClr>
              <a:buSzPts val="1800"/>
              <a:buChar char="•"/>
              <a:defRPr/>
            </a:lvl1pPr>
            <a:lvl2pPr marL="914400" lvl="1" indent="-342900" algn="l">
              <a:lnSpc>
                <a:spcPct val="90000"/>
              </a:lnSpc>
              <a:spcBef>
                <a:spcPts val="780"/>
              </a:spcBef>
              <a:spcAft>
                <a:spcPts val="0"/>
              </a:spcAft>
              <a:buClr>
                <a:schemeClr val="dk1"/>
              </a:buClr>
              <a:buSzPts val="1800"/>
              <a:buChar char="•"/>
              <a:defRPr/>
            </a:lvl2pPr>
            <a:lvl3pPr marL="1371600" lvl="2" indent="-342900" algn="l">
              <a:lnSpc>
                <a:spcPct val="90000"/>
              </a:lnSpc>
              <a:spcBef>
                <a:spcPts val="780"/>
              </a:spcBef>
              <a:spcAft>
                <a:spcPts val="0"/>
              </a:spcAft>
              <a:buClr>
                <a:schemeClr val="dk1"/>
              </a:buClr>
              <a:buSzPts val="1800"/>
              <a:buChar char="•"/>
              <a:defRPr/>
            </a:lvl3pPr>
            <a:lvl4pPr marL="1828800" lvl="3" indent="-342900" algn="l">
              <a:lnSpc>
                <a:spcPct val="90000"/>
              </a:lnSpc>
              <a:spcBef>
                <a:spcPts val="780"/>
              </a:spcBef>
              <a:spcAft>
                <a:spcPts val="0"/>
              </a:spcAft>
              <a:buClr>
                <a:schemeClr val="dk1"/>
              </a:buClr>
              <a:buSzPts val="1800"/>
              <a:buChar char="•"/>
              <a:defRPr/>
            </a:lvl4pPr>
            <a:lvl5pPr marL="2286000" lvl="4" indent="-342900" algn="l">
              <a:lnSpc>
                <a:spcPct val="90000"/>
              </a:lnSpc>
              <a:spcBef>
                <a:spcPts val="780"/>
              </a:spcBef>
              <a:spcAft>
                <a:spcPts val="0"/>
              </a:spcAft>
              <a:buClr>
                <a:schemeClr val="dk1"/>
              </a:buClr>
              <a:buSzPts val="1800"/>
              <a:buChar char="•"/>
              <a:defRPr/>
            </a:lvl5pPr>
            <a:lvl6pPr marL="2743200" lvl="5" indent="-342900" algn="l">
              <a:lnSpc>
                <a:spcPct val="90000"/>
              </a:lnSpc>
              <a:spcBef>
                <a:spcPts val="780"/>
              </a:spcBef>
              <a:spcAft>
                <a:spcPts val="0"/>
              </a:spcAft>
              <a:buClr>
                <a:schemeClr val="dk1"/>
              </a:buClr>
              <a:buSzPts val="1800"/>
              <a:buChar char="•"/>
              <a:defRPr/>
            </a:lvl6pPr>
            <a:lvl7pPr marL="3200400" lvl="6" indent="-342900" algn="l">
              <a:lnSpc>
                <a:spcPct val="90000"/>
              </a:lnSpc>
              <a:spcBef>
                <a:spcPts val="780"/>
              </a:spcBef>
              <a:spcAft>
                <a:spcPts val="0"/>
              </a:spcAft>
              <a:buClr>
                <a:schemeClr val="dk1"/>
              </a:buClr>
              <a:buSzPts val="1800"/>
              <a:buChar char="•"/>
              <a:defRPr/>
            </a:lvl7pPr>
            <a:lvl8pPr marL="3657600" lvl="7" indent="-342900" algn="l">
              <a:lnSpc>
                <a:spcPct val="90000"/>
              </a:lnSpc>
              <a:spcBef>
                <a:spcPts val="780"/>
              </a:spcBef>
              <a:spcAft>
                <a:spcPts val="0"/>
              </a:spcAft>
              <a:buClr>
                <a:schemeClr val="dk1"/>
              </a:buClr>
              <a:buSzPts val="1800"/>
              <a:buChar char="•"/>
              <a:defRPr/>
            </a:lvl8pPr>
            <a:lvl9pPr marL="4114800" lvl="8" indent="-342900" algn="l">
              <a:lnSpc>
                <a:spcPct val="90000"/>
              </a:lnSpc>
              <a:spcBef>
                <a:spcPts val="780"/>
              </a:spcBef>
              <a:spcAft>
                <a:spcPts val="0"/>
              </a:spcAft>
              <a:buClr>
                <a:schemeClr val="dk1"/>
              </a:buClr>
              <a:buSzPts val="1800"/>
              <a:buChar char="•"/>
              <a:defRPr/>
            </a:lvl9pPr>
          </a:lstStyle>
          <a:p>
            <a:endParaRPr/>
          </a:p>
        </p:txBody>
      </p:sp>
      <p:sp>
        <p:nvSpPr>
          <p:cNvPr id="34" name="Google Shape;34;p4"/>
          <p:cNvSpPr txBox="1">
            <a:spLocks noGrp="1"/>
          </p:cNvSpPr>
          <p:nvPr>
            <p:ph type="dt" idx="10"/>
          </p:nvPr>
        </p:nvSpPr>
        <p:spPr>
          <a:xfrm>
            <a:off x="1039455" y="9909729"/>
            <a:ext cx="3401854" cy="5692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4"/>
          <p:cNvSpPr txBox="1">
            <a:spLocks noGrp="1"/>
          </p:cNvSpPr>
          <p:nvPr>
            <p:ph type="ftr" idx="11"/>
          </p:nvPr>
        </p:nvSpPr>
        <p:spPr>
          <a:xfrm>
            <a:off x="5008285" y="9909729"/>
            <a:ext cx="5102781" cy="56924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4"/>
          <p:cNvSpPr txBox="1">
            <a:spLocks noGrp="1"/>
          </p:cNvSpPr>
          <p:nvPr>
            <p:ph type="sldNum" idx="12"/>
          </p:nvPr>
        </p:nvSpPr>
        <p:spPr>
          <a:xfrm>
            <a:off x="10678041" y="9909729"/>
            <a:ext cx="3401854" cy="56924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Сравнение" type="twoTxTwoObj">
  <p:cSld name="TWO_OBJECTS_WITH_TEXT">
    <p:spTree>
      <p:nvGrpSpPr>
        <p:cNvPr id="1" name="Shape 37"/>
        <p:cNvGrpSpPr/>
        <p:nvPr/>
      </p:nvGrpSpPr>
      <p:grpSpPr>
        <a:xfrm>
          <a:off x="0" y="0"/>
          <a:ext cx="0" cy="0"/>
          <a:chOff x="0" y="0"/>
          <a:chExt cx="0" cy="0"/>
        </a:xfrm>
      </p:grpSpPr>
      <p:sp>
        <p:nvSpPr>
          <p:cNvPr id="38" name="Google Shape;38;p5"/>
          <p:cNvSpPr txBox="1">
            <a:spLocks noGrp="1"/>
          </p:cNvSpPr>
          <p:nvPr>
            <p:ph type="title"/>
          </p:nvPr>
        </p:nvSpPr>
        <p:spPr>
          <a:xfrm>
            <a:off x="1041425" y="569242"/>
            <a:ext cx="13040439" cy="206659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5"/>
          <p:cNvSpPr txBox="1">
            <a:spLocks noGrp="1"/>
          </p:cNvSpPr>
          <p:nvPr>
            <p:ph type="body" idx="1"/>
          </p:nvPr>
        </p:nvSpPr>
        <p:spPr>
          <a:xfrm>
            <a:off x="1041426" y="2620980"/>
            <a:ext cx="6396193" cy="128450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559"/>
              </a:spcBef>
              <a:spcAft>
                <a:spcPts val="0"/>
              </a:spcAft>
              <a:buClr>
                <a:schemeClr val="dk1"/>
              </a:buClr>
              <a:buSzPts val="3742"/>
              <a:buNone/>
              <a:defRPr sz="3741" b="1"/>
            </a:lvl1pPr>
            <a:lvl2pPr marL="914400" lvl="1" indent="-228600" algn="l">
              <a:lnSpc>
                <a:spcPct val="90000"/>
              </a:lnSpc>
              <a:spcBef>
                <a:spcPts val="780"/>
              </a:spcBef>
              <a:spcAft>
                <a:spcPts val="0"/>
              </a:spcAft>
              <a:buClr>
                <a:schemeClr val="dk1"/>
              </a:buClr>
              <a:buSzPts val="3118"/>
              <a:buNone/>
              <a:defRPr sz="3118" b="1"/>
            </a:lvl2pPr>
            <a:lvl3pPr marL="1371600" lvl="2" indent="-228600" algn="l">
              <a:lnSpc>
                <a:spcPct val="90000"/>
              </a:lnSpc>
              <a:spcBef>
                <a:spcPts val="780"/>
              </a:spcBef>
              <a:spcAft>
                <a:spcPts val="0"/>
              </a:spcAft>
              <a:buClr>
                <a:schemeClr val="dk1"/>
              </a:buClr>
              <a:buSzPts val="2806"/>
              <a:buNone/>
              <a:defRPr sz="2806" b="1"/>
            </a:lvl3pPr>
            <a:lvl4pPr marL="1828800" lvl="3" indent="-228600" algn="l">
              <a:lnSpc>
                <a:spcPct val="90000"/>
              </a:lnSpc>
              <a:spcBef>
                <a:spcPts val="780"/>
              </a:spcBef>
              <a:spcAft>
                <a:spcPts val="0"/>
              </a:spcAft>
              <a:buClr>
                <a:schemeClr val="dk1"/>
              </a:buClr>
              <a:buSzPts val="2494"/>
              <a:buNone/>
              <a:defRPr sz="2494" b="1"/>
            </a:lvl4pPr>
            <a:lvl5pPr marL="2286000" lvl="4" indent="-228600" algn="l">
              <a:lnSpc>
                <a:spcPct val="90000"/>
              </a:lnSpc>
              <a:spcBef>
                <a:spcPts val="780"/>
              </a:spcBef>
              <a:spcAft>
                <a:spcPts val="0"/>
              </a:spcAft>
              <a:buClr>
                <a:schemeClr val="dk1"/>
              </a:buClr>
              <a:buSzPts val="2494"/>
              <a:buNone/>
              <a:defRPr sz="2494" b="1"/>
            </a:lvl5pPr>
            <a:lvl6pPr marL="2743200" lvl="5" indent="-228600" algn="l">
              <a:lnSpc>
                <a:spcPct val="90000"/>
              </a:lnSpc>
              <a:spcBef>
                <a:spcPts val="780"/>
              </a:spcBef>
              <a:spcAft>
                <a:spcPts val="0"/>
              </a:spcAft>
              <a:buClr>
                <a:schemeClr val="dk1"/>
              </a:buClr>
              <a:buSzPts val="2494"/>
              <a:buNone/>
              <a:defRPr sz="2494" b="1"/>
            </a:lvl6pPr>
            <a:lvl7pPr marL="3200400" lvl="6" indent="-228600" algn="l">
              <a:lnSpc>
                <a:spcPct val="90000"/>
              </a:lnSpc>
              <a:spcBef>
                <a:spcPts val="780"/>
              </a:spcBef>
              <a:spcAft>
                <a:spcPts val="0"/>
              </a:spcAft>
              <a:buClr>
                <a:schemeClr val="dk1"/>
              </a:buClr>
              <a:buSzPts val="2494"/>
              <a:buNone/>
              <a:defRPr sz="2494" b="1"/>
            </a:lvl7pPr>
            <a:lvl8pPr marL="3657600" lvl="7" indent="-228600" algn="l">
              <a:lnSpc>
                <a:spcPct val="90000"/>
              </a:lnSpc>
              <a:spcBef>
                <a:spcPts val="780"/>
              </a:spcBef>
              <a:spcAft>
                <a:spcPts val="0"/>
              </a:spcAft>
              <a:buClr>
                <a:schemeClr val="dk1"/>
              </a:buClr>
              <a:buSzPts val="2494"/>
              <a:buNone/>
              <a:defRPr sz="2494" b="1"/>
            </a:lvl8pPr>
            <a:lvl9pPr marL="4114800" lvl="8" indent="-228600" algn="l">
              <a:lnSpc>
                <a:spcPct val="90000"/>
              </a:lnSpc>
              <a:spcBef>
                <a:spcPts val="780"/>
              </a:spcBef>
              <a:spcAft>
                <a:spcPts val="0"/>
              </a:spcAft>
              <a:buClr>
                <a:schemeClr val="dk1"/>
              </a:buClr>
              <a:buSzPts val="2494"/>
              <a:buNone/>
              <a:defRPr sz="2494" b="1"/>
            </a:lvl9pPr>
          </a:lstStyle>
          <a:p>
            <a:endParaRPr/>
          </a:p>
        </p:txBody>
      </p:sp>
      <p:sp>
        <p:nvSpPr>
          <p:cNvPr id="40" name="Google Shape;40;p5"/>
          <p:cNvSpPr txBox="1">
            <a:spLocks noGrp="1"/>
          </p:cNvSpPr>
          <p:nvPr>
            <p:ph type="body" idx="2"/>
          </p:nvPr>
        </p:nvSpPr>
        <p:spPr>
          <a:xfrm>
            <a:off x="1041426" y="3905482"/>
            <a:ext cx="6396193" cy="5744375"/>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559"/>
              </a:spcBef>
              <a:spcAft>
                <a:spcPts val="0"/>
              </a:spcAft>
              <a:buClr>
                <a:schemeClr val="dk1"/>
              </a:buClr>
              <a:buSzPts val="1800"/>
              <a:buChar char="•"/>
              <a:defRPr/>
            </a:lvl1pPr>
            <a:lvl2pPr marL="914400" lvl="1" indent="-342900" algn="l">
              <a:lnSpc>
                <a:spcPct val="90000"/>
              </a:lnSpc>
              <a:spcBef>
                <a:spcPts val="780"/>
              </a:spcBef>
              <a:spcAft>
                <a:spcPts val="0"/>
              </a:spcAft>
              <a:buClr>
                <a:schemeClr val="dk1"/>
              </a:buClr>
              <a:buSzPts val="1800"/>
              <a:buChar char="•"/>
              <a:defRPr/>
            </a:lvl2pPr>
            <a:lvl3pPr marL="1371600" lvl="2" indent="-342900" algn="l">
              <a:lnSpc>
                <a:spcPct val="90000"/>
              </a:lnSpc>
              <a:spcBef>
                <a:spcPts val="780"/>
              </a:spcBef>
              <a:spcAft>
                <a:spcPts val="0"/>
              </a:spcAft>
              <a:buClr>
                <a:schemeClr val="dk1"/>
              </a:buClr>
              <a:buSzPts val="1800"/>
              <a:buChar char="•"/>
              <a:defRPr/>
            </a:lvl3pPr>
            <a:lvl4pPr marL="1828800" lvl="3" indent="-342900" algn="l">
              <a:lnSpc>
                <a:spcPct val="90000"/>
              </a:lnSpc>
              <a:spcBef>
                <a:spcPts val="780"/>
              </a:spcBef>
              <a:spcAft>
                <a:spcPts val="0"/>
              </a:spcAft>
              <a:buClr>
                <a:schemeClr val="dk1"/>
              </a:buClr>
              <a:buSzPts val="1800"/>
              <a:buChar char="•"/>
              <a:defRPr/>
            </a:lvl4pPr>
            <a:lvl5pPr marL="2286000" lvl="4" indent="-342900" algn="l">
              <a:lnSpc>
                <a:spcPct val="90000"/>
              </a:lnSpc>
              <a:spcBef>
                <a:spcPts val="780"/>
              </a:spcBef>
              <a:spcAft>
                <a:spcPts val="0"/>
              </a:spcAft>
              <a:buClr>
                <a:schemeClr val="dk1"/>
              </a:buClr>
              <a:buSzPts val="1800"/>
              <a:buChar char="•"/>
              <a:defRPr/>
            </a:lvl5pPr>
            <a:lvl6pPr marL="2743200" lvl="5" indent="-342900" algn="l">
              <a:lnSpc>
                <a:spcPct val="90000"/>
              </a:lnSpc>
              <a:spcBef>
                <a:spcPts val="780"/>
              </a:spcBef>
              <a:spcAft>
                <a:spcPts val="0"/>
              </a:spcAft>
              <a:buClr>
                <a:schemeClr val="dk1"/>
              </a:buClr>
              <a:buSzPts val="1800"/>
              <a:buChar char="•"/>
              <a:defRPr/>
            </a:lvl6pPr>
            <a:lvl7pPr marL="3200400" lvl="6" indent="-342900" algn="l">
              <a:lnSpc>
                <a:spcPct val="90000"/>
              </a:lnSpc>
              <a:spcBef>
                <a:spcPts val="780"/>
              </a:spcBef>
              <a:spcAft>
                <a:spcPts val="0"/>
              </a:spcAft>
              <a:buClr>
                <a:schemeClr val="dk1"/>
              </a:buClr>
              <a:buSzPts val="1800"/>
              <a:buChar char="•"/>
              <a:defRPr/>
            </a:lvl7pPr>
            <a:lvl8pPr marL="3657600" lvl="7" indent="-342900" algn="l">
              <a:lnSpc>
                <a:spcPct val="90000"/>
              </a:lnSpc>
              <a:spcBef>
                <a:spcPts val="780"/>
              </a:spcBef>
              <a:spcAft>
                <a:spcPts val="0"/>
              </a:spcAft>
              <a:buClr>
                <a:schemeClr val="dk1"/>
              </a:buClr>
              <a:buSzPts val="1800"/>
              <a:buChar char="•"/>
              <a:defRPr/>
            </a:lvl8pPr>
            <a:lvl9pPr marL="4114800" lvl="8" indent="-342900" algn="l">
              <a:lnSpc>
                <a:spcPct val="90000"/>
              </a:lnSpc>
              <a:spcBef>
                <a:spcPts val="780"/>
              </a:spcBef>
              <a:spcAft>
                <a:spcPts val="0"/>
              </a:spcAft>
              <a:buClr>
                <a:schemeClr val="dk1"/>
              </a:buClr>
              <a:buSzPts val="1800"/>
              <a:buChar char="•"/>
              <a:defRPr/>
            </a:lvl9pPr>
          </a:lstStyle>
          <a:p>
            <a:endParaRPr/>
          </a:p>
        </p:txBody>
      </p:sp>
      <p:sp>
        <p:nvSpPr>
          <p:cNvPr id="41" name="Google Shape;41;p5"/>
          <p:cNvSpPr txBox="1">
            <a:spLocks noGrp="1"/>
          </p:cNvSpPr>
          <p:nvPr>
            <p:ph type="body" idx="3"/>
          </p:nvPr>
        </p:nvSpPr>
        <p:spPr>
          <a:xfrm>
            <a:off x="7654172" y="2620980"/>
            <a:ext cx="6427693" cy="128450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559"/>
              </a:spcBef>
              <a:spcAft>
                <a:spcPts val="0"/>
              </a:spcAft>
              <a:buClr>
                <a:schemeClr val="dk1"/>
              </a:buClr>
              <a:buSzPts val="3742"/>
              <a:buNone/>
              <a:defRPr sz="3741" b="1"/>
            </a:lvl1pPr>
            <a:lvl2pPr marL="914400" lvl="1" indent="-228600" algn="l">
              <a:lnSpc>
                <a:spcPct val="90000"/>
              </a:lnSpc>
              <a:spcBef>
                <a:spcPts val="780"/>
              </a:spcBef>
              <a:spcAft>
                <a:spcPts val="0"/>
              </a:spcAft>
              <a:buClr>
                <a:schemeClr val="dk1"/>
              </a:buClr>
              <a:buSzPts val="3118"/>
              <a:buNone/>
              <a:defRPr sz="3118" b="1"/>
            </a:lvl2pPr>
            <a:lvl3pPr marL="1371600" lvl="2" indent="-228600" algn="l">
              <a:lnSpc>
                <a:spcPct val="90000"/>
              </a:lnSpc>
              <a:spcBef>
                <a:spcPts val="780"/>
              </a:spcBef>
              <a:spcAft>
                <a:spcPts val="0"/>
              </a:spcAft>
              <a:buClr>
                <a:schemeClr val="dk1"/>
              </a:buClr>
              <a:buSzPts val="2806"/>
              <a:buNone/>
              <a:defRPr sz="2806" b="1"/>
            </a:lvl3pPr>
            <a:lvl4pPr marL="1828800" lvl="3" indent="-228600" algn="l">
              <a:lnSpc>
                <a:spcPct val="90000"/>
              </a:lnSpc>
              <a:spcBef>
                <a:spcPts val="780"/>
              </a:spcBef>
              <a:spcAft>
                <a:spcPts val="0"/>
              </a:spcAft>
              <a:buClr>
                <a:schemeClr val="dk1"/>
              </a:buClr>
              <a:buSzPts val="2494"/>
              <a:buNone/>
              <a:defRPr sz="2494" b="1"/>
            </a:lvl4pPr>
            <a:lvl5pPr marL="2286000" lvl="4" indent="-228600" algn="l">
              <a:lnSpc>
                <a:spcPct val="90000"/>
              </a:lnSpc>
              <a:spcBef>
                <a:spcPts val="780"/>
              </a:spcBef>
              <a:spcAft>
                <a:spcPts val="0"/>
              </a:spcAft>
              <a:buClr>
                <a:schemeClr val="dk1"/>
              </a:buClr>
              <a:buSzPts val="2494"/>
              <a:buNone/>
              <a:defRPr sz="2494" b="1"/>
            </a:lvl5pPr>
            <a:lvl6pPr marL="2743200" lvl="5" indent="-228600" algn="l">
              <a:lnSpc>
                <a:spcPct val="90000"/>
              </a:lnSpc>
              <a:spcBef>
                <a:spcPts val="780"/>
              </a:spcBef>
              <a:spcAft>
                <a:spcPts val="0"/>
              </a:spcAft>
              <a:buClr>
                <a:schemeClr val="dk1"/>
              </a:buClr>
              <a:buSzPts val="2494"/>
              <a:buNone/>
              <a:defRPr sz="2494" b="1"/>
            </a:lvl6pPr>
            <a:lvl7pPr marL="3200400" lvl="6" indent="-228600" algn="l">
              <a:lnSpc>
                <a:spcPct val="90000"/>
              </a:lnSpc>
              <a:spcBef>
                <a:spcPts val="780"/>
              </a:spcBef>
              <a:spcAft>
                <a:spcPts val="0"/>
              </a:spcAft>
              <a:buClr>
                <a:schemeClr val="dk1"/>
              </a:buClr>
              <a:buSzPts val="2494"/>
              <a:buNone/>
              <a:defRPr sz="2494" b="1"/>
            </a:lvl7pPr>
            <a:lvl8pPr marL="3657600" lvl="7" indent="-228600" algn="l">
              <a:lnSpc>
                <a:spcPct val="90000"/>
              </a:lnSpc>
              <a:spcBef>
                <a:spcPts val="780"/>
              </a:spcBef>
              <a:spcAft>
                <a:spcPts val="0"/>
              </a:spcAft>
              <a:buClr>
                <a:schemeClr val="dk1"/>
              </a:buClr>
              <a:buSzPts val="2494"/>
              <a:buNone/>
              <a:defRPr sz="2494" b="1"/>
            </a:lvl8pPr>
            <a:lvl9pPr marL="4114800" lvl="8" indent="-228600" algn="l">
              <a:lnSpc>
                <a:spcPct val="90000"/>
              </a:lnSpc>
              <a:spcBef>
                <a:spcPts val="780"/>
              </a:spcBef>
              <a:spcAft>
                <a:spcPts val="0"/>
              </a:spcAft>
              <a:buClr>
                <a:schemeClr val="dk1"/>
              </a:buClr>
              <a:buSzPts val="2494"/>
              <a:buNone/>
              <a:defRPr sz="2494" b="1"/>
            </a:lvl9pPr>
          </a:lstStyle>
          <a:p>
            <a:endParaRPr/>
          </a:p>
        </p:txBody>
      </p:sp>
      <p:sp>
        <p:nvSpPr>
          <p:cNvPr id="42" name="Google Shape;42;p5"/>
          <p:cNvSpPr txBox="1">
            <a:spLocks noGrp="1"/>
          </p:cNvSpPr>
          <p:nvPr>
            <p:ph type="body" idx="4"/>
          </p:nvPr>
        </p:nvSpPr>
        <p:spPr>
          <a:xfrm>
            <a:off x="7654172" y="3905482"/>
            <a:ext cx="6427693" cy="5744375"/>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559"/>
              </a:spcBef>
              <a:spcAft>
                <a:spcPts val="0"/>
              </a:spcAft>
              <a:buClr>
                <a:schemeClr val="dk1"/>
              </a:buClr>
              <a:buSzPts val="1800"/>
              <a:buChar char="•"/>
              <a:defRPr/>
            </a:lvl1pPr>
            <a:lvl2pPr marL="914400" lvl="1" indent="-342900" algn="l">
              <a:lnSpc>
                <a:spcPct val="90000"/>
              </a:lnSpc>
              <a:spcBef>
                <a:spcPts val="780"/>
              </a:spcBef>
              <a:spcAft>
                <a:spcPts val="0"/>
              </a:spcAft>
              <a:buClr>
                <a:schemeClr val="dk1"/>
              </a:buClr>
              <a:buSzPts val="1800"/>
              <a:buChar char="•"/>
              <a:defRPr/>
            </a:lvl2pPr>
            <a:lvl3pPr marL="1371600" lvl="2" indent="-342900" algn="l">
              <a:lnSpc>
                <a:spcPct val="90000"/>
              </a:lnSpc>
              <a:spcBef>
                <a:spcPts val="780"/>
              </a:spcBef>
              <a:spcAft>
                <a:spcPts val="0"/>
              </a:spcAft>
              <a:buClr>
                <a:schemeClr val="dk1"/>
              </a:buClr>
              <a:buSzPts val="1800"/>
              <a:buChar char="•"/>
              <a:defRPr/>
            </a:lvl3pPr>
            <a:lvl4pPr marL="1828800" lvl="3" indent="-342900" algn="l">
              <a:lnSpc>
                <a:spcPct val="90000"/>
              </a:lnSpc>
              <a:spcBef>
                <a:spcPts val="780"/>
              </a:spcBef>
              <a:spcAft>
                <a:spcPts val="0"/>
              </a:spcAft>
              <a:buClr>
                <a:schemeClr val="dk1"/>
              </a:buClr>
              <a:buSzPts val="1800"/>
              <a:buChar char="•"/>
              <a:defRPr/>
            </a:lvl4pPr>
            <a:lvl5pPr marL="2286000" lvl="4" indent="-342900" algn="l">
              <a:lnSpc>
                <a:spcPct val="90000"/>
              </a:lnSpc>
              <a:spcBef>
                <a:spcPts val="780"/>
              </a:spcBef>
              <a:spcAft>
                <a:spcPts val="0"/>
              </a:spcAft>
              <a:buClr>
                <a:schemeClr val="dk1"/>
              </a:buClr>
              <a:buSzPts val="1800"/>
              <a:buChar char="•"/>
              <a:defRPr/>
            </a:lvl5pPr>
            <a:lvl6pPr marL="2743200" lvl="5" indent="-342900" algn="l">
              <a:lnSpc>
                <a:spcPct val="90000"/>
              </a:lnSpc>
              <a:spcBef>
                <a:spcPts val="780"/>
              </a:spcBef>
              <a:spcAft>
                <a:spcPts val="0"/>
              </a:spcAft>
              <a:buClr>
                <a:schemeClr val="dk1"/>
              </a:buClr>
              <a:buSzPts val="1800"/>
              <a:buChar char="•"/>
              <a:defRPr/>
            </a:lvl6pPr>
            <a:lvl7pPr marL="3200400" lvl="6" indent="-342900" algn="l">
              <a:lnSpc>
                <a:spcPct val="90000"/>
              </a:lnSpc>
              <a:spcBef>
                <a:spcPts val="780"/>
              </a:spcBef>
              <a:spcAft>
                <a:spcPts val="0"/>
              </a:spcAft>
              <a:buClr>
                <a:schemeClr val="dk1"/>
              </a:buClr>
              <a:buSzPts val="1800"/>
              <a:buChar char="•"/>
              <a:defRPr/>
            </a:lvl7pPr>
            <a:lvl8pPr marL="3657600" lvl="7" indent="-342900" algn="l">
              <a:lnSpc>
                <a:spcPct val="90000"/>
              </a:lnSpc>
              <a:spcBef>
                <a:spcPts val="780"/>
              </a:spcBef>
              <a:spcAft>
                <a:spcPts val="0"/>
              </a:spcAft>
              <a:buClr>
                <a:schemeClr val="dk1"/>
              </a:buClr>
              <a:buSzPts val="1800"/>
              <a:buChar char="•"/>
              <a:defRPr/>
            </a:lvl8pPr>
            <a:lvl9pPr marL="4114800" lvl="8" indent="-342900" algn="l">
              <a:lnSpc>
                <a:spcPct val="90000"/>
              </a:lnSpc>
              <a:spcBef>
                <a:spcPts val="780"/>
              </a:spcBef>
              <a:spcAft>
                <a:spcPts val="0"/>
              </a:spcAft>
              <a:buClr>
                <a:schemeClr val="dk1"/>
              </a:buClr>
              <a:buSzPts val="1800"/>
              <a:buChar char="•"/>
              <a:defRPr/>
            </a:lvl9pPr>
          </a:lstStyle>
          <a:p>
            <a:endParaRPr/>
          </a:p>
        </p:txBody>
      </p:sp>
      <p:sp>
        <p:nvSpPr>
          <p:cNvPr id="43" name="Google Shape;43;p5"/>
          <p:cNvSpPr txBox="1">
            <a:spLocks noGrp="1"/>
          </p:cNvSpPr>
          <p:nvPr>
            <p:ph type="dt" idx="10"/>
          </p:nvPr>
        </p:nvSpPr>
        <p:spPr>
          <a:xfrm>
            <a:off x="1039455" y="9909729"/>
            <a:ext cx="3401854" cy="5692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5"/>
          <p:cNvSpPr txBox="1">
            <a:spLocks noGrp="1"/>
          </p:cNvSpPr>
          <p:nvPr>
            <p:ph type="ftr" idx="11"/>
          </p:nvPr>
        </p:nvSpPr>
        <p:spPr>
          <a:xfrm>
            <a:off x="5008285" y="9909729"/>
            <a:ext cx="5102781" cy="56924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5"/>
          <p:cNvSpPr txBox="1">
            <a:spLocks noGrp="1"/>
          </p:cNvSpPr>
          <p:nvPr>
            <p:ph type="sldNum" idx="12"/>
          </p:nvPr>
        </p:nvSpPr>
        <p:spPr>
          <a:xfrm>
            <a:off x="10678041" y="9909729"/>
            <a:ext cx="3401854" cy="56924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Только заголовок" type="titleOnly">
  <p:cSld name="TITLE_ONLY">
    <p:spTree>
      <p:nvGrpSpPr>
        <p:cNvPr id="1" name="Shape 46"/>
        <p:cNvGrpSpPr/>
        <p:nvPr/>
      </p:nvGrpSpPr>
      <p:grpSpPr>
        <a:xfrm>
          <a:off x="0" y="0"/>
          <a:ext cx="0" cy="0"/>
          <a:chOff x="0" y="0"/>
          <a:chExt cx="0" cy="0"/>
        </a:xfrm>
      </p:grpSpPr>
      <p:sp>
        <p:nvSpPr>
          <p:cNvPr id="47" name="Google Shape;47;p6"/>
          <p:cNvSpPr txBox="1">
            <a:spLocks noGrp="1"/>
          </p:cNvSpPr>
          <p:nvPr>
            <p:ph type="title"/>
          </p:nvPr>
        </p:nvSpPr>
        <p:spPr>
          <a:xfrm>
            <a:off x="1039456" y="569242"/>
            <a:ext cx="13040439" cy="206659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6"/>
          <p:cNvSpPr txBox="1">
            <a:spLocks noGrp="1"/>
          </p:cNvSpPr>
          <p:nvPr>
            <p:ph type="dt" idx="10"/>
          </p:nvPr>
        </p:nvSpPr>
        <p:spPr>
          <a:xfrm>
            <a:off x="1039455" y="9909729"/>
            <a:ext cx="3401854" cy="5692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6"/>
          <p:cNvSpPr txBox="1">
            <a:spLocks noGrp="1"/>
          </p:cNvSpPr>
          <p:nvPr>
            <p:ph type="ftr" idx="11"/>
          </p:nvPr>
        </p:nvSpPr>
        <p:spPr>
          <a:xfrm>
            <a:off x="5008285" y="9909729"/>
            <a:ext cx="5102781" cy="56924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6"/>
          <p:cNvSpPr txBox="1">
            <a:spLocks noGrp="1"/>
          </p:cNvSpPr>
          <p:nvPr>
            <p:ph type="sldNum" idx="12"/>
          </p:nvPr>
        </p:nvSpPr>
        <p:spPr>
          <a:xfrm>
            <a:off x="10678041" y="9909729"/>
            <a:ext cx="3401854" cy="56924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Объект с подписью" type="objTx">
  <p:cSld name="OBJECT_WITH_CAPTION_TEXT">
    <p:spTree>
      <p:nvGrpSpPr>
        <p:cNvPr id="1" name="Shape 51"/>
        <p:cNvGrpSpPr/>
        <p:nvPr/>
      </p:nvGrpSpPr>
      <p:grpSpPr>
        <a:xfrm>
          <a:off x="0" y="0"/>
          <a:ext cx="0" cy="0"/>
          <a:chOff x="0" y="0"/>
          <a:chExt cx="0" cy="0"/>
        </a:xfrm>
      </p:grpSpPr>
      <p:sp>
        <p:nvSpPr>
          <p:cNvPr id="52" name="Google Shape;52;p7"/>
          <p:cNvSpPr txBox="1">
            <a:spLocks noGrp="1"/>
          </p:cNvSpPr>
          <p:nvPr>
            <p:ph type="title"/>
          </p:nvPr>
        </p:nvSpPr>
        <p:spPr>
          <a:xfrm>
            <a:off x="1041425" y="712788"/>
            <a:ext cx="4876384" cy="2494756"/>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4989"/>
              <a:buFont typeface="Arial"/>
              <a:buNone/>
              <a:defRPr sz="4989"/>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7"/>
          <p:cNvSpPr txBox="1">
            <a:spLocks noGrp="1"/>
          </p:cNvSpPr>
          <p:nvPr>
            <p:ph type="body" idx="1"/>
          </p:nvPr>
        </p:nvSpPr>
        <p:spPr>
          <a:xfrm>
            <a:off x="6427693" y="1539425"/>
            <a:ext cx="7654171" cy="7598117"/>
          </a:xfrm>
          <a:prstGeom prst="rect">
            <a:avLst/>
          </a:prstGeom>
          <a:noFill/>
          <a:ln>
            <a:noFill/>
          </a:ln>
        </p:spPr>
        <p:txBody>
          <a:bodyPr spcFirstLastPara="1" wrap="square" lIns="91425" tIns="45700" rIns="91425" bIns="45700" anchor="t" anchorCtr="0">
            <a:noAutofit/>
          </a:bodyPr>
          <a:lstStyle>
            <a:lvl1pPr marL="457200" lvl="0" indent="-545401" algn="l">
              <a:lnSpc>
                <a:spcPct val="90000"/>
              </a:lnSpc>
              <a:spcBef>
                <a:spcPts val="1559"/>
              </a:spcBef>
              <a:spcAft>
                <a:spcPts val="0"/>
              </a:spcAft>
              <a:buClr>
                <a:schemeClr val="dk1"/>
              </a:buClr>
              <a:buSzPts val="4989"/>
              <a:buChar char="•"/>
              <a:defRPr sz="4989"/>
            </a:lvl1pPr>
            <a:lvl2pPr marL="914400" lvl="1" indent="-505777" algn="l">
              <a:lnSpc>
                <a:spcPct val="90000"/>
              </a:lnSpc>
              <a:spcBef>
                <a:spcPts val="780"/>
              </a:spcBef>
              <a:spcAft>
                <a:spcPts val="0"/>
              </a:spcAft>
              <a:buClr>
                <a:schemeClr val="dk1"/>
              </a:buClr>
              <a:buSzPts val="4365"/>
              <a:buChar char="•"/>
              <a:defRPr sz="4365"/>
            </a:lvl2pPr>
            <a:lvl3pPr marL="1371600" lvl="2" indent="-466217" algn="l">
              <a:lnSpc>
                <a:spcPct val="90000"/>
              </a:lnSpc>
              <a:spcBef>
                <a:spcPts val="780"/>
              </a:spcBef>
              <a:spcAft>
                <a:spcPts val="0"/>
              </a:spcAft>
              <a:buClr>
                <a:schemeClr val="dk1"/>
              </a:buClr>
              <a:buSzPts val="3742"/>
              <a:buChar char="•"/>
              <a:defRPr sz="3741"/>
            </a:lvl3pPr>
            <a:lvl4pPr marL="1828800" lvl="3" indent="-426592" algn="l">
              <a:lnSpc>
                <a:spcPct val="90000"/>
              </a:lnSpc>
              <a:spcBef>
                <a:spcPts val="780"/>
              </a:spcBef>
              <a:spcAft>
                <a:spcPts val="0"/>
              </a:spcAft>
              <a:buClr>
                <a:schemeClr val="dk1"/>
              </a:buClr>
              <a:buSzPts val="3118"/>
              <a:buChar char="•"/>
              <a:defRPr sz="3118"/>
            </a:lvl4pPr>
            <a:lvl5pPr marL="2286000" lvl="4" indent="-426592" algn="l">
              <a:lnSpc>
                <a:spcPct val="90000"/>
              </a:lnSpc>
              <a:spcBef>
                <a:spcPts val="780"/>
              </a:spcBef>
              <a:spcAft>
                <a:spcPts val="0"/>
              </a:spcAft>
              <a:buClr>
                <a:schemeClr val="dk1"/>
              </a:buClr>
              <a:buSzPts val="3118"/>
              <a:buChar char="•"/>
              <a:defRPr sz="3118"/>
            </a:lvl5pPr>
            <a:lvl6pPr marL="2743200" lvl="5" indent="-426592" algn="l">
              <a:lnSpc>
                <a:spcPct val="90000"/>
              </a:lnSpc>
              <a:spcBef>
                <a:spcPts val="780"/>
              </a:spcBef>
              <a:spcAft>
                <a:spcPts val="0"/>
              </a:spcAft>
              <a:buClr>
                <a:schemeClr val="dk1"/>
              </a:buClr>
              <a:buSzPts val="3118"/>
              <a:buChar char="•"/>
              <a:defRPr sz="3118"/>
            </a:lvl6pPr>
            <a:lvl7pPr marL="3200400" lvl="6" indent="-426592" algn="l">
              <a:lnSpc>
                <a:spcPct val="90000"/>
              </a:lnSpc>
              <a:spcBef>
                <a:spcPts val="780"/>
              </a:spcBef>
              <a:spcAft>
                <a:spcPts val="0"/>
              </a:spcAft>
              <a:buClr>
                <a:schemeClr val="dk1"/>
              </a:buClr>
              <a:buSzPts val="3118"/>
              <a:buChar char="•"/>
              <a:defRPr sz="3118"/>
            </a:lvl7pPr>
            <a:lvl8pPr marL="3657600" lvl="7" indent="-426592" algn="l">
              <a:lnSpc>
                <a:spcPct val="90000"/>
              </a:lnSpc>
              <a:spcBef>
                <a:spcPts val="780"/>
              </a:spcBef>
              <a:spcAft>
                <a:spcPts val="0"/>
              </a:spcAft>
              <a:buClr>
                <a:schemeClr val="dk1"/>
              </a:buClr>
              <a:buSzPts val="3118"/>
              <a:buChar char="•"/>
              <a:defRPr sz="3118"/>
            </a:lvl8pPr>
            <a:lvl9pPr marL="4114800" lvl="8" indent="-426592" algn="l">
              <a:lnSpc>
                <a:spcPct val="90000"/>
              </a:lnSpc>
              <a:spcBef>
                <a:spcPts val="780"/>
              </a:spcBef>
              <a:spcAft>
                <a:spcPts val="0"/>
              </a:spcAft>
              <a:buClr>
                <a:schemeClr val="dk1"/>
              </a:buClr>
              <a:buSzPts val="3118"/>
              <a:buChar char="•"/>
              <a:defRPr sz="3118"/>
            </a:lvl9pPr>
          </a:lstStyle>
          <a:p>
            <a:endParaRPr/>
          </a:p>
        </p:txBody>
      </p:sp>
      <p:sp>
        <p:nvSpPr>
          <p:cNvPr id="54" name="Google Shape;54;p7"/>
          <p:cNvSpPr txBox="1">
            <a:spLocks noGrp="1"/>
          </p:cNvSpPr>
          <p:nvPr>
            <p:ph type="body" idx="2"/>
          </p:nvPr>
        </p:nvSpPr>
        <p:spPr>
          <a:xfrm>
            <a:off x="1041425" y="3207544"/>
            <a:ext cx="4876384" cy="5942372"/>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559"/>
              </a:spcBef>
              <a:spcAft>
                <a:spcPts val="0"/>
              </a:spcAft>
              <a:buClr>
                <a:schemeClr val="dk1"/>
              </a:buClr>
              <a:buSzPts val="2494"/>
              <a:buNone/>
              <a:defRPr sz="2494"/>
            </a:lvl1pPr>
            <a:lvl2pPr marL="914400" lvl="1" indent="-228600" algn="l">
              <a:lnSpc>
                <a:spcPct val="90000"/>
              </a:lnSpc>
              <a:spcBef>
                <a:spcPts val="780"/>
              </a:spcBef>
              <a:spcAft>
                <a:spcPts val="0"/>
              </a:spcAft>
              <a:buClr>
                <a:schemeClr val="dk1"/>
              </a:buClr>
              <a:buSzPts val="2183"/>
              <a:buNone/>
              <a:defRPr sz="2183"/>
            </a:lvl2pPr>
            <a:lvl3pPr marL="1371600" lvl="2" indent="-228600" algn="l">
              <a:lnSpc>
                <a:spcPct val="90000"/>
              </a:lnSpc>
              <a:spcBef>
                <a:spcPts val="780"/>
              </a:spcBef>
              <a:spcAft>
                <a:spcPts val="0"/>
              </a:spcAft>
              <a:buClr>
                <a:schemeClr val="dk1"/>
              </a:buClr>
              <a:buSzPts val="1871"/>
              <a:buNone/>
              <a:defRPr sz="1870"/>
            </a:lvl3pPr>
            <a:lvl4pPr marL="1828800" lvl="3" indent="-228600" algn="l">
              <a:lnSpc>
                <a:spcPct val="90000"/>
              </a:lnSpc>
              <a:spcBef>
                <a:spcPts val="780"/>
              </a:spcBef>
              <a:spcAft>
                <a:spcPts val="0"/>
              </a:spcAft>
              <a:buClr>
                <a:schemeClr val="dk1"/>
              </a:buClr>
              <a:buSzPts val="1559"/>
              <a:buNone/>
              <a:defRPr sz="1559"/>
            </a:lvl4pPr>
            <a:lvl5pPr marL="2286000" lvl="4" indent="-228600" algn="l">
              <a:lnSpc>
                <a:spcPct val="90000"/>
              </a:lnSpc>
              <a:spcBef>
                <a:spcPts val="780"/>
              </a:spcBef>
              <a:spcAft>
                <a:spcPts val="0"/>
              </a:spcAft>
              <a:buClr>
                <a:schemeClr val="dk1"/>
              </a:buClr>
              <a:buSzPts val="1559"/>
              <a:buNone/>
              <a:defRPr sz="1559"/>
            </a:lvl5pPr>
            <a:lvl6pPr marL="2743200" lvl="5" indent="-228600" algn="l">
              <a:lnSpc>
                <a:spcPct val="90000"/>
              </a:lnSpc>
              <a:spcBef>
                <a:spcPts val="780"/>
              </a:spcBef>
              <a:spcAft>
                <a:spcPts val="0"/>
              </a:spcAft>
              <a:buClr>
                <a:schemeClr val="dk1"/>
              </a:buClr>
              <a:buSzPts val="1559"/>
              <a:buNone/>
              <a:defRPr sz="1559"/>
            </a:lvl6pPr>
            <a:lvl7pPr marL="3200400" lvl="6" indent="-228600" algn="l">
              <a:lnSpc>
                <a:spcPct val="90000"/>
              </a:lnSpc>
              <a:spcBef>
                <a:spcPts val="780"/>
              </a:spcBef>
              <a:spcAft>
                <a:spcPts val="0"/>
              </a:spcAft>
              <a:buClr>
                <a:schemeClr val="dk1"/>
              </a:buClr>
              <a:buSzPts val="1559"/>
              <a:buNone/>
              <a:defRPr sz="1559"/>
            </a:lvl7pPr>
            <a:lvl8pPr marL="3657600" lvl="7" indent="-228600" algn="l">
              <a:lnSpc>
                <a:spcPct val="90000"/>
              </a:lnSpc>
              <a:spcBef>
                <a:spcPts val="780"/>
              </a:spcBef>
              <a:spcAft>
                <a:spcPts val="0"/>
              </a:spcAft>
              <a:buClr>
                <a:schemeClr val="dk1"/>
              </a:buClr>
              <a:buSzPts val="1559"/>
              <a:buNone/>
              <a:defRPr sz="1559"/>
            </a:lvl8pPr>
            <a:lvl9pPr marL="4114800" lvl="8" indent="-228600" algn="l">
              <a:lnSpc>
                <a:spcPct val="90000"/>
              </a:lnSpc>
              <a:spcBef>
                <a:spcPts val="780"/>
              </a:spcBef>
              <a:spcAft>
                <a:spcPts val="0"/>
              </a:spcAft>
              <a:buClr>
                <a:schemeClr val="dk1"/>
              </a:buClr>
              <a:buSzPts val="1559"/>
              <a:buNone/>
              <a:defRPr sz="1559"/>
            </a:lvl9pPr>
          </a:lstStyle>
          <a:p>
            <a:endParaRPr/>
          </a:p>
        </p:txBody>
      </p:sp>
      <p:sp>
        <p:nvSpPr>
          <p:cNvPr id="55" name="Google Shape;55;p7"/>
          <p:cNvSpPr txBox="1">
            <a:spLocks noGrp="1"/>
          </p:cNvSpPr>
          <p:nvPr>
            <p:ph type="dt" idx="10"/>
          </p:nvPr>
        </p:nvSpPr>
        <p:spPr>
          <a:xfrm>
            <a:off x="1039455" y="9909729"/>
            <a:ext cx="3401854" cy="5692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7"/>
          <p:cNvSpPr txBox="1">
            <a:spLocks noGrp="1"/>
          </p:cNvSpPr>
          <p:nvPr>
            <p:ph type="ftr" idx="11"/>
          </p:nvPr>
        </p:nvSpPr>
        <p:spPr>
          <a:xfrm>
            <a:off x="5008285" y="9909729"/>
            <a:ext cx="5102781" cy="56924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7"/>
          <p:cNvSpPr txBox="1">
            <a:spLocks noGrp="1"/>
          </p:cNvSpPr>
          <p:nvPr>
            <p:ph type="sldNum" idx="12"/>
          </p:nvPr>
        </p:nvSpPr>
        <p:spPr>
          <a:xfrm>
            <a:off x="10678041" y="9909729"/>
            <a:ext cx="3401854" cy="56924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PICTURE_WITH_CAPTION_TEXT">
    <p:spTree>
      <p:nvGrpSpPr>
        <p:cNvPr id="1" name="Shape 58"/>
        <p:cNvGrpSpPr/>
        <p:nvPr/>
      </p:nvGrpSpPr>
      <p:grpSpPr>
        <a:xfrm>
          <a:off x="0" y="0"/>
          <a:ext cx="0" cy="0"/>
          <a:chOff x="0" y="0"/>
          <a:chExt cx="0" cy="0"/>
        </a:xfrm>
      </p:grpSpPr>
      <p:sp>
        <p:nvSpPr>
          <p:cNvPr id="59" name="Google Shape;59;p8"/>
          <p:cNvSpPr txBox="1">
            <a:spLocks noGrp="1"/>
          </p:cNvSpPr>
          <p:nvPr>
            <p:ph type="title"/>
          </p:nvPr>
        </p:nvSpPr>
        <p:spPr>
          <a:xfrm>
            <a:off x="1041425" y="712788"/>
            <a:ext cx="4876384" cy="2494756"/>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4989"/>
              <a:buFont typeface="Arial"/>
              <a:buNone/>
              <a:defRPr sz="4989"/>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8"/>
          <p:cNvSpPr>
            <a:spLocks noGrp="1"/>
          </p:cNvSpPr>
          <p:nvPr>
            <p:ph type="pic" idx="2"/>
          </p:nvPr>
        </p:nvSpPr>
        <p:spPr>
          <a:xfrm>
            <a:off x="6427693" y="1539425"/>
            <a:ext cx="7654171" cy="7598117"/>
          </a:xfrm>
          <a:prstGeom prst="rect">
            <a:avLst/>
          </a:prstGeom>
          <a:noFill/>
          <a:ln>
            <a:noFill/>
          </a:ln>
        </p:spPr>
      </p:sp>
      <p:sp>
        <p:nvSpPr>
          <p:cNvPr id="61" name="Google Shape;61;p8"/>
          <p:cNvSpPr txBox="1">
            <a:spLocks noGrp="1"/>
          </p:cNvSpPr>
          <p:nvPr>
            <p:ph type="body" idx="1"/>
          </p:nvPr>
        </p:nvSpPr>
        <p:spPr>
          <a:xfrm>
            <a:off x="1041425" y="3207544"/>
            <a:ext cx="4876384" cy="5942372"/>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559"/>
              </a:spcBef>
              <a:spcAft>
                <a:spcPts val="0"/>
              </a:spcAft>
              <a:buClr>
                <a:schemeClr val="dk1"/>
              </a:buClr>
              <a:buSzPts val="2494"/>
              <a:buNone/>
              <a:defRPr sz="2494"/>
            </a:lvl1pPr>
            <a:lvl2pPr marL="914400" lvl="1" indent="-228600" algn="l">
              <a:lnSpc>
                <a:spcPct val="90000"/>
              </a:lnSpc>
              <a:spcBef>
                <a:spcPts val="780"/>
              </a:spcBef>
              <a:spcAft>
                <a:spcPts val="0"/>
              </a:spcAft>
              <a:buClr>
                <a:schemeClr val="dk1"/>
              </a:buClr>
              <a:buSzPts val="2183"/>
              <a:buNone/>
              <a:defRPr sz="2183"/>
            </a:lvl2pPr>
            <a:lvl3pPr marL="1371600" lvl="2" indent="-228600" algn="l">
              <a:lnSpc>
                <a:spcPct val="90000"/>
              </a:lnSpc>
              <a:spcBef>
                <a:spcPts val="780"/>
              </a:spcBef>
              <a:spcAft>
                <a:spcPts val="0"/>
              </a:spcAft>
              <a:buClr>
                <a:schemeClr val="dk1"/>
              </a:buClr>
              <a:buSzPts val="1871"/>
              <a:buNone/>
              <a:defRPr sz="1870"/>
            </a:lvl3pPr>
            <a:lvl4pPr marL="1828800" lvl="3" indent="-228600" algn="l">
              <a:lnSpc>
                <a:spcPct val="90000"/>
              </a:lnSpc>
              <a:spcBef>
                <a:spcPts val="780"/>
              </a:spcBef>
              <a:spcAft>
                <a:spcPts val="0"/>
              </a:spcAft>
              <a:buClr>
                <a:schemeClr val="dk1"/>
              </a:buClr>
              <a:buSzPts val="1559"/>
              <a:buNone/>
              <a:defRPr sz="1559"/>
            </a:lvl4pPr>
            <a:lvl5pPr marL="2286000" lvl="4" indent="-228600" algn="l">
              <a:lnSpc>
                <a:spcPct val="90000"/>
              </a:lnSpc>
              <a:spcBef>
                <a:spcPts val="780"/>
              </a:spcBef>
              <a:spcAft>
                <a:spcPts val="0"/>
              </a:spcAft>
              <a:buClr>
                <a:schemeClr val="dk1"/>
              </a:buClr>
              <a:buSzPts val="1559"/>
              <a:buNone/>
              <a:defRPr sz="1559"/>
            </a:lvl5pPr>
            <a:lvl6pPr marL="2743200" lvl="5" indent="-228600" algn="l">
              <a:lnSpc>
                <a:spcPct val="90000"/>
              </a:lnSpc>
              <a:spcBef>
                <a:spcPts val="780"/>
              </a:spcBef>
              <a:spcAft>
                <a:spcPts val="0"/>
              </a:spcAft>
              <a:buClr>
                <a:schemeClr val="dk1"/>
              </a:buClr>
              <a:buSzPts val="1559"/>
              <a:buNone/>
              <a:defRPr sz="1559"/>
            </a:lvl6pPr>
            <a:lvl7pPr marL="3200400" lvl="6" indent="-228600" algn="l">
              <a:lnSpc>
                <a:spcPct val="90000"/>
              </a:lnSpc>
              <a:spcBef>
                <a:spcPts val="780"/>
              </a:spcBef>
              <a:spcAft>
                <a:spcPts val="0"/>
              </a:spcAft>
              <a:buClr>
                <a:schemeClr val="dk1"/>
              </a:buClr>
              <a:buSzPts val="1559"/>
              <a:buNone/>
              <a:defRPr sz="1559"/>
            </a:lvl7pPr>
            <a:lvl8pPr marL="3657600" lvl="7" indent="-228600" algn="l">
              <a:lnSpc>
                <a:spcPct val="90000"/>
              </a:lnSpc>
              <a:spcBef>
                <a:spcPts val="780"/>
              </a:spcBef>
              <a:spcAft>
                <a:spcPts val="0"/>
              </a:spcAft>
              <a:buClr>
                <a:schemeClr val="dk1"/>
              </a:buClr>
              <a:buSzPts val="1559"/>
              <a:buNone/>
              <a:defRPr sz="1559"/>
            </a:lvl8pPr>
            <a:lvl9pPr marL="4114800" lvl="8" indent="-228600" algn="l">
              <a:lnSpc>
                <a:spcPct val="90000"/>
              </a:lnSpc>
              <a:spcBef>
                <a:spcPts val="780"/>
              </a:spcBef>
              <a:spcAft>
                <a:spcPts val="0"/>
              </a:spcAft>
              <a:buClr>
                <a:schemeClr val="dk1"/>
              </a:buClr>
              <a:buSzPts val="1559"/>
              <a:buNone/>
              <a:defRPr sz="1559"/>
            </a:lvl9pPr>
          </a:lstStyle>
          <a:p>
            <a:endParaRPr/>
          </a:p>
        </p:txBody>
      </p:sp>
      <p:sp>
        <p:nvSpPr>
          <p:cNvPr id="62" name="Google Shape;62;p8"/>
          <p:cNvSpPr txBox="1">
            <a:spLocks noGrp="1"/>
          </p:cNvSpPr>
          <p:nvPr>
            <p:ph type="dt" idx="10"/>
          </p:nvPr>
        </p:nvSpPr>
        <p:spPr>
          <a:xfrm>
            <a:off x="1039455" y="9909729"/>
            <a:ext cx="3401854" cy="5692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8"/>
          <p:cNvSpPr txBox="1">
            <a:spLocks noGrp="1"/>
          </p:cNvSpPr>
          <p:nvPr>
            <p:ph type="ftr" idx="11"/>
          </p:nvPr>
        </p:nvSpPr>
        <p:spPr>
          <a:xfrm>
            <a:off x="5008285" y="9909729"/>
            <a:ext cx="5102781" cy="56924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8"/>
          <p:cNvSpPr txBox="1">
            <a:spLocks noGrp="1"/>
          </p:cNvSpPr>
          <p:nvPr>
            <p:ph type="sldNum" idx="12"/>
          </p:nvPr>
        </p:nvSpPr>
        <p:spPr>
          <a:xfrm>
            <a:off x="10678041" y="9909729"/>
            <a:ext cx="3401854" cy="56924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VERTICAL_TEXT">
    <p:spTree>
      <p:nvGrpSpPr>
        <p:cNvPr id="1" name="Shape 65"/>
        <p:cNvGrpSpPr/>
        <p:nvPr/>
      </p:nvGrpSpPr>
      <p:grpSpPr>
        <a:xfrm>
          <a:off x="0" y="0"/>
          <a:ext cx="0" cy="0"/>
          <a:chOff x="0" y="0"/>
          <a:chExt cx="0" cy="0"/>
        </a:xfrm>
      </p:grpSpPr>
      <p:sp>
        <p:nvSpPr>
          <p:cNvPr id="66" name="Google Shape;66;p9"/>
          <p:cNvSpPr txBox="1">
            <a:spLocks noGrp="1"/>
          </p:cNvSpPr>
          <p:nvPr>
            <p:ph type="title"/>
          </p:nvPr>
        </p:nvSpPr>
        <p:spPr>
          <a:xfrm>
            <a:off x="1039456" y="569242"/>
            <a:ext cx="13040439" cy="206659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9"/>
          <p:cNvSpPr txBox="1">
            <a:spLocks noGrp="1"/>
          </p:cNvSpPr>
          <p:nvPr>
            <p:ph type="body" idx="1"/>
          </p:nvPr>
        </p:nvSpPr>
        <p:spPr>
          <a:xfrm rot="5400000">
            <a:off x="4167747" y="-282091"/>
            <a:ext cx="6783857" cy="13040439"/>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559"/>
              </a:spcBef>
              <a:spcAft>
                <a:spcPts val="0"/>
              </a:spcAft>
              <a:buClr>
                <a:schemeClr val="dk1"/>
              </a:buClr>
              <a:buSzPts val="1800"/>
              <a:buChar char="•"/>
              <a:defRPr/>
            </a:lvl1pPr>
            <a:lvl2pPr marL="914400" lvl="1" indent="-342900" algn="l">
              <a:lnSpc>
                <a:spcPct val="90000"/>
              </a:lnSpc>
              <a:spcBef>
                <a:spcPts val="780"/>
              </a:spcBef>
              <a:spcAft>
                <a:spcPts val="0"/>
              </a:spcAft>
              <a:buClr>
                <a:schemeClr val="dk1"/>
              </a:buClr>
              <a:buSzPts val="1800"/>
              <a:buChar char="•"/>
              <a:defRPr/>
            </a:lvl2pPr>
            <a:lvl3pPr marL="1371600" lvl="2" indent="-342900" algn="l">
              <a:lnSpc>
                <a:spcPct val="90000"/>
              </a:lnSpc>
              <a:spcBef>
                <a:spcPts val="780"/>
              </a:spcBef>
              <a:spcAft>
                <a:spcPts val="0"/>
              </a:spcAft>
              <a:buClr>
                <a:schemeClr val="dk1"/>
              </a:buClr>
              <a:buSzPts val="1800"/>
              <a:buChar char="•"/>
              <a:defRPr/>
            </a:lvl3pPr>
            <a:lvl4pPr marL="1828800" lvl="3" indent="-342900" algn="l">
              <a:lnSpc>
                <a:spcPct val="90000"/>
              </a:lnSpc>
              <a:spcBef>
                <a:spcPts val="780"/>
              </a:spcBef>
              <a:spcAft>
                <a:spcPts val="0"/>
              </a:spcAft>
              <a:buClr>
                <a:schemeClr val="dk1"/>
              </a:buClr>
              <a:buSzPts val="1800"/>
              <a:buChar char="•"/>
              <a:defRPr/>
            </a:lvl4pPr>
            <a:lvl5pPr marL="2286000" lvl="4" indent="-342900" algn="l">
              <a:lnSpc>
                <a:spcPct val="90000"/>
              </a:lnSpc>
              <a:spcBef>
                <a:spcPts val="780"/>
              </a:spcBef>
              <a:spcAft>
                <a:spcPts val="0"/>
              </a:spcAft>
              <a:buClr>
                <a:schemeClr val="dk1"/>
              </a:buClr>
              <a:buSzPts val="1800"/>
              <a:buChar char="•"/>
              <a:defRPr/>
            </a:lvl5pPr>
            <a:lvl6pPr marL="2743200" lvl="5" indent="-342900" algn="l">
              <a:lnSpc>
                <a:spcPct val="90000"/>
              </a:lnSpc>
              <a:spcBef>
                <a:spcPts val="780"/>
              </a:spcBef>
              <a:spcAft>
                <a:spcPts val="0"/>
              </a:spcAft>
              <a:buClr>
                <a:schemeClr val="dk1"/>
              </a:buClr>
              <a:buSzPts val="1800"/>
              <a:buChar char="•"/>
              <a:defRPr/>
            </a:lvl6pPr>
            <a:lvl7pPr marL="3200400" lvl="6" indent="-342900" algn="l">
              <a:lnSpc>
                <a:spcPct val="90000"/>
              </a:lnSpc>
              <a:spcBef>
                <a:spcPts val="780"/>
              </a:spcBef>
              <a:spcAft>
                <a:spcPts val="0"/>
              </a:spcAft>
              <a:buClr>
                <a:schemeClr val="dk1"/>
              </a:buClr>
              <a:buSzPts val="1800"/>
              <a:buChar char="•"/>
              <a:defRPr/>
            </a:lvl7pPr>
            <a:lvl8pPr marL="3657600" lvl="7" indent="-342900" algn="l">
              <a:lnSpc>
                <a:spcPct val="90000"/>
              </a:lnSpc>
              <a:spcBef>
                <a:spcPts val="780"/>
              </a:spcBef>
              <a:spcAft>
                <a:spcPts val="0"/>
              </a:spcAft>
              <a:buClr>
                <a:schemeClr val="dk1"/>
              </a:buClr>
              <a:buSzPts val="1800"/>
              <a:buChar char="•"/>
              <a:defRPr/>
            </a:lvl8pPr>
            <a:lvl9pPr marL="4114800" lvl="8" indent="-342900" algn="l">
              <a:lnSpc>
                <a:spcPct val="90000"/>
              </a:lnSpc>
              <a:spcBef>
                <a:spcPts val="780"/>
              </a:spcBef>
              <a:spcAft>
                <a:spcPts val="0"/>
              </a:spcAft>
              <a:buClr>
                <a:schemeClr val="dk1"/>
              </a:buClr>
              <a:buSzPts val="1800"/>
              <a:buChar char="•"/>
              <a:defRPr/>
            </a:lvl9pPr>
          </a:lstStyle>
          <a:p>
            <a:endParaRPr/>
          </a:p>
        </p:txBody>
      </p:sp>
      <p:sp>
        <p:nvSpPr>
          <p:cNvPr id="68" name="Google Shape;68;p9"/>
          <p:cNvSpPr txBox="1">
            <a:spLocks noGrp="1"/>
          </p:cNvSpPr>
          <p:nvPr>
            <p:ph type="dt" idx="10"/>
          </p:nvPr>
        </p:nvSpPr>
        <p:spPr>
          <a:xfrm>
            <a:off x="1039455" y="9909729"/>
            <a:ext cx="3401854" cy="5692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9"/>
          <p:cNvSpPr txBox="1">
            <a:spLocks noGrp="1"/>
          </p:cNvSpPr>
          <p:nvPr>
            <p:ph type="ftr" idx="11"/>
          </p:nvPr>
        </p:nvSpPr>
        <p:spPr>
          <a:xfrm>
            <a:off x="5008285" y="9909729"/>
            <a:ext cx="5102781" cy="56924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9"/>
          <p:cNvSpPr txBox="1">
            <a:spLocks noGrp="1"/>
          </p:cNvSpPr>
          <p:nvPr>
            <p:ph type="sldNum" idx="12"/>
          </p:nvPr>
        </p:nvSpPr>
        <p:spPr>
          <a:xfrm>
            <a:off x="10678041" y="9909729"/>
            <a:ext cx="3401854" cy="56924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VERTICAL_TITLE_AND_VERTICAL_TEXT">
    <p:spTree>
      <p:nvGrpSpPr>
        <p:cNvPr id="1" name="Shape 71"/>
        <p:cNvGrpSpPr/>
        <p:nvPr/>
      </p:nvGrpSpPr>
      <p:grpSpPr>
        <a:xfrm>
          <a:off x="0" y="0"/>
          <a:ext cx="0" cy="0"/>
          <a:chOff x="0" y="0"/>
          <a:chExt cx="0" cy="0"/>
        </a:xfrm>
      </p:grpSpPr>
      <p:sp>
        <p:nvSpPr>
          <p:cNvPr id="72" name="Google Shape;72;p10"/>
          <p:cNvSpPr txBox="1">
            <a:spLocks noGrp="1"/>
          </p:cNvSpPr>
          <p:nvPr>
            <p:ph type="title"/>
          </p:nvPr>
        </p:nvSpPr>
        <p:spPr>
          <a:xfrm rot="5400000">
            <a:off x="7919432" y="3469593"/>
            <a:ext cx="9060817" cy="326011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0"/>
          <p:cNvSpPr txBox="1">
            <a:spLocks noGrp="1"/>
          </p:cNvSpPr>
          <p:nvPr>
            <p:ph type="body" idx="1"/>
          </p:nvPr>
        </p:nvSpPr>
        <p:spPr>
          <a:xfrm rot="5400000">
            <a:off x="1304717" y="303979"/>
            <a:ext cx="9060817" cy="959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559"/>
              </a:spcBef>
              <a:spcAft>
                <a:spcPts val="0"/>
              </a:spcAft>
              <a:buClr>
                <a:schemeClr val="dk1"/>
              </a:buClr>
              <a:buSzPts val="1800"/>
              <a:buChar char="•"/>
              <a:defRPr/>
            </a:lvl1pPr>
            <a:lvl2pPr marL="914400" lvl="1" indent="-342900" algn="l">
              <a:lnSpc>
                <a:spcPct val="90000"/>
              </a:lnSpc>
              <a:spcBef>
                <a:spcPts val="780"/>
              </a:spcBef>
              <a:spcAft>
                <a:spcPts val="0"/>
              </a:spcAft>
              <a:buClr>
                <a:schemeClr val="dk1"/>
              </a:buClr>
              <a:buSzPts val="1800"/>
              <a:buChar char="•"/>
              <a:defRPr/>
            </a:lvl2pPr>
            <a:lvl3pPr marL="1371600" lvl="2" indent="-342900" algn="l">
              <a:lnSpc>
                <a:spcPct val="90000"/>
              </a:lnSpc>
              <a:spcBef>
                <a:spcPts val="780"/>
              </a:spcBef>
              <a:spcAft>
                <a:spcPts val="0"/>
              </a:spcAft>
              <a:buClr>
                <a:schemeClr val="dk1"/>
              </a:buClr>
              <a:buSzPts val="1800"/>
              <a:buChar char="•"/>
              <a:defRPr/>
            </a:lvl3pPr>
            <a:lvl4pPr marL="1828800" lvl="3" indent="-342900" algn="l">
              <a:lnSpc>
                <a:spcPct val="90000"/>
              </a:lnSpc>
              <a:spcBef>
                <a:spcPts val="780"/>
              </a:spcBef>
              <a:spcAft>
                <a:spcPts val="0"/>
              </a:spcAft>
              <a:buClr>
                <a:schemeClr val="dk1"/>
              </a:buClr>
              <a:buSzPts val="1800"/>
              <a:buChar char="•"/>
              <a:defRPr/>
            </a:lvl4pPr>
            <a:lvl5pPr marL="2286000" lvl="4" indent="-342900" algn="l">
              <a:lnSpc>
                <a:spcPct val="90000"/>
              </a:lnSpc>
              <a:spcBef>
                <a:spcPts val="780"/>
              </a:spcBef>
              <a:spcAft>
                <a:spcPts val="0"/>
              </a:spcAft>
              <a:buClr>
                <a:schemeClr val="dk1"/>
              </a:buClr>
              <a:buSzPts val="1800"/>
              <a:buChar char="•"/>
              <a:defRPr/>
            </a:lvl5pPr>
            <a:lvl6pPr marL="2743200" lvl="5" indent="-342900" algn="l">
              <a:lnSpc>
                <a:spcPct val="90000"/>
              </a:lnSpc>
              <a:spcBef>
                <a:spcPts val="780"/>
              </a:spcBef>
              <a:spcAft>
                <a:spcPts val="0"/>
              </a:spcAft>
              <a:buClr>
                <a:schemeClr val="dk1"/>
              </a:buClr>
              <a:buSzPts val="1800"/>
              <a:buChar char="•"/>
              <a:defRPr/>
            </a:lvl6pPr>
            <a:lvl7pPr marL="3200400" lvl="6" indent="-342900" algn="l">
              <a:lnSpc>
                <a:spcPct val="90000"/>
              </a:lnSpc>
              <a:spcBef>
                <a:spcPts val="780"/>
              </a:spcBef>
              <a:spcAft>
                <a:spcPts val="0"/>
              </a:spcAft>
              <a:buClr>
                <a:schemeClr val="dk1"/>
              </a:buClr>
              <a:buSzPts val="1800"/>
              <a:buChar char="•"/>
              <a:defRPr/>
            </a:lvl7pPr>
            <a:lvl8pPr marL="3657600" lvl="7" indent="-342900" algn="l">
              <a:lnSpc>
                <a:spcPct val="90000"/>
              </a:lnSpc>
              <a:spcBef>
                <a:spcPts val="780"/>
              </a:spcBef>
              <a:spcAft>
                <a:spcPts val="0"/>
              </a:spcAft>
              <a:buClr>
                <a:schemeClr val="dk1"/>
              </a:buClr>
              <a:buSzPts val="1800"/>
              <a:buChar char="•"/>
              <a:defRPr/>
            </a:lvl8pPr>
            <a:lvl9pPr marL="4114800" lvl="8" indent="-342900" algn="l">
              <a:lnSpc>
                <a:spcPct val="90000"/>
              </a:lnSpc>
              <a:spcBef>
                <a:spcPts val="780"/>
              </a:spcBef>
              <a:spcAft>
                <a:spcPts val="0"/>
              </a:spcAft>
              <a:buClr>
                <a:schemeClr val="dk1"/>
              </a:buClr>
              <a:buSzPts val="1800"/>
              <a:buChar char="•"/>
              <a:defRPr/>
            </a:lvl9pPr>
          </a:lstStyle>
          <a:p>
            <a:endParaRPr/>
          </a:p>
        </p:txBody>
      </p:sp>
      <p:sp>
        <p:nvSpPr>
          <p:cNvPr id="74" name="Google Shape;74;p10"/>
          <p:cNvSpPr txBox="1">
            <a:spLocks noGrp="1"/>
          </p:cNvSpPr>
          <p:nvPr>
            <p:ph type="dt" idx="10"/>
          </p:nvPr>
        </p:nvSpPr>
        <p:spPr>
          <a:xfrm>
            <a:off x="1039455" y="9909729"/>
            <a:ext cx="3401854" cy="5692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10"/>
          <p:cNvSpPr txBox="1">
            <a:spLocks noGrp="1"/>
          </p:cNvSpPr>
          <p:nvPr>
            <p:ph type="ftr" idx="11"/>
          </p:nvPr>
        </p:nvSpPr>
        <p:spPr>
          <a:xfrm>
            <a:off x="5008285" y="9909729"/>
            <a:ext cx="5102781" cy="56924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0"/>
          <p:cNvSpPr txBox="1">
            <a:spLocks noGrp="1"/>
          </p:cNvSpPr>
          <p:nvPr>
            <p:ph type="sldNum" idx="12"/>
          </p:nvPr>
        </p:nvSpPr>
        <p:spPr>
          <a:xfrm>
            <a:off x="10678041" y="9909729"/>
            <a:ext cx="3401854" cy="56924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6_Пользовательский макет">
  <p:cSld name="6_Пользовательский макет">
    <p:bg>
      <p:bgPr>
        <a:blipFill>
          <a:blip r:embed="rId2">
            <a:alphaModFix/>
          </a:blip>
          <a:stretch>
            <a:fillRect/>
          </a:stretch>
        </a:blipFill>
        <a:effectLst/>
      </p:bgPr>
    </p:bg>
    <p:spTree>
      <p:nvGrpSpPr>
        <p:cNvPr id="1" name="Shape 77"/>
        <p:cNvGrpSpPr/>
        <p:nvPr/>
      </p:nvGrpSpPr>
      <p:grpSpPr>
        <a:xfrm>
          <a:off x="0" y="0"/>
          <a:ext cx="0" cy="0"/>
          <a:chOff x="0" y="0"/>
          <a:chExt cx="0" cy="0"/>
        </a:xfrm>
      </p:grpSpPr>
      <p:pic>
        <p:nvPicPr>
          <p:cNvPr id="78" name="Google Shape;78;p11"/>
          <p:cNvPicPr preferRelativeResize="0"/>
          <p:nvPr/>
        </p:nvPicPr>
        <p:blipFill rotWithShape="1">
          <a:blip r:embed="rId3">
            <a:alphaModFix/>
          </a:blip>
          <a:srcRect/>
          <a:stretch/>
        </p:blipFill>
        <p:spPr>
          <a:xfrm>
            <a:off x="8133692" y="468741"/>
            <a:ext cx="4495188" cy="396128"/>
          </a:xfrm>
          <a:prstGeom prst="rect">
            <a:avLst/>
          </a:prstGeom>
          <a:noFill/>
          <a:ln>
            <a:noFill/>
          </a:ln>
        </p:spPr>
      </p:pic>
      <p:pic>
        <p:nvPicPr>
          <p:cNvPr id="79" name="Google Shape;79;p11"/>
          <p:cNvPicPr preferRelativeResize="0"/>
          <p:nvPr/>
        </p:nvPicPr>
        <p:blipFill rotWithShape="1">
          <a:blip r:embed="rId4">
            <a:alphaModFix/>
          </a:blip>
          <a:srcRect/>
          <a:stretch/>
        </p:blipFill>
        <p:spPr>
          <a:xfrm>
            <a:off x="13089561" y="432931"/>
            <a:ext cx="1439533" cy="535640"/>
          </a:xfrm>
          <a:prstGeom prst="rect">
            <a:avLst/>
          </a:prstGeom>
          <a:noFill/>
          <a:ln>
            <a:noFill/>
          </a:ln>
        </p:spPr>
      </p:pic>
      <p:pic>
        <p:nvPicPr>
          <p:cNvPr id="80" name="Google Shape;80;p11"/>
          <p:cNvPicPr preferRelativeResize="0"/>
          <p:nvPr/>
        </p:nvPicPr>
        <p:blipFill rotWithShape="1">
          <a:blip r:embed="rId5">
            <a:alphaModFix/>
          </a:blip>
          <a:srcRect/>
          <a:stretch/>
        </p:blipFill>
        <p:spPr>
          <a:xfrm>
            <a:off x="5510397" y="213194"/>
            <a:ext cx="12300444" cy="11756865"/>
          </a:xfrm>
          <a:prstGeom prst="rect">
            <a:avLst/>
          </a:prstGeom>
          <a:noFill/>
          <a:ln>
            <a:noFill/>
          </a:ln>
        </p:spPr>
      </p:pic>
      <p:sp>
        <p:nvSpPr>
          <p:cNvPr id="81" name="Google Shape;81;p11"/>
          <p:cNvSpPr txBox="1">
            <a:spLocks noGrp="1"/>
          </p:cNvSpPr>
          <p:nvPr>
            <p:ph type="sldNum" idx="12"/>
          </p:nvPr>
        </p:nvSpPr>
        <p:spPr>
          <a:xfrm>
            <a:off x="11016278" y="10166465"/>
            <a:ext cx="3477300" cy="374100"/>
          </a:xfrm>
          <a:prstGeom prst="rect">
            <a:avLst/>
          </a:prstGeom>
          <a:noFill/>
          <a:ln>
            <a:noFill/>
          </a:ln>
        </p:spPr>
        <p:txBody>
          <a:bodyPr spcFirstLastPara="1" wrap="square" lIns="74625" tIns="37300" rIns="74625" bIns="37300" anchor="t" anchorCtr="0">
            <a:noAutofit/>
          </a:bodyPr>
          <a:lstStyle>
            <a:lvl1pPr marL="0" lvl="0" indent="0" algn="r" rtl="0">
              <a:lnSpc>
                <a:spcPct val="100000"/>
              </a:lnSpc>
              <a:spcBef>
                <a:spcPts val="0"/>
              </a:spcBef>
              <a:spcAft>
                <a:spcPts val="0"/>
              </a:spcAft>
              <a:buNone/>
              <a:defRPr/>
            </a:lvl1pPr>
            <a:lvl2pPr marL="0" lvl="1" indent="0" algn="r" rtl="0">
              <a:lnSpc>
                <a:spcPct val="100000"/>
              </a:lnSpc>
              <a:spcBef>
                <a:spcPts val="0"/>
              </a:spcBef>
              <a:spcAft>
                <a:spcPts val="0"/>
              </a:spcAft>
              <a:buNone/>
              <a:defRPr/>
            </a:lvl2pPr>
            <a:lvl3pPr marL="0" lvl="2" indent="0" algn="r" rtl="0">
              <a:lnSpc>
                <a:spcPct val="100000"/>
              </a:lnSpc>
              <a:spcBef>
                <a:spcPts val="0"/>
              </a:spcBef>
              <a:spcAft>
                <a:spcPts val="0"/>
              </a:spcAft>
              <a:buNone/>
              <a:defRPr/>
            </a:lvl3pPr>
            <a:lvl4pPr marL="0" lvl="3" indent="0" algn="r" rtl="0">
              <a:lnSpc>
                <a:spcPct val="100000"/>
              </a:lnSpc>
              <a:spcBef>
                <a:spcPts val="0"/>
              </a:spcBef>
              <a:spcAft>
                <a:spcPts val="0"/>
              </a:spcAft>
              <a:buNone/>
              <a:defRPr/>
            </a:lvl4pPr>
            <a:lvl5pPr marL="0" lvl="4" indent="0" algn="r" rtl="0">
              <a:lnSpc>
                <a:spcPct val="100000"/>
              </a:lnSpc>
              <a:spcBef>
                <a:spcPts val="0"/>
              </a:spcBef>
              <a:spcAft>
                <a:spcPts val="0"/>
              </a:spcAft>
              <a:buNone/>
              <a:defRPr/>
            </a:lvl5pPr>
            <a:lvl6pPr marL="0" lvl="5" indent="0" algn="r" rtl="0">
              <a:lnSpc>
                <a:spcPct val="100000"/>
              </a:lnSpc>
              <a:spcBef>
                <a:spcPts val="0"/>
              </a:spcBef>
              <a:spcAft>
                <a:spcPts val="0"/>
              </a:spcAft>
              <a:buNone/>
              <a:defRPr/>
            </a:lvl6pPr>
            <a:lvl7pPr marL="0" lvl="6" indent="0" algn="r" rtl="0">
              <a:lnSpc>
                <a:spcPct val="100000"/>
              </a:lnSpc>
              <a:spcBef>
                <a:spcPts val="0"/>
              </a:spcBef>
              <a:spcAft>
                <a:spcPts val="0"/>
              </a:spcAft>
              <a:buNone/>
              <a:defRPr/>
            </a:lvl7pPr>
            <a:lvl8pPr marL="0" lvl="7" indent="0" algn="r" rtl="0">
              <a:lnSpc>
                <a:spcPct val="100000"/>
              </a:lnSpc>
              <a:spcBef>
                <a:spcPts val="0"/>
              </a:spcBef>
              <a:spcAft>
                <a:spcPts val="0"/>
              </a:spcAft>
              <a:buNone/>
              <a:defRPr/>
            </a:lvl8pPr>
            <a:lvl9pPr marL="0" lvl="8" indent="0" algn="r" rtl="0">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ru-RU"/>
              <a:t>‹#›</a:t>
            </a:fld>
            <a:endParaRPr/>
          </a:p>
        </p:txBody>
      </p:sp>
      <p:sp>
        <p:nvSpPr>
          <p:cNvPr id="82" name="Google Shape;82;p11"/>
          <p:cNvSpPr txBox="1">
            <a:spLocks noGrp="1"/>
          </p:cNvSpPr>
          <p:nvPr>
            <p:ph type="body" idx="1"/>
          </p:nvPr>
        </p:nvSpPr>
        <p:spPr>
          <a:xfrm>
            <a:off x="672778" y="1501472"/>
            <a:ext cx="7326000" cy="10731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800"/>
              </a:spcBef>
              <a:spcAft>
                <a:spcPts val="0"/>
              </a:spcAft>
              <a:buClr>
                <a:schemeClr val="dk1"/>
              </a:buClr>
              <a:buSzPts val="2300"/>
              <a:buFont typeface="Arial"/>
              <a:buNone/>
              <a:defRPr sz="2300" b="0" i="0" u="none" strike="noStrike" cap="none">
                <a:solidFill>
                  <a:schemeClr val="dk1"/>
                </a:solidFill>
                <a:latin typeface="Arial"/>
                <a:ea typeface="Arial"/>
                <a:cs typeface="Arial"/>
                <a:sym typeface="Arial"/>
              </a:defRPr>
            </a:lvl1pPr>
            <a:lvl2pPr marL="914400" marR="0" lvl="1"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30200" algn="l" rtl="0">
              <a:lnSpc>
                <a:spcPct val="90000"/>
              </a:lnSpc>
              <a:spcBef>
                <a:spcPts val="4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L="2286000" marR="0" lvl="4"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L="2743200" marR="0" lvl="5"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83" name="Google Shape;83;p11"/>
          <p:cNvSpPr txBox="1">
            <a:spLocks noGrp="1"/>
          </p:cNvSpPr>
          <p:nvPr>
            <p:ph type="title"/>
          </p:nvPr>
        </p:nvSpPr>
        <p:spPr>
          <a:xfrm>
            <a:off x="672778" y="486959"/>
            <a:ext cx="7326000" cy="8610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1pPr>
            <a:lvl2pPr lvl="1" rtl="0">
              <a:spcBef>
                <a:spcPts val="0"/>
              </a:spcBef>
              <a:spcAft>
                <a:spcPts val="0"/>
              </a:spcAft>
              <a:buSzPts val="1400"/>
              <a:buNone/>
              <a:defRPr sz="1500"/>
            </a:lvl2pPr>
            <a:lvl3pPr lvl="2" rtl="0">
              <a:spcBef>
                <a:spcPts val="0"/>
              </a:spcBef>
              <a:spcAft>
                <a:spcPts val="0"/>
              </a:spcAft>
              <a:buSzPts val="1400"/>
              <a:buNone/>
              <a:defRPr sz="1500"/>
            </a:lvl3pPr>
            <a:lvl4pPr lvl="3" rtl="0">
              <a:spcBef>
                <a:spcPts val="0"/>
              </a:spcBef>
              <a:spcAft>
                <a:spcPts val="0"/>
              </a:spcAft>
              <a:buSzPts val="1400"/>
              <a:buNone/>
              <a:defRPr sz="1500"/>
            </a:lvl4pPr>
            <a:lvl5pPr lvl="4" rtl="0">
              <a:spcBef>
                <a:spcPts val="0"/>
              </a:spcBef>
              <a:spcAft>
                <a:spcPts val="0"/>
              </a:spcAft>
              <a:buSzPts val="1400"/>
              <a:buNone/>
              <a:defRPr sz="1500"/>
            </a:lvl5pPr>
            <a:lvl6pPr lvl="5" rtl="0">
              <a:spcBef>
                <a:spcPts val="0"/>
              </a:spcBef>
              <a:spcAft>
                <a:spcPts val="0"/>
              </a:spcAft>
              <a:buSzPts val="1400"/>
              <a:buNone/>
              <a:defRPr sz="1500"/>
            </a:lvl6pPr>
            <a:lvl7pPr lvl="6" rtl="0">
              <a:spcBef>
                <a:spcPts val="0"/>
              </a:spcBef>
              <a:spcAft>
                <a:spcPts val="0"/>
              </a:spcAft>
              <a:buSzPts val="1400"/>
              <a:buNone/>
              <a:defRPr sz="1500"/>
            </a:lvl7pPr>
            <a:lvl8pPr lvl="7" rtl="0">
              <a:spcBef>
                <a:spcPts val="0"/>
              </a:spcBef>
              <a:spcAft>
                <a:spcPts val="0"/>
              </a:spcAft>
              <a:buSzPts val="1400"/>
              <a:buNone/>
              <a:defRPr sz="1500"/>
            </a:lvl8pPr>
            <a:lvl9pPr lvl="8" rtl="0">
              <a:spcBef>
                <a:spcPts val="0"/>
              </a:spcBef>
              <a:spcAft>
                <a:spcPts val="0"/>
              </a:spcAft>
              <a:buSzPts val="1400"/>
              <a:buNone/>
              <a:defRPr sz="1500"/>
            </a:lvl9pPr>
          </a:lstStyle>
          <a:p>
            <a:endParaRPr/>
          </a:p>
        </p:txBody>
      </p:sp>
      <p:sp>
        <p:nvSpPr>
          <p:cNvPr id="84" name="Google Shape;84;p11"/>
          <p:cNvSpPr txBox="1">
            <a:spLocks noGrp="1"/>
          </p:cNvSpPr>
          <p:nvPr>
            <p:ph type="body" idx="2"/>
          </p:nvPr>
        </p:nvSpPr>
        <p:spPr>
          <a:xfrm>
            <a:off x="672778" y="6861433"/>
            <a:ext cx="3109500" cy="19869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8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30200" algn="l" rtl="0">
              <a:lnSpc>
                <a:spcPct val="90000"/>
              </a:lnSpc>
              <a:spcBef>
                <a:spcPts val="4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L="2286000" marR="0" lvl="4"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L="2743200" marR="0" lvl="5"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85" name="Google Shape;85;p11"/>
          <p:cNvSpPr>
            <a:spLocks noGrp="1"/>
          </p:cNvSpPr>
          <p:nvPr>
            <p:ph type="pic" idx="3"/>
          </p:nvPr>
        </p:nvSpPr>
        <p:spPr>
          <a:xfrm>
            <a:off x="673351" y="3731930"/>
            <a:ext cx="1609200" cy="1610400"/>
          </a:xfrm>
          <a:prstGeom prst="rect">
            <a:avLst/>
          </a:prstGeom>
          <a:noFill/>
          <a:ln>
            <a:noFill/>
          </a:ln>
        </p:spPr>
      </p:sp>
      <p:sp>
        <p:nvSpPr>
          <p:cNvPr id="86" name="Google Shape;86;p11"/>
          <p:cNvSpPr txBox="1">
            <a:spLocks noGrp="1"/>
          </p:cNvSpPr>
          <p:nvPr>
            <p:ph type="body" idx="4"/>
          </p:nvPr>
        </p:nvSpPr>
        <p:spPr>
          <a:xfrm>
            <a:off x="672778" y="6256644"/>
            <a:ext cx="3109500" cy="4146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800"/>
              </a:spcBef>
              <a:spcAft>
                <a:spcPts val="0"/>
              </a:spcAft>
              <a:buClr>
                <a:schemeClr val="dk1"/>
              </a:buClr>
              <a:buSzPts val="2300"/>
              <a:buFont typeface="Arial"/>
              <a:buNone/>
              <a:defRPr sz="2300" b="1" i="0" u="none" strike="noStrike" cap="none">
                <a:solidFill>
                  <a:schemeClr val="dk1"/>
                </a:solidFill>
                <a:latin typeface="Arial"/>
                <a:ea typeface="Arial"/>
                <a:cs typeface="Arial"/>
                <a:sym typeface="Arial"/>
              </a:defRPr>
            </a:lvl1pPr>
            <a:lvl2pPr marL="914400" marR="0" lvl="1"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30200" algn="l" rtl="0">
              <a:lnSpc>
                <a:spcPct val="90000"/>
              </a:lnSpc>
              <a:spcBef>
                <a:spcPts val="4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L="2286000" marR="0" lvl="4"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L="2743200" marR="0" lvl="5"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87" name="Google Shape;87;p11"/>
          <p:cNvSpPr txBox="1">
            <a:spLocks noGrp="1"/>
          </p:cNvSpPr>
          <p:nvPr>
            <p:ph type="body" idx="5"/>
          </p:nvPr>
        </p:nvSpPr>
        <p:spPr>
          <a:xfrm>
            <a:off x="4244688" y="6861433"/>
            <a:ext cx="3109500" cy="19869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8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30200" algn="l" rtl="0">
              <a:lnSpc>
                <a:spcPct val="90000"/>
              </a:lnSpc>
              <a:spcBef>
                <a:spcPts val="4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L="2286000" marR="0" lvl="4"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L="2743200" marR="0" lvl="5"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88" name="Google Shape;88;p11"/>
          <p:cNvSpPr>
            <a:spLocks noGrp="1"/>
          </p:cNvSpPr>
          <p:nvPr>
            <p:ph type="pic" idx="6"/>
          </p:nvPr>
        </p:nvSpPr>
        <p:spPr>
          <a:xfrm>
            <a:off x="4245261" y="3731930"/>
            <a:ext cx="1609200" cy="1610400"/>
          </a:xfrm>
          <a:prstGeom prst="rect">
            <a:avLst/>
          </a:prstGeom>
          <a:noFill/>
          <a:ln>
            <a:noFill/>
          </a:ln>
        </p:spPr>
      </p:sp>
      <p:sp>
        <p:nvSpPr>
          <p:cNvPr id="89" name="Google Shape;89;p11"/>
          <p:cNvSpPr txBox="1">
            <a:spLocks noGrp="1"/>
          </p:cNvSpPr>
          <p:nvPr>
            <p:ph type="body" idx="7"/>
          </p:nvPr>
        </p:nvSpPr>
        <p:spPr>
          <a:xfrm>
            <a:off x="4244688" y="6256644"/>
            <a:ext cx="3109500" cy="4146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800"/>
              </a:spcBef>
              <a:spcAft>
                <a:spcPts val="0"/>
              </a:spcAft>
              <a:buClr>
                <a:schemeClr val="dk1"/>
              </a:buClr>
              <a:buSzPts val="2300"/>
              <a:buFont typeface="Arial"/>
              <a:buNone/>
              <a:defRPr sz="2300" b="1" i="0" u="none" strike="noStrike" cap="none">
                <a:solidFill>
                  <a:schemeClr val="dk1"/>
                </a:solidFill>
                <a:latin typeface="Arial"/>
                <a:ea typeface="Arial"/>
                <a:cs typeface="Arial"/>
                <a:sym typeface="Arial"/>
              </a:defRPr>
            </a:lvl1pPr>
            <a:lvl2pPr marL="914400" marR="0" lvl="1"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30200" algn="l" rtl="0">
              <a:lnSpc>
                <a:spcPct val="90000"/>
              </a:lnSpc>
              <a:spcBef>
                <a:spcPts val="4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L="2286000" marR="0" lvl="4"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L="2743200" marR="0" lvl="5"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90" name="Google Shape;90;p11"/>
          <p:cNvSpPr txBox="1">
            <a:spLocks noGrp="1"/>
          </p:cNvSpPr>
          <p:nvPr>
            <p:ph type="body" idx="8"/>
          </p:nvPr>
        </p:nvSpPr>
        <p:spPr>
          <a:xfrm>
            <a:off x="7816599" y="6861433"/>
            <a:ext cx="3109500" cy="19869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8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30200" algn="l" rtl="0">
              <a:lnSpc>
                <a:spcPct val="90000"/>
              </a:lnSpc>
              <a:spcBef>
                <a:spcPts val="4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L="2286000" marR="0" lvl="4"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L="2743200" marR="0" lvl="5"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91" name="Google Shape;91;p11"/>
          <p:cNvSpPr>
            <a:spLocks noGrp="1"/>
          </p:cNvSpPr>
          <p:nvPr>
            <p:ph type="pic" idx="9"/>
          </p:nvPr>
        </p:nvSpPr>
        <p:spPr>
          <a:xfrm>
            <a:off x="7817172" y="3731930"/>
            <a:ext cx="1609200" cy="1610400"/>
          </a:xfrm>
          <a:prstGeom prst="rect">
            <a:avLst/>
          </a:prstGeom>
          <a:noFill/>
          <a:ln>
            <a:noFill/>
          </a:ln>
        </p:spPr>
      </p:sp>
      <p:sp>
        <p:nvSpPr>
          <p:cNvPr id="92" name="Google Shape;92;p11"/>
          <p:cNvSpPr txBox="1">
            <a:spLocks noGrp="1"/>
          </p:cNvSpPr>
          <p:nvPr>
            <p:ph type="body" idx="13"/>
          </p:nvPr>
        </p:nvSpPr>
        <p:spPr>
          <a:xfrm>
            <a:off x="7816599" y="6256644"/>
            <a:ext cx="3109500" cy="4146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800"/>
              </a:spcBef>
              <a:spcAft>
                <a:spcPts val="0"/>
              </a:spcAft>
              <a:buClr>
                <a:schemeClr val="dk1"/>
              </a:buClr>
              <a:buSzPts val="2300"/>
              <a:buFont typeface="Arial"/>
              <a:buNone/>
              <a:defRPr sz="2300" b="1" i="0" u="none" strike="noStrike" cap="none">
                <a:solidFill>
                  <a:schemeClr val="dk1"/>
                </a:solidFill>
                <a:latin typeface="Arial"/>
                <a:ea typeface="Arial"/>
                <a:cs typeface="Arial"/>
                <a:sym typeface="Arial"/>
              </a:defRPr>
            </a:lvl1pPr>
            <a:lvl2pPr marL="914400" marR="0" lvl="1"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30200" algn="l" rtl="0">
              <a:lnSpc>
                <a:spcPct val="90000"/>
              </a:lnSpc>
              <a:spcBef>
                <a:spcPts val="4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L="2286000" marR="0" lvl="4"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L="2743200" marR="0" lvl="5"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93" name="Google Shape;93;p11"/>
          <p:cNvSpPr txBox="1">
            <a:spLocks noGrp="1"/>
          </p:cNvSpPr>
          <p:nvPr>
            <p:ph type="body" idx="14"/>
          </p:nvPr>
        </p:nvSpPr>
        <p:spPr>
          <a:xfrm>
            <a:off x="11388510" y="6861433"/>
            <a:ext cx="3109500" cy="19869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8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30200" algn="l" rtl="0">
              <a:lnSpc>
                <a:spcPct val="90000"/>
              </a:lnSpc>
              <a:spcBef>
                <a:spcPts val="4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L="2286000" marR="0" lvl="4"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L="2743200" marR="0" lvl="5"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94" name="Google Shape;94;p11"/>
          <p:cNvSpPr>
            <a:spLocks noGrp="1"/>
          </p:cNvSpPr>
          <p:nvPr>
            <p:ph type="pic" idx="15"/>
          </p:nvPr>
        </p:nvSpPr>
        <p:spPr>
          <a:xfrm>
            <a:off x="11389083" y="3731930"/>
            <a:ext cx="1609200" cy="1610400"/>
          </a:xfrm>
          <a:prstGeom prst="rect">
            <a:avLst/>
          </a:prstGeom>
          <a:noFill/>
          <a:ln>
            <a:noFill/>
          </a:ln>
        </p:spPr>
      </p:sp>
      <p:sp>
        <p:nvSpPr>
          <p:cNvPr id="95" name="Google Shape;95;p11"/>
          <p:cNvSpPr txBox="1">
            <a:spLocks noGrp="1"/>
          </p:cNvSpPr>
          <p:nvPr>
            <p:ph type="body" idx="16"/>
          </p:nvPr>
        </p:nvSpPr>
        <p:spPr>
          <a:xfrm>
            <a:off x="11388510" y="6256644"/>
            <a:ext cx="3109500" cy="4146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800"/>
              </a:spcBef>
              <a:spcAft>
                <a:spcPts val="0"/>
              </a:spcAft>
              <a:buClr>
                <a:schemeClr val="dk1"/>
              </a:buClr>
              <a:buSzPts val="2300"/>
              <a:buFont typeface="Arial"/>
              <a:buNone/>
              <a:defRPr sz="2300" b="1" i="0" u="none" strike="noStrike" cap="none">
                <a:solidFill>
                  <a:schemeClr val="dk1"/>
                </a:solidFill>
                <a:latin typeface="Arial"/>
                <a:ea typeface="Arial"/>
                <a:cs typeface="Arial"/>
                <a:sym typeface="Arial"/>
              </a:defRPr>
            </a:lvl1pPr>
            <a:lvl2pPr marL="914400" marR="0" lvl="1"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30200" algn="l" rtl="0">
              <a:lnSpc>
                <a:spcPct val="90000"/>
              </a:lnSpc>
              <a:spcBef>
                <a:spcPts val="4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L="2286000" marR="0" lvl="4"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L="2743200" marR="0" lvl="5"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1039456" y="739724"/>
            <a:ext cx="13040439" cy="980589"/>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6860"/>
              <a:buFont typeface="Arial"/>
              <a:buNone/>
              <a:defRPr sz="686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1039456" y="2846200"/>
            <a:ext cx="13040439" cy="6783857"/>
          </a:xfrm>
          <a:prstGeom prst="rect">
            <a:avLst/>
          </a:prstGeom>
          <a:noFill/>
          <a:ln>
            <a:noFill/>
          </a:ln>
        </p:spPr>
        <p:txBody>
          <a:bodyPr spcFirstLastPara="1" wrap="square" lIns="91425" tIns="45700" rIns="91425" bIns="45700" anchor="t" anchorCtr="0">
            <a:noAutofit/>
          </a:bodyPr>
          <a:lstStyle>
            <a:lvl1pPr marL="457200" marR="0" lvl="0" indent="-505777" algn="l" rtl="0">
              <a:lnSpc>
                <a:spcPct val="90000"/>
              </a:lnSpc>
              <a:spcBef>
                <a:spcPts val="1559"/>
              </a:spcBef>
              <a:spcAft>
                <a:spcPts val="0"/>
              </a:spcAft>
              <a:buClr>
                <a:schemeClr val="dk1"/>
              </a:buClr>
              <a:buSzPts val="4365"/>
              <a:buFont typeface="Arial"/>
              <a:buChar char="•"/>
              <a:defRPr sz="4365" b="0" i="0" u="none" strike="noStrike" cap="none">
                <a:solidFill>
                  <a:schemeClr val="dk1"/>
                </a:solidFill>
                <a:latin typeface="Arial"/>
                <a:ea typeface="Arial"/>
                <a:cs typeface="Arial"/>
                <a:sym typeface="Arial"/>
              </a:defRPr>
            </a:lvl1pPr>
            <a:lvl2pPr marL="914400" marR="0" lvl="1" indent="-466217" algn="l" rtl="0">
              <a:lnSpc>
                <a:spcPct val="90000"/>
              </a:lnSpc>
              <a:spcBef>
                <a:spcPts val="780"/>
              </a:spcBef>
              <a:spcAft>
                <a:spcPts val="0"/>
              </a:spcAft>
              <a:buClr>
                <a:schemeClr val="dk1"/>
              </a:buClr>
              <a:buSzPts val="3742"/>
              <a:buFont typeface="Arial"/>
              <a:buChar char="•"/>
              <a:defRPr sz="3741" b="0" i="0" u="none" strike="noStrike" cap="none">
                <a:solidFill>
                  <a:schemeClr val="dk1"/>
                </a:solidFill>
                <a:latin typeface="Arial"/>
                <a:ea typeface="Arial"/>
                <a:cs typeface="Arial"/>
                <a:sym typeface="Arial"/>
              </a:defRPr>
            </a:lvl2pPr>
            <a:lvl3pPr marL="1371600" marR="0" lvl="2" indent="-426592" algn="l" rtl="0">
              <a:lnSpc>
                <a:spcPct val="90000"/>
              </a:lnSpc>
              <a:spcBef>
                <a:spcPts val="780"/>
              </a:spcBef>
              <a:spcAft>
                <a:spcPts val="0"/>
              </a:spcAft>
              <a:buClr>
                <a:schemeClr val="dk1"/>
              </a:buClr>
              <a:buSzPts val="3118"/>
              <a:buFont typeface="Arial"/>
              <a:buChar char="•"/>
              <a:defRPr sz="3118" b="0" i="0" u="none" strike="noStrike" cap="none">
                <a:solidFill>
                  <a:schemeClr val="dk1"/>
                </a:solidFill>
                <a:latin typeface="Arial"/>
                <a:ea typeface="Arial"/>
                <a:cs typeface="Arial"/>
                <a:sym typeface="Arial"/>
              </a:defRPr>
            </a:lvl3pPr>
            <a:lvl4pPr marL="1828800" marR="0" lvl="3" indent="-406781" algn="l" rtl="0">
              <a:lnSpc>
                <a:spcPct val="90000"/>
              </a:lnSpc>
              <a:spcBef>
                <a:spcPts val="780"/>
              </a:spcBef>
              <a:spcAft>
                <a:spcPts val="0"/>
              </a:spcAft>
              <a:buClr>
                <a:schemeClr val="dk1"/>
              </a:buClr>
              <a:buSzPts val="2806"/>
              <a:buFont typeface="Arial"/>
              <a:buChar char="•"/>
              <a:defRPr sz="2806" b="0" i="0" u="none" strike="noStrike" cap="none">
                <a:solidFill>
                  <a:schemeClr val="dk1"/>
                </a:solidFill>
                <a:latin typeface="Arial"/>
                <a:ea typeface="Arial"/>
                <a:cs typeface="Arial"/>
                <a:sym typeface="Arial"/>
              </a:defRPr>
            </a:lvl4pPr>
            <a:lvl5pPr marL="2286000" marR="0" lvl="4" indent="-406781" algn="l" rtl="0">
              <a:lnSpc>
                <a:spcPct val="90000"/>
              </a:lnSpc>
              <a:spcBef>
                <a:spcPts val="780"/>
              </a:spcBef>
              <a:spcAft>
                <a:spcPts val="0"/>
              </a:spcAft>
              <a:buClr>
                <a:schemeClr val="dk1"/>
              </a:buClr>
              <a:buSzPts val="2806"/>
              <a:buFont typeface="Arial"/>
              <a:buChar char="•"/>
              <a:defRPr sz="2806" b="0" i="0" u="none" strike="noStrike" cap="none">
                <a:solidFill>
                  <a:schemeClr val="dk1"/>
                </a:solidFill>
                <a:latin typeface="Arial"/>
                <a:ea typeface="Arial"/>
                <a:cs typeface="Arial"/>
                <a:sym typeface="Arial"/>
              </a:defRPr>
            </a:lvl5pPr>
            <a:lvl6pPr marL="2743200" marR="0" lvl="5" indent="-406781" algn="l" rtl="0">
              <a:lnSpc>
                <a:spcPct val="90000"/>
              </a:lnSpc>
              <a:spcBef>
                <a:spcPts val="780"/>
              </a:spcBef>
              <a:spcAft>
                <a:spcPts val="0"/>
              </a:spcAft>
              <a:buClr>
                <a:schemeClr val="dk1"/>
              </a:buClr>
              <a:buSzPts val="2806"/>
              <a:buFont typeface="Arial"/>
              <a:buChar char="•"/>
              <a:defRPr sz="2806" b="0" i="0" u="none" strike="noStrike" cap="none">
                <a:solidFill>
                  <a:schemeClr val="dk1"/>
                </a:solidFill>
                <a:latin typeface="Arial"/>
                <a:ea typeface="Arial"/>
                <a:cs typeface="Arial"/>
                <a:sym typeface="Arial"/>
              </a:defRPr>
            </a:lvl6pPr>
            <a:lvl7pPr marL="3200400" marR="0" lvl="6" indent="-406781" algn="l" rtl="0">
              <a:lnSpc>
                <a:spcPct val="90000"/>
              </a:lnSpc>
              <a:spcBef>
                <a:spcPts val="780"/>
              </a:spcBef>
              <a:spcAft>
                <a:spcPts val="0"/>
              </a:spcAft>
              <a:buClr>
                <a:schemeClr val="dk1"/>
              </a:buClr>
              <a:buSzPts val="2806"/>
              <a:buFont typeface="Arial"/>
              <a:buChar char="•"/>
              <a:defRPr sz="2806" b="0" i="0" u="none" strike="noStrike" cap="none">
                <a:solidFill>
                  <a:schemeClr val="dk1"/>
                </a:solidFill>
                <a:latin typeface="Arial"/>
                <a:ea typeface="Arial"/>
                <a:cs typeface="Arial"/>
                <a:sym typeface="Arial"/>
              </a:defRPr>
            </a:lvl7pPr>
            <a:lvl8pPr marL="3657600" marR="0" lvl="7" indent="-406781" algn="l" rtl="0">
              <a:lnSpc>
                <a:spcPct val="90000"/>
              </a:lnSpc>
              <a:spcBef>
                <a:spcPts val="780"/>
              </a:spcBef>
              <a:spcAft>
                <a:spcPts val="0"/>
              </a:spcAft>
              <a:buClr>
                <a:schemeClr val="dk1"/>
              </a:buClr>
              <a:buSzPts val="2806"/>
              <a:buFont typeface="Arial"/>
              <a:buChar char="•"/>
              <a:defRPr sz="2806" b="0" i="0" u="none" strike="noStrike" cap="none">
                <a:solidFill>
                  <a:schemeClr val="dk1"/>
                </a:solidFill>
                <a:latin typeface="Arial"/>
                <a:ea typeface="Arial"/>
                <a:cs typeface="Arial"/>
                <a:sym typeface="Arial"/>
              </a:defRPr>
            </a:lvl8pPr>
            <a:lvl9pPr marL="4114800" marR="0" lvl="8" indent="-406781" algn="l" rtl="0">
              <a:lnSpc>
                <a:spcPct val="90000"/>
              </a:lnSpc>
              <a:spcBef>
                <a:spcPts val="780"/>
              </a:spcBef>
              <a:spcAft>
                <a:spcPts val="0"/>
              </a:spcAft>
              <a:buClr>
                <a:schemeClr val="dk1"/>
              </a:buClr>
              <a:buSzPts val="2806"/>
              <a:buFont typeface="Arial"/>
              <a:buChar char="•"/>
              <a:defRPr sz="2806"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1039455" y="9909729"/>
            <a:ext cx="3401854" cy="56924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870" b="0" i="0" u="none" strike="noStrike" cap="none">
                <a:solidFill>
                  <a:srgbClr val="8896B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5008285" y="9909729"/>
            <a:ext cx="5102781" cy="56924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870" b="0" i="0" u="none" strike="noStrike" cap="none">
                <a:solidFill>
                  <a:srgbClr val="8896B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10678041" y="9909729"/>
            <a:ext cx="3401854" cy="56924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870"/>
              <a:buFont typeface="Arial"/>
              <a:buNone/>
              <a:defRPr sz="1870" b="0" i="0" u="none" strike="noStrike" cap="none">
                <a:solidFill>
                  <a:srgbClr val="8896B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2"/>
          <p:cNvSpPr txBox="1">
            <a:spLocks noGrp="1"/>
          </p:cNvSpPr>
          <p:nvPr>
            <p:ph type="ctrTitle" idx="4294967295"/>
          </p:nvPr>
        </p:nvSpPr>
        <p:spPr>
          <a:xfrm>
            <a:off x="693550" y="534376"/>
            <a:ext cx="9935100" cy="2386800"/>
          </a:xfrm>
          <a:prstGeom prst="rect">
            <a:avLst/>
          </a:prstGeom>
          <a:noFill/>
          <a:ln>
            <a:noFill/>
          </a:ln>
        </p:spPr>
        <p:txBody>
          <a:bodyPr spcFirstLastPara="1" wrap="square" lIns="0" tIns="0" rIns="0" bIns="0" anchor="b" anchorCtr="0">
            <a:noAutofit/>
          </a:bodyPr>
          <a:lstStyle/>
          <a:p>
            <a:pPr marL="0" marR="0" lvl="0" indent="0" algn="l" rtl="0">
              <a:lnSpc>
                <a:spcPct val="90000"/>
              </a:lnSpc>
              <a:spcBef>
                <a:spcPts val="0"/>
              </a:spcBef>
              <a:spcAft>
                <a:spcPts val="0"/>
              </a:spcAft>
              <a:buClr>
                <a:schemeClr val="dk1"/>
              </a:buClr>
              <a:buSzPts val="6600"/>
              <a:buFont typeface="Arial"/>
              <a:buNone/>
            </a:pPr>
            <a:r>
              <a:rPr lang="ru-RU" sz="5700" i="0" u="none" strike="noStrike" cap="none">
                <a:solidFill>
                  <a:srgbClr val="050313"/>
                </a:solidFill>
                <a:latin typeface="Arial Black"/>
                <a:ea typeface="Arial Black"/>
                <a:cs typeface="Arial Black"/>
                <a:sym typeface="Arial Black"/>
              </a:rPr>
              <a:t>Архипелаг 2022: #НастоящееБудущее</a:t>
            </a:r>
            <a:endParaRPr sz="8500" i="0" u="none" strike="noStrike" cap="none">
              <a:solidFill>
                <a:srgbClr val="050313"/>
              </a:solidFill>
              <a:latin typeface="Arial Black"/>
              <a:ea typeface="Arial Black"/>
              <a:cs typeface="Arial Black"/>
              <a:sym typeface="Arial Black"/>
            </a:endParaRPr>
          </a:p>
        </p:txBody>
      </p:sp>
      <p:sp>
        <p:nvSpPr>
          <p:cNvPr id="101" name="Google Shape;101;p12"/>
          <p:cNvSpPr txBox="1"/>
          <p:nvPr/>
        </p:nvSpPr>
        <p:spPr>
          <a:xfrm>
            <a:off x="693550" y="3084113"/>
            <a:ext cx="6543300" cy="400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ru-RU" sz="2600" i="0" u="none" strike="noStrike" cap="none">
                <a:solidFill>
                  <a:srgbClr val="3622C1"/>
                </a:solidFill>
                <a:latin typeface="Arial Black"/>
                <a:ea typeface="Arial Black"/>
                <a:cs typeface="Arial Black"/>
                <a:sym typeface="Arial Black"/>
              </a:rPr>
              <a:t>Технологии, которые работают</a:t>
            </a:r>
            <a:endParaRPr sz="2600" i="0" u="none" strike="noStrike" cap="none">
              <a:solidFill>
                <a:srgbClr val="3622C1"/>
              </a:solidFill>
              <a:latin typeface="Arial Black"/>
              <a:ea typeface="Arial Black"/>
              <a:cs typeface="Arial Black"/>
              <a:sym typeface="Arial Black"/>
            </a:endParaRPr>
          </a:p>
        </p:txBody>
      </p:sp>
      <p:pic>
        <p:nvPicPr>
          <p:cNvPr id="102" name="Google Shape;102;p12"/>
          <p:cNvPicPr preferRelativeResize="0"/>
          <p:nvPr/>
        </p:nvPicPr>
        <p:blipFill rotWithShape="1">
          <a:blip r:embed="rId3">
            <a:alphaModFix/>
          </a:blip>
          <a:srcRect/>
          <a:stretch/>
        </p:blipFill>
        <p:spPr>
          <a:xfrm>
            <a:off x="12932158" y="1677935"/>
            <a:ext cx="996480" cy="607265"/>
          </a:xfrm>
          <a:prstGeom prst="rect">
            <a:avLst/>
          </a:prstGeom>
          <a:noFill/>
          <a:ln>
            <a:noFill/>
          </a:ln>
        </p:spPr>
      </p:pic>
      <p:pic>
        <p:nvPicPr>
          <p:cNvPr id="103" name="Google Shape;103;p12"/>
          <p:cNvPicPr preferRelativeResize="0"/>
          <p:nvPr/>
        </p:nvPicPr>
        <p:blipFill rotWithShape="1">
          <a:blip r:embed="rId4">
            <a:alphaModFix/>
          </a:blip>
          <a:srcRect/>
          <a:stretch/>
        </p:blipFill>
        <p:spPr>
          <a:xfrm>
            <a:off x="9481360" y="604471"/>
            <a:ext cx="1206866" cy="578206"/>
          </a:xfrm>
          <a:prstGeom prst="rect">
            <a:avLst/>
          </a:prstGeom>
          <a:noFill/>
          <a:ln>
            <a:noFill/>
          </a:ln>
        </p:spPr>
      </p:pic>
      <p:pic>
        <p:nvPicPr>
          <p:cNvPr id="104" name="Google Shape;104;p12"/>
          <p:cNvPicPr preferRelativeResize="0"/>
          <p:nvPr/>
        </p:nvPicPr>
        <p:blipFill rotWithShape="1">
          <a:blip r:embed="rId5">
            <a:alphaModFix/>
          </a:blip>
          <a:srcRect/>
          <a:stretch/>
        </p:blipFill>
        <p:spPr>
          <a:xfrm>
            <a:off x="11405775" y="750550"/>
            <a:ext cx="741154" cy="431567"/>
          </a:xfrm>
          <a:prstGeom prst="rect">
            <a:avLst/>
          </a:prstGeom>
          <a:noFill/>
          <a:ln>
            <a:noFill/>
          </a:ln>
        </p:spPr>
      </p:pic>
      <p:pic>
        <p:nvPicPr>
          <p:cNvPr id="105" name="Google Shape;105;p12"/>
          <p:cNvPicPr preferRelativeResize="0"/>
          <p:nvPr/>
        </p:nvPicPr>
        <p:blipFill rotWithShape="1">
          <a:blip r:embed="rId6">
            <a:alphaModFix/>
          </a:blip>
          <a:srcRect/>
          <a:stretch/>
        </p:blipFill>
        <p:spPr>
          <a:xfrm>
            <a:off x="12914415" y="852445"/>
            <a:ext cx="1072350" cy="228648"/>
          </a:xfrm>
          <a:prstGeom prst="rect">
            <a:avLst/>
          </a:prstGeom>
          <a:noFill/>
          <a:ln>
            <a:noFill/>
          </a:ln>
        </p:spPr>
      </p:pic>
      <p:pic>
        <p:nvPicPr>
          <p:cNvPr id="106" name="Google Shape;106;p12" descr="Изображение выглядит как текст&#10;&#10;Автоматически созданное описание"/>
          <p:cNvPicPr preferRelativeResize="0"/>
          <p:nvPr/>
        </p:nvPicPr>
        <p:blipFill rotWithShape="1">
          <a:blip r:embed="rId7">
            <a:alphaModFix amt="50000"/>
          </a:blip>
          <a:srcRect/>
          <a:stretch/>
        </p:blipFill>
        <p:spPr>
          <a:xfrm>
            <a:off x="11402852" y="1685317"/>
            <a:ext cx="1154677" cy="429588"/>
          </a:xfrm>
          <a:prstGeom prst="rect">
            <a:avLst/>
          </a:prstGeom>
          <a:noFill/>
          <a:ln>
            <a:noFill/>
          </a:ln>
        </p:spPr>
      </p:pic>
      <p:pic>
        <p:nvPicPr>
          <p:cNvPr id="107" name="Google Shape;107;p12" descr="Изображение выглядит как текст&#10;&#10;Автоматически созданное описание"/>
          <p:cNvPicPr preferRelativeResize="0"/>
          <p:nvPr/>
        </p:nvPicPr>
        <p:blipFill rotWithShape="1">
          <a:blip r:embed="rId8">
            <a:alphaModFix/>
          </a:blip>
          <a:srcRect/>
          <a:stretch/>
        </p:blipFill>
        <p:spPr>
          <a:xfrm>
            <a:off x="9483383" y="1601996"/>
            <a:ext cx="1464274" cy="576825"/>
          </a:xfrm>
          <a:prstGeom prst="rect">
            <a:avLst/>
          </a:prstGeom>
          <a:noFill/>
          <a:ln>
            <a:noFill/>
          </a:ln>
        </p:spPr>
      </p:pic>
      <p:sp>
        <p:nvSpPr>
          <p:cNvPr id="108" name="Google Shape;108;p12"/>
          <p:cNvSpPr txBox="1"/>
          <p:nvPr/>
        </p:nvSpPr>
        <p:spPr>
          <a:xfrm>
            <a:off x="693550" y="3650675"/>
            <a:ext cx="7821000" cy="3171900"/>
          </a:xfrm>
          <a:prstGeom prst="rect">
            <a:avLst/>
          </a:prstGeom>
          <a:noFill/>
          <a:ln>
            <a:noFill/>
          </a:ln>
        </p:spPr>
        <p:txBody>
          <a:bodyPr spcFirstLastPara="1" wrap="square" lIns="0" tIns="0" rIns="0" bIns="0" anchor="b" anchorCtr="0">
            <a:normAutofit fontScale="92500"/>
          </a:bodyPr>
          <a:lstStyle/>
          <a:p>
            <a:pPr marL="0" lvl="0" indent="0" algn="l" rtl="0">
              <a:lnSpc>
                <a:spcPct val="90000"/>
              </a:lnSpc>
              <a:spcBef>
                <a:spcPts val="0"/>
              </a:spcBef>
              <a:spcAft>
                <a:spcPts val="0"/>
              </a:spcAft>
              <a:buNone/>
            </a:pPr>
            <a:r>
              <a:rPr lang="ru-RU" sz="5000" dirty="0">
                <a:solidFill>
                  <a:schemeClr val="dk1"/>
                </a:solidFill>
                <a:latin typeface="Arial Black"/>
                <a:ea typeface="Arial Black"/>
                <a:cs typeface="Arial Black"/>
                <a:sym typeface="Arial Black"/>
              </a:rPr>
              <a:t>Название </a:t>
            </a:r>
            <a:r>
              <a:rPr lang="ru-RU" sz="5000" dirty="0" smtClean="0">
                <a:solidFill>
                  <a:schemeClr val="dk1"/>
                </a:solidFill>
                <a:latin typeface="Arial Black"/>
                <a:ea typeface="Arial Black"/>
                <a:cs typeface="Arial Black"/>
                <a:sym typeface="Arial Black"/>
              </a:rPr>
              <a:t>проекта Уровень цивилизации зависит от отношения к женщине</a:t>
            </a:r>
            <a:endParaRPr sz="5000" dirty="0">
              <a:solidFill>
                <a:schemeClr val="dk1"/>
              </a:solidFill>
              <a:latin typeface="Arial Black"/>
              <a:ea typeface="Arial Black"/>
              <a:cs typeface="Arial Black"/>
              <a:sym typeface="Arial Black"/>
            </a:endParaRPr>
          </a:p>
        </p:txBody>
      </p:sp>
      <p:sp>
        <p:nvSpPr>
          <p:cNvPr id="109" name="Google Shape;109;p12"/>
          <p:cNvSpPr txBox="1"/>
          <p:nvPr/>
        </p:nvSpPr>
        <p:spPr>
          <a:xfrm>
            <a:off x="681726" y="9612325"/>
            <a:ext cx="9935100" cy="5319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None/>
            </a:pPr>
            <a:r>
              <a:rPr lang="ru-RU" i="1">
                <a:solidFill>
                  <a:schemeClr val="dk1"/>
                </a:solidFill>
              </a:rPr>
              <a:t>Ссылка на проект на сайте Архипелага</a:t>
            </a:r>
            <a:endParaRPr>
              <a:solidFill>
                <a:schemeClr val="dk1"/>
              </a:solidFill>
            </a:endParaRPr>
          </a:p>
        </p:txBody>
      </p:sp>
      <p:sp>
        <p:nvSpPr>
          <p:cNvPr id="110" name="Google Shape;110;p12"/>
          <p:cNvSpPr txBox="1"/>
          <p:nvPr/>
        </p:nvSpPr>
        <p:spPr>
          <a:xfrm>
            <a:off x="693550" y="7242049"/>
            <a:ext cx="7400100" cy="19293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None/>
            </a:pPr>
            <a:r>
              <a:rPr lang="ru-RU" sz="2400" dirty="0">
                <a:solidFill>
                  <a:schemeClr val="dk1"/>
                </a:solidFill>
              </a:rPr>
              <a:t>Введите </a:t>
            </a:r>
            <a:r>
              <a:rPr lang="ru-RU" sz="2400" dirty="0" smtClean="0">
                <a:solidFill>
                  <a:schemeClr val="dk1"/>
                </a:solidFill>
              </a:rPr>
              <a:t>подзаголовок </a:t>
            </a:r>
            <a:r>
              <a:rPr lang="ru-RU" sz="2400" smtClean="0">
                <a:solidFill>
                  <a:schemeClr val="dk1"/>
                </a:solidFill>
              </a:rPr>
              <a:t>Женский вопрос</a:t>
            </a:r>
            <a:endParaRPr sz="2400" dirty="0">
              <a:solidFill>
                <a:schemeClr val="dk1"/>
              </a:solidFill>
            </a:endParaRPr>
          </a:p>
        </p:txBody>
      </p:sp>
      <p:pic>
        <p:nvPicPr>
          <p:cNvPr id="111" name="Google Shape;111;p12"/>
          <p:cNvPicPr preferRelativeResize="0"/>
          <p:nvPr/>
        </p:nvPicPr>
        <p:blipFill>
          <a:blip r:embed="rId9">
            <a:alphaModFix/>
          </a:blip>
          <a:stretch>
            <a:fillRect/>
          </a:stretch>
        </p:blipFill>
        <p:spPr>
          <a:xfrm>
            <a:off x="7413775" y="2448700"/>
            <a:ext cx="7619325" cy="7619325"/>
          </a:xfrm>
          <a:prstGeom prst="rect">
            <a:avLst/>
          </a:prstGeom>
          <a:noFill/>
          <a:ln>
            <a:noFill/>
          </a:ln>
        </p:spPr>
      </p:pic>
      <p:pic>
        <p:nvPicPr>
          <p:cNvPr id="112" name="Google Shape;112;p12"/>
          <p:cNvPicPr preferRelativeResize="0"/>
          <p:nvPr/>
        </p:nvPicPr>
        <p:blipFill rotWithShape="1">
          <a:blip r:embed="rId10">
            <a:alphaModFix/>
          </a:blip>
          <a:srcRect/>
          <a:stretch/>
        </p:blipFill>
        <p:spPr>
          <a:xfrm rot="10800000" flipH="1">
            <a:off x="9681537" y="9613336"/>
            <a:ext cx="5437802" cy="509245"/>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  Проблема</a:t>
            </a:r>
            <a:endParaRPr lang="ru-RU" dirty="0"/>
          </a:p>
        </p:txBody>
      </p:sp>
      <p:sp>
        <p:nvSpPr>
          <p:cNvPr id="3" name="Подзаголовок 2"/>
          <p:cNvSpPr>
            <a:spLocks noGrp="1"/>
          </p:cNvSpPr>
          <p:nvPr>
            <p:ph type="subTitle" idx="1"/>
          </p:nvPr>
        </p:nvSpPr>
        <p:spPr/>
        <p:txBody>
          <a:bodyPr/>
          <a:lstStyle/>
          <a:p>
            <a:r>
              <a:rPr lang="ru-RU" dirty="0"/>
              <a:t> Проблема, которую я собираюсь решить с помощью своего проекта, заключается в известной доле дискриминации женщин в современном обществе. Это влечёт за собой серьёзные отставания в развитии и культуре страны. Во-первых, в органах власти нашей страны женщины составляют значительное меньшинство.  Во-вторых, в некоторых семьях мужчина может ударить женщину (известны и более жёсткие кейсы), в средствах массовой информации нередко звучит оскорбительный подтекст в отношении женщин и практикуется двойная мораль в отношениях полов.      </a:t>
            </a:r>
          </a:p>
          <a:p>
            <a:r>
              <a:rPr lang="ru-RU" dirty="0"/>
              <a:t>       Для создания благополучных семей  необходимо количественно равное соотношение полов.  Но очень много молодых мужских жизней уносят войны.  Женщина, по своей материальной природе  созданная с богатыми сексуальными возможностями и потребностями, вынуждена подавлять себя из-за ложной морали, из-за нехватки молодых мужчин, которые постоянно гибнут в войнах. Не является ли это ещё и одной из причин, что так много одиноких матерей у нас в стране?  По данным на 2019 год в России около 16 млн. россиянок ежегодно подвергаются насилию – будь оно психологическим  или физическим.  Каждый год в результате насильственных действий умирают 14 тыс. женщин. В России 77, 1 млн. женщин. При расчёте в 16 млн. пострадавших получается, что от насилия страдает каждая пятая женщина. Как пишет агентство tass.ru, по данным отчёта Всемирного банка </a:t>
            </a:r>
            <a:r>
              <a:rPr lang="ru-RU" dirty="0" err="1"/>
              <a:t>Women</a:t>
            </a:r>
            <a:r>
              <a:rPr lang="ru-RU" dirty="0"/>
              <a:t>, </a:t>
            </a:r>
            <a:r>
              <a:rPr lang="ru-RU" dirty="0" err="1"/>
              <a:t>Business</a:t>
            </a:r>
            <a:r>
              <a:rPr lang="ru-RU" dirty="0"/>
              <a:t> </a:t>
            </a:r>
            <a:r>
              <a:rPr lang="ru-RU" dirty="0" err="1"/>
              <a:t>and</a:t>
            </a:r>
            <a:r>
              <a:rPr lang="ru-RU" dirty="0"/>
              <a:t> </a:t>
            </a:r>
            <a:r>
              <a:rPr lang="ru-RU" dirty="0" err="1"/>
              <a:t>the</a:t>
            </a:r>
            <a:r>
              <a:rPr lang="ru-RU" dirty="0"/>
              <a:t> </a:t>
            </a:r>
            <a:r>
              <a:rPr lang="ru-RU" dirty="0" err="1"/>
              <a:t>Law</a:t>
            </a:r>
            <a:r>
              <a:rPr lang="ru-RU" dirty="0"/>
              <a:t> за 2018 год, россиянок признали одними из самых незащищённых в мире от насилия: Россия набрала 0 баллов в области законодательства по защите прав женщин, поскольку в стране не приняты законы о домашнем насилии, домогательствах на рабочем месте, а в уголовном кодексе нет статьи о сексуальном насилии на работе.</a:t>
            </a:r>
          </a:p>
          <a:p>
            <a:r>
              <a:rPr lang="ru-RU" dirty="0"/>
              <a:t>   Только защищённая и счастливая мать может воспитать успешных и счастливых детей – а значит, и новое успешное и счастливое поколение, которое сможет развивать  человеческое общество. Вот и получается, что степень человеческой цивилизации зависит от отношения к женщине. Если же женщина подвергается в семье моральному или физическому насилию – это прежде всего отражается на её детях. В таких случаях в подсознании ребёнка вследствие его незащищённости невольно закладывается тревожность, неуверенность в себе, которая мешает ему учиться, развиваться, творчески подходить к жизни. Такая тревожность впоследствии перерастает или в повышенную агрессивность  или  подавленность. Таким людям поистине трудно будет развивать и качественно улучшать жизнь своей страны!</a:t>
            </a:r>
          </a:p>
          <a:p>
            <a:r>
              <a:rPr lang="ru-RU" dirty="0" smtClean="0"/>
              <a:t> </a:t>
            </a:r>
            <a:endParaRPr lang="ru-RU" dirty="0"/>
          </a:p>
        </p:txBody>
      </p:sp>
      <p:sp>
        <p:nvSpPr>
          <p:cNvPr id="4" name="Номер слайда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ru-RU" smtClean="0"/>
              <a:t>2</a:t>
            </a:fld>
            <a:endParaRPr lang="ru-RU"/>
          </a:p>
        </p:txBody>
      </p:sp>
    </p:spTree>
    <p:extLst>
      <p:ext uri="{BB962C8B-B14F-4D97-AF65-F5344CB8AC3E}">
        <p14:creationId xmlns:p14="http://schemas.microsoft.com/office/powerpoint/2010/main" val="3866855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48008" y="318181"/>
            <a:ext cx="6988970" cy="729995"/>
          </a:xfrm>
        </p:spPr>
        <p:txBody>
          <a:bodyPr/>
          <a:lstStyle/>
          <a:p>
            <a:r>
              <a:rPr lang="ru-RU" dirty="0" smtClean="0"/>
              <a:t>Решение проблемы</a:t>
            </a:r>
            <a:endParaRPr lang="ru-RU" dirty="0"/>
          </a:p>
        </p:txBody>
      </p:sp>
      <p:sp>
        <p:nvSpPr>
          <p:cNvPr id="3" name="Подзаголовок 2"/>
          <p:cNvSpPr>
            <a:spLocks noGrp="1"/>
          </p:cNvSpPr>
          <p:nvPr>
            <p:ph type="subTitle" idx="1"/>
          </p:nvPr>
        </p:nvSpPr>
        <p:spPr/>
        <p:txBody>
          <a:bodyPr/>
          <a:lstStyle/>
          <a:p>
            <a:r>
              <a:rPr lang="ru-RU" dirty="0"/>
              <a:t>Если во власти мало женщин, то они не в состоянии настоять на утверждении женских интересов в случае, если патриархат эти интересы ущемляет. В 2017 году в России был принят закон о декриминализации побоев в семье, его ещё назвали как бы безобидным «законом о шлепках». Но закон этот на самом деле защищает отнюдь не безобидные шлепки.  Это и история Маргариты Грачёвой, и история сестёр Хачатурян,  и множество аналогичных кейсов, которые не получили столь широкой огласки.  По данным на 2019 год в России около 16 млн. россиянок ежегодно подвергаются насилию – будь оно психологическим  или физическим.  Каждый год в результате насильственных действий умирают 14 тыс. женщин. Эти цифры не дают спокойно жить, надо поднимать их на штык пера. </a:t>
            </a:r>
          </a:p>
          <a:p>
            <a:r>
              <a:rPr lang="ru-RU" dirty="0"/>
              <a:t>   Нередко ещё в средствах массовой информации звучит оскорбительный подтекст в отношении женщин, применяются слова, означающие неодушевлённые предметы. Так, недавно на радио инструктор по автомобилям посоветовал: «Такой автомобиль может купить только какая-нибудь Марья Ивановна, кошёлка и овца!». Что можно сказать о таком мужчине? – Во всяком случае, умным его не назовёшь. </a:t>
            </a:r>
          </a:p>
          <a:p>
            <a:r>
              <a:rPr lang="ru-RU" dirty="0"/>
              <a:t>   Почему мужчины начинают войны, если войны не оборонительные, а наступательные? – Тут, мне думается, играет роль подсознательный комплекс неполноценности. Таким мужчинам кажется, что их </a:t>
            </a:r>
            <a:r>
              <a:rPr lang="ru-RU" dirty="0" err="1"/>
              <a:t>маскулинность</a:t>
            </a:r>
            <a:r>
              <a:rPr lang="ru-RU" dirty="0"/>
              <a:t> недооценивается и вместо того, чтобы добиться каких-то положительных результатов в жизни, они переводят  энергию  в повышенную агрессивность. Очень тонко эту закономерность заметила профессор психоанализа Карен </a:t>
            </a:r>
            <a:r>
              <a:rPr lang="ru-RU" dirty="0" err="1"/>
              <a:t>Хорни</a:t>
            </a:r>
            <a:r>
              <a:rPr lang="ru-RU" dirty="0"/>
              <a:t>: «Женщина представляет собой ценность уже самим фактом своего существования. В материнстве или способности к нему женщина имеет неоспоримое, но почему-то не принимаемое в расчёт преимущество. На бессознательном уровне знание об этом преимуществе содержится в психике мужчин и это вечно наполняет их восхищением и завистливой обидой». Вот эта зависть, по-видимому, играет большую роль ТОЛЬКО в поведении мужчин, способных нападать на женщин. </a:t>
            </a:r>
            <a:endParaRPr lang="ru-RU" dirty="0" smtClean="0"/>
          </a:p>
          <a:p>
            <a:r>
              <a:rPr lang="ru-RU" dirty="0"/>
              <a:t>       Конечно, воспитанный мужчина воспринимает женщину на уровне равного себе по моральным качествам человека.  Женщин же, думаю, нужно учить не только уважать мужчин, но и уметь давать им отпор в случаях возможных оскорблений и унижений. Очень хорошо на эту тему написала американская писательница Виктория </a:t>
            </a:r>
            <a:r>
              <a:rPr lang="ru-RU" dirty="0" err="1"/>
              <a:t>Вудхалл</a:t>
            </a:r>
            <a:r>
              <a:rPr lang="ru-RU" dirty="0"/>
              <a:t>: «Мир закабалил женщину, играя на её страхе перед словом. И до тех пор, пока имеется возможность бросать нам в лицо любые грязные оскорбления, заставляя нас трепетать, мир сможет удерживать нас в состоянии рабства. И женщине потребуется немало сил, чтобы ответить на них презрением, прежде чем она станет свободной. … Он или она, чтобы обрести свободу, должны поразить врага и круто пресечь любые оскорбления. А это удастся лишь тогда, когда женщина найдёт силы невозмутимо и хладнокровно выносить все обиды, какие наносит им невежественный, грубый, лживый и безжалостный мир. Вот тогда они действительно станут свободными». </a:t>
            </a:r>
          </a:p>
          <a:p>
            <a:r>
              <a:rPr lang="ru-RU" dirty="0"/>
              <a:t>   </a:t>
            </a:r>
          </a:p>
        </p:txBody>
      </p:sp>
      <p:sp>
        <p:nvSpPr>
          <p:cNvPr id="4" name="Номер слайда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ru-RU" smtClean="0"/>
              <a:t>3</a:t>
            </a:fld>
            <a:endParaRPr lang="ru-RU"/>
          </a:p>
        </p:txBody>
      </p:sp>
    </p:spTree>
    <p:extLst>
      <p:ext uri="{BB962C8B-B14F-4D97-AF65-F5344CB8AC3E}">
        <p14:creationId xmlns:p14="http://schemas.microsoft.com/office/powerpoint/2010/main" val="24146878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Продукт</a:t>
            </a:r>
            <a:endParaRPr lang="ru-RU" dirty="0"/>
          </a:p>
        </p:txBody>
      </p:sp>
      <p:sp>
        <p:nvSpPr>
          <p:cNvPr id="3" name="Подзаголовок 2"/>
          <p:cNvSpPr>
            <a:spLocks noGrp="1"/>
          </p:cNvSpPr>
          <p:nvPr>
            <p:ph type="subTitle" idx="1"/>
          </p:nvPr>
        </p:nvSpPr>
        <p:spPr/>
        <p:txBody>
          <a:bodyPr/>
          <a:lstStyle/>
          <a:p>
            <a:r>
              <a:rPr lang="ru-RU" dirty="0"/>
              <a:t>Поскольку у нас  феминистская газета , поэтому мы должны решать в первую очередь проблемы женского вопроса в стране. Мы будем регулярно выпускать и продавать газету  как в бумажном, так и в электронном виде. В газете мы будем рассказывать о жизненных случаях  взаимоотношений полов и объяснять их с психологической точки зрения. Рассказывать об истории феминизма, о положении женщин в разные исторические периоды, вести переписку с читателями и отвечать на их разнообразные вопросы. Мы будем издавать и продавать книги на темы феминизма, например, Карен </a:t>
            </a:r>
            <a:r>
              <a:rPr lang="ru-RU" dirty="0" err="1"/>
              <a:t>Хорни</a:t>
            </a:r>
            <a:r>
              <a:rPr lang="ru-RU" dirty="0"/>
              <a:t> «Женская психология», Август Бебель «Женщина в прошлом, настоящем и будущем», сборник «Феминизм» и др. Будем читать лекции в аудиториях и в интернете. Заведём блог  и сайт, в которых люди, читая и слушая нас, будут подписываться и оплачивать наши услуги. Кроме того мы имеем собственный </a:t>
            </a:r>
            <a:r>
              <a:rPr lang="ru-RU" dirty="0" err="1"/>
              <a:t>фризер</a:t>
            </a:r>
            <a:r>
              <a:rPr lang="ru-RU" dirty="0"/>
              <a:t>, </a:t>
            </a:r>
            <a:r>
              <a:rPr lang="ru-RU" dirty="0" err="1"/>
              <a:t>скоторого</a:t>
            </a:r>
            <a:r>
              <a:rPr lang="ru-RU" dirty="0"/>
              <a:t> летом хорошо идёт торговля мягким </a:t>
            </a:r>
            <a:r>
              <a:rPr lang="ru-RU" dirty="0" err="1"/>
              <a:t>морожкным</a:t>
            </a:r>
            <a:r>
              <a:rPr lang="ru-RU" dirty="0"/>
              <a:t>. Также мы планируем открыть магазин брендовой одежды.</a:t>
            </a:r>
          </a:p>
        </p:txBody>
      </p:sp>
      <p:sp>
        <p:nvSpPr>
          <p:cNvPr id="4" name="Номер слайда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ru-RU" smtClean="0"/>
              <a:t>4</a:t>
            </a:fld>
            <a:endParaRPr lang="ru-RU"/>
          </a:p>
        </p:txBody>
      </p:sp>
    </p:spTree>
    <p:extLst>
      <p:ext uri="{BB962C8B-B14F-4D97-AF65-F5344CB8AC3E}">
        <p14:creationId xmlns:p14="http://schemas.microsoft.com/office/powerpoint/2010/main" val="2436327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Конкуренты</a:t>
            </a:r>
            <a:endParaRPr lang="ru-RU" dirty="0"/>
          </a:p>
        </p:txBody>
      </p:sp>
      <p:sp>
        <p:nvSpPr>
          <p:cNvPr id="3" name="Подзаголовок 2"/>
          <p:cNvSpPr>
            <a:spLocks noGrp="1"/>
          </p:cNvSpPr>
          <p:nvPr>
            <p:ph type="subTitle" idx="1"/>
          </p:nvPr>
        </p:nvSpPr>
        <p:spPr/>
        <p:txBody>
          <a:bodyPr/>
          <a:lstStyle/>
          <a:p>
            <a:r>
              <a:rPr lang="ru-RU" dirty="0"/>
              <a:t>Конкуренты у нашей газеты, конечно, есть. Ну в первую очередь это так называемая женская пресса в виде таких журналов, как «Лиза», «Мила», «Женские истории» и другие. Эти издания достаточно поверхностны и при всей их кажущейся справедливости, они подспудно поддерживают патриархальную мораль, которая выражается в том, что неизвестно почему, но мужской пол более ценен для общества, чем женский.  Считаем эту мораль ложной. Такие журналы, как «Космополитен» обладают большей глубиной повествования, но тоже достаточно поверхностны. Что касается феминистских представительств – это в первую очередь группы в интернете: «Нет </a:t>
            </a:r>
            <a:r>
              <a:rPr lang="ru-RU" dirty="0" err="1"/>
              <a:t>фемициду</a:t>
            </a:r>
            <a:r>
              <a:rPr lang="ru-RU" dirty="0"/>
              <a:t>», «Феминизм», «</a:t>
            </a:r>
            <a:r>
              <a:rPr lang="ru-RU" dirty="0" err="1"/>
              <a:t>Антисексизм-антишовинизм</a:t>
            </a:r>
            <a:r>
              <a:rPr lang="ru-RU" dirty="0"/>
              <a:t>». Это группы, конечно, нужные, актуальные – но небольшие. И, наконец, существуют большие некоммерческие организации, оказывающие женщинам психологическую поддержку с трудных жизненных ситуациях. Это «Сёстры», «Женщины Евразии», «Женский блог». Это сильные, профессиональные организации. В чём наше преимущество перед ними – у нас больший охват аудитории по всей России и за рубежом. Мы работаем не только с жертвами насилия, но и ведём просветительскую деятельность в области литературы, психологии и психоанализа. </a:t>
            </a:r>
          </a:p>
        </p:txBody>
      </p:sp>
      <p:sp>
        <p:nvSpPr>
          <p:cNvPr id="4" name="Номер слайда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ru-RU" smtClean="0"/>
              <a:t>5</a:t>
            </a:fld>
            <a:endParaRPr lang="ru-RU"/>
          </a:p>
        </p:txBody>
      </p:sp>
    </p:spTree>
    <p:extLst>
      <p:ext uri="{BB962C8B-B14F-4D97-AF65-F5344CB8AC3E}">
        <p14:creationId xmlns:p14="http://schemas.microsoft.com/office/powerpoint/2010/main" val="18547492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РЫНОК</a:t>
            </a:r>
            <a:endParaRPr lang="ru-RU" dirty="0"/>
          </a:p>
        </p:txBody>
      </p:sp>
      <p:sp>
        <p:nvSpPr>
          <p:cNvPr id="3" name="Подзаголовок 2"/>
          <p:cNvSpPr>
            <a:spLocks noGrp="1"/>
          </p:cNvSpPr>
          <p:nvPr>
            <p:ph type="subTitle" idx="1"/>
          </p:nvPr>
        </p:nvSpPr>
        <p:spPr/>
        <p:txBody>
          <a:bodyPr/>
          <a:lstStyle/>
          <a:p>
            <a:r>
              <a:rPr lang="ru-RU" dirty="0"/>
              <a:t> Для выпуска 300 000 бумажных газет (формат А-4), понадобится примерно 2млн 400тыс. руб.  Отправляем эти газеты в Москву в Агентство Роспечати, которое занимается рассылкой изданий по городам России  из Волгограда будет стоить 20 000 рублей. Там, в Москве, пересылка газет в разные города (пусть это будет 29 городов России, Волгоград 30-й.)будет стоить по 5 тыс. рублей. Умножаем 5 тыс. руб. на 29 городов = 145000 руб. В каждом городе пересылка по киоскам будет стоить примерно по 20 тысяч рублей.  Умножаем на 30 городов, = 600 000 рублей. За выкладку к стеклу киоска каждый киоск берёт в районе 400 руб. за киоск. Значит, в каждом городе за выкладку к стеклу возьмут: 100 киосков умножаем на 400 руб. = 40 000 руб. А в 30 городах возьмут в 30 раз больше. Это составит 1200 000 руб. Таким образом, всего на тираж в 300 000 экземпляров газет тратим :  2400000руб.+20000руб.+145000руб.+600000руб.+1200000руб.=4365000руб. (4млн.365 тыс. рублей). Получается, что себестоимость одного номера составляет: 4365000 руб. : 300 000 экз. газет = 14, 55 рублей. Сделаем наценку в30%, напечатаем рекламу для желающих заплатить нам за неё.   Кроме того, оформляем годовую подписку на газету. Издаём  книги Карен </a:t>
            </a:r>
            <a:r>
              <a:rPr lang="ru-RU" dirty="0" err="1"/>
              <a:t>Хорни</a:t>
            </a:r>
            <a:r>
              <a:rPr lang="ru-RU" dirty="0"/>
              <a:t> «Женская психология» и А Бебель  «</a:t>
            </a:r>
            <a:r>
              <a:rPr lang="ru-RU" dirty="0" err="1"/>
              <a:t>Женщинав</a:t>
            </a:r>
            <a:r>
              <a:rPr lang="ru-RU" dirty="0"/>
              <a:t> прошлом, настоящем и будущем». Проводим лекции на темы феминизма в аудиториях и интернете.  На всё это нам потребуется примерно 9 млн. рублей. Прибыль исчисляется из прибавочной стоимости от всех этих операций.</a:t>
            </a:r>
          </a:p>
          <a:p>
            <a:r>
              <a:rPr lang="ru-RU" dirty="0"/>
              <a:t>   При возможности организуем торговлю брендовой одеждой и тканями.</a:t>
            </a:r>
          </a:p>
          <a:p>
            <a:r>
              <a:rPr lang="ru-RU" dirty="0"/>
              <a:t> </a:t>
            </a:r>
          </a:p>
          <a:p>
            <a:r>
              <a:rPr lang="ru-RU" dirty="0"/>
              <a:t> </a:t>
            </a:r>
          </a:p>
        </p:txBody>
      </p:sp>
      <p:sp>
        <p:nvSpPr>
          <p:cNvPr id="4" name="Номер слайда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ru-RU" smtClean="0"/>
              <a:t>6</a:t>
            </a:fld>
            <a:endParaRPr lang="ru-RU"/>
          </a:p>
        </p:txBody>
      </p:sp>
    </p:spTree>
    <p:extLst>
      <p:ext uri="{BB962C8B-B14F-4D97-AF65-F5344CB8AC3E}">
        <p14:creationId xmlns:p14="http://schemas.microsoft.com/office/powerpoint/2010/main" val="20715256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Бизнес-модель</a:t>
            </a:r>
            <a:endParaRPr lang="ru-RU" dirty="0"/>
          </a:p>
        </p:txBody>
      </p:sp>
      <p:sp>
        <p:nvSpPr>
          <p:cNvPr id="3" name="Подзаголовок 2"/>
          <p:cNvSpPr>
            <a:spLocks noGrp="1"/>
          </p:cNvSpPr>
          <p:nvPr>
            <p:ph type="subTitle" idx="1"/>
          </p:nvPr>
        </p:nvSpPr>
        <p:spPr/>
        <p:txBody>
          <a:bodyPr/>
          <a:lstStyle/>
          <a:p>
            <a:r>
              <a:rPr lang="ru-RU" dirty="0"/>
              <a:t> Мы имеем право ни издание газеты, на издательскую и торгово-закупочную деятельность. Можем продавать свою продукцию не только в Волгограде, но и по всей России и за рубежом. Газеты мы будем продавать в киосках, магазинах, на встречах с читателями и лекциях. А также в интернете. Лекции на темы феминизма будут проходить как в интернете, так и в аудиториях. Тема феминизма пока мало изучена в России, поэтому будет вызывать особый интерес. Кроме того, люди всегда нуждаются в живом общении, поэтому с удовольствием будут посещать лекции. Книги будем продавать в книжных магазинах, в интернете, на </a:t>
            </a:r>
            <a:r>
              <a:rPr lang="ru-RU" dirty="0" err="1"/>
              <a:t>ОЗОНе</a:t>
            </a:r>
            <a:r>
              <a:rPr lang="ru-RU" dirty="0"/>
              <a:t> и других книжных площадках.  </a:t>
            </a:r>
            <a:endParaRPr lang="ru-RU" dirty="0" smtClean="0"/>
          </a:p>
          <a:p>
            <a:r>
              <a:rPr lang="ru-RU" dirty="0"/>
              <a:t>          Если на нашу газету стоимостью 20 рублей подпишется на 1 год через Почту России 1 миллион читателей, то за это наша газета выручит 20миллионов рублей.</a:t>
            </a:r>
          </a:p>
          <a:p>
            <a:r>
              <a:rPr lang="ru-RU" dirty="0"/>
              <a:t>    Для создания эффективного сайта газеты, потребуется не  менее 300 000 рублей. За год мы соберём не менее 200 000 человек подписчиков нашего сайта. Один просмотр будет стоить 200 рублей. За год мы заработаем на этом сайте (200 руб. умножаем на 200 000 чел.) 40 млн. рублей. Здесь же и продаём газету. На этом сайте будем также принимать рекламу от различных пользователей. Если за год найдётся всего 20 рекламодателей, заплативших по 2000 рублей за рекламу, то за год мы будем иметь 40 000 руб.</a:t>
            </a:r>
          </a:p>
          <a:p>
            <a:r>
              <a:rPr lang="ru-RU" dirty="0"/>
              <a:t>   Успешному продвижению продаж газеты как в бумажном, так и в электронном виде, способствуют практики интернет-маркетинга и </a:t>
            </a:r>
            <a:r>
              <a:rPr lang="ru-RU" dirty="0" err="1"/>
              <a:t>оффлайн</a:t>
            </a:r>
            <a:r>
              <a:rPr lang="ru-RU" dirty="0"/>
              <a:t>-маркетинга. Чтобы создать комплексный интернет-маркетинг, потребуется от 400 000 рублей. Привлечение клиентов с помощью </a:t>
            </a:r>
            <a:r>
              <a:rPr lang="ru-RU" dirty="0" err="1"/>
              <a:t>оффлайн</a:t>
            </a:r>
            <a:r>
              <a:rPr lang="ru-RU" dirty="0"/>
              <a:t>-маркетинга можно начать с 10 000 рублей.</a:t>
            </a:r>
          </a:p>
          <a:p>
            <a:r>
              <a:rPr lang="ru-RU" dirty="0"/>
              <a:t>     Итак, за все наши услуги нам платит в первую очередь </a:t>
            </a:r>
            <a:r>
              <a:rPr lang="ru-RU" dirty="0" err="1"/>
              <a:t>заинтересованныйчитатель</a:t>
            </a:r>
            <a:r>
              <a:rPr lang="ru-RU" dirty="0"/>
              <a:t>.</a:t>
            </a:r>
          </a:p>
        </p:txBody>
      </p:sp>
      <p:sp>
        <p:nvSpPr>
          <p:cNvPr id="4" name="Номер слайда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ru-RU" smtClean="0"/>
              <a:t>7</a:t>
            </a:fld>
            <a:endParaRPr lang="ru-RU"/>
          </a:p>
        </p:txBody>
      </p:sp>
    </p:spTree>
    <p:extLst>
      <p:ext uri="{BB962C8B-B14F-4D97-AF65-F5344CB8AC3E}">
        <p14:creationId xmlns:p14="http://schemas.microsoft.com/office/powerpoint/2010/main" val="22709479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Текущие результаты</a:t>
            </a:r>
            <a:endParaRPr lang="ru-RU" dirty="0"/>
          </a:p>
        </p:txBody>
      </p:sp>
      <p:sp>
        <p:nvSpPr>
          <p:cNvPr id="3" name="Подзаголовок 2"/>
          <p:cNvSpPr>
            <a:spLocks noGrp="1"/>
          </p:cNvSpPr>
          <p:nvPr>
            <p:ph type="subTitle" idx="1"/>
          </p:nvPr>
        </p:nvSpPr>
        <p:spPr/>
        <p:txBody>
          <a:bodyPr/>
          <a:lstStyle/>
          <a:p>
            <a:r>
              <a:rPr lang="ru-RU" dirty="0"/>
              <a:t>Итак, нашей газете уже 30 лет. Накоплены большой опыт, знания. Первые два десятилетия зарабатывать было проще, чем сейчас. Киоски брали нашу газету в больших количествах, и она хорошо раскупалась. Мы и сами могли продавать нашу продукцию в поездах электричек, причём не только в Волгограде, но и в Москве. В то время и поезда дальнего следования брали у нас газету на продажу. Сейчас этого нет – но зато есть интернет  и надо этим пользоваться. </a:t>
            </a:r>
          </a:p>
          <a:p>
            <a:r>
              <a:rPr lang="ru-RU" dirty="0"/>
              <a:t>   В становлении моих феминистских взглядов – скажу честно – мне помогли американские феминистки. Это они провели в подмосковной Дубне Международный Женский Форум 1992 году, это они предлагали содержательную литературу. Это от  общения  с ними я находила в душе созвучный отклик. Они проводили такой же Форум и в Петербурге, а потом российские феминистки стали выпускать журналы «Женщина+», «Посиделки» и другие. Инвестиции я не привлекала, потому что в то время мне на всё хватало семейных денег.</a:t>
            </a:r>
          </a:p>
          <a:p>
            <a:r>
              <a:rPr lang="ru-RU" dirty="0"/>
              <a:t> </a:t>
            </a:r>
          </a:p>
          <a:p>
            <a:r>
              <a:rPr lang="ru-RU" dirty="0"/>
              <a:t> </a:t>
            </a:r>
          </a:p>
        </p:txBody>
      </p:sp>
      <p:sp>
        <p:nvSpPr>
          <p:cNvPr id="4" name="Номер слайда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ru-RU" smtClean="0"/>
              <a:t>8</a:t>
            </a:fld>
            <a:endParaRPr lang="ru-RU"/>
          </a:p>
        </p:txBody>
      </p:sp>
    </p:spTree>
    <p:extLst>
      <p:ext uri="{BB962C8B-B14F-4D97-AF65-F5344CB8AC3E}">
        <p14:creationId xmlns:p14="http://schemas.microsoft.com/office/powerpoint/2010/main" val="38029690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Планы развития</a:t>
            </a:r>
            <a:endParaRPr lang="ru-RU" dirty="0"/>
          </a:p>
        </p:txBody>
      </p:sp>
      <p:sp>
        <p:nvSpPr>
          <p:cNvPr id="3" name="Подзаголовок 2"/>
          <p:cNvSpPr>
            <a:spLocks noGrp="1"/>
          </p:cNvSpPr>
          <p:nvPr>
            <p:ph type="subTitle" idx="1"/>
          </p:nvPr>
        </p:nvSpPr>
        <p:spPr/>
        <p:txBody>
          <a:bodyPr/>
          <a:lstStyle/>
          <a:p>
            <a:r>
              <a:rPr lang="ru-RU" dirty="0"/>
              <a:t>Дальше делаем то, что более всего необходимо. Нам необходимо сделать свой сайт, продавать газету в бумажном и электронном видах, освоить факторинг продаж. Выпускать книги на темы феминизма и психоанализа, продавая их как в бумажном, так и электронном видах. И опять же повторю, что одним из главных направлений нашей дальнейшей работы считаю чтение лекций в аудиториях и интернете, общение со слушателями и читателями. Проводить эту работу на уровне </a:t>
            </a:r>
            <a:r>
              <a:rPr lang="ru-RU" dirty="0" err="1"/>
              <a:t>Радислава</a:t>
            </a:r>
            <a:r>
              <a:rPr lang="ru-RU" dirty="0"/>
              <a:t> </a:t>
            </a:r>
            <a:r>
              <a:rPr lang="ru-RU" dirty="0" err="1"/>
              <a:t>Гандапаса</a:t>
            </a:r>
            <a:r>
              <a:rPr lang="ru-RU" dirty="0"/>
              <a:t>. А почему бы и нет? Кроме этого очень хотелось бы открыть магазин брендовой одежды. На всё это нам, конечно, потребуется помощь </a:t>
            </a:r>
            <a:r>
              <a:rPr lang="ru-RU" dirty="0" smtClean="0"/>
              <a:t>партнёров или </a:t>
            </a:r>
            <a:r>
              <a:rPr lang="ru-RU" dirty="0"/>
              <a:t>инвесторов. Были бы им за это очень благодарны.</a:t>
            </a:r>
          </a:p>
        </p:txBody>
      </p:sp>
      <p:sp>
        <p:nvSpPr>
          <p:cNvPr id="4" name="Номер слайда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ru-RU" smtClean="0"/>
              <a:t>9</a:t>
            </a:fld>
            <a:endParaRPr lang="ru-RU"/>
          </a:p>
        </p:txBody>
      </p:sp>
    </p:spTree>
    <p:extLst>
      <p:ext uri="{BB962C8B-B14F-4D97-AF65-F5344CB8AC3E}">
        <p14:creationId xmlns:p14="http://schemas.microsoft.com/office/powerpoint/2010/main" val="8545212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Интеллектуальная собственность</a:t>
            </a:r>
            <a:endParaRPr lang="ru-RU" dirty="0"/>
          </a:p>
        </p:txBody>
      </p:sp>
      <p:sp>
        <p:nvSpPr>
          <p:cNvPr id="3" name="Подзаголовок 2"/>
          <p:cNvSpPr>
            <a:spLocks noGrp="1"/>
          </p:cNvSpPr>
          <p:nvPr>
            <p:ph type="subTitle" idx="1"/>
          </p:nvPr>
        </p:nvSpPr>
        <p:spPr/>
        <p:txBody>
          <a:bodyPr/>
          <a:lstStyle/>
          <a:p>
            <a:r>
              <a:rPr lang="ru-RU" dirty="0"/>
              <a:t>Итак, есть Общество с ограниченной ответственностью, психологическая «Газета «Женские игры». Почему игры? Потому что в отношениях мужчины и женщины присутствует элемент игры. Мы за то, чтобы игры были честными, без вероломства. Руководителем ООО является </a:t>
            </a:r>
            <a:r>
              <a:rPr lang="ru-RU" dirty="0" err="1"/>
              <a:t>Дорожнова</a:t>
            </a:r>
            <a:r>
              <a:rPr lang="ru-RU" dirty="0"/>
              <a:t> Наталия Борисовна. Она же учредила эту газету в 1990 году, в 2000 г. газете был присвоен статус ООО. Мы имеем право распространять свою продукцию не только в Волгограде, но и по всей России и за рубежом. Поэтому будем продавать газеты и книги в России, СНГ и в разрешённых для торговли странах. Насколько я знаю, это Китай. Хорошо бы это получилось, конечно, с помощью инвесторов.</a:t>
            </a:r>
          </a:p>
        </p:txBody>
      </p:sp>
      <p:sp>
        <p:nvSpPr>
          <p:cNvPr id="4" name="Номер слайда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ru-RU" smtClean="0"/>
              <a:t>10</a:t>
            </a:fld>
            <a:endParaRPr lang="ru-RU"/>
          </a:p>
        </p:txBody>
      </p:sp>
    </p:spTree>
    <p:extLst>
      <p:ext uri="{BB962C8B-B14F-4D97-AF65-F5344CB8AC3E}">
        <p14:creationId xmlns:p14="http://schemas.microsoft.com/office/powerpoint/2010/main" val="33239528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15350" y="318181"/>
            <a:ext cx="6988970" cy="729995"/>
          </a:xfrm>
        </p:spPr>
        <p:txBody>
          <a:bodyPr/>
          <a:lstStyle/>
          <a:p>
            <a:r>
              <a:rPr lang="ru-RU" dirty="0" smtClean="0"/>
              <a:t>  Финансы</a:t>
            </a:r>
            <a:endParaRPr lang="ru-RU" dirty="0"/>
          </a:p>
        </p:txBody>
      </p:sp>
      <p:sp>
        <p:nvSpPr>
          <p:cNvPr id="3" name="Подзаголовок 2"/>
          <p:cNvSpPr>
            <a:spLocks noGrp="1"/>
          </p:cNvSpPr>
          <p:nvPr>
            <p:ph type="subTitle" idx="1"/>
          </p:nvPr>
        </p:nvSpPr>
        <p:spPr>
          <a:xfrm>
            <a:off x="855889" y="1207933"/>
            <a:ext cx="11339513" cy="2581379"/>
          </a:xfrm>
        </p:spPr>
        <p:txBody>
          <a:bodyPr/>
          <a:lstStyle/>
          <a:p>
            <a:r>
              <a:rPr lang="ru-RU" dirty="0"/>
              <a:t>Скажу честно, что с2014 года у нашего  ООО практически нет финансовых оборотов. В 2014 году умер мой отец, ветеран Великой Отечественной войны, умер по существу из-за халатности врачей. А мог бы жить ещё достаточно долго. Это повергло меня буквально в ступор, я долгое время не могла прийти в себя. Но тем не менее газету, несмотря на все трудности, мы выпускали регулярно, часто на свои личные сбережения. Отчёты тоже сдаём регулярно. Это было самым главным для нас. Уставной капитал нашего ООО составляет 20000 рублей, главным бенефициаром являюсь я, </a:t>
            </a:r>
            <a:r>
              <a:rPr lang="ru-RU" dirty="0" err="1"/>
              <a:t>Дорожнова</a:t>
            </a:r>
            <a:r>
              <a:rPr lang="ru-RU" dirty="0"/>
              <a:t> Наталия Борисовна. Несмотря на все трудности, я верю, что наша газета и Общество с ограниченной ответственностью ещё возродятся и будут находиться в числе передовых предприятий.</a:t>
            </a:r>
          </a:p>
        </p:txBody>
      </p:sp>
      <p:sp>
        <p:nvSpPr>
          <p:cNvPr id="4" name="Номер слайда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ru-RU" smtClean="0"/>
              <a:t>11</a:t>
            </a:fld>
            <a:endParaRPr lang="ru-RU"/>
          </a:p>
        </p:txBody>
      </p:sp>
    </p:spTree>
    <p:extLst>
      <p:ext uri="{BB962C8B-B14F-4D97-AF65-F5344CB8AC3E}">
        <p14:creationId xmlns:p14="http://schemas.microsoft.com/office/powerpoint/2010/main" val="28524762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Предложение для инвестора</a:t>
            </a:r>
            <a:endParaRPr lang="ru-RU" dirty="0"/>
          </a:p>
        </p:txBody>
      </p:sp>
      <p:sp>
        <p:nvSpPr>
          <p:cNvPr id="3" name="Подзаголовок 2"/>
          <p:cNvSpPr>
            <a:spLocks noGrp="1"/>
          </p:cNvSpPr>
          <p:nvPr>
            <p:ph type="subTitle" idx="1"/>
          </p:nvPr>
        </p:nvSpPr>
        <p:spPr/>
        <p:txBody>
          <a:bodyPr/>
          <a:lstStyle/>
          <a:p>
            <a:r>
              <a:rPr lang="ru-RU" dirty="0"/>
              <a:t>Если бы инвестор поверил в нас и вложил в наше дело определённую сумму – мы конечно же вернули бы ему эти деньги в определённый срок с положенными процентами. Если инвестор захочет лично проверять деятельность компании – пожалуйста. Если инвестор захочет принять участие в работе нашей компании – милости просим! Он может участвовать в руководстве компании, может работать в редакции газеты – всё, что ему нравится. </a:t>
            </a:r>
          </a:p>
        </p:txBody>
      </p:sp>
      <p:sp>
        <p:nvSpPr>
          <p:cNvPr id="4" name="Номер слайда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ru-RU" smtClean="0"/>
              <a:t>12</a:t>
            </a:fld>
            <a:endParaRPr lang="ru-RU"/>
          </a:p>
        </p:txBody>
      </p:sp>
    </p:spTree>
    <p:extLst>
      <p:ext uri="{BB962C8B-B14F-4D97-AF65-F5344CB8AC3E}">
        <p14:creationId xmlns:p14="http://schemas.microsoft.com/office/powerpoint/2010/main" val="38866262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Предложение для партнёра</a:t>
            </a:r>
            <a:endParaRPr lang="ru-RU" dirty="0"/>
          </a:p>
        </p:txBody>
      </p:sp>
      <p:sp>
        <p:nvSpPr>
          <p:cNvPr id="3" name="Подзаголовок 2"/>
          <p:cNvSpPr>
            <a:spLocks noGrp="1"/>
          </p:cNvSpPr>
          <p:nvPr>
            <p:ph type="subTitle" idx="1"/>
          </p:nvPr>
        </p:nvSpPr>
        <p:spPr/>
        <p:txBody>
          <a:bodyPr/>
          <a:lstStyle/>
          <a:p>
            <a:r>
              <a:rPr lang="ru-RU" dirty="0"/>
              <a:t>Наш партнёр мог бы помочь нам выйти на новые рынки. Приняли бы с благодарностью и ответственностью.</a:t>
            </a:r>
          </a:p>
          <a:p>
            <a:endParaRPr lang="ru-RU" dirty="0"/>
          </a:p>
        </p:txBody>
      </p:sp>
      <p:sp>
        <p:nvSpPr>
          <p:cNvPr id="4" name="Номер слайда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ru-RU" smtClean="0"/>
              <a:t>13</a:t>
            </a:fld>
            <a:endParaRPr lang="ru-RU"/>
          </a:p>
        </p:txBody>
      </p:sp>
    </p:spTree>
    <p:extLst>
      <p:ext uri="{BB962C8B-B14F-4D97-AF65-F5344CB8AC3E}">
        <p14:creationId xmlns:p14="http://schemas.microsoft.com/office/powerpoint/2010/main" val="3999331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idx="12"/>
          </p:nvPr>
        </p:nvSpPr>
        <p:spPr/>
        <p:txBody>
          <a:bodyPr/>
          <a:lstStyle/>
          <a:p>
            <a:pPr marL="0" lvl="0" indent="0" algn="r" rtl="0">
              <a:spcBef>
                <a:spcPts val="0"/>
              </a:spcBef>
              <a:spcAft>
                <a:spcPts val="0"/>
              </a:spcAft>
              <a:buNone/>
            </a:pPr>
            <a:fld id="{00000000-1234-1234-1234-123412341234}" type="slidenum">
              <a:rPr lang="ru-RU" smtClean="0"/>
              <a:t>14</a:t>
            </a:fld>
            <a:endParaRPr lang="ru-RU"/>
          </a:p>
        </p:txBody>
      </p:sp>
      <p:sp>
        <p:nvSpPr>
          <p:cNvPr id="3" name="Текст 2"/>
          <p:cNvSpPr>
            <a:spLocks noGrp="1"/>
          </p:cNvSpPr>
          <p:nvPr>
            <p:ph type="body" idx="1"/>
          </p:nvPr>
        </p:nvSpPr>
        <p:spPr/>
        <p:txBody>
          <a:bodyPr/>
          <a:lstStyle/>
          <a:p>
            <a:endParaRPr lang="ru-RU"/>
          </a:p>
        </p:txBody>
      </p:sp>
      <p:sp>
        <p:nvSpPr>
          <p:cNvPr id="4" name="Заголовок 3"/>
          <p:cNvSpPr>
            <a:spLocks noGrp="1"/>
          </p:cNvSpPr>
          <p:nvPr>
            <p:ph type="title"/>
          </p:nvPr>
        </p:nvSpPr>
        <p:spPr/>
        <p:txBody>
          <a:bodyPr/>
          <a:lstStyle/>
          <a:p>
            <a:r>
              <a:rPr lang="ru-RU" dirty="0" smtClean="0"/>
              <a:t>Ключевые члены команды</a:t>
            </a:r>
            <a:endParaRPr lang="ru-RU" dirty="0"/>
          </a:p>
        </p:txBody>
      </p:sp>
      <p:sp>
        <p:nvSpPr>
          <p:cNvPr id="5" name="Текст 4"/>
          <p:cNvSpPr>
            <a:spLocks noGrp="1"/>
          </p:cNvSpPr>
          <p:nvPr>
            <p:ph type="body" idx="2"/>
          </p:nvPr>
        </p:nvSpPr>
        <p:spPr/>
        <p:txBody>
          <a:bodyPr/>
          <a:lstStyle/>
          <a:p>
            <a:r>
              <a:rPr lang="ru-RU" dirty="0" err="1" smtClean="0"/>
              <a:t>Дорожнова</a:t>
            </a:r>
            <a:r>
              <a:rPr lang="ru-RU" dirty="0" smtClean="0"/>
              <a:t> Наталия Борисовна, руководитель ООО «Газета «Женские игры»</a:t>
            </a:r>
            <a:endParaRPr lang="ru-RU" dirty="0"/>
          </a:p>
        </p:txBody>
      </p:sp>
      <p:sp>
        <p:nvSpPr>
          <p:cNvPr id="6" name="Рисунок 5"/>
          <p:cNvSpPr>
            <a:spLocks noGrp="1"/>
          </p:cNvSpPr>
          <p:nvPr>
            <p:ph type="pic" idx="3"/>
          </p:nvPr>
        </p:nvSpPr>
        <p:spPr/>
      </p:sp>
      <p:sp>
        <p:nvSpPr>
          <p:cNvPr id="7" name="Текст 6"/>
          <p:cNvSpPr>
            <a:spLocks noGrp="1"/>
          </p:cNvSpPr>
          <p:nvPr>
            <p:ph type="body" idx="4"/>
          </p:nvPr>
        </p:nvSpPr>
        <p:spPr/>
        <p:txBody>
          <a:bodyPr/>
          <a:lstStyle/>
          <a:p>
            <a:endParaRPr lang="ru-RU"/>
          </a:p>
        </p:txBody>
      </p:sp>
      <p:sp>
        <p:nvSpPr>
          <p:cNvPr id="8" name="Текст 7"/>
          <p:cNvSpPr>
            <a:spLocks noGrp="1"/>
          </p:cNvSpPr>
          <p:nvPr>
            <p:ph type="body" idx="5"/>
          </p:nvPr>
        </p:nvSpPr>
        <p:spPr/>
        <p:txBody>
          <a:bodyPr/>
          <a:lstStyle/>
          <a:p>
            <a:r>
              <a:rPr lang="ru-RU" dirty="0" err="1" smtClean="0"/>
              <a:t>Тельпук</a:t>
            </a:r>
            <a:r>
              <a:rPr lang="ru-RU" dirty="0" smtClean="0"/>
              <a:t> Владимир Степанович, журналист, менеджер. Тел. 8 903 373 3805</a:t>
            </a:r>
            <a:endParaRPr lang="ru-RU" dirty="0"/>
          </a:p>
        </p:txBody>
      </p:sp>
      <p:sp>
        <p:nvSpPr>
          <p:cNvPr id="9" name="Рисунок 8"/>
          <p:cNvSpPr>
            <a:spLocks noGrp="1"/>
          </p:cNvSpPr>
          <p:nvPr>
            <p:ph type="pic" idx="6"/>
          </p:nvPr>
        </p:nvSpPr>
        <p:spPr/>
      </p:sp>
      <p:sp>
        <p:nvSpPr>
          <p:cNvPr id="10" name="Текст 9"/>
          <p:cNvSpPr>
            <a:spLocks noGrp="1"/>
          </p:cNvSpPr>
          <p:nvPr>
            <p:ph type="body" idx="7"/>
          </p:nvPr>
        </p:nvSpPr>
        <p:spPr/>
        <p:txBody>
          <a:bodyPr/>
          <a:lstStyle/>
          <a:p>
            <a:endParaRPr lang="ru-RU"/>
          </a:p>
        </p:txBody>
      </p:sp>
      <p:sp>
        <p:nvSpPr>
          <p:cNvPr id="11" name="Текст 10"/>
          <p:cNvSpPr>
            <a:spLocks noGrp="1"/>
          </p:cNvSpPr>
          <p:nvPr>
            <p:ph type="body" idx="8"/>
          </p:nvPr>
        </p:nvSpPr>
        <p:spPr/>
        <p:txBody>
          <a:bodyPr/>
          <a:lstStyle/>
          <a:p>
            <a:r>
              <a:rPr lang="ru-RU" dirty="0" smtClean="0"/>
              <a:t>Тихенко Галина Фёдоровна, журналистка, </a:t>
            </a:r>
            <a:r>
              <a:rPr lang="ru-RU" smtClean="0"/>
              <a:t>тел.8 </a:t>
            </a:r>
            <a:r>
              <a:rPr lang="ru-RU" smtClean="0"/>
              <a:t>9047540711</a:t>
            </a:r>
            <a:endParaRPr lang="ru-RU" dirty="0"/>
          </a:p>
        </p:txBody>
      </p:sp>
      <p:sp>
        <p:nvSpPr>
          <p:cNvPr id="12" name="Рисунок 11"/>
          <p:cNvSpPr>
            <a:spLocks noGrp="1"/>
          </p:cNvSpPr>
          <p:nvPr>
            <p:ph type="pic" idx="9"/>
          </p:nvPr>
        </p:nvSpPr>
        <p:spPr/>
      </p:sp>
      <p:sp>
        <p:nvSpPr>
          <p:cNvPr id="13" name="Текст 12"/>
          <p:cNvSpPr>
            <a:spLocks noGrp="1"/>
          </p:cNvSpPr>
          <p:nvPr>
            <p:ph type="body" idx="13"/>
          </p:nvPr>
        </p:nvSpPr>
        <p:spPr/>
        <p:txBody>
          <a:bodyPr/>
          <a:lstStyle/>
          <a:p>
            <a:endParaRPr lang="ru-RU"/>
          </a:p>
        </p:txBody>
      </p:sp>
      <p:sp>
        <p:nvSpPr>
          <p:cNvPr id="14" name="Текст 13"/>
          <p:cNvSpPr>
            <a:spLocks noGrp="1"/>
          </p:cNvSpPr>
          <p:nvPr>
            <p:ph type="body" idx="14"/>
          </p:nvPr>
        </p:nvSpPr>
        <p:spPr/>
        <p:txBody>
          <a:bodyPr/>
          <a:lstStyle/>
          <a:p>
            <a:r>
              <a:rPr lang="ru-RU" dirty="0" smtClean="0"/>
              <a:t>Зайцева Александра Геннадьевна, журналистка. Тел.8 968 474 0617</a:t>
            </a:r>
            <a:endParaRPr lang="ru-RU" dirty="0"/>
          </a:p>
        </p:txBody>
      </p:sp>
      <p:sp>
        <p:nvSpPr>
          <p:cNvPr id="15" name="Рисунок 14"/>
          <p:cNvSpPr>
            <a:spLocks noGrp="1"/>
          </p:cNvSpPr>
          <p:nvPr>
            <p:ph type="pic" idx="15"/>
          </p:nvPr>
        </p:nvSpPr>
        <p:spPr/>
      </p:sp>
      <p:sp>
        <p:nvSpPr>
          <p:cNvPr id="16" name="Текст 15"/>
          <p:cNvSpPr>
            <a:spLocks noGrp="1"/>
          </p:cNvSpPr>
          <p:nvPr>
            <p:ph type="body" idx="16"/>
          </p:nvPr>
        </p:nvSpPr>
        <p:spPr/>
        <p:txBody>
          <a:bodyPr/>
          <a:lstStyle/>
          <a:p>
            <a:endParaRPr lang="ru-RU"/>
          </a:p>
        </p:txBody>
      </p:sp>
    </p:spTree>
    <p:extLst>
      <p:ext uri="{BB962C8B-B14F-4D97-AF65-F5344CB8AC3E}">
        <p14:creationId xmlns:p14="http://schemas.microsoft.com/office/powerpoint/2010/main" val="14911380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88"/>
        <p:cNvGrpSpPr/>
        <p:nvPr/>
      </p:nvGrpSpPr>
      <p:grpSpPr>
        <a:xfrm>
          <a:off x="0" y="0"/>
          <a:ext cx="0" cy="0"/>
          <a:chOff x="0" y="0"/>
          <a:chExt cx="0" cy="0"/>
        </a:xfrm>
      </p:grpSpPr>
      <p:sp>
        <p:nvSpPr>
          <p:cNvPr id="289" name="Google Shape;289;p26"/>
          <p:cNvSpPr txBox="1">
            <a:spLocks noGrp="1"/>
          </p:cNvSpPr>
          <p:nvPr>
            <p:ph type="sldNum" idx="12"/>
          </p:nvPr>
        </p:nvSpPr>
        <p:spPr>
          <a:xfrm>
            <a:off x="11303479" y="10122573"/>
            <a:ext cx="3402000" cy="569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400"/>
              <a:buFont typeface="Arial"/>
              <a:buNone/>
            </a:pPr>
            <a:fld id="{00000000-1234-1234-1234-123412341234}" type="slidenum">
              <a:rPr lang="ru-RU"/>
              <a:t>15</a:t>
            </a:fld>
            <a:endParaRPr/>
          </a:p>
        </p:txBody>
      </p:sp>
      <p:sp>
        <p:nvSpPr>
          <p:cNvPr id="290" name="Google Shape;290;p26"/>
          <p:cNvSpPr txBox="1">
            <a:spLocks noGrp="1"/>
          </p:cNvSpPr>
          <p:nvPr>
            <p:ph type="title" idx="4294967295"/>
          </p:nvPr>
        </p:nvSpPr>
        <p:spPr>
          <a:xfrm>
            <a:off x="681709" y="4313169"/>
            <a:ext cx="7320300" cy="20655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Clr>
                <a:schemeClr val="dk1"/>
              </a:buClr>
              <a:buSzPts val="3900"/>
              <a:buFont typeface="Arial"/>
              <a:buNone/>
            </a:pPr>
            <a:r>
              <a:rPr lang="ru-RU" b="1"/>
              <a:t>Контакты</a:t>
            </a:r>
            <a:endParaRPr/>
          </a:p>
        </p:txBody>
      </p:sp>
      <p:sp>
        <p:nvSpPr>
          <p:cNvPr id="291" name="Google Shape;291;p26"/>
          <p:cNvSpPr txBox="1">
            <a:spLocks noGrp="1"/>
          </p:cNvSpPr>
          <p:nvPr>
            <p:ph type="ctrTitle" idx="4294967295"/>
          </p:nvPr>
        </p:nvSpPr>
        <p:spPr>
          <a:xfrm>
            <a:off x="693550" y="534376"/>
            <a:ext cx="9935100" cy="2386800"/>
          </a:xfrm>
          <a:prstGeom prst="rect">
            <a:avLst/>
          </a:prstGeom>
          <a:noFill/>
          <a:ln>
            <a:noFill/>
          </a:ln>
        </p:spPr>
        <p:txBody>
          <a:bodyPr spcFirstLastPara="1" wrap="square" lIns="0" tIns="0" rIns="0" bIns="0" anchor="b" anchorCtr="0">
            <a:noAutofit/>
          </a:bodyPr>
          <a:lstStyle/>
          <a:p>
            <a:pPr marL="0" marR="0" lvl="0" indent="0" algn="l" rtl="0">
              <a:lnSpc>
                <a:spcPct val="90000"/>
              </a:lnSpc>
              <a:spcBef>
                <a:spcPts val="0"/>
              </a:spcBef>
              <a:spcAft>
                <a:spcPts val="0"/>
              </a:spcAft>
              <a:buClr>
                <a:schemeClr val="dk1"/>
              </a:buClr>
              <a:buSzPts val="6600"/>
              <a:buFont typeface="Arial"/>
              <a:buNone/>
            </a:pPr>
            <a:r>
              <a:rPr lang="ru-RU" sz="5700" i="0" u="none" strike="noStrike" cap="none" dirty="0">
                <a:solidFill>
                  <a:srgbClr val="050313"/>
                </a:solidFill>
                <a:latin typeface="Arial Black"/>
                <a:ea typeface="Arial Black"/>
                <a:cs typeface="Arial Black"/>
                <a:sym typeface="Arial Black"/>
              </a:rPr>
              <a:t>Архипелаг 2022: #</a:t>
            </a:r>
            <a:r>
              <a:rPr lang="ru-RU" sz="5700" i="0" u="none" strike="noStrike" cap="none" dirty="0" err="1">
                <a:solidFill>
                  <a:srgbClr val="050313"/>
                </a:solidFill>
                <a:latin typeface="Arial Black"/>
                <a:ea typeface="Arial Black"/>
                <a:cs typeface="Arial Black"/>
                <a:sym typeface="Arial Black"/>
              </a:rPr>
              <a:t>НастоящееБудущее</a:t>
            </a:r>
            <a:endParaRPr sz="8500" i="0" u="none" strike="noStrike" cap="none" dirty="0">
              <a:solidFill>
                <a:srgbClr val="050313"/>
              </a:solidFill>
              <a:latin typeface="Arial Black"/>
              <a:ea typeface="Arial Black"/>
              <a:cs typeface="Arial Black"/>
              <a:sym typeface="Arial Black"/>
            </a:endParaRPr>
          </a:p>
        </p:txBody>
      </p:sp>
      <p:graphicFrame>
        <p:nvGraphicFramePr>
          <p:cNvPr id="293" name="Google Shape;293;p26"/>
          <p:cNvGraphicFramePr/>
          <p:nvPr>
            <p:extLst>
              <p:ext uri="{D42A27DB-BD31-4B8C-83A1-F6EECF244321}">
                <p14:modId xmlns:p14="http://schemas.microsoft.com/office/powerpoint/2010/main" val="2728162847"/>
              </p:ext>
            </p:extLst>
          </p:nvPr>
        </p:nvGraphicFramePr>
        <p:xfrm>
          <a:off x="790575" y="6886900"/>
          <a:ext cx="5863725" cy="2748571"/>
        </p:xfrm>
        <a:graphic>
          <a:graphicData uri="http://schemas.openxmlformats.org/drawingml/2006/table">
            <a:tbl>
              <a:tblPr>
                <a:noFill/>
                <a:tableStyleId>{5B2E13A2-21F0-498D-9D80-8EF4AEAD761E}</a:tableStyleId>
              </a:tblPr>
              <a:tblGrid>
                <a:gridCol w="1886400"/>
                <a:gridCol w="3977325"/>
              </a:tblGrid>
              <a:tr h="381000">
                <a:tc>
                  <a:txBody>
                    <a:bodyPr/>
                    <a:lstStyle/>
                    <a:p>
                      <a:pPr marL="190500" lvl="0" indent="-190500" algn="l" rtl="0">
                        <a:lnSpc>
                          <a:spcPct val="242222"/>
                        </a:lnSpc>
                        <a:spcBef>
                          <a:spcPts val="0"/>
                        </a:spcBef>
                        <a:spcAft>
                          <a:spcPts val="0"/>
                        </a:spcAft>
                        <a:buClr>
                          <a:schemeClr val="dk1"/>
                        </a:buClr>
                        <a:buSzPts val="1500"/>
                        <a:buFont typeface="Arial"/>
                        <a:buNone/>
                      </a:pPr>
                      <a:r>
                        <a:rPr lang="ru-RU" sz="1500" b="1" dirty="0">
                          <a:solidFill>
                            <a:schemeClr val="dk1"/>
                          </a:solidFill>
                        </a:rPr>
                        <a:t>Сайт </a:t>
                      </a:r>
                      <a:endParaRPr dirty="0"/>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lnSpc>
                          <a:spcPct val="155714"/>
                        </a:lnSpc>
                        <a:spcBef>
                          <a:spcPts val="0"/>
                        </a:spcBef>
                        <a:spcAft>
                          <a:spcPts val="0"/>
                        </a:spcAft>
                        <a:buClr>
                          <a:schemeClr val="dk1"/>
                        </a:buClr>
                        <a:buSzPts val="2300"/>
                        <a:buFont typeface="Arial"/>
                        <a:buNone/>
                      </a:pPr>
                      <a:r>
                        <a:rPr lang="ru-RU" sz="2300">
                          <a:solidFill>
                            <a:schemeClr val="dk1"/>
                          </a:solidFill>
                        </a:rPr>
                        <a:t>Website.ru </a:t>
                      </a:r>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r h="381000">
                <a:tc>
                  <a:txBody>
                    <a:bodyPr/>
                    <a:lstStyle/>
                    <a:p>
                      <a:pPr marL="190500" lvl="0" indent="-190500" algn="l" rtl="0">
                        <a:lnSpc>
                          <a:spcPct val="242222"/>
                        </a:lnSpc>
                        <a:spcBef>
                          <a:spcPts val="800"/>
                        </a:spcBef>
                        <a:spcAft>
                          <a:spcPts val="0"/>
                        </a:spcAft>
                        <a:buNone/>
                      </a:pPr>
                      <a:r>
                        <a:rPr lang="ru-RU" sz="1500" b="1">
                          <a:solidFill>
                            <a:schemeClr val="dk1"/>
                          </a:solidFill>
                        </a:rPr>
                        <a:t>Телефон</a:t>
                      </a:r>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lnSpc>
                          <a:spcPct val="155714"/>
                        </a:lnSpc>
                        <a:spcBef>
                          <a:spcPts val="800"/>
                        </a:spcBef>
                        <a:spcAft>
                          <a:spcPts val="0"/>
                        </a:spcAft>
                        <a:buNone/>
                      </a:pPr>
                      <a:r>
                        <a:rPr lang="ru-RU" sz="2300" dirty="0">
                          <a:solidFill>
                            <a:schemeClr val="dk1"/>
                          </a:solidFill>
                        </a:rPr>
                        <a:t>+7 </a:t>
                      </a:r>
                      <a:r>
                        <a:rPr lang="ru-RU" sz="2300" dirty="0" smtClean="0">
                          <a:solidFill>
                            <a:schemeClr val="dk1"/>
                          </a:solidFill>
                        </a:rPr>
                        <a:t>(_969__)656 0842 </a:t>
                      </a:r>
                      <a:r>
                        <a:rPr lang="ru-RU" sz="2300" dirty="0">
                          <a:solidFill>
                            <a:schemeClr val="dk1"/>
                          </a:solidFill>
                        </a:rPr>
                        <a:t>___-__-__</a:t>
                      </a:r>
                      <a:endParaRPr dirty="0"/>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r h="381000">
                <a:tc>
                  <a:txBody>
                    <a:bodyPr/>
                    <a:lstStyle/>
                    <a:p>
                      <a:pPr marL="190500" lvl="0" indent="-190500" algn="l" rtl="0">
                        <a:lnSpc>
                          <a:spcPct val="242222"/>
                        </a:lnSpc>
                        <a:spcBef>
                          <a:spcPts val="800"/>
                        </a:spcBef>
                        <a:spcAft>
                          <a:spcPts val="0"/>
                        </a:spcAft>
                        <a:buNone/>
                      </a:pPr>
                      <a:r>
                        <a:rPr lang="ru-RU" sz="1500" b="1">
                          <a:solidFill>
                            <a:schemeClr val="dk1"/>
                          </a:solidFill>
                        </a:rPr>
                        <a:t>email</a:t>
                      </a:r>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lnSpc>
                          <a:spcPct val="155714"/>
                        </a:lnSpc>
                        <a:spcBef>
                          <a:spcPts val="800"/>
                        </a:spcBef>
                        <a:spcAft>
                          <a:spcPts val="0"/>
                        </a:spcAft>
                        <a:buNone/>
                      </a:pPr>
                      <a:r>
                        <a:rPr lang="en-US" sz="2300" dirty="0" err="1" smtClean="0">
                          <a:solidFill>
                            <a:schemeClr val="dk1"/>
                          </a:solidFill>
                        </a:rPr>
                        <a:t>suffragizm</a:t>
                      </a:r>
                      <a:r>
                        <a:rPr lang="ru-RU" sz="2300" dirty="0" smtClean="0">
                          <a:solidFill>
                            <a:schemeClr val="dk1"/>
                          </a:solidFill>
                        </a:rPr>
                        <a:t>@mailto.ru</a:t>
                      </a:r>
                      <a:endParaRPr dirty="0"/>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bl>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2_Тема Office">
  <a:themeElements>
    <a:clrScheme name="000035">
      <a:dk1>
        <a:srgbClr val="000034"/>
      </a:dk1>
      <a:lt1>
        <a:srgbClr val="FFFFFF"/>
      </a:lt1>
      <a:dk2>
        <a:srgbClr val="3622C1"/>
      </a:dk2>
      <a:lt2>
        <a:srgbClr val="FAFAFA"/>
      </a:lt2>
      <a:accent1>
        <a:srgbClr val="3622C1"/>
      </a:accent1>
      <a:accent2>
        <a:srgbClr val="009CEA"/>
      </a:accent2>
      <a:accent3>
        <a:srgbClr val="BC00EC"/>
      </a:accent3>
      <a:accent4>
        <a:srgbClr val="00B9FF"/>
      </a:accent4>
      <a:accent5>
        <a:srgbClr val="6BD3C0"/>
      </a:accent5>
      <a:accent6>
        <a:srgbClr val="5959FD"/>
      </a:accent6>
      <a:hlink>
        <a:srgbClr val="5959FD"/>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501</TotalTime>
  <Words>2634</Words>
  <Application>Microsoft Office PowerPoint</Application>
  <PresentationFormat>Произвольный</PresentationFormat>
  <Paragraphs>73</Paragraphs>
  <Slides>15</Slides>
  <Notes>2</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15</vt:i4>
      </vt:variant>
    </vt:vector>
  </HeadingPairs>
  <TitlesOfParts>
    <vt:vector size="19" baseType="lpstr">
      <vt:lpstr>Arial</vt:lpstr>
      <vt:lpstr>Calibri</vt:lpstr>
      <vt:lpstr>Arial Black</vt:lpstr>
      <vt:lpstr>2_Тема Office</vt:lpstr>
      <vt:lpstr>Архипелаг 2022: #НастоящееБудущее</vt:lpstr>
      <vt:lpstr>  Проблема</vt:lpstr>
      <vt:lpstr>Решение проблемы</vt:lpstr>
      <vt:lpstr>Продукт</vt:lpstr>
      <vt:lpstr>Конкуренты</vt:lpstr>
      <vt:lpstr>РЫНОК</vt:lpstr>
      <vt:lpstr>Бизнес-модель</vt:lpstr>
      <vt:lpstr>Текущие результаты</vt:lpstr>
      <vt:lpstr>Планы развития</vt:lpstr>
      <vt:lpstr>Интеллектуальная собственность</vt:lpstr>
      <vt:lpstr>  Финансы</vt:lpstr>
      <vt:lpstr>Предложение для инвестора</vt:lpstr>
      <vt:lpstr>Предложение для партнёра</vt:lpstr>
      <vt:lpstr>Ключевые члены команды</vt:lpstr>
      <vt:lpstr>Контакты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Архипелаг 2022: #НастоящееБудущее</dc:title>
  <dc:creator>Наталия</dc:creator>
  <cp:lastModifiedBy>Наталия</cp:lastModifiedBy>
  <cp:revision>23</cp:revision>
  <dcterms:modified xsi:type="dcterms:W3CDTF">2022-07-10T16:34:54Z</dcterms:modified>
</cp:coreProperties>
</file>