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57" r:id="rId4"/>
    <p:sldId id="259" r:id="rId5"/>
    <p:sldId id="258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6"/>
  </p:normalViewPr>
  <p:slideViewPr>
    <p:cSldViewPr snapToGrid="0">
      <p:cViewPr>
        <p:scale>
          <a:sx n="90" d="100"/>
          <a:sy n="90" d="100"/>
        </p:scale>
        <p:origin x="-370" y="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816808-9FAA-7185-3A6E-7157776736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58136D50-D5ED-484A-A693-AA535D1BB3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CB12C81-1681-40D9-6423-F04017E00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6FC0F-1475-7341-890E-77EC77B1B0D6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86E933F-51E4-1553-576A-1F9E6C921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2AD7B99-B2BC-EB1B-11C6-337642232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ABB5B-E188-A647-86F8-A682A8A523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180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3B82DFE-E99E-DE4D-67ED-B5B418B9B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B7AFB84-39E7-481F-A5A1-3466AA19C4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D078FB6-E1CE-BF52-0925-63BC8D816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6FC0F-1475-7341-890E-77EC77B1B0D6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E9946EF-A86B-7366-0BD0-064B89046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EEAA6A9-A2E5-57E8-5AC1-A0AD6C419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ABB5B-E188-A647-86F8-A682A8A523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746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E5BEA98-D405-290A-64F4-F18F05692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E33E1B1-286A-BA68-4882-AF3BA80B98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6CC4842-0041-D930-1AE2-DC7EA2858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6FC0F-1475-7341-890E-77EC77B1B0D6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050CCA9-586F-26CB-B962-E0355826C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8A0A4E5-FBBA-DD44-1B2F-F26658886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ABB5B-E188-A647-86F8-A682A8A523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3373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89135CE-CA07-9F8C-18F5-9B0EB5149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D5B61AA-76F3-F81D-067D-E954EB2B99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49762D5-1E1B-093D-4ED8-484D8ACFEF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7A2B12D-8AF6-BFBC-784B-5DA8BD40A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6FC0F-1475-7341-890E-77EC77B1B0D6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4D43A5F-B69D-B3A4-03AA-B02D7431B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EBA8D55-29EA-B577-9545-648CD491C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ABB5B-E188-A647-86F8-A682A8A523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3706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112B04E-0B66-FF78-1EDF-28DA76399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7DD5A2B-E61A-19B1-A497-29133D99E4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7A373D02-0500-866F-D5F6-9F328195BA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000B4BE5-07FA-6C5F-CC78-31F44DEC77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85C9244C-C024-DE62-A1AB-16785E96AA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471131D0-7A0B-4839-FD1B-EA23F5CF7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6FC0F-1475-7341-890E-77EC77B1B0D6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3947A8DC-7537-2AD0-980C-D67259184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3AB168C9-EE66-621D-1F23-C09D1FA77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ABB5B-E188-A647-86F8-A682A8A523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593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F7D6E49-E670-472F-CB61-E12782F4E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1296794D-EE8E-8BC1-456D-3D771816A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6FC0F-1475-7341-890E-77EC77B1B0D6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27A003AC-8927-FA75-3C7E-59BD50488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1FC3A510-929D-3E95-F3F3-BCED40177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ABB5B-E188-A647-86F8-A682A8A523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556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64F92F65-4042-2DAD-B3C0-C8417A1EF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6FC0F-1475-7341-890E-77EC77B1B0D6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BB496D76-FEB9-247E-EE93-6BB21EFAC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4BBBA4B4-B272-9BA1-24AC-7B442511A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ABB5B-E188-A647-86F8-A682A8A523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178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674C04F-6993-F62A-83CC-8DAA6B7DB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EC63005-67FF-3CC9-5A4A-A6F93DDD57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221BECE3-D460-029E-1B4C-9739D9D8F8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7BC202B-01DB-74CB-B1FD-862692BD1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6FC0F-1475-7341-890E-77EC77B1B0D6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E38F2638-1DF9-344D-99A0-8D8BD78D8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CA995C3-E052-0CE4-805E-7B1525F6F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ABB5B-E188-A647-86F8-A682A8A523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575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0650FCF-2BAD-ADD7-7151-99F14EA11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3C311B5C-CA7C-6DF7-1D09-1CDD2BC75E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C235E85-B70C-DCC4-397C-383CE256A5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B8A32EB-97D2-E38D-D1E7-9E5D6CC41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6FC0F-1475-7341-890E-77EC77B1B0D6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924436E-AA29-02A5-377F-4D7D723BB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68CFA19F-C16A-E722-00A5-F91BFD35F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ABB5B-E188-A647-86F8-A682A8A523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3999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CF799CF-43F7-23C1-4CF7-0697D2C94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8EB700C-510A-0115-F98E-B6D97B58BD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EC8A332-AB90-38D9-3A3B-86C3FF28A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6FC0F-1475-7341-890E-77EC77B1B0D6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ACCEECC-B52A-785B-FE89-90223D14C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C3A1511-BB99-EC18-F484-E7C34816D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ABB5B-E188-A647-86F8-A682A8A523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322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BBFC3B82-FC53-2D37-5564-D6C69A80DF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66362DE-DD6E-DA57-9208-FD53DB9FC5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B2B82D6-A1A8-183D-FD0A-83AB79763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6FC0F-1475-7341-890E-77EC77B1B0D6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D2244F4-0DC5-81C4-0F08-B499A4F2A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333825A-22ED-444B-4A47-F64AA220C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ABB5B-E188-A647-86F8-A682A8A523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016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8BA07CE-1A9F-DFD3-DE13-A07C1AF8B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4CEBCC2-086E-75AC-4FD6-D18FBAD0A7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1738997-121A-D8CB-DDF5-BA68B562ED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56FC0F-1475-7341-890E-77EC77B1B0D6}" type="datetimeFigureOut">
              <a:rPr lang="ru-RU" smtClean="0"/>
              <a:t>18.10.2023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0CDFEC2-789A-CAB7-CBE3-DD077BF5CE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EF4D4E1-3F72-5D95-1409-597234BBD6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8ABB5B-E188-A647-86F8-A682A8A523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513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595BA92-073F-A23E-9417-FB4F782BB2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82799"/>
            <a:ext cx="9144000" cy="1427163"/>
          </a:xfrm>
        </p:spPr>
        <p:txBody>
          <a:bodyPr/>
          <a:lstStyle/>
          <a:p>
            <a:r>
              <a:rPr lang="en-US" dirty="0" err="1"/>
              <a:t>FeedWizard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7CFABE23-9F3D-8D06-8302-59BFB9A54B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dirty="0"/>
              <a:t>Команда: </a:t>
            </a:r>
          </a:p>
          <a:p>
            <a:pPr algn="r"/>
            <a:r>
              <a:rPr lang="ru-RU" dirty="0" err="1"/>
              <a:t>Сенюков</a:t>
            </a:r>
            <a:r>
              <a:rPr lang="ru-RU" dirty="0"/>
              <a:t> Даниил</a:t>
            </a:r>
          </a:p>
          <a:p>
            <a:pPr algn="r"/>
            <a:r>
              <a:rPr lang="ru-RU" dirty="0"/>
              <a:t>Югов Марк</a:t>
            </a:r>
          </a:p>
        </p:txBody>
      </p:sp>
    </p:spTree>
    <p:extLst>
      <p:ext uri="{BB962C8B-B14F-4D97-AF65-F5344CB8AC3E}">
        <p14:creationId xmlns:p14="http://schemas.microsoft.com/office/powerpoint/2010/main" val="199301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Проблема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Поиск корма для своего питомца может быть затруднен из за:</a:t>
            </a:r>
          </a:p>
          <a:p>
            <a:r>
              <a:rPr lang="ru-RU" dirty="0" smtClean="0"/>
              <a:t>огромного количества </a:t>
            </a:r>
            <a:r>
              <a:rPr lang="ru-RU" dirty="0"/>
              <a:t>предложений на </a:t>
            </a:r>
            <a:r>
              <a:rPr lang="ru-RU" dirty="0" smtClean="0"/>
              <a:t>рынке от разных производителей</a:t>
            </a:r>
          </a:p>
          <a:p>
            <a:r>
              <a:rPr lang="ru-RU" dirty="0"/>
              <a:t>н</a:t>
            </a:r>
            <a:r>
              <a:rPr lang="ru-RU" dirty="0" smtClean="0"/>
              <a:t>аличие у некоторых животные особых диетических потребностей </a:t>
            </a:r>
            <a:r>
              <a:rPr lang="ru-RU" dirty="0"/>
              <a:t>или </a:t>
            </a:r>
            <a:r>
              <a:rPr lang="ru-RU" dirty="0" smtClean="0"/>
              <a:t>аллергий </a:t>
            </a:r>
            <a:r>
              <a:rPr lang="ru-RU" dirty="0"/>
              <a:t>на определенные ингредиенты, что делает поиск подходящего корма еще более сложным.</a:t>
            </a:r>
          </a:p>
        </p:txBody>
      </p:sp>
    </p:spTree>
    <p:extLst>
      <p:ext uri="{BB962C8B-B14F-4D97-AF65-F5344CB8AC3E}">
        <p14:creationId xmlns:p14="http://schemas.microsoft.com/office/powerpoint/2010/main" val="4124790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8B1499B-BA77-9575-E692-84BCC39C8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+mn-lt"/>
              </a:rPr>
              <a:t>Цель </a:t>
            </a:r>
            <a:endParaRPr lang="ru-RU" dirty="0">
              <a:latin typeface="+mn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0F3D0F6-7343-2CE2-9E54-6599CAED91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Создать удобную платформу, по подбору кормов и расчёту </a:t>
            </a:r>
            <a:r>
              <a:rPr lang="ru-RU" dirty="0" smtClean="0"/>
              <a:t>их </a:t>
            </a:r>
            <a:r>
              <a:rPr lang="ru-RU" dirty="0" smtClean="0"/>
              <a:t>необходимого количества для </a:t>
            </a:r>
            <a:r>
              <a:rPr lang="ru-RU" dirty="0"/>
              <a:t>животного с учётом его физиологического состояния, которая будет иметь базу данных </a:t>
            </a:r>
            <a:r>
              <a:rPr lang="ru-RU" dirty="0" smtClean="0"/>
              <a:t>по</a:t>
            </a:r>
            <a:r>
              <a:rPr lang="ru-RU" dirty="0" smtClean="0"/>
              <a:t> популярным </a:t>
            </a:r>
            <a:r>
              <a:rPr lang="ru-RU" dirty="0"/>
              <a:t>маркам </a:t>
            </a:r>
            <a:r>
              <a:rPr lang="ru-RU" dirty="0" smtClean="0"/>
              <a:t>кормов.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046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C180CB9-3DB8-0FC8-B473-96A6109F6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356658"/>
            <a:ext cx="10515600" cy="1325563"/>
          </a:xfrm>
        </p:spPr>
        <p:txBody>
          <a:bodyPr/>
          <a:lstStyle/>
          <a:p>
            <a:r>
              <a:rPr lang="ru-RU" dirty="0" smtClean="0"/>
              <a:t>П</a:t>
            </a:r>
            <a:r>
              <a:rPr lang="ru-RU" dirty="0" smtClean="0"/>
              <a:t>роблемы, решаемые нашим ботом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5A96DBA-D585-743E-F08B-FFE740DBE4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ru-RU" sz="1800" dirty="0"/>
              <a:t>Большой выбор марок кормов: на рынке существует множество различных марок кормов для питомцев, и выбрать подходящий корм может быть </a:t>
            </a:r>
            <a:r>
              <a:rPr lang="ru-RU" sz="1800" dirty="0" smtClean="0"/>
              <a:t>сложно</a:t>
            </a:r>
            <a:r>
              <a:rPr lang="ru-RU" sz="1800" dirty="0"/>
              <a:t>. </a:t>
            </a:r>
            <a:r>
              <a:rPr lang="en-US" sz="1800" dirty="0" err="1"/>
              <a:t>FeedWizard</a:t>
            </a:r>
            <a:r>
              <a:rPr lang="en-US" sz="1800" dirty="0"/>
              <a:t> </a:t>
            </a:r>
            <a:r>
              <a:rPr lang="ru-RU" sz="1800" dirty="0"/>
              <a:t>помогает сузить выбор, предлагая рекомендации основанные на потребностях и характеристиках питомца.</a:t>
            </a:r>
            <a:endParaRPr lang="en-US" sz="1800" dirty="0"/>
          </a:p>
          <a:p>
            <a:pPr marL="514350" indent="-514350">
              <a:buAutoNum type="arabicPeriod"/>
            </a:pPr>
            <a:r>
              <a:rPr lang="ru-RU" sz="1800" dirty="0"/>
              <a:t>Учет особенностей питомца: каждый питомец имеет свои уникальные потребности и особенности, включая возраст, породу, массу, активность и здоровье. </a:t>
            </a:r>
            <a:r>
              <a:rPr lang="en-US" sz="1800" dirty="0" err="1"/>
              <a:t>FeedWizard</a:t>
            </a:r>
            <a:r>
              <a:rPr lang="ru-RU" sz="1800" dirty="0"/>
              <a:t> учитывает эти факторы, чтобы предложить наиболее подходящие варианты кормов для конкретного питомца.</a:t>
            </a:r>
          </a:p>
          <a:p>
            <a:pPr marL="514350" indent="-514350">
              <a:buAutoNum type="arabicPeriod"/>
            </a:pPr>
            <a:r>
              <a:rPr lang="ru-RU" sz="1800" dirty="0"/>
              <a:t>Расчёт дозировки: правильная дозировка корма важна для здоровья и долголетия питомца. </a:t>
            </a:r>
            <a:r>
              <a:rPr lang="en-US" sz="1800" dirty="0" err="1"/>
              <a:t>FeedWizard</a:t>
            </a:r>
            <a:r>
              <a:rPr lang="ru-RU" sz="1800" dirty="0"/>
              <a:t> помогает рассчитать необходимую дозировку на основе физиологического состояния питомца, а также содержания питательных веществ в выбранном корме.</a:t>
            </a:r>
          </a:p>
          <a:p>
            <a:pPr marL="514350" indent="-514350">
              <a:buAutoNum type="arabicPeriod"/>
            </a:pPr>
            <a:r>
              <a:rPr lang="ru-RU" sz="1800" dirty="0"/>
              <a:t>Сравнение кормов: </a:t>
            </a:r>
            <a:r>
              <a:rPr lang="en-US" sz="1800" dirty="0" err="1"/>
              <a:t>FeedWizard</a:t>
            </a:r>
            <a:r>
              <a:rPr lang="ru-RU" sz="1800" dirty="0"/>
              <a:t> предоставляет информацию о составе различных марок кормов, чтобы помочь владельцам питомцев принять информированное решение при выборе корма.</a:t>
            </a:r>
          </a:p>
          <a:p>
            <a:pPr marL="514350" indent="-514350">
              <a:buAutoNum type="arabicPeriod"/>
            </a:pPr>
            <a:r>
              <a:rPr lang="ru-RU" sz="1800" dirty="0"/>
              <a:t>Экономия времени и усилий: искать и анализировать информацию о разных марках кормов может занимать много времени и усилий. </a:t>
            </a:r>
            <a:r>
              <a:rPr lang="en-US" sz="1800" dirty="0" err="1"/>
              <a:t>FeedWizard</a:t>
            </a:r>
            <a:r>
              <a:rPr lang="ru-RU" sz="1800" dirty="0"/>
              <a:t> упрощает процесс, предоставляя все необходимые сведения на одной платформе.</a:t>
            </a:r>
          </a:p>
        </p:txBody>
      </p:sp>
    </p:spTree>
    <p:extLst>
      <p:ext uri="{BB962C8B-B14F-4D97-AF65-F5344CB8AC3E}">
        <p14:creationId xmlns:p14="http://schemas.microsoft.com/office/powerpoint/2010/main" val="4078313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764094-020A-D2E3-1CFA-731817190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EDB2F1D-0D99-0EF7-FD64-B157C92835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Собрать базу данных по кормам от различных производителей</a:t>
            </a:r>
          </a:p>
          <a:p>
            <a:r>
              <a:rPr lang="ru-RU" dirty="0"/>
              <a:t>Придумать структуру работы </a:t>
            </a:r>
            <a:r>
              <a:rPr lang="ru-RU" dirty="0" smtClean="0"/>
              <a:t>ПО</a:t>
            </a:r>
          </a:p>
          <a:p>
            <a:r>
              <a:rPr lang="ru-RU" dirty="0" smtClean="0"/>
              <a:t>Придумать дизайн бота</a:t>
            </a:r>
            <a:endParaRPr lang="ru-RU" dirty="0"/>
          </a:p>
          <a:p>
            <a:r>
              <a:rPr lang="ru-RU" dirty="0"/>
              <a:t>Создать удобное ПО для быстрого нахождения нужного корма и расчёта его количества </a:t>
            </a:r>
          </a:p>
          <a:p>
            <a:r>
              <a:rPr lang="ru-RU" dirty="0"/>
              <a:t>Добавить в него популярные марки корма  </a:t>
            </a:r>
          </a:p>
        </p:txBody>
      </p:sp>
    </p:spTree>
    <p:extLst>
      <p:ext uri="{BB962C8B-B14F-4D97-AF65-F5344CB8AC3E}">
        <p14:creationId xmlns:p14="http://schemas.microsoft.com/office/powerpoint/2010/main" val="19942815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283</Words>
  <Application>Microsoft Office PowerPoint</Application>
  <PresentationFormat>Произвольный</PresentationFormat>
  <Paragraphs>22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FeedWizard</vt:lpstr>
      <vt:lpstr>Проблема</vt:lpstr>
      <vt:lpstr>Цель </vt:lpstr>
      <vt:lpstr>Проблемы, решаемые нашим ботом </vt:lpstr>
      <vt:lpstr>Задачи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FeedWizard</dc:title>
  <dc:creator>da ui</dc:creator>
  <cp:lastModifiedBy>Admin</cp:lastModifiedBy>
  <cp:revision>4</cp:revision>
  <dcterms:created xsi:type="dcterms:W3CDTF">2023-10-17T19:15:37Z</dcterms:created>
  <dcterms:modified xsi:type="dcterms:W3CDTF">2023-10-18T09:29:17Z</dcterms:modified>
</cp:coreProperties>
</file>