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Lst>
  <p:sldSz cy="5143500" cx="9144000"/>
  <p:notesSz cx="6858000" cy="9144000"/>
  <p:embeddedFontLst>
    <p:embeddedFont>
      <p:font typeface="Caveat"/>
      <p:regular r:id="rId14"/>
      <p:bold r:id="rId15"/>
    </p:embeddedFont>
    <p:embeddedFont>
      <p:font typeface="Nunito"/>
      <p:regular r:id="rId16"/>
      <p:bold r:id="rId17"/>
      <p:italic r:id="rId18"/>
      <p:boldItalic r:id="rId19"/>
    </p:embeddedFont>
    <p:embeddedFont>
      <p:font typeface="Caveat Medium"/>
      <p:regular r:id="rId20"/>
      <p:bold r:id="rId21"/>
    </p:embeddedFont>
    <p:embeddedFont>
      <p:font typeface="Caveat SemiBold"/>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4" roundtripDataSignature="AMtx7mgsaj8N2ZelWCarqwCGhQhEj5Wl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74499BE-5B56-4413-83DB-32E50B59FA85}">
  <a:tblStyle styleId="{F74499BE-5B56-4413-83DB-32E50B59FA8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aveatMedium-regular.fntdata"/><Relationship Id="rId11" Type="http://schemas.openxmlformats.org/officeDocument/2006/relationships/slide" Target="slides/slide5.xml"/><Relationship Id="rId22" Type="http://schemas.openxmlformats.org/officeDocument/2006/relationships/font" Target="fonts/CaveatSemiBold-regular.fntdata"/><Relationship Id="rId10" Type="http://schemas.openxmlformats.org/officeDocument/2006/relationships/slide" Target="slides/slide4.xml"/><Relationship Id="rId21" Type="http://schemas.openxmlformats.org/officeDocument/2006/relationships/font" Target="fonts/CaveatMedium-bold.fntdata"/><Relationship Id="rId13" Type="http://schemas.openxmlformats.org/officeDocument/2006/relationships/slide" Target="slides/slide7.xml"/><Relationship Id="rId24" Type="http://customschemas.google.com/relationships/presentationmetadata" Target="metadata"/><Relationship Id="rId12" Type="http://schemas.openxmlformats.org/officeDocument/2006/relationships/slide" Target="slides/slide6.xml"/><Relationship Id="rId23" Type="http://schemas.openxmlformats.org/officeDocument/2006/relationships/font" Target="fonts/CaveatSemiBo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font" Target="fonts/Caveat-bold.fntdata"/><Relationship Id="rId14" Type="http://schemas.openxmlformats.org/officeDocument/2006/relationships/font" Target="fonts/Caveat-regular.fntdata"/><Relationship Id="rId17" Type="http://schemas.openxmlformats.org/officeDocument/2006/relationships/font" Target="fonts/Nunito-bold.fntdata"/><Relationship Id="rId16" Type="http://schemas.openxmlformats.org/officeDocument/2006/relationships/font" Target="fonts/Nunito-regular.fntdata"/><Relationship Id="rId5" Type="http://schemas.openxmlformats.org/officeDocument/2006/relationships/slideMaster" Target="slideMasters/slideMaster1.xml"/><Relationship Id="rId19" Type="http://schemas.openxmlformats.org/officeDocument/2006/relationships/font" Target="fonts/Nunito-boldItalic.fntdata"/><Relationship Id="rId6" Type="http://schemas.openxmlformats.org/officeDocument/2006/relationships/notesMaster" Target="notesMasters/notesMaster1.xml"/><Relationship Id="rId18" Type="http://schemas.openxmlformats.org/officeDocument/2006/relationships/font" Target="fonts/Nunito-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I8yR2ZVy5DTYRL2LU6x8u6SMIoL468aMmEEJc3rRjfA/edit?usp=drive_link"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otion.so/intensive2035/e16bcedd0635425083043cee40507eff?pvs=4" TargetMode="External"/><Relationship Id="rId3"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a:t>
            </a:r>
            <a:r>
              <a:rPr lang="ru">
                <a:solidFill>
                  <a:schemeClr val="dk1"/>
                </a:solidFill>
                <a:latin typeface="Nunito"/>
                <a:ea typeface="Nunito"/>
                <a:cs typeface="Nunito"/>
                <a:sym typeface="Nunito"/>
              </a:rPr>
              <a:t>я</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2">
                  <a:extLst>
                    <a:ext uri="{A12FA001-AC4F-418D-AE19-62706E023703}">
                      <ahyp:hlinkClr val="tx"/>
                    </a:ext>
                  </a:extLst>
                </a:hlinkClick>
              </a:rPr>
              <a:t>Шаблон К1 Заказная</a:t>
            </a:r>
            <a:endParaRPr>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2">
                  <a:extLst>
                    <a:ext uri="{A12FA001-AC4F-418D-AE19-62706E023703}">
                      <ahyp:hlinkClr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3">
                  <a:extLst>
                    <a:ext uri="{A12FA001-AC4F-418D-AE19-62706E023703}">
                      <ahyp:hlinkClr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indent="0" lvl="0" marL="457200" rtl="0" algn="l">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b="1" lang="ru">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b="1" lang="ru">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indent="0" lvl="0" marL="457200" rtl="0" algn="l">
              <a:lnSpc>
                <a:spcPct val="100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b="1" lang="ru">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i="1" lang="ru">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indent="-298450" lvl="0" marL="914400" rtl="0" algn="l">
              <a:lnSpc>
                <a:spcPct val="100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indent="-298450" lvl="0" marL="914400" rtl="0" algn="l">
              <a:lnSpc>
                <a:spcPct val="100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indent="-298450" lvl="0" marL="914400" rtl="0" algn="l">
              <a:lnSpc>
                <a:spcPct val="100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indent="-298450" lvl="0" marL="914400" rtl="0" algn="l">
              <a:lnSpc>
                <a:spcPct val="100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b="1" lang="ru">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b="1" lang="ru">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b="1" lang="ru">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b="1" lang="ru">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b="1" lang="ru">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b="1" lang="ru">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0e24067c4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0e24067c4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indent="-298450" lvl="0" marL="914400" rtl="0" algn="l">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indent="-298450" lvl="0" marL="914400" rtl="0" algn="l">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i="1" lang="ru">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 name="Shape 9"/>
        <p:cNvGrpSpPr/>
        <p:nvPr/>
      </p:nvGrpSpPr>
      <p:grpSpPr>
        <a:xfrm>
          <a:off x="0" y="0"/>
          <a:ext cx="0" cy="0"/>
          <a:chOff x="0" y="0"/>
          <a:chExt cx="0" cy="0"/>
        </a:xfrm>
      </p:grpSpPr>
      <p:sp>
        <p:nvSpPr>
          <p:cNvPr id="10" name="Google Shape;10;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 name="Google Shape;12;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1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5" name="Google Shape;15;p1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1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1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1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1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E5E5"/>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2.png"/><Relationship Id="rId10" Type="http://schemas.openxmlformats.org/officeDocument/2006/relationships/image" Target="../media/image18.png"/><Relationship Id="rId9"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22.png"/><Relationship Id="rId8"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18.png"/><Relationship Id="rId5" Type="http://schemas.openxmlformats.org/officeDocument/2006/relationships/image" Target="../media/image12.png"/><Relationship Id="rId6"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E5"/>
        </a:solidFill>
      </p:bgPr>
    </p:bg>
    <p:spTree>
      <p:nvGrpSpPr>
        <p:cNvPr id="53" name="Shape 53"/>
        <p:cNvGrpSpPr/>
        <p:nvPr/>
      </p:nvGrpSpPr>
      <p:grpSpPr>
        <a:xfrm>
          <a:off x="0" y="0"/>
          <a:ext cx="0" cy="0"/>
          <a:chOff x="0" y="0"/>
          <a:chExt cx="0" cy="0"/>
        </a:xfrm>
      </p:grpSpPr>
      <p:sp>
        <p:nvSpPr>
          <p:cNvPr id="54" name="Google Shape;54;p2"/>
          <p:cNvSpPr txBox="1"/>
          <p:nvPr>
            <p:ph idx="1" type="subTitle"/>
          </p:nvPr>
        </p:nvSpPr>
        <p:spPr>
          <a:xfrm>
            <a:off x="311700" y="3721950"/>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lang="ru">
                <a:latin typeface="Caveat"/>
                <a:ea typeface="Caveat"/>
                <a:cs typeface="Caveat"/>
                <a:sym typeface="Caveat"/>
              </a:rPr>
              <a:t>Инициативная разработка</a:t>
            </a:r>
            <a:endParaRPr>
              <a:latin typeface="Caveat"/>
              <a:ea typeface="Caveat"/>
              <a:cs typeface="Caveat"/>
              <a:sym typeface="Caveat"/>
            </a:endParaRPr>
          </a:p>
        </p:txBody>
      </p:sp>
      <p:pic>
        <p:nvPicPr>
          <p:cNvPr id="55" name="Google Shape;55;p2"/>
          <p:cNvPicPr preferRelativeResize="0"/>
          <p:nvPr/>
        </p:nvPicPr>
        <p:blipFill>
          <a:blip r:embed="rId3">
            <a:alphaModFix/>
          </a:blip>
          <a:stretch>
            <a:fillRect/>
          </a:stretch>
        </p:blipFill>
        <p:spPr>
          <a:xfrm>
            <a:off x="5312126" y="-2794828"/>
            <a:ext cx="6724275" cy="6658624"/>
          </a:xfrm>
          <a:prstGeom prst="rect">
            <a:avLst/>
          </a:prstGeom>
          <a:noFill/>
          <a:ln>
            <a:noFill/>
          </a:ln>
        </p:spPr>
      </p:pic>
      <p:pic>
        <p:nvPicPr>
          <p:cNvPr id="56" name="Google Shape;56;p2"/>
          <p:cNvPicPr preferRelativeResize="0"/>
          <p:nvPr/>
        </p:nvPicPr>
        <p:blipFill>
          <a:blip r:embed="rId4">
            <a:alphaModFix/>
          </a:blip>
          <a:stretch>
            <a:fillRect/>
          </a:stretch>
        </p:blipFill>
        <p:spPr>
          <a:xfrm>
            <a:off x="-1998550" y="-1219037"/>
            <a:ext cx="5543550" cy="4629150"/>
          </a:xfrm>
          <a:prstGeom prst="rect">
            <a:avLst/>
          </a:prstGeom>
          <a:noFill/>
          <a:ln>
            <a:noFill/>
          </a:ln>
        </p:spPr>
      </p:pic>
      <p:pic>
        <p:nvPicPr>
          <p:cNvPr id="57" name="Google Shape;57;p2"/>
          <p:cNvPicPr preferRelativeResize="0"/>
          <p:nvPr/>
        </p:nvPicPr>
        <p:blipFill>
          <a:blip r:embed="rId5">
            <a:alphaModFix/>
          </a:blip>
          <a:stretch>
            <a:fillRect/>
          </a:stretch>
        </p:blipFill>
        <p:spPr>
          <a:xfrm>
            <a:off x="6521275" y="62602"/>
            <a:ext cx="1447448" cy="1418500"/>
          </a:xfrm>
          <a:prstGeom prst="rect">
            <a:avLst/>
          </a:prstGeom>
          <a:noFill/>
          <a:ln>
            <a:noFill/>
          </a:ln>
        </p:spPr>
      </p:pic>
      <p:pic>
        <p:nvPicPr>
          <p:cNvPr id="58" name="Google Shape;58;p2"/>
          <p:cNvPicPr preferRelativeResize="0"/>
          <p:nvPr/>
        </p:nvPicPr>
        <p:blipFill>
          <a:blip r:embed="rId6">
            <a:alphaModFix/>
          </a:blip>
          <a:stretch>
            <a:fillRect/>
          </a:stretch>
        </p:blipFill>
        <p:spPr>
          <a:xfrm>
            <a:off x="7653625" y="-228550"/>
            <a:ext cx="1637800" cy="2000818"/>
          </a:xfrm>
          <a:prstGeom prst="rect">
            <a:avLst/>
          </a:prstGeom>
          <a:noFill/>
          <a:ln>
            <a:noFill/>
          </a:ln>
        </p:spPr>
      </p:pic>
      <p:pic>
        <p:nvPicPr>
          <p:cNvPr id="59" name="Google Shape;59;p2"/>
          <p:cNvPicPr preferRelativeResize="0"/>
          <p:nvPr/>
        </p:nvPicPr>
        <p:blipFill rotWithShape="1">
          <a:blip r:embed="rId7">
            <a:alphaModFix/>
          </a:blip>
          <a:srcRect b="25006" l="14921" r="15416" t="-7945"/>
          <a:stretch/>
        </p:blipFill>
        <p:spPr>
          <a:xfrm>
            <a:off x="1942600" y="212850"/>
            <a:ext cx="4886299" cy="2635799"/>
          </a:xfrm>
          <a:prstGeom prst="rect">
            <a:avLst/>
          </a:prstGeom>
          <a:noFill/>
          <a:ln>
            <a:noFill/>
          </a:ln>
        </p:spPr>
      </p:pic>
      <p:pic>
        <p:nvPicPr>
          <p:cNvPr id="60" name="Google Shape;60;p2"/>
          <p:cNvPicPr preferRelativeResize="0"/>
          <p:nvPr/>
        </p:nvPicPr>
        <p:blipFill>
          <a:blip r:embed="rId8">
            <a:alphaModFix/>
          </a:blip>
          <a:stretch>
            <a:fillRect/>
          </a:stretch>
        </p:blipFill>
        <p:spPr>
          <a:xfrm>
            <a:off x="3011275" y="3457438"/>
            <a:ext cx="5543550" cy="4619625"/>
          </a:xfrm>
          <a:prstGeom prst="rect">
            <a:avLst/>
          </a:prstGeom>
          <a:noFill/>
          <a:ln>
            <a:noFill/>
          </a:ln>
        </p:spPr>
      </p:pic>
      <p:pic>
        <p:nvPicPr>
          <p:cNvPr id="61" name="Google Shape;61;p2"/>
          <p:cNvPicPr preferRelativeResize="0"/>
          <p:nvPr/>
        </p:nvPicPr>
        <p:blipFill>
          <a:blip r:embed="rId9">
            <a:alphaModFix/>
          </a:blip>
          <a:stretch>
            <a:fillRect/>
          </a:stretch>
        </p:blipFill>
        <p:spPr>
          <a:xfrm>
            <a:off x="-3598163" y="2096888"/>
            <a:ext cx="6550927" cy="5143502"/>
          </a:xfrm>
          <a:prstGeom prst="rect">
            <a:avLst/>
          </a:prstGeom>
          <a:noFill/>
          <a:ln>
            <a:noFill/>
          </a:ln>
        </p:spPr>
      </p:pic>
      <p:pic>
        <p:nvPicPr>
          <p:cNvPr id="62" name="Google Shape;62;p2"/>
          <p:cNvPicPr preferRelativeResize="0"/>
          <p:nvPr/>
        </p:nvPicPr>
        <p:blipFill>
          <a:blip r:embed="rId10">
            <a:alphaModFix/>
          </a:blip>
          <a:stretch>
            <a:fillRect/>
          </a:stretch>
        </p:blipFill>
        <p:spPr>
          <a:xfrm rot="-588104">
            <a:off x="209200" y="3199075"/>
            <a:ext cx="1733399" cy="2117599"/>
          </a:xfrm>
          <a:prstGeom prst="rect">
            <a:avLst/>
          </a:prstGeom>
          <a:noFill/>
          <a:ln>
            <a:noFill/>
          </a:ln>
        </p:spPr>
      </p:pic>
      <p:sp>
        <p:nvSpPr>
          <p:cNvPr id="63" name="Google Shape;63;p2"/>
          <p:cNvSpPr txBox="1"/>
          <p:nvPr/>
        </p:nvSpPr>
        <p:spPr>
          <a:xfrm>
            <a:off x="1209900" y="3013938"/>
            <a:ext cx="6724200" cy="708000"/>
          </a:xfrm>
          <a:prstGeom prst="rect">
            <a:avLst/>
          </a:prstGeom>
          <a:noFill/>
          <a:ln>
            <a:noFill/>
          </a:ln>
        </p:spPr>
        <p:txBody>
          <a:bodyPr anchorCtr="0" anchor="t" bIns="91425" lIns="91425" spcFirstLastPara="1" rIns="91425" wrap="square" tIns="91425">
            <a:spAutoFit/>
          </a:bodyPr>
          <a:lstStyle/>
          <a:p>
            <a:pPr indent="0" lvl="0" marL="0" rtl="0" algn="ctr">
              <a:lnSpc>
                <a:spcPct val="309000"/>
              </a:lnSpc>
              <a:spcBef>
                <a:spcPts val="0"/>
              </a:spcBef>
              <a:spcAft>
                <a:spcPts val="0"/>
              </a:spcAft>
              <a:buNone/>
            </a:pPr>
            <a:r>
              <a:rPr lang="ru" sz="3400">
                <a:solidFill>
                  <a:srgbClr val="805A62"/>
                </a:solidFill>
                <a:latin typeface="Caveat"/>
                <a:ea typeface="Caveat"/>
                <a:cs typeface="Caveat"/>
                <a:sym typeface="Caveat"/>
              </a:rPr>
              <a:t>КИПУ им. Февзи Якубова</a:t>
            </a:r>
            <a:endParaRPr sz="3400">
              <a:solidFill>
                <a:srgbClr val="805A62"/>
              </a:solidFill>
              <a:latin typeface="Caveat"/>
              <a:ea typeface="Caveat"/>
              <a:cs typeface="Caveat"/>
              <a:sym typeface="Cave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pic>
        <p:nvPicPr>
          <p:cNvPr id="68" name="Google Shape;68;p3"/>
          <p:cNvPicPr preferRelativeResize="0"/>
          <p:nvPr/>
        </p:nvPicPr>
        <p:blipFill>
          <a:blip r:embed="rId3">
            <a:alphaModFix/>
          </a:blip>
          <a:stretch>
            <a:fillRect/>
          </a:stretch>
        </p:blipFill>
        <p:spPr>
          <a:xfrm rot="5768544">
            <a:off x="4262067" y="231181"/>
            <a:ext cx="8076071" cy="7997228"/>
          </a:xfrm>
          <a:prstGeom prst="rect">
            <a:avLst/>
          </a:prstGeom>
          <a:noFill/>
          <a:ln>
            <a:noFill/>
          </a:ln>
        </p:spPr>
      </p:pic>
      <p:sp>
        <p:nvSpPr>
          <p:cNvPr id="69" name="Google Shape;69;p3"/>
          <p:cNvSpPr txBox="1"/>
          <p:nvPr/>
        </p:nvSpPr>
        <p:spPr>
          <a:xfrm>
            <a:off x="5090975" y="1222550"/>
            <a:ext cx="3877500" cy="242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ru" sz="3300">
                <a:solidFill>
                  <a:srgbClr val="805A62"/>
                </a:solidFill>
                <a:latin typeface="Caveat"/>
                <a:ea typeface="Caveat"/>
                <a:cs typeface="Caveat"/>
                <a:sym typeface="Caveat"/>
              </a:rPr>
              <a:t>Проблема</a:t>
            </a:r>
            <a:endParaRPr b="1" sz="3300">
              <a:solidFill>
                <a:srgbClr val="805A62"/>
              </a:solidFill>
              <a:latin typeface="Caveat"/>
              <a:ea typeface="Caveat"/>
              <a:cs typeface="Caveat"/>
              <a:sym typeface="Caveat"/>
            </a:endParaRPr>
          </a:p>
          <a:p>
            <a:pPr indent="-368300" lvl="0" marL="457200" rtl="0" algn="l">
              <a:lnSpc>
                <a:spcPct val="115000"/>
              </a:lnSpc>
              <a:spcBef>
                <a:spcPts val="1200"/>
              </a:spcBef>
              <a:spcAft>
                <a:spcPts val="0"/>
              </a:spcAft>
              <a:buClr>
                <a:srgbClr val="805A62"/>
              </a:buClr>
              <a:buSzPts val="2200"/>
              <a:buChar char="●"/>
            </a:pPr>
            <a:r>
              <a:rPr lang="ru" sz="2200">
                <a:solidFill>
                  <a:srgbClr val="805A62"/>
                </a:solidFill>
                <a:latin typeface="Caveat SemiBold"/>
                <a:ea typeface="Caveat SemiBold"/>
                <a:cs typeface="Caveat SemiBold"/>
                <a:sym typeface="Caveat SemiBold"/>
              </a:rPr>
              <a:t>Неудобные способы покупки.</a:t>
            </a:r>
            <a:endParaRPr sz="2200">
              <a:solidFill>
                <a:srgbClr val="805A62"/>
              </a:solidFill>
              <a:latin typeface="Caveat SemiBold"/>
              <a:ea typeface="Caveat SemiBold"/>
              <a:cs typeface="Caveat SemiBold"/>
              <a:sym typeface="Caveat SemiBold"/>
            </a:endParaRPr>
          </a:p>
          <a:p>
            <a:pPr indent="-368300" lvl="0" marL="457200" rtl="0" algn="l">
              <a:lnSpc>
                <a:spcPct val="115000"/>
              </a:lnSpc>
              <a:spcBef>
                <a:spcPts val="0"/>
              </a:spcBef>
              <a:spcAft>
                <a:spcPts val="0"/>
              </a:spcAft>
              <a:buClr>
                <a:srgbClr val="805A62"/>
              </a:buClr>
              <a:buSzPts val="2200"/>
              <a:buChar char="●"/>
            </a:pPr>
            <a:r>
              <a:rPr lang="ru" sz="2200">
                <a:solidFill>
                  <a:srgbClr val="805A62"/>
                </a:solidFill>
                <a:latin typeface="Caveat SemiBold"/>
                <a:ea typeface="Caveat SemiBold"/>
                <a:cs typeface="Caveat SemiBold"/>
                <a:sym typeface="Caveat SemiBold"/>
              </a:rPr>
              <a:t>Ограниченный доступ к ассортименту.</a:t>
            </a:r>
            <a:endParaRPr sz="2200">
              <a:solidFill>
                <a:srgbClr val="805A62"/>
              </a:solidFill>
              <a:latin typeface="Caveat SemiBold"/>
              <a:ea typeface="Caveat SemiBold"/>
              <a:cs typeface="Caveat SemiBold"/>
              <a:sym typeface="Caveat SemiBold"/>
            </a:endParaRPr>
          </a:p>
          <a:p>
            <a:pPr indent="-368300" lvl="0" marL="457200" rtl="0" algn="l">
              <a:lnSpc>
                <a:spcPct val="115000"/>
              </a:lnSpc>
              <a:spcBef>
                <a:spcPts val="0"/>
              </a:spcBef>
              <a:spcAft>
                <a:spcPts val="0"/>
              </a:spcAft>
              <a:buClr>
                <a:srgbClr val="805A62"/>
              </a:buClr>
              <a:buSzPts val="2200"/>
              <a:buChar char="●"/>
            </a:pPr>
            <a:r>
              <a:rPr lang="ru" sz="2200">
                <a:solidFill>
                  <a:srgbClr val="805A62"/>
                </a:solidFill>
                <a:latin typeface="Caveat SemiBold"/>
                <a:ea typeface="Caveat SemiBold"/>
                <a:cs typeface="Caveat SemiBold"/>
                <a:sym typeface="Caveat SemiBold"/>
              </a:rPr>
              <a:t>Непрозрачные цены и условия.</a:t>
            </a:r>
            <a:endParaRPr sz="3000">
              <a:solidFill>
                <a:srgbClr val="805A62"/>
              </a:solidFill>
              <a:latin typeface="Caveat SemiBold"/>
              <a:ea typeface="Caveat SemiBold"/>
              <a:cs typeface="Caveat SemiBold"/>
              <a:sym typeface="Caveat SemiBold"/>
            </a:endParaRPr>
          </a:p>
        </p:txBody>
      </p:sp>
      <p:pic>
        <p:nvPicPr>
          <p:cNvPr id="70" name="Google Shape;70;p3"/>
          <p:cNvPicPr preferRelativeResize="0"/>
          <p:nvPr/>
        </p:nvPicPr>
        <p:blipFill>
          <a:blip r:embed="rId4">
            <a:alphaModFix/>
          </a:blip>
          <a:stretch>
            <a:fillRect/>
          </a:stretch>
        </p:blipFill>
        <p:spPr>
          <a:xfrm>
            <a:off x="-88229" y="65350"/>
            <a:ext cx="3070900" cy="2559100"/>
          </a:xfrm>
          <a:prstGeom prst="rect">
            <a:avLst/>
          </a:prstGeom>
          <a:noFill/>
          <a:ln>
            <a:noFill/>
          </a:ln>
        </p:spPr>
      </p:pic>
      <p:pic>
        <p:nvPicPr>
          <p:cNvPr id="71" name="Google Shape;71;p3"/>
          <p:cNvPicPr preferRelativeResize="0"/>
          <p:nvPr/>
        </p:nvPicPr>
        <p:blipFill>
          <a:blip r:embed="rId5">
            <a:alphaModFix/>
          </a:blip>
          <a:stretch>
            <a:fillRect/>
          </a:stretch>
        </p:blipFill>
        <p:spPr>
          <a:xfrm>
            <a:off x="-1405300" y="1693776"/>
            <a:ext cx="4516900" cy="4416025"/>
          </a:xfrm>
          <a:prstGeom prst="rect">
            <a:avLst/>
          </a:prstGeom>
          <a:noFill/>
          <a:ln>
            <a:noFill/>
          </a:ln>
        </p:spPr>
      </p:pic>
      <p:sp>
        <p:nvSpPr>
          <p:cNvPr id="72" name="Google Shape;72;p3"/>
          <p:cNvSpPr txBox="1"/>
          <p:nvPr>
            <p:ph type="title"/>
          </p:nvPr>
        </p:nvSpPr>
        <p:spPr>
          <a:xfrm>
            <a:off x="447875" y="1143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ru" sz="4800">
                <a:solidFill>
                  <a:srgbClr val="805A62"/>
                </a:solidFill>
                <a:latin typeface="Caveat"/>
                <a:ea typeface="Caveat"/>
                <a:cs typeface="Caveat"/>
                <a:sym typeface="Caveat"/>
              </a:rPr>
              <a:t>Пользователь и проблема</a:t>
            </a:r>
            <a:endParaRPr b="1" sz="4800">
              <a:solidFill>
                <a:srgbClr val="805A62"/>
              </a:solidFill>
              <a:latin typeface="Caveat"/>
              <a:ea typeface="Caveat"/>
              <a:cs typeface="Caveat"/>
              <a:sym typeface="Caveat"/>
            </a:endParaRPr>
          </a:p>
        </p:txBody>
      </p:sp>
      <p:sp>
        <p:nvSpPr>
          <p:cNvPr id="73" name="Google Shape;73;p3"/>
          <p:cNvSpPr txBox="1"/>
          <p:nvPr>
            <p:ph idx="1" type="body"/>
          </p:nvPr>
        </p:nvSpPr>
        <p:spPr>
          <a:xfrm>
            <a:off x="140675" y="1222550"/>
            <a:ext cx="4950300" cy="1776600"/>
          </a:xfrm>
          <a:prstGeom prst="rect">
            <a:avLst/>
          </a:prstGeom>
          <a:noFill/>
          <a:ln>
            <a:noFill/>
          </a:ln>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b="1" lang="ru" sz="3000">
                <a:solidFill>
                  <a:srgbClr val="805A62"/>
                </a:solidFill>
                <a:latin typeface="Caveat"/>
                <a:ea typeface="Caveat"/>
                <a:cs typeface="Caveat"/>
                <a:sym typeface="Caveat"/>
              </a:rPr>
              <a:t>Целевая аудитория (ЦА)</a:t>
            </a:r>
            <a:endParaRPr b="1" sz="3000">
              <a:solidFill>
                <a:srgbClr val="805A62"/>
              </a:solidFill>
              <a:latin typeface="Caveat"/>
              <a:ea typeface="Caveat"/>
              <a:cs typeface="Caveat"/>
              <a:sym typeface="Caveat"/>
            </a:endParaRPr>
          </a:p>
          <a:p>
            <a:pPr indent="-355600" lvl="0" marL="457200" rtl="0" algn="l">
              <a:spcBef>
                <a:spcPts val="1200"/>
              </a:spcBef>
              <a:spcAft>
                <a:spcPts val="0"/>
              </a:spcAft>
              <a:buClr>
                <a:srgbClr val="805A62"/>
              </a:buClr>
              <a:buSzPts val="2000"/>
              <a:buFont typeface="Caveat"/>
              <a:buAutoNum type="arabicPeriod"/>
            </a:pPr>
            <a:r>
              <a:rPr b="1" lang="ru" sz="2000">
                <a:solidFill>
                  <a:srgbClr val="805A62"/>
                </a:solidFill>
                <a:latin typeface="Caveat"/>
                <a:ea typeface="Caveat"/>
                <a:cs typeface="Caveat"/>
                <a:sym typeface="Caveat"/>
              </a:rPr>
              <a:t>Возрастная категория (Дети и подростки, Взрослые)</a:t>
            </a:r>
            <a:endParaRPr b="1" sz="2000">
              <a:solidFill>
                <a:srgbClr val="805A62"/>
              </a:solidFill>
              <a:latin typeface="Caveat"/>
              <a:ea typeface="Caveat"/>
              <a:cs typeface="Caveat"/>
              <a:sym typeface="Caveat"/>
            </a:endParaRPr>
          </a:p>
          <a:p>
            <a:pPr indent="-355600" lvl="0" marL="457200" rtl="0" algn="l">
              <a:spcBef>
                <a:spcPts val="0"/>
              </a:spcBef>
              <a:spcAft>
                <a:spcPts val="0"/>
              </a:spcAft>
              <a:buClr>
                <a:srgbClr val="805A62"/>
              </a:buClr>
              <a:buSzPts val="2000"/>
              <a:buFont typeface="Caveat"/>
              <a:buAutoNum type="arabicPeriod"/>
            </a:pPr>
            <a:r>
              <a:rPr b="1" lang="ru" sz="2000">
                <a:solidFill>
                  <a:srgbClr val="805A62"/>
                </a:solidFill>
                <a:latin typeface="Caveat"/>
                <a:ea typeface="Caveat"/>
                <a:cs typeface="Caveat"/>
                <a:sym typeface="Caveat"/>
              </a:rPr>
              <a:t>Социальный стату</a:t>
            </a:r>
            <a:r>
              <a:rPr b="1" lang="ru" sz="2000">
                <a:solidFill>
                  <a:srgbClr val="805A62"/>
                </a:solidFill>
                <a:latin typeface="Caveat"/>
                <a:ea typeface="Caveat"/>
                <a:cs typeface="Caveat"/>
                <a:sym typeface="Caveat"/>
              </a:rPr>
              <a:t>с (Студенты, Семьи, Работающие люди)</a:t>
            </a:r>
            <a:endParaRPr b="1" sz="2000">
              <a:solidFill>
                <a:srgbClr val="805A62"/>
              </a:solidFill>
              <a:latin typeface="Caveat"/>
              <a:ea typeface="Caveat"/>
              <a:cs typeface="Caveat"/>
              <a:sym typeface="Caveat"/>
            </a:endParaRPr>
          </a:p>
          <a:p>
            <a:pPr indent="-355600" lvl="0" marL="457200" rtl="0" algn="l">
              <a:spcBef>
                <a:spcPts val="0"/>
              </a:spcBef>
              <a:spcAft>
                <a:spcPts val="0"/>
              </a:spcAft>
              <a:buClr>
                <a:srgbClr val="805A62"/>
              </a:buClr>
              <a:buSzPts val="2000"/>
              <a:buFont typeface="Caveat"/>
              <a:buAutoNum type="arabicPeriod"/>
            </a:pPr>
            <a:r>
              <a:rPr b="1" lang="ru" sz="2000">
                <a:solidFill>
                  <a:srgbClr val="805A62"/>
                </a:solidFill>
                <a:latin typeface="Caveat"/>
                <a:ea typeface="Caveat"/>
                <a:cs typeface="Caveat"/>
                <a:sym typeface="Caveat"/>
              </a:rPr>
              <a:t>Географическое положени</a:t>
            </a:r>
            <a:r>
              <a:rPr b="1" lang="ru" sz="2000">
                <a:solidFill>
                  <a:srgbClr val="805A62"/>
                </a:solidFill>
                <a:latin typeface="Caveat"/>
                <a:ea typeface="Caveat"/>
                <a:cs typeface="Caveat"/>
                <a:sym typeface="Caveat"/>
              </a:rPr>
              <a:t>е (Города и населенные пункты, Доступность доставки)</a:t>
            </a:r>
            <a:endParaRPr b="1" sz="2000">
              <a:solidFill>
                <a:srgbClr val="805A62"/>
              </a:solidFill>
              <a:latin typeface="Caveat"/>
              <a:ea typeface="Caveat"/>
              <a:cs typeface="Caveat"/>
              <a:sym typeface="Caveat"/>
            </a:endParaRPr>
          </a:p>
          <a:p>
            <a:pPr indent="-355600" lvl="0" marL="457200" rtl="0" algn="l">
              <a:spcBef>
                <a:spcPts val="0"/>
              </a:spcBef>
              <a:spcAft>
                <a:spcPts val="0"/>
              </a:spcAft>
              <a:buClr>
                <a:srgbClr val="805A62"/>
              </a:buClr>
              <a:buSzPts val="2000"/>
              <a:buFont typeface="Caveat"/>
              <a:buAutoNum type="arabicPeriod"/>
            </a:pPr>
            <a:r>
              <a:rPr b="1" lang="ru" sz="2000">
                <a:solidFill>
                  <a:srgbClr val="805A62"/>
                </a:solidFill>
                <a:latin typeface="Caveat"/>
                <a:ea typeface="Caveat"/>
                <a:cs typeface="Caveat"/>
                <a:sym typeface="Caveat"/>
              </a:rPr>
              <a:t>Психографические характеристики (Ценности, Стиль жизни)</a:t>
            </a:r>
            <a:endParaRPr b="1" sz="2000">
              <a:solidFill>
                <a:srgbClr val="805A62"/>
              </a:solidFill>
              <a:latin typeface="Caveat"/>
              <a:ea typeface="Caveat"/>
              <a:cs typeface="Caveat"/>
              <a:sym typeface="Cave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4"/>
          <p:cNvPicPr preferRelativeResize="0"/>
          <p:nvPr/>
        </p:nvPicPr>
        <p:blipFill>
          <a:blip r:embed="rId3">
            <a:alphaModFix/>
          </a:blip>
          <a:stretch>
            <a:fillRect/>
          </a:stretch>
        </p:blipFill>
        <p:spPr>
          <a:xfrm>
            <a:off x="4192930" y="-3113550"/>
            <a:ext cx="7487350" cy="7414251"/>
          </a:xfrm>
          <a:prstGeom prst="rect">
            <a:avLst/>
          </a:prstGeom>
          <a:noFill/>
          <a:ln>
            <a:noFill/>
          </a:ln>
        </p:spPr>
      </p:pic>
      <p:pic>
        <p:nvPicPr>
          <p:cNvPr id="79" name="Google Shape;79;p4"/>
          <p:cNvPicPr preferRelativeResize="0"/>
          <p:nvPr/>
        </p:nvPicPr>
        <p:blipFill>
          <a:blip r:embed="rId4">
            <a:alphaModFix/>
          </a:blip>
          <a:stretch>
            <a:fillRect/>
          </a:stretch>
        </p:blipFill>
        <p:spPr>
          <a:xfrm rot="4364419">
            <a:off x="-1817150" y="1844200"/>
            <a:ext cx="5543550" cy="4629150"/>
          </a:xfrm>
          <a:prstGeom prst="rect">
            <a:avLst/>
          </a:prstGeom>
          <a:noFill/>
          <a:ln>
            <a:noFill/>
          </a:ln>
        </p:spPr>
      </p:pic>
      <p:sp>
        <p:nvSpPr>
          <p:cNvPr id="80" name="Google Shape;80;p4"/>
          <p:cNvSpPr txBox="1"/>
          <p:nvPr>
            <p:ph type="title"/>
          </p:nvPr>
        </p:nvSpPr>
        <p:spPr>
          <a:xfrm>
            <a:off x="311700" y="2523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111"/>
              <a:buNone/>
            </a:pPr>
            <a:r>
              <a:rPr b="1" lang="ru" sz="4500">
                <a:solidFill>
                  <a:srgbClr val="805A62"/>
                </a:solidFill>
                <a:latin typeface="Caveat"/>
                <a:ea typeface="Caveat"/>
                <a:cs typeface="Caveat"/>
                <a:sym typeface="Caveat"/>
              </a:rPr>
              <a:t>Как уже решается проблема</a:t>
            </a:r>
            <a:endParaRPr b="1" sz="4500">
              <a:solidFill>
                <a:srgbClr val="805A62"/>
              </a:solidFill>
              <a:latin typeface="Caveat"/>
              <a:ea typeface="Caveat"/>
              <a:cs typeface="Caveat"/>
              <a:sym typeface="Caveat"/>
            </a:endParaRPr>
          </a:p>
        </p:txBody>
      </p:sp>
      <p:sp>
        <p:nvSpPr>
          <p:cNvPr id="81" name="Google Shape;81;p4"/>
          <p:cNvSpPr txBox="1"/>
          <p:nvPr>
            <p:ph idx="1" type="body"/>
          </p:nvPr>
        </p:nvSpPr>
        <p:spPr>
          <a:xfrm>
            <a:off x="932425" y="1195275"/>
            <a:ext cx="6944700" cy="3425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ru" sz="3200">
                <a:solidFill>
                  <a:srgbClr val="805A62"/>
                </a:solidFill>
                <a:latin typeface="Caveat"/>
                <a:ea typeface="Caveat"/>
                <a:cs typeface="Caveat"/>
                <a:sym typeface="Caveat"/>
              </a:rPr>
              <a:t>Существующие решения:</a:t>
            </a:r>
            <a:endParaRPr b="1" sz="3200">
              <a:solidFill>
                <a:srgbClr val="805A62"/>
              </a:solidFill>
              <a:latin typeface="Caveat"/>
              <a:ea typeface="Caveat"/>
              <a:cs typeface="Caveat"/>
              <a:sym typeface="Caveat"/>
            </a:endParaRPr>
          </a:p>
          <a:p>
            <a:pPr indent="-381000" lvl="0" marL="457200" rtl="0" algn="l">
              <a:spcBef>
                <a:spcPts val="1200"/>
              </a:spcBef>
              <a:spcAft>
                <a:spcPts val="0"/>
              </a:spcAft>
              <a:buClr>
                <a:srgbClr val="805A62"/>
              </a:buClr>
              <a:buSzPts val="2400"/>
              <a:buFont typeface="Caveat Medium"/>
              <a:buChar char="●"/>
            </a:pPr>
            <a:r>
              <a:rPr lang="ru" sz="2400">
                <a:solidFill>
                  <a:srgbClr val="805A62"/>
                </a:solidFill>
                <a:latin typeface="Caveat Medium"/>
                <a:ea typeface="Caveat Medium"/>
                <a:cs typeface="Caveat Medium"/>
                <a:sym typeface="Caveat Medium"/>
              </a:rPr>
              <a:t>Обычные магазины и киоски</a:t>
            </a:r>
            <a:endParaRPr sz="2400">
              <a:solidFill>
                <a:srgbClr val="805A62"/>
              </a:solidFill>
              <a:latin typeface="Caveat Medium"/>
              <a:ea typeface="Caveat Medium"/>
              <a:cs typeface="Caveat Medium"/>
              <a:sym typeface="Caveat Medium"/>
            </a:endParaRPr>
          </a:p>
          <a:p>
            <a:pPr indent="-381000" lvl="0" marL="457200" rtl="0" algn="l">
              <a:spcBef>
                <a:spcPts val="0"/>
              </a:spcBef>
              <a:spcAft>
                <a:spcPts val="0"/>
              </a:spcAft>
              <a:buClr>
                <a:srgbClr val="805A62"/>
              </a:buClr>
              <a:buSzPts val="2400"/>
              <a:buFont typeface="Caveat Medium"/>
              <a:buChar char="●"/>
            </a:pPr>
            <a:r>
              <a:rPr lang="ru" sz="2400">
                <a:solidFill>
                  <a:srgbClr val="805A62"/>
                </a:solidFill>
                <a:latin typeface="Caveat Medium"/>
                <a:ea typeface="Caveat Medium"/>
                <a:cs typeface="Caveat Medium"/>
                <a:sym typeface="Caveat Medium"/>
              </a:rPr>
              <a:t>Другие интернет-магазины</a:t>
            </a:r>
            <a:endParaRPr sz="2400">
              <a:solidFill>
                <a:srgbClr val="805A62"/>
              </a:solidFill>
              <a:latin typeface="Caveat Medium"/>
              <a:ea typeface="Caveat Medium"/>
              <a:cs typeface="Caveat Medium"/>
              <a:sym typeface="Caveat Medium"/>
            </a:endParaRPr>
          </a:p>
          <a:p>
            <a:pPr indent="0" lvl="0" marL="0" rtl="0" algn="l">
              <a:spcBef>
                <a:spcPts val="1200"/>
              </a:spcBef>
              <a:spcAft>
                <a:spcPts val="0"/>
              </a:spcAft>
              <a:buClr>
                <a:schemeClr val="dk1"/>
              </a:buClr>
              <a:buSzPts val="1100"/>
              <a:buFont typeface="Arial"/>
              <a:buNone/>
            </a:pPr>
            <a:r>
              <a:rPr b="1" lang="ru" sz="3200">
                <a:solidFill>
                  <a:srgbClr val="805A62"/>
                </a:solidFill>
                <a:latin typeface="Caveat"/>
                <a:ea typeface="Caveat"/>
                <a:cs typeface="Caveat"/>
                <a:sym typeface="Caveat"/>
              </a:rPr>
              <a:t>Недостатки:</a:t>
            </a:r>
            <a:endParaRPr b="1" sz="3200">
              <a:solidFill>
                <a:srgbClr val="805A62"/>
              </a:solidFill>
              <a:latin typeface="Caveat"/>
              <a:ea typeface="Caveat"/>
              <a:cs typeface="Caveat"/>
              <a:sym typeface="Caveat"/>
            </a:endParaRPr>
          </a:p>
          <a:p>
            <a:pPr indent="-381000" lvl="0" marL="457200" rtl="0" algn="l">
              <a:spcBef>
                <a:spcPts val="1200"/>
              </a:spcBef>
              <a:spcAft>
                <a:spcPts val="0"/>
              </a:spcAft>
              <a:buClr>
                <a:srgbClr val="805A62"/>
              </a:buClr>
              <a:buSzPts val="2400"/>
              <a:buFont typeface="Caveat Medium"/>
              <a:buChar char="●"/>
            </a:pPr>
            <a:r>
              <a:rPr lang="ru" sz="2400">
                <a:solidFill>
                  <a:srgbClr val="805A62"/>
                </a:solidFill>
                <a:latin typeface="Caveat Medium"/>
                <a:ea typeface="Caveat Medium"/>
                <a:cs typeface="Caveat Medium"/>
                <a:sym typeface="Caveat Medium"/>
              </a:rPr>
              <a:t>Ограниченный выбор</a:t>
            </a:r>
            <a:endParaRPr sz="2400">
              <a:solidFill>
                <a:srgbClr val="805A62"/>
              </a:solidFill>
              <a:latin typeface="Caveat Medium"/>
              <a:ea typeface="Caveat Medium"/>
              <a:cs typeface="Caveat Medium"/>
              <a:sym typeface="Caveat Medium"/>
            </a:endParaRPr>
          </a:p>
          <a:p>
            <a:pPr indent="-381000" lvl="0" marL="457200" rtl="0" algn="l">
              <a:spcBef>
                <a:spcPts val="0"/>
              </a:spcBef>
              <a:spcAft>
                <a:spcPts val="0"/>
              </a:spcAft>
              <a:buClr>
                <a:srgbClr val="805A62"/>
              </a:buClr>
              <a:buSzPts val="2400"/>
              <a:buFont typeface="Caveat Medium"/>
              <a:buChar char="●"/>
            </a:pPr>
            <a:r>
              <a:rPr lang="ru" sz="2400">
                <a:solidFill>
                  <a:srgbClr val="805A62"/>
                </a:solidFill>
                <a:latin typeface="Caveat Medium"/>
                <a:ea typeface="Caveat Medium"/>
                <a:cs typeface="Caveat Medium"/>
                <a:sym typeface="Caveat Medium"/>
              </a:rPr>
              <a:t>Долгое время ожидания</a:t>
            </a:r>
            <a:endParaRPr sz="2400">
              <a:solidFill>
                <a:srgbClr val="805A62"/>
              </a:solidFill>
              <a:latin typeface="Caveat Medium"/>
              <a:ea typeface="Caveat Medium"/>
              <a:cs typeface="Caveat Medium"/>
              <a:sym typeface="Caveat Medium"/>
            </a:endParaRPr>
          </a:p>
        </p:txBody>
      </p:sp>
      <p:pic>
        <p:nvPicPr>
          <p:cNvPr id="82" name="Google Shape;82;p4"/>
          <p:cNvPicPr preferRelativeResize="0"/>
          <p:nvPr/>
        </p:nvPicPr>
        <p:blipFill>
          <a:blip r:embed="rId5">
            <a:alphaModFix/>
          </a:blip>
          <a:stretch>
            <a:fillRect/>
          </a:stretch>
        </p:blipFill>
        <p:spPr>
          <a:xfrm rot="1625783">
            <a:off x="3014750" y="1690513"/>
            <a:ext cx="5543551" cy="46196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id="87" name="Google Shape;87;p5"/>
          <p:cNvPicPr preferRelativeResize="0"/>
          <p:nvPr/>
        </p:nvPicPr>
        <p:blipFill>
          <a:blip r:embed="rId3">
            <a:alphaModFix/>
          </a:blip>
          <a:stretch>
            <a:fillRect/>
          </a:stretch>
        </p:blipFill>
        <p:spPr>
          <a:xfrm>
            <a:off x="-2876300" y="-1319187"/>
            <a:ext cx="5543550" cy="4629150"/>
          </a:xfrm>
          <a:prstGeom prst="rect">
            <a:avLst/>
          </a:prstGeom>
          <a:noFill/>
          <a:ln>
            <a:noFill/>
          </a:ln>
        </p:spPr>
      </p:pic>
      <p:pic>
        <p:nvPicPr>
          <p:cNvPr id="88" name="Google Shape;88;p5"/>
          <p:cNvPicPr preferRelativeResize="0"/>
          <p:nvPr/>
        </p:nvPicPr>
        <p:blipFill>
          <a:blip r:embed="rId4">
            <a:alphaModFix/>
          </a:blip>
          <a:stretch>
            <a:fillRect/>
          </a:stretch>
        </p:blipFill>
        <p:spPr>
          <a:xfrm rot="9875369">
            <a:off x="-1416584" y="-2640239"/>
            <a:ext cx="14780995" cy="7271251"/>
          </a:xfrm>
          <a:prstGeom prst="rect">
            <a:avLst/>
          </a:prstGeom>
          <a:noFill/>
          <a:ln>
            <a:noFill/>
          </a:ln>
        </p:spPr>
      </p:pic>
      <p:sp>
        <p:nvSpPr>
          <p:cNvPr id="89" name="Google Shape;89;p5"/>
          <p:cNvSpPr txBox="1"/>
          <p:nvPr>
            <p:ph type="title"/>
          </p:nvPr>
        </p:nvSpPr>
        <p:spPr>
          <a:xfrm>
            <a:off x="408025" y="-18635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111"/>
              <a:buNone/>
            </a:pPr>
            <a:r>
              <a:rPr b="1" lang="ru" sz="6500">
                <a:solidFill>
                  <a:srgbClr val="805A62"/>
                </a:solidFill>
                <a:latin typeface="Caveat"/>
                <a:ea typeface="Caveat"/>
                <a:cs typeface="Caveat"/>
                <a:sym typeface="Caveat"/>
              </a:rPr>
              <a:t>Решение</a:t>
            </a:r>
            <a:endParaRPr b="1" sz="6500">
              <a:solidFill>
                <a:srgbClr val="805A62"/>
              </a:solidFill>
              <a:latin typeface="Caveat"/>
              <a:ea typeface="Caveat"/>
              <a:cs typeface="Caveat"/>
              <a:sym typeface="Caveat"/>
            </a:endParaRPr>
          </a:p>
        </p:txBody>
      </p:sp>
      <p:sp>
        <p:nvSpPr>
          <p:cNvPr id="90" name="Google Shape;90;p5"/>
          <p:cNvSpPr txBox="1"/>
          <p:nvPr>
            <p:ph idx="1" type="body"/>
          </p:nvPr>
        </p:nvSpPr>
        <p:spPr>
          <a:xfrm>
            <a:off x="408025" y="845750"/>
            <a:ext cx="8208600" cy="231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ru" sz="3200">
                <a:solidFill>
                  <a:srgbClr val="805A62"/>
                </a:solidFill>
                <a:latin typeface="Caveat"/>
                <a:ea typeface="Caveat"/>
                <a:cs typeface="Caveat"/>
                <a:sym typeface="Caveat"/>
              </a:rPr>
              <a:t>Spacecream предлагает пользователям:</a:t>
            </a:r>
            <a:endParaRPr b="1" sz="3200">
              <a:solidFill>
                <a:srgbClr val="805A62"/>
              </a:solidFill>
              <a:latin typeface="Caveat"/>
              <a:ea typeface="Caveat"/>
              <a:cs typeface="Caveat"/>
              <a:sym typeface="Caveat"/>
            </a:endParaRPr>
          </a:p>
          <a:p>
            <a:pPr indent="-374650" lvl="0" marL="457200" rtl="0" algn="l">
              <a:spcBef>
                <a:spcPts val="1200"/>
              </a:spcBef>
              <a:spcAft>
                <a:spcPts val="0"/>
              </a:spcAft>
              <a:buClr>
                <a:srgbClr val="805A62"/>
              </a:buClr>
              <a:buSzPts val="2300"/>
              <a:buFont typeface="Caveat"/>
              <a:buChar char="●"/>
            </a:pPr>
            <a:r>
              <a:rPr b="1" lang="ru" sz="2300">
                <a:solidFill>
                  <a:srgbClr val="805A62"/>
                </a:solidFill>
                <a:latin typeface="Caveat"/>
                <a:ea typeface="Caveat"/>
                <a:cs typeface="Caveat"/>
                <a:sym typeface="Caveat"/>
              </a:rPr>
              <a:t>Удобный онлайн-магазин с широким выбором мороженого.</a:t>
            </a:r>
            <a:endParaRPr b="1" sz="2300">
              <a:solidFill>
                <a:srgbClr val="805A62"/>
              </a:solidFill>
              <a:latin typeface="Caveat"/>
              <a:ea typeface="Caveat"/>
              <a:cs typeface="Caveat"/>
              <a:sym typeface="Caveat"/>
            </a:endParaRPr>
          </a:p>
          <a:p>
            <a:pPr indent="-374650" lvl="0" marL="457200" rtl="0" algn="l">
              <a:spcBef>
                <a:spcPts val="0"/>
              </a:spcBef>
              <a:spcAft>
                <a:spcPts val="0"/>
              </a:spcAft>
              <a:buClr>
                <a:srgbClr val="805A62"/>
              </a:buClr>
              <a:buSzPts val="2300"/>
              <a:buFont typeface="Caveat"/>
              <a:buChar char="●"/>
            </a:pPr>
            <a:r>
              <a:rPr b="1" lang="ru" sz="2300">
                <a:solidFill>
                  <a:srgbClr val="805A62"/>
                </a:solidFill>
                <a:latin typeface="Caveat"/>
                <a:ea typeface="Caveat"/>
                <a:cs typeface="Caveat"/>
                <a:sym typeface="Caveat"/>
              </a:rPr>
              <a:t>Простой процесс заказа и оплаты.</a:t>
            </a:r>
            <a:endParaRPr b="1" sz="2300">
              <a:solidFill>
                <a:srgbClr val="805A62"/>
              </a:solidFill>
              <a:latin typeface="Caveat"/>
              <a:ea typeface="Caveat"/>
              <a:cs typeface="Caveat"/>
              <a:sym typeface="Caveat"/>
            </a:endParaRPr>
          </a:p>
          <a:p>
            <a:pPr indent="-374650" lvl="0" marL="457200" rtl="0" algn="l">
              <a:spcBef>
                <a:spcPts val="0"/>
              </a:spcBef>
              <a:spcAft>
                <a:spcPts val="0"/>
              </a:spcAft>
              <a:buClr>
                <a:srgbClr val="805A62"/>
              </a:buClr>
              <a:buSzPts val="2300"/>
              <a:buFont typeface="Caveat"/>
              <a:buChar char="●"/>
            </a:pPr>
            <a:r>
              <a:rPr b="1" lang="ru" sz="2300">
                <a:solidFill>
                  <a:srgbClr val="805A62"/>
                </a:solidFill>
                <a:latin typeface="Caveat"/>
                <a:ea typeface="Caveat"/>
                <a:cs typeface="Caveat"/>
                <a:sym typeface="Caveat"/>
              </a:rPr>
              <a:t>Прозрачные условия доставки и акции.</a:t>
            </a:r>
            <a:endParaRPr b="1" sz="2300">
              <a:solidFill>
                <a:srgbClr val="805A62"/>
              </a:solidFill>
              <a:latin typeface="Caveat"/>
              <a:ea typeface="Caveat"/>
              <a:cs typeface="Caveat"/>
              <a:sym typeface="Caveat"/>
            </a:endParaRPr>
          </a:p>
          <a:p>
            <a:pPr indent="0" lvl="0" marL="0" rtl="0" algn="l">
              <a:lnSpc>
                <a:spcPct val="115000"/>
              </a:lnSpc>
              <a:spcBef>
                <a:spcPts val="1200"/>
              </a:spcBef>
              <a:spcAft>
                <a:spcPts val="0"/>
              </a:spcAft>
              <a:buSzPts val="1800"/>
              <a:buNone/>
            </a:pPr>
            <a:r>
              <a:rPr b="1" lang="ru" sz="3200">
                <a:solidFill>
                  <a:srgbClr val="805A62"/>
                </a:solidFill>
                <a:latin typeface="Caveat"/>
                <a:ea typeface="Caveat"/>
                <a:cs typeface="Caveat"/>
                <a:sym typeface="Caveat"/>
              </a:rPr>
              <a:t>Второй вариант</a:t>
            </a:r>
            <a:endParaRPr b="1" sz="3200">
              <a:solidFill>
                <a:srgbClr val="805A62"/>
              </a:solidFill>
              <a:latin typeface="Caveat"/>
              <a:ea typeface="Caveat"/>
              <a:cs typeface="Caveat"/>
              <a:sym typeface="Caveat"/>
            </a:endParaRPr>
          </a:p>
          <a:p>
            <a:pPr indent="-368300" lvl="0" marL="457200" rtl="0" algn="l">
              <a:spcBef>
                <a:spcPts val="1200"/>
              </a:spcBef>
              <a:spcAft>
                <a:spcPts val="0"/>
              </a:spcAft>
              <a:buClr>
                <a:srgbClr val="805A62"/>
              </a:buClr>
              <a:buSzPts val="2200"/>
              <a:buChar char="●"/>
            </a:pPr>
            <a:r>
              <a:rPr b="1" lang="ru" sz="2300">
                <a:solidFill>
                  <a:srgbClr val="805A62"/>
                </a:solidFill>
                <a:latin typeface="Caveat"/>
                <a:ea typeface="Caveat"/>
                <a:cs typeface="Caveat"/>
                <a:sym typeface="Caveat"/>
              </a:rPr>
              <a:t>Spacecream предлагает уникальный подход, который комбинирует удобство онлайн-покупок с широким ассортиментом и прозрачными условиями, что делает его привлекательным для целевой аудитории</a:t>
            </a:r>
            <a:r>
              <a:rPr b="1" lang="ru" sz="2200">
                <a:solidFill>
                  <a:srgbClr val="805A62"/>
                </a:solidFill>
                <a:latin typeface="Caveat"/>
                <a:ea typeface="Caveat"/>
                <a:cs typeface="Caveat"/>
                <a:sym typeface="Caveat"/>
              </a:rPr>
              <a:t>.</a:t>
            </a:r>
            <a:endParaRPr b="1" sz="2200">
              <a:solidFill>
                <a:srgbClr val="805A62"/>
              </a:solidFill>
              <a:latin typeface="Caveat"/>
              <a:ea typeface="Caveat"/>
              <a:cs typeface="Caveat"/>
              <a:sym typeface="Cave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g30e24067c44_0_2"/>
          <p:cNvSpPr txBox="1"/>
          <p:nvPr>
            <p:ph type="title"/>
          </p:nvPr>
        </p:nvSpPr>
        <p:spPr>
          <a:xfrm>
            <a:off x="299050" y="-244925"/>
            <a:ext cx="5573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ru" sz="6500">
                <a:solidFill>
                  <a:srgbClr val="805A62"/>
                </a:solidFill>
                <a:latin typeface="Caveat"/>
                <a:ea typeface="Caveat"/>
                <a:cs typeface="Caveat"/>
                <a:sym typeface="Caveat"/>
              </a:rPr>
              <a:t>Аналоги решения</a:t>
            </a:r>
            <a:endParaRPr b="1" sz="6500">
              <a:solidFill>
                <a:srgbClr val="805A62"/>
              </a:solidFill>
              <a:latin typeface="Caveat"/>
              <a:ea typeface="Caveat"/>
              <a:cs typeface="Caveat"/>
              <a:sym typeface="Caveat"/>
            </a:endParaRPr>
          </a:p>
        </p:txBody>
      </p:sp>
      <p:graphicFrame>
        <p:nvGraphicFramePr>
          <p:cNvPr id="96" name="Google Shape;96;g30e24067c44_0_2"/>
          <p:cNvGraphicFramePr/>
          <p:nvPr/>
        </p:nvGraphicFramePr>
        <p:xfrm>
          <a:off x="420588" y="768475"/>
          <a:ext cx="3000000" cy="3000000"/>
        </p:xfrm>
        <a:graphic>
          <a:graphicData uri="http://schemas.openxmlformats.org/drawingml/2006/table">
            <a:tbl>
              <a:tblPr>
                <a:noFill/>
                <a:tableStyleId>{F74499BE-5B56-4413-83DB-32E50B59FA85}</a:tableStyleId>
              </a:tblPr>
              <a:tblGrid>
                <a:gridCol w="1117775"/>
                <a:gridCol w="1888925"/>
                <a:gridCol w="2750075"/>
                <a:gridCol w="2703025"/>
              </a:tblGrid>
              <a:tr h="686525">
                <a:tc>
                  <a:txBody>
                    <a:bodyPr/>
                    <a:lstStyle/>
                    <a:p>
                      <a:pPr indent="0" lvl="0" marL="0" rtl="0" algn="l">
                        <a:spcBef>
                          <a:spcPts val="0"/>
                        </a:spcBef>
                        <a:spcAft>
                          <a:spcPts val="0"/>
                        </a:spcAft>
                        <a:buNone/>
                      </a:pPr>
                      <a:r>
                        <a:rPr b="1" lang="ru" sz="2200">
                          <a:solidFill>
                            <a:srgbClr val="805A62"/>
                          </a:solidFill>
                          <a:latin typeface="Caveat"/>
                          <a:ea typeface="Caveat"/>
                          <a:cs typeface="Caveat"/>
                          <a:sym typeface="Caveat"/>
                        </a:rPr>
                        <a:t>Название</a:t>
                      </a:r>
                      <a:endParaRPr b="1" sz="2200">
                        <a:solidFill>
                          <a:srgbClr val="805A62"/>
                        </a:solidFill>
                        <a:latin typeface="Caveat"/>
                        <a:ea typeface="Caveat"/>
                        <a:cs typeface="Caveat"/>
                        <a:sym typeface="Caveat"/>
                      </a:endParaRPr>
                    </a:p>
                  </a:txBody>
                  <a:tcPr marT="91425" marB="91425" marR="91425" marL="91425"/>
                </a:tc>
                <a:tc>
                  <a:txBody>
                    <a:bodyPr/>
                    <a:lstStyle/>
                    <a:p>
                      <a:pPr indent="0" lvl="0" marL="0" rtl="0" algn="l">
                        <a:spcBef>
                          <a:spcPts val="0"/>
                        </a:spcBef>
                        <a:spcAft>
                          <a:spcPts val="0"/>
                        </a:spcAft>
                        <a:buNone/>
                      </a:pPr>
                      <a:r>
                        <a:rPr b="1" lang="ru" sz="2200">
                          <a:solidFill>
                            <a:srgbClr val="805A62"/>
                          </a:solidFill>
                          <a:latin typeface="Caveat"/>
                          <a:ea typeface="Caveat"/>
                          <a:cs typeface="Caveat"/>
                          <a:sym typeface="Caveat"/>
                        </a:rPr>
                        <a:t>Ссылка</a:t>
                      </a:r>
                      <a:endParaRPr b="1" sz="2200">
                        <a:solidFill>
                          <a:srgbClr val="805A62"/>
                        </a:solidFill>
                        <a:latin typeface="Caveat"/>
                        <a:ea typeface="Caveat"/>
                        <a:cs typeface="Caveat"/>
                        <a:sym typeface="Caveat"/>
                      </a:endParaRPr>
                    </a:p>
                  </a:txBody>
                  <a:tcPr marT="91425" marB="91425" marR="91425" marL="91425"/>
                </a:tc>
                <a:tc>
                  <a:txBody>
                    <a:bodyPr/>
                    <a:lstStyle/>
                    <a:p>
                      <a:pPr indent="0" lvl="0" marL="0" rtl="0" algn="l">
                        <a:spcBef>
                          <a:spcPts val="0"/>
                        </a:spcBef>
                        <a:spcAft>
                          <a:spcPts val="0"/>
                        </a:spcAft>
                        <a:buNone/>
                      </a:pPr>
                      <a:r>
                        <a:rPr b="1" lang="ru" sz="2200">
                          <a:solidFill>
                            <a:srgbClr val="805A62"/>
                          </a:solidFill>
                          <a:latin typeface="Caveat"/>
                          <a:ea typeface="Caveat"/>
                          <a:cs typeface="Caveat"/>
                          <a:sym typeface="Caveat"/>
                        </a:rPr>
                        <a:t>Преимущества</a:t>
                      </a:r>
                      <a:endParaRPr b="1" sz="2200">
                        <a:solidFill>
                          <a:srgbClr val="805A62"/>
                        </a:solidFill>
                        <a:latin typeface="Caveat"/>
                        <a:ea typeface="Caveat"/>
                        <a:cs typeface="Caveat"/>
                        <a:sym typeface="Caveat"/>
                      </a:endParaRPr>
                    </a:p>
                  </a:txBody>
                  <a:tcPr marT="91425" marB="91425" marR="91425" marL="91425"/>
                </a:tc>
                <a:tc>
                  <a:txBody>
                    <a:bodyPr/>
                    <a:lstStyle/>
                    <a:p>
                      <a:pPr indent="0" lvl="0" marL="0" rtl="0" algn="l">
                        <a:spcBef>
                          <a:spcPts val="0"/>
                        </a:spcBef>
                        <a:spcAft>
                          <a:spcPts val="0"/>
                        </a:spcAft>
                        <a:buNone/>
                      </a:pPr>
                      <a:r>
                        <a:rPr b="1" lang="ru" sz="2200">
                          <a:solidFill>
                            <a:srgbClr val="805A62"/>
                          </a:solidFill>
                          <a:latin typeface="Caveat"/>
                          <a:ea typeface="Caveat"/>
                          <a:cs typeface="Caveat"/>
                          <a:sym typeface="Caveat"/>
                        </a:rPr>
                        <a:t>Недостатки</a:t>
                      </a:r>
                      <a:endParaRPr b="1" sz="2200">
                        <a:solidFill>
                          <a:srgbClr val="805A62"/>
                        </a:solidFill>
                        <a:latin typeface="Caveat"/>
                        <a:ea typeface="Caveat"/>
                        <a:cs typeface="Caveat"/>
                        <a:sym typeface="Caveat"/>
                      </a:endParaRPr>
                    </a:p>
                  </a:txBody>
                  <a:tcPr marT="91425" marB="91425" marR="91425" marL="91425"/>
                </a:tc>
              </a:tr>
              <a:tr h="1648800">
                <a:tc>
                  <a:txBody>
                    <a:bodyPr/>
                    <a:lstStyle/>
                    <a:p>
                      <a:pPr indent="0" lvl="0" marL="0" rtl="0" algn="l">
                        <a:spcBef>
                          <a:spcPts val="0"/>
                        </a:spcBef>
                        <a:spcAft>
                          <a:spcPts val="0"/>
                        </a:spcAft>
                        <a:buNone/>
                      </a:pPr>
                      <a:r>
                        <a:rPr b="1" lang="ru" sz="1800">
                          <a:solidFill>
                            <a:srgbClr val="805A62"/>
                          </a:solidFill>
                          <a:latin typeface="Caveat"/>
                          <a:ea typeface="Caveat"/>
                          <a:cs typeface="Caveat"/>
                          <a:sym typeface="Caveat"/>
                        </a:rPr>
                        <a:t>Корзина</a:t>
                      </a:r>
                      <a:endParaRPr b="1" sz="1800">
                        <a:solidFill>
                          <a:srgbClr val="805A62"/>
                        </a:solidFill>
                        <a:latin typeface="Caveat"/>
                        <a:ea typeface="Caveat"/>
                        <a:cs typeface="Caveat"/>
                        <a:sym typeface="Caveat"/>
                      </a:endParaRPr>
                    </a:p>
                  </a:txBody>
                  <a:tcPr marT="91425" marB="91425" marR="91425" marL="91425"/>
                </a:tc>
                <a:tc>
                  <a:txBody>
                    <a:bodyPr/>
                    <a:lstStyle/>
                    <a:p>
                      <a:pPr indent="0" lvl="0" marL="0" rtl="0" algn="l">
                        <a:spcBef>
                          <a:spcPts val="0"/>
                        </a:spcBef>
                        <a:spcAft>
                          <a:spcPts val="0"/>
                        </a:spcAft>
                        <a:buNone/>
                      </a:pPr>
                      <a:r>
                        <a:rPr b="1" lang="ru" sz="1800">
                          <a:solidFill>
                            <a:srgbClr val="805A62"/>
                          </a:solidFill>
                          <a:latin typeface="Caveat"/>
                          <a:ea typeface="Caveat"/>
                          <a:cs typeface="Caveat"/>
                          <a:sym typeface="Caveat"/>
                        </a:rPr>
                        <a:t>https://korzina.su/catalog/zamorozka_i_morozhenoe/</a:t>
                      </a:r>
                      <a:endParaRPr b="1" sz="1800">
                        <a:solidFill>
                          <a:srgbClr val="805A62"/>
                        </a:solidFill>
                        <a:latin typeface="Caveat"/>
                        <a:ea typeface="Caveat"/>
                        <a:cs typeface="Caveat"/>
                        <a:sym typeface="Caveat"/>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b="1" lang="ru" sz="1800">
                          <a:solidFill>
                            <a:srgbClr val="805A62"/>
                          </a:solidFill>
                          <a:latin typeface="Caveat"/>
                          <a:ea typeface="Caveat"/>
                          <a:cs typeface="Caveat"/>
                          <a:sym typeface="Caveat"/>
                        </a:rPr>
                        <a:t> </a:t>
                      </a:r>
                      <a:r>
                        <a:rPr b="1" lang="ru" sz="1800">
                          <a:solidFill>
                            <a:srgbClr val="805A62"/>
                          </a:solidFill>
                          <a:latin typeface="Caveat"/>
                          <a:ea typeface="Caveat"/>
                          <a:cs typeface="Caveat"/>
                          <a:sym typeface="Caveat"/>
                        </a:rPr>
                        <a:t>Широкий ассортимент мороженого с разнообразными вкусами, регулярные скидки и акции, а также доступные цены.</a:t>
                      </a:r>
                      <a:endParaRPr b="1" sz="1800">
                        <a:solidFill>
                          <a:srgbClr val="805A62"/>
                        </a:solidFill>
                        <a:latin typeface="Caveat"/>
                        <a:ea typeface="Caveat"/>
                        <a:cs typeface="Caveat"/>
                        <a:sym typeface="Caveat"/>
                      </a:endParaRPr>
                    </a:p>
                    <a:p>
                      <a:pPr indent="0" lvl="0" marL="0" rtl="0" algn="l">
                        <a:spcBef>
                          <a:spcPts val="0"/>
                        </a:spcBef>
                        <a:spcAft>
                          <a:spcPts val="0"/>
                        </a:spcAft>
                        <a:buNone/>
                      </a:pPr>
                      <a:r>
                        <a:t/>
                      </a:r>
                      <a:endParaRPr b="1" sz="1800">
                        <a:solidFill>
                          <a:srgbClr val="805A62"/>
                        </a:solidFill>
                        <a:latin typeface="Caveat"/>
                        <a:ea typeface="Caveat"/>
                        <a:cs typeface="Caveat"/>
                        <a:sym typeface="Caveat"/>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b="1" lang="ru" sz="1800">
                          <a:solidFill>
                            <a:srgbClr val="805A62"/>
                          </a:solidFill>
                          <a:latin typeface="Caveat"/>
                          <a:ea typeface="Caveat"/>
                          <a:cs typeface="Caveat"/>
                          <a:sym typeface="Caveat"/>
                        </a:rPr>
                        <a:t>Недостаток возможности оставлять отзывы, ограниченный выбор мороженого и не самый привлекательный интерфейс.</a:t>
                      </a:r>
                      <a:endParaRPr b="1" sz="1800">
                        <a:solidFill>
                          <a:srgbClr val="805A62"/>
                        </a:solidFill>
                        <a:latin typeface="Caveat"/>
                        <a:ea typeface="Caveat"/>
                        <a:cs typeface="Caveat"/>
                        <a:sym typeface="Caveat"/>
                      </a:endParaRPr>
                    </a:p>
                  </a:txBody>
                  <a:tcPr marT="91425" marB="91425" marR="91425" marL="91425"/>
                </a:tc>
              </a:tr>
              <a:tr h="1408325">
                <a:tc>
                  <a:txBody>
                    <a:bodyPr/>
                    <a:lstStyle/>
                    <a:p>
                      <a:pPr indent="0" lvl="0" marL="0" rtl="0" algn="l">
                        <a:spcBef>
                          <a:spcPts val="0"/>
                        </a:spcBef>
                        <a:spcAft>
                          <a:spcPts val="0"/>
                        </a:spcAft>
                        <a:buNone/>
                      </a:pPr>
                      <a:r>
                        <a:rPr b="1" lang="ru" sz="1800">
                          <a:solidFill>
                            <a:srgbClr val="805A62"/>
                          </a:solidFill>
                          <a:latin typeface="Caveat"/>
                          <a:ea typeface="Caveat"/>
                          <a:cs typeface="Caveat"/>
                          <a:sym typeface="Caveat"/>
                        </a:rPr>
                        <a:t>cheese-cake</a:t>
                      </a:r>
                      <a:endParaRPr b="1" sz="1800">
                        <a:solidFill>
                          <a:srgbClr val="805A62"/>
                        </a:solidFill>
                        <a:latin typeface="Caveat"/>
                        <a:ea typeface="Caveat"/>
                        <a:cs typeface="Caveat"/>
                        <a:sym typeface="Caveat"/>
                      </a:endParaRPr>
                    </a:p>
                  </a:txBody>
                  <a:tcPr marT="91425" marB="91425" marR="91425" marL="91425"/>
                </a:tc>
                <a:tc>
                  <a:txBody>
                    <a:bodyPr/>
                    <a:lstStyle/>
                    <a:p>
                      <a:pPr indent="0" lvl="0" marL="0" rtl="0" algn="l">
                        <a:spcBef>
                          <a:spcPts val="0"/>
                        </a:spcBef>
                        <a:spcAft>
                          <a:spcPts val="0"/>
                        </a:spcAft>
                        <a:buNone/>
                      </a:pPr>
                      <a:r>
                        <a:rPr b="1" lang="ru" sz="1800">
                          <a:solidFill>
                            <a:srgbClr val="805A62"/>
                          </a:solidFill>
                          <a:latin typeface="Caveat"/>
                          <a:ea typeface="Caveat"/>
                          <a:cs typeface="Caveat"/>
                          <a:sym typeface="Caveat"/>
                        </a:rPr>
                        <a:t>https://cheese-cake.ru/assortiment/ice-sale</a:t>
                      </a:r>
                      <a:endParaRPr b="1" sz="1800">
                        <a:solidFill>
                          <a:srgbClr val="805A62"/>
                        </a:solidFill>
                        <a:latin typeface="Caveat"/>
                        <a:ea typeface="Caveat"/>
                        <a:cs typeface="Caveat"/>
                        <a:sym typeface="Caveat"/>
                      </a:endParaRPr>
                    </a:p>
                  </a:txBody>
                  <a:tcPr marT="91425" marB="91425" marR="91425" marL="91425"/>
                </a:tc>
                <a:tc>
                  <a:txBody>
                    <a:bodyPr/>
                    <a:lstStyle/>
                    <a:p>
                      <a:pPr indent="0" lvl="0" marL="0" rtl="0" algn="l">
                        <a:spcBef>
                          <a:spcPts val="0"/>
                        </a:spcBef>
                        <a:spcAft>
                          <a:spcPts val="0"/>
                        </a:spcAft>
                        <a:buNone/>
                      </a:pPr>
                      <a:r>
                        <a:rPr b="1" lang="ru" sz="1800">
                          <a:solidFill>
                            <a:srgbClr val="805A62"/>
                          </a:solidFill>
                          <a:latin typeface="Caveat"/>
                          <a:ea typeface="Caveat"/>
                          <a:cs typeface="Caveat"/>
                          <a:sym typeface="Caveat"/>
                        </a:rPr>
                        <a:t>Интуитивно понятный интерфейс, разнообразные способы оплаты и отсутствие ограничений на минимальную сумму заказа.</a:t>
                      </a:r>
                      <a:endParaRPr b="1" sz="1800">
                        <a:solidFill>
                          <a:srgbClr val="805A62"/>
                        </a:solidFill>
                        <a:latin typeface="Caveat"/>
                        <a:ea typeface="Caveat"/>
                        <a:cs typeface="Caveat"/>
                        <a:sym typeface="Caveat"/>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b="1" lang="ru" sz="1800">
                          <a:solidFill>
                            <a:srgbClr val="805A62"/>
                          </a:solidFill>
                          <a:latin typeface="Caveat"/>
                          <a:ea typeface="Caveat"/>
                          <a:cs typeface="Caveat"/>
                          <a:sym typeface="Caveat"/>
                        </a:rPr>
                        <a:t>Упрощённый интерфейс, высокая стоимость доставки и ограниченная доступность в определённых регионах.</a:t>
                      </a:r>
                      <a:endParaRPr b="1" sz="1800">
                        <a:solidFill>
                          <a:srgbClr val="805A62"/>
                        </a:solidFill>
                        <a:latin typeface="Caveat"/>
                        <a:ea typeface="Caveat"/>
                        <a:cs typeface="Caveat"/>
                        <a:sym typeface="Caveat"/>
                      </a:endParaRPr>
                    </a:p>
                    <a:p>
                      <a:pPr indent="0" lvl="0" marL="0" rtl="0" algn="l">
                        <a:spcBef>
                          <a:spcPts val="0"/>
                        </a:spcBef>
                        <a:spcAft>
                          <a:spcPts val="0"/>
                        </a:spcAft>
                        <a:buNone/>
                      </a:pPr>
                      <a:r>
                        <a:t/>
                      </a:r>
                      <a:endParaRPr b="1" sz="1800">
                        <a:solidFill>
                          <a:srgbClr val="805A62"/>
                        </a:solidFill>
                        <a:latin typeface="Caveat"/>
                        <a:ea typeface="Caveat"/>
                        <a:cs typeface="Caveat"/>
                        <a:sym typeface="Caveat"/>
                      </a:endParaRPr>
                    </a:p>
                  </a:txBody>
                  <a:tcPr marT="91425" marB="91425" marR="91425" marL="91425"/>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6"/>
          <p:cNvPicPr preferRelativeResize="0"/>
          <p:nvPr/>
        </p:nvPicPr>
        <p:blipFill>
          <a:blip r:embed="rId3">
            <a:alphaModFix/>
          </a:blip>
          <a:stretch>
            <a:fillRect/>
          </a:stretch>
        </p:blipFill>
        <p:spPr>
          <a:xfrm rot="1271452">
            <a:off x="-1075500" y="1727237"/>
            <a:ext cx="5543549" cy="4619625"/>
          </a:xfrm>
          <a:prstGeom prst="rect">
            <a:avLst/>
          </a:prstGeom>
          <a:noFill/>
          <a:ln>
            <a:noFill/>
          </a:ln>
        </p:spPr>
      </p:pic>
      <p:sp>
        <p:nvSpPr>
          <p:cNvPr id="102" name="Google Shape;102;p6"/>
          <p:cNvSpPr txBox="1"/>
          <p:nvPr>
            <p:ph type="title"/>
          </p:nvPr>
        </p:nvSpPr>
        <p:spPr>
          <a:xfrm>
            <a:off x="311700" y="25195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111"/>
              <a:buNone/>
            </a:pPr>
            <a:r>
              <a:rPr lang="ru" sz="4500">
                <a:solidFill>
                  <a:srgbClr val="805A62"/>
                </a:solidFill>
                <a:latin typeface="Caveat Medium"/>
                <a:ea typeface="Caveat Medium"/>
                <a:cs typeface="Caveat Medium"/>
                <a:sym typeface="Caveat Medium"/>
              </a:rPr>
              <a:t>Актуальность проблемы</a:t>
            </a:r>
            <a:endParaRPr sz="4500">
              <a:solidFill>
                <a:srgbClr val="805A62"/>
              </a:solidFill>
              <a:latin typeface="Caveat Medium"/>
              <a:ea typeface="Caveat Medium"/>
              <a:cs typeface="Caveat Medium"/>
              <a:sym typeface="Caveat Medium"/>
            </a:endParaRPr>
          </a:p>
        </p:txBody>
      </p:sp>
      <p:sp>
        <p:nvSpPr>
          <p:cNvPr id="103" name="Google Shape;103;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ru" sz="3100">
                <a:solidFill>
                  <a:srgbClr val="805A62"/>
                </a:solidFill>
                <a:latin typeface="Caveat SemiBold"/>
                <a:ea typeface="Caveat SemiBold"/>
                <a:cs typeface="Caveat SemiBold"/>
                <a:sym typeface="Caveat SemiBold"/>
              </a:rPr>
              <a:t>1. Рост популярности онлайн-торговли</a:t>
            </a:r>
            <a:endParaRPr sz="3100">
              <a:solidFill>
                <a:srgbClr val="805A62"/>
              </a:solidFill>
              <a:latin typeface="Caveat SemiBold"/>
              <a:ea typeface="Caveat SemiBold"/>
              <a:cs typeface="Caveat SemiBold"/>
              <a:sym typeface="Caveat SemiBold"/>
            </a:endParaRPr>
          </a:p>
          <a:p>
            <a:pPr indent="0" lvl="0" marL="0" rtl="0" algn="l">
              <a:lnSpc>
                <a:spcPct val="115000"/>
              </a:lnSpc>
              <a:spcBef>
                <a:spcPts val="1200"/>
              </a:spcBef>
              <a:spcAft>
                <a:spcPts val="0"/>
              </a:spcAft>
              <a:buSzPts val="1800"/>
              <a:buNone/>
            </a:pPr>
            <a:r>
              <a:rPr lang="ru" sz="3100">
                <a:solidFill>
                  <a:srgbClr val="805A62"/>
                </a:solidFill>
                <a:latin typeface="Caveat SemiBold"/>
                <a:ea typeface="Caveat SemiBold"/>
                <a:cs typeface="Caveat SemiBold"/>
                <a:sym typeface="Caveat SemiBold"/>
              </a:rPr>
              <a:t>2. Изменение потребительских привычек</a:t>
            </a:r>
            <a:endParaRPr sz="3100">
              <a:solidFill>
                <a:srgbClr val="805A62"/>
              </a:solidFill>
              <a:latin typeface="Caveat SemiBold"/>
              <a:ea typeface="Caveat SemiBold"/>
              <a:cs typeface="Caveat SemiBold"/>
              <a:sym typeface="Caveat SemiBold"/>
            </a:endParaRPr>
          </a:p>
          <a:p>
            <a:pPr indent="0" lvl="0" marL="0" rtl="0" algn="l">
              <a:lnSpc>
                <a:spcPct val="115000"/>
              </a:lnSpc>
              <a:spcBef>
                <a:spcPts val="1200"/>
              </a:spcBef>
              <a:spcAft>
                <a:spcPts val="0"/>
              </a:spcAft>
              <a:buSzPts val="1800"/>
              <a:buNone/>
            </a:pPr>
            <a:r>
              <a:rPr lang="ru" sz="3100">
                <a:solidFill>
                  <a:srgbClr val="805A62"/>
                </a:solidFill>
                <a:latin typeface="Caveat SemiBold"/>
                <a:ea typeface="Caveat SemiBold"/>
                <a:cs typeface="Caveat SemiBold"/>
                <a:sym typeface="Caveat SemiBold"/>
              </a:rPr>
              <a:t>3. Конкуренция на рынке</a:t>
            </a:r>
            <a:endParaRPr sz="3100">
              <a:solidFill>
                <a:srgbClr val="805A62"/>
              </a:solidFill>
              <a:latin typeface="Caveat SemiBold"/>
              <a:ea typeface="Caveat SemiBold"/>
              <a:cs typeface="Caveat SemiBold"/>
              <a:sym typeface="Caveat SemiBold"/>
            </a:endParaRPr>
          </a:p>
          <a:p>
            <a:pPr indent="0" lvl="0" marL="0" rtl="0" algn="l">
              <a:lnSpc>
                <a:spcPct val="115000"/>
              </a:lnSpc>
              <a:spcBef>
                <a:spcPts val="1200"/>
              </a:spcBef>
              <a:spcAft>
                <a:spcPts val="1200"/>
              </a:spcAft>
              <a:buSzPts val="1800"/>
              <a:buNone/>
            </a:pPr>
            <a:r>
              <a:rPr lang="ru" sz="3100">
                <a:solidFill>
                  <a:srgbClr val="805A62"/>
                </a:solidFill>
                <a:latin typeface="Caveat SemiBold"/>
                <a:ea typeface="Caveat SemiBold"/>
                <a:cs typeface="Caveat SemiBold"/>
                <a:sym typeface="Caveat SemiBold"/>
              </a:rPr>
              <a:t>4. Влияние на бизнес</a:t>
            </a:r>
            <a:endParaRPr sz="3100">
              <a:solidFill>
                <a:srgbClr val="805A62"/>
              </a:solidFill>
              <a:latin typeface="Caveat SemiBold"/>
              <a:ea typeface="Caveat SemiBold"/>
              <a:cs typeface="Caveat SemiBold"/>
              <a:sym typeface="Caveat SemiBold"/>
            </a:endParaRPr>
          </a:p>
        </p:txBody>
      </p:sp>
      <p:pic>
        <p:nvPicPr>
          <p:cNvPr id="104" name="Google Shape;104;p6"/>
          <p:cNvPicPr preferRelativeResize="0"/>
          <p:nvPr/>
        </p:nvPicPr>
        <p:blipFill>
          <a:blip r:embed="rId4">
            <a:alphaModFix/>
          </a:blip>
          <a:stretch>
            <a:fillRect/>
          </a:stretch>
        </p:blipFill>
        <p:spPr>
          <a:xfrm>
            <a:off x="5115578" y="-2576050"/>
            <a:ext cx="6290099" cy="622867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7"/>
          <p:cNvSpPr/>
          <p:nvPr/>
        </p:nvSpPr>
        <p:spPr>
          <a:xfrm>
            <a:off x="3407525" y="3688688"/>
            <a:ext cx="2096400" cy="1086000"/>
          </a:xfrm>
          <a:prstGeom prst="roundRect">
            <a:avLst>
              <a:gd fmla="val 16667" name="adj"/>
            </a:avLst>
          </a:prstGeom>
          <a:gradFill>
            <a:gsLst>
              <a:gs pos="0">
                <a:srgbClr val="FFF6DB"/>
              </a:gs>
              <a:gs pos="100000">
                <a:srgbClr val="FFE5E5"/>
              </a:gs>
            </a:gsLst>
            <a:lin ang="5400012" scaled="0"/>
          </a:gradFill>
          <a:ln cap="flat" cmpd="sng" w="19050">
            <a:solidFill>
              <a:srgbClr val="805A6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0" name="Google Shape;110;p7"/>
          <p:cNvPicPr preferRelativeResize="0"/>
          <p:nvPr/>
        </p:nvPicPr>
        <p:blipFill rotWithShape="1">
          <a:blip r:embed="rId3">
            <a:alphaModFix/>
          </a:blip>
          <a:srcRect b="0" l="-21870" r="21870" t="0"/>
          <a:stretch/>
        </p:blipFill>
        <p:spPr>
          <a:xfrm>
            <a:off x="3476350" y="2163838"/>
            <a:ext cx="5543550" cy="4619625"/>
          </a:xfrm>
          <a:prstGeom prst="rect">
            <a:avLst/>
          </a:prstGeom>
          <a:noFill/>
          <a:ln>
            <a:noFill/>
          </a:ln>
        </p:spPr>
      </p:pic>
      <p:sp>
        <p:nvSpPr>
          <p:cNvPr id="111" name="Google Shape;111;p7"/>
          <p:cNvSpPr/>
          <p:nvPr/>
        </p:nvSpPr>
        <p:spPr>
          <a:xfrm>
            <a:off x="5764400" y="3688700"/>
            <a:ext cx="2096400" cy="1086000"/>
          </a:xfrm>
          <a:prstGeom prst="roundRect">
            <a:avLst>
              <a:gd fmla="val 16667" name="adj"/>
            </a:avLst>
          </a:prstGeom>
          <a:gradFill>
            <a:gsLst>
              <a:gs pos="0">
                <a:srgbClr val="FFF6DB"/>
              </a:gs>
              <a:gs pos="100000">
                <a:srgbClr val="FFE5E5"/>
              </a:gs>
            </a:gsLst>
            <a:lin ang="5400012" scaled="0"/>
          </a:gradFill>
          <a:ln cap="flat" cmpd="sng" w="19050">
            <a:solidFill>
              <a:srgbClr val="805A6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2" name="Google Shape;112;p7"/>
          <p:cNvPicPr preferRelativeResize="0"/>
          <p:nvPr/>
        </p:nvPicPr>
        <p:blipFill>
          <a:blip r:embed="rId4">
            <a:alphaModFix/>
          </a:blip>
          <a:stretch>
            <a:fillRect/>
          </a:stretch>
        </p:blipFill>
        <p:spPr>
          <a:xfrm flipH="1" rot="-5400000">
            <a:off x="5094300" y="-642675"/>
            <a:ext cx="3695700" cy="4514850"/>
          </a:xfrm>
          <a:prstGeom prst="rect">
            <a:avLst/>
          </a:prstGeom>
          <a:noFill/>
          <a:ln>
            <a:noFill/>
          </a:ln>
        </p:spPr>
      </p:pic>
      <p:pic>
        <p:nvPicPr>
          <p:cNvPr id="113" name="Google Shape;113;p7"/>
          <p:cNvPicPr preferRelativeResize="0"/>
          <p:nvPr/>
        </p:nvPicPr>
        <p:blipFill>
          <a:blip r:embed="rId5">
            <a:alphaModFix/>
          </a:blip>
          <a:stretch>
            <a:fillRect/>
          </a:stretch>
        </p:blipFill>
        <p:spPr>
          <a:xfrm rot="-4795317">
            <a:off x="-2431575" y="2159087"/>
            <a:ext cx="5543550" cy="4629150"/>
          </a:xfrm>
          <a:prstGeom prst="rect">
            <a:avLst/>
          </a:prstGeom>
          <a:noFill/>
          <a:ln>
            <a:noFill/>
          </a:ln>
        </p:spPr>
      </p:pic>
      <p:sp>
        <p:nvSpPr>
          <p:cNvPr id="114" name="Google Shape;114;p7"/>
          <p:cNvSpPr/>
          <p:nvPr/>
        </p:nvSpPr>
        <p:spPr>
          <a:xfrm>
            <a:off x="1007700" y="3681438"/>
            <a:ext cx="2096400" cy="1086000"/>
          </a:xfrm>
          <a:prstGeom prst="roundRect">
            <a:avLst>
              <a:gd fmla="val 16667" name="adj"/>
            </a:avLst>
          </a:prstGeom>
          <a:gradFill>
            <a:gsLst>
              <a:gs pos="0">
                <a:srgbClr val="FFF6DB"/>
              </a:gs>
              <a:gs pos="100000">
                <a:srgbClr val="FFE5E5"/>
              </a:gs>
            </a:gsLst>
            <a:lin ang="5400012" scaled="0"/>
          </a:gradFill>
          <a:ln cap="flat" cmpd="sng" w="19050">
            <a:solidFill>
              <a:srgbClr val="805A6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 name="Google Shape;115;p7"/>
          <p:cNvSpPr/>
          <p:nvPr/>
        </p:nvSpPr>
        <p:spPr>
          <a:xfrm>
            <a:off x="972225" y="2376588"/>
            <a:ext cx="2096400" cy="1086000"/>
          </a:xfrm>
          <a:prstGeom prst="roundRect">
            <a:avLst>
              <a:gd fmla="val 16667" name="adj"/>
            </a:avLst>
          </a:prstGeom>
          <a:gradFill>
            <a:gsLst>
              <a:gs pos="0">
                <a:srgbClr val="FFF6DB"/>
              </a:gs>
              <a:gs pos="100000">
                <a:srgbClr val="FFE5E5"/>
              </a:gs>
            </a:gsLst>
            <a:lin ang="5400012" scaled="0"/>
          </a:gradFill>
          <a:ln cap="flat" cmpd="sng" w="19050">
            <a:solidFill>
              <a:srgbClr val="805A6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 name="Google Shape;116;p7"/>
          <p:cNvSpPr/>
          <p:nvPr/>
        </p:nvSpPr>
        <p:spPr>
          <a:xfrm>
            <a:off x="3363738" y="2380213"/>
            <a:ext cx="2096400" cy="1086000"/>
          </a:xfrm>
          <a:prstGeom prst="roundRect">
            <a:avLst>
              <a:gd fmla="val 16667" name="adj"/>
            </a:avLst>
          </a:prstGeom>
          <a:gradFill>
            <a:gsLst>
              <a:gs pos="0">
                <a:srgbClr val="FFF6DB"/>
              </a:gs>
              <a:gs pos="100000">
                <a:srgbClr val="FFE5E5"/>
              </a:gs>
            </a:gsLst>
            <a:lin ang="5400012" scaled="0"/>
          </a:gradFill>
          <a:ln cap="flat" cmpd="sng" w="19050">
            <a:solidFill>
              <a:srgbClr val="805A6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 name="Google Shape;117;p7"/>
          <p:cNvSpPr/>
          <p:nvPr/>
        </p:nvSpPr>
        <p:spPr>
          <a:xfrm>
            <a:off x="5755275" y="2380225"/>
            <a:ext cx="2096400" cy="1086000"/>
          </a:xfrm>
          <a:prstGeom prst="roundRect">
            <a:avLst>
              <a:gd fmla="val 16667" name="adj"/>
            </a:avLst>
          </a:prstGeom>
          <a:gradFill>
            <a:gsLst>
              <a:gs pos="0">
                <a:srgbClr val="FFF6DB"/>
              </a:gs>
              <a:gs pos="100000">
                <a:srgbClr val="FFE5E5"/>
              </a:gs>
            </a:gsLst>
            <a:lin ang="5400012" scaled="0"/>
          </a:gradFill>
          <a:ln cap="flat" cmpd="sng" w="19050">
            <a:solidFill>
              <a:srgbClr val="805A6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8" name="Google Shape;118;p7"/>
          <p:cNvSpPr/>
          <p:nvPr/>
        </p:nvSpPr>
        <p:spPr>
          <a:xfrm>
            <a:off x="5764400" y="1071750"/>
            <a:ext cx="2096400" cy="1086000"/>
          </a:xfrm>
          <a:prstGeom prst="roundRect">
            <a:avLst>
              <a:gd fmla="val 16667" name="adj"/>
            </a:avLst>
          </a:prstGeom>
          <a:gradFill>
            <a:gsLst>
              <a:gs pos="0">
                <a:srgbClr val="FFF6DB"/>
              </a:gs>
              <a:gs pos="100000">
                <a:srgbClr val="FFE5E5"/>
              </a:gs>
            </a:gsLst>
            <a:lin ang="5400012" scaled="0"/>
          </a:gradFill>
          <a:ln cap="flat" cmpd="sng" w="19050">
            <a:solidFill>
              <a:srgbClr val="805A6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9" name="Google Shape;119;p7"/>
          <p:cNvSpPr/>
          <p:nvPr/>
        </p:nvSpPr>
        <p:spPr>
          <a:xfrm>
            <a:off x="3386050" y="1071750"/>
            <a:ext cx="2096400" cy="1086000"/>
          </a:xfrm>
          <a:prstGeom prst="roundRect">
            <a:avLst>
              <a:gd fmla="val 16667" name="adj"/>
            </a:avLst>
          </a:prstGeom>
          <a:gradFill>
            <a:gsLst>
              <a:gs pos="0">
                <a:srgbClr val="FFF6DB"/>
              </a:gs>
              <a:gs pos="100000">
                <a:srgbClr val="FFE5E5"/>
              </a:gs>
            </a:gsLst>
            <a:lin ang="5400012" scaled="0"/>
          </a:gradFill>
          <a:ln cap="flat" cmpd="sng" w="19050">
            <a:solidFill>
              <a:srgbClr val="805A6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0" name="Google Shape;120;p7"/>
          <p:cNvPicPr preferRelativeResize="0"/>
          <p:nvPr/>
        </p:nvPicPr>
        <p:blipFill>
          <a:blip r:embed="rId6">
            <a:alphaModFix/>
          </a:blip>
          <a:stretch>
            <a:fillRect/>
          </a:stretch>
        </p:blipFill>
        <p:spPr>
          <a:xfrm>
            <a:off x="-1002150" y="-1076337"/>
            <a:ext cx="3733800" cy="3648075"/>
          </a:xfrm>
          <a:prstGeom prst="rect">
            <a:avLst/>
          </a:prstGeom>
          <a:noFill/>
          <a:ln>
            <a:noFill/>
          </a:ln>
        </p:spPr>
      </p:pic>
      <p:sp>
        <p:nvSpPr>
          <p:cNvPr id="121" name="Google Shape;121;p7"/>
          <p:cNvSpPr txBox="1"/>
          <p:nvPr>
            <p:ph type="title"/>
          </p:nvPr>
        </p:nvSpPr>
        <p:spPr>
          <a:xfrm>
            <a:off x="556250" y="7175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111"/>
              <a:buNone/>
            </a:pPr>
            <a:r>
              <a:rPr b="1" lang="ru" sz="5500">
                <a:solidFill>
                  <a:srgbClr val="805A62"/>
                </a:solidFill>
                <a:latin typeface="Caveat"/>
                <a:ea typeface="Caveat"/>
                <a:cs typeface="Caveat"/>
                <a:sym typeface="Caveat"/>
              </a:rPr>
              <a:t>Команда</a:t>
            </a:r>
            <a:endParaRPr b="1" sz="5500">
              <a:solidFill>
                <a:srgbClr val="805A62"/>
              </a:solidFill>
              <a:latin typeface="Caveat"/>
              <a:ea typeface="Caveat"/>
              <a:cs typeface="Caveat"/>
              <a:sym typeface="Caveat"/>
            </a:endParaRPr>
          </a:p>
        </p:txBody>
      </p:sp>
      <p:sp>
        <p:nvSpPr>
          <p:cNvPr id="122" name="Google Shape;122;p7"/>
          <p:cNvSpPr/>
          <p:nvPr/>
        </p:nvSpPr>
        <p:spPr>
          <a:xfrm>
            <a:off x="1007700" y="1071750"/>
            <a:ext cx="2096400" cy="1086000"/>
          </a:xfrm>
          <a:prstGeom prst="roundRect">
            <a:avLst>
              <a:gd fmla="val 16667" name="adj"/>
            </a:avLst>
          </a:prstGeom>
          <a:gradFill>
            <a:gsLst>
              <a:gs pos="0">
                <a:srgbClr val="FFF6DB"/>
              </a:gs>
              <a:gs pos="100000">
                <a:srgbClr val="FFE5E5"/>
              </a:gs>
            </a:gsLst>
            <a:lin ang="5400012" scaled="0"/>
          </a:gradFill>
          <a:ln cap="flat" cmpd="sng" w="19050">
            <a:solidFill>
              <a:srgbClr val="805A6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3" name="Google Shape;123;p7"/>
          <p:cNvSpPr txBox="1"/>
          <p:nvPr/>
        </p:nvSpPr>
        <p:spPr>
          <a:xfrm>
            <a:off x="1004250" y="985263"/>
            <a:ext cx="1764900" cy="912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200"/>
              </a:spcAft>
              <a:buClr>
                <a:schemeClr val="dk1"/>
              </a:buClr>
              <a:buSzPts val="1100"/>
              <a:buFont typeface="Arial"/>
              <a:buNone/>
            </a:pPr>
            <a:r>
              <a:rPr b="1" lang="ru" sz="2200">
                <a:solidFill>
                  <a:srgbClr val="805A62"/>
                </a:solidFill>
                <a:latin typeface="Caveat"/>
                <a:ea typeface="Caveat"/>
                <a:cs typeface="Caveat"/>
                <a:sym typeface="Caveat"/>
              </a:rPr>
              <a:t>Велишаев Сулейман</a:t>
            </a:r>
            <a:endParaRPr sz="1800">
              <a:solidFill>
                <a:schemeClr val="dk2"/>
              </a:solidFill>
            </a:endParaRPr>
          </a:p>
        </p:txBody>
      </p:sp>
      <p:sp>
        <p:nvSpPr>
          <p:cNvPr id="124" name="Google Shape;124;p7"/>
          <p:cNvSpPr txBox="1"/>
          <p:nvPr/>
        </p:nvSpPr>
        <p:spPr>
          <a:xfrm>
            <a:off x="3499250" y="985275"/>
            <a:ext cx="1689900" cy="912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200"/>
              </a:spcAft>
              <a:buNone/>
            </a:pPr>
            <a:r>
              <a:rPr b="1" lang="ru" sz="2200">
                <a:solidFill>
                  <a:srgbClr val="805A62"/>
                </a:solidFill>
                <a:latin typeface="Caveat"/>
                <a:ea typeface="Caveat"/>
                <a:cs typeface="Caveat"/>
                <a:sym typeface="Caveat"/>
              </a:rPr>
              <a:t>Меметов Сервер</a:t>
            </a:r>
            <a:endParaRPr sz="1800">
              <a:solidFill>
                <a:schemeClr val="dk2"/>
              </a:solidFill>
            </a:endParaRPr>
          </a:p>
        </p:txBody>
      </p:sp>
      <p:sp>
        <p:nvSpPr>
          <p:cNvPr id="125" name="Google Shape;125;p7"/>
          <p:cNvSpPr txBox="1"/>
          <p:nvPr/>
        </p:nvSpPr>
        <p:spPr>
          <a:xfrm>
            <a:off x="1083400" y="3578825"/>
            <a:ext cx="1689900" cy="912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200"/>
              </a:spcAft>
              <a:buNone/>
            </a:pPr>
            <a:r>
              <a:rPr b="1" lang="ru" sz="2200">
                <a:solidFill>
                  <a:srgbClr val="805A62"/>
                </a:solidFill>
                <a:latin typeface="Caveat"/>
                <a:ea typeface="Caveat"/>
                <a:cs typeface="Caveat"/>
                <a:sym typeface="Caveat"/>
              </a:rPr>
              <a:t>Меметов Мансур</a:t>
            </a:r>
            <a:endParaRPr sz="1800">
              <a:solidFill>
                <a:schemeClr val="dk2"/>
              </a:solidFill>
            </a:endParaRPr>
          </a:p>
        </p:txBody>
      </p:sp>
      <p:sp>
        <p:nvSpPr>
          <p:cNvPr id="126" name="Google Shape;126;p7"/>
          <p:cNvSpPr txBox="1"/>
          <p:nvPr/>
        </p:nvSpPr>
        <p:spPr>
          <a:xfrm>
            <a:off x="1041750" y="2282038"/>
            <a:ext cx="1689900" cy="912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200"/>
              </a:spcAft>
              <a:buNone/>
            </a:pPr>
            <a:r>
              <a:rPr b="1" lang="ru" sz="2200">
                <a:solidFill>
                  <a:srgbClr val="805A62"/>
                </a:solidFill>
                <a:latin typeface="Caveat"/>
                <a:ea typeface="Caveat"/>
                <a:cs typeface="Caveat"/>
                <a:sym typeface="Caveat"/>
              </a:rPr>
              <a:t>Османов Сервер</a:t>
            </a:r>
            <a:endParaRPr sz="1800">
              <a:solidFill>
                <a:schemeClr val="dk2"/>
              </a:solidFill>
            </a:endParaRPr>
          </a:p>
        </p:txBody>
      </p:sp>
      <p:sp>
        <p:nvSpPr>
          <p:cNvPr id="127" name="Google Shape;127;p7"/>
          <p:cNvSpPr txBox="1"/>
          <p:nvPr/>
        </p:nvSpPr>
        <p:spPr>
          <a:xfrm>
            <a:off x="3446200" y="3578825"/>
            <a:ext cx="1689900" cy="912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200"/>
              </a:spcAft>
              <a:buNone/>
            </a:pPr>
            <a:r>
              <a:rPr b="1" lang="ru" sz="2200">
                <a:solidFill>
                  <a:srgbClr val="805A62"/>
                </a:solidFill>
                <a:latin typeface="Caveat"/>
                <a:ea typeface="Caveat"/>
                <a:cs typeface="Caveat"/>
                <a:sym typeface="Caveat"/>
              </a:rPr>
              <a:t>Хайсерова Амина</a:t>
            </a:r>
            <a:endParaRPr sz="1800">
              <a:solidFill>
                <a:schemeClr val="dk2"/>
              </a:solidFill>
            </a:endParaRPr>
          </a:p>
        </p:txBody>
      </p:sp>
      <p:sp>
        <p:nvSpPr>
          <p:cNvPr id="128" name="Google Shape;128;p7"/>
          <p:cNvSpPr txBox="1"/>
          <p:nvPr/>
        </p:nvSpPr>
        <p:spPr>
          <a:xfrm>
            <a:off x="5540400" y="3578825"/>
            <a:ext cx="2048700" cy="879600"/>
          </a:xfrm>
          <a:prstGeom prst="rect">
            <a:avLst/>
          </a:prstGeom>
          <a:noFill/>
          <a:ln>
            <a:noFill/>
          </a:ln>
        </p:spPr>
        <p:txBody>
          <a:bodyPr anchorCtr="0" anchor="t" bIns="91425" lIns="91425" spcFirstLastPara="1" rIns="91425" wrap="square" tIns="91425">
            <a:spAutoFit/>
          </a:bodyPr>
          <a:lstStyle/>
          <a:p>
            <a:pPr indent="0" lvl="0" marL="457200" rtl="0" algn="ctr">
              <a:lnSpc>
                <a:spcPct val="115000"/>
              </a:lnSpc>
              <a:spcBef>
                <a:spcPts val="0"/>
              </a:spcBef>
              <a:spcAft>
                <a:spcPts val="1200"/>
              </a:spcAft>
              <a:buNone/>
            </a:pPr>
            <a:r>
              <a:rPr b="1" lang="ru" sz="2100">
                <a:solidFill>
                  <a:srgbClr val="805A62"/>
                </a:solidFill>
                <a:latin typeface="Caveat"/>
                <a:ea typeface="Caveat"/>
                <a:cs typeface="Caveat"/>
                <a:sym typeface="Caveat"/>
              </a:rPr>
              <a:t>Мустафаев Эмир </a:t>
            </a:r>
            <a:endParaRPr sz="2100">
              <a:solidFill>
                <a:schemeClr val="dk2"/>
              </a:solidFill>
            </a:endParaRPr>
          </a:p>
        </p:txBody>
      </p:sp>
      <p:sp>
        <p:nvSpPr>
          <p:cNvPr id="129" name="Google Shape;129;p7"/>
          <p:cNvSpPr txBox="1"/>
          <p:nvPr/>
        </p:nvSpPr>
        <p:spPr>
          <a:xfrm>
            <a:off x="3499250" y="2282038"/>
            <a:ext cx="1689900" cy="912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200"/>
              </a:spcAft>
              <a:buNone/>
            </a:pPr>
            <a:r>
              <a:rPr b="1" lang="ru" sz="2200">
                <a:solidFill>
                  <a:srgbClr val="805A62"/>
                </a:solidFill>
                <a:latin typeface="Caveat"/>
                <a:ea typeface="Caveat"/>
                <a:cs typeface="Caveat"/>
                <a:sym typeface="Caveat"/>
              </a:rPr>
              <a:t>Аширова Адиле</a:t>
            </a:r>
            <a:endParaRPr sz="1800">
              <a:solidFill>
                <a:schemeClr val="dk2"/>
              </a:solidFill>
            </a:endParaRPr>
          </a:p>
        </p:txBody>
      </p:sp>
      <p:sp>
        <p:nvSpPr>
          <p:cNvPr id="130" name="Google Shape;130;p7"/>
          <p:cNvSpPr txBox="1"/>
          <p:nvPr/>
        </p:nvSpPr>
        <p:spPr>
          <a:xfrm>
            <a:off x="5844950" y="2282050"/>
            <a:ext cx="1689900" cy="912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200"/>
              </a:spcAft>
              <a:buNone/>
            </a:pPr>
            <a:r>
              <a:rPr b="1" lang="ru" sz="2200">
                <a:solidFill>
                  <a:srgbClr val="805A62"/>
                </a:solidFill>
                <a:latin typeface="Caveat"/>
                <a:ea typeface="Caveat"/>
                <a:cs typeface="Caveat"/>
                <a:sym typeface="Caveat"/>
              </a:rPr>
              <a:t>Кадыров Эльдар</a:t>
            </a:r>
            <a:endParaRPr sz="1800">
              <a:solidFill>
                <a:schemeClr val="dk2"/>
              </a:solidFill>
            </a:endParaRPr>
          </a:p>
        </p:txBody>
      </p:sp>
      <p:sp>
        <p:nvSpPr>
          <p:cNvPr id="131" name="Google Shape;131;p7"/>
          <p:cNvSpPr txBox="1"/>
          <p:nvPr/>
        </p:nvSpPr>
        <p:spPr>
          <a:xfrm>
            <a:off x="5764388" y="985275"/>
            <a:ext cx="1689900" cy="912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200"/>
              </a:spcAft>
              <a:buNone/>
            </a:pPr>
            <a:r>
              <a:rPr b="1" lang="ru" sz="2200">
                <a:solidFill>
                  <a:srgbClr val="805A62"/>
                </a:solidFill>
                <a:latin typeface="Caveat"/>
                <a:ea typeface="Caveat"/>
                <a:cs typeface="Caveat"/>
                <a:sym typeface="Caveat"/>
              </a:rPr>
              <a:t>Лятифов Эскендер</a:t>
            </a:r>
            <a:endParaRPr sz="1800">
              <a:solidFill>
                <a:schemeClr val="dk2"/>
              </a:solidFill>
            </a:endParaRPr>
          </a:p>
        </p:txBody>
      </p:sp>
      <p:sp>
        <p:nvSpPr>
          <p:cNvPr id="132" name="Google Shape;132;p7"/>
          <p:cNvSpPr txBox="1"/>
          <p:nvPr/>
        </p:nvSpPr>
        <p:spPr>
          <a:xfrm>
            <a:off x="661700" y="1696050"/>
            <a:ext cx="2262300" cy="461700"/>
          </a:xfrm>
          <a:prstGeom prst="rect">
            <a:avLst/>
          </a:prstGeom>
          <a:noFill/>
          <a:ln>
            <a:noFill/>
          </a:ln>
        </p:spPr>
        <p:txBody>
          <a:bodyPr anchorCtr="0" anchor="ctr" bIns="91425" lIns="91425" spcFirstLastPara="1" rIns="91425" wrap="square" tIns="91425">
            <a:noAutofit/>
          </a:bodyPr>
          <a:lstStyle/>
          <a:p>
            <a:pPr indent="0" lvl="0" marL="457200" rtl="0" algn="ctr">
              <a:lnSpc>
                <a:spcPct val="115000"/>
              </a:lnSpc>
              <a:spcBef>
                <a:spcPts val="0"/>
              </a:spcBef>
              <a:spcAft>
                <a:spcPts val="1200"/>
              </a:spcAft>
              <a:buNone/>
            </a:pPr>
            <a:r>
              <a:rPr b="1" lang="ru" sz="1800">
                <a:solidFill>
                  <a:srgbClr val="805A62"/>
                </a:solidFill>
                <a:latin typeface="Caveat"/>
                <a:ea typeface="Caveat"/>
                <a:cs typeface="Caveat"/>
                <a:sym typeface="Caveat"/>
              </a:rPr>
              <a:t>Тимлид</a:t>
            </a:r>
            <a:endParaRPr sz="1800">
              <a:solidFill>
                <a:schemeClr val="dk2"/>
              </a:solidFill>
            </a:endParaRPr>
          </a:p>
        </p:txBody>
      </p:sp>
      <p:sp>
        <p:nvSpPr>
          <p:cNvPr id="133" name="Google Shape;133;p7"/>
          <p:cNvSpPr txBox="1"/>
          <p:nvPr/>
        </p:nvSpPr>
        <p:spPr>
          <a:xfrm>
            <a:off x="2994600" y="1696050"/>
            <a:ext cx="2262300" cy="461700"/>
          </a:xfrm>
          <a:prstGeom prst="rect">
            <a:avLst/>
          </a:prstGeom>
          <a:noFill/>
          <a:ln>
            <a:noFill/>
          </a:ln>
        </p:spPr>
        <p:txBody>
          <a:bodyPr anchorCtr="0" anchor="ctr" bIns="91425" lIns="91425" spcFirstLastPara="1" rIns="91425" wrap="square" tIns="91425">
            <a:noAutofit/>
          </a:bodyPr>
          <a:lstStyle/>
          <a:p>
            <a:pPr indent="0" lvl="0" marL="457200" rtl="0" algn="ctr">
              <a:lnSpc>
                <a:spcPct val="115000"/>
              </a:lnSpc>
              <a:spcBef>
                <a:spcPts val="0"/>
              </a:spcBef>
              <a:spcAft>
                <a:spcPts val="1200"/>
              </a:spcAft>
              <a:buNone/>
            </a:pPr>
            <a:r>
              <a:rPr b="1" lang="ru" sz="1800">
                <a:solidFill>
                  <a:srgbClr val="805A62"/>
                </a:solidFill>
                <a:latin typeface="Caveat"/>
                <a:ea typeface="Caveat"/>
                <a:cs typeface="Caveat"/>
                <a:sym typeface="Caveat"/>
              </a:rPr>
              <a:t>Зам. </a:t>
            </a:r>
            <a:r>
              <a:rPr b="1" lang="ru" sz="1800">
                <a:solidFill>
                  <a:srgbClr val="805A62"/>
                </a:solidFill>
                <a:latin typeface="Caveat"/>
                <a:ea typeface="Caveat"/>
                <a:cs typeface="Caveat"/>
                <a:sym typeface="Caveat"/>
              </a:rPr>
              <a:t>Тимлида</a:t>
            </a:r>
            <a:endParaRPr sz="1800">
              <a:solidFill>
                <a:schemeClr val="dk2"/>
              </a:solidFill>
            </a:endParaRPr>
          </a:p>
        </p:txBody>
      </p:sp>
      <p:sp>
        <p:nvSpPr>
          <p:cNvPr id="134" name="Google Shape;134;p7"/>
          <p:cNvSpPr txBox="1"/>
          <p:nvPr/>
        </p:nvSpPr>
        <p:spPr>
          <a:xfrm>
            <a:off x="5327500" y="1696050"/>
            <a:ext cx="2262300" cy="461700"/>
          </a:xfrm>
          <a:prstGeom prst="rect">
            <a:avLst/>
          </a:prstGeom>
          <a:noFill/>
          <a:ln>
            <a:noFill/>
          </a:ln>
        </p:spPr>
        <p:txBody>
          <a:bodyPr anchorCtr="0" anchor="ctr" bIns="91425" lIns="91425" spcFirstLastPara="1" rIns="91425" wrap="square" tIns="91425">
            <a:noAutofit/>
          </a:bodyPr>
          <a:lstStyle/>
          <a:p>
            <a:pPr indent="0" lvl="0" marL="457200" rtl="0" algn="ctr">
              <a:lnSpc>
                <a:spcPct val="115000"/>
              </a:lnSpc>
              <a:spcBef>
                <a:spcPts val="0"/>
              </a:spcBef>
              <a:spcAft>
                <a:spcPts val="1200"/>
              </a:spcAft>
              <a:buNone/>
            </a:pPr>
            <a:r>
              <a:rPr b="1" lang="ru" sz="1800">
                <a:solidFill>
                  <a:srgbClr val="805A62"/>
                </a:solidFill>
                <a:latin typeface="Caveat"/>
                <a:ea typeface="Caveat"/>
                <a:cs typeface="Caveat"/>
                <a:sym typeface="Caveat"/>
              </a:rPr>
              <a:t>Психолог</a:t>
            </a:r>
            <a:endParaRPr sz="1800">
              <a:solidFill>
                <a:schemeClr val="dk2"/>
              </a:solidFill>
            </a:endParaRPr>
          </a:p>
        </p:txBody>
      </p:sp>
      <p:sp>
        <p:nvSpPr>
          <p:cNvPr id="135" name="Google Shape;135;p7"/>
          <p:cNvSpPr txBox="1"/>
          <p:nvPr/>
        </p:nvSpPr>
        <p:spPr>
          <a:xfrm>
            <a:off x="5379725" y="3000900"/>
            <a:ext cx="2262300" cy="461700"/>
          </a:xfrm>
          <a:prstGeom prst="rect">
            <a:avLst/>
          </a:prstGeom>
          <a:noFill/>
          <a:ln>
            <a:noFill/>
          </a:ln>
        </p:spPr>
        <p:txBody>
          <a:bodyPr anchorCtr="0" anchor="ctr" bIns="91425" lIns="91425" spcFirstLastPara="1" rIns="91425" wrap="square" tIns="91425">
            <a:noAutofit/>
          </a:bodyPr>
          <a:lstStyle/>
          <a:p>
            <a:pPr indent="0" lvl="0" marL="457200" rtl="0" algn="ctr">
              <a:lnSpc>
                <a:spcPct val="115000"/>
              </a:lnSpc>
              <a:spcBef>
                <a:spcPts val="0"/>
              </a:spcBef>
              <a:spcAft>
                <a:spcPts val="1200"/>
              </a:spcAft>
              <a:buNone/>
            </a:pPr>
            <a:r>
              <a:rPr b="1" lang="ru" sz="1800">
                <a:solidFill>
                  <a:srgbClr val="805A62"/>
                </a:solidFill>
                <a:latin typeface="Caveat"/>
                <a:ea typeface="Caveat"/>
                <a:cs typeface="Caveat"/>
                <a:sym typeface="Caveat"/>
              </a:rPr>
              <a:t>Бэкенд</a:t>
            </a:r>
            <a:endParaRPr sz="1800">
              <a:solidFill>
                <a:schemeClr val="dk2"/>
              </a:solidFill>
            </a:endParaRPr>
          </a:p>
        </p:txBody>
      </p:sp>
      <p:sp>
        <p:nvSpPr>
          <p:cNvPr id="136" name="Google Shape;136;p7"/>
          <p:cNvSpPr txBox="1"/>
          <p:nvPr/>
        </p:nvSpPr>
        <p:spPr>
          <a:xfrm>
            <a:off x="2994600" y="3000900"/>
            <a:ext cx="2262300" cy="461700"/>
          </a:xfrm>
          <a:prstGeom prst="rect">
            <a:avLst/>
          </a:prstGeom>
          <a:noFill/>
          <a:ln>
            <a:noFill/>
          </a:ln>
        </p:spPr>
        <p:txBody>
          <a:bodyPr anchorCtr="0" anchor="ctr" bIns="91425" lIns="91425" spcFirstLastPara="1" rIns="91425" wrap="square" tIns="91425">
            <a:noAutofit/>
          </a:bodyPr>
          <a:lstStyle/>
          <a:p>
            <a:pPr indent="0" lvl="0" marL="457200" rtl="0" algn="ctr">
              <a:lnSpc>
                <a:spcPct val="115000"/>
              </a:lnSpc>
              <a:spcBef>
                <a:spcPts val="0"/>
              </a:spcBef>
              <a:spcAft>
                <a:spcPts val="1200"/>
              </a:spcAft>
              <a:buNone/>
            </a:pPr>
            <a:r>
              <a:rPr b="1" lang="ru" sz="1800">
                <a:solidFill>
                  <a:srgbClr val="805A62"/>
                </a:solidFill>
                <a:latin typeface="Caveat"/>
                <a:ea typeface="Caveat"/>
                <a:cs typeface="Caveat"/>
                <a:sym typeface="Caveat"/>
              </a:rPr>
              <a:t>Фронтенд</a:t>
            </a:r>
            <a:endParaRPr sz="1800">
              <a:solidFill>
                <a:schemeClr val="dk2"/>
              </a:solidFill>
            </a:endParaRPr>
          </a:p>
        </p:txBody>
      </p:sp>
      <p:sp>
        <p:nvSpPr>
          <p:cNvPr id="137" name="Google Shape;137;p7"/>
          <p:cNvSpPr txBox="1"/>
          <p:nvPr/>
        </p:nvSpPr>
        <p:spPr>
          <a:xfrm>
            <a:off x="556250" y="3000900"/>
            <a:ext cx="2262300" cy="461700"/>
          </a:xfrm>
          <a:prstGeom prst="rect">
            <a:avLst/>
          </a:prstGeom>
          <a:noFill/>
          <a:ln>
            <a:noFill/>
          </a:ln>
        </p:spPr>
        <p:txBody>
          <a:bodyPr anchorCtr="0" anchor="ctr" bIns="91425" lIns="91425" spcFirstLastPara="1" rIns="91425" wrap="square" tIns="91425">
            <a:noAutofit/>
          </a:bodyPr>
          <a:lstStyle/>
          <a:p>
            <a:pPr indent="0" lvl="0" marL="457200" rtl="0" algn="ctr">
              <a:lnSpc>
                <a:spcPct val="115000"/>
              </a:lnSpc>
              <a:spcBef>
                <a:spcPts val="0"/>
              </a:spcBef>
              <a:spcAft>
                <a:spcPts val="1200"/>
              </a:spcAft>
              <a:buNone/>
            </a:pPr>
            <a:r>
              <a:rPr b="1" lang="ru" sz="1800">
                <a:solidFill>
                  <a:srgbClr val="805A62"/>
                </a:solidFill>
                <a:latin typeface="Caveat"/>
                <a:ea typeface="Caveat"/>
                <a:cs typeface="Caveat"/>
                <a:sym typeface="Caveat"/>
              </a:rPr>
              <a:t>Фронтенд</a:t>
            </a:r>
            <a:endParaRPr sz="1800">
              <a:solidFill>
                <a:schemeClr val="dk2"/>
              </a:solidFill>
            </a:endParaRPr>
          </a:p>
        </p:txBody>
      </p:sp>
      <p:sp>
        <p:nvSpPr>
          <p:cNvPr id="138" name="Google Shape;138;p7"/>
          <p:cNvSpPr txBox="1"/>
          <p:nvPr/>
        </p:nvSpPr>
        <p:spPr>
          <a:xfrm>
            <a:off x="661700" y="4313000"/>
            <a:ext cx="2262300" cy="461700"/>
          </a:xfrm>
          <a:prstGeom prst="rect">
            <a:avLst/>
          </a:prstGeom>
          <a:noFill/>
          <a:ln>
            <a:noFill/>
          </a:ln>
        </p:spPr>
        <p:txBody>
          <a:bodyPr anchorCtr="0" anchor="ctr" bIns="91425" lIns="91425" spcFirstLastPara="1" rIns="91425" wrap="square" tIns="91425">
            <a:noAutofit/>
          </a:bodyPr>
          <a:lstStyle/>
          <a:p>
            <a:pPr indent="0" lvl="0" marL="457200" rtl="0" algn="ctr">
              <a:lnSpc>
                <a:spcPct val="115000"/>
              </a:lnSpc>
              <a:spcBef>
                <a:spcPts val="0"/>
              </a:spcBef>
              <a:spcAft>
                <a:spcPts val="1200"/>
              </a:spcAft>
              <a:buNone/>
            </a:pPr>
            <a:r>
              <a:rPr b="1" lang="ru" sz="1800">
                <a:solidFill>
                  <a:srgbClr val="805A62"/>
                </a:solidFill>
                <a:latin typeface="Caveat"/>
                <a:ea typeface="Caveat"/>
                <a:cs typeface="Caveat"/>
                <a:sym typeface="Caveat"/>
              </a:rPr>
              <a:t>Наставник</a:t>
            </a:r>
            <a:endParaRPr sz="1800">
              <a:solidFill>
                <a:schemeClr val="dk2"/>
              </a:solidFill>
            </a:endParaRPr>
          </a:p>
        </p:txBody>
      </p:sp>
      <p:sp>
        <p:nvSpPr>
          <p:cNvPr id="139" name="Google Shape;139;p7"/>
          <p:cNvSpPr txBox="1"/>
          <p:nvPr/>
        </p:nvSpPr>
        <p:spPr>
          <a:xfrm>
            <a:off x="3047650" y="4313000"/>
            <a:ext cx="2262300" cy="461700"/>
          </a:xfrm>
          <a:prstGeom prst="rect">
            <a:avLst/>
          </a:prstGeom>
          <a:noFill/>
          <a:ln>
            <a:noFill/>
          </a:ln>
        </p:spPr>
        <p:txBody>
          <a:bodyPr anchorCtr="0" anchor="ctr" bIns="91425" lIns="91425" spcFirstLastPara="1" rIns="91425" wrap="square" tIns="91425">
            <a:noAutofit/>
          </a:bodyPr>
          <a:lstStyle/>
          <a:p>
            <a:pPr indent="0" lvl="0" marL="457200" rtl="0" algn="ctr">
              <a:lnSpc>
                <a:spcPct val="115000"/>
              </a:lnSpc>
              <a:spcBef>
                <a:spcPts val="0"/>
              </a:spcBef>
              <a:spcAft>
                <a:spcPts val="1200"/>
              </a:spcAft>
              <a:buNone/>
            </a:pPr>
            <a:r>
              <a:rPr b="1" lang="ru" sz="1800">
                <a:solidFill>
                  <a:srgbClr val="805A62"/>
                </a:solidFill>
                <a:latin typeface="Caveat"/>
                <a:ea typeface="Caveat"/>
                <a:cs typeface="Caveat"/>
                <a:sym typeface="Caveat"/>
              </a:rPr>
              <a:t>Дизайнер</a:t>
            </a:r>
            <a:endParaRPr sz="1800">
              <a:solidFill>
                <a:schemeClr val="dk2"/>
              </a:solidFill>
            </a:endParaRPr>
          </a:p>
        </p:txBody>
      </p:sp>
      <p:sp>
        <p:nvSpPr>
          <p:cNvPr id="140" name="Google Shape;140;p7"/>
          <p:cNvSpPr txBox="1"/>
          <p:nvPr/>
        </p:nvSpPr>
        <p:spPr>
          <a:xfrm>
            <a:off x="5433600" y="4313000"/>
            <a:ext cx="2262300" cy="461700"/>
          </a:xfrm>
          <a:prstGeom prst="rect">
            <a:avLst/>
          </a:prstGeom>
          <a:noFill/>
          <a:ln>
            <a:noFill/>
          </a:ln>
        </p:spPr>
        <p:txBody>
          <a:bodyPr anchorCtr="0" anchor="ctr" bIns="91425" lIns="91425" spcFirstLastPara="1" rIns="91425" wrap="square" tIns="91425">
            <a:noAutofit/>
          </a:bodyPr>
          <a:lstStyle/>
          <a:p>
            <a:pPr indent="0" lvl="0" marL="457200" rtl="0" algn="ctr">
              <a:lnSpc>
                <a:spcPct val="115000"/>
              </a:lnSpc>
              <a:spcBef>
                <a:spcPts val="0"/>
              </a:spcBef>
              <a:spcAft>
                <a:spcPts val="1200"/>
              </a:spcAft>
              <a:buNone/>
            </a:pPr>
            <a:r>
              <a:rPr b="1" lang="ru" sz="1800">
                <a:solidFill>
                  <a:srgbClr val="805A62"/>
                </a:solidFill>
                <a:latin typeface="Caveat"/>
                <a:ea typeface="Caveat"/>
                <a:cs typeface="Caveat"/>
                <a:sym typeface="Caveat"/>
              </a:rPr>
              <a:t>Экономист</a:t>
            </a:r>
            <a:endParaRPr sz="1800">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