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440FD-080A-4E17-ACEE-F5D0699150A3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FEE38-3040-41DC-8422-37CA8FFC6F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177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440FD-080A-4E17-ACEE-F5D0699150A3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FEE38-3040-41DC-8422-37CA8FFC6F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969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440FD-080A-4E17-ACEE-F5D0699150A3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FEE38-3040-41DC-8422-37CA8FFC6F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029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440FD-080A-4E17-ACEE-F5D0699150A3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FEE38-3040-41DC-8422-37CA8FFC6F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57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440FD-080A-4E17-ACEE-F5D0699150A3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FEE38-3040-41DC-8422-37CA8FFC6F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124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440FD-080A-4E17-ACEE-F5D0699150A3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FEE38-3040-41DC-8422-37CA8FFC6F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591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440FD-080A-4E17-ACEE-F5D0699150A3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FEE38-3040-41DC-8422-37CA8FFC6F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520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440FD-080A-4E17-ACEE-F5D0699150A3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FEE38-3040-41DC-8422-37CA8FFC6F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081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440FD-080A-4E17-ACEE-F5D0699150A3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FEE38-3040-41DC-8422-37CA8FFC6F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27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440FD-080A-4E17-ACEE-F5D0699150A3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FEE38-3040-41DC-8422-37CA8FFC6F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706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440FD-080A-4E17-ACEE-F5D0699150A3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FEE38-3040-41DC-8422-37CA8FFC6F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3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440FD-080A-4E17-ACEE-F5D0699150A3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FEE38-3040-41DC-8422-37CA8FFC6F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772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27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99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04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47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81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6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193" y="0"/>
            <a:ext cx="12209193" cy="686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8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87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52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62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Arina A. Panina</dc:creator>
  <cp:lastModifiedBy>Учетная запись Майкрософт</cp:lastModifiedBy>
  <cp:revision>6</cp:revision>
  <dcterms:created xsi:type="dcterms:W3CDTF">2024-12-09T10:26:11Z</dcterms:created>
  <dcterms:modified xsi:type="dcterms:W3CDTF">2024-12-18T11:54:02Z</dcterms:modified>
</cp:coreProperties>
</file>