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2" r:id="rId7"/>
    <p:sldId id="258" r:id="rId8"/>
    <p:sldId id="263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658" y="-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6" y="0"/>
            <a:ext cx="9137668" cy="5143500"/>
          </a:xfrm>
          <a:prstGeom prst="rect">
            <a:avLst/>
          </a:prstGeom>
        </p:spPr>
      </p:pic>
      <p:pic>
        <p:nvPicPr>
          <p:cNvPr id="3" name="Рисунок 2" descr="ф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6" y="0"/>
            <a:ext cx="9137668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6" y="0"/>
            <a:ext cx="9137668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6" y="0"/>
            <a:ext cx="9137668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6" y="0"/>
            <a:ext cx="9137668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6" y="0"/>
            <a:ext cx="9137668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6" y="0"/>
            <a:ext cx="9137668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6" y="0"/>
            <a:ext cx="9137668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66" y="0"/>
            <a:ext cx="9137668" cy="5143500"/>
          </a:xfrm>
          <a:prstGeom prst="rect">
            <a:avLst/>
          </a:prstGeom>
        </p:spPr>
      </p:pic>
      <p:pic>
        <p:nvPicPr>
          <p:cNvPr id="3" name="Рисунок 2" descr="ф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6" y="0"/>
            <a:ext cx="9137668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0</Words>
  <Application>Microsoft Office PowerPoint</Application>
  <PresentationFormat>Экран (16:9)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Daniel</dc:creator>
  <cp:lastModifiedBy>Daniel</cp:lastModifiedBy>
  <cp:revision>17</cp:revision>
  <dcterms:created xsi:type="dcterms:W3CDTF">2026-05-27T21:54:48Z</dcterms:created>
  <dcterms:modified xsi:type="dcterms:W3CDTF">2026-05-30T18:46:40Z</dcterms:modified>
</cp:coreProperties>
</file>