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Ограничение потребления энергии (система умный дом)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7804892" cy="7554912"/>
          </a:xfrm>
        </p:spPr>
        <p:txBody>
          <a:bodyPr/>
          <a:lstStyle/>
          <a:p>
            <a:pPr algn="just"/>
            <a:r>
              <a:rPr lang="ru-RU" sz="4400" dirty="0"/>
              <a:t>Наряду с управлением освещением, системой безопасности и климатом, важным элементом умного дома стала оптимизация потребления электроэнергии. Здесь на сцену выходят </a:t>
            </a:r>
            <a:r>
              <a:rPr lang="ru-RU" sz="4400" dirty="0" smtClean="0"/>
              <a:t>солнечные </a:t>
            </a:r>
            <a:r>
              <a:rPr lang="ru-RU" sz="4400" dirty="0"/>
              <a:t>аккумуляторы, играя ключевую роль в снижении счетов за электроэнергию и улучшении экологической ответственности. В этой статье мы рассмотрим, как солнечные аккумуляторы трансформируют обычный дом в умный дом и какие преимущества они приносят.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Согласно этим документам, сетевая компания, при обнаружении превышения максимальной мощности, обязана ввести в отношении нарушителя режим частичного или полного ограничения потребления электроэнергии.</a:t>
            </a:r>
          </a:p>
          <a:p>
            <a:r>
              <a:rPr lang="ru-RU" sz="3200" dirty="0"/>
              <a:t>Проще говоря, если </a:t>
            </a:r>
            <a:r>
              <a:rPr lang="ru-RU" sz="3200" dirty="0" err="1"/>
              <a:t>энергооборудование</a:t>
            </a:r>
            <a:r>
              <a:rPr lang="ru-RU" sz="3200" dirty="0"/>
              <a:t> потребителя допускает серьезный перерасход мощности, ему либо ограничат подачу электричества (почасовая подача, снижение напряжения в сети), либо полностью отключат электроснабжение.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3200" dirty="0"/>
              <a:t>Оптимизатор энергопотребления фиксирует и автоматически выравнивает падения, повышения или резкие колебания напряжения, что позволяет экономить потребляемую электроэнергию, повышает надежность систем электропитания объектов и срок эксплуатации оборудования. Он использует интеллектуальную систему управления и контроля, предоставляя пользователю дистанционный доступ к подробной информации о текущих параметрах потребления электроэнергии.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1026" name="Picture 2" descr="https://xn--80abdzhxnebs9j.xn--p1ai/wp-content/uploads/poryadok-otklyucheniya-elektroenergii-za-neuplat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988" y="2639977"/>
            <a:ext cx="11815572" cy="82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2050" name="Picture 2" descr="https://magazine.neftegaz.ru/upload/medialibrary/1e9/1e92b07adc39aa45dda231acd64008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968" y="2724912"/>
            <a:ext cx="11724132" cy="721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1. Экономический трафик в восточном направлении продолжает расти, что стабильно поддерживает энергопотребление в РФ и позволяет рассчитывать на рост показателя в пределах 1,0-1,5% по итогам 2023 года. Помимо промышленности и новых логистических цепочек спрос поддерживают, по нашим оценкам, бытовые потребители в электрифицируемых районах и </a:t>
            </a:r>
            <a:r>
              <a:rPr lang="ru-RU" sz="3200" dirty="0" err="1"/>
              <a:t>майнеры</a:t>
            </a:r>
            <a:r>
              <a:rPr lang="ru-RU" sz="3200" dirty="0"/>
              <a:t> </a:t>
            </a:r>
            <a:r>
              <a:rPr lang="ru-RU" sz="3200" dirty="0" err="1"/>
              <a:t>криптовалют</a:t>
            </a:r>
            <a:r>
              <a:rPr lang="ru-RU" sz="3200" dirty="0"/>
              <a:t>.</a:t>
            </a:r>
          </a:p>
          <a:p>
            <a:r>
              <a:rPr lang="ru-RU" sz="3200" dirty="0"/>
              <a:t>2. Наибольшую выгоду из роста спроса могут извлечь операторы тепловой генерации. Аномально низкая водность в Сибири сохраняется, но в начале 2023 года она была дополнена крупными плановыми выводами энергоблоков АЭС в ремонты: в результате выработка ГЭС и АЭС обвалилась на 7,4% (г/г) и 8,4% (г/г) по итогам 1-го квартала, а генерация ТЭС, напротив, подскочила на 3,2% (г/г).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3074" name="Picture 2" descr="Ввод генерирующих мощностей на 2023-2028 гг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979" y="2887536"/>
            <a:ext cx="9205531" cy="695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261818"/>
            <a:ext cx="4500372" cy="2407961"/>
          </a:xfrm>
        </p:spPr>
        <p:txBody>
          <a:bodyPr/>
          <a:lstStyle/>
          <a:p>
            <a:pPr algn="ctr"/>
            <a:r>
              <a:rPr lang="ru-RU" sz="2400" dirty="0" smtClean="0"/>
              <a:t>Один из</a:t>
            </a:r>
            <a:r>
              <a:rPr lang="ru-RU" sz="2400" dirty="0"/>
              <a:t> руководителей корпорации, который отвечает за разработку новых продуктов, и обычно руководит всей технологической частью производства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Щукина Марина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261819"/>
            <a:ext cx="4368546" cy="2103120"/>
          </a:xfrm>
        </p:spPr>
        <p:txBody>
          <a:bodyPr/>
          <a:lstStyle/>
          <a:p>
            <a:pPr algn="ctr"/>
            <a:r>
              <a:rPr lang="ru-RU" sz="2400" dirty="0"/>
              <a:t>Один из руководителей корпорации, который отвечает за разработку новых продуктов, и обычно руководит всей технологической частью производства</a:t>
            </a:r>
          </a:p>
          <a:p>
            <a:pPr algn="ctr"/>
            <a:endParaRPr lang="ru-RU" sz="2400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Смирнов Сергей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ru-RU" sz="2400" dirty="0"/>
              <a:t>CMO определяет и утверждает маркетинговую стратегию компании. Он руководит деятельностью всех маркетинговых служб организации.</a:t>
            </a:r>
            <a:endParaRPr lang="ru-RU" sz="2400" dirty="0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err="1"/>
              <a:t>Карулин</a:t>
            </a:r>
            <a:r>
              <a:rPr lang="ru-RU" dirty="0"/>
              <a:t> Никита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143226" y="7374513"/>
            <a:ext cx="4134612" cy="2103120"/>
          </a:xfrm>
        </p:spPr>
        <p:txBody>
          <a:bodyPr/>
          <a:lstStyle/>
          <a:p>
            <a:pPr algn="ctr"/>
            <a:r>
              <a:rPr lang="ru-RU" sz="2400" dirty="0"/>
              <a:t>CMO определяет и утверждает маркетинговую стратегию компании. Он руководит деятельностью всех маркетинговых служб организации.</a:t>
            </a:r>
            <a:endParaRPr lang="ru-RU" sz="2400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err="1"/>
              <a:t>Шелыгин</a:t>
            </a:r>
            <a:r>
              <a:rPr lang="ru-RU" dirty="0"/>
              <a:t> Дмитрий</a:t>
            </a:r>
            <a:endParaRPr lang="ru-RU" dirty="0"/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 txBox="1">
            <a:spLocks/>
          </p:cNvSpPr>
          <p:nvPr/>
        </p:nvSpPr>
        <p:spPr>
          <a:xfrm>
            <a:off x="8326374" y="2668080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Фомин Николай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212586" y="3494490"/>
            <a:ext cx="7132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 CEO принимает общие ответственные решения, которые должны обеспечивать устойчивый рост компании.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760788"/>
            <a:ext cx="17850612" cy="7554912"/>
          </a:xfrm>
        </p:spPr>
        <p:txBody>
          <a:bodyPr/>
          <a:lstStyle/>
          <a:p>
            <a:r>
              <a:rPr lang="ru-RU" sz="2800" dirty="0"/>
              <a:t>• создание и освоение новой продукции, повышение качества выпускаемой продукции;</a:t>
            </a:r>
          </a:p>
          <a:p>
            <a:r>
              <a:rPr lang="ru-RU" sz="2800" dirty="0"/>
              <a:t>• внедрение новых технологий, механизация и авто­матизация производства;</a:t>
            </a:r>
          </a:p>
          <a:p>
            <a:r>
              <a:rPr lang="ru-RU" sz="2800" dirty="0"/>
              <a:t>• совершенствование управления и организации про­изводства;</a:t>
            </a:r>
          </a:p>
          <a:p>
            <a:r>
              <a:rPr lang="ru-RU" sz="2800" dirty="0"/>
              <a:t>• совершенствование организации труда;</a:t>
            </a:r>
          </a:p>
          <a:p>
            <a:r>
              <a:rPr lang="ru-RU" sz="2800" dirty="0"/>
              <a:t>• снижение материалоемкости и энергоемкости про­дукции;</a:t>
            </a:r>
          </a:p>
          <a:p>
            <a:r>
              <a:rPr lang="ru-RU" sz="2800" dirty="0"/>
              <a:t>• социальное развитие коллектива;</a:t>
            </a:r>
          </a:p>
          <a:p>
            <a:r>
              <a:rPr lang="ru-RU" sz="2800" dirty="0"/>
              <a:t>• охрана природы и рациональное использование природных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1630503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https://pt.2035.university/project/ogranicenie-potreblenia-energii-sistema-umnyj-dom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http://schemas.microsoft.com/office/infopath/2007/PartnerControls"/>
    <ds:schemaRef ds:uri="http://schemas.microsoft.com/office/2006/metadata/properties"/>
    <ds:schemaRef ds:uri="dae585fd-f7dc-4d5a-b1b8-e5742ef77c8f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f3f21cfc-4d3e-42b1-8a95-d7209818f9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3732</TotalTime>
  <Words>370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Ограничение потребления энергии (система умный дом)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ЮРА</cp:lastModifiedBy>
  <cp:revision>222</cp:revision>
  <dcterms:created xsi:type="dcterms:W3CDTF">2021-03-01T12:07:13Z</dcterms:created>
  <dcterms:modified xsi:type="dcterms:W3CDTF">2023-12-02T13:11:47Z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